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93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70.xml" ContentType="application/vnd.openxmlformats-officedocument.presentationml.slide+xml"/>
  <Override PartName="/ppt/slides/slide37.xml" ContentType="application/vnd.openxmlformats-officedocument.presentationml.slide+xml"/>
  <Override PartName="/ppt/slides/slide94.xml" ContentType="application/vnd.openxmlformats-officedocument.presentationml.slide+xml"/>
  <Override PartName="/ppt/slides/slide92.xml" ContentType="application/vnd.openxmlformats-officedocument.presentationml.slide+xml"/>
  <Override PartName="/ppt/slides/slide47.xml" ContentType="application/vnd.openxmlformats-officedocument.presentationml.slide+xml"/>
  <Override PartName="/ppt/slides/slide7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90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68.xml" ContentType="application/vnd.openxmlformats-officedocument.presentationml.slide+xml"/>
  <Override PartName="/ppt/slides/slide85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78.xml" ContentType="application/vnd.openxmlformats-officedocument.presentationml.slide+xml"/>
  <Override PartName="/ppt/slides/slide44.xml" ContentType="application/vnd.openxmlformats-officedocument.presentationml.slide+xml"/>
  <Override PartName="/ppt/slides/slide72.xml" ContentType="application/vnd.openxmlformats-officedocument.presentationml.slide+xml"/>
  <Override PartName="/ppt/slides/slide46.xml" ContentType="application/vnd.openxmlformats-officedocument.presentationml.slide+xml"/>
  <Override PartName="/ppt/slides/slide71.xml" ContentType="application/vnd.openxmlformats-officedocument.presentationml.slide+xml"/>
  <Override PartName="/ppt/slides/slide39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74.xml" ContentType="application/vnd.openxmlformats-officedocument.presentationml.slide+xml"/>
  <Override PartName="/ppt/slides/slide79.xml" ContentType="application/vnd.openxmlformats-officedocument.presentationml.slide+xml"/>
  <Override PartName="/ppt/slides/slide89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73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49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75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91.xml" ContentType="application/vnd.openxmlformats-officedocument.presentationml.slide+xml"/>
  <Override PartName="/ppt/slides/slide62.xml" ContentType="application/vnd.openxmlformats-officedocument.presentationml.slide+xml"/>
  <Override PartName="/ppt/slides/slide95.xml" ContentType="application/vnd.openxmlformats-officedocument.presentationml.slide+xml"/>
  <Override PartName="/ppt/slides/slide69.xml" ContentType="application/vnd.openxmlformats-officedocument.presentationml.slide+xml"/>
  <Override PartName="/ppt/slides/slide65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6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87.xml" ContentType="application/vnd.openxmlformats-officedocument.presentationml.slide+xml"/>
  <Override PartName="/ppt/slides/slide93.xml" ContentType="application/vnd.openxmlformats-officedocument.presentationml.slide+xml"/>
  <Override PartName="/ppt/slides/slide86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60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88.xml" ContentType="application/vnd.openxmlformats-officedocument.presentationml.slide+xml"/>
  <Override PartName="/ppt/slides/slide8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64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66.xml" ContentType="application/vnd.openxmlformats-officedocument.presentationml.slide+xml"/>
  <Override PartName="/ppt/slides/slide84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76.xml" ContentType="application/vnd.openxmlformats-officedocument.presentationml.slide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slides/slide6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3.xml" Type="http://schemas.openxmlformats.org/officeDocument/2006/relationships/slide" Id="rId39"/><Relationship Target="slides/slide32.xml" Type="http://schemas.openxmlformats.org/officeDocument/2006/relationships/slide" Id="rId38"/><Relationship Target="slides/slide31.xml" Type="http://schemas.openxmlformats.org/officeDocument/2006/relationships/slide" Id="rId37"/><Relationship Target="slides/slide30.xml" Type="http://schemas.openxmlformats.org/officeDocument/2006/relationships/slide" Id="rId36"/><Relationship Target="slides/slide24.xml" Type="http://schemas.openxmlformats.org/officeDocument/2006/relationships/slide" Id="rId30"/><Relationship Target="slides/slide25.xml" Type="http://schemas.openxmlformats.org/officeDocument/2006/relationships/slide" Id="rId31"/><Relationship Target="slides/slide28.xml" Type="http://schemas.openxmlformats.org/officeDocument/2006/relationships/slide" Id="rId34"/><Relationship Target="slides/slide29.xml" Type="http://schemas.openxmlformats.org/officeDocument/2006/relationships/slide" Id="rId35"/><Relationship Target="slides/slide26.xml" Type="http://schemas.openxmlformats.org/officeDocument/2006/relationships/slide" Id="rId32"/><Relationship Target="slides/slide27.xml" Type="http://schemas.openxmlformats.org/officeDocument/2006/relationships/slide" Id="rId33"/><Relationship Target="slides/slide42.xml" Type="http://schemas.openxmlformats.org/officeDocument/2006/relationships/slide" Id="rId48"/><Relationship Target="slides/slide41.xml" Type="http://schemas.openxmlformats.org/officeDocument/2006/relationships/slide" Id="rId47"/><Relationship Target="slides/slide43.xml" Type="http://schemas.openxmlformats.org/officeDocument/2006/relationships/slide" Id="rId49"/><Relationship Target="presProps.xml" Type="http://schemas.openxmlformats.org/officeDocument/2006/relationships/presProps" Id="rId2"/><Relationship Target="slides/slide34.xml" Type="http://schemas.openxmlformats.org/officeDocument/2006/relationships/slide" Id="rId40"/><Relationship Target="theme/theme4.xml" Type="http://schemas.openxmlformats.org/officeDocument/2006/relationships/theme" Id="rId1"/><Relationship Target="slides/slide35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36.xml" Type="http://schemas.openxmlformats.org/officeDocument/2006/relationships/slide" Id="rId42"/><Relationship Target="tableStyles.xml" Type="http://schemas.openxmlformats.org/officeDocument/2006/relationships/tableStyles" Id="rId3"/><Relationship Target="slides/slide37.xml" Type="http://schemas.openxmlformats.org/officeDocument/2006/relationships/slide" Id="rId43"/><Relationship Target="slides/slide38.xml" Type="http://schemas.openxmlformats.org/officeDocument/2006/relationships/slide" Id="rId44"/><Relationship Target="slides/slide39.xml" Type="http://schemas.openxmlformats.org/officeDocument/2006/relationships/slide" Id="rId45"/><Relationship Target="slides/slide40.xml" Type="http://schemas.openxmlformats.org/officeDocument/2006/relationships/slide" Id="rId46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Relationship Target="slides/slide92.xml" Type="http://schemas.openxmlformats.org/officeDocument/2006/relationships/slide" Id="rId98"/><Relationship Target="slides/slide93.xml" Type="http://schemas.openxmlformats.org/officeDocument/2006/relationships/slide" Id="rId99"/><Relationship Target="slides/slide88.xml" Type="http://schemas.openxmlformats.org/officeDocument/2006/relationships/slide" Id="rId94"/><Relationship Target="slides/slide89.xml" Type="http://schemas.openxmlformats.org/officeDocument/2006/relationships/slide" Id="rId95"/><Relationship Target="slides/slide90.xml" Type="http://schemas.openxmlformats.org/officeDocument/2006/relationships/slide" Id="rId96"/><Relationship Target="slides/slide91.xml" Type="http://schemas.openxmlformats.org/officeDocument/2006/relationships/slide" Id="rId97"/><Relationship Target="slides/slide84.xml" Type="http://schemas.openxmlformats.org/officeDocument/2006/relationships/slide" Id="rId90"/><Relationship Target="slides/slide85.xml" Type="http://schemas.openxmlformats.org/officeDocument/2006/relationships/slide" Id="rId91"/><Relationship Target="slides/slide13.xml" Type="http://schemas.openxmlformats.org/officeDocument/2006/relationships/slide" Id="rId19"/><Relationship Target="slides/slide86.xml" Type="http://schemas.openxmlformats.org/officeDocument/2006/relationships/slide" Id="rId92"/><Relationship Target="slides/slide12.xml" Type="http://schemas.openxmlformats.org/officeDocument/2006/relationships/slide" Id="rId18"/><Relationship Target="slides/slide87.xml" Type="http://schemas.openxmlformats.org/officeDocument/2006/relationships/slide" Id="rId93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23.xml" Type="http://schemas.openxmlformats.org/officeDocument/2006/relationships/slide" Id="rId29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slides/slide15.xml" Type="http://schemas.openxmlformats.org/officeDocument/2006/relationships/slide" Id="rId21"/><Relationship Target="slides/slide16.xml" Type="http://schemas.openxmlformats.org/officeDocument/2006/relationships/slide" Id="rId22"/><Relationship Target="slides/slide17.xml" Type="http://schemas.openxmlformats.org/officeDocument/2006/relationships/slide" Id="rId23"/><Relationship Target="slides/slide18.xml" Type="http://schemas.openxmlformats.org/officeDocument/2006/relationships/slide" Id="rId24"/><Relationship Target="slides/slide14.xml" Type="http://schemas.openxmlformats.org/officeDocument/2006/relationships/slide" Id="rId20"/><Relationship Target="slides/slide65.xml" Type="http://schemas.openxmlformats.org/officeDocument/2006/relationships/slide" Id="rId71"/><Relationship Target="slides/slide64.xml" Type="http://schemas.openxmlformats.org/officeDocument/2006/relationships/slide" Id="rId70"/><Relationship Target="slides/slide69.xml" Type="http://schemas.openxmlformats.org/officeDocument/2006/relationships/slide" Id="rId75"/><Relationship Target="slides/slide68.xml" Type="http://schemas.openxmlformats.org/officeDocument/2006/relationships/slide" Id="rId74"/><Relationship Target="slides/slide67.xml" Type="http://schemas.openxmlformats.org/officeDocument/2006/relationships/slide" Id="rId73"/><Relationship Target="slides/slide66.xml" Type="http://schemas.openxmlformats.org/officeDocument/2006/relationships/slide" Id="rId72"/><Relationship Target="slides/slide73.xml" Type="http://schemas.openxmlformats.org/officeDocument/2006/relationships/slide" Id="rId79"/><Relationship Target="slides/slide72.xml" Type="http://schemas.openxmlformats.org/officeDocument/2006/relationships/slide" Id="rId78"/><Relationship Target="slides/slide71.xml" Type="http://schemas.openxmlformats.org/officeDocument/2006/relationships/slide" Id="rId77"/><Relationship Target="slides/slide70.xml" Type="http://schemas.openxmlformats.org/officeDocument/2006/relationships/slide" Id="rId76"/><Relationship Target="slides/slide95.xml" Type="http://schemas.openxmlformats.org/officeDocument/2006/relationships/slide" Id="rId101"/><Relationship Target="slides/slide94.xml" Type="http://schemas.openxmlformats.org/officeDocument/2006/relationships/slide" Id="rId100"/><Relationship Target="slides/slide74.xml" Type="http://schemas.openxmlformats.org/officeDocument/2006/relationships/slide" Id="rId80"/><Relationship Target="slides/slide76.xml" Type="http://schemas.openxmlformats.org/officeDocument/2006/relationships/slide" Id="rId82"/><Relationship Target="slides/slide75.xml" Type="http://schemas.openxmlformats.org/officeDocument/2006/relationships/slide" Id="rId81"/><Relationship Target="slides/slide78.xml" Type="http://schemas.openxmlformats.org/officeDocument/2006/relationships/slide" Id="rId84"/><Relationship Target="slides/slide77.xml" Type="http://schemas.openxmlformats.org/officeDocument/2006/relationships/slide" Id="rId83"/><Relationship Target="slides/slide80.xml" Type="http://schemas.openxmlformats.org/officeDocument/2006/relationships/slide" Id="rId86"/><Relationship Target="slides/slide79.xml" Type="http://schemas.openxmlformats.org/officeDocument/2006/relationships/slide" Id="rId85"/><Relationship Target="slides/slide82.xml" Type="http://schemas.openxmlformats.org/officeDocument/2006/relationships/slide" Id="rId88"/><Relationship Target="slides/slide81.xml" Type="http://schemas.openxmlformats.org/officeDocument/2006/relationships/slide" Id="rId87"/><Relationship Target="slides/slide83.xml" Type="http://schemas.openxmlformats.org/officeDocument/2006/relationships/slide" Id="rId89"/><Relationship Target="slides/slide52.xml" Type="http://schemas.openxmlformats.org/officeDocument/2006/relationships/slide" Id="rId58"/><Relationship Target="slides/slide53.xml" Type="http://schemas.openxmlformats.org/officeDocument/2006/relationships/slide" Id="rId59"/><Relationship Target="slides/slide51.xml" Type="http://schemas.openxmlformats.org/officeDocument/2006/relationships/slide" Id="rId57"/><Relationship Target="slides/slide50.xml" Type="http://schemas.openxmlformats.org/officeDocument/2006/relationships/slide" Id="rId56"/><Relationship Target="slides/slide49.xml" Type="http://schemas.openxmlformats.org/officeDocument/2006/relationships/slide" Id="rId55"/><Relationship Target="slides/slide48.xml" Type="http://schemas.openxmlformats.org/officeDocument/2006/relationships/slide" Id="rId54"/><Relationship Target="slides/slide47.xml" Type="http://schemas.openxmlformats.org/officeDocument/2006/relationships/slide" Id="rId53"/><Relationship Target="slides/slide46.xml" Type="http://schemas.openxmlformats.org/officeDocument/2006/relationships/slide" Id="rId52"/><Relationship Target="slides/slide45.xml" Type="http://schemas.openxmlformats.org/officeDocument/2006/relationships/slide" Id="rId51"/><Relationship Target="slides/slide44.xml" Type="http://schemas.openxmlformats.org/officeDocument/2006/relationships/slide" Id="rId50"/><Relationship Target="slides/slide63.xml" Type="http://schemas.openxmlformats.org/officeDocument/2006/relationships/slide" Id="rId69"/><Relationship Target="slides/slide54.xml" Type="http://schemas.openxmlformats.org/officeDocument/2006/relationships/slide" Id="rId60"/><Relationship Target="slides/slide60.xml" Type="http://schemas.openxmlformats.org/officeDocument/2006/relationships/slide" Id="rId66"/><Relationship Target="slides/slide59.xml" Type="http://schemas.openxmlformats.org/officeDocument/2006/relationships/slide" Id="rId65"/><Relationship Target="slides/slide62.xml" Type="http://schemas.openxmlformats.org/officeDocument/2006/relationships/slide" Id="rId68"/><Relationship Target="slides/slide61.xml" Type="http://schemas.openxmlformats.org/officeDocument/2006/relationships/slide" Id="rId67"/><Relationship Target="slides/slide56.xml" Type="http://schemas.openxmlformats.org/officeDocument/2006/relationships/slide" Id="rId62"/><Relationship Target="slides/slide55.xml" Type="http://schemas.openxmlformats.org/officeDocument/2006/relationships/slide" Id="rId61"/><Relationship Target="slides/slide58.xml" Type="http://schemas.openxmlformats.org/officeDocument/2006/relationships/slide" Id="rId64"/><Relationship Target="slides/slide57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1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0" name="Shape 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4" name="Shape 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1" name="Shape 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0" name="Shape 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8" name="Shape 3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6" name="Shape 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6" name="Shape 3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4" name="Shape 3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2" name="Shape 3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64" name="Shape 36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0" name="Shape 3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72" name="Shape 37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6" name="Shape 3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7" name="Shape 3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78" name="Shape 37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4" name="Shape 3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2" name="Shape 3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0" name="Shape 4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02" name="Shape 40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8" name="Shape 4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9" name="Shape 4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10" name="Shape 41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6" name="Shape 4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7" name="Shape 4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18" name="Shape 41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5" name="Shape 4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6" name="Shape 4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27" name="Shape 42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3" name="Shape 4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0" name="Shape 4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42" name="Shape 44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6" name="Shape 4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7" name="Shape 4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58" name="Shape 45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8" name="Shape 4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9" name="Shape 4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70" name="Shape 47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6" name="Shape 4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78" name="Shape 47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8" name="Shape 4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9" name="Shape 4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90" name="Shape 49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8" name="Shape 4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9" name="Shape 4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00" name="Shape 50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4" name="Shape 5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5" name="Shape 5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06" name="Shape 50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2" name="Shape 5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3" name="Shape 5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14" name="Shape 51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2" name="Shape 5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3" name="Shape 5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24" name="Shape 52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0" name="Shape 5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1" name="Shape 5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32" name="Shape 53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9" name="Shape 5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0" name="Shape 5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41" name="Shape 54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2" name="Shape 5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3" name="Shape 5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54" name="Shape 55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6" name="Shape 5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7" name="Shape 5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68" name="Shape 56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4" name="Shape 5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5" name="Shape 5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76" name="Shape 57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7" name="Shape 5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8" name="Shape 5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99" name="Shape 59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7" name="Shape 6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8" name="Shape 6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09" name="Shape 60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4" name="Shape 6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5" name="Shape 6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16" name="Shape 61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2" name="Shape 6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3" name="Shape 6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24" name="Shape 62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2" name="Shape 6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3" name="Shape 6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34" name="Shape 63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1" name="Shape 6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2" name="Shape 6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43" name="Shape 64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1" name="Shape 6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2" name="Shape 6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63" name="Shape 66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9" name="Shape 6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0" name="Shape 6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71" name="Shape 67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9" name="Shape 6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0" name="Shape 6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81" name="Shape 68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7" name="Shape 6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8" name="Shape 6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89" name="Shape 68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4" name="Shape 6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5" name="Shape 6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96" name="Shape 69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0" name="Shape 7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1" name="Shape 7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22" name="Shape 72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6" name="Shape 7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7" name="Shape 7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28" name="Shape 72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4" name="Shape 7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5" name="Shape 7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36" name="Shape 73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3" name="Shape 7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4" name="Shape 7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45" name="Shape 74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7" name="Shape 7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8" name="Shape 7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59" name="Shape 75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5" name="Shape 7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6" name="Shape 7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67" name="Shape 76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3" name="Shape 7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4" name="Shape 7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75" name="Shape 77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1" name="Shape 7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2" name="Shape 7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83" name="Shape 78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0" name="Shape 7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1" name="Shape 7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92" name="Shape 79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6" name="Shape 7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7" name="Shape 7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98" name="Shape 79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4" name="Shape 8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5" name="Shape 8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06" name="Shape 80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1" name="Shape 8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2" name="Shape 8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23" name="Shape 82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7" name="Shape 8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8" name="Shape 8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29" name="Shape 82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5" name="Shape 8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6" name="Shape 8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37" name="Shape 83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0" name="Shape 8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1" name="Shape 8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62" name="Shape 86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8" name="Shape 8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9" name="Shape 8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70" name="Shape 87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6" name="Shape 8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7" name="Shape 8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78" name="Shape 87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6" name="Shape 8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7" name="Shape 8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88" name="Shape 88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1" name="Shape 9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2" name="Shape 9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03" name="Shape 90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8" name="Shape 9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9" name="Shape 9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20" name="Shape 92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4" name="Shape 9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5" name="Shape 9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26" name="Shape 92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2" name="Shape 9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3" name="Shape 9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34" name="Shape 93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1" name="Shape 9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2" name="Shape 9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53" name="Shape 95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4" name="Shape 9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5" name="Shape 9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66" name="Shape 96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2" name="Shape 9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3" name="Shape 9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74" name="Shape 97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3" name="Shape 9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4" name="Shape 9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85" name="Shape 98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2" name="Shape 9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3" name="Shape 9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94" name="Shape 99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0" name="Shape 10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1" name="Shape 10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02" name="Shape 100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8" name="Shape 10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9" name="Shape 10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10" name="Shape 101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6" name="Shape 10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7" name="Shape 10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18" name="Shape 101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7" name="Shape 10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8" name="Shape 10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29" name="Shape 102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5" name="Shape 10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6" name="Shape 10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37" name="Shape 103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4" name="Shape 10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5" name="Shape 10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46" name="Shape 104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3" name="Shape 10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4" name="Shape 10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55" name="Shape 105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1" name="Shape 10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2" name="Shape 10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63" name="Shape 106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1" name="Shape 10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2" name="Shape 10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73" name="Shape 107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4" name="Shape 10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5" name="Shape 10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86" name="Shape 108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4" name="Shape 10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5" name="Shape 10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96" name="Shape 109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2" name="Shape 1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3" name="Shape 1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04" name="Shape 110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3" name="Shape 1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4" name="Shape 1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15" name="Shape 111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1" name="Shape 1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2" name="Shape 1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23" name="Shape 112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re et contenu"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8034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➢"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968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●"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76200" marL="114300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65100" marL="160020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01600" marL="20574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01600" marL="25146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01600" marL="29718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01600" marL="34290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01600" marL="38862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itre vertical et texte"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 rot="5400000">
            <a:off y="2173287" x="4733924"/>
            <a:ext cy="2057400" cx="58483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 rot="5400000">
            <a:off y="192088" x="542925"/>
            <a:ext cy="6019799" cx="58483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8034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➢"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968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●"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76200" marL="114300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65100" marL="160020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01600" marL="20574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01600" marL="25146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01600" marL="29718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01600" marL="34290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01600" marL="38862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chemeClr val="dk2"/>
        </a:solidFill>
      </p:bgPr>
    </p:bg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8034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➢"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968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●"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76200" marL="114300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65100" marL="160020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01600" marL="20574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01600" marL="25146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01600" marL="29718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01600" marL="34290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01600" marL="38862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2"/>
        </a:solidFill>
      </p:bgPr>
    </p:bg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2"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1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8034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➢"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968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●"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76200" marL="114300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65100" marL="160020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01600" marL="20574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01600" marL="25146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01600" marL="29718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01600" marL="34290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01600" marL="38862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e de titre"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ctrTitle"/>
          </p:nvPr>
        </p:nvSpPr>
        <p:spPr>
          <a:xfrm>
            <a:off y="1692275" x="685800"/>
            <a:ext cy="17367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5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97" name="Shape 197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strike="noStrike" u="none" b="0" cap="none" baseline="0" sz="3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Titre de section"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 b="1" cap="small" sz="40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Arial"/>
              <a:buNone/>
              <a:defRPr sz="2000"/>
            </a:lvl1pPr>
            <a:lvl2pPr rtl="0" indent="0" marL="457200">
              <a:buFont typeface="Arial"/>
              <a:buNone/>
              <a:defRPr sz="1800"/>
            </a:lvl2pPr>
            <a:lvl3pPr rtl="0" indent="0" marL="914400">
              <a:buFont typeface="Arial"/>
              <a:buNone/>
              <a:defRPr sz="1600"/>
            </a:lvl3pPr>
            <a:lvl4pPr rtl="0" indent="0" marL="1371600">
              <a:buFont typeface="Arial"/>
              <a:buNone/>
              <a:defRPr sz="1400"/>
            </a:lvl4pPr>
            <a:lvl5pPr rtl="0" indent="0" marL="1828800">
              <a:buFont typeface="Arial"/>
              <a:buNone/>
              <a:defRPr sz="1400"/>
            </a:lvl5pPr>
            <a:lvl6pPr rtl="0" indent="0" marL="2286000">
              <a:buFont typeface="Arial"/>
              <a:buNone/>
              <a:defRPr sz="1400"/>
            </a:lvl6pPr>
            <a:lvl7pPr rtl="0" indent="0" marL="2743200">
              <a:buFont typeface="Arial"/>
              <a:buNone/>
              <a:defRPr sz="1400"/>
            </a:lvl7pPr>
            <a:lvl8pPr rtl="0" indent="0" marL="3200400">
              <a:buFont typeface="Arial"/>
              <a:buNone/>
              <a:defRPr sz="1400"/>
            </a:lvl8pPr>
            <a:lvl9pPr rtl="0" indent="0" marL="3657600"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eux contenus"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ison"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Arial"/>
              <a:buNone/>
              <a:defRPr b="1" sz="2400"/>
            </a:lvl1pPr>
            <a:lvl2pPr rtl="0" indent="0" marL="457200">
              <a:buFont typeface="Arial"/>
              <a:buNone/>
              <a:defRPr b="1" sz="2000"/>
            </a:lvl2pPr>
            <a:lvl3pPr rtl="0" indent="0" marL="914400">
              <a:buFont typeface="Arial"/>
              <a:buNone/>
              <a:defRPr b="1" sz="1800"/>
            </a:lvl3pPr>
            <a:lvl4pPr rtl="0" indent="0" marL="1371600">
              <a:buFont typeface="Arial"/>
              <a:buNone/>
              <a:defRPr b="1" sz="1600"/>
            </a:lvl4pPr>
            <a:lvl5pPr rtl="0" indent="0" marL="1828800">
              <a:buFont typeface="Arial"/>
              <a:buNone/>
              <a:defRPr b="1" sz="1600"/>
            </a:lvl5pPr>
            <a:lvl6pPr rtl="0" indent="0" marL="2286000">
              <a:buFont typeface="Arial"/>
              <a:buNone/>
              <a:defRPr b="1" sz="1600"/>
            </a:lvl6pPr>
            <a:lvl7pPr rtl="0" indent="0" marL="2743200">
              <a:buFont typeface="Arial"/>
              <a:buNone/>
              <a:defRPr b="1" sz="1600"/>
            </a:lvl7pPr>
            <a:lvl8pPr rtl="0" indent="0" marL="3200400">
              <a:buFont typeface="Arial"/>
              <a:buNone/>
              <a:defRPr b="1" sz="1600"/>
            </a:lvl8pPr>
            <a:lvl9pPr rtl="0" indent="0" marL="3657600">
              <a:buFont typeface="Arial"/>
              <a:buNone/>
              <a:defRPr b="1" sz="1600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93" name="Shape 93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Arial"/>
              <a:buNone/>
              <a:defRPr b="1" sz="2400"/>
            </a:lvl1pPr>
            <a:lvl2pPr rtl="0" indent="0" marL="457200">
              <a:buFont typeface="Arial"/>
              <a:buNone/>
              <a:defRPr b="1" sz="2000"/>
            </a:lvl2pPr>
            <a:lvl3pPr rtl="0" indent="0" marL="914400">
              <a:buFont typeface="Arial"/>
              <a:buNone/>
              <a:defRPr b="1" sz="1800"/>
            </a:lvl3pPr>
            <a:lvl4pPr rtl="0" indent="0" marL="1371600">
              <a:buFont typeface="Arial"/>
              <a:buNone/>
              <a:defRPr b="1" sz="1600"/>
            </a:lvl4pPr>
            <a:lvl5pPr rtl="0" indent="0" marL="1828800">
              <a:buFont typeface="Arial"/>
              <a:buNone/>
              <a:defRPr b="1" sz="1600"/>
            </a:lvl5pPr>
            <a:lvl6pPr rtl="0" indent="0" marL="2286000">
              <a:buFont typeface="Arial"/>
              <a:buNone/>
              <a:defRPr b="1" sz="1600"/>
            </a:lvl6pPr>
            <a:lvl7pPr rtl="0" indent="0" marL="2743200">
              <a:buFont typeface="Arial"/>
              <a:buNone/>
              <a:defRPr b="1" sz="1600"/>
            </a:lvl7pPr>
            <a:lvl8pPr rtl="0" indent="0" marL="3200400">
              <a:buFont typeface="Arial"/>
              <a:buNone/>
              <a:defRPr b="1" sz="1600"/>
            </a:lvl8pPr>
            <a:lvl9pPr rtl="0" indent="0" marL="3657600">
              <a:buFont typeface="Arial"/>
              <a:buNone/>
              <a:defRPr b="1" sz="1600"/>
            </a:lvl9pPr>
          </a:lstStyle>
          <a:p/>
        </p:txBody>
      </p:sp>
      <p:sp>
        <p:nvSpPr>
          <p:cNvPr id="94" name="Shape 94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re seul"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Vide"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u avec légende"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Arial"/>
              <a:buNone/>
              <a:defRPr sz="1400"/>
            </a:lvl1pPr>
            <a:lvl2pPr rtl="0" indent="0" marL="457200">
              <a:buFont typeface="Arial"/>
              <a:buNone/>
              <a:defRPr sz="1200"/>
            </a:lvl2pPr>
            <a:lvl3pPr rtl="0" indent="0" marL="914400">
              <a:buFont typeface="Arial"/>
              <a:buNone/>
              <a:defRPr sz="1000"/>
            </a:lvl3pPr>
            <a:lvl4pPr rtl="0" indent="0" marL="1371600">
              <a:buFont typeface="Arial"/>
              <a:buNone/>
              <a:defRPr sz="900"/>
            </a:lvl4pPr>
            <a:lvl5pPr rtl="0" indent="0" marL="1828800">
              <a:buFont typeface="Arial"/>
              <a:buNone/>
              <a:defRPr sz="900"/>
            </a:lvl5pPr>
            <a:lvl6pPr rtl="0" indent="0" marL="2286000">
              <a:buFont typeface="Arial"/>
              <a:buNone/>
              <a:defRPr sz="900"/>
            </a:lvl6pPr>
            <a:lvl7pPr rtl="0" indent="0" marL="2743200">
              <a:buFont typeface="Arial"/>
              <a:buNone/>
              <a:defRPr sz="900"/>
            </a:lvl7pPr>
            <a:lvl8pPr rtl="0" indent="0" marL="3200400">
              <a:buFont typeface="Arial"/>
              <a:buNone/>
              <a:defRPr sz="900"/>
            </a:lvl8pPr>
            <a:lvl9pPr rtl="0" indent="0" marL="3657600"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 avec légende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04" name="Shape 104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buClr>
                <a:schemeClr val="lt1"/>
              </a:buClr>
              <a:buFont typeface="Arial"/>
              <a:buNone/>
              <a:defRPr strike="noStrike" u="none" b="0" cap="none" baseline="0" sz="3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buClr>
                <a:schemeClr val="lt1"/>
              </a:buClr>
              <a:buFont typeface="Arial"/>
              <a:buNone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buClr>
                <a:schemeClr val="lt1"/>
              </a:buClr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buClr>
                <a:schemeClr val="lt1"/>
              </a:buClr>
              <a:buFont typeface="Arial"/>
              <a:buNone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buClr>
                <a:schemeClr val="lt1"/>
              </a:buClr>
              <a:buFont typeface="Arial"/>
              <a:buNone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buClr>
                <a:schemeClr val="lt1"/>
              </a:buClr>
              <a:buFont typeface="Arial"/>
              <a:buNone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buClr>
                <a:schemeClr val="lt1"/>
              </a:buClr>
              <a:buFont typeface="Arial"/>
              <a:buNone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buClr>
                <a:schemeClr val="lt1"/>
              </a:buClr>
              <a:buFont typeface="Arial"/>
              <a:buNone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buClr>
                <a:schemeClr val="lt1"/>
              </a:buClr>
              <a:buFont typeface="Arial"/>
              <a:buNone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Arial"/>
              <a:buNone/>
              <a:defRPr sz="1400"/>
            </a:lvl1pPr>
            <a:lvl2pPr rtl="0" indent="0" marL="457200">
              <a:buFont typeface="Arial"/>
              <a:buNone/>
              <a:defRPr sz="1200"/>
            </a:lvl2pPr>
            <a:lvl3pPr rtl="0" indent="0" marL="914400">
              <a:buFont typeface="Arial"/>
              <a:buNone/>
              <a:defRPr sz="1000"/>
            </a:lvl3pPr>
            <a:lvl4pPr rtl="0" indent="0" marL="1371600">
              <a:buFont typeface="Arial"/>
              <a:buNone/>
              <a:defRPr sz="900"/>
            </a:lvl4pPr>
            <a:lvl5pPr rtl="0" indent="0" marL="1828800">
              <a:buFont typeface="Arial"/>
              <a:buNone/>
              <a:defRPr sz="900"/>
            </a:lvl5pPr>
            <a:lvl6pPr rtl="0" indent="0" marL="2286000">
              <a:buFont typeface="Arial"/>
              <a:buNone/>
              <a:defRPr sz="900"/>
            </a:lvl6pPr>
            <a:lvl7pPr rtl="0" indent="0" marL="2743200">
              <a:buFont typeface="Arial"/>
              <a:buNone/>
              <a:defRPr sz="900"/>
            </a:lvl7pPr>
            <a:lvl8pPr rtl="0" indent="0" marL="3200400">
              <a:buFont typeface="Arial"/>
              <a:buNone/>
              <a:defRPr sz="900"/>
            </a:lvl8pPr>
            <a:lvl9pPr rtl="0" indent="0" marL="3657600"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re et texte vertical"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 rot="5400000">
            <a:off y="-251619" x="2309018"/>
            <a:ext cy="8229600" cx="45259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8034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➢"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968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●"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76200" marL="114300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65100" marL="160020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01600" marL="20574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01600" marL="25146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01600" marL="29718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01600" marL="34290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01600" marL="38862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2.xml" Type="http://schemas.openxmlformats.org/officeDocument/2006/relationships/slideLayout" Id="rId12"/><Relationship Target="../slideLayouts/slideLayout1.xml" Type="http://schemas.openxmlformats.org/officeDocument/2006/relationships/slideLayout" Id="rId1"/><Relationship Target="../theme/theme1.xml" Type="http://schemas.openxmlformats.org/officeDocument/2006/relationships/theme" Id="rId13"/><Relationship Target="../slideLayouts/slideLayout4.xml" Type="http://schemas.openxmlformats.org/officeDocument/2006/relationships/slideLayout" Id="rId4"/><Relationship Target="../slideLayouts/slideLayout10.xml" Type="http://schemas.openxmlformats.org/officeDocument/2006/relationships/slideLayout" Id="rId10"/><Relationship Target="../slideLayouts/slideLayout3.xml" Type="http://schemas.openxmlformats.org/officeDocument/2006/relationships/slideLayout" Id="rId3"/><Relationship Target="../slideLayouts/slideLayout11.xml" Type="http://schemas.openxmlformats.org/officeDocument/2006/relationships/slideLayout" Id="rId11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_rels/slideMaster2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2"/><Relationship Target="../slideLayouts/slideLayout13.xml" Type="http://schemas.openxmlformats.org/officeDocument/2006/relationships/slideLayout" Id="rId1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6429375" x="6627811"/>
            <a:ext cy="209550" cx="285749"/>
          </a:xfrm>
          <a:custGeom>
            <a:pathLst>
              <a:path w="179" extrusionOk="0" h="132">
                <a:moveTo>
                  <a:pt y="132" x="0"/>
                </a:moveTo>
                <a:lnTo>
                  <a:pt y="132" x="29"/>
                </a:lnTo>
                <a:lnTo>
                  <a:pt y="108" x="77"/>
                </a:lnTo>
                <a:lnTo>
                  <a:pt y="78" x="119"/>
                </a:lnTo>
                <a:lnTo>
                  <a:pt y="48" x="155"/>
                </a:lnTo>
                <a:lnTo>
                  <a:pt y="12" x="179"/>
                </a:lnTo>
                <a:lnTo>
                  <a:pt y="6" x="173"/>
                </a:lnTo>
                <a:lnTo>
                  <a:pt y="0" x="167"/>
                </a:lnTo>
                <a:lnTo>
                  <a:pt y="42" x="137"/>
                </a:lnTo>
                <a:lnTo>
                  <a:pt y="78" x="101"/>
                </a:lnTo>
                <a:lnTo>
                  <a:pt y="108" x="53"/>
                </a:lnTo>
                <a:lnTo>
                  <a:pt y="132" x="0"/>
                </a:lnTo>
                <a:lnTo>
                  <a:pt y="132" x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0077C8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grpSp>
        <p:nvGrpSpPr>
          <p:cNvPr id="10" name="Shape 10"/>
          <p:cNvGrpSpPr/>
          <p:nvPr/>
        </p:nvGrpSpPr>
        <p:grpSpPr>
          <a:xfrm>
            <a:off y="4267200" x="3175"/>
            <a:ext cy="2590800" cx="9140824"/>
            <a:chOff y="4267200" x="3175"/>
            <a:chExt cy="2590800" cx="9140824"/>
          </a:xfrm>
        </p:grpSpPr>
        <p:sp>
          <p:nvSpPr>
            <p:cNvPr id="11" name="Shape 11"/>
            <p:cNvSpPr/>
            <p:nvPr/>
          </p:nvSpPr>
          <p:spPr>
            <a:xfrm>
              <a:off y="4267200" x="3175"/>
              <a:ext cy="2590800" cx="9140824"/>
            </a:xfrm>
            <a:custGeom>
              <a:pathLst>
                <a:path w="5740" extrusionOk="0" h="4316">
                  <a:moveTo>
                    <a:pt y="4316" x="5740"/>
                  </a:moveTo>
                  <a:lnTo>
                    <a:pt y="4316" x="0"/>
                  </a:lnTo>
                  <a:lnTo>
                    <a:pt y="0" x="0"/>
                  </a:lnTo>
                  <a:lnTo>
                    <a:pt y="0" x="5740"/>
                  </a:lnTo>
                  <a:lnTo>
                    <a:pt y="4316" x="5740"/>
                  </a:lnTo>
                  <a:lnTo>
                    <a:pt y="4316" x="574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grpSp>
          <p:nvGrpSpPr>
            <p:cNvPr id="12" name="Shape 12"/>
            <p:cNvGrpSpPr/>
            <p:nvPr/>
          </p:nvGrpSpPr>
          <p:grpSpPr>
            <a:xfrm>
              <a:off y="5897562" x="5600700"/>
              <a:ext cy="827087" cx="1257300"/>
              <a:chOff y="5897562" x="5599112"/>
              <a:chExt cy="827087" cx="1257300"/>
            </a:xfrm>
          </p:grpSpPr>
          <p:sp>
            <p:nvSpPr>
              <p:cNvPr id="13" name="Shape 13"/>
              <p:cNvSpPr/>
              <p:nvPr/>
            </p:nvSpPr>
            <p:spPr>
              <a:xfrm>
                <a:off y="6048375" x="5851525"/>
                <a:ext cy="519112" cx="84455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007CCF"/>
                  </a:gs>
                </a:gsLst>
                <a:path path="circle">
                  <a:fillToRect t="50%" b="50%" r="50%" l="50%"/>
                </a:path>
                <a:tileRect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4" name="Shape 14"/>
              <p:cNvSpPr/>
              <p:nvPr/>
            </p:nvSpPr>
            <p:spPr>
              <a:xfrm>
                <a:off y="6096000" x="5915025"/>
                <a:ext cy="436562" cx="717550"/>
              </a:xfrm>
              <a:prstGeom prst="ellipse">
                <a:avLst/>
              </a:prstGeom>
              <a:gradFill>
                <a:gsLst>
                  <a:gs pos="0">
                    <a:srgbClr val="007CCF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5" name="Shape 15"/>
              <p:cNvSpPr/>
              <p:nvPr/>
            </p:nvSpPr>
            <p:spPr>
              <a:xfrm>
                <a:off y="6146800" x="6003925"/>
                <a:ext cy="328611" cx="546099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0080D7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6" name="Shape 16"/>
              <p:cNvSpPr/>
              <p:nvPr/>
            </p:nvSpPr>
            <p:spPr>
              <a:xfrm>
                <a:off y="6184900" x="6067425"/>
                <a:ext cy="252412" cx="415925"/>
              </a:xfrm>
              <a:prstGeom prst="ellipse">
                <a:avLst/>
              </a:prstGeom>
              <a:gradFill>
                <a:gsLst>
                  <a:gs pos="0">
                    <a:srgbClr val="0084DD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7" name="Shape 17"/>
              <p:cNvSpPr/>
              <p:nvPr/>
            </p:nvSpPr>
            <p:spPr>
              <a:xfrm>
                <a:off y="6226175" x="6121400"/>
                <a:ext cy="169861" cx="304799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0080D7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8" name="Shape 18"/>
              <p:cNvSpPr/>
              <p:nvPr/>
            </p:nvSpPr>
            <p:spPr>
              <a:xfrm>
                <a:off y="5897562" x="5675312"/>
                <a:ext cy="255586" cx="608012"/>
              </a:xfrm>
              <a:custGeom>
                <a:pathLst>
                  <a:path w="382" extrusionOk="0" h="161">
                    <a:moveTo>
                      <a:pt y="12" x="376"/>
                    </a:moveTo>
                    <a:lnTo>
                      <a:pt y="24" x="257"/>
                    </a:lnTo>
                    <a:lnTo>
                      <a:pt y="54" x="149"/>
                    </a:lnTo>
                    <a:lnTo>
                      <a:pt y="77" x="101"/>
                    </a:lnTo>
                    <a:lnTo>
                      <a:pt y="101" x="59"/>
                    </a:lnTo>
                    <a:lnTo>
                      <a:pt y="131" x="24"/>
                    </a:lnTo>
                    <a:lnTo>
                      <a:pt y="161" x="0"/>
                    </a:lnTo>
                    <a:lnTo>
                      <a:pt y="137" x="0"/>
                    </a:lnTo>
                    <a:lnTo>
                      <a:pt y="107" x="29"/>
                    </a:lnTo>
                    <a:lnTo>
                      <a:pt y="83" x="65"/>
                    </a:lnTo>
                    <a:lnTo>
                      <a:pt y="36" x="155"/>
                    </a:lnTo>
                    <a:lnTo>
                      <a:pt y="12" x="257"/>
                    </a:lnTo>
                    <a:lnTo>
                      <a:pt y="0" x="376"/>
                    </a:lnTo>
                    <a:lnTo>
                      <a:pt y="0" x="376"/>
                    </a:lnTo>
                    <a:lnTo>
                      <a:pt y="0" x="382"/>
                    </a:lnTo>
                    <a:lnTo>
                      <a:pt y="12" x="382"/>
                    </a:lnTo>
                    <a:lnTo>
                      <a:pt y="12" x="376"/>
                    </a:lnTo>
                    <a:lnTo>
                      <a:pt y="12" x="376"/>
                    </a:lnTo>
                    <a:lnTo>
                      <a:pt y="12" x="376"/>
                    </a:lnTo>
                    <a:close/>
                  </a:path>
                </a:pathLst>
              </a:custGeom>
              <a:gradFill>
                <a:gsLst>
                  <a:gs pos="0">
                    <a:srgbClr val="0080D7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9" name="Shape 19"/>
              <p:cNvSpPr/>
              <p:nvPr/>
            </p:nvSpPr>
            <p:spPr>
              <a:xfrm>
                <a:off y="6619875" x="5865812"/>
                <a:ext cy="104775" cx="704850"/>
              </a:xfrm>
              <a:custGeom>
                <a:pathLst>
                  <a:path w="443" extrusionOk="0" h="66">
                    <a:moveTo>
                      <a:pt y="54" x="257"/>
                    </a:moveTo>
                    <a:lnTo>
                      <a:pt y="48" x="353"/>
                    </a:lnTo>
                    <a:lnTo>
                      <a:pt y="24" x="443"/>
                    </a:lnTo>
                    <a:lnTo>
                      <a:pt y="36" x="443"/>
                    </a:lnTo>
                    <a:lnTo>
                      <a:pt y="60" x="353"/>
                    </a:lnTo>
                    <a:lnTo>
                      <a:pt y="66" x="257"/>
                    </a:lnTo>
                    <a:lnTo>
                      <a:pt y="60" x="186"/>
                    </a:lnTo>
                    <a:lnTo>
                      <a:pt y="48" x="120"/>
                    </a:lnTo>
                    <a:lnTo>
                      <a:pt y="36" x="60"/>
                    </a:lnTo>
                    <a:lnTo>
                      <a:pt y="12" x="0"/>
                    </a:lnTo>
                    <a:lnTo>
                      <a:pt y="0" x="0"/>
                    </a:lnTo>
                    <a:lnTo>
                      <a:pt y="24" x="54"/>
                    </a:lnTo>
                    <a:lnTo>
                      <a:pt y="36" x="120"/>
                    </a:lnTo>
                    <a:lnTo>
                      <a:pt y="48" x="186"/>
                    </a:lnTo>
                    <a:lnTo>
                      <a:pt y="54" x="257"/>
                    </a:lnTo>
                    <a:lnTo>
                      <a:pt y="54" x="257"/>
                    </a:lnTo>
                    <a:close/>
                  </a:path>
                </a:pathLst>
              </a:custGeom>
              <a:gradFill>
                <a:gsLst>
                  <a:gs pos="0">
                    <a:srgbClr val="0073C1"/>
                  </a:gs>
                  <a:gs pos="100000">
                    <a:schemeClr val="accent2"/>
                  </a:gs>
                </a:gsLst>
                <a:lin ang="18899999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20" name="Shape 20"/>
              <p:cNvSpPr/>
              <p:nvPr/>
            </p:nvSpPr>
            <p:spPr>
              <a:xfrm>
                <a:off y="6200775" x="5599112"/>
                <a:ext cy="342900" cx="141286"/>
              </a:xfrm>
              <a:custGeom>
                <a:pathLst>
                  <a:path w="89" extrusionOk="0" h="216">
                    <a:moveTo>
                      <a:pt y="66" x="12"/>
                    </a:moveTo>
                    <a:lnTo>
                      <a:pt y="108" x="18"/>
                    </a:lnTo>
                    <a:lnTo>
                      <a:pt y="144" x="36"/>
                    </a:lnTo>
                    <a:lnTo>
                      <a:pt y="180" x="60"/>
                    </a:lnTo>
                    <a:lnTo>
                      <a:pt y="216" x="89"/>
                    </a:lnTo>
                    <a:lnTo>
                      <a:pt y="216" x="72"/>
                    </a:lnTo>
                    <a:lnTo>
                      <a:pt y="180" x="42"/>
                    </a:lnTo>
                    <a:lnTo>
                      <a:pt y="144" x="18"/>
                    </a:lnTo>
                    <a:lnTo>
                      <a:pt y="108" x="6"/>
                    </a:lnTo>
                    <a:lnTo>
                      <a:pt y="66" x="0"/>
                    </a:lnTo>
                    <a:lnTo>
                      <a:pt y="30" x="0"/>
                    </a:lnTo>
                    <a:lnTo>
                      <a:pt y="0" x="12"/>
                    </a:lnTo>
                    <a:lnTo>
                      <a:pt y="0" x="30"/>
                    </a:lnTo>
                    <a:lnTo>
                      <a:pt y="30" x="18"/>
                    </a:lnTo>
                    <a:lnTo>
                      <a:pt y="66" x="12"/>
                    </a:lnTo>
                    <a:lnTo>
                      <a:pt y="66" x="1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77C8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21" name="Shape 21"/>
              <p:cNvSpPr/>
              <p:nvPr/>
            </p:nvSpPr>
            <p:spPr>
              <a:xfrm>
                <a:off y="5945187" x="5665787"/>
                <a:ext cy="731837" cx="1190625"/>
              </a:xfrm>
              <a:custGeom>
                <a:pathLst>
                  <a:path w="747" extrusionOk="0" h="461">
                    <a:moveTo>
                      <a:pt y="443" x="382"/>
                    </a:moveTo>
                    <a:lnTo>
                      <a:pt y="437" x="311"/>
                    </a:lnTo>
                    <a:lnTo>
                      <a:pt y="425" x="245"/>
                    </a:lnTo>
                    <a:lnTo>
                      <a:pt y="407" x="185"/>
                    </a:lnTo>
                    <a:lnTo>
                      <a:pt y="383" x="131"/>
                    </a:lnTo>
                    <a:lnTo>
                      <a:pt y="347" x="83"/>
                    </a:lnTo>
                    <a:lnTo>
                      <a:pt y="311" x="53"/>
                    </a:lnTo>
                    <a:lnTo>
                      <a:pt y="269" x="30"/>
                    </a:lnTo>
                    <a:lnTo>
                      <a:pt y="227" x="24"/>
                    </a:lnTo>
                    <a:lnTo>
                      <a:pt y="185" x="30"/>
                    </a:lnTo>
                    <a:lnTo>
                      <a:pt y="143" x="53"/>
                    </a:lnTo>
                    <a:lnTo>
                      <a:pt y="107" x="83"/>
                    </a:lnTo>
                    <a:lnTo>
                      <a:pt y="77" x="131"/>
                    </a:lnTo>
                    <a:lnTo>
                      <a:pt y="47" x="185"/>
                    </a:lnTo>
                    <a:lnTo>
                      <a:pt y="30" x="245"/>
                    </a:lnTo>
                    <a:lnTo>
                      <a:pt y="18" x="311"/>
                    </a:lnTo>
                    <a:lnTo>
                      <a:pt y="12" x="382"/>
                    </a:lnTo>
                    <a:lnTo>
                      <a:pt y="18" x="478"/>
                    </a:lnTo>
                    <a:lnTo>
                      <a:pt y="41" x="562"/>
                    </a:lnTo>
                    <a:lnTo>
                      <a:pt y="36" x="562"/>
                    </a:lnTo>
                    <a:lnTo>
                      <a:pt y="30" x="562"/>
                    </a:lnTo>
                    <a:lnTo>
                      <a:pt y="6" x="478"/>
                    </a:lnTo>
                    <a:lnTo>
                      <a:pt y="0" x="382"/>
                    </a:lnTo>
                    <a:lnTo>
                      <a:pt y="6" x="305"/>
                    </a:lnTo>
                    <a:lnTo>
                      <a:pt y="18" x="233"/>
                    </a:lnTo>
                    <a:lnTo>
                      <a:pt y="41" x="167"/>
                    </a:lnTo>
                    <a:lnTo>
                      <a:pt y="65" x="113"/>
                    </a:lnTo>
                    <a:lnTo>
                      <a:pt y="101" x="65"/>
                    </a:lnTo>
                    <a:lnTo>
                      <a:pt y="137" x="30"/>
                    </a:lnTo>
                    <a:lnTo>
                      <a:pt y="179" x="6"/>
                    </a:lnTo>
                    <a:lnTo>
                      <a:pt y="227" x="0"/>
                    </a:lnTo>
                    <a:lnTo>
                      <a:pt y="275" x="6"/>
                    </a:lnTo>
                    <a:lnTo>
                      <a:pt y="317" x="30"/>
                    </a:lnTo>
                    <a:lnTo>
                      <a:pt y="359" x="65"/>
                    </a:lnTo>
                    <a:lnTo>
                      <a:pt y="395" x="113"/>
                    </a:lnTo>
                    <a:lnTo>
                      <a:pt y="419" x="167"/>
                    </a:lnTo>
                    <a:lnTo>
                      <a:pt y="443" x="233"/>
                    </a:lnTo>
                    <a:lnTo>
                      <a:pt y="455" x="305"/>
                    </a:lnTo>
                    <a:lnTo>
                      <a:pt y="461" x="382"/>
                    </a:lnTo>
                    <a:lnTo>
                      <a:pt y="455" x="448"/>
                    </a:lnTo>
                    <a:lnTo>
                      <a:pt y="449" x="508"/>
                    </a:lnTo>
                    <a:lnTo>
                      <a:pt y="413" x="609"/>
                    </a:lnTo>
                    <a:lnTo>
                      <a:pt y="389" x="657"/>
                    </a:lnTo>
                    <a:lnTo>
                      <a:pt y="359" x="693"/>
                    </a:lnTo>
                    <a:lnTo>
                      <a:pt y="329" x="723"/>
                    </a:lnTo>
                    <a:lnTo>
                      <a:pt y="293" x="747"/>
                    </a:lnTo>
                    <a:lnTo>
                      <a:pt y="287" x="741"/>
                    </a:lnTo>
                    <a:lnTo>
                      <a:pt y="281" x="729"/>
                    </a:lnTo>
                    <a:lnTo>
                      <a:pt y="317" x="711"/>
                    </a:lnTo>
                    <a:lnTo>
                      <a:pt y="347" x="681"/>
                    </a:lnTo>
                    <a:lnTo>
                      <a:pt y="377" x="645"/>
                    </a:lnTo>
                    <a:lnTo>
                      <a:pt y="401" x="604"/>
                    </a:lnTo>
                    <a:lnTo>
                      <a:pt y="431" x="502"/>
                    </a:lnTo>
                    <a:lnTo>
                      <a:pt y="443" x="442"/>
                    </a:lnTo>
                    <a:lnTo>
                      <a:pt y="443" x="382"/>
                    </a:lnTo>
                    <a:lnTo>
                      <a:pt y="443" x="38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7CCF"/>
                  </a:gs>
                </a:gsLst>
                <a:path path="circle">
                  <a:fillToRect t="50%" b="50%" r="50%" l="50%"/>
                </a:path>
                <a:tileRect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22" name="Shape 22"/>
              <p:cNvSpPr/>
              <p:nvPr/>
            </p:nvSpPr>
            <p:spPr>
              <a:xfrm>
                <a:off y="5907087" x="6408737"/>
                <a:ext cy="47625" cx="152400"/>
              </a:xfrm>
              <a:custGeom>
                <a:pathLst>
                  <a:path w="96" extrusionOk="0" h="30">
                    <a:moveTo>
                      <a:pt y="0" x="0"/>
                    </a:moveTo>
                    <a:lnTo>
                      <a:pt y="12" x="0"/>
                    </a:lnTo>
                    <a:lnTo>
                      <a:pt y="18" x="48"/>
                    </a:lnTo>
                    <a:lnTo>
                      <a:pt y="30" x="96"/>
                    </a:lnTo>
                    <a:lnTo>
                      <a:pt y="24" x="96"/>
                    </a:lnTo>
                    <a:lnTo>
                      <a:pt y="18" x="96"/>
                    </a:lnTo>
                    <a:lnTo>
                      <a:pt y="12" x="48"/>
                    </a:lnTo>
                    <a:lnTo>
                      <a:pt y="0" x="0"/>
                    </a:lnTo>
                    <a:lnTo>
                      <a:pt y="0" x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77C8"/>
                  </a:gs>
                </a:gsLst>
                <a:lin ang="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23" name="Shape 23"/>
              <p:cNvSpPr/>
              <p:nvPr/>
            </p:nvSpPr>
            <p:spPr>
              <a:xfrm>
                <a:off y="6267450" x="6207125"/>
                <a:ext cy="84137" cx="133349"/>
              </a:xfrm>
              <a:prstGeom prst="ellipse">
                <a:avLst/>
              </a:prstGeom>
              <a:gradFill>
                <a:gsLst>
                  <a:gs pos="0">
                    <a:srgbClr val="0080D7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</p:grpSp>
        <p:grpSp>
          <p:nvGrpSpPr>
            <p:cNvPr id="24" name="Shape 24"/>
            <p:cNvGrpSpPr/>
            <p:nvPr/>
          </p:nvGrpSpPr>
          <p:grpSpPr>
            <a:xfrm>
              <a:off y="5764212" x="2819400"/>
              <a:ext cy="1084262" cx="2581275"/>
              <a:chOff y="5764212" x="2819400"/>
              <a:chExt cy="1084262" cx="2581275"/>
            </a:xfrm>
          </p:grpSpPr>
          <p:sp>
            <p:nvSpPr>
              <p:cNvPr id="25" name="Shape 25"/>
              <p:cNvSpPr/>
              <p:nvPr/>
            </p:nvSpPr>
            <p:spPr>
              <a:xfrm>
                <a:off y="6245225" x="3600450"/>
                <a:ext cy="598487" cx="1012825"/>
              </a:xfrm>
              <a:prstGeom prst="ellipse">
                <a:avLst/>
              </a:prstGeom>
              <a:gradFill>
                <a:gsLst>
                  <a:gs pos="0">
                    <a:srgbClr val="0077C8"/>
                  </a:gs>
                  <a:gs pos="100000">
                    <a:schemeClr val="accent2"/>
                  </a:gs>
                </a:gsLst>
                <a:lin ang="27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26" name="Shape 26"/>
              <p:cNvSpPr/>
              <p:nvPr/>
            </p:nvSpPr>
            <p:spPr>
              <a:xfrm>
                <a:off y="6283325" x="3673475"/>
                <a:ext cy="527050" cx="862011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0077C8"/>
                  </a:gs>
                </a:gsLst>
                <a:lin ang="27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27" name="Shape 27"/>
              <p:cNvSpPr/>
              <p:nvPr/>
            </p:nvSpPr>
            <p:spPr>
              <a:xfrm>
                <a:off y="6316662" x="3716337"/>
                <a:ext cy="474661" cx="795337"/>
              </a:xfrm>
              <a:prstGeom prst="ellipse">
                <a:avLst/>
              </a:prstGeom>
              <a:gradFill>
                <a:gsLst>
                  <a:gs pos="0">
                    <a:srgbClr val="007CCF"/>
                  </a:gs>
                  <a:gs pos="100000">
                    <a:schemeClr val="accent2"/>
                  </a:gs>
                </a:gsLst>
                <a:lin ang="27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28" name="Shape 28"/>
              <p:cNvSpPr/>
              <p:nvPr/>
            </p:nvSpPr>
            <p:spPr>
              <a:xfrm>
                <a:off y="6345237" x="3759200"/>
                <a:ext cy="409575" cx="704850"/>
              </a:xfrm>
              <a:prstGeom prst="ellipse">
                <a:avLst/>
              </a:prstGeom>
              <a:gradFill>
                <a:gsLst>
                  <a:gs pos="0">
                    <a:srgbClr val="0077C8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29" name="Shape 29"/>
              <p:cNvSpPr/>
              <p:nvPr/>
            </p:nvSpPr>
            <p:spPr>
              <a:xfrm>
                <a:off y="6357937" x="3786187"/>
                <a:ext cy="381000" cx="655636"/>
              </a:xfrm>
              <a:prstGeom prst="ellipse">
                <a:avLst/>
              </a:prstGeom>
              <a:gradFill>
                <a:gsLst>
                  <a:gs pos="0">
                    <a:srgbClr val="0080D7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30" name="Shape 30"/>
              <p:cNvSpPr/>
              <p:nvPr/>
            </p:nvSpPr>
            <p:spPr>
              <a:xfrm>
                <a:off y="6391275" x="3868737"/>
                <a:ext cy="304799" cx="485775"/>
              </a:xfrm>
              <a:prstGeom prst="ellipse">
                <a:avLst/>
              </a:prstGeom>
              <a:gradFill>
                <a:gsLst>
                  <a:gs pos="0">
                    <a:srgbClr val="0077C8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31" name="Shape 31"/>
              <p:cNvSpPr/>
              <p:nvPr/>
            </p:nvSpPr>
            <p:spPr>
              <a:xfrm>
                <a:off y="6438900" x="3930650"/>
                <a:ext cy="214312" cx="360362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007CCF"/>
                  </a:gs>
                </a:gsLst>
                <a:lin ang="27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32" name="Shape 32"/>
              <p:cNvSpPr/>
              <p:nvPr/>
            </p:nvSpPr>
            <p:spPr>
              <a:xfrm>
                <a:off y="6503987" x="4035425"/>
                <a:ext cy="95250" cx="142875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007CCF"/>
                  </a:gs>
                </a:gsLst>
                <a:lin ang="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33" name="Shape 33"/>
              <p:cNvSpPr/>
              <p:nvPr/>
            </p:nvSpPr>
            <p:spPr>
              <a:xfrm>
                <a:off y="6067425" x="4103687"/>
                <a:ext cy="295275" cx="712787"/>
              </a:xfrm>
              <a:custGeom>
                <a:pathLst>
                  <a:path w="448" extrusionOk="0" h="186">
                    <a:moveTo>
                      <a:pt y="6" x="6"/>
                    </a:moveTo>
                    <a:lnTo>
                      <a:pt y="12" x="78"/>
                    </a:lnTo>
                    <a:lnTo>
                      <a:pt y="18" x="150"/>
                    </a:lnTo>
                    <a:lnTo>
                      <a:pt y="36" x="215"/>
                    </a:lnTo>
                    <a:lnTo>
                      <a:pt y="60" x="275"/>
                    </a:lnTo>
                    <a:lnTo>
                      <a:pt y="84" x="329"/>
                    </a:lnTo>
                    <a:lnTo>
                      <a:pt y="114" x="377"/>
                    </a:lnTo>
                    <a:lnTo>
                      <a:pt y="150" x="419"/>
                    </a:lnTo>
                    <a:lnTo>
                      <a:pt y="186" x="448"/>
                    </a:lnTo>
                    <a:lnTo>
                      <a:pt y="162" x="448"/>
                    </a:lnTo>
                    <a:lnTo>
                      <a:pt y="126" x="413"/>
                    </a:lnTo>
                    <a:lnTo>
                      <a:pt y="96" x="371"/>
                    </a:lnTo>
                    <a:lnTo>
                      <a:pt y="66" x="323"/>
                    </a:lnTo>
                    <a:lnTo>
                      <a:pt y="48" x="269"/>
                    </a:lnTo>
                    <a:lnTo>
                      <a:pt y="12" x="144"/>
                    </a:lnTo>
                    <a:lnTo>
                      <a:pt y="6" x="78"/>
                    </a:lnTo>
                    <a:lnTo>
                      <a:pt y="0" x="6"/>
                    </a:lnTo>
                    <a:lnTo>
                      <a:pt y="0" x="0"/>
                    </a:lnTo>
                    <a:lnTo>
                      <a:pt y="0" x="0"/>
                    </a:lnTo>
                    <a:lnTo>
                      <a:pt y="6" x="0"/>
                    </a:lnTo>
                    <a:lnTo>
                      <a:pt y="6" x="0"/>
                    </a:lnTo>
                    <a:lnTo>
                      <a:pt y="6" x="6"/>
                    </a:lnTo>
                    <a:lnTo>
                      <a:pt y="6" x="6"/>
                    </a:lnTo>
                    <a:close/>
                  </a:path>
                </a:pathLst>
              </a:custGeom>
              <a:gradFill>
                <a:gsLst>
                  <a:gs pos="0">
                    <a:srgbClr val="007CCF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34" name="Shape 34"/>
              <p:cNvSpPr/>
              <p:nvPr/>
            </p:nvSpPr>
            <p:spPr>
              <a:xfrm>
                <a:off y="6115050" x="3400425"/>
                <a:ext cy="733425" cx="1416049"/>
              </a:xfrm>
              <a:custGeom>
                <a:pathLst>
                  <a:path w="890" extrusionOk="0" h="462">
                    <a:moveTo>
                      <a:pt y="276" x="23"/>
                    </a:moveTo>
                    <a:lnTo>
                      <a:pt y="222" x="29"/>
                    </a:lnTo>
                    <a:lnTo>
                      <a:pt y="174" x="59"/>
                    </a:lnTo>
                    <a:lnTo>
                      <a:pt y="132" x="95"/>
                    </a:lnTo>
                    <a:lnTo>
                      <a:pt y="96" x="149"/>
                    </a:lnTo>
                    <a:lnTo>
                      <a:pt y="60" x="209"/>
                    </a:lnTo>
                    <a:lnTo>
                      <a:pt y="36" x="281"/>
                    </a:lnTo>
                    <a:lnTo>
                      <a:pt y="24" x="364"/>
                    </a:lnTo>
                    <a:lnTo>
                      <a:pt y="18" x="448"/>
                    </a:lnTo>
                    <a:lnTo>
                      <a:pt y="24" x="532"/>
                    </a:lnTo>
                    <a:lnTo>
                      <a:pt y="36" x="609"/>
                    </a:lnTo>
                    <a:lnTo>
                      <a:pt y="60" x="681"/>
                    </a:lnTo>
                    <a:lnTo>
                      <a:pt y="96" x="741"/>
                    </a:lnTo>
                    <a:lnTo>
                      <a:pt y="132" x="795"/>
                    </a:lnTo>
                    <a:lnTo>
                      <a:pt y="174" x="831"/>
                    </a:lnTo>
                    <a:lnTo>
                      <a:pt y="222" x="861"/>
                    </a:lnTo>
                    <a:lnTo>
                      <a:pt y="276" x="867"/>
                    </a:lnTo>
                    <a:lnTo>
                      <a:pt y="330" x="855"/>
                    </a:lnTo>
                    <a:lnTo>
                      <a:pt y="378" x="831"/>
                    </a:lnTo>
                    <a:lnTo>
                      <a:pt y="426" x="783"/>
                    </a:lnTo>
                    <a:lnTo>
                      <a:pt y="462" x="723"/>
                    </a:lnTo>
                    <a:lnTo>
                      <a:pt y="462" x="765"/>
                    </a:lnTo>
                    <a:lnTo>
                      <a:pt y="426" x="819"/>
                    </a:lnTo>
                    <a:lnTo>
                      <a:pt y="378" x="855"/>
                    </a:lnTo>
                    <a:lnTo>
                      <a:pt y="330" x="884"/>
                    </a:lnTo>
                    <a:lnTo>
                      <a:pt y="276" x="890"/>
                    </a:lnTo>
                    <a:lnTo>
                      <a:pt y="222" x="884"/>
                    </a:lnTo>
                    <a:lnTo>
                      <a:pt y="168" x="855"/>
                    </a:lnTo>
                    <a:lnTo>
                      <a:pt y="120" x="813"/>
                    </a:lnTo>
                    <a:lnTo>
                      <a:pt y="84" x="759"/>
                    </a:lnTo>
                    <a:lnTo>
                      <a:pt y="48" x="693"/>
                    </a:lnTo>
                    <a:lnTo>
                      <a:pt y="24" x="621"/>
                    </a:lnTo>
                    <a:lnTo>
                      <a:pt y="6" x="538"/>
                    </a:lnTo>
                    <a:lnTo>
                      <a:pt y="0" x="448"/>
                    </a:lnTo>
                    <a:lnTo>
                      <a:pt y="6" x="358"/>
                    </a:lnTo>
                    <a:lnTo>
                      <a:pt y="24" x="275"/>
                    </a:lnTo>
                    <a:lnTo>
                      <a:pt y="48" x="197"/>
                    </a:lnTo>
                    <a:lnTo>
                      <a:pt y="84" x="131"/>
                    </a:lnTo>
                    <a:lnTo>
                      <a:pt y="120" x="77"/>
                    </a:lnTo>
                    <a:lnTo>
                      <a:pt y="168" x="35"/>
                    </a:lnTo>
                    <a:lnTo>
                      <a:pt y="222" x="12"/>
                    </a:lnTo>
                    <a:lnTo>
                      <a:pt y="276" x="0"/>
                    </a:lnTo>
                    <a:lnTo>
                      <a:pt y="330" x="6"/>
                    </a:lnTo>
                    <a:lnTo>
                      <a:pt y="378" x="35"/>
                    </a:lnTo>
                    <a:lnTo>
                      <a:pt y="426" x="71"/>
                    </a:lnTo>
                    <a:lnTo>
                      <a:pt y="462" x="125"/>
                    </a:lnTo>
                    <a:lnTo>
                      <a:pt y="462" x="167"/>
                    </a:lnTo>
                    <a:lnTo>
                      <a:pt y="426" x="107"/>
                    </a:lnTo>
                    <a:lnTo>
                      <a:pt y="378" x="59"/>
                    </a:lnTo>
                    <a:lnTo>
                      <a:pt y="330" x="35"/>
                    </a:lnTo>
                    <a:lnTo>
                      <a:pt y="276" x="23"/>
                    </a:lnTo>
                    <a:lnTo>
                      <a:pt y="276" x="2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73C1"/>
                  </a:gs>
                </a:gsLst>
                <a:lin ang="27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35" name="Shape 35"/>
              <p:cNvSpPr/>
              <p:nvPr/>
            </p:nvSpPr>
            <p:spPr>
              <a:xfrm>
                <a:off y="6076950" x="3305175"/>
                <a:ext cy="771525" cx="646111"/>
              </a:xfrm>
              <a:custGeom>
                <a:pathLst>
                  <a:path w="406" extrusionOk="0" h="486">
                    <a:moveTo>
                      <a:pt y="300" x="18"/>
                    </a:moveTo>
                    <a:lnTo>
                      <a:pt y="246" x="24"/>
                    </a:lnTo>
                    <a:lnTo>
                      <a:pt y="198" x="48"/>
                    </a:lnTo>
                    <a:lnTo>
                      <a:pt y="150" x="83"/>
                    </a:lnTo>
                    <a:lnTo>
                      <a:pt y="108" x="131"/>
                    </a:lnTo>
                    <a:lnTo>
                      <a:pt y="72" x="185"/>
                    </a:lnTo>
                    <a:lnTo>
                      <a:pt y="42" x="251"/>
                    </a:lnTo>
                    <a:lnTo>
                      <a:pt y="24" x="329"/>
                    </a:lnTo>
                    <a:lnTo>
                      <a:pt y="6" x="406"/>
                    </a:lnTo>
                    <a:lnTo>
                      <a:pt y="0" x="406"/>
                    </a:lnTo>
                    <a:lnTo>
                      <a:pt y="12" x="323"/>
                    </a:lnTo>
                    <a:lnTo>
                      <a:pt y="36" x="245"/>
                    </a:lnTo>
                    <a:lnTo>
                      <a:pt y="66" x="179"/>
                    </a:lnTo>
                    <a:lnTo>
                      <a:pt y="102" x="119"/>
                    </a:lnTo>
                    <a:lnTo>
                      <a:pt y="144" x="72"/>
                    </a:lnTo>
                    <a:lnTo>
                      <a:pt y="192" x="30"/>
                    </a:lnTo>
                    <a:lnTo>
                      <a:pt y="246" x="6"/>
                    </a:lnTo>
                    <a:lnTo>
                      <a:pt y="300" x="0"/>
                    </a:lnTo>
                    <a:lnTo>
                      <a:pt y="348" x="6"/>
                    </a:lnTo>
                    <a:lnTo>
                      <a:pt y="396" x="30"/>
                    </a:lnTo>
                    <a:lnTo>
                      <a:pt y="444" x="66"/>
                    </a:lnTo>
                    <a:lnTo>
                      <a:pt y="486" x="107"/>
                    </a:lnTo>
                    <a:lnTo>
                      <a:pt y="486" x="131"/>
                    </a:lnTo>
                    <a:lnTo>
                      <a:pt y="450" x="83"/>
                    </a:lnTo>
                    <a:lnTo>
                      <a:pt y="402" x="48"/>
                    </a:lnTo>
                    <a:lnTo>
                      <a:pt y="354" x="24"/>
                    </a:lnTo>
                    <a:lnTo>
                      <a:pt y="300" x="18"/>
                    </a:lnTo>
                    <a:lnTo>
                      <a:pt y="300" x="1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7CCF"/>
                  </a:gs>
                </a:gsLst>
                <a:lin ang="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36" name="Shape 36"/>
              <p:cNvSpPr/>
              <p:nvPr/>
            </p:nvSpPr>
            <p:spPr>
              <a:xfrm>
                <a:off y="6419850" x="4741862"/>
                <a:ext cy="400050" cx="171450"/>
              </a:xfrm>
              <a:custGeom>
                <a:pathLst>
                  <a:path w="107" extrusionOk="0" h="252">
                    <a:moveTo>
                      <a:pt y="84" x="89"/>
                    </a:moveTo>
                    <a:lnTo>
                      <a:pt y="132" x="83"/>
                    </a:lnTo>
                    <a:lnTo>
                      <a:pt y="174" x="65"/>
                    </a:lnTo>
                    <a:lnTo>
                      <a:pt y="216" x="36"/>
                    </a:lnTo>
                    <a:lnTo>
                      <a:pt y="252" x="0"/>
                    </a:lnTo>
                    <a:lnTo>
                      <a:pt y="252" x="18"/>
                    </a:lnTo>
                    <a:lnTo>
                      <a:pt y="216" x="53"/>
                    </a:lnTo>
                    <a:lnTo>
                      <a:pt y="174" x="83"/>
                    </a:lnTo>
                    <a:lnTo>
                      <a:pt y="132" x="101"/>
                    </a:lnTo>
                    <a:lnTo>
                      <a:pt y="84" x="107"/>
                    </a:lnTo>
                    <a:lnTo>
                      <a:pt y="42" x="101"/>
                    </a:lnTo>
                    <a:lnTo>
                      <a:pt y="0" x="89"/>
                    </a:lnTo>
                    <a:lnTo>
                      <a:pt y="0" x="65"/>
                    </a:lnTo>
                    <a:lnTo>
                      <a:pt y="42" x="83"/>
                    </a:lnTo>
                    <a:lnTo>
                      <a:pt y="84" x="89"/>
                    </a:lnTo>
                    <a:lnTo>
                      <a:pt y="84" x="8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6FBB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37" name="Shape 37"/>
              <p:cNvSpPr/>
              <p:nvPr/>
            </p:nvSpPr>
            <p:spPr>
              <a:xfrm>
                <a:off y="5849937" x="3282950"/>
                <a:ext cy="238125" cx="1325562"/>
              </a:xfrm>
              <a:custGeom>
                <a:pathLst>
                  <a:path w="835" extrusionOk="0" h="150">
                    <a:moveTo>
                      <a:pt y="18" x="518"/>
                    </a:moveTo>
                    <a:lnTo>
                      <a:pt y="24" x="597"/>
                    </a:lnTo>
                    <a:lnTo>
                      <a:pt y="30" x="682"/>
                    </a:lnTo>
                    <a:lnTo>
                      <a:pt y="42" x="755"/>
                    </a:lnTo>
                    <a:lnTo>
                      <a:pt y="60" x="828"/>
                    </a:lnTo>
                    <a:lnTo>
                      <a:pt y="42" x="835"/>
                    </a:lnTo>
                    <a:lnTo>
                      <a:pt y="24" x="761"/>
                    </a:lnTo>
                    <a:lnTo>
                      <a:pt y="12" x="688"/>
                    </a:lnTo>
                    <a:lnTo>
                      <a:pt y="6" x="603"/>
                    </a:lnTo>
                    <a:lnTo>
                      <a:pt y="0" x="518"/>
                    </a:lnTo>
                    <a:lnTo>
                      <a:pt y="12" x="372"/>
                    </a:lnTo>
                    <a:lnTo>
                      <a:pt y="36" x="232"/>
                    </a:lnTo>
                    <a:lnTo>
                      <a:pt y="78" x="110"/>
                    </a:lnTo>
                    <a:lnTo>
                      <a:pt y="132" x="0"/>
                    </a:lnTo>
                    <a:lnTo>
                      <a:pt y="150" x="19"/>
                    </a:lnTo>
                    <a:lnTo>
                      <a:pt y="96" x="122"/>
                    </a:lnTo>
                    <a:lnTo>
                      <a:pt y="54" x="244"/>
                    </a:lnTo>
                    <a:lnTo>
                      <a:pt y="30" x="378"/>
                    </a:lnTo>
                    <a:lnTo>
                      <a:pt y="18" x="518"/>
                    </a:lnTo>
                    <a:lnTo>
                      <a:pt y="18" x="5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38" name="Shape 38"/>
              <p:cNvSpPr/>
              <p:nvPr/>
            </p:nvSpPr>
            <p:spPr>
              <a:xfrm>
                <a:off y="6116637" x="2963861"/>
                <a:ext cy="731837" cx="271461"/>
              </a:xfrm>
              <a:custGeom>
                <a:pathLst>
                  <a:path w="171" extrusionOk="0" h="461">
                    <a:moveTo>
                      <a:pt y="263" x="31"/>
                    </a:moveTo>
                    <a:lnTo>
                      <a:pt y="191" x="43"/>
                    </a:lnTo>
                    <a:lnTo>
                      <a:pt y="131" x="67"/>
                    </a:lnTo>
                    <a:lnTo>
                      <a:pt y="72" x="116"/>
                    </a:lnTo>
                    <a:lnTo>
                      <a:pt y="18" x="171"/>
                    </a:lnTo>
                    <a:lnTo>
                      <a:pt y="0" x="153"/>
                    </a:lnTo>
                    <a:lnTo>
                      <a:pt y="60" x="86"/>
                    </a:lnTo>
                    <a:lnTo>
                      <a:pt y="120" x="43"/>
                    </a:lnTo>
                    <a:lnTo>
                      <a:pt y="191" x="13"/>
                    </a:lnTo>
                    <a:lnTo>
                      <a:pt y="263" x="0"/>
                    </a:lnTo>
                    <a:lnTo>
                      <a:pt y="317" x="6"/>
                    </a:lnTo>
                    <a:lnTo>
                      <a:pt y="365" x="25"/>
                    </a:lnTo>
                    <a:lnTo>
                      <a:pt y="413" x="49"/>
                    </a:lnTo>
                    <a:lnTo>
                      <a:pt y="461" x="86"/>
                    </a:lnTo>
                    <a:lnTo>
                      <a:pt y="461" x="122"/>
                    </a:lnTo>
                    <a:lnTo>
                      <a:pt y="413" x="86"/>
                    </a:lnTo>
                    <a:lnTo>
                      <a:pt y="365" x="55"/>
                    </a:lnTo>
                    <a:lnTo>
                      <a:pt y="317" x="37"/>
                    </a:lnTo>
                    <a:lnTo>
                      <a:pt y="263" x="31"/>
                    </a:lnTo>
                    <a:lnTo>
                      <a:pt y="263" x="3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39" name="Shape 39"/>
              <p:cNvSpPr/>
              <p:nvPr/>
            </p:nvSpPr>
            <p:spPr>
              <a:xfrm>
                <a:off y="5954712" x="4684712"/>
                <a:ext cy="893762" cx="571500"/>
              </a:xfrm>
              <a:custGeom>
                <a:pathLst>
                  <a:path w="360" extrusionOk="0" h="563">
                    <a:moveTo>
                      <a:pt y="365" x="360"/>
                    </a:moveTo>
                    <a:lnTo>
                      <a:pt y="305" x="353"/>
                    </a:lnTo>
                    <a:lnTo>
                      <a:pt y="251" x="335"/>
                    </a:lnTo>
                    <a:lnTo>
                      <a:pt y="204" x="305"/>
                    </a:lnTo>
                    <a:lnTo>
                      <a:pt y="156" x="262"/>
                    </a:lnTo>
                    <a:lnTo>
                      <a:pt y="108" x="213"/>
                    </a:lnTo>
                    <a:lnTo>
                      <a:pt y="66" x="159"/>
                    </a:lnTo>
                    <a:lnTo>
                      <a:pt y="30" x="92"/>
                    </a:lnTo>
                    <a:lnTo>
                      <a:pt y="0" x="19"/>
                    </a:lnTo>
                    <a:lnTo>
                      <a:pt y="12" x="0"/>
                    </a:lnTo>
                    <a:lnTo>
                      <a:pt y="42" x="67"/>
                    </a:lnTo>
                    <a:lnTo>
                      <a:pt y="78" x="134"/>
                    </a:lnTo>
                    <a:lnTo>
                      <a:pt y="114" x="189"/>
                    </a:lnTo>
                    <a:lnTo>
                      <a:pt y="162" x="238"/>
                    </a:lnTo>
                    <a:lnTo>
                      <a:pt y="210" x="274"/>
                    </a:lnTo>
                    <a:lnTo>
                      <a:pt y="257" x="299"/>
                    </a:lnTo>
                    <a:lnTo>
                      <a:pt y="311" x="317"/>
                    </a:lnTo>
                    <a:lnTo>
                      <a:pt y="365" x="323"/>
                    </a:lnTo>
                    <a:lnTo>
                      <a:pt y="419" x="317"/>
                    </a:lnTo>
                    <a:lnTo>
                      <a:pt y="467" x="299"/>
                    </a:lnTo>
                    <a:lnTo>
                      <a:pt y="515" x="274"/>
                    </a:lnTo>
                    <a:lnTo>
                      <a:pt y="563" x="238"/>
                    </a:lnTo>
                    <a:lnTo>
                      <a:pt y="563" x="268"/>
                    </a:lnTo>
                    <a:lnTo>
                      <a:pt y="515" x="311"/>
                    </a:lnTo>
                    <a:lnTo>
                      <a:pt y="467" x="335"/>
                    </a:lnTo>
                    <a:lnTo>
                      <a:pt y="419" x="353"/>
                    </a:lnTo>
                    <a:lnTo>
                      <a:pt y="365" x="360"/>
                    </a:lnTo>
                    <a:lnTo>
                      <a:pt y="365" x="36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77C8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40" name="Shape 40"/>
              <p:cNvSpPr/>
              <p:nvPr/>
            </p:nvSpPr>
            <p:spPr>
              <a:xfrm>
                <a:off y="5764212" x="3679825"/>
                <a:ext cy="674687" cx="1711325"/>
              </a:xfrm>
              <a:custGeom>
                <a:pathLst>
                  <a:path w="1078" extrusionOk="0" h="425">
                    <a:moveTo>
                      <a:pt y="425" x="1053"/>
                    </a:moveTo>
                    <a:lnTo>
                      <a:pt y="419" x="1078"/>
                    </a:lnTo>
                    <a:lnTo>
                      <a:pt y="377" x="1066"/>
                    </a:lnTo>
                    <a:lnTo>
                      <a:pt y="336" x="1047"/>
                    </a:lnTo>
                    <a:lnTo>
                      <a:pt y="252" x="986"/>
                    </a:lnTo>
                    <a:lnTo>
                      <a:pt y="180" x="907"/>
                    </a:lnTo>
                    <a:lnTo>
                      <a:pt y="120" x="810"/>
                    </a:lnTo>
                    <a:lnTo>
                      <a:pt y="72" x="694"/>
                    </a:lnTo>
                    <a:lnTo>
                      <a:pt y="30" x="560"/>
                    </a:lnTo>
                    <a:lnTo>
                      <a:pt y="6" x="420"/>
                    </a:lnTo>
                    <a:lnTo>
                      <a:pt y="0" x="268"/>
                    </a:lnTo>
                    <a:lnTo>
                      <a:pt y="6" x="134"/>
                    </a:lnTo>
                    <a:lnTo>
                      <a:pt y="24" x="0"/>
                    </a:lnTo>
                    <a:lnTo>
                      <a:pt y="36" x="12"/>
                    </a:lnTo>
                    <a:lnTo>
                      <a:pt y="18" x="134"/>
                    </a:lnTo>
                    <a:lnTo>
                      <a:pt y="12" x="268"/>
                    </a:lnTo>
                    <a:lnTo>
                      <a:pt y="18" x="420"/>
                    </a:lnTo>
                    <a:lnTo>
                      <a:pt y="42" x="554"/>
                    </a:lnTo>
                    <a:lnTo>
                      <a:pt y="84" x="682"/>
                    </a:lnTo>
                    <a:lnTo>
                      <a:pt y="132" x="798"/>
                    </a:lnTo>
                    <a:lnTo>
                      <a:pt y="192" x="895"/>
                    </a:lnTo>
                    <a:lnTo>
                      <a:pt y="264" x="968"/>
                    </a:lnTo>
                    <a:lnTo>
                      <a:pt y="300" x="999"/>
                    </a:lnTo>
                    <a:lnTo>
                      <a:pt y="342" x="1023"/>
                    </a:lnTo>
                    <a:lnTo>
                      <a:pt y="383" x="1041"/>
                    </a:lnTo>
                    <a:lnTo>
                      <a:pt y="425" x="1053"/>
                    </a:lnTo>
                    <a:lnTo>
                      <a:pt y="425" x="10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77C8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41" name="Shape 41"/>
              <p:cNvSpPr/>
              <p:nvPr/>
            </p:nvSpPr>
            <p:spPr>
              <a:xfrm>
                <a:off y="6477000" x="5245100"/>
                <a:ext cy="371475" cx="155575"/>
              </a:xfrm>
              <a:custGeom>
                <a:pathLst>
                  <a:path w="98" extrusionOk="0" h="234">
                    <a:moveTo>
                      <a:pt y="234" x="0"/>
                    </a:moveTo>
                    <a:lnTo>
                      <a:pt y="234" x="25"/>
                    </a:lnTo>
                    <a:lnTo>
                      <a:pt y="186" x="55"/>
                    </a:lnTo>
                    <a:lnTo>
                      <a:pt y="138" x="80"/>
                    </a:lnTo>
                    <a:lnTo>
                      <a:pt y="90" x="92"/>
                    </a:lnTo>
                    <a:lnTo>
                      <a:pt y="36" x="98"/>
                    </a:lnTo>
                    <a:lnTo>
                      <a:pt y="0" x="98"/>
                    </a:lnTo>
                    <a:lnTo>
                      <a:pt y="0" x="74"/>
                    </a:lnTo>
                    <a:lnTo>
                      <a:pt y="36" x="74"/>
                    </a:lnTo>
                    <a:lnTo>
                      <a:pt y="90" x="67"/>
                    </a:lnTo>
                    <a:lnTo>
                      <a:pt y="138" x="55"/>
                    </a:lnTo>
                    <a:lnTo>
                      <a:pt y="186" x="31"/>
                    </a:lnTo>
                    <a:lnTo>
                      <a:pt y="234" x="0"/>
                    </a:lnTo>
                    <a:lnTo>
                      <a:pt y="234" x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77C8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42" name="Shape 42"/>
              <p:cNvSpPr/>
              <p:nvPr/>
            </p:nvSpPr>
            <p:spPr>
              <a:xfrm>
                <a:off y="5830887" x="2819400"/>
                <a:ext cy="1017587" cx="763586"/>
              </a:xfrm>
              <a:custGeom>
                <a:pathLst>
                  <a:path w="481" extrusionOk="0" h="641">
                    <a:moveTo>
                      <a:pt y="443" x="18"/>
                    </a:moveTo>
                    <a:lnTo>
                      <a:pt y="371" x="24"/>
                    </a:lnTo>
                    <a:lnTo>
                      <a:pt y="305" x="55"/>
                    </a:lnTo>
                    <a:lnTo>
                      <a:pt y="246" x="91"/>
                    </a:lnTo>
                    <a:lnTo>
                      <a:pt y="186" x="146"/>
                    </a:lnTo>
                    <a:lnTo>
                      <a:pt y="132" x="213"/>
                    </a:lnTo>
                    <a:lnTo>
                      <a:pt y="84" x="292"/>
                    </a:lnTo>
                    <a:lnTo>
                      <a:pt y="48" x="384"/>
                    </a:lnTo>
                    <a:lnTo>
                      <a:pt y="12" x="481"/>
                    </a:lnTo>
                    <a:lnTo>
                      <a:pt y="0" x="457"/>
                    </a:lnTo>
                    <a:lnTo>
                      <a:pt y="36" x="359"/>
                    </a:lnTo>
                    <a:lnTo>
                      <a:pt y="78" x="274"/>
                    </a:lnTo>
                    <a:lnTo>
                      <a:pt y="126" x="195"/>
                    </a:lnTo>
                    <a:lnTo>
                      <a:pt y="180" x="128"/>
                    </a:lnTo>
                    <a:lnTo>
                      <a:pt y="240" x="73"/>
                    </a:lnTo>
                    <a:lnTo>
                      <a:pt y="305" x="37"/>
                    </a:lnTo>
                    <a:lnTo>
                      <a:pt y="371" x="6"/>
                    </a:lnTo>
                    <a:lnTo>
                      <a:pt y="443" x="0"/>
                    </a:lnTo>
                    <a:lnTo>
                      <a:pt y="497" x="6"/>
                    </a:lnTo>
                    <a:lnTo>
                      <a:pt y="545" x="18"/>
                    </a:lnTo>
                    <a:lnTo>
                      <a:pt y="593" x="43"/>
                    </a:lnTo>
                    <a:lnTo>
                      <a:pt y="641" x="73"/>
                    </a:lnTo>
                    <a:lnTo>
                      <a:pt y="641" x="97"/>
                    </a:lnTo>
                    <a:lnTo>
                      <a:pt y="593" x="67"/>
                    </a:lnTo>
                    <a:lnTo>
                      <a:pt y="545" x="43"/>
                    </a:lnTo>
                    <a:lnTo>
                      <a:pt y="497" x="24"/>
                    </a:lnTo>
                    <a:lnTo>
                      <a:pt y="443" x="18"/>
                    </a:lnTo>
                    <a:lnTo>
                      <a:pt y="443" x="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</p:grpSp>
        <p:grpSp>
          <p:nvGrpSpPr>
            <p:cNvPr id="43" name="Shape 43"/>
            <p:cNvGrpSpPr/>
            <p:nvPr/>
          </p:nvGrpSpPr>
          <p:grpSpPr>
            <a:xfrm>
              <a:off y="5334000" x="6553200"/>
              <a:ext cy="1303337" cx="2144711"/>
              <a:chOff y="5334000" x="6553200"/>
              <a:chExt cy="1303337" cx="2144711"/>
            </a:xfrm>
          </p:grpSpPr>
          <p:sp>
            <p:nvSpPr>
              <p:cNvPr id="44" name="Shape 44"/>
              <p:cNvSpPr/>
              <p:nvPr/>
            </p:nvSpPr>
            <p:spPr>
              <a:xfrm>
                <a:off y="5400675" x="6667500"/>
                <a:ext cy="1160462" cx="1906587"/>
              </a:xfrm>
              <a:custGeom>
                <a:pathLst>
                  <a:path w="1201" extrusionOk="0" h="731">
                    <a:moveTo>
                      <a:pt y="0" x="604"/>
                    </a:moveTo>
                    <a:lnTo>
                      <a:pt y="6" x="484"/>
                    </a:lnTo>
                    <a:lnTo>
                      <a:pt y="30" x="370"/>
                    </a:lnTo>
                    <a:lnTo>
                      <a:pt y="60" x="263"/>
                    </a:lnTo>
                    <a:lnTo>
                      <a:pt y="108" x="179"/>
                    </a:lnTo>
                    <a:lnTo>
                      <a:pt y="162" x="101"/>
                    </a:lnTo>
                    <a:lnTo>
                      <a:pt y="222" x="48"/>
                    </a:lnTo>
                    <a:lnTo>
                      <a:pt y="294" x="12"/>
                    </a:lnTo>
                    <a:lnTo>
                      <a:pt y="330" x="6"/>
                    </a:lnTo>
                    <a:lnTo>
                      <a:pt y="366" x="0"/>
                    </a:lnTo>
                    <a:lnTo>
                      <a:pt y="401" x="6"/>
                    </a:lnTo>
                    <a:lnTo>
                      <a:pt y="437" x="12"/>
                    </a:lnTo>
                    <a:lnTo>
                      <a:pt y="509" x="48"/>
                    </a:lnTo>
                    <a:lnTo>
                      <a:pt y="569" x="101"/>
                    </a:lnTo>
                    <a:lnTo>
                      <a:pt y="623" x="179"/>
                    </a:lnTo>
                    <a:lnTo>
                      <a:pt y="671" x="263"/>
                    </a:lnTo>
                    <a:lnTo>
                      <a:pt y="701" x="370"/>
                    </a:lnTo>
                    <a:lnTo>
                      <a:pt y="725" x="484"/>
                    </a:lnTo>
                    <a:lnTo>
                      <a:pt y="731" x="604"/>
                    </a:lnTo>
                    <a:lnTo>
                      <a:pt y="725" x="723"/>
                    </a:lnTo>
                    <a:lnTo>
                      <a:pt y="701" x="837"/>
                    </a:lnTo>
                    <a:lnTo>
                      <a:pt y="671" x="938"/>
                    </a:lnTo>
                    <a:lnTo>
                      <a:pt y="623" x="1028"/>
                    </a:lnTo>
                    <a:lnTo>
                      <a:pt y="569" x="1100"/>
                    </a:lnTo>
                    <a:lnTo>
                      <a:pt y="509" x="1153"/>
                    </a:lnTo>
                    <a:lnTo>
                      <a:pt y="437" x="1189"/>
                    </a:lnTo>
                    <a:lnTo>
                      <a:pt y="401" x="1201"/>
                    </a:lnTo>
                    <a:lnTo>
                      <a:pt y="366" x="1201"/>
                    </a:lnTo>
                    <a:lnTo>
                      <a:pt y="330" x="1201"/>
                    </a:lnTo>
                    <a:lnTo>
                      <a:pt y="294" x="1189"/>
                    </a:lnTo>
                    <a:lnTo>
                      <a:pt y="222" x="1153"/>
                    </a:lnTo>
                    <a:lnTo>
                      <a:pt y="162" x="1100"/>
                    </a:lnTo>
                    <a:lnTo>
                      <a:pt y="108" x="1028"/>
                    </a:lnTo>
                    <a:lnTo>
                      <a:pt y="60" x="938"/>
                    </a:lnTo>
                    <a:lnTo>
                      <a:pt y="30" x="837"/>
                    </a:lnTo>
                    <a:lnTo>
                      <a:pt y="6" x="723"/>
                    </a:lnTo>
                    <a:lnTo>
                      <a:pt y="0" x="604"/>
                    </a:lnTo>
                    <a:lnTo>
                      <a:pt y="0" x="604"/>
                    </a:lnTo>
                    <a:close/>
                    <a:moveTo>
                      <a:pt y="707" x="604"/>
                    </a:moveTo>
                    <a:lnTo>
                      <a:pt y="701" x="490"/>
                    </a:lnTo>
                    <a:lnTo>
                      <a:pt y="683" x="382"/>
                    </a:lnTo>
                    <a:lnTo>
                      <a:pt y="647" x="287"/>
                    </a:lnTo>
                    <a:lnTo>
                      <a:pt y="611" x="203"/>
                    </a:lnTo>
                    <a:lnTo>
                      <a:pt y="557" x="131"/>
                    </a:lnTo>
                    <a:lnTo>
                      <a:pt y="497" x="83"/>
                    </a:lnTo>
                    <a:lnTo>
                      <a:pt y="437" x="48"/>
                    </a:lnTo>
                    <a:lnTo>
                      <a:pt y="401" x="42"/>
                    </a:lnTo>
                    <a:lnTo>
                      <a:pt y="366" x="36"/>
                    </a:lnTo>
                    <a:lnTo>
                      <a:pt y="330" x="42"/>
                    </a:lnTo>
                    <a:lnTo>
                      <a:pt y="300" x="48"/>
                    </a:lnTo>
                    <a:lnTo>
                      <a:pt y="234" x="83"/>
                    </a:lnTo>
                    <a:lnTo>
                      <a:pt y="174" x="131"/>
                    </a:lnTo>
                    <a:lnTo>
                      <a:pt y="126" x="203"/>
                    </a:lnTo>
                    <a:lnTo>
                      <a:pt y="84" x="287"/>
                    </a:lnTo>
                    <a:lnTo>
                      <a:pt y="54" x="382"/>
                    </a:lnTo>
                    <a:lnTo>
                      <a:pt y="30" x="490"/>
                    </a:lnTo>
                    <a:lnTo>
                      <a:pt y="24" x="604"/>
                    </a:lnTo>
                    <a:lnTo>
                      <a:pt y="30" x="717"/>
                    </a:lnTo>
                    <a:lnTo>
                      <a:pt y="54" x="825"/>
                    </a:lnTo>
                    <a:lnTo>
                      <a:pt y="84" x="920"/>
                    </a:lnTo>
                    <a:lnTo>
                      <a:pt y="126" x="1004"/>
                    </a:lnTo>
                    <a:lnTo>
                      <a:pt y="174" x="1070"/>
                    </a:lnTo>
                    <a:lnTo>
                      <a:pt y="234" x="1124"/>
                    </a:lnTo>
                    <a:lnTo>
                      <a:pt y="300" x="1153"/>
                    </a:lnTo>
                    <a:lnTo>
                      <a:pt y="366" x="1165"/>
                    </a:lnTo>
                    <a:lnTo>
                      <a:pt y="437" x="1153"/>
                    </a:lnTo>
                    <a:lnTo>
                      <a:pt y="497" x="1124"/>
                    </a:lnTo>
                    <a:lnTo>
                      <a:pt y="557" x="1070"/>
                    </a:lnTo>
                    <a:lnTo>
                      <a:pt y="611" x="1004"/>
                    </a:lnTo>
                    <a:lnTo>
                      <a:pt y="647" x="920"/>
                    </a:lnTo>
                    <a:lnTo>
                      <a:pt y="683" x="825"/>
                    </a:lnTo>
                    <a:lnTo>
                      <a:pt y="701" x="717"/>
                    </a:lnTo>
                    <a:lnTo>
                      <a:pt y="707" x="604"/>
                    </a:lnTo>
                    <a:lnTo>
                      <a:pt y="707" x="604"/>
                    </a:lnTo>
                    <a:close/>
                  </a:path>
                </a:pathLst>
              </a:custGeom>
              <a:gradFill>
                <a:gsLst>
                  <a:gs pos="0">
                    <a:srgbClr val="088CE5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45" name="Shape 45"/>
              <p:cNvSpPr/>
              <p:nvPr/>
            </p:nvSpPr>
            <p:spPr>
              <a:xfrm>
                <a:off y="5343525" x="6553200"/>
                <a:ext cy="1169987" cx="863600"/>
              </a:xfrm>
              <a:custGeom>
                <a:pathLst>
                  <a:path w="544" extrusionOk="0" h="737">
                    <a:moveTo>
                      <a:pt y="402" x="24"/>
                    </a:moveTo>
                    <a:lnTo>
                      <a:pt y="330" x="36"/>
                    </a:lnTo>
                    <a:lnTo>
                      <a:pt y="264" x="66"/>
                    </a:lnTo>
                    <a:lnTo>
                      <a:pt y="204" x="108"/>
                    </a:lnTo>
                    <a:lnTo>
                      <a:pt y="150" x="173"/>
                    </a:lnTo>
                    <a:lnTo>
                      <a:pt y="102" x="251"/>
                    </a:lnTo>
                    <a:lnTo>
                      <a:pt y="60" x="335"/>
                    </a:lnTo>
                    <a:lnTo>
                      <a:pt y="30" x="436"/>
                    </a:lnTo>
                    <a:lnTo>
                      <a:pt y="12" x="544"/>
                    </a:lnTo>
                    <a:lnTo>
                      <a:pt y="0" x="544"/>
                    </a:lnTo>
                    <a:lnTo>
                      <a:pt y="18" x="430"/>
                    </a:lnTo>
                    <a:lnTo>
                      <a:pt y="48" x="329"/>
                    </a:lnTo>
                    <a:lnTo>
                      <a:pt y="90" x="233"/>
                    </a:lnTo>
                    <a:lnTo>
                      <a:pt y="138" x="155"/>
                    </a:lnTo>
                    <a:lnTo>
                      <a:pt y="198" x="90"/>
                    </a:lnTo>
                    <a:lnTo>
                      <a:pt y="258" x="42"/>
                    </a:lnTo>
                    <a:lnTo>
                      <a:pt y="330" x="12"/>
                    </a:lnTo>
                    <a:lnTo>
                      <a:pt y="402" x="0"/>
                    </a:lnTo>
                    <a:lnTo>
                      <a:pt y="455" x="6"/>
                    </a:lnTo>
                    <a:lnTo>
                      <a:pt y="503" x="18"/>
                    </a:lnTo>
                    <a:lnTo>
                      <a:pt y="545" x="42"/>
                    </a:lnTo>
                    <a:lnTo>
                      <a:pt y="593" x="78"/>
                    </a:lnTo>
                    <a:lnTo>
                      <a:pt y="635" x="114"/>
                    </a:lnTo>
                    <a:lnTo>
                      <a:pt y="671" x="161"/>
                    </a:lnTo>
                    <a:lnTo>
                      <a:pt y="707" x="221"/>
                    </a:lnTo>
                    <a:lnTo>
                      <a:pt y="737" x="281"/>
                    </a:lnTo>
                    <a:lnTo>
                      <a:pt y="737" x="323"/>
                    </a:lnTo>
                    <a:lnTo>
                      <a:pt y="707" x="257"/>
                    </a:lnTo>
                    <a:lnTo>
                      <a:pt y="671" x="203"/>
                    </a:lnTo>
                    <a:lnTo>
                      <a:pt y="635" x="149"/>
                    </a:lnTo>
                    <a:lnTo>
                      <a:pt y="593" x="108"/>
                    </a:lnTo>
                    <a:lnTo>
                      <a:pt y="551" x="72"/>
                    </a:lnTo>
                    <a:lnTo>
                      <a:pt y="503" x="48"/>
                    </a:lnTo>
                    <a:lnTo>
                      <a:pt y="455" x="30"/>
                    </a:lnTo>
                    <a:lnTo>
                      <a:pt y="402" x="24"/>
                    </a:lnTo>
                    <a:lnTo>
                      <a:pt y="402" x="24"/>
                    </a:lnTo>
                    <a:close/>
                  </a:path>
                </a:pathLst>
              </a:custGeom>
              <a:gradFill>
                <a:gsLst>
                  <a:gs pos="0">
                    <a:srgbClr val="088CE5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46" name="Shape 46"/>
              <p:cNvSpPr/>
              <p:nvPr/>
            </p:nvSpPr>
            <p:spPr>
              <a:xfrm>
                <a:off y="5334000" x="7607300"/>
                <a:ext cy="400050" cx="966786"/>
              </a:xfrm>
              <a:custGeom>
                <a:pathLst>
                  <a:path w="609" extrusionOk="0" h="252">
                    <a:moveTo>
                      <a:pt y="12" x="12"/>
                    </a:moveTo>
                    <a:lnTo>
                      <a:pt y="18" x="113"/>
                    </a:lnTo>
                    <a:lnTo>
                      <a:pt y="30" x="203"/>
                    </a:lnTo>
                    <a:lnTo>
                      <a:pt y="48" x="292"/>
                    </a:lnTo>
                    <a:lnTo>
                      <a:pt y="78" x="376"/>
                    </a:lnTo>
                    <a:lnTo>
                      <a:pt y="114" x="448"/>
                    </a:lnTo>
                    <a:lnTo>
                      <a:pt y="156" x="514"/>
                    </a:lnTo>
                    <a:lnTo>
                      <a:pt y="198" x="567"/>
                    </a:lnTo>
                    <a:lnTo>
                      <a:pt y="252" x="609"/>
                    </a:lnTo>
                    <a:lnTo>
                      <a:pt y="216" x="609"/>
                    </a:lnTo>
                    <a:lnTo>
                      <a:pt y="168" x="561"/>
                    </a:lnTo>
                    <a:lnTo>
                      <a:pt y="126" x="502"/>
                    </a:lnTo>
                    <a:lnTo>
                      <a:pt y="90" x="436"/>
                    </a:lnTo>
                    <a:lnTo>
                      <a:pt y="60" x="364"/>
                    </a:lnTo>
                    <a:lnTo>
                      <a:pt y="36" x="286"/>
                    </a:lnTo>
                    <a:lnTo>
                      <a:pt y="18" x="197"/>
                    </a:lnTo>
                    <a:lnTo>
                      <a:pt y="6" x="107"/>
                    </a:lnTo>
                    <a:lnTo>
                      <a:pt y="0" x="12"/>
                    </a:lnTo>
                    <a:lnTo>
                      <a:pt y="0" x="6"/>
                    </a:lnTo>
                    <a:lnTo>
                      <a:pt y="0" x="0"/>
                    </a:lnTo>
                    <a:lnTo>
                      <a:pt y="12" x="0"/>
                    </a:lnTo>
                    <a:lnTo>
                      <a:pt y="12" x="6"/>
                    </a:lnTo>
                    <a:lnTo>
                      <a:pt y="12" x="12"/>
                    </a:lnTo>
                    <a:lnTo>
                      <a:pt y="12" x="12"/>
                    </a:lnTo>
                    <a:close/>
                  </a:path>
                </a:pathLst>
              </a:custGeom>
              <a:gradFill>
                <a:gsLst>
                  <a:gs pos="0">
                    <a:srgbClr val="0F8FE6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47" name="Shape 47"/>
              <p:cNvSpPr/>
              <p:nvPr/>
            </p:nvSpPr>
            <p:spPr>
              <a:xfrm>
                <a:off y="6361112" x="8328025"/>
                <a:ext cy="85725" cx="114300"/>
              </a:xfrm>
              <a:custGeom>
                <a:pathLst>
                  <a:path w="72" extrusionOk="0" h="54">
                    <a:moveTo>
                      <a:pt y="0" x="72"/>
                    </a:moveTo>
                    <a:lnTo>
                      <a:pt y="30" x="36"/>
                    </a:lnTo>
                    <a:lnTo>
                      <a:pt y="54" x="0"/>
                    </a:lnTo>
                    <a:lnTo>
                      <a:pt y="54" x="36"/>
                    </a:lnTo>
                    <a:lnTo>
                      <a:pt y="42" x="54"/>
                    </a:lnTo>
                    <a:lnTo>
                      <a:pt y="24" x="72"/>
                    </a:lnTo>
                    <a:lnTo>
                      <a:pt y="24" x="72"/>
                    </a:lnTo>
                    <a:lnTo>
                      <a:pt y="0" x="72"/>
                    </a:lnTo>
                    <a:lnTo>
                      <a:pt y="0" x="7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80D7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48" name="Shape 48"/>
              <p:cNvSpPr/>
              <p:nvPr/>
            </p:nvSpPr>
            <p:spPr>
              <a:xfrm>
                <a:off y="6465887" x="7151686"/>
                <a:ext cy="171450" cx="1119187"/>
              </a:xfrm>
              <a:custGeom>
                <a:pathLst>
                  <a:path w="705" extrusionOk="0" h="108">
                    <a:moveTo>
                      <a:pt y="90" x="299"/>
                    </a:moveTo>
                    <a:lnTo>
                      <a:pt y="90" x="221"/>
                    </a:lnTo>
                    <a:lnTo>
                      <a:pt y="78" x="143"/>
                    </a:lnTo>
                    <a:lnTo>
                      <a:pt y="48" x="0"/>
                    </a:lnTo>
                    <a:lnTo>
                      <a:pt y="66" x="0"/>
                    </a:lnTo>
                    <a:lnTo>
                      <a:pt y="96" x="143"/>
                    </a:lnTo>
                    <a:lnTo>
                      <a:pt y="108" x="221"/>
                    </a:lnTo>
                    <a:lnTo>
                      <a:pt y="108" x="299"/>
                    </a:lnTo>
                    <a:lnTo>
                      <a:pt y="102" x="412"/>
                    </a:lnTo>
                    <a:lnTo>
                      <a:pt y="84" x="520"/>
                    </a:lnTo>
                    <a:lnTo>
                      <a:pt y="60" x="615"/>
                    </a:lnTo>
                    <a:lnTo>
                      <a:pt y="24" x="705"/>
                    </a:lnTo>
                    <a:lnTo>
                      <a:pt y="0" x="705"/>
                    </a:lnTo>
                    <a:lnTo>
                      <a:pt y="42" x="615"/>
                    </a:lnTo>
                    <a:lnTo>
                      <a:pt y="66" x="520"/>
                    </a:lnTo>
                    <a:lnTo>
                      <a:pt y="84" x="412"/>
                    </a:lnTo>
                    <a:lnTo>
                      <a:pt y="90" x="299"/>
                    </a:lnTo>
                    <a:lnTo>
                      <a:pt y="90" x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80D7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49" name="Shape 49"/>
              <p:cNvSpPr/>
              <p:nvPr/>
            </p:nvSpPr>
            <p:spPr>
              <a:xfrm>
                <a:off y="5800725" x="8470900"/>
                <a:ext cy="541337" cx="227011"/>
              </a:xfrm>
              <a:custGeom>
                <a:pathLst>
                  <a:path w="143" extrusionOk="0" h="341">
                    <a:moveTo>
                      <a:pt y="114" x="119"/>
                    </a:moveTo>
                    <a:lnTo>
                      <a:pt y="173" x="113"/>
                    </a:lnTo>
                    <a:lnTo>
                      <a:pt y="239" x="89"/>
                    </a:lnTo>
                    <a:lnTo>
                      <a:pt y="293" x="47"/>
                    </a:lnTo>
                    <a:lnTo>
                      <a:pt y="341" x="0"/>
                    </a:lnTo>
                    <a:lnTo>
                      <a:pt y="341" x="29"/>
                    </a:lnTo>
                    <a:lnTo>
                      <a:pt y="287" x="77"/>
                    </a:lnTo>
                    <a:lnTo>
                      <a:pt y="233" x="113"/>
                    </a:lnTo>
                    <a:lnTo>
                      <a:pt y="173" x="137"/>
                    </a:lnTo>
                    <a:lnTo>
                      <a:pt y="114" x="143"/>
                    </a:lnTo>
                    <a:lnTo>
                      <a:pt y="60" x="137"/>
                    </a:lnTo>
                    <a:lnTo>
                      <a:pt y="0" x="119"/>
                    </a:lnTo>
                    <a:lnTo>
                      <a:pt y="0" x="89"/>
                    </a:lnTo>
                    <a:lnTo>
                      <a:pt y="60" x="113"/>
                    </a:lnTo>
                    <a:lnTo>
                      <a:pt y="114" x="119"/>
                    </a:lnTo>
                    <a:lnTo>
                      <a:pt y="114" x="11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80D7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50" name="Shape 50"/>
              <p:cNvSpPr/>
              <p:nvPr/>
            </p:nvSpPr>
            <p:spPr>
              <a:xfrm>
                <a:off y="5753100" x="8034336"/>
                <a:ext cy="142875" cx="131762"/>
              </a:xfrm>
              <a:custGeom>
                <a:pathLst>
                  <a:path w="83" extrusionOk="0" h="90">
                    <a:moveTo>
                      <a:pt y="90" x="59"/>
                    </a:moveTo>
                    <a:lnTo>
                      <a:pt y="84" x="83"/>
                    </a:lnTo>
                    <a:lnTo>
                      <a:pt y="60" x="71"/>
                    </a:lnTo>
                    <a:lnTo>
                      <a:pt y="42" x="53"/>
                    </a:lnTo>
                    <a:lnTo>
                      <a:pt y="0" x="6"/>
                    </a:lnTo>
                    <a:lnTo>
                      <a:pt y="18" x="0"/>
                    </a:lnTo>
                    <a:lnTo>
                      <a:pt y="48" x="35"/>
                    </a:lnTo>
                    <a:lnTo>
                      <a:pt y="90" x="59"/>
                    </a:lnTo>
                    <a:lnTo>
                      <a:pt y="90" x="5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80D7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51" name="Shape 51"/>
              <p:cNvSpPr/>
              <p:nvPr/>
            </p:nvSpPr>
            <p:spPr>
              <a:xfrm>
                <a:off y="5638800" x="7056436"/>
                <a:ext cy="684212" cx="1138237"/>
              </a:xfrm>
              <a:custGeom>
                <a:pathLst>
                  <a:path w="717" extrusionOk="0" h="431">
                    <a:moveTo>
                      <a:pt y="216" x="693"/>
                    </a:moveTo>
                    <a:lnTo>
                      <a:pt y="257" x="687"/>
                    </a:lnTo>
                    <a:lnTo>
                      <a:pt y="293" x="669"/>
                    </a:lnTo>
                    <a:lnTo>
                      <a:pt y="329" x="633"/>
                    </a:lnTo>
                    <a:lnTo>
                      <a:pt y="359" x="598"/>
                    </a:lnTo>
                    <a:lnTo>
                      <a:pt y="383" x="544"/>
                    </a:lnTo>
                    <a:lnTo>
                      <a:pt y="401" x="490"/>
                    </a:lnTo>
                    <a:lnTo>
                      <a:pt y="413" x="424"/>
                    </a:lnTo>
                    <a:lnTo>
                      <a:pt y="419" x="359"/>
                    </a:lnTo>
                    <a:lnTo>
                      <a:pt y="413" x="293"/>
                    </a:lnTo>
                    <a:lnTo>
                      <a:pt y="401" x="227"/>
                    </a:lnTo>
                    <a:lnTo>
                      <a:pt y="383" x="173"/>
                    </a:lnTo>
                    <a:lnTo>
                      <a:pt y="359" x="119"/>
                    </a:lnTo>
                    <a:lnTo>
                      <a:pt y="329" x="84"/>
                    </a:lnTo>
                    <a:lnTo>
                      <a:pt y="293" x="48"/>
                    </a:lnTo>
                    <a:lnTo>
                      <a:pt y="257" x="30"/>
                    </a:lnTo>
                    <a:lnTo>
                      <a:pt y="216" x="24"/>
                    </a:lnTo>
                    <a:lnTo>
                      <a:pt y="174" x="30"/>
                    </a:lnTo>
                    <a:lnTo>
                      <a:pt y="138" x="48"/>
                    </a:lnTo>
                    <a:lnTo>
                      <a:pt y="102" x="84"/>
                    </a:lnTo>
                    <a:lnTo>
                      <a:pt y="72" x="119"/>
                    </a:lnTo>
                    <a:lnTo>
                      <a:pt y="48" x="173"/>
                    </a:lnTo>
                    <a:lnTo>
                      <a:pt y="30" x="227"/>
                    </a:lnTo>
                    <a:lnTo>
                      <a:pt y="18" x="293"/>
                    </a:lnTo>
                    <a:lnTo>
                      <a:pt y="12" x="359"/>
                    </a:lnTo>
                    <a:lnTo>
                      <a:pt y="18" x="418"/>
                    </a:lnTo>
                    <a:lnTo>
                      <a:pt y="30" x="478"/>
                    </a:lnTo>
                    <a:lnTo>
                      <a:pt y="48" x="532"/>
                    </a:lnTo>
                    <a:lnTo>
                      <a:pt y="66" x="580"/>
                    </a:lnTo>
                    <a:lnTo>
                      <a:pt y="48" x="586"/>
                    </a:lnTo>
                    <a:lnTo>
                      <a:pt y="12" x="478"/>
                    </a:lnTo>
                    <a:lnTo>
                      <a:pt y="6" x="418"/>
                    </a:lnTo>
                    <a:lnTo>
                      <a:pt y="0" x="359"/>
                    </a:lnTo>
                    <a:lnTo>
                      <a:pt y="6" x="287"/>
                    </a:lnTo>
                    <a:lnTo>
                      <a:pt y="18" x="221"/>
                    </a:lnTo>
                    <a:lnTo>
                      <a:pt y="36" x="161"/>
                    </a:lnTo>
                    <a:lnTo>
                      <a:pt y="66" x="107"/>
                    </a:lnTo>
                    <a:lnTo>
                      <a:pt y="96" x="60"/>
                    </a:lnTo>
                    <a:lnTo>
                      <a:pt y="132" x="30"/>
                    </a:lnTo>
                    <a:lnTo>
                      <a:pt y="174" x="6"/>
                    </a:lnTo>
                    <a:lnTo>
                      <a:pt y="216" x="0"/>
                    </a:lnTo>
                    <a:lnTo>
                      <a:pt y="257" x="6"/>
                    </a:lnTo>
                    <a:lnTo>
                      <a:pt y="299" x="30"/>
                    </a:lnTo>
                    <a:lnTo>
                      <a:pt y="335" x="60"/>
                    </a:lnTo>
                    <a:lnTo>
                      <a:pt y="371" x="107"/>
                    </a:lnTo>
                    <a:lnTo>
                      <a:pt y="395" x="161"/>
                    </a:lnTo>
                    <a:lnTo>
                      <a:pt y="413" x="221"/>
                    </a:lnTo>
                    <a:lnTo>
                      <a:pt y="425" x="287"/>
                    </a:lnTo>
                    <a:lnTo>
                      <a:pt y="431" x="359"/>
                    </a:lnTo>
                    <a:lnTo>
                      <a:pt y="425" x="430"/>
                    </a:lnTo>
                    <a:lnTo>
                      <a:pt y="413" x="496"/>
                    </a:lnTo>
                    <a:lnTo>
                      <a:pt y="395" x="562"/>
                    </a:lnTo>
                    <a:lnTo>
                      <a:pt y="371" x="610"/>
                    </a:lnTo>
                    <a:lnTo>
                      <a:pt y="335" x="657"/>
                    </a:lnTo>
                    <a:lnTo>
                      <a:pt y="299" x="687"/>
                    </a:lnTo>
                    <a:lnTo>
                      <a:pt y="257" x="711"/>
                    </a:lnTo>
                    <a:lnTo>
                      <a:pt y="216" x="717"/>
                    </a:lnTo>
                    <a:lnTo>
                      <a:pt y="204" x="717"/>
                    </a:lnTo>
                    <a:lnTo>
                      <a:pt y="192" x="711"/>
                    </a:lnTo>
                    <a:lnTo>
                      <a:pt y="198" x="687"/>
                    </a:lnTo>
                    <a:lnTo>
                      <a:pt y="210" x="693"/>
                    </a:lnTo>
                    <a:lnTo>
                      <a:pt y="216" x="693"/>
                    </a:lnTo>
                    <a:lnTo>
                      <a:pt y="216" x="69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52" name="Shape 52"/>
              <p:cNvSpPr/>
              <p:nvPr/>
            </p:nvSpPr>
            <p:spPr>
              <a:xfrm>
                <a:off y="5572125" x="6904036"/>
                <a:ext cy="846136" cx="1443036"/>
              </a:xfrm>
              <a:custGeom>
                <a:pathLst>
                  <a:path w="909" extrusionOk="0" h="533">
                    <a:moveTo>
                      <a:pt y="0" x="616"/>
                    </a:moveTo>
                    <a:lnTo>
                      <a:pt y="18" x="616"/>
                    </a:lnTo>
                    <a:lnTo>
                      <a:pt y="60" x="724"/>
                    </a:lnTo>
                    <a:lnTo>
                      <a:pt y="84" x="765"/>
                    </a:lnTo>
                    <a:lnTo>
                      <a:pt y="114" x="807"/>
                    </a:lnTo>
                    <a:lnTo>
                      <a:pt y="144" x="837"/>
                    </a:lnTo>
                    <a:lnTo>
                      <a:pt y="180" x="861"/>
                    </a:lnTo>
                    <a:lnTo>
                      <a:pt y="216" x="873"/>
                    </a:lnTo>
                    <a:lnTo>
                      <a:pt y="258" x="879"/>
                    </a:lnTo>
                    <a:lnTo>
                      <a:pt y="311" x="873"/>
                    </a:lnTo>
                    <a:lnTo>
                      <a:pt y="359" x="843"/>
                    </a:lnTo>
                    <a:lnTo>
                      <a:pt y="401" x="807"/>
                    </a:lnTo>
                    <a:lnTo>
                      <a:pt y="443" x="753"/>
                    </a:lnTo>
                    <a:lnTo>
                      <a:pt y="473" x="694"/>
                    </a:lnTo>
                    <a:lnTo>
                      <a:pt y="497" x="622"/>
                    </a:lnTo>
                    <a:lnTo>
                      <a:pt y="509" x="538"/>
                    </a:lnTo>
                    <a:lnTo>
                      <a:pt y="515" x="455"/>
                    </a:lnTo>
                    <a:lnTo>
                      <a:pt y="509" x="371"/>
                    </a:lnTo>
                    <a:lnTo>
                      <a:pt y="497" x="287"/>
                    </a:lnTo>
                    <a:lnTo>
                      <a:pt y="473" x="215"/>
                    </a:lnTo>
                    <a:lnTo>
                      <a:pt y="443" x="156"/>
                    </a:lnTo>
                    <a:lnTo>
                      <a:pt y="401" x="102"/>
                    </a:lnTo>
                    <a:lnTo>
                      <a:pt y="359" x="66"/>
                    </a:lnTo>
                    <a:lnTo>
                      <a:pt y="311" x="36"/>
                    </a:lnTo>
                    <a:lnTo>
                      <a:pt y="258" x="30"/>
                    </a:lnTo>
                    <a:lnTo>
                      <a:pt y="222" x="36"/>
                    </a:lnTo>
                    <a:lnTo>
                      <a:pt y="186" x="48"/>
                    </a:lnTo>
                    <a:lnTo>
                      <a:pt y="156" x="66"/>
                    </a:lnTo>
                    <a:lnTo>
                      <a:pt y="126" x="90"/>
                    </a:lnTo>
                    <a:lnTo>
                      <a:pt y="114" x="66"/>
                    </a:lnTo>
                    <a:lnTo>
                      <a:pt y="144" x="36"/>
                    </a:lnTo>
                    <a:lnTo>
                      <a:pt y="180" x="18"/>
                    </a:lnTo>
                    <a:lnTo>
                      <a:pt y="216" x="6"/>
                    </a:lnTo>
                    <a:lnTo>
                      <a:pt y="258" x="0"/>
                    </a:lnTo>
                    <a:lnTo>
                      <a:pt y="311" x="12"/>
                    </a:lnTo>
                    <a:lnTo>
                      <a:pt y="365" x="36"/>
                    </a:lnTo>
                    <a:lnTo>
                      <a:pt y="413" x="78"/>
                    </a:lnTo>
                    <a:lnTo>
                      <a:pt y="449" x="132"/>
                    </a:lnTo>
                    <a:lnTo>
                      <a:pt y="485" x="203"/>
                    </a:lnTo>
                    <a:lnTo>
                      <a:pt y="509" x="275"/>
                    </a:lnTo>
                    <a:lnTo>
                      <a:pt y="527" x="365"/>
                    </a:lnTo>
                    <a:lnTo>
                      <a:pt y="533" x="455"/>
                    </a:lnTo>
                    <a:lnTo>
                      <a:pt y="527" x="544"/>
                    </a:lnTo>
                    <a:lnTo>
                      <a:pt y="509" x="634"/>
                    </a:lnTo>
                    <a:lnTo>
                      <a:pt y="485" x="712"/>
                    </a:lnTo>
                    <a:lnTo>
                      <a:pt y="449" x="777"/>
                    </a:lnTo>
                    <a:lnTo>
                      <a:pt y="413" x="831"/>
                    </a:lnTo>
                    <a:lnTo>
                      <a:pt y="365" x="873"/>
                    </a:lnTo>
                    <a:lnTo>
                      <a:pt y="311" x="897"/>
                    </a:lnTo>
                    <a:lnTo>
                      <a:pt y="258" x="909"/>
                    </a:lnTo>
                    <a:lnTo>
                      <a:pt y="216" x="903"/>
                    </a:lnTo>
                    <a:lnTo>
                      <a:pt y="174" x="885"/>
                    </a:lnTo>
                    <a:lnTo>
                      <a:pt y="132" x="861"/>
                    </a:lnTo>
                    <a:lnTo>
                      <a:pt y="102" x="825"/>
                    </a:lnTo>
                    <a:lnTo>
                      <a:pt y="66" x="783"/>
                    </a:lnTo>
                    <a:lnTo>
                      <a:pt y="42" x="735"/>
                    </a:lnTo>
                    <a:lnTo>
                      <a:pt y="0" x="616"/>
                    </a:lnTo>
                    <a:lnTo>
                      <a:pt y="0" x="616"/>
                    </a:lnTo>
                    <a:close/>
                  </a:path>
                </a:pathLst>
              </a:custGeom>
              <a:gradFill>
                <a:gsLst>
                  <a:gs pos="0">
                    <a:srgbClr val="088CE5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53" name="Shape 53"/>
              <p:cNvSpPr/>
              <p:nvPr/>
            </p:nvSpPr>
            <p:spPr>
              <a:xfrm>
                <a:off y="5543550" x="7245350"/>
                <a:ext cy="104775" cx="579437"/>
              </a:xfrm>
              <a:custGeom>
                <a:pathLst>
                  <a:path w="365" extrusionOk="0" h="66">
                    <a:moveTo>
                      <a:pt y="18" x="240"/>
                    </a:moveTo>
                    <a:lnTo>
                      <a:pt y="24" x="299"/>
                    </a:lnTo>
                    <a:lnTo>
                      <a:pt y="30" x="359"/>
                    </a:lnTo>
                    <a:lnTo>
                      <a:pt y="12" x="365"/>
                    </a:lnTo>
                    <a:lnTo>
                      <a:pt y="6" x="305"/>
                    </a:lnTo>
                    <a:lnTo>
                      <a:pt y="0" x="240"/>
                    </a:lnTo>
                    <a:lnTo>
                      <a:pt y="6" x="174"/>
                    </a:lnTo>
                    <a:lnTo>
                      <a:pt y="12" x="114"/>
                    </a:lnTo>
                    <a:lnTo>
                      <a:pt y="42" x="0"/>
                    </a:lnTo>
                    <a:lnTo>
                      <a:pt y="66" x="0"/>
                    </a:lnTo>
                    <a:lnTo>
                      <a:pt y="48" x="54"/>
                    </a:lnTo>
                    <a:lnTo>
                      <a:pt y="30" x="114"/>
                    </a:lnTo>
                    <a:lnTo>
                      <a:pt y="24" x="174"/>
                    </a:lnTo>
                    <a:lnTo>
                      <a:pt y="18" x="240"/>
                    </a:lnTo>
                    <a:lnTo>
                      <a:pt y="18" x="240"/>
                    </a:lnTo>
                    <a:close/>
                  </a:path>
                </a:pathLst>
              </a:custGeom>
              <a:gradFill>
                <a:gsLst>
                  <a:gs pos="0">
                    <a:srgbClr val="088CE5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54" name="Shape 54"/>
              <p:cNvSpPr/>
              <p:nvPr/>
            </p:nvSpPr>
            <p:spPr>
              <a:xfrm>
                <a:off y="5648325" x="7085011"/>
                <a:ext cy="76200" cx="104775"/>
              </a:xfrm>
              <a:custGeom>
                <a:pathLst>
                  <a:path w="66" extrusionOk="0" h="48">
                    <a:moveTo>
                      <a:pt y="18" x="66"/>
                    </a:moveTo>
                    <a:lnTo>
                      <a:pt y="0" x="48"/>
                    </a:lnTo>
                    <a:lnTo>
                      <a:pt y="12" x="24"/>
                    </a:lnTo>
                    <a:lnTo>
                      <a:pt y="30" x="0"/>
                    </a:lnTo>
                    <a:lnTo>
                      <a:pt y="48" x="12"/>
                    </a:lnTo>
                    <a:lnTo>
                      <a:pt y="30" x="42"/>
                    </a:lnTo>
                    <a:lnTo>
                      <a:pt y="18" x="66"/>
                    </a:lnTo>
                    <a:lnTo>
                      <a:pt y="18" x="66"/>
                    </a:lnTo>
                    <a:close/>
                  </a:path>
                </a:pathLst>
              </a:custGeom>
              <a:gradFill>
                <a:gsLst>
                  <a:gs pos="0">
                    <a:srgbClr val="088CE5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55" name="Shape 55"/>
              <p:cNvSpPr/>
              <p:nvPr/>
            </p:nvSpPr>
            <p:spPr>
              <a:xfrm>
                <a:off y="5727700" x="7216775"/>
                <a:ext cy="506412" cx="822324"/>
              </a:xfrm>
              <a:prstGeom prst="ellipse">
                <a:avLst/>
              </a:prstGeom>
              <a:gradFill>
                <a:gsLst>
                  <a:gs pos="0">
                    <a:srgbClr val="0080D7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56" name="Shape 56"/>
              <p:cNvSpPr/>
              <p:nvPr/>
            </p:nvSpPr>
            <p:spPr>
              <a:xfrm>
                <a:off y="5762625" x="7267575"/>
                <a:ext cy="430212" cx="708024"/>
              </a:xfrm>
              <a:prstGeom prst="ellipse">
                <a:avLst/>
              </a:prstGeom>
              <a:gradFill>
                <a:gsLst>
                  <a:gs pos="0">
                    <a:srgbClr val="088CE5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57" name="Shape 57"/>
              <p:cNvSpPr/>
              <p:nvPr/>
            </p:nvSpPr>
            <p:spPr>
              <a:xfrm>
                <a:off y="5794375" x="7318375"/>
                <a:ext cy="369886" cx="612775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0080D7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58" name="Shape 58"/>
              <p:cNvSpPr/>
              <p:nvPr/>
            </p:nvSpPr>
            <p:spPr>
              <a:xfrm>
                <a:off y="5838825" x="7388225"/>
                <a:ext cy="280987" cx="473075"/>
              </a:xfrm>
              <a:prstGeom prst="ellipse">
                <a:avLst/>
              </a:prstGeom>
              <a:gradFill>
                <a:gsLst>
                  <a:gs pos="0">
                    <a:srgbClr val="0080D7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59" name="Shape 59"/>
              <p:cNvSpPr/>
              <p:nvPr/>
            </p:nvSpPr>
            <p:spPr>
              <a:xfrm>
                <a:off y="5870575" x="7445375"/>
                <a:ext cy="220662" cx="352425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0080D7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60" name="Shape 60"/>
              <p:cNvSpPr/>
              <p:nvPr/>
            </p:nvSpPr>
            <p:spPr>
              <a:xfrm>
                <a:off y="5918200" x="7521575"/>
                <a:ext cy="128587" cx="200024"/>
              </a:xfrm>
              <a:prstGeom prst="ellipse">
                <a:avLst/>
              </a:prstGeom>
              <a:gradFill>
                <a:gsLst>
                  <a:gs pos="0">
                    <a:srgbClr val="0084DD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</p:grpSp>
        <p:grpSp>
          <p:nvGrpSpPr>
            <p:cNvPr id="61" name="Shape 61"/>
            <p:cNvGrpSpPr/>
            <p:nvPr/>
          </p:nvGrpSpPr>
          <p:grpSpPr>
            <a:xfrm>
              <a:off y="4800600" x="8382000"/>
              <a:ext cy="409575" cx="674686"/>
              <a:chOff y="4800600" x="8382000"/>
              <a:chExt cy="409575" cx="674686"/>
            </a:xfrm>
          </p:grpSpPr>
          <p:sp>
            <p:nvSpPr>
              <p:cNvPr id="62" name="Shape 62"/>
              <p:cNvSpPr/>
              <p:nvPr/>
            </p:nvSpPr>
            <p:spPr>
              <a:xfrm>
                <a:off y="5057775" x="8382000"/>
                <a:ext cy="152400" cx="608012"/>
              </a:xfrm>
              <a:custGeom>
                <a:pathLst>
                  <a:path w="382" extrusionOk="0" h="96">
                    <a:moveTo>
                      <a:pt y="96" x="209"/>
                    </a:moveTo>
                    <a:lnTo>
                      <a:pt y="90" x="143"/>
                    </a:lnTo>
                    <a:lnTo>
                      <a:pt y="66" x="83"/>
                    </a:lnTo>
                    <a:lnTo>
                      <a:pt y="36" x="35"/>
                    </a:lnTo>
                    <a:lnTo>
                      <a:pt y="0" x="6"/>
                    </a:lnTo>
                    <a:lnTo>
                      <a:pt y="6" x="0"/>
                    </a:lnTo>
                    <a:lnTo>
                      <a:pt y="42" x="29"/>
                    </a:lnTo>
                    <a:lnTo>
                      <a:pt y="72" x="77"/>
                    </a:lnTo>
                    <a:lnTo>
                      <a:pt y="90" x="137"/>
                    </a:lnTo>
                    <a:lnTo>
                      <a:pt y="96" x="209"/>
                    </a:lnTo>
                    <a:lnTo>
                      <a:pt y="90" x="263"/>
                    </a:lnTo>
                    <a:lnTo>
                      <a:pt y="84" x="311"/>
                    </a:lnTo>
                    <a:lnTo>
                      <a:pt y="66" x="352"/>
                    </a:lnTo>
                    <a:lnTo>
                      <a:pt y="42" x="382"/>
                    </a:lnTo>
                    <a:lnTo>
                      <a:pt y="42" x="376"/>
                    </a:lnTo>
                    <a:lnTo>
                      <a:pt y="66" x="346"/>
                    </a:lnTo>
                    <a:lnTo>
                      <a:pt y="78" x="305"/>
                    </a:lnTo>
                    <a:lnTo>
                      <a:pt y="90" x="263"/>
                    </a:lnTo>
                    <a:lnTo>
                      <a:pt y="96" x="209"/>
                    </a:lnTo>
                    <a:lnTo>
                      <a:pt y="96" x="20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63" name="Shape 63"/>
              <p:cNvSpPr/>
              <p:nvPr/>
            </p:nvSpPr>
            <p:spPr>
              <a:xfrm>
                <a:off y="4800600" x="8437561"/>
                <a:ext cy="85725" cx="409575"/>
              </a:xfrm>
              <a:custGeom>
                <a:pathLst>
                  <a:path w="258" extrusionOk="0" h="54">
                    <a:moveTo>
                      <a:pt y="0" x="174"/>
                    </a:moveTo>
                    <a:lnTo>
                      <a:pt y="6" x="216"/>
                    </a:lnTo>
                    <a:lnTo>
                      <a:pt y="12" x="258"/>
                    </a:lnTo>
                    <a:lnTo>
                      <a:pt y="6" x="252"/>
                    </a:lnTo>
                    <a:lnTo>
                      <a:pt y="0" x="216"/>
                    </a:lnTo>
                    <a:lnTo>
                      <a:pt y="0" x="174"/>
                    </a:lnTo>
                    <a:lnTo>
                      <a:pt y="6" x="120"/>
                    </a:lnTo>
                    <a:lnTo>
                      <a:pt y="12" x="78"/>
                    </a:lnTo>
                    <a:lnTo>
                      <a:pt y="30" x="36"/>
                    </a:lnTo>
                    <a:lnTo>
                      <a:pt y="48" x="0"/>
                    </a:lnTo>
                    <a:lnTo>
                      <a:pt y="54" x="6"/>
                    </a:lnTo>
                    <a:lnTo>
                      <a:pt y="36" x="36"/>
                    </a:lnTo>
                    <a:lnTo>
                      <a:pt y="18" x="78"/>
                    </a:lnTo>
                    <a:lnTo>
                      <a:pt y="6" x="120"/>
                    </a:lnTo>
                    <a:lnTo>
                      <a:pt y="0" x="174"/>
                    </a:lnTo>
                    <a:lnTo>
                      <a:pt y="0" x="17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64" name="Shape 64"/>
              <p:cNvSpPr/>
              <p:nvPr/>
            </p:nvSpPr>
            <p:spPr>
              <a:xfrm>
                <a:off y="4867275" x="8961436"/>
                <a:ext cy="247650" cx="95250"/>
              </a:xfrm>
              <a:custGeom>
                <a:pathLst>
                  <a:path w="60" extrusionOk="0" h="156">
                    <a:moveTo>
                      <a:pt y="90" x="54"/>
                    </a:moveTo>
                    <a:lnTo>
                      <a:pt y="126" x="48"/>
                    </a:lnTo>
                    <a:lnTo>
                      <a:pt y="156" x="24"/>
                    </a:lnTo>
                    <a:lnTo>
                      <a:pt y="156" x="30"/>
                    </a:lnTo>
                    <a:lnTo>
                      <a:pt y="126" x="54"/>
                    </a:lnTo>
                    <a:lnTo>
                      <a:pt y="90" x="60"/>
                    </a:lnTo>
                    <a:lnTo>
                      <a:pt y="66" x="54"/>
                    </a:lnTo>
                    <a:lnTo>
                      <a:pt y="42" x="48"/>
                    </a:lnTo>
                    <a:lnTo>
                      <a:pt y="18" x="30"/>
                    </a:lnTo>
                    <a:lnTo>
                      <a:pt y="0" x="6"/>
                    </a:lnTo>
                    <a:lnTo>
                      <a:pt y="6" x="0"/>
                    </a:lnTo>
                    <a:lnTo>
                      <a:pt y="24" x="24"/>
                    </a:lnTo>
                    <a:lnTo>
                      <a:pt y="42" x="42"/>
                    </a:lnTo>
                    <a:lnTo>
                      <a:pt y="66" x="48"/>
                    </a:lnTo>
                    <a:lnTo>
                      <a:pt y="90" x="54"/>
                    </a:lnTo>
                    <a:lnTo>
                      <a:pt y="90" x="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65" name="Shape 65"/>
              <p:cNvSpPr/>
              <p:nvPr/>
            </p:nvSpPr>
            <p:spPr>
              <a:xfrm>
                <a:off y="5153025" x="8532811"/>
                <a:ext cy="28575" cx="304800"/>
              </a:xfrm>
              <a:custGeom>
                <a:pathLst>
                  <a:path w="192" extrusionOk="0" h="18">
                    <a:moveTo>
                      <a:pt y="12" x="114"/>
                    </a:moveTo>
                    <a:lnTo>
                      <a:pt y="6" x="72"/>
                    </a:lnTo>
                    <a:lnTo>
                      <a:pt y="0" x="30"/>
                    </a:lnTo>
                    <a:lnTo>
                      <a:pt y="0" x="0"/>
                    </a:lnTo>
                    <a:lnTo>
                      <a:pt y="12" x="54"/>
                    </a:lnTo>
                    <a:lnTo>
                      <a:pt y="18" x="114"/>
                    </a:lnTo>
                    <a:lnTo>
                      <a:pt y="18" x="156"/>
                    </a:lnTo>
                    <a:lnTo>
                      <a:pt y="12" x="192"/>
                    </a:lnTo>
                    <a:lnTo>
                      <a:pt y="0" x="186"/>
                    </a:lnTo>
                    <a:lnTo>
                      <a:pt y="6" x="150"/>
                    </a:lnTo>
                    <a:lnTo>
                      <a:pt y="12" x="114"/>
                    </a:lnTo>
                    <a:lnTo>
                      <a:pt y="12" x="11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66" name="Shape 66"/>
              <p:cNvSpPr/>
              <p:nvPr/>
            </p:nvSpPr>
            <p:spPr>
              <a:xfrm>
                <a:off y="4829175" x="8420100"/>
                <a:ext cy="295275" cx="255586"/>
              </a:xfrm>
              <a:custGeom>
                <a:pathLst>
                  <a:path w="161" extrusionOk="0" h="186">
                    <a:moveTo>
                      <a:pt y="114" x="11"/>
                    </a:moveTo>
                    <a:lnTo>
                      <a:pt y="96" x="17"/>
                    </a:lnTo>
                    <a:lnTo>
                      <a:pt y="78" x="23"/>
                    </a:lnTo>
                    <a:lnTo>
                      <a:pt y="42" x="53"/>
                    </a:lnTo>
                    <a:lnTo>
                      <a:pt y="18" x="101"/>
                    </a:lnTo>
                    <a:lnTo>
                      <a:pt y="6" x="155"/>
                    </a:lnTo>
                    <a:lnTo>
                      <a:pt y="0" x="161"/>
                    </a:lnTo>
                    <a:lnTo>
                      <a:pt y="12" x="95"/>
                    </a:lnTo>
                    <a:lnTo>
                      <a:pt y="36" x="47"/>
                    </a:lnTo>
                    <a:lnTo>
                      <a:pt y="72" x="11"/>
                    </a:lnTo>
                    <a:lnTo>
                      <a:pt y="90" x="5"/>
                    </a:lnTo>
                    <a:lnTo>
                      <a:pt y="114" x="0"/>
                    </a:lnTo>
                    <a:lnTo>
                      <a:pt y="150" x="11"/>
                    </a:lnTo>
                    <a:lnTo>
                      <a:pt y="168" x="23"/>
                    </a:lnTo>
                    <a:lnTo>
                      <a:pt y="186" x="41"/>
                    </a:lnTo>
                    <a:lnTo>
                      <a:pt y="186" x="65"/>
                    </a:lnTo>
                    <a:lnTo>
                      <a:pt y="168" x="41"/>
                    </a:lnTo>
                    <a:lnTo>
                      <a:pt y="150" x="23"/>
                    </a:lnTo>
                    <a:lnTo>
                      <a:pt y="132" x="17"/>
                    </a:lnTo>
                    <a:lnTo>
                      <a:pt y="114" x="11"/>
                    </a:lnTo>
                    <a:lnTo>
                      <a:pt y="114" x="1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67" name="Shape 67"/>
              <p:cNvSpPr/>
              <p:nvPr/>
            </p:nvSpPr>
            <p:spPr>
              <a:xfrm>
                <a:off y="4829175" x="8713786"/>
                <a:ext cy="333375" cx="295274"/>
              </a:xfrm>
              <a:custGeom>
                <a:pathLst>
                  <a:path w="185" extrusionOk="0" h="210">
                    <a:moveTo>
                      <a:pt y="6" x="0"/>
                    </a:moveTo>
                    <a:lnTo>
                      <a:pt y="12" x="66"/>
                    </a:lnTo>
                    <a:lnTo>
                      <a:pt y="36" x="119"/>
                    </a:lnTo>
                    <a:lnTo>
                      <a:pt y="72" x="155"/>
                    </a:lnTo>
                    <a:lnTo>
                      <a:pt y="90" x="161"/>
                    </a:lnTo>
                    <a:lnTo>
                      <a:pt y="114" x="167"/>
                    </a:lnTo>
                    <a:lnTo>
                      <a:pt y="138" x="161"/>
                    </a:lnTo>
                    <a:lnTo>
                      <a:pt y="162" x="149"/>
                    </a:lnTo>
                    <a:lnTo>
                      <a:pt y="180" x="119"/>
                    </a:lnTo>
                    <a:lnTo>
                      <a:pt y="198" x="90"/>
                    </a:lnTo>
                    <a:lnTo>
                      <a:pt y="210" x="96"/>
                    </a:lnTo>
                    <a:lnTo>
                      <a:pt y="192" x="131"/>
                    </a:lnTo>
                    <a:lnTo>
                      <a:pt y="168" x="161"/>
                    </a:lnTo>
                    <a:lnTo>
                      <a:pt y="144" x="179"/>
                    </a:lnTo>
                    <a:lnTo>
                      <a:pt y="114" x="185"/>
                    </a:lnTo>
                    <a:lnTo>
                      <a:pt y="90" x="179"/>
                    </a:lnTo>
                    <a:lnTo>
                      <a:pt y="66" x="173"/>
                    </a:lnTo>
                    <a:lnTo>
                      <a:pt y="48" x="155"/>
                    </a:lnTo>
                    <a:lnTo>
                      <a:pt y="30" x="131"/>
                    </a:lnTo>
                    <a:lnTo>
                      <a:pt y="6" x="72"/>
                    </a:lnTo>
                    <a:lnTo>
                      <a:pt y="0" x="0"/>
                    </a:lnTo>
                    <a:lnTo>
                      <a:pt y="6" x="0"/>
                    </a:lnTo>
                    <a:lnTo>
                      <a:pt y="6" x="0"/>
                    </a:lnTo>
                    <a:lnTo>
                      <a:pt y="6" x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68" name="Shape 68"/>
              <p:cNvSpPr/>
              <p:nvPr/>
            </p:nvSpPr>
            <p:spPr>
              <a:xfrm>
                <a:off y="4854575" x="8485186"/>
                <a:ext cy="295275" cx="474661"/>
              </a:xfrm>
              <a:custGeom>
                <a:pathLst>
                  <a:path w="299" extrusionOk="0" h="186">
                    <a:moveTo>
                      <a:pt y="0" x="150"/>
                    </a:moveTo>
                    <a:lnTo>
                      <a:pt y="6" x="90"/>
                    </a:lnTo>
                    <a:lnTo>
                      <a:pt y="30" x="42"/>
                    </a:lnTo>
                    <a:lnTo>
                      <a:pt y="54" x="12"/>
                    </a:lnTo>
                    <a:lnTo>
                      <a:pt y="72" x="6"/>
                    </a:lnTo>
                    <a:lnTo>
                      <a:pt y="90" x="0"/>
                    </a:lnTo>
                    <a:lnTo>
                      <a:pt y="108" x="6"/>
                    </a:lnTo>
                    <a:lnTo>
                      <a:pt y="126" x="12"/>
                    </a:lnTo>
                    <a:lnTo>
                      <a:pt y="156" x="42"/>
                    </a:lnTo>
                    <a:lnTo>
                      <a:pt y="180" x="90"/>
                    </a:lnTo>
                    <a:lnTo>
                      <a:pt y="186" x="150"/>
                    </a:lnTo>
                    <a:lnTo>
                      <a:pt y="180" x="209"/>
                    </a:lnTo>
                    <a:lnTo>
                      <a:pt y="156" x="257"/>
                    </a:lnTo>
                    <a:lnTo>
                      <a:pt y="126" x="287"/>
                    </a:lnTo>
                    <a:lnTo>
                      <a:pt y="108" x="299"/>
                    </a:lnTo>
                    <a:lnTo>
                      <a:pt y="90" x="299"/>
                    </a:lnTo>
                    <a:lnTo>
                      <a:pt y="72" x="299"/>
                    </a:lnTo>
                    <a:lnTo>
                      <a:pt y="54" x="287"/>
                    </a:lnTo>
                    <a:lnTo>
                      <a:pt y="30" x="257"/>
                    </a:lnTo>
                    <a:lnTo>
                      <a:pt y="6" x="209"/>
                    </a:lnTo>
                    <a:lnTo>
                      <a:pt y="0" x="150"/>
                    </a:lnTo>
                    <a:lnTo>
                      <a:pt y="0" x="150"/>
                    </a:lnTo>
                    <a:close/>
                    <a:moveTo>
                      <a:pt y="180" x="150"/>
                    </a:moveTo>
                    <a:lnTo>
                      <a:pt y="174" x="96"/>
                    </a:lnTo>
                    <a:lnTo>
                      <a:pt y="156" x="48"/>
                    </a:lnTo>
                    <a:lnTo>
                      <a:pt y="126" x="18"/>
                    </a:lnTo>
                    <a:lnTo>
                      <a:pt y="108" x="12"/>
                    </a:lnTo>
                    <a:lnTo>
                      <a:pt y="90" x="6"/>
                    </a:lnTo>
                    <a:lnTo>
                      <a:pt y="72" x="12"/>
                    </a:lnTo>
                    <a:lnTo>
                      <a:pt y="54" x="18"/>
                    </a:lnTo>
                    <a:lnTo>
                      <a:pt y="30" x="48"/>
                    </a:lnTo>
                    <a:lnTo>
                      <a:pt y="12" x="96"/>
                    </a:lnTo>
                    <a:lnTo>
                      <a:pt y="6" x="150"/>
                    </a:lnTo>
                    <a:lnTo>
                      <a:pt y="12" x="203"/>
                    </a:lnTo>
                    <a:lnTo>
                      <a:pt y="30" x="251"/>
                    </a:lnTo>
                    <a:lnTo>
                      <a:pt y="54" x="281"/>
                    </a:lnTo>
                    <a:lnTo>
                      <a:pt y="72" x="293"/>
                    </a:lnTo>
                    <a:lnTo>
                      <a:pt y="90" x="293"/>
                    </a:lnTo>
                    <a:lnTo>
                      <a:pt y="108" x="293"/>
                    </a:lnTo>
                    <a:lnTo>
                      <a:pt y="126" x="281"/>
                    </a:lnTo>
                    <a:lnTo>
                      <a:pt y="156" x="251"/>
                    </a:lnTo>
                    <a:lnTo>
                      <a:pt y="174" x="203"/>
                    </a:lnTo>
                    <a:lnTo>
                      <a:pt y="180" x="150"/>
                    </a:lnTo>
                    <a:lnTo>
                      <a:pt y="180" x="15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grpSp>
            <p:nvGrpSpPr>
              <p:cNvPr id="69" name="Shape 69"/>
              <p:cNvGrpSpPr/>
              <p:nvPr/>
            </p:nvGrpSpPr>
            <p:grpSpPr>
              <a:xfrm>
                <a:off y="4897437" x="8542336"/>
                <a:ext cy="209549" cx="360362"/>
                <a:chOff y="4897437" x="8542336"/>
                <a:chExt cy="209549" cx="360362"/>
              </a:xfrm>
            </p:grpSpPr>
            <p:sp>
              <p:nvSpPr>
                <p:cNvPr id="70" name="Shape 70"/>
                <p:cNvSpPr/>
                <p:nvPr/>
              </p:nvSpPr>
              <p:spPr>
                <a:xfrm>
                  <a:off y="4897437" x="8542336"/>
                  <a:ext cy="209549" cx="360362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bIns="45700" rIns="91425" lIns="91425" tIns="45700" anchor="t" anchorCtr="0">
                  <a:noAutofit/>
                </a:bodyPr>
                <a:lstStyle/>
                <a:p/>
              </p:txBody>
            </p:sp>
            <p:sp>
              <p:nvSpPr>
                <p:cNvPr id="71" name="Shape 71"/>
                <p:cNvSpPr/>
                <p:nvPr/>
              </p:nvSpPr>
              <p:spPr>
                <a:xfrm>
                  <a:off y="4919662" x="8577261"/>
                  <a:ext cy="161925" cx="288925"/>
                </a:xfrm>
                <a:prstGeom prst="ellipse">
                  <a:avLst/>
                </a:pr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bIns="45700" rIns="91425" lIns="91425" tIns="45700" anchor="t" anchorCtr="0">
                  <a:noAutofit/>
                </a:bodyPr>
                <a:lstStyle/>
                <a:p/>
              </p:txBody>
            </p:sp>
            <p:sp>
              <p:nvSpPr>
                <p:cNvPr id="72" name="Shape 72"/>
                <p:cNvSpPr/>
                <p:nvPr/>
              </p:nvSpPr>
              <p:spPr>
                <a:xfrm>
                  <a:off y="4935537" x="8621711"/>
                  <a:ext cy="130175" cx="198436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bIns="45700" rIns="91425" lIns="91425" tIns="45700" anchor="t" anchorCtr="0">
                  <a:noAutofit/>
                </a:bodyPr>
                <a:lstStyle/>
                <a:p/>
              </p:txBody>
            </p:sp>
            <p:sp>
              <p:nvSpPr>
                <p:cNvPr id="73" name="Shape 73"/>
                <p:cNvSpPr/>
                <p:nvPr/>
              </p:nvSpPr>
              <p:spPr>
                <a:xfrm>
                  <a:off y="4960937" x="8664575"/>
                  <a:ext cy="74611" cx="115886"/>
                </a:xfrm>
                <a:prstGeom prst="ellipse">
                  <a:avLst/>
                </a:pr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bIns="45700" rIns="91425" lIns="91425" tIns="45700" anchor="t" anchorCtr="0">
                  <a:noAutofit/>
                </a:bodyPr>
                <a:lstStyle/>
                <a:p/>
              </p:txBody>
            </p:sp>
          </p:grpSp>
        </p:grpSp>
      </p:grpSp>
      <p:sp>
        <p:nvSpPr>
          <p:cNvPr id="74" name="Shape 74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1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8034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➢"/>
              <a:defRPr strike="noStrike" u="none" b="0" cap="none" baseline="0" sz="3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-1968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●"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-76200" marL="114300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-165100" marL="160020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Arial"/>
              <a:buChar char="●"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-101600" marL="20574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101600" marL="25146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101600" marL="29718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101600" marL="34290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101600" marL="38862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126" name="Shape 126"/>
          <p:cNvGrpSpPr/>
          <p:nvPr/>
        </p:nvGrpSpPr>
        <p:grpSpPr>
          <a:xfrm>
            <a:off y="4267200" x="3175"/>
            <a:ext cy="2590800" cx="9140824"/>
            <a:chOff y="4267200" x="3175"/>
            <a:chExt cy="2590800" cx="9140824"/>
          </a:xfrm>
        </p:grpSpPr>
        <p:sp>
          <p:nvSpPr>
            <p:cNvPr id="127" name="Shape 127"/>
            <p:cNvSpPr/>
            <p:nvPr/>
          </p:nvSpPr>
          <p:spPr>
            <a:xfrm>
              <a:off y="4267200" x="3175"/>
              <a:ext cy="2590800" cx="9140824"/>
            </a:xfrm>
            <a:custGeom>
              <a:pathLst>
                <a:path w="5740" extrusionOk="0" h="4316">
                  <a:moveTo>
                    <a:pt y="4316" x="5740"/>
                  </a:moveTo>
                  <a:lnTo>
                    <a:pt y="4316" x="0"/>
                  </a:lnTo>
                  <a:lnTo>
                    <a:pt y="0" x="0"/>
                  </a:lnTo>
                  <a:lnTo>
                    <a:pt y="0" x="5740"/>
                  </a:lnTo>
                  <a:lnTo>
                    <a:pt y="4316" x="5740"/>
                  </a:lnTo>
                  <a:lnTo>
                    <a:pt y="4316" x="574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grpSp>
          <p:nvGrpSpPr>
            <p:cNvPr id="128" name="Shape 128"/>
            <p:cNvGrpSpPr/>
            <p:nvPr/>
          </p:nvGrpSpPr>
          <p:grpSpPr>
            <a:xfrm>
              <a:off y="5897562" x="5600700"/>
              <a:ext cy="827087" cx="1257300"/>
              <a:chOff y="5897562" x="5599112"/>
              <a:chExt cy="827087" cx="1257300"/>
            </a:xfrm>
          </p:grpSpPr>
          <p:sp>
            <p:nvSpPr>
              <p:cNvPr id="129" name="Shape 129"/>
              <p:cNvSpPr/>
              <p:nvPr/>
            </p:nvSpPr>
            <p:spPr>
              <a:xfrm>
                <a:off y="6048375" x="5851525"/>
                <a:ext cy="519112" cx="84455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007CCF"/>
                  </a:gs>
                </a:gsLst>
                <a:path path="circle">
                  <a:fillToRect t="50%" b="50%" r="50%" l="50%"/>
                </a:path>
                <a:tileRect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30" name="Shape 130"/>
              <p:cNvSpPr/>
              <p:nvPr/>
            </p:nvSpPr>
            <p:spPr>
              <a:xfrm>
                <a:off y="6096000" x="5915025"/>
                <a:ext cy="436562" cx="717550"/>
              </a:xfrm>
              <a:prstGeom prst="ellipse">
                <a:avLst/>
              </a:prstGeom>
              <a:gradFill>
                <a:gsLst>
                  <a:gs pos="0">
                    <a:srgbClr val="007CCF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31" name="Shape 131"/>
              <p:cNvSpPr/>
              <p:nvPr/>
            </p:nvSpPr>
            <p:spPr>
              <a:xfrm>
                <a:off y="6146800" x="6003925"/>
                <a:ext cy="328611" cx="546099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0080D7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32" name="Shape 132"/>
              <p:cNvSpPr/>
              <p:nvPr/>
            </p:nvSpPr>
            <p:spPr>
              <a:xfrm>
                <a:off y="6184900" x="6067425"/>
                <a:ext cy="252412" cx="415925"/>
              </a:xfrm>
              <a:prstGeom prst="ellipse">
                <a:avLst/>
              </a:prstGeom>
              <a:gradFill>
                <a:gsLst>
                  <a:gs pos="0">
                    <a:srgbClr val="0084DD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33" name="Shape 133"/>
              <p:cNvSpPr/>
              <p:nvPr/>
            </p:nvSpPr>
            <p:spPr>
              <a:xfrm>
                <a:off y="6226175" x="6121400"/>
                <a:ext cy="169861" cx="304799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0080D7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34" name="Shape 134"/>
              <p:cNvSpPr/>
              <p:nvPr/>
            </p:nvSpPr>
            <p:spPr>
              <a:xfrm>
                <a:off y="5897562" x="5675312"/>
                <a:ext cy="255586" cx="608012"/>
              </a:xfrm>
              <a:custGeom>
                <a:pathLst>
                  <a:path w="382" extrusionOk="0" h="161">
                    <a:moveTo>
                      <a:pt y="12" x="376"/>
                    </a:moveTo>
                    <a:lnTo>
                      <a:pt y="24" x="257"/>
                    </a:lnTo>
                    <a:lnTo>
                      <a:pt y="54" x="149"/>
                    </a:lnTo>
                    <a:lnTo>
                      <a:pt y="77" x="101"/>
                    </a:lnTo>
                    <a:lnTo>
                      <a:pt y="101" x="59"/>
                    </a:lnTo>
                    <a:lnTo>
                      <a:pt y="131" x="24"/>
                    </a:lnTo>
                    <a:lnTo>
                      <a:pt y="161" x="0"/>
                    </a:lnTo>
                    <a:lnTo>
                      <a:pt y="137" x="0"/>
                    </a:lnTo>
                    <a:lnTo>
                      <a:pt y="107" x="29"/>
                    </a:lnTo>
                    <a:lnTo>
                      <a:pt y="83" x="65"/>
                    </a:lnTo>
                    <a:lnTo>
                      <a:pt y="36" x="155"/>
                    </a:lnTo>
                    <a:lnTo>
                      <a:pt y="12" x="257"/>
                    </a:lnTo>
                    <a:lnTo>
                      <a:pt y="0" x="376"/>
                    </a:lnTo>
                    <a:lnTo>
                      <a:pt y="0" x="376"/>
                    </a:lnTo>
                    <a:lnTo>
                      <a:pt y="0" x="382"/>
                    </a:lnTo>
                    <a:lnTo>
                      <a:pt y="12" x="382"/>
                    </a:lnTo>
                    <a:lnTo>
                      <a:pt y="12" x="376"/>
                    </a:lnTo>
                    <a:lnTo>
                      <a:pt y="12" x="376"/>
                    </a:lnTo>
                    <a:lnTo>
                      <a:pt y="12" x="376"/>
                    </a:lnTo>
                    <a:close/>
                  </a:path>
                </a:pathLst>
              </a:custGeom>
              <a:gradFill>
                <a:gsLst>
                  <a:gs pos="0">
                    <a:srgbClr val="0080D7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35" name="Shape 135"/>
              <p:cNvSpPr/>
              <p:nvPr/>
            </p:nvSpPr>
            <p:spPr>
              <a:xfrm>
                <a:off y="6619875" x="5865812"/>
                <a:ext cy="104775" cx="704850"/>
              </a:xfrm>
              <a:custGeom>
                <a:pathLst>
                  <a:path w="443" extrusionOk="0" h="66">
                    <a:moveTo>
                      <a:pt y="54" x="257"/>
                    </a:moveTo>
                    <a:lnTo>
                      <a:pt y="48" x="353"/>
                    </a:lnTo>
                    <a:lnTo>
                      <a:pt y="24" x="443"/>
                    </a:lnTo>
                    <a:lnTo>
                      <a:pt y="36" x="443"/>
                    </a:lnTo>
                    <a:lnTo>
                      <a:pt y="60" x="353"/>
                    </a:lnTo>
                    <a:lnTo>
                      <a:pt y="66" x="257"/>
                    </a:lnTo>
                    <a:lnTo>
                      <a:pt y="60" x="186"/>
                    </a:lnTo>
                    <a:lnTo>
                      <a:pt y="48" x="120"/>
                    </a:lnTo>
                    <a:lnTo>
                      <a:pt y="36" x="60"/>
                    </a:lnTo>
                    <a:lnTo>
                      <a:pt y="12" x="0"/>
                    </a:lnTo>
                    <a:lnTo>
                      <a:pt y="0" x="0"/>
                    </a:lnTo>
                    <a:lnTo>
                      <a:pt y="24" x="54"/>
                    </a:lnTo>
                    <a:lnTo>
                      <a:pt y="36" x="120"/>
                    </a:lnTo>
                    <a:lnTo>
                      <a:pt y="48" x="186"/>
                    </a:lnTo>
                    <a:lnTo>
                      <a:pt y="54" x="257"/>
                    </a:lnTo>
                    <a:lnTo>
                      <a:pt y="54" x="257"/>
                    </a:lnTo>
                    <a:close/>
                  </a:path>
                </a:pathLst>
              </a:custGeom>
              <a:gradFill>
                <a:gsLst>
                  <a:gs pos="0">
                    <a:srgbClr val="0073C1"/>
                  </a:gs>
                  <a:gs pos="100000">
                    <a:schemeClr val="accent2"/>
                  </a:gs>
                </a:gsLst>
                <a:lin ang="18899999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36" name="Shape 136"/>
              <p:cNvSpPr/>
              <p:nvPr/>
            </p:nvSpPr>
            <p:spPr>
              <a:xfrm>
                <a:off y="6200775" x="5599112"/>
                <a:ext cy="342900" cx="141286"/>
              </a:xfrm>
              <a:custGeom>
                <a:pathLst>
                  <a:path w="89" extrusionOk="0" h="216">
                    <a:moveTo>
                      <a:pt y="66" x="12"/>
                    </a:moveTo>
                    <a:lnTo>
                      <a:pt y="108" x="18"/>
                    </a:lnTo>
                    <a:lnTo>
                      <a:pt y="144" x="36"/>
                    </a:lnTo>
                    <a:lnTo>
                      <a:pt y="180" x="60"/>
                    </a:lnTo>
                    <a:lnTo>
                      <a:pt y="216" x="89"/>
                    </a:lnTo>
                    <a:lnTo>
                      <a:pt y="216" x="72"/>
                    </a:lnTo>
                    <a:lnTo>
                      <a:pt y="180" x="42"/>
                    </a:lnTo>
                    <a:lnTo>
                      <a:pt y="144" x="18"/>
                    </a:lnTo>
                    <a:lnTo>
                      <a:pt y="108" x="6"/>
                    </a:lnTo>
                    <a:lnTo>
                      <a:pt y="66" x="0"/>
                    </a:lnTo>
                    <a:lnTo>
                      <a:pt y="30" x="0"/>
                    </a:lnTo>
                    <a:lnTo>
                      <a:pt y="0" x="12"/>
                    </a:lnTo>
                    <a:lnTo>
                      <a:pt y="0" x="30"/>
                    </a:lnTo>
                    <a:lnTo>
                      <a:pt y="30" x="18"/>
                    </a:lnTo>
                    <a:lnTo>
                      <a:pt y="66" x="12"/>
                    </a:lnTo>
                    <a:lnTo>
                      <a:pt y="66" x="1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77C8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37" name="Shape 137"/>
              <p:cNvSpPr/>
              <p:nvPr/>
            </p:nvSpPr>
            <p:spPr>
              <a:xfrm>
                <a:off y="5945187" x="5665787"/>
                <a:ext cy="731837" cx="1190625"/>
              </a:xfrm>
              <a:custGeom>
                <a:pathLst>
                  <a:path w="747" extrusionOk="0" h="461">
                    <a:moveTo>
                      <a:pt y="443" x="382"/>
                    </a:moveTo>
                    <a:lnTo>
                      <a:pt y="437" x="311"/>
                    </a:lnTo>
                    <a:lnTo>
                      <a:pt y="425" x="245"/>
                    </a:lnTo>
                    <a:lnTo>
                      <a:pt y="407" x="185"/>
                    </a:lnTo>
                    <a:lnTo>
                      <a:pt y="383" x="131"/>
                    </a:lnTo>
                    <a:lnTo>
                      <a:pt y="347" x="83"/>
                    </a:lnTo>
                    <a:lnTo>
                      <a:pt y="311" x="53"/>
                    </a:lnTo>
                    <a:lnTo>
                      <a:pt y="269" x="30"/>
                    </a:lnTo>
                    <a:lnTo>
                      <a:pt y="227" x="24"/>
                    </a:lnTo>
                    <a:lnTo>
                      <a:pt y="185" x="30"/>
                    </a:lnTo>
                    <a:lnTo>
                      <a:pt y="143" x="53"/>
                    </a:lnTo>
                    <a:lnTo>
                      <a:pt y="107" x="83"/>
                    </a:lnTo>
                    <a:lnTo>
                      <a:pt y="77" x="131"/>
                    </a:lnTo>
                    <a:lnTo>
                      <a:pt y="47" x="185"/>
                    </a:lnTo>
                    <a:lnTo>
                      <a:pt y="30" x="245"/>
                    </a:lnTo>
                    <a:lnTo>
                      <a:pt y="18" x="311"/>
                    </a:lnTo>
                    <a:lnTo>
                      <a:pt y="12" x="382"/>
                    </a:lnTo>
                    <a:lnTo>
                      <a:pt y="18" x="478"/>
                    </a:lnTo>
                    <a:lnTo>
                      <a:pt y="41" x="562"/>
                    </a:lnTo>
                    <a:lnTo>
                      <a:pt y="36" x="562"/>
                    </a:lnTo>
                    <a:lnTo>
                      <a:pt y="30" x="562"/>
                    </a:lnTo>
                    <a:lnTo>
                      <a:pt y="6" x="478"/>
                    </a:lnTo>
                    <a:lnTo>
                      <a:pt y="0" x="382"/>
                    </a:lnTo>
                    <a:lnTo>
                      <a:pt y="6" x="305"/>
                    </a:lnTo>
                    <a:lnTo>
                      <a:pt y="18" x="233"/>
                    </a:lnTo>
                    <a:lnTo>
                      <a:pt y="41" x="167"/>
                    </a:lnTo>
                    <a:lnTo>
                      <a:pt y="65" x="113"/>
                    </a:lnTo>
                    <a:lnTo>
                      <a:pt y="101" x="65"/>
                    </a:lnTo>
                    <a:lnTo>
                      <a:pt y="137" x="30"/>
                    </a:lnTo>
                    <a:lnTo>
                      <a:pt y="179" x="6"/>
                    </a:lnTo>
                    <a:lnTo>
                      <a:pt y="227" x="0"/>
                    </a:lnTo>
                    <a:lnTo>
                      <a:pt y="275" x="6"/>
                    </a:lnTo>
                    <a:lnTo>
                      <a:pt y="317" x="30"/>
                    </a:lnTo>
                    <a:lnTo>
                      <a:pt y="359" x="65"/>
                    </a:lnTo>
                    <a:lnTo>
                      <a:pt y="395" x="113"/>
                    </a:lnTo>
                    <a:lnTo>
                      <a:pt y="419" x="167"/>
                    </a:lnTo>
                    <a:lnTo>
                      <a:pt y="443" x="233"/>
                    </a:lnTo>
                    <a:lnTo>
                      <a:pt y="455" x="305"/>
                    </a:lnTo>
                    <a:lnTo>
                      <a:pt y="461" x="382"/>
                    </a:lnTo>
                    <a:lnTo>
                      <a:pt y="455" x="448"/>
                    </a:lnTo>
                    <a:lnTo>
                      <a:pt y="449" x="508"/>
                    </a:lnTo>
                    <a:lnTo>
                      <a:pt y="413" x="609"/>
                    </a:lnTo>
                    <a:lnTo>
                      <a:pt y="389" x="657"/>
                    </a:lnTo>
                    <a:lnTo>
                      <a:pt y="359" x="693"/>
                    </a:lnTo>
                    <a:lnTo>
                      <a:pt y="329" x="723"/>
                    </a:lnTo>
                    <a:lnTo>
                      <a:pt y="293" x="747"/>
                    </a:lnTo>
                    <a:lnTo>
                      <a:pt y="287" x="741"/>
                    </a:lnTo>
                    <a:lnTo>
                      <a:pt y="281" x="729"/>
                    </a:lnTo>
                    <a:lnTo>
                      <a:pt y="317" x="711"/>
                    </a:lnTo>
                    <a:lnTo>
                      <a:pt y="347" x="681"/>
                    </a:lnTo>
                    <a:lnTo>
                      <a:pt y="377" x="645"/>
                    </a:lnTo>
                    <a:lnTo>
                      <a:pt y="401" x="604"/>
                    </a:lnTo>
                    <a:lnTo>
                      <a:pt y="431" x="502"/>
                    </a:lnTo>
                    <a:lnTo>
                      <a:pt y="443" x="442"/>
                    </a:lnTo>
                    <a:lnTo>
                      <a:pt y="443" x="382"/>
                    </a:lnTo>
                    <a:lnTo>
                      <a:pt y="443" x="38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7CCF"/>
                  </a:gs>
                </a:gsLst>
                <a:path path="circle">
                  <a:fillToRect t="50%" b="50%" r="50%" l="50%"/>
                </a:path>
                <a:tileRect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38" name="Shape 138"/>
              <p:cNvSpPr/>
              <p:nvPr/>
            </p:nvSpPr>
            <p:spPr>
              <a:xfrm>
                <a:off y="5907087" x="6408737"/>
                <a:ext cy="47625" cx="152400"/>
              </a:xfrm>
              <a:custGeom>
                <a:pathLst>
                  <a:path w="96" extrusionOk="0" h="30">
                    <a:moveTo>
                      <a:pt y="0" x="0"/>
                    </a:moveTo>
                    <a:lnTo>
                      <a:pt y="12" x="0"/>
                    </a:lnTo>
                    <a:lnTo>
                      <a:pt y="18" x="48"/>
                    </a:lnTo>
                    <a:lnTo>
                      <a:pt y="30" x="96"/>
                    </a:lnTo>
                    <a:lnTo>
                      <a:pt y="24" x="96"/>
                    </a:lnTo>
                    <a:lnTo>
                      <a:pt y="18" x="96"/>
                    </a:lnTo>
                    <a:lnTo>
                      <a:pt y="12" x="48"/>
                    </a:lnTo>
                    <a:lnTo>
                      <a:pt y="0" x="0"/>
                    </a:lnTo>
                    <a:lnTo>
                      <a:pt y="0" x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77C8"/>
                  </a:gs>
                </a:gsLst>
                <a:lin ang="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39" name="Shape 139"/>
              <p:cNvSpPr/>
              <p:nvPr/>
            </p:nvSpPr>
            <p:spPr>
              <a:xfrm>
                <a:off y="6267450" x="6207125"/>
                <a:ext cy="84137" cx="133349"/>
              </a:xfrm>
              <a:prstGeom prst="ellipse">
                <a:avLst/>
              </a:prstGeom>
              <a:gradFill>
                <a:gsLst>
                  <a:gs pos="0">
                    <a:srgbClr val="0080D7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</p:grpSp>
        <p:grpSp>
          <p:nvGrpSpPr>
            <p:cNvPr id="140" name="Shape 140"/>
            <p:cNvGrpSpPr/>
            <p:nvPr/>
          </p:nvGrpSpPr>
          <p:grpSpPr>
            <a:xfrm>
              <a:off y="5764212" x="2819400"/>
              <a:ext cy="1084262" cx="2581275"/>
              <a:chOff y="5764212" x="2819400"/>
              <a:chExt cy="1084262" cx="2581275"/>
            </a:xfrm>
          </p:grpSpPr>
          <p:sp>
            <p:nvSpPr>
              <p:cNvPr id="141" name="Shape 141"/>
              <p:cNvSpPr/>
              <p:nvPr/>
            </p:nvSpPr>
            <p:spPr>
              <a:xfrm>
                <a:off y="6245225" x="3600450"/>
                <a:ext cy="598487" cx="1012825"/>
              </a:xfrm>
              <a:prstGeom prst="ellipse">
                <a:avLst/>
              </a:prstGeom>
              <a:gradFill>
                <a:gsLst>
                  <a:gs pos="0">
                    <a:srgbClr val="0077C8"/>
                  </a:gs>
                  <a:gs pos="100000">
                    <a:schemeClr val="accent2"/>
                  </a:gs>
                </a:gsLst>
                <a:lin ang="27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42" name="Shape 142"/>
              <p:cNvSpPr/>
              <p:nvPr/>
            </p:nvSpPr>
            <p:spPr>
              <a:xfrm>
                <a:off y="6283325" x="3673475"/>
                <a:ext cy="527050" cx="862011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0077C8"/>
                  </a:gs>
                </a:gsLst>
                <a:lin ang="27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43" name="Shape 143"/>
              <p:cNvSpPr/>
              <p:nvPr/>
            </p:nvSpPr>
            <p:spPr>
              <a:xfrm>
                <a:off y="6316662" x="3716337"/>
                <a:ext cy="474661" cx="795337"/>
              </a:xfrm>
              <a:prstGeom prst="ellipse">
                <a:avLst/>
              </a:prstGeom>
              <a:gradFill>
                <a:gsLst>
                  <a:gs pos="0">
                    <a:srgbClr val="007CCF"/>
                  </a:gs>
                  <a:gs pos="100000">
                    <a:schemeClr val="accent2"/>
                  </a:gs>
                </a:gsLst>
                <a:lin ang="27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44" name="Shape 144"/>
              <p:cNvSpPr/>
              <p:nvPr/>
            </p:nvSpPr>
            <p:spPr>
              <a:xfrm>
                <a:off y="6345237" x="3759200"/>
                <a:ext cy="409575" cx="704850"/>
              </a:xfrm>
              <a:prstGeom prst="ellipse">
                <a:avLst/>
              </a:prstGeom>
              <a:gradFill>
                <a:gsLst>
                  <a:gs pos="0">
                    <a:srgbClr val="0077C8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45" name="Shape 145"/>
              <p:cNvSpPr/>
              <p:nvPr/>
            </p:nvSpPr>
            <p:spPr>
              <a:xfrm>
                <a:off y="6357937" x="3786187"/>
                <a:ext cy="381000" cx="655636"/>
              </a:xfrm>
              <a:prstGeom prst="ellipse">
                <a:avLst/>
              </a:prstGeom>
              <a:gradFill>
                <a:gsLst>
                  <a:gs pos="0">
                    <a:srgbClr val="0080D7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46" name="Shape 146"/>
              <p:cNvSpPr/>
              <p:nvPr/>
            </p:nvSpPr>
            <p:spPr>
              <a:xfrm>
                <a:off y="6391275" x="3868737"/>
                <a:ext cy="304799" cx="485775"/>
              </a:xfrm>
              <a:prstGeom prst="ellipse">
                <a:avLst/>
              </a:prstGeom>
              <a:gradFill>
                <a:gsLst>
                  <a:gs pos="0">
                    <a:srgbClr val="0077C8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47" name="Shape 147"/>
              <p:cNvSpPr/>
              <p:nvPr/>
            </p:nvSpPr>
            <p:spPr>
              <a:xfrm>
                <a:off y="6438900" x="3930650"/>
                <a:ext cy="214312" cx="360362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007CCF"/>
                  </a:gs>
                </a:gsLst>
                <a:lin ang="27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48" name="Shape 148"/>
              <p:cNvSpPr/>
              <p:nvPr/>
            </p:nvSpPr>
            <p:spPr>
              <a:xfrm>
                <a:off y="6503987" x="4035425"/>
                <a:ext cy="95250" cx="142875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007CCF"/>
                  </a:gs>
                </a:gsLst>
                <a:lin ang="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49" name="Shape 149"/>
              <p:cNvSpPr/>
              <p:nvPr/>
            </p:nvSpPr>
            <p:spPr>
              <a:xfrm>
                <a:off y="6067425" x="4103687"/>
                <a:ext cy="295275" cx="712787"/>
              </a:xfrm>
              <a:custGeom>
                <a:pathLst>
                  <a:path w="448" extrusionOk="0" h="186">
                    <a:moveTo>
                      <a:pt y="6" x="6"/>
                    </a:moveTo>
                    <a:lnTo>
                      <a:pt y="12" x="78"/>
                    </a:lnTo>
                    <a:lnTo>
                      <a:pt y="18" x="150"/>
                    </a:lnTo>
                    <a:lnTo>
                      <a:pt y="36" x="215"/>
                    </a:lnTo>
                    <a:lnTo>
                      <a:pt y="60" x="275"/>
                    </a:lnTo>
                    <a:lnTo>
                      <a:pt y="84" x="329"/>
                    </a:lnTo>
                    <a:lnTo>
                      <a:pt y="114" x="377"/>
                    </a:lnTo>
                    <a:lnTo>
                      <a:pt y="150" x="419"/>
                    </a:lnTo>
                    <a:lnTo>
                      <a:pt y="186" x="448"/>
                    </a:lnTo>
                    <a:lnTo>
                      <a:pt y="162" x="448"/>
                    </a:lnTo>
                    <a:lnTo>
                      <a:pt y="126" x="413"/>
                    </a:lnTo>
                    <a:lnTo>
                      <a:pt y="96" x="371"/>
                    </a:lnTo>
                    <a:lnTo>
                      <a:pt y="66" x="323"/>
                    </a:lnTo>
                    <a:lnTo>
                      <a:pt y="48" x="269"/>
                    </a:lnTo>
                    <a:lnTo>
                      <a:pt y="12" x="144"/>
                    </a:lnTo>
                    <a:lnTo>
                      <a:pt y="6" x="78"/>
                    </a:lnTo>
                    <a:lnTo>
                      <a:pt y="0" x="6"/>
                    </a:lnTo>
                    <a:lnTo>
                      <a:pt y="0" x="0"/>
                    </a:lnTo>
                    <a:lnTo>
                      <a:pt y="0" x="0"/>
                    </a:lnTo>
                    <a:lnTo>
                      <a:pt y="6" x="0"/>
                    </a:lnTo>
                    <a:lnTo>
                      <a:pt y="6" x="0"/>
                    </a:lnTo>
                    <a:lnTo>
                      <a:pt y="6" x="6"/>
                    </a:lnTo>
                    <a:lnTo>
                      <a:pt y="6" x="6"/>
                    </a:lnTo>
                    <a:close/>
                  </a:path>
                </a:pathLst>
              </a:custGeom>
              <a:gradFill>
                <a:gsLst>
                  <a:gs pos="0">
                    <a:srgbClr val="007CCF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50" name="Shape 150"/>
              <p:cNvSpPr/>
              <p:nvPr/>
            </p:nvSpPr>
            <p:spPr>
              <a:xfrm>
                <a:off y="6115050" x="3400425"/>
                <a:ext cy="733425" cx="1416049"/>
              </a:xfrm>
              <a:custGeom>
                <a:pathLst>
                  <a:path w="890" extrusionOk="0" h="462">
                    <a:moveTo>
                      <a:pt y="276" x="23"/>
                    </a:moveTo>
                    <a:lnTo>
                      <a:pt y="222" x="29"/>
                    </a:lnTo>
                    <a:lnTo>
                      <a:pt y="174" x="59"/>
                    </a:lnTo>
                    <a:lnTo>
                      <a:pt y="132" x="95"/>
                    </a:lnTo>
                    <a:lnTo>
                      <a:pt y="96" x="149"/>
                    </a:lnTo>
                    <a:lnTo>
                      <a:pt y="60" x="209"/>
                    </a:lnTo>
                    <a:lnTo>
                      <a:pt y="36" x="281"/>
                    </a:lnTo>
                    <a:lnTo>
                      <a:pt y="24" x="364"/>
                    </a:lnTo>
                    <a:lnTo>
                      <a:pt y="18" x="448"/>
                    </a:lnTo>
                    <a:lnTo>
                      <a:pt y="24" x="532"/>
                    </a:lnTo>
                    <a:lnTo>
                      <a:pt y="36" x="609"/>
                    </a:lnTo>
                    <a:lnTo>
                      <a:pt y="60" x="681"/>
                    </a:lnTo>
                    <a:lnTo>
                      <a:pt y="96" x="741"/>
                    </a:lnTo>
                    <a:lnTo>
                      <a:pt y="132" x="795"/>
                    </a:lnTo>
                    <a:lnTo>
                      <a:pt y="174" x="831"/>
                    </a:lnTo>
                    <a:lnTo>
                      <a:pt y="222" x="861"/>
                    </a:lnTo>
                    <a:lnTo>
                      <a:pt y="276" x="867"/>
                    </a:lnTo>
                    <a:lnTo>
                      <a:pt y="330" x="855"/>
                    </a:lnTo>
                    <a:lnTo>
                      <a:pt y="378" x="831"/>
                    </a:lnTo>
                    <a:lnTo>
                      <a:pt y="426" x="783"/>
                    </a:lnTo>
                    <a:lnTo>
                      <a:pt y="462" x="723"/>
                    </a:lnTo>
                    <a:lnTo>
                      <a:pt y="462" x="765"/>
                    </a:lnTo>
                    <a:lnTo>
                      <a:pt y="426" x="819"/>
                    </a:lnTo>
                    <a:lnTo>
                      <a:pt y="378" x="855"/>
                    </a:lnTo>
                    <a:lnTo>
                      <a:pt y="330" x="884"/>
                    </a:lnTo>
                    <a:lnTo>
                      <a:pt y="276" x="890"/>
                    </a:lnTo>
                    <a:lnTo>
                      <a:pt y="222" x="884"/>
                    </a:lnTo>
                    <a:lnTo>
                      <a:pt y="168" x="855"/>
                    </a:lnTo>
                    <a:lnTo>
                      <a:pt y="120" x="813"/>
                    </a:lnTo>
                    <a:lnTo>
                      <a:pt y="84" x="759"/>
                    </a:lnTo>
                    <a:lnTo>
                      <a:pt y="48" x="693"/>
                    </a:lnTo>
                    <a:lnTo>
                      <a:pt y="24" x="621"/>
                    </a:lnTo>
                    <a:lnTo>
                      <a:pt y="6" x="538"/>
                    </a:lnTo>
                    <a:lnTo>
                      <a:pt y="0" x="448"/>
                    </a:lnTo>
                    <a:lnTo>
                      <a:pt y="6" x="358"/>
                    </a:lnTo>
                    <a:lnTo>
                      <a:pt y="24" x="275"/>
                    </a:lnTo>
                    <a:lnTo>
                      <a:pt y="48" x="197"/>
                    </a:lnTo>
                    <a:lnTo>
                      <a:pt y="84" x="131"/>
                    </a:lnTo>
                    <a:lnTo>
                      <a:pt y="120" x="77"/>
                    </a:lnTo>
                    <a:lnTo>
                      <a:pt y="168" x="35"/>
                    </a:lnTo>
                    <a:lnTo>
                      <a:pt y="222" x="12"/>
                    </a:lnTo>
                    <a:lnTo>
                      <a:pt y="276" x="0"/>
                    </a:lnTo>
                    <a:lnTo>
                      <a:pt y="330" x="6"/>
                    </a:lnTo>
                    <a:lnTo>
                      <a:pt y="378" x="35"/>
                    </a:lnTo>
                    <a:lnTo>
                      <a:pt y="426" x="71"/>
                    </a:lnTo>
                    <a:lnTo>
                      <a:pt y="462" x="125"/>
                    </a:lnTo>
                    <a:lnTo>
                      <a:pt y="462" x="167"/>
                    </a:lnTo>
                    <a:lnTo>
                      <a:pt y="426" x="107"/>
                    </a:lnTo>
                    <a:lnTo>
                      <a:pt y="378" x="59"/>
                    </a:lnTo>
                    <a:lnTo>
                      <a:pt y="330" x="35"/>
                    </a:lnTo>
                    <a:lnTo>
                      <a:pt y="276" x="23"/>
                    </a:lnTo>
                    <a:lnTo>
                      <a:pt y="276" x="2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73C1"/>
                  </a:gs>
                </a:gsLst>
                <a:lin ang="27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51" name="Shape 151"/>
              <p:cNvSpPr/>
              <p:nvPr/>
            </p:nvSpPr>
            <p:spPr>
              <a:xfrm>
                <a:off y="6076950" x="3305175"/>
                <a:ext cy="771525" cx="646111"/>
              </a:xfrm>
              <a:custGeom>
                <a:pathLst>
                  <a:path w="406" extrusionOk="0" h="486">
                    <a:moveTo>
                      <a:pt y="300" x="18"/>
                    </a:moveTo>
                    <a:lnTo>
                      <a:pt y="246" x="24"/>
                    </a:lnTo>
                    <a:lnTo>
                      <a:pt y="198" x="48"/>
                    </a:lnTo>
                    <a:lnTo>
                      <a:pt y="150" x="83"/>
                    </a:lnTo>
                    <a:lnTo>
                      <a:pt y="108" x="131"/>
                    </a:lnTo>
                    <a:lnTo>
                      <a:pt y="72" x="185"/>
                    </a:lnTo>
                    <a:lnTo>
                      <a:pt y="42" x="251"/>
                    </a:lnTo>
                    <a:lnTo>
                      <a:pt y="24" x="329"/>
                    </a:lnTo>
                    <a:lnTo>
                      <a:pt y="6" x="406"/>
                    </a:lnTo>
                    <a:lnTo>
                      <a:pt y="0" x="406"/>
                    </a:lnTo>
                    <a:lnTo>
                      <a:pt y="12" x="323"/>
                    </a:lnTo>
                    <a:lnTo>
                      <a:pt y="36" x="245"/>
                    </a:lnTo>
                    <a:lnTo>
                      <a:pt y="66" x="179"/>
                    </a:lnTo>
                    <a:lnTo>
                      <a:pt y="102" x="119"/>
                    </a:lnTo>
                    <a:lnTo>
                      <a:pt y="144" x="72"/>
                    </a:lnTo>
                    <a:lnTo>
                      <a:pt y="192" x="30"/>
                    </a:lnTo>
                    <a:lnTo>
                      <a:pt y="246" x="6"/>
                    </a:lnTo>
                    <a:lnTo>
                      <a:pt y="300" x="0"/>
                    </a:lnTo>
                    <a:lnTo>
                      <a:pt y="348" x="6"/>
                    </a:lnTo>
                    <a:lnTo>
                      <a:pt y="396" x="30"/>
                    </a:lnTo>
                    <a:lnTo>
                      <a:pt y="444" x="66"/>
                    </a:lnTo>
                    <a:lnTo>
                      <a:pt y="486" x="107"/>
                    </a:lnTo>
                    <a:lnTo>
                      <a:pt y="486" x="131"/>
                    </a:lnTo>
                    <a:lnTo>
                      <a:pt y="450" x="83"/>
                    </a:lnTo>
                    <a:lnTo>
                      <a:pt y="402" x="48"/>
                    </a:lnTo>
                    <a:lnTo>
                      <a:pt y="354" x="24"/>
                    </a:lnTo>
                    <a:lnTo>
                      <a:pt y="300" x="18"/>
                    </a:lnTo>
                    <a:lnTo>
                      <a:pt y="300" x="1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7CCF"/>
                  </a:gs>
                </a:gsLst>
                <a:lin ang="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52" name="Shape 152"/>
              <p:cNvSpPr/>
              <p:nvPr/>
            </p:nvSpPr>
            <p:spPr>
              <a:xfrm>
                <a:off y="6419850" x="4741862"/>
                <a:ext cy="400050" cx="171450"/>
              </a:xfrm>
              <a:custGeom>
                <a:pathLst>
                  <a:path w="107" extrusionOk="0" h="252">
                    <a:moveTo>
                      <a:pt y="84" x="89"/>
                    </a:moveTo>
                    <a:lnTo>
                      <a:pt y="132" x="83"/>
                    </a:lnTo>
                    <a:lnTo>
                      <a:pt y="174" x="65"/>
                    </a:lnTo>
                    <a:lnTo>
                      <a:pt y="216" x="36"/>
                    </a:lnTo>
                    <a:lnTo>
                      <a:pt y="252" x="0"/>
                    </a:lnTo>
                    <a:lnTo>
                      <a:pt y="252" x="18"/>
                    </a:lnTo>
                    <a:lnTo>
                      <a:pt y="216" x="53"/>
                    </a:lnTo>
                    <a:lnTo>
                      <a:pt y="174" x="83"/>
                    </a:lnTo>
                    <a:lnTo>
                      <a:pt y="132" x="101"/>
                    </a:lnTo>
                    <a:lnTo>
                      <a:pt y="84" x="107"/>
                    </a:lnTo>
                    <a:lnTo>
                      <a:pt y="42" x="101"/>
                    </a:lnTo>
                    <a:lnTo>
                      <a:pt y="0" x="89"/>
                    </a:lnTo>
                    <a:lnTo>
                      <a:pt y="0" x="65"/>
                    </a:lnTo>
                    <a:lnTo>
                      <a:pt y="42" x="83"/>
                    </a:lnTo>
                    <a:lnTo>
                      <a:pt y="84" x="89"/>
                    </a:lnTo>
                    <a:lnTo>
                      <a:pt y="84" x="8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6FBB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53" name="Shape 153"/>
              <p:cNvSpPr/>
              <p:nvPr/>
            </p:nvSpPr>
            <p:spPr>
              <a:xfrm>
                <a:off y="5849937" x="3282950"/>
                <a:ext cy="238125" cx="1325562"/>
              </a:xfrm>
              <a:custGeom>
                <a:pathLst>
                  <a:path w="835" extrusionOk="0" h="150">
                    <a:moveTo>
                      <a:pt y="18" x="518"/>
                    </a:moveTo>
                    <a:lnTo>
                      <a:pt y="24" x="597"/>
                    </a:lnTo>
                    <a:lnTo>
                      <a:pt y="30" x="682"/>
                    </a:lnTo>
                    <a:lnTo>
                      <a:pt y="42" x="755"/>
                    </a:lnTo>
                    <a:lnTo>
                      <a:pt y="60" x="828"/>
                    </a:lnTo>
                    <a:lnTo>
                      <a:pt y="42" x="835"/>
                    </a:lnTo>
                    <a:lnTo>
                      <a:pt y="24" x="761"/>
                    </a:lnTo>
                    <a:lnTo>
                      <a:pt y="12" x="688"/>
                    </a:lnTo>
                    <a:lnTo>
                      <a:pt y="6" x="603"/>
                    </a:lnTo>
                    <a:lnTo>
                      <a:pt y="0" x="518"/>
                    </a:lnTo>
                    <a:lnTo>
                      <a:pt y="12" x="372"/>
                    </a:lnTo>
                    <a:lnTo>
                      <a:pt y="36" x="232"/>
                    </a:lnTo>
                    <a:lnTo>
                      <a:pt y="78" x="110"/>
                    </a:lnTo>
                    <a:lnTo>
                      <a:pt y="132" x="0"/>
                    </a:lnTo>
                    <a:lnTo>
                      <a:pt y="150" x="19"/>
                    </a:lnTo>
                    <a:lnTo>
                      <a:pt y="96" x="122"/>
                    </a:lnTo>
                    <a:lnTo>
                      <a:pt y="54" x="244"/>
                    </a:lnTo>
                    <a:lnTo>
                      <a:pt y="30" x="378"/>
                    </a:lnTo>
                    <a:lnTo>
                      <a:pt y="18" x="518"/>
                    </a:lnTo>
                    <a:lnTo>
                      <a:pt y="18" x="5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54" name="Shape 154"/>
              <p:cNvSpPr/>
              <p:nvPr/>
            </p:nvSpPr>
            <p:spPr>
              <a:xfrm>
                <a:off y="6116637" x="2963861"/>
                <a:ext cy="731837" cx="271461"/>
              </a:xfrm>
              <a:custGeom>
                <a:pathLst>
                  <a:path w="171" extrusionOk="0" h="461">
                    <a:moveTo>
                      <a:pt y="263" x="31"/>
                    </a:moveTo>
                    <a:lnTo>
                      <a:pt y="191" x="43"/>
                    </a:lnTo>
                    <a:lnTo>
                      <a:pt y="131" x="67"/>
                    </a:lnTo>
                    <a:lnTo>
                      <a:pt y="72" x="116"/>
                    </a:lnTo>
                    <a:lnTo>
                      <a:pt y="18" x="171"/>
                    </a:lnTo>
                    <a:lnTo>
                      <a:pt y="0" x="153"/>
                    </a:lnTo>
                    <a:lnTo>
                      <a:pt y="60" x="86"/>
                    </a:lnTo>
                    <a:lnTo>
                      <a:pt y="120" x="43"/>
                    </a:lnTo>
                    <a:lnTo>
                      <a:pt y="191" x="13"/>
                    </a:lnTo>
                    <a:lnTo>
                      <a:pt y="263" x="0"/>
                    </a:lnTo>
                    <a:lnTo>
                      <a:pt y="317" x="6"/>
                    </a:lnTo>
                    <a:lnTo>
                      <a:pt y="365" x="25"/>
                    </a:lnTo>
                    <a:lnTo>
                      <a:pt y="413" x="49"/>
                    </a:lnTo>
                    <a:lnTo>
                      <a:pt y="461" x="86"/>
                    </a:lnTo>
                    <a:lnTo>
                      <a:pt y="461" x="122"/>
                    </a:lnTo>
                    <a:lnTo>
                      <a:pt y="413" x="86"/>
                    </a:lnTo>
                    <a:lnTo>
                      <a:pt y="365" x="55"/>
                    </a:lnTo>
                    <a:lnTo>
                      <a:pt y="317" x="37"/>
                    </a:lnTo>
                    <a:lnTo>
                      <a:pt y="263" x="31"/>
                    </a:lnTo>
                    <a:lnTo>
                      <a:pt y="263" x="3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55" name="Shape 155"/>
              <p:cNvSpPr/>
              <p:nvPr/>
            </p:nvSpPr>
            <p:spPr>
              <a:xfrm>
                <a:off y="5954712" x="4684712"/>
                <a:ext cy="893762" cx="571500"/>
              </a:xfrm>
              <a:custGeom>
                <a:pathLst>
                  <a:path w="360" extrusionOk="0" h="563">
                    <a:moveTo>
                      <a:pt y="365" x="360"/>
                    </a:moveTo>
                    <a:lnTo>
                      <a:pt y="305" x="353"/>
                    </a:lnTo>
                    <a:lnTo>
                      <a:pt y="251" x="335"/>
                    </a:lnTo>
                    <a:lnTo>
                      <a:pt y="204" x="305"/>
                    </a:lnTo>
                    <a:lnTo>
                      <a:pt y="156" x="262"/>
                    </a:lnTo>
                    <a:lnTo>
                      <a:pt y="108" x="213"/>
                    </a:lnTo>
                    <a:lnTo>
                      <a:pt y="66" x="159"/>
                    </a:lnTo>
                    <a:lnTo>
                      <a:pt y="30" x="92"/>
                    </a:lnTo>
                    <a:lnTo>
                      <a:pt y="0" x="19"/>
                    </a:lnTo>
                    <a:lnTo>
                      <a:pt y="12" x="0"/>
                    </a:lnTo>
                    <a:lnTo>
                      <a:pt y="42" x="67"/>
                    </a:lnTo>
                    <a:lnTo>
                      <a:pt y="78" x="134"/>
                    </a:lnTo>
                    <a:lnTo>
                      <a:pt y="114" x="189"/>
                    </a:lnTo>
                    <a:lnTo>
                      <a:pt y="162" x="238"/>
                    </a:lnTo>
                    <a:lnTo>
                      <a:pt y="210" x="274"/>
                    </a:lnTo>
                    <a:lnTo>
                      <a:pt y="257" x="299"/>
                    </a:lnTo>
                    <a:lnTo>
                      <a:pt y="311" x="317"/>
                    </a:lnTo>
                    <a:lnTo>
                      <a:pt y="365" x="323"/>
                    </a:lnTo>
                    <a:lnTo>
                      <a:pt y="419" x="317"/>
                    </a:lnTo>
                    <a:lnTo>
                      <a:pt y="467" x="299"/>
                    </a:lnTo>
                    <a:lnTo>
                      <a:pt y="515" x="274"/>
                    </a:lnTo>
                    <a:lnTo>
                      <a:pt y="563" x="238"/>
                    </a:lnTo>
                    <a:lnTo>
                      <a:pt y="563" x="268"/>
                    </a:lnTo>
                    <a:lnTo>
                      <a:pt y="515" x="311"/>
                    </a:lnTo>
                    <a:lnTo>
                      <a:pt y="467" x="335"/>
                    </a:lnTo>
                    <a:lnTo>
                      <a:pt y="419" x="353"/>
                    </a:lnTo>
                    <a:lnTo>
                      <a:pt y="365" x="360"/>
                    </a:lnTo>
                    <a:lnTo>
                      <a:pt y="365" x="36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77C8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56" name="Shape 156"/>
              <p:cNvSpPr/>
              <p:nvPr/>
            </p:nvSpPr>
            <p:spPr>
              <a:xfrm>
                <a:off y="5764212" x="3679825"/>
                <a:ext cy="674687" cx="1711325"/>
              </a:xfrm>
              <a:custGeom>
                <a:pathLst>
                  <a:path w="1078" extrusionOk="0" h="425">
                    <a:moveTo>
                      <a:pt y="425" x="1053"/>
                    </a:moveTo>
                    <a:lnTo>
                      <a:pt y="419" x="1078"/>
                    </a:lnTo>
                    <a:lnTo>
                      <a:pt y="377" x="1066"/>
                    </a:lnTo>
                    <a:lnTo>
                      <a:pt y="336" x="1047"/>
                    </a:lnTo>
                    <a:lnTo>
                      <a:pt y="252" x="986"/>
                    </a:lnTo>
                    <a:lnTo>
                      <a:pt y="180" x="907"/>
                    </a:lnTo>
                    <a:lnTo>
                      <a:pt y="120" x="810"/>
                    </a:lnTo>
                    <a:lnTo>
                      <a:pt y="72" x="694"/>
                    </a:lnTo>
                    <a:lnTo>
                      <a:pt y="30" x="560"/>
                    </a:lnTo>
                    <a:lnTo>
                      <a:pt y="6" x="420"/>
                    </a:lnTo>
                    <a:lnTo>
                      <a:pt y="0" x="268"/>
                    </a:lnTo>
                    <a:lnTo>
                      <a:pt y="6" x="134"/>
                    </a:lnTo>
                    <a:lnTo>
                      <a:pt y="24" x="0"/>
                    </a:lnTo>
                    <a:lnTo>
                      <a:pt y="36" x="12"/>
                    </a:lnTo>
                    <a:lnTo>
                      <a:pt y="18" x="134"/>
                    </a:lnTo>
                    <a:lnTo>
                      <a:pt y="12" x="268"/>
                    </a:lnTo>
                    <a:lnTo>
                      <a:pt y="18" x="420"/>
                    </a:lnTo>
                    <a:lnTo>
                      <a:pt y="42" x="554"/>
                    </a:lnTo>
                    <a:lnTo>
                      <a:pt y="84" x="682"/>
                    </a:lnTo>
                    <a:lnTo>
                      <a:pt y="132" x="798"/>
                    </a:lnTo>
                    <a:lnTo>
                      <a:pt y="192" x="895"/>
                    </a:lnTo>
                    <a:lnTo>
                      <a:pt y="264" x="968"/>
                    </a:lnTo>
                    <a:lnTo>
                      <a:pt y="300" x="999"/>
                    </a:lnTo>
                    <a:lnTo>
                      <a:pt y="342" x="1023"/>
                    </a:lnTo>
                    <a:lnTo>
                      <a:pt y="383" x="1041"/>
                    </a:lnTo>
                    <a:lnTo>
                      <a:pt y="425" x="1053"/>
                    </a:lnTo>
                    <a:lnTo>
                      <a:pt y="425" x="10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77C8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57" name="Shape 157"/>
              <p:cNvSpPr/>
              <p:nvPr/>
            </p:nvSpPr>
            <p:spPr>
              <a:xfrm>
                <a:off y="6477000" x="5245100"/>
                <a:ext cy="371475" cx="155575"/>
              </a:xfrm>
              <a:custGeom>
                <a:pathLst>
                  <a:path w="98" extrusionOk="0" h="234">
                    <a:moveTo>
                      <a:pt y="234" x="0"/>
                    </a:moveTo>
                    <a:lnTo>
                      <a:pt y="234" x="25"/>
                    </a:lnTo>
                    <a:lnTo>
                      <a:pt y="186" x="55"/>
                    </a:lnTo>
                    <a:lnTo>
                      <a:pt y="138" x="80"/>
                    </a:lnTo>
                    <a:lnTo>
                      <a:pt y="90" x="92"/>
                    </a:lnTo>
                    <a:lnTo>
                      <a:pt y="36" x="98"/>
                    </a:lnTo>
                    <a:lnTo>
                      <a:pt y="0" x="98"/>
                    </a:lnTo>
                    <a:lnTo>
                      <a:pt y="0" x="74"/>
                    </a:lnTo>
                    <a:lnTo>
                      <a:pt y="36" x="74"/>
                    </a:lnTo>
                    <a:lnTo>
                      <a:pt y="90" x="67"/>
                    </a:lnTo>
                    <a:lnTo>
                      <a:pt y="138" x="55"/>
                    </a:lnTo>
                    <a:lnTo>
                      <a:pt y="186" x="31"/>
                    </a:lnTo>
                    <a:lnTo>
                      <a:pt y="234" x="0"/>
                    </a:lnTo>
                    <a:lnTo>
                      <a:pt y="234" x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77C8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58" name="Shape 158"/>
              <p:cNvSpPr/>
              <p:nvPr/>
            </p:nvSpPr>
            <p:spPr>
              <a:xfrm>
                <a:off y="5830887" x="2819400"/>
                <a:ext cy="1017587" cx="763586"/>
              </a:xfrm>
              <a:custGeom>
                <a:pathLst>
                  <a:path w="481" extrusionOk="0" h="641">
                    <a:moveTo>
                      <a:pt y="443" x="18"/>
                    </a:moveTo>
                    <a:lnTo>
                      <a:pt y="371" x="24"/>
                    </a:lnTo>
                    <a:lnTo>
                      <a:pt y="305" x="55"/>
                    </a:lnTo>
                    <a:lnTo>
                      <a:pt y="246" x="91"/>
                    </a:lnTo>
                    <a:lnTo>
                      <a:pt y="186" x="146"/>
                    </a:lnTo>
                    <a:lnTo>
                      <a:pt y="132" x="213"/>
                    </a:lnTo>
                    <a:lnTo>
                      <a:pt y="84" x="292"/>
                    </a:lnTo>
                    <a:lnTo>
                      <a:pt y="48" x="384"/>
                    </a:lnTo>
                    <a:lnTo>
                      <a:pt y="12" x="481"/>
                    </a:lnTo>
                    <a:lnTo>
                      <a:pt y="0" x="457"/>
                    </a:lnTo>
                    <a:lnTo>
                      <a:pt y="36" x="359"/>
                    </a:lnTo>
                    <a:lnTo>
                      <a:pt y="78" x="274"/>
                    </a:lnTo>
                    <a:lnTo>
                      <a:pt y="126" x="195"/>
                    </a:lnTo>
                    <a:lnTo>
                      <a:pt y="180" x="128"/>
                    </a:lnTo>
                    <a:lnTo>
                      <a:pt y="240" x="73"/>
                    </a:lnTo>
                    <a:lnTo>
                      <a:pt y="305" x="37"/>
                    </a:lnTo>
                    <a:lnTo>
                      <a:pt y="371" x="6"/>
                    </a:lnTo>
                    <a:lnTo>
                      <a:pt y="443" x="0"/>
                    </a:lnTo>
                    <a:lnTo>
                      <a:pt y="497" x="6"/>
                    </a:lnTo>
                    <a:lnTo>
                      <a:pt y="545" x="18"/>
                    </a:lnTo>
                    <a:lnTo>
                      <a:pt y="593" x="43"/>
                    </a:lnTo>
                    <a:lnTo>
                      <a:pt y="641" x="73"/>
                    </a:lnTo>
                    <a:lnTo>
                      <a:pt y="641" x="97"/>
                    </a:lnTo>
                    <a:lnTo>
                      <a:pt y="593" x="67"/>
                    </a:lnTo>
                    <a:lnTo>
                      <a:pt y="545" x="43"/>
                    </a:lnTo>
                    <a:lnTo>
                      <a:pt y="497" x="24"/>
                    </a:lnTo>
                    <a:lnTo>
                      <a:pt y="443" x="18"/>
                    </a:lnTo>
                    <a:lnTo>
                      <a:pt y="443" x="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y="5334000" x="6553200"/>
              <a:ext cy="1303337" cx="2144711"/>
              <a:chOff y="5334000" x="6553200"/>
              <a:chExt cy="1303337" cx="2144711"/>
            </a:xfrm>
          </p:grpSpPr>
          <p:sp>
            <p:nvSpPr>
              <p:cNvPr id="160" name="Shape 160"/>
              <p:cNvSpPr/>
              <p:nvPr/>
            </p:nvSpPr>
            <p:spPr>
              <a:xfrm>
                <a:off y="5400675" x="6667500"/>
                <a:ext cy="1160462" cx="1906587"/>
              </a:xfrm>
              <a:custGeom>
                <a:pathLst>
                  <a:path w="1201" extrusionOk="0" h="731">
                    <a:moveTo>
                      <a:pt y="0" x="604"/>
                    </a:moveTo>
                    <a:lnTo>
                      <a:pt y="6" x="484"/>
                    </a:lnTo>
                    <a:lnTo>
                      <a:pt y="30" x="370"/>
                    </a:lnTo>
                    <a:lnTo>
                      <a:pt y="60" x="263"/>
                    </a:lnTo>
                    <a:lnTo>
                      <a:pt y="108" x="179"/>
                    </a:lnTo>
                    <a:lnTo>
                      <a:pt y="162" x="101"/>
                    </a:lnTo>
                    <a:lnTo>
                      <a:pt y="222" x="48"/>
                    </a:lnTo>
                    <a:lnTo>
                      <a:pt y="294" x="12"/>
                    </a:lnTo>
                    <a:lnTo>
                      <a:pt y="330" x="6"/>
                    </a:lnTo>
                    <a:lnTo>
                      <a:pt y="366" x="0"/>
                    </a:lnTo>
                    <a:lnTo>
                      <a:pt y="401" x="6"/>
                    </a:lnTo>
                    <a:lnTo>
                      <a:pt y="437" x="12"/>
                    </a:lnTo>
                    <a:lnTo>
                      <a:pt y="509" x="48"/>
                    </a:lnTo>
                    <a:lnTo>
                      <a:pt y="569" x="101"/>
                    </a:lnTo>
                    <a:lnTo>
                      <a:pt y="623" x="179"/>
                    </a:lnTo>
                    <a:lnTo>
                      <a:pt y="671" x="263"/>
                    </a:lnTo>
                    <a:lnTo>
                      <a:pt y="701" x="370"/>
                    </a:lnTo>
                    <a:lnTo>
                      <a:pt y="725" x="484"/>
                    </a:lnTo>
                    <a:lnTo>
                      <a:pt y="731" x="604"/>
                    </a:lnTo>
                    <a:lnTo>
                      <a:pt y="725" x="723"/>
                    </a:lnTo>
                    <a:lnTo>
                      <a:pt y="701" x="837"/>
                    </a:lnTo>
                    <a:lnTo>
                      <a:pt y="671" x="938"/>
                    </a:lnTo>
                    <a:lnTo>
                      <a:pt y="623" x="1028"/>
                    </a:lnTo>
                    <a:lnTo>
                      <a:pt y="569" x="1100"/>
                    </a:lnTo>
                    <a:lnTo>
                      <a:pt y="509" x="1153"/>
                    </a:lnTo>
                    <a:lnTo>
                      <a:pt y="437" x="1189"/>
                    </a:lnTo>
                    <a:lnTo>
                      <a:pt y="401" x="1201"/>
                    </a:lnTo>
                    <a:lnTo>
                      <a:pt y="366" x="1201"/>
                    </a:lnTo>
                    <a:lnTo>
                      <a:pt y="330" x="1201"/>
                    </a:lnTo>
                    <a:lnTo>
                      <a:pt y="294" x="1189"/>
                    </a:lnTo>
                    <a:lnTo>
                      <a:pt y="222" x="1153"/>
                    </a:lnTo>
                    <a:lnTo>
                      <a:pt y="162" x="1100"/>
                    </a:lnTo>
                    <a:lnTo>
                      <a:pt y="108" x="1028"/>
                    </a:lnTo>
                    <a:lnTo>
                      <a:pt y="60" x="938"/>
                    </a:lnTo>
                    <a:lnTo>
                      <a:pt y="30" x="837"/>
                    </a:lnTo>
                    <a:lnTo>
                      <a:pt y="6" x="723"/>
                    </a:lnTo>
                    <a:lnTo>
                      <a:pt y="0" x="604"/>
                    </a:lnTo>
                    <a:lnTo>
                      <a:pt y="0" x="604"/>
                    </a:lnTo>
                    <a:close/>
                    <a:moveTo>
                      <a:pt y="707" x="604"/>
                    </a:moveTo>
                    <a:lnTo>
                      <a:pt y="701" x="490"/>
                    </a:lnTo>
                    <a:lnTo>
                      <a:pt y="683" x="382"/>
                    </a:lnTo>
                    <a:lnTo>
                      <a:pt y="647" x="287"/>
                    </a:lnTo>
                    <a:lnTo>
                      <a:pt y="611" x="203"/>
                    </a:lnTo>
                    <a:lnTo>
                      <a:pt y="557" x="131"/>
                    </a:lnTo>
                    <a:lnTo>
                      <a:pt y="497" x="83"/>
                    </a:lnTo>
                    <a:lnTo>
                      <a:pt y="437" x="48"/>
                    </a:lnTo>
                    <a:lnTo>
                      <a:pt y="401" x="42"/>
                    </a:lnTo>
                    <a:lnTo>
                      <a:pt y="366" x="36"/>
                    </a:lnTo>
                    <a:lnTo>
                      <a:pt y="330" x="42"/>
                    </a:lnTo>
                    <a:lnTo>
                      <a:pt y="300" x="48"/>
                    </a:lnTo>
                    <a:lnTo>
                      <a:pt y="234" x="83"/>
                    </a:lnTo>
                    <a:lnTo>
                      <a:pt y="174" x="131"/>
                    </a:lnTo>
                    <a:lnTo>
                      <a:pt y="126" x="203"/>
                    </a:lnTo>
                    <a:lnTo>
                      <a:pt y="84" x="287"/>
                    </a:lnTo>
                    <a:lnTo>
                      <a:pt y="54" x="382"/>
                    </a:lnTo>
                    <a:lnTo>
                      <a:pt y="30" x="490"/>
                    </a:lnTo>
                    <a:lnTo>
                      <a:pt y="24" x="604"/>
                    </a:lnTo>
                    <a:lnTo>
                      <a:pt y="30" x="717"/>
                    </a:lnTo>
                    <a:lnTo>
                      <a:pt y="54" x="825"/>
                    </a:lnTo>
                    <a:lnTo>
                      <a:pt y="84" x="920"/>
                    </a:lnTo>
                    <a:lnTo>
                      <a:pt y="126" x="1004"/>
                    </a:lnTo>
                    <a:lnTo>
                      <a:pt y="174" x="1070"/>
                    </a:lnTo>
                    <a:lnTo>
                      <a:pt y="234" x="1124"/>
                    </a:lnTo>
                    <a:lnTo>
                      <a:pt y="300" x="1153"/>
                    </a:lnTo>
                    <a:lnTo>
                      <a:pt y="366" x="1165"/>
                    </a:lnTo>
                    <a:lnTo>
                      <a:pt y="437" x="1153"/>
                    </a:lnTo>
                    <a:lnTo>
                      <a:pt y="497" x="1124"/>
                    </a:lnTo>
                    <a:lnTo>
                      <a:pt y="557" x="1070"/>
                    </a:lnTo>
                    <a:lnTo>
                      <a:pt y="611" x="1004"/>
                    </a:lnTo>
                    <a:lnTo>
                      <a:pt y="647" x="920"/>
                    </a:lnTo>
                    <a:lnTo>
                      <a:pt y="683" x="825"/>
                    </a:lnTo>
                    <a:lnTo>
                      <a:pt y="701" x="717"/>
                    </a:lnTo>
                    <a:lnTo>
                      <a:pt y="707" x="604"/>
                    </a:lnTo>
                    <a:lnTo>
                      <a:pt y="707" x="604"/>
                    </a:lnTo>
                    <a:close/>
                  </a:path>
                </a:pathLst>
              </a:custGeom>
              <a:gradFill>
                <a:gsLst>
                  <a:gs pos="0">
                    <a:srgbClr val="088CE5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61" name="Shape 161"/>
              <p:cNvSpPr/>
              <p:nvPr/>
            </p:nvSpPr>
            <p:spPr>
              <a:xfrm>
                <a:off y="5343525" x="6553200"/>
                <a:ext cy="1169987" cx="863600"/>
              </a:xfrm>
              <a:custGeom>
                <a:pathLst>
                  <a:path w="544" extrusionOk="0" h="737">
                    <a:moveTo>
                      <a:pt y="402" x="24"/>
                    </a:moveTo>
                    <a:lnTo>
                      <a:pt y="330" x="36"/>
                    </a:lnTo>
                    <a:lnTo>
                      <a:pt y="264" x="66"/>
                    </a:lnTo>
                    <a:lnTo>
                      <a:pt y="204" x="108"/>
                    </a:lnTo>
                    <a:lnTo>
                      <a:pt y="150" x="173"/>
                    </a:lnTo>
                    <a:lnTo>
                      <a:pt y="102" x="251"/>
                    </a:lnTo>
                    <a:lnTo>
                      <a:pt y="60" x="335"/>
                    </a:lnTo>
                    <a:lnTo>
                      <a:pt y="30" x="436"/>
                    </a:lnTo>
                    <a:lnTo>
                      <a:pt y="12" x="544"/>
                    </a:lnTo>
                    <a:lnTo>
                      <a:pt y="0" x="544"/>
                    </a:lnTo>
                    <a:lnTo>
                      <a:pt y="18" x="430"/>
                    </a:lnTo>
                    <a:lnTo>
                      <a:pt y="48" x="329"/>
                    </a:lnTo>
                    <a:lnTo>
                      <a:pt y="90" x="233"/>
                    </a:lnTo>
                    <a:lnTo>
                      <a:pt y="138" x="155"/>
                    </a:lnTo>
                    <a:lnTo>
                      <a:pt y="198" x="90"/>
                    </a:lnTo>
                    <a:lnTo>
                      <a:pt y="258" x="42"/>
                    </a:lnTo>
                    <a:lnTo>
                      <a:pt y="330" x="12"/>
                    </a:lnTo>
                    <a:lnTo>
                      <a:pt y="402" x="0"/>
                    </a:lnTo>
                    <a:lnTo>
                      <a:pt y="455" x="6"/>
                    </a:lnTo>
                    <a:lnTo>
                      <a:pt y="503" x="18"/>
                    </a:lnTo>
                    <a:lnTo>
                      <a:pt y="545" x="42"/>
                    </a:lnTo>
                    <a:lnTo>
                      <a:pt y="593" x="78"/>
                    </a:lnTo>
                    <a:lnTo>
                      <a:pt y="635" x="114"/>
                    </a:lnTo>
                    <a:lnTo>
                      <a:pt y="671" x="161"/>
                    </a:lnTo>
                    <a:lnTo>
                      <a:pt y="707" x="221"/>
                    </a:lnTo>
                    <a:lnTo>
                      <a:pt y="737" x="281"/>
                    </a:lnTo>
                    <a:lnTo>
                      <a:pt y="737" x="323"/>
                    </a:lnTo>
                    <a:lnTo>
                      <a:pt y="707" x="257"/>
                    </a:lnTo>
                    <a:lnTo>
                      <a:pt y="671" x="203"/>
                    </a:lnTo>
                    <a:lnTo>
                      <a:pt y="635" x="149"/>
                    </a:lnTo>
                    <a:lnTo>
                      <a:pt y="593" x="108"/>
                    </a:lnTo>
                    <a:lnTo>
                      <a:pt y="551" x="72"/>
                    </a:lnTo>
                    <a:lnTo>
                      <a:pt y="503" x="48"/>
                    </a:lnTo>
                    <a:lnTo>
                      <a:pt y="455" x="30"/>
                    </a:lnTo>
                    <a:lnTo>
                      <a:pt y="402" x="24"/>
                    </a:lnTo>
                    <a:lnTo>
                      <a:pt y="402" x="24"/>
                    </a:lnTo>
                    <a:close/>
                  </a:path>
                </a:pathLst>
              </a:custGeom>
              <a:gradFill>
                <a:gsLst>
                  <a:gs pos="0">
                    <a:srgbClr val="088CE5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62" name="Shape 162"/>
              <p:cNvSpPr/>
              <p:nvPr/>
            </p:nvSpPr>
            <p:spPr>
              <a:xfrm>
                <a:off y="5334000" x="7607300"/>
                <a:ext cy="400050" cx="966786"/>
              </a:xfrm>
              <a:custGeom>
                <a:pathLst>
                  <a:path w="609" extrusionOk="0" h="252">
                    <a:moveTo>
                      <a:pt y="12" x="12"/>
                    </a:moveTo>
                    <a:lnTo>
                      <a:pt y="18" x="113"/>
                    </a:lnTo>
                    <a:lnTo>
                      <a:pt y="30" x="203"/>
                    </a:lnTo>
                    <a:lnTo>
                      <a:pt y="48" x="292"/>
                    </a:lnTo>
                    <a:lnTo>
                      <a:pt y="78" x="376"/>
                    </a:lnTo>
                    <a:lnTo>
                      <a:pt y="114" x="448"/>
                    </a:lnTo>
                    <a:lnTo>
                      <a:pt y="156" x="514"/>
                    </a:lnTo>
                    <a:lnTo>
                      <a:pt y="198" x="567"/>
                    </a:lnTo>
                    <a:lnTo>
                      <a:pt y="252" x="609"/>
                    </a:lnTo>
                    <a:lnTo>
                      <a:pt y="216" x="609"/>
                    </a:lnTo>
                    <a:lnTo>
                      <a:pt y="168" x="561"/>
                    </a:lnTo>
                    <a:lnTo>
                      <a:pt y="126" x="502"/>
                    </a:lnTo>
                    <a:lnTo>
                      <a:pt y="90" x="436"/>
                    </a:lnTo>
                    <a:lnTo>
                      <a:pt y="60" x="364"/>
                    </a:lnTo>
                    <a:lnTo>
                      <a:pt y="36" x="286"/>
                    </a:lnTo>
                    <a:lnTo>
                      <a:pt y="18" x="197"/>
                    </a:lnTo>
                    <a:lnTo>
                      <a:pt y="6" x="107"/>
                    </a:lnTo>
                    <a:lnTo>
                      <a:pt y="0" x="12"/>
                    </a:lnTo>
                    <a:lnTo>
                      <a:pt y="0" x="6"/>
                    </a:lnTo>
                    <a:lnTo>
                      <a:pt y="0" x="0"/>
                    </a:lnTo>
                    <a:lnTo>
                      <a:pt y="12" x="0"/>
                    </a:lnTo>
                    <a:lnTo>
                      <a:pt y="12" x="6"/>
                    </a:lnTo>
                    <a:lnTo>
                      <a:pt y="12" x="12"/>
                    </a:lnTo>
                    <a:lnTo>
                      <a:pt y="12" x="12"/>
                    </a:lnTo>
                    <a:close/>
                  </a:path>
                </a:pathLst>
              </a:custGeom>
              <a:gradFill>
                <a:gsLst>
                  <a:gs pos="0">
                    <a:srgbClr val="0F8FE6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63" name="Shape 163"/>
              <p:cNvSpPr/>
              <p:nvPr/>
            </p:nvSpPr>
            <p:spPr>
              <a:xfrm>
                <a:off y="6361112" x="8328025"/>
                <a:ext cy="85725" cx="114300"/>
              </a:xfrm>
              <a:custGeom>
                <a:pathLst>
                  <a:path w="72" extrusionOk="0" h="54">
                    <a:moveTo>
                      <a:pt y="0" x="72"/>
                    </a:moveTo>
                    <a:lnTo>
                      <a:pt y="30" x="36"/>
                    </a:lnTo>
                    <a:lnTo>
                      <a:pt y="54" x="0"/>
                    </a:lnTo>
                    <a:lnTo>
                      <a:pt y="54" x="36"/>
                    </a:lnTo>
                    <a:lnTo>
                      <a:pt y="42" x="54"/>
                    </a:lnTo>
                    <a:lnTo>
                      <a:pt y="24" x="72"/>
                    </a:lnTo>
                    <a:lnTo>
                      <a:pt y="24" x="72"/>
                    </a:lnTo>
                    <a:lnTo>
                      <a:pt y="0" x="72"/>
                    </a:lnTo>
                    <a:lnTo>
                      <a:pt y="0" x="7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80D7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64" name="Shape 164"/>
              <p:cNvSpPr/>
              <p:nvPr/>
            </p:nvSpPr>
            <p:spPr>
              <a:xfrm>
                <a:off y="6465887" x="7151686"/>
                <a:ext cy="171450" cx="1119187"/>
              </a:xfrm>
              <a:custGeom>
                <a:pathLst>
                  <a:path w="705" extrusionOk="0" h="108">
                    <a:moveTo>
                      <a:pt y="90" x="299"/>
                    </a:moveTo>
                    <a:lnTo>
                      <a:pt y="90" x="221"/>
                    </a:lnTo>
                    <a:lnTo>
                      <a:pt y="78" x="143"/>
                    </a:lnTo>
                    <a:lnTo>
                      <a:pt y="48" x="0"/>
                    </a:lnTo>
                    <a:lnTo>
                      <a:pt y="66" x="0"/>
                    </a:lnTo>
                    <a:lnTo>
                      <a:pt y="96" x="143"/>
                    </a:lnTo>
                    <a:lnTo>
                      <a:pt y="108" x="221"/>
                    </a:lnTo>
                    <a:lnTo>
                      <a:pt y="108" x="299"/>
                    </a:lnTo>
                    <a:lnTo>
                      <a:pt y="102" x="412"/>
                    </a:lnTo>
                    <a:lnTo>
                      <a:pt y="84" x="520"/>
                    </a:lnTo>
                    <a:lnTo>
                      <a:pt y="60" x="615"/>
                    </a:lnTo>
                    <a:lnTo>
                      <a:pt y="24" x="705"/>
                    </a:lnTo>
                    <a:lnTo>
                      <a:pt y="0" x="705"/>
                    </a:lnTo>
                    <a:lnTo>
                      <a:pt y="42" x="615"/>
                    </a:lnTo>
                    <a:lnTo>
                      <a:pt y="66" x="520"/>
                    </a:lnTo>
                    <a:lnTo>
                      <a:pt y="84" x="412"/>
                    </a:lnTo>
                    <a:lnTo>
                      <a:pt y="90" x="299"/>
                    </a:lnTo>
                    <a:lnTo>
                      <a:pt y="90" x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80D7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65" name="Shape 165"/>
              <p:cNvSpPr/>
              <p:nvPr/>
            </p:nvSpPr>
            <p:spPr>
              <a:xfrm>
                <a:off y="5800725" x="8470900"/>
                <a:ext cy="541337" cx="227011"/>
              </a:xfrm>
              <a:custGeom>
                <a:pathLst>
                  <a:path w="143" extrusionOk="0" h="341">
                    <a:moveTo>
                      <a:pt y="114" x="119"/>
                    </a:moveTo>
                    <a:lnTo>
                      <a:pt y="173" x="113"/>
                    </a:lnTo>
                    <a:lnTo>
                      <a:pt y="239" x="89"/>
                    </a:lnTo>
                    <a:lnTo>
                      <a:pt y="293" x="47"/>
                    </a:lnTo>
                    <a:lnTo>
                      <a:pt y="341" x="0"/>
                    </a:lnTo>
                    <a:lnTo>
                      <a:pt y="341" x="29"/>
                    </a:lnTo>
                    <a:lnTo>
                      <a:pt y="287" x="77"/>
                    </a:lnTo>
                    <a:lnTo>
                      <a:pt y="233" x="113"/>
                    </a:lnTo>
                    <a:lnTo>
                      <a:pt y="173" x="137"/>
                    </a:lnTo>
                    <a:lnTo>
                      <a:pt y="114" x="143"/>
                    </a:lnTo>
                    <a:lnTo>
                      <a:pt y="60" x="137"/>
                    </a:lnTo>
                    <a:lnTo>
                      <a:pt y="0" x="119"/>
                    </a:lnTo>
                    <a:lnTo>
                      <a:pt y="0" x="89"/>
                    </a:lnTo>
                    <a:lnTo>
                      <a:pt y="60" x="113"/>
                    </a:lnTo>
                    <a:lnTo>
                      <a:pt y="114" x="119"/>
                    </a:lnTo>
                    <a:lnTo>
                      <a:pt y="114" x="11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80D7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66" name="Shape 166"/>
              <p:cNvSpPr/>
              <p:nvPr/>
            </p:nvSpPr>
            <p:spPr>
              <a:xfrm>
                <a:off y="5753100" x="8034336"/>
                <a:ext cy="142875" cx="131762"/>
              </a:xfrm>
              <a:custGeom>
                <a:pathLst>
                  <a:path w="83" extrusionOk="0" h="90">
                    <a:moveTo>
                      <a:pt y="90" x="59"/>
                    </a:moveTo>
                    <a:lnTo>
                      <a:pt y="84" x="83"/>
                    </a:lnTo>
                    <a:lnTo>
                      <a:pt y="60" x="71"/>
                    </a:lnTo>
                    <a:lnTo>
                      <a:pt y="42" x="53"/>
                    </a:lnTo>
                    <a:lnTo>
                      <a:pt y="0" x="6"/>
                    </a:lnTo>
                    <a:lnTo>
                      <a:pt y="18" x="0"/>
                    </a:lnTo>
                    <a:lnTo>
                      <a:pt y="48" x="35"/>
                    </a:lnTo>
                    <a:lnTo>
                      <a:pt y="90" x="59"/>
                    </a:lnTo>
                    <a:lnTo>
                      <a:pt y="90" x="5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0080D7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67" name="Shape 167"/>
              <p:cNvSpPr/>
              <p:nvPr/>
            </p:nvSpPr>
            <p:spPr>
              <a:xfrm>
                <a:off y="5638800" x="7056436"/>
                <a:ext cy="684212" cx="1138237"/>
              </a:xfrm>
              <a:custGeom>
                <a:pathLst>
                  <a:path w="717" extrusionOk="0" h="431">
                    <a:moveTo>
                      <a:pt y="216" x="693"/>
                    </a:moveTo>
                    <a:lnTo>
                      <a:pt y="257" x="687"/>
                    </a:lnTo>
                    <a:lnTo>
                      <a:pt y="293" x="669"/>
                    </a:lnTo>
                    <a:lnTo>
                      <a:pt y="329" x="633"/>
                    </a:lnTo>
                    <a:lnTo>
                      <a:pt y="359" x="598"/>
                    </a:lnTo>
                    <a:lnTo>
                      <a:pt y="383" x="544"/>
                    </a:lnTo>
                    <a:lnTo>
                      <a:pt y="401" x="490"/>
                    </a:lnTo>
                    <a:lnTo>
                      <a:pt y="413" x="424"/>
                    </a:lnTo>
                    <a:lnTo>
                      <a:pt y="419" x="359"/>
                    </a:lnTo>
                    <a:lnTo>
                      <a:pt y="413" x="293"/>
                    </a:lnTo>
                    <a:lnTo>
                      <a:pt y="401" x="227"/>
                    </a:lnTo>
                    <a:lnTo>
                      <a:pt y="383" x="173"/>
                    </a:lnTo>
                    <a:lnTo>
                      <a:pt y="359" x="119"/>
                    </a:lnTo>
                    <a:lnTo>
                      <a:pt y="329" x="84"/>
                    </a:lnTo>
                    <a:lnTo>
                      <a:pt y="293" x="48"/>
                    </a:lnTo>
                    <a:lnTo>
                      <a:pt y="257" x="30"/>
                    </a:lnTo>
                    <a:lnTo>
                      <a:pt y="216" x="24"/>
                    </a:lnTo>
                    <a:lnTo>
                      <a:pt y="174" x="30"/>
                    </a:lnTo>
                    <a:lnTo>
                      <a:pt y="138" x="48"/>
                    </a:lnTo>
                    <a:lnTo>
                      <a:pt y="102" x="84"/>
                    </a:lnTo>
                    <a:lnTo>
                      <a:pt y="72" x="119"/>
                    </a:lnTo>
                    <a:lnTo>
                      <a:pt y="48" x="173"/>
                    </a:lnTo>
                    <a:lnTo>
                      <a:pt y="30" x="227"/>
                    </a:lnTo>
                    <a:lnTo>
                      <a:pt y="18" x="293"/>
                    </a:lnTo>
                    <a:lnTo>
                      <a:pt y="12" x="359"/>
                    </a:lnTo>
                    <a:lnTo>
                      <a:pt y="18" x="418"/>
                    </a:lnTo>
                    <a:lnTo>
                      <a:pt y="30" x="478"/>
                    </a:lnTo>
                    <a:lnTo>
                      <a:pt y="48" x="532"/>
                    </a:lnTo>
                    <a:lnTo>
                      <a:pt y="66" x="580"/>
                    </a:lnTo>
                    <a:lnTo>
                      <a:pt y="48" x="586"/>
                    </a:lnTo>
                    <a:lnTo>
                      <a:pt y="12" x="478"/>
                    </a:lnTo>
                    <a:lnTo>
                      <a:pt y="6" x="418"/>
                    </a:lnTo>
                    <a:lnTo>
                      <a:pt y="0" x="359"/>
                    </a:lnTo>
                    <a:lnTo>
                      <a:pt y="6" x="287"/>
                    </a:lnTo>
                    <a:lnTo>
                      <a:pt y="18" x="221"/>
                    </a:lnTo>
                    <a:lnTo>
                      <a:pt y="36" x="161"/>
                    </a:lnTo>
                    <a:lnTo>
                      <a:pt y="66" x="107"/>
                    </a:lnTo>
                    <a:lnTo>
                      <a:pt y="96" x="60"/>
                    </a:lnTo>
                    <a:lnTo>
                      <a:pt y="132" x="30"/>
                    </a:lnTo>
                    <a:lnTo>
                      <a:pt y="174" x="6"/>
                    </a:lnTo>
                    <a:lnTo>
                      <a:pt y="216" x="0"/>
                    </a:lnTo>
                    <a:lnTo>
                      <a:pt y="257" x="6"/>
                    </a:lnTo>
                    <a:lnTo>
                      <a:pt y="299" x="30"/>
                    </a:lnTo>
                    <a:lnTo>
                      <a:pt y="335" x="60"/>
                    </a:lnTo>
                    <a:lnTo>
                      <a:pt y="371" x="107"/>
                    </a:lnTo>
                    <a:lnTo>
                      <a:pt y="395" x="161"/>
                    </a:lnTo>
                    <a:lnTo>
                      <a:pt y="413" x="221"/>
                    </a:lnTo>
                    <a:lnTo>
                      <a:pt y="425" x="287"/>
                    </a:lnTo>
                    <a:lnTo>
                      <a:pt y="431" x="359"/>
                    </a:lnTo>
                    <a:lnTo>
                      <a:pt y="425" x="430"/>
                    </a:lnTo>
                    <a:lnTo>
                      <a:pt y="413" x="496"/>
                    </a:lnTo>
                    <a:lnTo>
                      <a:pt y="395" x="562"/>
                    </a:lnTo>
                    <a:lnTo>
                      <a:pt y="371" x="610"/>
                    </a:lnTo>
                    <a:lnTo>
                      <a:pt y="335" x="657"/>
                    </a:lnTo>
                    <a:lnTo>
                      <a:pt y="299" x="687"/>
                    </a:lnTo>
                    <a:lnTo>
                      <a:pt y="257" x="711"/>
                    </a:lnTo>
                    <a:lnTo>
                      <a:pt y="216" x="717"/>
                    </a:lnTo>
                    <a:lnTo>
                      <a:pt y="204" x="717"/>
                    </a:lnTo>
                    <a:lnTo>
                      <a:pt y="192" x="711"/>
                    </a:lnTo>
                    <a:lnTo>
                      <a:pt y="198" x="687"/>
                    </a:lnTo>
                    <a:lnTo>
                      <a:pt y="210" x="693"/>
                    </a:lnTo>
                    <a:lnTo>
                      <a:pt y="216" x="693"/>
                    </a:lnTo>
                    <a:lnTo>
                      <a:pt y="216" x="69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68" name="Shape 168"/>
              <p:cNvSpPr/>
              <p:nvPr/>
            </p:nvSpPr>
            <p:spPr>
              <a:xfrm>
                <a:off y="5572125" x="6904036"/>
                <a:ext cy="846136" cx="1443036"/>
              </a:xfrm>
              <a:custGeom>
                <a:pathLst>
                  <a:path w="909" extrusionOk="0" h="533">
                    <a:moveTo>
                      <a:pt y="0" x="616"/>
                    </a:moveTo>
                    <a:lnTo>
                      <a:pt y="18" x="616"/>
                    </a:lnTo>
                    <a:lnTo>
                      <a:pt y="60" x="724"/>
                    </a:lnTo>
                    <a:lnTo>
                      <a:pt y="84" x="765"/>
                    </a:lnTo>
                    <a:lnTo>
                      <a:pt y="114" x="807"/>
                    </a:lnTo>
                    <a:lnTo>
                      <a:pt y="144" x="837"/>
                    </a:lnTo>
                    <a:lnTo>
                      <a:pt y="180" x="861"/>
                    </a:lnTo>
                    <a:lnTo>
                      <a:pt y="216" x="873"/>
                    </a:lnTo>
                    <a:lnTo>
                      <a:pt y="258" x="879"/>
                    </a:lnTo>
                    <a:lnTo>
                      <a:pt y="311" x="873"/>
                    </a:lnTo>
                    <a:lnTo>
                      <a:pt y="359" x="843"/>
                    </a:lnTo>
                    <a:lnTo>
                      <a:pt y="401" x="807"/>
                    </a:lnTo>
                    <a:lnTo>
                      <a:pt y="443" x="753"/>
                    </a:lnTo>
                    <a:lnTo>
                      <a:pt y="473" x="694"/>
                    </a:lnTo>
                    <a:lnTo>
                      <a:pt y="497" x="622"/>
                    </a:lnTo>
                    <a:lnTo>
                      <a:pt y="509" x="538"/>
                    </a:lnTo>
                    <a:lnTo>
                      <a:pt y="515" x="455"/>
                    </a:lnTo>
                    <a:lnTo>
                      <a:pt y="509" x="371"/>
                    </a:lnTo>
                    <a:lnTo>
                      <a:pt y="497" x="287"/>
                    </a:lnTo>
                    <a:lnTo>
                      <a:pt y="473" x="215"/>
                    </a:lnTo>
                    <a:lnTo>
                      <a:pt y="443" x="156"/>
                    </a:lnTo>
                    <a:lnTo>
                      <a:pt y="401" x="102"/>
                    </a:lnTo>
                    <a:lnTo>
                      <a:pt y="359" x="66"/>
                    </a:lnTo>
                    <a:lnTo>
                      <a:pt y="311" x="36"/>
                    </a:lnTo>
                    <a:lnTo>
                      <a:pt y="258" x="30"/>
                    </a:lnTo>
                    <a:lnTo>
                      <a:pt y="222" x="36"/>
                    </a:lnTo>
                    <a:lnTo>
                      <a:pt y="186" x="48"/>
                    </a:lnTo>
                    <a:lnTo>
                      <a:pt y="156" x="66"/>
                    </a:lnTo>
                    <a:lnTo>
                      <a:pt y="126" x="90"/>
                    </a:lnTo>
                    <a:lnTo>
                      <a:pt y="114" x="66"/>
                    </a:lnTo>
                    <a:lnTo>
                      <a:pt y="144" x="36"/>
                    </a:lnTo>
                    <a:lnTo>
                      <a:pt y="180" x="18"/>
                    </a:lnTo>
                    <a:lnTo>
                      <a:pt y="216" x="6"/>
                    </a:lnTo>
                    <a:lnTo>
                      <a:pt y="258" x="0"/>
                    </a:lnTo>
                    <a:lnTo>
                      <a:pt y="311" x="12"/>
                    </a:lnTo>
                    <a:lnTo>
                      <a:pt y="365" x="36"/>
                    </a:lnTo>
                    <a:lnTo>
                      <a:pt y="413" x="78"/>
                    </a:lnTo>
                    <a:lnTo>
                      <a:pt y="449" x="132"/>
                    </a:lnTo>
                    <a:lnTo>
                      <a:pt y="485" x="203"/>
                    </a:lnTo>
                    <a:lnTo>
                      <a:pt y="509" x="275"/>
                    </a:lnTo>
                    <a:lnTo>
                      <a:pt y="527" x="365"/>
                    </a:lnTo>
                    <a:lnTo>
                      <a:pt y="533" x="455"/>
                    </a:lnTo>
                    <a:lnTo>
                      <a:pt y="527" x="544"/>
                    </a:lnTo>
                    <a:lnTo>
                      <a:pt y="509" x="634"/>
                    </a:lnTo>
                    <a:lnTo>
                      <a:pt y="485" x="712"/>
                    </a:lnTo>
                    <a:lnTo>
                      <a:pt y="449" x="777"/>
                    </a:lnTo>
                    <a:lnTo>
                      <a:pt y="413" x="831"/>
                    </a:lnTo>
                    <a:lnTo>
                      <a:pt y="365" x="873"/>
                    </a:lnTo>
                    <a:lnTo>
                      <a:pt y="311" x="897"/>
                    </a:lnTo>
                    <a:lnTo>
                      <a:pt y="258" x="909"/>
                    </a:lnTo>
                    <a:lnTo>
                      <a:pt y="216" x="903"/>
                    </a:lnTo>
                    <a:lnTo>
                      <a:pt y="174" x="885"/>
                    </a:lnTo>
                    <a:lnTo>
                      <a:pt y="132" x="861"/>
                    </a:lnTo>
                    <a:lnTo>
                      <a:pt y="102" x="825"/>
                    </a:lnTo>
                    <a:lnTo>
                      <a:pt y="66" x="783"/>
                    </a:lnTo>
                    <a:lnTo>
                      <a:pt y="42" x="735"/>
                    </a:lnTo>
                    <a:lnTo>
                      <a:pt y="0" x="616"/>
                    </a:lnTo>
                    <a:lnTo>
                      <a:pt y="0" x="616"/>
                    </a:lnTo>
                    <a:close/>
                  </a:path>
                </a:pathLst>
              </a:custGeom>
              <a:gradFill>
                <a:gsLst>
                  <a:gs pos="0">
                    <a:srgbClr val="088CE5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69" name="Shape 169"/>
              <p:cNvSpPr/>
              <p:nvPr/>
            </p:nvSpPr>
            <p:spPr>
              <a:xfrm>
                <a:off y="5543550" x="7245350"/>
                <a:ext cy="104775" cx="579437"/>
              </a:xfrm>
              <a:custGeom>
                <a:pathLst>
                  <a:path w="365" extrusionOk="0" h="66">
                    <a:moveTo>
                      <a:pt y="18" x="240"/>
                    </a:moveTo>
                    <a:lnTo>
                      <a:pt y="24" x="299"/>
                    </a:lnTo>
                    <a:lnTo>
                      <a:pt y="30" x="359"/>
                    </a:lnTo>
                    <a:lnTo>
                      <a:pt y="12" x="365"/>
                    </a:lnTo>
                    <a:lnTo>
                      <a:pt y="6" x="305"/>
                    </a:lnTo>
                    <a:lnTo>
                      <a:pt y="0" x="240"/>
                    </a:lnTo>
                    <a:lnTo>
                      <a:pt y="6" x="174"/>
                    </a:lnTo>
                    <a:lnTo>
                      <a:pt y="12" x="114"/>
                    </a:lnTo>
                    <a:lnTo>
                      <a:pt y="42" x="0"/>
                    </a:lnTo>
                    <a:lnTo>
                      <a:pt y="66" x="0"/>
                    </a:lnTo>
                    <a:lnTo>
                      <a:pt y="48" x="54"/>
                    </a:lnTo>
                    <a:lnTo>
                      <a:pt y="30" x="114"/>
                    </a:lnTo>
                    <a:lnTo>
                      <a:pt y="24" x="174"/>
                    </a:lnTo>
                    <a:lnTo>
                      <a:pt y="18" x="240"/>
                    </a:lnTo>
                    <a:lnTo>
                      <a:pt y="18" x="240"/>
                    </a:lnTo>
                    <a:close/>
                  </a:path>
                </a:pathLst>
              </a:custGeom>
              <a:gradFill>
                <a:gsLst>
                  <a:gs pos="0">
                    <a:srgbClr val="088CE5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70" name="Shape 170"/>
              <p:cNvSpPr/>
              <p:nvPr/>
            </p:nvSpPr>
            <p:spPr>
              <a:xfrm>
                <a:off y="5648325" x="7085011"/>
                <a:ext cy="76200" cx="104775"/>
              </a:xfrm>
              <a:custGeom>
                <a:pathLst>
                  <a:path w="66" extrusionOk="0" h="48">
                    <a:moveTo>
                      <a:pt y="18" x="66"/>
                    </a:moveTo>
                    <a:lnTo>
                      <a:pt y="0" x="48"/>
                    </a:lnTo>
                    <a:lnTo>
                      <a:pt y="12" x="24"/>
                    </a:lnTo>
                    <a:lnTo>
                      <a:pt y="30" x="0"/>
                    </a:lnTo>
                    <a:lnTo>
                      <a:pt y="48" x="12"/>
                    </a:lnTo>
                    <a:lnTo>
                      <a:pt y="30" x="42"/>
                    </a:lnTo>
                    <a:lnTo>
                      <a:pt y="18" x="66"/>
                    </a:lnTo>
                    <a:lnTo>
                      <a:pt y="18" x="66"/>
                    </a:lnTo>
                    <a:close/>
                  </a:path>
                </a:pathLst>
              </a:custGeom>
              <a:gradFill>
                <a:gsLst>
                  <a:gs pos="0">
                    <a:srgbClr val="088CE5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71" name="Shape 171"/>
              <p:cNvSpPr/>
              <p:nvPr/>
            </p:nvSpPr>
            <p:spPr>
              <a:xfrm>
                <a:off y="5727700" x="7216775"/>
                <a:ext cy="506412" cx="822324"/>
              </a:xfrm>
              <a:prstGeom prst="ellipse">
                <a:avLst/>
              </a:prstGeom>
              <a:gradFill>
                <a:gsLst>
                  <a:gs pos="0">
                    <a:srgbClr val="0080D7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72" name="Shape 172"/>
              <p:cNvSpPr/>
              <p:nvPr/>
            </p:nvSpPr>
            <p:spPr>
              <a:xfrm>
                <a:off y="5762625" x="7267575"/>
                <a:ext cy="430212" cx="708024"/>
              </a:xfrm>
              <a:prstGeom prst="ellipse">
                <a:avLst/>
              </a:prstGeom>
              <a:gradFill>
                <a:gsLst>
                  <a:gs pos="0">
                    <a:srgbClr val="088CE5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73" name="Shape 173"/>
              <p:cNvSpPr/>
              <p:nvPr/>
            </p:nvSpPr>
            <p:spPr>
              <a:xfrm>
                <a:off y="5794375" x="7318375"/>
                <a:ext cy="369886" cx="612775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0080D7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74" name="Shape 174"/>
              <p:cNvSpPr/>
              <p:nvPr/>
            </p:nvSpPr>
            <p:spPr>
              <a:xfrm>
                <a:off y="5838825" x="7388225"/>
                <a:ext cy="280987" cx="473075"/>
              </a:xfrm>
              <a:prstGeom prst="ellipse">
                <a:avLst/>
              </a:prstGeom>
              <a:gradFill>
                <a:gsLst>
                  <a:gs pos="0">
                    <a:srgbClr val="0080D7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75" name="Shape 175"/>
              <p:cNvSpPr/>
              <p:nvPr/>
            </p:nvSpPr>
            <p:spPr>
              <a:xfrm>
                <a:off y="5870575" x="7445375"/>
                <a:ext cy="220662" cx="352425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0080D7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76" name="Shape 176"/>
              <p:cNvSpPr/>
              <p:nvPr/>
            </p:nvSpPr>
            <p:spPr>
              <a:xfrm>
                <a:off y="5918200" x="7521575"/>
                <a:ext cy="128587" cx="200024"/>
              </a:xfrm>
              <a:prstGeom prst="ellipse">
                <a:avLst/>
              </a:prstGeom>
              <a:gradFill>
                <a:gsLst>
                  <a:gs pos="0">
                    <a:srgbClr val="0084DD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</p:grpSp>
        <p:grpSp>
          <p:nvGrpSpPr>
            <p:cNvPr id="177" name="Shape 177"/>
            <p:cNvGrpSpPr/>
            <p:nvPr/>
          </p:nvGrpSpPr>
          <p:grpSpPr>
            <a:xfrm>
              <a:off y="4800600" x="8382000"/>
              <a:ext cy="409575" cx="674686"/>
              <a:chOff y="4800600" x="8382000"/>
              <a:chExt cy="409575" cx="674686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y="5057775" x="8382000"/>
                <a:ext cy="152400" cx="608012"/>
              </a:xfrm>
              <a:custGeom>
                <a:pathLst>
                  <a:path w="382" extrusionOk="0" h="96">
                    <a:moveTo>
                      <a:pt y="96" x="209"/>
                    </a:moveTo>
                    <a:lnTo>
                      <a:pt y="90" x="143"/>
                    </a:lnTo>
                    <a:lnTo>
                      <a:pt y="66" x="83"/>
                    </a:lnTo>
                    <a:lnTo>
                      <a:pt y="36" x="35"/>
                    </a:lnTo>
                    <a:lnTo>
                      <a:pt y="0" x="6"/>
                    </a:lnTo>
                    <a:lnTo>
                      <a:pt y="6" x="0"/>
                    </a:lnTo>
                    <a:lnTo>
                      <a:pt y="42" x="29"/>
                    </a:lnTo>
                    <a:lnTo>
                      <a:pt y="72" x="77"/>
                    </a:lnTo>
                    <a:lnTo>
                      <a:pt y="90" x="137"/>
                    </a:lnTo>
                    <a:lnTo>
                      <a:pt y="96" x="209"/>
                    </a:lnTo>
                    <a:lnTo>
                      <a:pt y="90" x="263"/>
                    </a:lnTo>
                    <a:lnTo>
                      <a:pt y="84" x="311"/>
                    </a:lnTo>
                    <a:lnTo>
                      <a:pt y="66" x="352"/>
                    </a:lnTo>
                    <a:lnTo>
                      <a:pt y="42" x="382"/>
                    </a:lnTo>
                    <a:lnTo>
                      <a:pt y="42" x="376"/>
                    </a:lnTo>
                    <a:lnTo>
                      <a:pt y="66" x="346"/>
                    </a:lnTo>
                    <a:lnTo>
                      <a:pt y="78" x="305"/>
                    </a:lnTo>
                    <a:lnTo>
                      <a:pt y="90" x="263"/>
                    </a:lnTo>
                    <a:lnTo>
                      <a:pt y="96" x="209"/>
                    </a:lnTo>
                    <a:lnTo>
                      <a:pt y="96" x="20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79" name="Shape 179"/>
              <p:cNvSpPr/>
              <p:nvPr/>
            </p:nvSpPr>
            <p:spPr>
              <a:xfrm>
                <a:off y="4800600" x="8437561"/>
                <a:ext cy="85725" cx="409575"/>
              </a:xfrm>
              <a:custGeom>
                <a:pathLst>
                  <a:path w="258" extrusionOk="0" h="54">
                    <a:moveTo>
                      <a:pt y="0" x="174"/>
                    </a:moveTo>
                    <a:lnTo>
                      <a:pt y="6" x="216"/>
                    </a:lnTo>
                    <a:lnTo>
                      <a:pt y="12" x="258"/>
                    </a:lnTo>
                    <a:lnTo>
                      <a:pt y="6" x="252"/>
                    </a:lnTo>
                    <a:lnTo>
                      <a:pt y="0" x="216"/>
                    </a:lnTo>
                    <a:lnTo>
                      <a:pt y="0" x="174"/>
                    </a:lnTo>
                    <a:lnTo>
                      <a:pt y="6" x="120"/>
                    </a:lnTo>
                    <a:lnTo>
                      <a:pt y="12" x="78"/>
                    </a:lnTo>
                    <a:lnTo>
                      <a:pt y="30" x="36"/>
                    </a:lnTo>
                    <a:lnTo>
                      <a:pt y="48" x="0"/>
                    </a:lnTo>
                    <a:lnTo>
                      <a:pt y="54" x="6"/>
                    </a:lnTo>
                    <a:lnTo>
                      <a:pt y="36" x="36"/>
                    </a:lnTo>
                    <a:lnTo>
                      <a:pt y="18" x="78"/>
                    </a:lnTo>
                    <a:lnTo>
                      <a:pt y="6" x="120"/>
                    </a:lnTo>
                    <a:lnTo>
                      <a:pt y="0" x="174"/>
                    </a:lnTo>
                    <a:lnTo>
                      <a:pt y="0" x="17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80" name="Shape 180"/>
              <p:cNvSpPr/>
              <p:nvPr/>
            </p:nvSpPr>
            <p:spPr>
              <a:xfrm>
                <a:off y="4867275" x="8961436"/>
                <a:ext cy="247650" cx="95250"/>
              </a:xfrm>
              <a:custGeom>
                <a:pathLst>
                  <a:path w="60" extrusionOk="0" h="156">
                    <a:moveTo>
                      <a:pt y="90" x="54"/>
                    </a:moveTo>
                    <a:lnTo>
                      <a:pt y="126" x="48"/>
                    </a:lnTo>
                    <a:lnTo>
                      <a:pt y="156" x="24"/>
                    </a:lnTo>
                    <a:lnTo>
                      <a:pt y="156" x="30"/>
                    </a:lnTo>
                    <a:lnTo>
                      <a:pt y="126" x="54"/>
                    </a:lnTo>
                    <a:lnTo>
                      <a:pt y="90" x="60"/>
                    </a:lnTo>
                    <a:lnTo>
                      <a:pt y="66" x="54"/>
                    </a:lnTo>
                    <a:lnTo>
                      <a:pt y="42" x="48"/>
                    </a:lnTo>
                    <a:lnTo>
                      <a:pt y="18" x="30"/>
                    </a:lnTo>
                    <a:lnTo>
                      <a:pt y="0" x="6"/>
                    </a:lnTo>
                    <a:lnTo>
                      <a:pt y="6" x="0"/>
                    </a:lnTo>
                    <a:lnTo>
                      <a:pt y="24" x="24"/>
                    </a:lnTo>
                    <a:lnTo>
                      <a:pt y="42" x="42"/>
                    </a:lnTo>
                    <a:lnTo>
                      <a:pt y="66" x="48"/>
                    </a:lnTo>
                    <a:lnTo>
                      <a:pt y="90" x="54"/>
                    </a:lnTo>
                    <a:lnTo>
                      <a:pt y="90" x="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81" name="Shape 181"/>
              <p:cNvSpPr/>
              <p:nvPr/>
            </p:nvSpPr>
            <p:spPr>
              <a:xfrm>
                <a:off y="5153025" x="8532811"/>
                <a:ext cy="28575" cx="304800"/>
              </a:xfrm>
              <a:custGeom>
                <a:pathLst>
                  <a:path w="192" extrusionOk="0" h="18">
                    <a:moveTo>
                      <a:pt y="12" x="114"/>
                    </a:moveTo>
                    <a:lnTo>
                      <a:pt y="6" x="72"/>
                    </a:lnTo>
                    <a:lnTo>
                      <a:pt y="0" x="30"/>
                    </a:lnTo>
                    <a:lnTo>
                      <a:pt y="0" x="0"/>
                    </a:lnTo>
                    <a:lnTo>
                      <a:pt y="12" x="54"/>
                    </a:lnTo>
                    <a:lnTo>
                      <a:pt y="18" x="114"/>
                    </a:lnTo>
                    <a:lnTo>
                      <a:pt y="18" x="156"/>
                    </a:lnTo>
                    <a:lnTo>
                      <a:pt y="12" x="192"/>
                    </a:lnTo>
                    <a:lnTo>
                      <a:pt y="0" x="186"/>
                    </a:lnTo>
                    <a:lnTo>
                      <a:pt y="6" x="150"/>
                    </a:lnTo>
                    <a:lnTo>
                      <a:pt y="12" x="114"/>
                    </a:lnTo>
                    <a:lnTo>
                      <a:pt y="12" x="11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82" name="Shape 182"/>
              <p:cNvSpPr/>
              <p:nvPr/>
            </p:nvSpPr>
            <p:spPr>
              <a:xfrm>
                <a:off y="4829175" x="8420100"/>
                <a:ext cy="295275" cx="255586"/>
              </a:xfrm>
              <a:custGeom>
                <a:pathLst>
                  <a:path w="161" extrusionOk="0" h="186">
                    <a:moveTo>
                      <a:pt y="114" x="11"/>
                    </a:moveTo>
                    <a:lnTo>
                      <a:pt y="96" x="17"/>
                    </a:lnTo>
                    <a:lnTo>
                      <a:pt y="78" x="23"/>
                    </a:lnTo>
                    <a:lnTo>
                      <a:pt y="42" x="53"/>
                    </a:lnTo>
                    <a:lnTo>
                      <a:pt y="18" x="101"/>
                    </a:lnTo>
                    <a:lnTo>
                      <a:pt y="6" x="155"/>
                    </a:lnTo>
                    <a:lnTo>
                      <a:pt y="0" x="161"/>
                    </a:lnTo>
                    <a:lnTo>
                      <a:pt y="12" x="95"/>
                    </a:lnTo>
                    <a:lnTo>
                      <a:pt y="36" x="47"/>
                    </a:lnTo>
                    <a:lnTo>
                      <a:pt y="72" x="11"/>
                    </a:lnTo>
                    <a:lnTo>
                      <a:pt y="90" x="5"/>
                    </a:lnTo>
                    <a:lnTo>
                      <a:pt y="114" x="0"/>
                    </a:lnTo>
                    <a:lnTo>
                      <a:pt y="150" x="11"/>
                    </a:lnTo>
                    <a:lnTo>
                      <a:pt y="168" x="23"/>
                    </a:lnTo>
                    <a:lnTo>
                      <a:pt y="186" x="41"/>
                    </a:lnTo>
                    <a:lnTo>
                      <a:pt y="186" x="65"/>
                    </a:lnTo>
                    <a:lnTo>
                      <a:pt y="168" x="41"/>
                    </a:lnTo>
                    <a:lnTo>
                      <a:pt y="150" x="23"/>
                    </a:lnTo>
                    <a:lnTo>
                      <a:pt y="132" x="17"/>
                    </a:lnTo>
                    <a:lnTo>
                      <a:pt y="114" x="11"/>
                    </a:lnTo>
                    <a:lnTo>
                      <a:pt y="114" x="1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83" name="Shape 183"/>
              <p:cNvSpPr/>
              <p:nvPr/>
            </p:nvSpPr>
            <p:spPr>
              <a:xfrm>
                <a:off y="4829175" x="8713786"/>
                <a:ext cy="333375" cx="295274"/>
              </a:xfrm>
              <a:custGeom>
                <a:pathLst>
                  <a:path w="185" extrusionOk="0" h="210">
                    <a:moveTo>
                      <a:pt y="6" x="0"/>
                    </a:moveTo>
                    <a:lnTo>
                      <a:pt y="12" x="66"/>
                    </a:lnTo>
                    <a:lnTo>
                      <a:pt y="36" x="119"/>
                    </a:lnTo>
                    <a:lnTo>
                      <a:pt y="72" x="155"/>
                    </a:lnTo>
                    <a:lnTo>
                      <a:pt y="90" x="161"/>
                    </a:lnTo>
                    <a:lnTo>
                      <a:pt y="114" x="167"/>
                    </a:lnTo>
                    <a:lnTo>
                      <a:pt y="138" x="161"/>
                    </a:lnTo>
                    <a:lnTo>
                      <a:pt y="162" x="149"/>
                    </a:lnTo>
                    <a:lnTo>
                      <a:pt y="180" x="119"/>
                    </a:lnTo>
                    <a:lnTo>
                      <a:pt y="198" x="90"/>
                    </a:lnTo>
                    <a:lnTo>
                      <a:pt y="210" x="96"/>
                    </a:lnTo>
                    <a:lnTo>
                      <a:pt y="192" x="131"/>
                    </a:lnTo>
                    <a:lnTo>
                      <a:pt y="168" x="161"/>
                    </a:lnTo>
                    <a:lnTo>
                      <a:pt y="144" x="179"/>
                    </a:lnTo>
                    <a:lnTo>
                      <a:pt y="114" x="185"/>
                    </a:lnTo>
                    <a:lnTo>
                      <a:pt y="90" x="179"/>
                    </a:lnTo>
                    <a:lnTo>
                      <a:pt y="66" x="173"/>
                    </a:lnTo>
                    <a:lnTo>
                      <a:pt y="48" x="155"/>
                    </a:lnTo>
                    <a:lnTo>
                      <a:pt y="30" x="131"/>
                    </a:lnTo>
                    <a:lnTo>
                      <a:pt y="6" x="72"/>
                    </a:lnTo>
                    <a:lnTo>
                      <a:pt y="0" x="0"/>
                    </a:lnTo>
                    <a:lnTo>
                      <a:pt y="6" x="0"/>
                    </a:lnTo>
                    <a:lnTo>
                      <a:pt y="6" x="0"/>
                    </a:lnTo>
                    <a:lnTo>
                      <a:pt y="6" x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sp>
            <p:nvSpPr>
              <p:cNvPr id="184" name="Shape 184"/>
              <p:cNvSpPr/>
              <p:nvPr/>
            </p:nvSpPr>
            <p:spPr>
              <a:xfrm>
                <a:off y="4854575" x="8485186"/>
                <a:ext cy="295275" cx="474661"/>
              </a:xfrm>
              <a:custGeom>
                <a:pathLst>
                  <a:path w="299" extrusionOk="0" h="186">
                    <a:moveTo>
                      <a:pt y="0" x="150"/>
                    </a:moveTo>
                    <a:lnTo>
                      <a:pt y="6" x="90"/>
                    </a:lnTo>
                    <a:lnTo>
                      <a:pt y="30" x="42"/>
                    </a:lnTo>
                    <a:lnTo>
                      <a:pt y="54" x="12"/>
                    </a:lnTo>
                    <a:lnTo>
                      <a:pt y="72" x="6"/>
                    </a:lnTo>
                    <a:lnTo>
                      <a:pt y="90" x="0"/>
                    </a:lnTo>
                    <a:lnTo>
                      <a:pt y="108" x="6"/>
                    </a:lnTo>
                    <a:lnTo>
                      <a:pt y="126" x="12"/>
                    </a:lnTo>
                    <a:lnTo>
                      <a:pt y="156" x="42"/>
                    </a:lnTo>
                    <a:lnTo>
                      <a:pt y="180" x="90"/>
                    </a:lnTo>
                    <a:lnTo>
                      <a:pt y="186" x="150"/>
                    </a:lnTo>
                    <a:lnTo>
                      <a:pt y="180" x="209"/>
                    </a:lnTo>
                    <a:lnTo>
                      <a:pt y="156" x="257"/>
                    </a:lnTo>
                    <a:lnTo>
                      <a:pt y="126" x="287"/>
                    </a:lnTo>
                    <a:lnTo>
                      <a:pt y="108" x="299"/>
                    </a:lnTo>
                    <a:lnTo>
                      <a:pt y="90" x="299"/>
                    </a:lnTo>
                    <a:lnTo>
                      <a:pt y="72" x="299"/>
                    </a:lnTo>
                    <a:lnTo>
                      <a:pt y="54" x="287"/>
                    </a:lnTo>
                    <a:lnTo>
                      <a:pt y="30" x="257"/>
                    </a:lnTo>
                    <a:lnTo>
                      <a:pt y="6" x="209"/>
                    </a:lnTo>
                    <a:lnTo>
                      <a:pt y="0" x="150"/>
                    </a:lnTo>
                    <a:lnTo>
                      <a:pt y="0" x="150"/>
                    </a:lnTo>
                    <a:close/>
                    <a:moveTo>
                      <a:pt y="180" x="150"/>
                    </a:moveTo>
                    <a:lnTo>
                      <a:pt y="174" x="96"/>
                    </a:lnTo>
                    <a:lnTo>
                      <a:pt y="156" x="48"/>
                    </a:lnTo>
                    <a:lnTo>
                      <a:pt y="126" x="18"/>
                    </a:lnTo>
                    <a:lnTo>
                      <a:pt y="108" x="12"/>
                    </a:lnTo>
                    <a:lnTo>
                      <a:pt y="90" x="6"/>
                    </a:lnTo>
                    <a:lnTo>
                      <a:pt y="72" x="12"/>
                    </a:lnTo>
                    <a:lnTo>
                      <a:pt y="54" x="18"/>
                    </a:lnTo>
                    <a:lnTo>
                      <a:pt y="30" x="48"/>
                    </a:lnTo>
                    <a:lnTo>
                      <a:pt y="12" x="96"/>
                    </a:lnTo>
                    <a:lnTo>
                      <a:pt y="6" x="150"/>
                    </a:lnTo>
                    <a:lnTo>
                      <a:pt y="12" x="203"/>
                    </a:lnTo>
                    <a:lnTo>
                      <a:pt y="30" x="251"/>
                    </a:lnTo>
                    <a:lnTo>
                      <a:pt y="54" x="281"/>
                    </a:lnTo>
                    <a:lnTo>
                      <a:pt y="72" x="293"/>
                    </a:lnTo>
                    <a:lnTo>
                      <a:pt y="90" x="293"/>
                    </a:lnTo>
                    <a:lnTo>
                      <a:pt y="108" x="293"/>
                    </a:lnTo>
                    <a:lnTo>
                      <a:pt y="126" x="281"/>
                    </a:lnTo>
                    <a:lnTo>
                      <a:pt y="156" x="251"/>
                    </a:lnTo>
                    <a:lnTo>
                      <a:pt y="174" x="203"/>
                    </a:lnTo>
                    <a:lnTo>
                      <a:pt y="180" x="150"/>
                    </a:lnTo>
                    <a:lnTo>
                      <a:pt y="180" x="15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/>
            </p:txBody>
          </p:sp>
          <p:grpSp>
            <p:nvGrpSpPr>
              <p:cNvPr id="185" name="Shape 185"/>
              <p:cNvGrpSpPr/>
              <p:nvPr/>
            </p:nvGrpSpPr>
            <p:grpSpPr>
              <a:xfrm>
                <a:off y="4897437" x="8542336"/>
                <a:ext cy="209549" cx="360362"/>
                <a:chOff y="4897437" x="8542336"/>
                <a:chExt cy="209549" cx="360362"/>
              </a:xfrm>
            </p:grpSpPr>
            <p:sp>
              <p:nvSpPr>
                <p:cNvPr id="186" name="Shape 186"/>
                <p:cNvSpPr/>
                <p:nvPr/>
              </p:nvSpPr>
              <p:spPr>
                <a:xfrm>
                  <a:off y="4897437" x="8542336"/>
                  <a:ext cy="209549" cx="360362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bIns="45700" rIns="91425" lIns="91425" tIns="45700" anchor="t" anchorCtr="0">
                  <a:noAutofit/>
                </a:bodyPr>
                <a:lstStyle/>
                <a:p/>
              </p:txBody>
            </p:sp>
            <p:sp>
              <p:nvSpPr>
                <p:cNvPr id="187" name="Shape 187"/>
                <p:cNvSpPr/>
                <p:nvPr/>
              </p:nvSpPr>
              <p:spPr>
                <a:xfrm>
                  <a:off y="4919662" x="8577261"/>
                  <a:ext cy="161925" cx="288925"/>
                </a:xfrm>
                <a:prstGeom prst="ellipse">
                  <a:avLst/>
                </a:pr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bIns="45700" rIns="91425" lIns="91425" tIns="45700" anchor="t" anchorCtr="0">
                  <a:noAutofit/>
                </a:bodyPr>
                <a:lstStyle/>
                <a:p/>
              </p:txBody>
            </p:sp>
            <p:sp>
              <p:nvSpPr>
                <p:cNvPr id="188" name="Shape 188"/>
                <p:cNvSpPr/>
                <p:nvPr/>
              </p:nvSpPr>
              <p:spPr>
                <a:xfrm>
                  <a:off y="4935537" x="8621711"/>
                  <a:ext cy="130175" cx="198436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bIns="45700" rIns="91425" lIns="91425" tIns="45700" anchor="t" anchorCtr="0">
                  <a:noAutofit/>
                </a:bodyPr>
                <a:lstStyle/>
                <a:p/>
              </p:txBody>
            </p:sp>
            <p:sp>
              <p:nvSpPr>
                <p:cNvPr id="189" name="Shape 189"/>
                <p:cNvSpPr/>
                <p:nvPr/>
              </p:nvSpPr>
              <p:spPr>
                <a:xfrm>
                  <a:off y="4960937" x="8664575"/>
                  <a:ext cy="74611" cx="115886"/>
                </a:xfrm>
                <a:prstGeom prst="ellipse">
                  <a:avLst/>
                </a:pr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bIns="45700" rIns="91425" lIns="91425" tIns="45700" anchor="t" anchorCtr="0">
                  <a:noAutofit/>
                </a:bodyPr>
                <a:lstStyle/>
                <a:p/>
              </p:txBody>
            </p:sp>
          </p:grpSp>
        </p:grpSp>
      </p:grpSp>
      <p:sp>
        <p:nvSpPr>
          <p:cNvPr id="190" name="Shape 190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1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8034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➢"/>
              <a:defRPr strike="noStrike" u="none" b="0" cap="none" baseline="0" sz="3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-1968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●"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-76200" marL="114300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-165100" marL="160020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Arial"/>
              <a:buChar char="●"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-101600" marL="20574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101600" marL="25146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101600" marL="29718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101600" marL="34290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101600" marL="388620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•"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0" type="dt"/>
          </p:nvPr>
        </p:nvSpPr>
        <p:spPr>
          <a:xfrm>
            <a:off y="6248400" x="457200"/>
            <a:ext cy="4572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1" type="ftr"/>
          </p:nvPr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y="6248400" x="6553200"/>
            <a:ext cy="4572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60" r:id="rId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3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1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9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1.xml" Type="http://schemas.openxmlformats.org/officeDocument/2006/relationships/slideLayout" Id="rId1"/><Relationship Target="../media/image06.png" Type="http://schemas.openxmlformats.org/officeDocument/2006/relationships/image" Id="rId4"/><Relationship Target="../media/image00.png" Type="http://schemas.openxmlformats.org/officeDocument/2006/relationships/image" Id="rId3"/><Relationship Target="../media/image15.png" Type="http://schemas.openxmlformats.org/officeDocument/2006/relationships/image" Id="rId6"/><Relationship Target="../media/image08.png" Type="http://schemas.openxmlformats.org/officeDocument/2006/relationships/image" Id="rId5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9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11.xml" Type="http://schemas.openxmlformats.org/officeDocument/2006/relationships/slideLayout" Id="rId1"/><Relationship Target="../media/image05.png" Type="http://schemas.openxmlformats.org/officeDocument/2006/relationships/image" Id="rId4"/><Relationship Target="../media/image12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11.xml" Type="http://schemas.openxmlformats.org/officeDocument/2006/relationships/slideLayout" Id="rId1"/><Relationship Target="../media/image07.png" Type="http://schemas.openxmlformats.org/officeDocument/2006/relationships/image" Id="rId4"/><Relationship Target="../media/image09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24.png" Type="http://schemas.openxmlformats.org/officeDocument/2006/relationships/image" Id="rId4"/><Relationship Target="../media/image14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9.xml" Type="http://schemas.openxmlformats.org/officeDocument/2006/relationships/slideLayout" Id="rId1"/><Relationship Target="http://rubyinstaller.org/downloads/" Type="http://schemas.openxmlformats.org/officeDocument/2006/relationships/hyperlink" TargetMode="External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13.png" Type="http://schemas.openxmlformats.org/officeDocument/2006/relationships/image" Id="rId4"/><Relationship Target="../media/image21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16.png" Type="http://schemas.openxmlformats.org/officeDocument/2006/relationships/image" Id="rId4"/><Relationship Target="../media/image18.pn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19.png" Type="http://schemas.openxmlformats.org/officeDocument/2006/relationships/image" Id="rId4"/><Relationship Target="../media/image27.png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20.png" Type="http://schemas.openxmlformats.org/officeDocument/2006/relationships/image" Id="rId4"/><Relationship Target="../media/image17.pn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11.xml" Type="http://schemas.openxmlformats.org/officeDocument/2006/relationships/slideLayout" Id="rId1"/><Relationship Target="../media/image25.png" Type="http://schemas.openxmlformats.org/officeDocument/2006/relationships/image" Id="rId4"/><Relationship Target="../media/image23.png" Type="http://schemas.openxmlformats.org/officeDocument/2006/relationships/image" Id="rId3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9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9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22.png" Type="http://schemas.openxmlformats.org/officeDocument/2006/relationships/image" Id="rId4"/><Relationship Target="../media/image26.png" Type="http://schemas.openxmlformats.org/officeDocument/2006/relationships/image" Id="rId3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50.png" Type="http://schemas.openxmlformats.org/officeDocument/2006/relationships/image" Id="rId4"/><Relationship Target="../media/image28.png" Type="http://schemas.openxmlformats.org/officeDocument/2006/relationships/image" Id="rId3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30.png" Type="http://schemas.openxmlformats.org/officeDocument/2006/relationships/image" Id="rId4"/><Relationship Target="../media/image37.png" Type="http://schemas.openxmlformats.org/officeDocument/2006/relationships/image" Id="rId3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9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34.png" Type="http://schemas.openxmlformats.org/officeDocument/2006/relationships/image" Id="rId4"/><Relationship Target="../media/image32.png" Type="http://schemas.openxmlformats.org/officeDocument/2006/relationships/image" Id="rId3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33.png" Type="http://schemas.openxmlformats.org/officeDocument/2006/relationships/image" Id="rId4"/><Relationship Target="../media/image35.png" Type="http://schemas.openxmlformats.org/officeDocument/2006/relationships/image" Id="rId3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9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29.png" Type="http://schemas.openxmlformats.org/officeDocument/2006/relationships/image" Id="rId4"/><Relationship Target="../media/image31.png" Type="http://schemas.openxmlformats.org/officeDocument/2006/relationships/image" Id="rId3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11.xml" Type="http://schemas.openxmlformats.org/officeDocument/2006/relationships/slideLayout" Id="rId1"/><Relationship Target="../media/image39.png" Type="http://schemas.openxmlformats.org/officeDocument/2006/relationships/image" Id="rId4"/><Relationship Target="../media/image36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11.png" Type="http://schemas.openxmlformats.org/officeDocument/2006/relationships/image" Id="rId4"/><Relationship Target="../media/image10.png" Type="http://schemas.openxmlformats.org/officeDocument/2006/relationships/image" Id="rId3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40.png" Type="http://schemas.openxmlformats.org/officeDocument/2006/relationships/image" Id="rId4"/><Relationship Target="../media/image38.png" Type="http://schemas.openxmlformats.org/officeDocument/2006/relationships/image" Id="rId3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9.xml" Type="http://schemas.openxmlformats.org/officeDocument/2006/relationships/slideLayout" Id="rId1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41.png" Type="http://schemas.openxmlformats.org/officeDocument/2006/relationships/image" Id="rId4"/><Relationship Target="../media/image45.png" Type="http://schemas.openxmlformats.org/officeDocument/2006/relationships/image" Id="rId3"/><Relationship Target="../media/image46.png" Type="http://schemas.openxmlformats.org/officeDocument/2006/relationships/image" Id="rId5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9.xml" Type="http://schemas.openxmlformats.org/officeDocument/2006/relationships/slideLayout" Id="rId1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11.xml" Type="http://schemas.openxmlformats.org/officeDocument/2006/relationships/slideLayout" Id="rId1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11.xml" Type="http://schemas.openxmlformats.org/officeDocument/2006/relationships/slideLayout" Id="rId1"/><Relationship Target="../media/image42.png" Type="http://schemas.openxmlformats.org/officeDocument/2006/relationships/image" Id="rId4"/><Relationship Target="../media/image44.png" Type="http://schemas.openxmlformats.org/officeDocument/2006/relationships/image" Id="rId3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9.xml" Type="http://schemas.openxmlformats.org/officeDocument/2006/relationships/slideLayout" Id="rId1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52.png" Type="http://schemas.openxmlformats.org/officeDocument/2006/relationships/image" Id="rId4"/><Relationship Target="../media/image43.png" Type="http://schemas.openxmlformats.org/officeDocument/2006/relationships/image" Id="rId3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43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9.xml" Type="http://schemas.openxmlformats.org/officeDocument/2006/relationships/slideLayout" Id="rId1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9.xml" Type="http://schemas.openxmlformats.org/officeDocument/2006/relationships/slideLayout" Id="rId1"/></Relationships>
</file>

<file path=ppt/slides/_rels/slide61.xml.rels><?xml version="1.0" encoding="UTF-8" standalone="yes"?><Relationships xmlns="http://schemas.openxmlformats.org/package/2006/relationships"><Relationship Target="../notesSlides/notesSlide6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2.xml.rels><?xml version="1.0" encoding="UTF-8" standalone="yes"?><Relationships xmlns="http://schemas.openxmlformats.org/package/2006/relationships"><Relationship Target="../notesSlides/notesSlide6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3.xml.rels><?xml version="1.0" encoding="UTF-8" standalone="yes"?><Relationships xmlns="http://schemas.openxmlformats.org/package/2006/relationships"><Relationship Target="../notesSlides/notesSlide63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47.png" Type="http://schemas.openxmlformats.org/officeDocument/2006/relationships/image" Id="rId4"/><Relationship Target="../media/image48.png" Type="http://schemas.openxmlformats.org/officeDocument/2006/relationships/image" Id="rId3"/></Relationships>
</file>

<file path=ppt/slides/_rels/slide64.xml.rels><?xml version="1.0" encoding="UTF-8" standalone="yes"?><Relationships xmlns="http://schemas.openxmlformats.org/package/2006/relationships"><Relationship Target="../notesSlides/notesSlide64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65.xml.rels><?xml version="1.0" encoding="UTF-8" standalone="yes"?><Relationships xmlns="http://schemas.openxmlformats.org/package/2006/relationships"><Relationship Target="../notesSlides/notesSlide65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66.xml.rels><?xml version="1.0" encoding="UTF-8" standalone="yes"?><Relationships xmlns="http://schemas.openxmlformats.org/package/2006/relationships"><Relationship Target="../notesSlides/notesSlide66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58.png" Type="http://schemas.openxmlformats.org/officeDocument/2006/relationships/image" Id="rId4"/><Relationship Target="../media/image51.png" Type="http://schemas.openxmlformats.org/officeDocument/2006/relationships/image" Id="rId3"/><Relationship Target="../media/image63.png" Type="http://schemas.openxmlformats.org/officeDocument/2006/relationships/image" Id="rId5"/></Relationships>
</file>

<file path=ppt/slides/_rels/slide67.xml.rels><?xml version="1.0" encoding="UTF-8" standalone="yes"?><Relationships xmlns="http://schemas.openxmlformats.org/package/2006/relationships"><Relationship Target="../notesSlides/notesSlide67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68.xml.rels><?xml version="1.0" encoding="UTF-8" standalone="yes"?><Relationships xmlns="http://schemas.openxmlformats.org/package/2006/relationships"><Relationship Target="../notesSlides/notesSlide68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69.xml.rels><?xml version="1.0" encoding="UTF-8" standalone="yes"?><Relationships xmlns="http://schemas.openxmlformats.org/package/2006/relationships"><Relationship Target="../notesSlides/notesSlide69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53.png" Type="http://schemas.openxmlformats.org/officeDocument/2006/relationships/image" Id="rId4"/><Relationship Target="../media/image54.png" Type="http://schemas.openxmlformats.org/officeDocument/2006/relationships/image" Id="rId3"/><Relationship Target="../media/image49.pn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9.xml" Type="http://schemas.openxmlformats.org/officeDocument/2006/relationships/slideLayout" Id="rId1"/></Relationships>
</file>

<file path=ppt/slides/_rels/slide70.xml.rels><?xml version="1.0" encoding="UTF-8" standalone="yes"?><Relationships xmlns="http://schemas.openxmlformats.org/package/2006/relationships"><Relationship Target="../notesSlides/notesSlide70.xml" Type="http://schemas.openxmlformats.org/officeDocument/2006/relationships/notesSlide" Id="rId2"/><Relationship Target="../slideLayouts/slideLayout9.xml" Type="http://schemas.openxmlformats.org/officeDocument/2006/relationships/slideLayout" Id="rId1"/></Relationships>
</file>

<file path=ppt/slides/_rels/slide71.xml.rels><?xml version="1.0" encoding="UTF-8" standalone="yes"?><Relationships xmlns="http://schemas.openxmlformats.org/package/2006/relationships"><Relationship Target="../notesSlides/notesSlide71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72.xml.rels><?xml version="1.0" encoding="UTF-8" standalone="yes"?><Relationships xmlns="http://schemas.openxmlformats.org/package/2006/relationships"><Relationship Target="../notesSlides/notesSlide72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56.png" Type="http://schemas.openxmlformats.org/officeDocument/2006/relationships/image" Id="rId4"/><Relationship Target="../media/image57.png" Type="http://schemas.openxmlformats.org/officeDocument/2006/relationships/image" Id="rId3"/><Relationship Target="../media/image55.png" Type="http://schemas.openxmlformats.org/officeDocument/2006/relationships/image" Id="rId5"/></Relationships>
</file>

<file path=ppt/slides/_rels/slide73.xml.rels><?xml version="1.0" encoding="UTF-8" standalone="yes"?><Relationships xmlns="http://schemas.openxmlformats.org/package/2006/relationships"><Relationship Target="../notesSlides/notesSlide73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60.png" Type="http://schemas.openxmlformats.org/officeDocument/2006/relationships/image" Id="rId4"/><Relationship Target="../media/image62.png" Type="http://schemas.openxmlformats.org/officeDocument/2006/relationships/image" Id="rId3"/><Relationship Target="../media/image59.png" Type="http://schemas.openxmlformats.org/officeDocument/2006/relationships/image" Id="rId5"/></Relationships>
</file>

<file path=ppt/slides/_rels/slide74.xml.rels><?xml version="1.0" encoding="UTF-8" standalone="yes"?><Relationships xmlns="http://schemas.openxmlformats.org/package/2006/relationships"><Relationship Target="../notesSlides/notesSlide74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66.png" Type="http://schemas.openxmlformats.org/officeDocument/2006/relationships/image" Id="rId4"/><Relationship Target="../media/image61.png" Type="http://schemas.openxmlformats.org/officeDocument/2006/relationships/image" Id="rId3"/><Relationship Target="../media/image65.png" Type="http://schemas.openxmlformats.org/officeDocument/2006/relationships/image" Id="rId6"/><Relationship Target="../media/image64.png" Type="http://schemas.openxmlformats.org/officeDocument/2006/relationships/image" Id="rId5"/></Relationships>
</file>

<file path=ppt/slides/_rels/slide75.xml.rels><?xml version="1.0" encoding="UTF-8" standalone="yes"?><Relationships xmlns="http://schemas.openxmlformats.org/package/2006/relationships"><Relationship Target="../notesSlides/notesSlide75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76.xml.rels><?xml version="1.0" encoding="UTF-8" standalone="yes"?><Relationships xmlns="http://schemas.openxmlformats.org/package/2006/relationships"><Relationship Target="../notesSlides/notesSlide76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77.xml.rels><?xml version="1.0" encoding="UTF-8" standalone="yes"?><Relationships xmlns="http://schemas.openxmlformats.org/package/2006/relationships"><Relationship Target="../notesSlides/notesSlide77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70.png" Type="http://schemas.openxmlformats.org/officeDocument/2006/relationships/image" Id="rId4"/><Relationship Target="../media/image72.png" Type="http://schemas.openxmlformats.org/officeDocument/2006/relationships/image" Id="rId3"/></Relationships>
</file>

<file path=ppt/slides/_rels/slide78.xml.rels><?xml version="1.0" encoding="UTF-8" standalone="yes"?><Relationships xmlns="http://schemas.openxmlformats.org/package/2006/relationships"><Relationship Target="../notesSlides/notesSlide78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68.png" Type="http://schemas.openxmlformats.org/officeDocument/2006/relationships/image" Id="rId4"/><Relationship Target="../media/image74.png" Type="http://schemas.openxmlformats.org/officeDocument/2006/relationships/image" Id="rId3"/></Relationships>
</file>

<file path=ppt/slides/_rels/slide79.xml.rels><?xml version="1.0" encoding="UTF-8" standalone="yes"?><Relationships xmlns="http://schemas.openxmlformats.org/package/2006/relationships"><Relationship Target="../notesSlides/notesSlide79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80.xml.rels><?xml version="1.0" encoding="UTF-8" standalone="yes"?><Relationships xmlns="http://schemas.openxmlformats.org/package/2006/relationships"><Relationship Target="../notesSlides/notesSlide80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69.png" Type="http://schemas.openxmlformats.org/officeDocument/2006/relationships/image" Id="rId4"/><Relationship Target="../media/image67.png" Type="http://schemas.openxmlformats.org/officeDocument/2006/relationships/image" Id="rId3"/></Relationships>
</file>

<file path=ppt/slides/_rels/slide81.xml.rels><?xml version="1.0" encoding="UTF-8" standalone="yes"?><Relationships xmlns="http://schemas.openxmlformats.org/package/2006/relationships"><Relationship Target="../notesSlides/notesSlide81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73.png" Type="http://schemas.openxmlformats.org/officeDocument/2006/relationships/image" Id="rId4"/><Relationship Target="../media/image71.png" Type="http://schemas.openxmlformats.org/officeDocument/2006/relationships/image" Id="rId3"/></Relationships>
</file>

<file path=ppt/slides/_rels/slide82.xml.rels><?xml version="1.0" encoding="UTF-8" standalone="yes"?><Relationships xmlns="http://schemas.openxmlformats.org/package/2006/relationships"><Relationship Target="../notesSlides/notesSlide82.xml" Type="http://schemas.openxmlformats.org/officeDocument/2006/relationships/notesSlide" Id="rId2"/><Relationship Target="../slideLayouts/slideLayout9.xml" Type="http://schemas.openxmlformats.org/officeDocument/2006/relationships/slideLayout" Id="rId1"/><Relationship Target="slide.xml" Type="http://schemas.openxmlformats.org/officeDocument/2006/relationships/hyperlink" TargetMode="External" Id="rId3"/></Relationships>
</file>

<file path=ppt/slides/_rels/slide83.xml.rels><?xml version="1.0" encoding="UTF-8" standalone="yes"?><Relationships xmlns="http://schemas.openxmlformats.org/package/2006/relationships"><Relationship Target="../notesSlides/notesSlide83.xml" Type="http://schemas.openxmlformats.org/officeDocument/2006/relationships/notesSlide" Id="rId2"/><Relationship Target="../slideLayouts/slideLayout9.xml" Type="http://schemas.openxmlformats.org/officeDocument/2006/relationships/slideLayout" Id="rId1"/></Relationships>
</file>

<file path=ppt/slides/_rels/slide84.xml.rels><?xml version="1.0" encoding="UTF-8" standalone="yes"?><Relationships xmlns="http://schemas.openxmlformats.org/package/2006/relationships"><Relationship Target="../notesSlides/notesSlide84.xml" Type="http://schemas.openxmlformats.org/officeDocument/2006/relationships/notesSlide" Id="rId2"/><Relationship Target="../slideLayouts/slideLayout9.xml" Type="http://schemas.openxmlformats.org/officeDocument/2006/relationships/slideLayout" Id="rId1"/></Relationships>
</file>

<file path=ppt/slides/_rels/slide85.xml.rels><?xml version="1.0" encoding="UTF-8" standalone="yes"?><Relationships xmlns="http://schemas.openxmlformats.org/package/2006/relationships"><Relationship Target="../notesSlides/notesSlide85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75.png" Type="http://schemas.openxmlformats.org/officeDocument/2006/relationships/image" Id="rId4"/><Relationship Target="../media/image77.png" Type="http://schemas.openxmlformats.org/officeDocument/2006/relationships/image" Id="rId3"/></Relationships>
</file>

<file path=ppt/slides/_rels/slide86.xml.rels><?xml version="1.0" encoding="UTF-8" standalone="yes"?><Relationships xmlns="http://schemas.openxmlformats.org/package/2006/relationships"><Relationship Target="../notesSlides/notesSlide86.xml" Type="http://schemas.openxmlformats.org/officeDocument/2006/relationships/notesSlide" Id="rId2"/><Relationship Target="../slideLayouts/slideLayout9.xml" Type="http://schemas.openxmlformats.org/officeDocument/2006/relationships/slideLayout" Id="rId1"/></Relationships>
</file>

<file path=ppt/slides/_rels/slide87.xml.rels><?xml version="1.0" encoding="UTF-8" standalone="yes"?><Relationships xmlns="http://schemas.openxmlformats.org/package/2006/relationships"><Relationship Target="../notesSlides/notesSlide87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76.png" Type="http://schemas.openxmlformats.org/officeDocument/2006/relationships/image" Id="rId4"/><Relationship Target="../media/image79.png" Type="http://schemas.openxmlformats.org/officeDocument/2006/relationships/image" Id="rId3"/></Relationships>
</file>

<file path=ppt/slides/_rels/slide88.xml.rels><?xml version="1.0" encoding="UTF-8" standalone="yes"?><Relationships xmlns="http://schemas.openxmlformats.org/package/2006/relationships"><Relationship Target="../notesSlides/notesSlide88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80.png" Type="http://schemas.openxmlformats.org/officeDocument/2006/relationships/image" Id="rId4"/><Relationship Target="../media/image81.png" Type="http://schemas.openxmlformats.org/officeDocument/2006/relationships/image" Id="rId3"/></Relationships>
</file>

<file path=ppt/slides/_rels/slide89.xml.rels><?xml version="1.0" encoding="UTF-8" standalone="yes"?><Relationships xmlns="http://schemas.openxmlformats.org/package/2006/relationships"><Relationship Target="../notesSlides/notesSlide89.xml" Type="http://schemas.openxmlformats.org/officeDocument/2006/relationships/notesSlide" Id="rId2"/><Relationship Target="../slideLayouts/slideLayout9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90.xml.rels><?xml version="1.0" encoding="UTF-8" standalone="yes"?><Relationships xmlns="http://schemas.openxmlformats.org/package/2006/relationships"><Relationship Target="../notesSlides/notesSlide90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82.png" Type="http://schemas.openxmlformats.org/officeDocument/2006/relationships/image" Id="rId4"/><Relationship Target="../media/image78.png" Type="http://schemas.openxmlformats.org/officeDocument/2006/relationships/image" Id="rId3"/></Relationships>
</file>

<file path=ppt/slides/_rels/slide91.xml.rels><?xml version="1.0" encoding="UTF-8" standalone="yes"?><Relationships xmlns="http://schemas.openxmlformats.org/package/2006/relationships"><Relationship Target="../notesSlides/notesSlide91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84.png" Type="http://schemas.openxmlformats.org/officeDocument/2006/relationships/image" Id="rId4"/><Relationship Target="../media/image85.png" Type="http://schemas.openxmlformats.org/officeDocument/2006/relationships/image" Id="rId3"/><Relationship Target="../media/image89.png" Type="http://schemas.openxmlformats.org/officeDocument/2006/relationships/image" Id="rId6"/><Relationship Target="../media/image83.png" Type="http://schemas.openxmlformats.org/officeDocument/2006/relationships/image" Id="rId5"/><Relationship Target="../media/image90.png" Type="http://schemas.openxmlformats.org/officeDocument/2006/relationships/image" Id="rId7"/></Relationships>
</file>

<file path=ppt/slides/_rels/slide92.xml.rels><?xml version="1.0" encoding="UTF-8" standalone="yes"?><Relationships xmlns="http://schemas.openxmlformats.org/package/2006/relationships"><Relationship Target="../notesSlides/notesSlide92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88.png" Type="http://schemas.openxmlformats.org/officeDocument/2006/relationships/image" Id="rId4"/><Relationship Target="../media/image91.png" Type="http://schemas.openxmlformats.org/officeDocument/2006/relationships/image" Id="rId3"/><Relationship Target="../media/image86.png" Type="http://schemas.openxmlformats.org/officeDocument/2006/relationships/image" Id="rId5"/></Relationships>
</file>

<file path=ppt/slides/_rels/slide93.xml.rels><?xml version="1.0" encoding="UTF-8" standalone="yes"?><Relationships xmlns="http://schemas.openxmlformats.org/package/2006/relationships"><Relationship Target="../notesSlides/notesSlide93.xml" Type="http://schemas.openxmlformats.org/officeDocument/2006/relationships/notesSlide" Id="rId2"/><Relationship Target="../slideLayouts/slideLayout9.xml" Type="http://schemas.openxmlformats.org/officeDocument/2006/relationships/slideLayout" Id="rId1"/></Relationships>
</file>

<file path=ppt/slides/_rels/slide94.xml.rels><?xml version="1.0" encoding="UTF-8" standalone="yes"?><Relationships xmlns="http://schemas.openxmlformats.org/package/2006/relationships"><Relationship Target="../notesSlides/notesSlide94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87.png" Type="http://schemas.openxmlformats.org/officeDocument/2006/relationships/image" Id="rId4"/><Relationship Target="../media/image93.png" Type="http://schemas.openxmlformats.org/officeDocument/2006/relationships/image" Id="rId3"/><Relationship Target="../media/image94.png" Type="http://schemas.openxmlformats.org/officeDocument/2006/relationships/image" Id="rId6"/><Relationship Target="../media/image92.png" Type="http://schemas.openxmlformats.org/officeDocument/2006/relationships/image" Id="rId5"/></Relationships>
</file>

<file path=ppt/slides/_rels/slide95.xml.rels><?xml version="1.0" encoding="UTF-8" standalone="yes"?><Relationships xmlns="http://schemas.openxmlformats.org/package/2006/relationships"><Relationship Target="../notesSlides/notesSlide95.xml" Type="http://schemas.openxmlformats.org/officeDocument/2006/relationships/notesSlide" Id="rId2"/><Relationship Target="../slideLayouts/slideLayout9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/>
        </p:nvSpPr>
        <p:spPr>
          <a:xfrm>
            <a:off y="6248400" x="6553200"/>
            <a:ext cy="457200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200" name="Shape 200"/>
          <p:cNvSpPr txBox="1"/>
          <p:nvPr>
            <p:ph type="ctrTitle"/>
          </p:nvPr>
        </p:nvSpPr>
        <p:spPr>
          <a:xfrm>
            <a:off y="1692275" x="685800"/>
            <a:ext cy="1736724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5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Langage RUBY</a:t>
            </a:r>
          </a:p>
        </p:txBody>
      </p:sp>
      <p:sp>
        <p:nvSpPr>
          <p:cNvPr id="201" name="Shape 201"/>
          <p:cNvSpPr txBox="1"/>
          <p:nvPr>
            <p:ph idx="1" type="subTitle"/>
          </p:nvPr>
        </p:nvSpPr>
        <p:spPr>
          <a:xfrm>
            <a:off y="3886200" x="3527425"/>
            <a:ext cy="1752600" cx="424497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Marcelo Zanconi</a:t>
            </a:r>
          </a:p>
          <a:p>
            <a:pPr algn="ctr" rtl="0" lvl="0" marR="0" indent="0" mar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Sup2i</a:t>
            </a: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y="6248400" x="6553200"/>
            <a:ext cy="457200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271" name="Shape 2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2" name="Shape 272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273" name="Shape 273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Gets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y="1600200" x="457200"/>
            <a:ext cy="26923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gets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permet de saisir des données par clavier</a:t>
            </a:r>
          </a:p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valeur saisie est toujours une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chaîne</a:t>
            </a:r>
          </a:p>
          <a:p>
            <a:r>
              <a:t/>
            </a:r>
          </a:p>
        </p:txBody>
      </p:sp>
      <p:sp>
        <p:nvSpPr>
          <p:cNvPr id="275" name="Shape 275"/>
          <p:cNvSpPr/>
          <p:nvPr/>
        </p:nvSpPr>
        <p:spPr>
          <a:xfrm>
            <a:off y="1341437" x="287337"/>
            <a:ext cy="3924299" cx="691356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76" name="Shape 276"/>
          <p:cNvSpPr/>
          <p:nvPr/>
        </p:nvSpPr>
        <p:spPr>
          <a:xfrm>
            <a:off y="5229225" x="4086225"/>
            <a:ext cy="1381125" cx="50577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cxnSp>
        <p:nvCxnSpPr>
          <p:cNvPr id="277" name="Shape 277"/>
          <p:cNvCxnSpPr/>
          <p:nvPr/>
        </p:nvCxnSpPr>
        <p:spPr>
          <a:xfrm flipH="1">
            <a:off y="4400550" x="5688012"/>
            <a:ext cy="1512886" cx="1763711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278" name="Shape 278"/>
          <p:cNvSpPr txBox="1"/>
          <p:nvPr/>
        </p:nvSpPr>
        <p:spPr>
          <a:xfrm>
            <a:off y="3933825" x="6408737"/>
            <a:ext cy="366711" cx="2343150"/>
          </a:xfrm>
          <a:prstGeom prst="rect">
            <a:avLst/>
          </a:prstGeom>
          <a:solidFill>
            <a:schemeClr val="lt1"/>
          </a:solidFill>
          <a:ln w="9525" cap="rnd">
            <a:solidFill>
              <a:srgbClr val="FFC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notez le saut de ligne</a:t>
            </a:r>
          </a:p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283" name="Shape 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4" name="Shape 284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285" name="Shape 285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Gets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méthode gets transforme les caractères saisies par clavier en string (donc pas d'erreurs!)</a:t>
            </a:r>
          </a:p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Elle ajoute le 'carriage return' a la fin, ce qui explique le résultat de l’exécution précédente</a:t>
            </a:r>
          </a:p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.chomp pour l'enlever.</a:t>
            </a:r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293" name="Shape 293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méthodes sur chaînes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y="1341437" x="395287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Ils s'appliquent en notation objet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si ch est une chaîne:</a:t>
            </a:r>
          </a:p>
          <a:p>
            <a:pPr algn="l" rtl="0" lvl="1" marR="0" indent="0" marL="457200">
              <a:lnSpc>
                <a:spcPct val="80000"/>
              </a:lnSpc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ch.reverse</a:t>
            </a:r>
          </a:p>
          <a:p>
            <a:pPr algn="l" rtl="0" lvl="1" marR="0" indent="0" marL="457200">
              <a:lnSpc>
                <a:spcPct val="80000"/>
              </a:lnSpc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ch.length</a:t>
            </a:r>
          </a:p>
          <a:p>
            <a:pPr algn="l" rtl="0" lvl="1" marR="0" indent="0" marL="457200">
              <a:lnSpc>
                <a:spcPct val="80000"/>
              </a:lnSpc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ch.upcase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toutes les lettres en majuscule. Idem 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downcase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swapcase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capitalize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algn="l" rtl="0" lvl="1" marR="0" indent="0" marL="457200">
              <a:lnSpc>
                <a:spcPct val="80000"/>
              </a:lnSpc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ch.center(longueur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): centralise ch sur la longueur. Idem: 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ljust(longueur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et 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rjust(longueur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algn="l" rtl="0" lvl="1" marR="0" indent="0" marL="457200">
              <a:lnSpc>
                <a:spcPct val="80000"/>
              </a:lnSpc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ch.chop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élimine le dernier caractère</a:t>
            </a:r>
          </a:p>
          <a:p>
            <a:pPr algn="l" rtl="0" lvl="1" marR="0" indent="0" marL="457200">
              <a:lnSpc>
                <a:spcPct val="80000"/>
              </a:lnSpc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ch.chomp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élimine le carriage return</a:t>
            </a:r>
          </a:p>
          <a:p>
            <a:pPr algn="l" rtl="0" lvl="0" marR="0" indent="0" marL="0">
              <a:lnSpc>
                <a:spcPct val="80000"/>
              </a:lnSpc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concaténation: &lt;&lt;, + </a:t>
            </a: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301" name="Shape 301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méthodes sur chaînes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indexation: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ch[index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]: caractère position index+1 (commence 0)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ch[index,q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]: sous-chaîne a partir du caractère index+1, et de longueur q.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ch[start..end] 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sous-chaîne a partir du caractère start+1 et jusqu'au caractère end-1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ch[-1]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est le dernier caractère.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ch[-2,3] 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sous-chaîne a partir de l'avant dernier caractère, longueur 3.</a:t>
            </a:r>
          </a:p>
          <a:p>
            <a:r>
              <a:t/>
            </a:r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307" name="Shape 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Chaînes littérales et interprétée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Une chaîne littérale est notée par ' '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 caractères sont affichés sans interprétation.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Une chaîne interprétée (ou imbriquée) est notée par " " 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Une chaîne interprétée sera évaluée, selon certains critères: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L'operateur # permet de faire une évaluation dans une chaine délimitée par les " " </a:t>
            </a:r>
          </a:p>
          <a:p>
            <a:r>
              <a:t/>
            </a:r>
          </a:p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314" name="Shape 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5" name="Shape 315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316" name="Shape 316"/>
          <p:cNvSpPr/>
          <p:nvPr/>
        </p:nvSpPr>
        <p:spPr>
          <a:xfrm>
            <a:off y="0" x="0"/>
            <a:ext cy="3536950" cx="70199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17" name="Shape 317"/>
          <p:cNvSpPr txBox="1"/>
          <p:nvPr>
            <p:ph type="title"/>
          </p:nvPr>
        </p:nvSpPr>
        <p:spPr>
          <a:xfrm>
            <a:off y="277812" x="4535487"/>
            <a:ext cy="1139825" cx="415131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La évaluation imbriquée</a:t>
            </a:r>
          </a:p>
        </p:txBody>
      </p:sp>
      <p:sp>
        <p:nvSpPr>
          <p:cNvPr id="318" name="Shape 318"/>
          <p:cNvSpPr/>
          <p:nvPr/>
        </p:nvSpPr>
        <p:spPr>
          <a:xfrm>
            <a:off y="3141661" x="2555875"/>
            <a:ext cy="3203575" cx="63944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323" name="Shape 3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4" name="Shape 324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325" name="Shape 325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Remarque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est aussi l'operateur de commentaire uniligne</a:t>
            </a:r>
          </a:p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n'oubliez pas les { } pour la évaluation imbriquée</a:t>
            </a:r>
          </a:p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 commentaire multiligne:</a:t>
            </a:r>
          </a:p>
          <a:p>
            <a:pPr algn="l" rtl="0" lvl="1" marR="0" indent="0" marL="45720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=begin </a:t>
            </a:r>
          </a:p>
          <a:p>
            <a:pPr algn="l" rtl="0" lvl="1" marR="0" indent="0" marL="45720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  <a:p>
            <a:pPr algn="l" rtl="0" lvl="1" marR="0" indent="0" marL="45720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=end</a:t>
            </a:r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331" name="Shape 3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2" name="Shape 332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333" name="Shape 333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Chaînes et SE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 peut définir des actions (commands) pour le S.E. 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puts `dir` va exécuter la commande dir de Windows</a:t>
            </a:r>
          </a:p>
          <a:p>
            <a:pPr algn="l" rtl="0" lvl="2" marR="0" indent="-228600" marL="114300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(observez les guillemets ` `)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puts "Ciao #{`calc`} va appeler le Calculator et 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APRES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va afficher Ciao... 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335" name="Shape 335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339" name="Shape 3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y="277812" x="5364162"/>
            <a:ext cy="1139825" cx="332263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Chaînes et SE</a:t>
            </a:r>
          </a:p>
        </p:txBody>
      </p:sp>
      <p:sp>
        <p:nvSpPr>
          <p:cNvPr id="341" name="Shape 341"/>
          <p:cNvSpPr/>
          <p:nvPr/>
        </p:nvSpPr>
        <p:spPr>
          <a:xfrm>
            <a:off y="0" x="0"/>
            <a:ext cy="2449512" cx="55435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42" name="Shape 342"/>
          <p:cNvSpPr/>
          <p:nvPr/>
        </p:nvSpPr>
        <p:spPr>
          <a:xfrm>
            <a:off y="3105150" x="3348037"/>
            <a:ext cy="1403349" cx="560863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343" name="Shape 343"/>
          <p:cNvSpPr/>
          <p:nvPr/>
        </p:nvSpPr>
        <p:spPr>
          <a:xfrm>
            <a:off y="1928824" x="1993550"/>
            <a:ext cy="3000375" cx="45148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344" name="Shape 344"/>
          <p:cNvSpPr/>
          <p:nvPr/>
        </p:nvSpPr>
        <p:spPr>
          <a:xfrm>
            <a:off y="5121275" x="2627311"/>
            <a:ext cy="1476375" cx="619442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349" name="Shape 3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0" name="Shape 350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351" name="Shape 351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intervalles (ranges)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 peut définir des variables d'intervalle: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a=(1..10): 1, 2, 3,..10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a=('a'..'x') : 'a', 'b', 'c',..'w','x'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a=('a'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'x') : 'a', 'b', 'c',..'w'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a=('abc'..'def'): abc, abd, abe, ... abz, aca, ...2110 valeurs! </a:t>
            </a:r>
          </a:p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Très outils pour les boucles…</a:t>
            </a:r>
          </a:p>
        </p:txBody>
      </p:sp>
      <p:sp>
        <p:nvSpPr>
          <p:cNvPr id="353" name="Shape 353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RUBY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Ruby est un langage interprété qui facilite 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programmation rapide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 traitement de texte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création de pages web</a:t>
            </a:r>
          </a:p>
          <a:p>
            <a:r>
              <a:t/>
            </a: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357" name="Shape 3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8" name="Shape 358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359" name="Shape 359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opérations sur les nombres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Operateurs: +, -, /, *, %, **</a:t>
            </a:r>
          </a:p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abs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donne la valeur absolue d'un nombre</a:t>
            </a:r>
          </a:p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rand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: donne un flottant aléatoire entre [0,1]</a:t>
            </a:r>
          </a:p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rand(n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: donne un entier entre [0,n)</a:t>
            </a:r>
          </a:p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rand peut être alimenté avec une graine: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srand x 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 x = 0 l'exécution est vraiment aléatoire.</a:t>
            </a:r>
          </a:p>
        </p:txBody>
      </p:sp>
      <p:sp>
        <p:nvSpPr>
          <p:cNvPr id="361" name="Shape 361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365" name="Shape 3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6" name="Shape 366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367" name="Shape 367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opérations sur les nombres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Math est une classe avec plusieurs méthodes mathématiques: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Math::PI; Math.E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Math.cos(x) : x en radians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Math.tan(x); Math.sin(x)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Math.sqrt(n)</a:t>
            </a:r>
          </a:p>
          <a:p>
            <a:r>
              <a:t/>
            </a:r>
          </a:p>
        </p:txBody>
      </p:sp>
      <p:sp>
        <p:nvSpPr>
          <p:cNvPr id="369" name="Shape 369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373" name="Shape 3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4" name="Shape 374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structures de contrôle</a:t>
            </a:r>
          </a:p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379" name="Shape 3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0" name="Shape 380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381" name="Shape 381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structures de contrôle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 operateurs de comparaison: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&lt;, &gt;=, &gt;, &gt;=, ==, !=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ils marchent aussi sur les strings selon l'ordre ASCII (majuscules précédent minuscules)</a:t>
            </a:r>
          </a:p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 operateurs logiques: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or, and, not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||, &amp;&amp;, !</a:t>
            </a:r>
          </a:p>
          <a:p>
            <a:r>
              <a:t/>
            </a:r>
          </a:p>
        </p:txBody>
      </p:sp>
      <p:sp>
        <p:nvSpPr>
          <p:cNvPr id="383" name="Shape 383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387" name="Shape 3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8" name="Shape 388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389" name="Shape 389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La structure conditionnelle: if</a:t>
            </a: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&lt;expression logique&gt; [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 &lt;instructions&gt;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</a:p>
          <a:p>
            <a:pPr algn="l" rtl="0" lvl="0" marR="0" indent="0" marL="0">
              <a:lnSpc>
                <a:spcPct val="80000"/>
              </a:lnSpc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&lt;expression logique&gt; [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 &lt;instructions&gt;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&lt;instructions&gt;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</a:p>
          <a:p>
            <a:pPr algn="l" rtl="0" lvl="0" marR="0" indent="0" marL="0">
              <a:lnSpc>
                <a:spcPct val="80000"/>
              </a:lnSpc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Attn:</a:t>
            </a:r>
          </a:p>
          <a:p>
            <a:pPr algn="l" rtl="0" lvl="1" marR="0" indent="0" marL="457200">
              <a:lnSpc>
                <a:spcPct val="80000"/>
              </a:lnSpc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a&gt; 0 then …. end : dans une ligne, 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est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obligatoire</a:t>
            </a:r>
          </a:p>
          <a:p>
            <a:pPr algn="l" rtl="0" lvl="1" marR="0" indent="0" marL="457200">
              <a:lnSpc>
                <a:spcPct val="80000"/>
              </a:lnSpc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a &gt; 0</a:t>
            </a:r>
          </a:p>
          <a:p>
            <a:pPr algn="l" rtl="0" lvl="1" marR="0" indent="0" marL="457200">
              <a:lnSpc>
                <a:spcPct val="80000"/>
              </a:lnSpc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….      </a:t>
            </a:r>
          </a:p>
          <a:p>
            <a:pPr algn="l" rtl="0" lvl="1" marR="0" indent="0" marL="457200">
              <a:lnSpc>
                <a:spcPct val="80000"/>
              </a:lnSpc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end  : sur plusieurs lignes, 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then est facultatif</a:t>
            </a:r>
          </a:p>
          <a:p>
            <a:r>
              <a:t/>
            </a:r>
          </a:p>
        </p:txBody>
      </p:sp>
      <p:sp>
        <p:nvSpPr>
          <p:cNvPr id="391" name="Shape 391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395" name="Shape 3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6" name="Shape 396"/>
          <p:cNvSpPr/>
          <p:nvPr/>
        </p:nvSpPr>
        <p:spPr>
          <a:xfrm>
            <a:off y="0" x="0"/>
            <a:ext cy="5157787" cx="7848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97" name="Shape 397"/>
          <p:cNvSpPr txBox="1"/>
          <p:nvPr>
            <p:ph type="title"/>
          </p:nvPr>
        </p:nvSpPr>
        <p:spPr>
          <a:xfrm>
            <a:off y="0" x="5029200"/>
            <a:ext cy="1139825" cx="4114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La structure conditionnelle</a:t>
            </a:r>
          </a:p>
        </p:txBody>
      </p:sp>
      <p:sp>
        <p:nvSpPr>
          <p:cNvPr id="398" name="Shape 398"/>
          <p:cNvSpPr/>
          <p:nvPr/>
        </p:nvSpPr>
        <p:spPr>
          <a:xfrm>
            <a:off y="3897312" x="3167061"/>
            <a:ext cy="2627312" cx="597693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399" name="Shape 399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03" name="Shape 4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4" name="Shape 404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405" name="Shape 405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structures conditionnelles: case</a:t>
            </a: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y="1600200" x="457200"/>
            <a:ext cy="7492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 case: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comparaison par = et aussi 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 &lt;, &gt;, …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peut travailler sur chaînes de caractères. </a:t>
            </a:r>
          </a:p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pas de "break"</a:t>
            </a:r>
          </a:p>
        </p:txBody>
      </p:sp>
      <p:sp>
        <p:nvSpPr>
          <p:cNvPr id="407" name="Shape 407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11" name="Shape 4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2" name="Shape 412"/>
          <p:cNvSpPr/>
          <p:nvPr/>
        </p:nvSpPr>
        <p:spPr>
          <a:xfrm>
            <a:off y="368300" x="250825"/>
            <a:ext cy="5868986" cx="73088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13" name="Shape 413"/>
          <p:cNvSpPr/>
          <p:nvPr/>
        </p:nvSpPr>
        <p:spPr>
          <a:xfrm>
            <a:off y="1304925" x="4286250"/>
            <a:ext cy="2219325" cx="48577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414" name="Shape 414"/>
          <p:cNvSpPr txBox="1"/>
          <p:nvPr>
            <p:ph type="title"/>
          </p:nvPr>
        </p:nvSpPr>
        <p:spPr>
          <a:xfrm>
            <a:off y="277812" x="5111750"/>
            <a:ext cy="1139825" cx="35750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Exemple</a:t>
            </a:r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19" name="Shape 4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0" name="Shape 420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421" name="Shape 421"/>
          <p:cNvSpPr txBox="1"/>
          <p:nvPr>
            <p:ph type="title"/>
          </p:nvPr>
        </p:nvSpPr>
        <p:spPr>
          <a:xfrm>
            <a:off y="0" x="5784850"/>
            <a:ext cy="1139825" cx="33591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Exemple</a:t>
            </a:r>
          </a:p>
        </p:txBody>
      </p:sp>
      <p:sp>
        <p:nvSpPr>
          <p:cNvPr id="422" name="Shape 422"/>
          <p:cNvSpPr/>
          <p:nvPr/>
        </p:nvSpPr>
        <p:spPr>
          <a:xfrm>
            <a:off y="1160462" x="539750"/>
            <a:ext cy="5329237" cx="72009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23" name="Shape 423"/>
          <p:cNvSpPr/>
          <p:nvPr/>
        </p:nvSpPr>
        <p:spPr>
          <a:xfrm>
            <a:off y="3068636" x="2695575"/>
            <a:ext cy="3257550" cx="64484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424" name="Shape 424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28" name="Shape 4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9" name="Shape 429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430" name="Shape 430"/>
          <p:cNvSpPr txBox="1"/>
          <p:nvPr>
            <p:ph type="title"/>
          </p:nvPr>
        </p:nvSpPr>
        <p:spPr>
          <a:xfrm>
            <a:off y="277812" x="1584325"/>
            <a:ext cy="1139825" cx="71024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structures de contrôle: </a:t>
            </a:r>
            <a:b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boucles</a:t>
            </a:r>
          </a:p>
        </p:txBody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 boucles déterministes: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&lt;variable&gt; 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&lt;range&gt; 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&lt;instructions&gt; 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&lt;range&gt;.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|&lt;variable&gt;|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 &lt;instructions&gt; 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</a:p>
          <a:p>
            <a:pPr algn="l" rtl="0" lvl="2" marR="0" indent="0" marL="914400">
              <a:buClr>
                <a:schemeClr val="accent2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notez la variable du range entre || est facultatif.</a:t>
            </a:r>
          </a:p>
        </p:txBody>
      </p:sp>
      <p:sp>
        <p:nvSpPr>
          <p:cNvPr id="432" name="Shape 432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216" name="Shape 216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L'installation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Télécharger Ruby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sng" b="0" cap="none" baseline="0" sz="2800" lang="en-US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http://rubyinstaller.org/downloads/</a:t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Indiquer la définition d'un path pour que la commande 'ruby' soit reconnue</a:t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Disposer d'un éditeur de texte (notepad++)</a:t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Ouvrir une fenêtre console pour exécuter: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ruby &lt;nom_fichier&gt;.rb</a:t>
            </a:r>
          </a:p>
          <a:p>
            <a:r>
              <a:t/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36" name="Shape 4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structures de contrôle: </a:t>
            </a:r>
            <a:b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boucles</a:t>
            </a:r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 boucles déterministes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&lt;start&gt;.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upto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(&lt;max&gt;) 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|&lt;variable&gt;| &lt;instructions&gt; 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Idem downto</a:t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Remarque: on peut remplacer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par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et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par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r>
              <a:t/>
            </a:r>
          </a:p>
        </p:txBody>
      </p:sp>
      <p:sp>
        <p:nvSpPr>
          <p:cNvPr id="439" name="Shape 439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3" name="Shape 4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4" name="Shape 444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445" name="Shape 445"/>
          <p:cNvSpPr txBox="1"/>
          <p:nvPr>
            <p:ph type="title"/>
          </p:nvPr>
        </p:nvSpPr>
        <p:spPr>
          <a:xfrm>
            <a:off y="277812" x="6048375"/>
            <a:ext cy="1139825" cx="26384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boucles</a:t>
            </a:r>
          </a:p>
        </p:txBody>
      </p:sp>
      <p:sp>
        <p:nvSpPr>
          <p:cNvPr id="446" name="Shape 446"/>
          <p:cNvSpPr/>
          <p:nvPr/>
        </p:nvSpPr>
        <p:spPr>
          <a:xfrm>
            <a:off y="225425" x="0"/>
            <a:ext cy="6407149" cx="619283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47" name="Shape 447"/>
          <p:cNvSpPr/>
          <p:nvPr/>
        </p:nvSpPr>
        <p:spPr>
          <a:xfrm>
            <a:off y="2168525" x="4464050"/>
            <a:ext cy="4284662" cx="46799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cxnSp>
        <p:nvCxnSpPr>
          <p:cNvPr id="448" name="Shape 448"/>
          <p:cNvCxnSpPr/>
          <p:nvPr/>
        </p:nvCxnSpPr>
        <p:spPr>
          <a:xfrm>
            <a:off y="3213100" x="2411411"/>
            <a:ext cy="323850" cx="1728787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449" name="Shape 449"/>
          <p:cNvCxnSpPr/>
          <p:nvPr/>
        </p:nvCxnSpPr>
        <p:spPr>
          <a:xfrm rot="10800000" flipH="1">
            <a:off y="4473575" x="2987675"/>
            <a:ext cy="71436" cx="1223961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450" name="Shape 450"/>
          <p:cNvCxnSpPr/>
          <p:nvPr/>
        </p:nvCxnSpPr>
        <p:spPr>
          <a:xfrm rot="10800000" flipH="1">
            <a:off y="5481637" x="2411411"/>
            <a:ext cy="323850" cx="1728787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451" name="Shape 451"/>
          <p:cNvSpPr/>
          <p:nvPr/>
        </p:nvSpPr>
        <p:spPr>
          <a:xfrm>
            <a:off y="3068636" x="4248150"/>
            <a:ext cy="865187" cx="107949"/>
          </a:xfrm>
          <a:prstGeom prst="leftBrace">
            <a:avLst>
              <a:gd fmla="val 1815" name="adj1"/>
              <a:gd fmla="val 50000" name="adj2"/>
            </a:avLst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52" name="Shape 452"/>
          <p:cNvSpPr/>
          <p:nvPr/>
        </p:nvSpPr>
        <p:spPr>
          <a:xfrm>
            <a:off y="5013325" x="4248150"/>
            <a:ext cy="863599" cx="107949"/>
          </a:xfrm>
          <a:prstGeom prst="leftBrace">
            <a:avLst>
              <a:gd fmla="val 1815" name="adj1"/>
              <a:gd fmla="val 50000" name="adj2"/>
            </a:avLst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53" name="Shape 453"/>
          <p:cNvSpPr/>
          <p:nvPr/>
        </p:nvSpPr>
        <p:spPr>
          <a:xfrm>
            <a:off y="4005262" x="4248150"/>
            <a:ext cy="900111" cx="115886"/>
          </a:xfrm>
          <a:prstGeom prst="leftBrace">
            <a:avLst>
              <a:gd fmla="val 1608" name="adj1"/>
              <a:gd fmla="val 50000" name="adj2"/>
            </a:avLst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54" name="Shape 454"/>
          <p:cNvSpPr txBox="1"/>
          <p:nvPr/>
        </p:nvSpPr>
        <p:spPr>
          <a:xfrm>
            <a:off y="1484312" x="6516687"/>
            <a:ext cy="457200" cx="16240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et each</a:t>
            </a:r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59" name="Shape 4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0" name="Shape 460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461" name="Shape 461"/>
          <p:cNvSpPr txBox="1"/>
          <p:nvPr>
            <p:ph type="title"/>
          </p:nvPr>
        </p:nvSpPr>
        <p:spPr>
          <a:xfrm>
            <a:off y="260350" x="6792911"/>
            <a:ext cy="1139825" cx="235108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boucles</a:t>
            </a:r>
          </a:p>
        </p:txBody>
      </p:sp>
      <p:sp>
        <p:nvSpPr>
          <p:cNvPr id="462" name="Shape 462"/>
          <p:cNvSpPr/>
          <p:nvPr/>
        </p:nvSpPr>
        <p:spPr>
          <a:xfrm>
            <a:off y="152400" x="250825"/>
            <a:ext cy="6705600" cx="62658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463" name="Shape 463"/>
          <p:cNvCxnSpPr/>
          <p:nvPr/>
        </p:nvCxnSpPr>
        <p:spPr>
          <a:xfrm rot="10800000" flipH="1">
            <a:off y="5157786" x="2159000"/>
            <a:ext cy="935037" cx="2449512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464" name="Shape 464"/>
          <p:cNvSpPr/>
          <p:nvPr/>
        </p:nvSpPr>
        <p:spPr>
          <a:xfrm>
            <a:off y="4005262" x="4716462"/>
            <a:ext cy="2268536" cx="71436"/>
          </a:xfrm>
          <a:prstGeom prst="leftBrace">
            <a:avLst>
              <a:gd fmla="val 1440" name="adj1"/>
              <a:gd fmla="val 50000" name="adj2"/>
            </a:avLst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65" name="Shape 465"/>
          <p:cNvSpPr txBox="1"/>
          <p:nvPr/>
        </p:nvSpPr>
        <p:spPr>
          <a:xfrm>
            <a:off y="1484312" x="7524750"/>
            <a:ext cy="457200" cx="84613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</a:p>
        </p:txBody>
      </p:sp>
      <p:sp>
        <p:nvSpPr>
          <p:cNvPr id="466" name="Shape 466"/>
          <p:cNvSpPr/>
          <p:nvPr/>
        </p:nvSpPr>
        <p:spPr>
          <a:xfrm>
            <a:off y="2528886" x="5003800"/>
            <a:ext cy="3816349" cx="41401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467" name="Shape 467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71" name="Shape 4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2" name="Shape 472"/>
          <p:cNvSpPr txBox="1"/>
          <p:nvPr>
            <p:ph idx="1" type="body"/>
          </p:nvPr>
        </p:nvSpPr>
        <p:spPr>
          <a:xfrm>
            <a:off y="1881186" x="503237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 boucles indéterministes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&lt;expression_logique&gt; &lt;instructions&gt; 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until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&lt;expression_logique&gt;  &lt;instructions&gt; 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begin 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&lt;instructions&gt; 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until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&lt;expression_logique&gt; 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473" name="Shape 473"/>
          <p:cNvSpPr txBox="1"/>
          <p:nvPr/>
        </p:nvSpPr>
        <p:spPr>
          <a:xfrm>
            <a:off y="2492375" x="576262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74" name="Shape 474"/>
          <p:cNvSpPr txBox="1"/>
          <p:nvPr>
            <p:ph type="title"/>
          </p:nvPr>
        </p:nvSpPr>
        <p:spPr>
          <a:xfrm>
            <a:off y="441325" x="468312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structures de contrôle: </a:t>
            </a:r>
            <a:br>
              <a:rPr strike="noStrike" u="none" b="0" cap="none" baseline="0" sz="36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36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boucles</a:t>
            </a:r>
          </a:p>
        </p:txBody>
      </p:sp>
      <p:sp>
        <p:nvSpPr>
          <p:cNvPr id="475" name="Shape 475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79" name="Shape 4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0" name="Shape 480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481" name="Shape 481"/>
          <p:cNvSpPr/>
          <p:nvPr/>
        </p:nvSpPr>
        <p:spPr>
          <a:xfrm>
            <a:off y="152400" x="179386"/>
            <a:ext cy="6705599" cx="586898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482" name="Shape 482"/>
          <p:cNvCxnSpPr/>
          <p:nvPr/>
        </p:nvCxnSpPr>
        <p:spPr>
          <a:xfrm rot="10800000" flipH="1">
            <a:off y="5013324" x="2124075"/>
            <a:ext cy="971550" cx="2447925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483" name="Shape 483"/>
          <p:cNvSpPr/>
          <p:nvPr/>
        </p:nvSpPr>
        <p:spPr>
          <a:xfrm>
            <a:off y="4292600" x="4608512"/>
            <a:ext cy="1368425" cx="142875"/>
          </a:xfrm>
          <a:prstGeom prst="leftBrace">
            <a:avLst>
              <a:gd fmla="val 947" name="adj1"/>
              <a:gd fmla="val 50000" name="adj2"/>
            </a:avLst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84" name="Shape 484"/>
          <p:cNvSpPr txBox="1"/>
          <p:nvPr/>
        </p:nvSpPr>
        <p:spPr>
          <a:xfrm>
            <a:off y="1376362" x="7308850"/>
            <a:ext cy="457200" cx="8286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until </a:t>
            </a:r>
          </a:p>
        </p:txBody>
      </p:sp>
      <p:sp>
        <p:nvSpPr>
          <p:cNvPr id="485" name="Shape 485"/>
          <p:cNvSpPr/>
          <p:nvPr/>
        </p:nvSpPr>
        <p:spPr>
          <a:xfrm>
            <a:off y="2492375" x="4824412"/>
            <a:ext cy="3744911" cx="431958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486" name="Shape 486"/>
          <p:cNvSpPr txBox="1"/>
          <p:nvPr>
            <p:ph type="title"/>
          </p:nvPr>
        </p:nvSpPr>
        <p:spPr>
          <a:xfrm>
            <a:off y="277812" x="6156325"/>
            <a:ext cy="1139825" cx="25304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boucles</a:t>
            </a:r>
          </a:p>
        </p:txBody>
      </p:sp>
      <p:sp>
        <p:nvSpPr>
          <p:cNvPr id="487" name="Shape 487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91" name="Shape 4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2" name="Shape 492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493" name="Shape 493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boucles</a:t>
            </a:r>
          </a:p>
        </p:txBody>
      </p:sp>
      <p:sp>
        <p:nvSpPr>
          <p:cNvPr id="494" name="Shape 494"/>
          <p:cNvSpPr/>
          <p:nvPr/>
        </p:nvSpPr>
        <p:spPr>
          <a:xfrm>
            <a:off y="1376362" x="611187"/>
            <a:ext cy="4248150" cx="52927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95" name="Shape 495"/>
          <p:cNvSpPr/>
          <p:nvPr/>
        </p:nvSpPr>
        <p:spPr>
          <a:xfrm>
            <a:off y="3105150" x="3167061"/>
            <a:ext cy="2309811" cx="597693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496" name="Shape 496"/>
          <p:cNvSpPr txBox="1"/>
          <p:nvPr/>
        </p:nvSpPr>
        <p:spPr>
          <a:xfrm>
            <a:off y="1287462" x="5884862"/>
            <a:ext cy="457200" cx="2590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begin ... end until </a:t>
            </a:r>
          </a:p>
        </p:txBody>
      </p:sp>
      <p:sp>
        <p:nvSpPr>
          <p:cNvPr id="497" name="Shape 497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01" name="Shape 5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2" name="Shape 502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types de données structurées </a:t>
            </a:r>
          </a:p>
        </p:txBody>
      </p:sp>
      <p:sp>
        <p:nvSpPr>
          <p:cNvPr id="503" name="Shape 503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07" name="Shape 5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8" name="Shape 508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09" name="Shape 509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tableaux</a:t>
            </a:r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 tableau est une agrégation d'éléments.</a:t>
            </a:r>
          </a:p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différence d'autres langages, les éléments peuvent être de types différents.</a:t>
            </a:r>
          </a:p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Il n'y a pas la notion de 'dimension'; </a:t>
            </a:r>
          </a:p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 construction  un tableau est dynamique </a:t>
            </a:r>
          </a:p>
        </p:txBody>
      </p:sp>
      <p:sp>
        <p:nvSpPr>
          <p:cNvPr id="511" name="Shape 511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15" name="Shape 5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y="260350" x="6829425"/>
            <a:ext cy="1139825" cx="23145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Tableaux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y="6256337" x="808037"/>
            <a:ext cy="366711" cx="2216149"/>
          </a:xfrm>
          <a:prstGeom prst="rect">
            <a:avLst/>
          </a:prstGeom>
          <a:noFill/>
          <a:ln w="9525" cap="rnd">
            <a:solidFill>
              <a:schemeClr val="l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 de out of range!</a:t>
            </a:r>
          </a:p>
        </p:txBody>
      </p:sp>
      <p:sp>
        <p:nvSpPr>
          <p:cNvPr id="518" name="Shape 518"/>
          <p:cNvSpPr/>
          <p:nvPr/>
        </p:nvSpPr>
        <p:spPr>
          <a:xfrm>
            <a:off y="0" x="0"/>
            <a:ext cy="5876924" cx="64436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19" name="Shape 519"/>
          <p:cNvSpPr/>
          <p:nvPr/>
        </p:nvSpPr>
        <p:spPr>
          <a:xfrm>
            <a:off y="1773236" x="3384550"/>
            <a:ext cy="3889374" cx="605472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cxnSp>
        <p:nvCxnSpPr>
          <p:cNvPr id="520" name="Shape 520"/>
          <p:cNvCxnSpPr/>
          <p:nvPr/>
        </p:nvCxnSpPr>
        <p:spPr>
          <a:xfrm rot="10800000" flipH="1">
            <a:off y="4797425" x="2303461"/>
            <a:ext cy="1331912" cx="1331912"/>
          </a:xfrm>
          <a:prstGeom prst="straightConnector1">
            <a:avLst/>
          </a:prstGeom>
          <a:noFill/>
          <a:ln w="57150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521" name="Shape 521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25" name="Shape 5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6" name="Shape 526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27" name="Shape 527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tableaux</a:t>
            </a:r>
          </a:p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L'accès aux éléments se fait par [index]</a:t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 de souci avec 'out of range'. </a:t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Pour parcourir le tableau on peut utiliser: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tableau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.each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|elem| 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elem 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tableau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(0..tableau.length-1)  </a:t>
            </a:r>
          </a:p>
        </p:txBody>
      </p:sp>
      <p:sp>
        <p:nvSpPr>
          <p:cNvPr id="529" name="Shape 529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nombres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Entiers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lorsqu'on travaille avec les entiers les résultats des opérations sont aussi entiers. 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+, -, /, *, %, ** </a:t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Décimaux ou flottants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avec le "."</a:t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Ils peuvent être très grandes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 peut utiliser "_" pour plus de clarté.</a:t>
            </a:r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33" name="Shape 5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4" name="Shape 534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35" name="Shape 535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L'accès aux tableaux</a:t>
            </a:r>
          </a:p>
        </p:txBody>
      </p:sp>
      <p:sp>
        <p:nvSpPr>
          <p:cNvPr id="536" name="Shape 536"/>
          <p:cNvSpPr/>
          <p:nvPr/>
        </p:nvSpPr>
        <p:spPr>
          <a:xfrm>
            <a:off y="1089025" x="287337"/>
            <a:ext cy="4356099" cx="831691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37" name="Shape 537"/>
          <p:cNvSpPr/>
          <p:nvPr/>
        </p:nvSpPr>
        <p:spPr>
          <a:xfrm>
            <a:off y="4483100" x="3351212"/>
            <a:ext cy="2374900" cx="579278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38" name="Shape 538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42" name="Shape 5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3" name="Shape 543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44" name="Shape 544"/>
          <p:cNvSpPr/>
          <p:nvPr/>
        </p:nvSpPr>
        <p:spPr>
          <a:xfrm>
            <a:off y="0" x="0"/>
            <a:ext cy="6308725" cx="62277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45" name="Shape 545"/>
          <p:cNvSpPr/>
          <p:nvPr/>
        </p:nvSpPr>
        <p:spPr>
          <a:xfrm>
            <a:off y="3608387" x="3419475"/>
            <a:ext cy="2703512" cx="57245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cxnSp>
        <p:nvCxnSpPr>
          <p:cNvPr id="546" name="Shape 546"/>
          <p:cNvCxnSpPr/>
          <p:nvPr/>
        </p:nvCxnSpPr>
        <p:spPr>
          <a:xfrm rot="10800000" flipH="1">
            <a:off y="2960687" x="2268536"/>
            <a:ext cy="936624" cx="4140199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547" name="Shape 547"/>
          <p:cNvSpPr txBox="1"/>
          <p:nvPr/>
        </p:nvSpPr>
        <p:spPr>
          <a:xfrm>
            <a:off y="2636836" x="6443662"/>
            <a:ext cy="650874" cx="2268536"/>
          </a:xfrm>
          <a:prstGeom prst="rect">
            <a:avLst/>
          </a:prstGeom>
          <a:solidFill>
            <a:schemeClr val="lt1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rgbClr val="FF33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2 n'est pas un indice</a:t>
            </a:r>
          </a:p>
          <a:p>
            <a:pPr algn="l" rtl="0" lvl="0" marR="0" indent="0" marL="0">
              <a:buClr>
                <a:srgbClr val="FF33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mais un compteur!</a:t>
            </a:r>
          </a:p>
        </p:txBody>
      </p:sp>
      <p:cxnSp>
        <p:nvCxnSpPr>
          <p:cNvPr id="548" name="Shape 548"/>
          <p:cNvCxnSpPr/>
          <p:nvPr/>
        </p:nvCxnSpPr>
        <p:spPr>
          <a:xfrm flipH="1">
            <a:off y="5049837" x="1692274"/>
            <a:ext cy="539749" cx="179386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549" name="Shape 549"/>
          <p:cNvSpPr txBox="1"/>
          <p:nvPr/>
        </p:nvSpPr>
        <p:spPr>
          <a:xfrm>
            <a:off y="5624512" x="576262"/>
            <a:ext cy="641350" cx="290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rgbClr val="FF33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noms[1] est un string</a:t>
            </a:r>
          </a:p>
          <a:p>
            <a:pPr algn="l" rtl="0" lvl="0" marR="0" indent="0" marL="0">
              <a:buClr>
                <a:srgbClr val="FF33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on demande le 3 caractère</a:t>
            </a:r>
          </a:p>
        </p:txBody>
      </p:sp>
      <p:sp>
        <p:nvSpPr>
          <p:cNvPr id="550" name="Shape 550"/>
          <p:cNvSpPr txBox="1"/>
          <p:nvPr>
            <p:ph type="title"/>
          </p:nvPr>
        </p:nvSpPr>
        <p:spPr>
          <a:xfrm>
            <a:off y="260350" x="5065712"/>
            <a:ext cy="1674812" cx="407828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L'accès aux tableaux: Attention!</a:t>
            </a:r>
          </a:p>
        </p:txBody>
      </p:sp>
      <p:sp>
        <p:nvSpPr>
          <p:cNvPr id="551" name="Shape 551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55" name="Shape 5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6" name="Shape 556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57" name="Shape 557"/>
          <p:cNvSpPr/>
          <p:nvPr/>
        </p:nvSpPr>
        <p:spPr>
          <a:xfrm>
            <a:off y="188911" x="287337"/>
            <a:ext cy="5256212" cx="59404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58" name="Shape 558"/>
          <p:cNvSpPr/>
          <p:nvPr/>
        </p:nvSpPr>
        <p:spPr>
          <a:xfrm>
            <a:off y="1557337" x="3887787"/>
            <a:ext cy="3232150" cx="525621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cxnSp>
        <p:nvCxnSpPr>
          <p:cNvPr id="559" name="Shape 559"/>
          <p:cNvCxnSpPr/>
          <p:nvPr/>
        </p:nvCxnSpPr>
        <p:spPr>
          <a:xfrm>
            <a:off y="2384425" x="2016125"/>
            <a:ext cy="431799" cx="1655761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560" name="Shape 560"/>
          <p:cNvCxnSpPr/>
          <p:nvPr/>
        </p:nvCxnSpPr>
        <p:spPr>
          <a:xfrm rot="10800000" flipH="1">
            <a:off y="3465512" x="2951161"/>
            <a:ext cy="215899" cx="900111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561" name="Shape 561"/>
          <p:cNvCxnSpPr/>
          <p:nvPr/>
        </p:nvCxnSpPr>
        <p:spPr>
          <a:xfrm rot="10800000" flipH="1">
            <a:off y="3716337" x="2700336"/>
            <a:ext cy="828675" cx="1150936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562" name="Shape 562"/>
          <p:cNvSpPr/>
          <p:nvPr/>
        </p:nvSpPr>
        <p:spPr>
          <a:xfrm>
            <a:off y="2384425" x="3743325"/>
            <a:ext cy="865187" cx="73025"/>
          </a:xfrm>
          <a:prstGeom prst="leftBrace">
            <a:avLst>
              <a:gd fmla="val 152" name="adj1"/>
              <a:gd fmla="val 50000" name="adj2"/>
            </a:avLst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y="225425" x="287337"/>
            <a:ext cy="1976437" cx="822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2800" lang="en-US" i="0">
                <a:solidFill>
                  <a:srgbClr val="0090E5"/>
                </a:solidFill>
                <a:latin typeface="Arial"/>
                <a:ea typeface="Arial"/>
                <a:cs typeface="Arial"/>
                <a:sym typeface="Arial"/>
              </a:rPr>
              <a:t>Attention: </a:t>
            </a:r>
          </a:p>
          <a:p>
            <a:pPr algn="l" rtl="0" lvl="1" marR="0" indent="-285750" marL="74295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rgbClr val="0090E5"/>
                </a:solidFill>
                <a:latin typeface="Arial"/>
                <a:ea typeface="Arial"/>
                <a:cs typeface="Arial"/>
                <a:sym typeface="Arial"/>
              </a:rPr>
              <a:t>t1[1..2]: intervalle entre t1[1] et t1[2]</a:t>
            </a:r>
          </a:p>
          <a:p>
            <a:pPr algn="l" rtl="0" lvl="1" marR="0" indent="-285750" marL="74295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rgbClr val="0090E5"/>
                </a:solidFill>
                <a:latin typeface="Arial"/>
                <a:ea typeface="Arial"/>
                <a:cs typeface="Arial"/>
                <a:sym typeface="Arial"/>
              </a:rPr>
              <a:t>t1[3,2]: a partir de t1[3], accéder a 2 éléments. </a:t>
            </a:r>
          </a:p>
          <a:p>
            <a:pPr algn="l" rtl="0" lvl="1" marR="0" indent="-285750" marL="74295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rgbClr val="0090E5"/>
                </a:solidFill>
                <a:latin typeface="Arial"/>
                <a:ea typeface="Arial"/>
                <a:cs typeface="Arial"/>
                <a:sym typeface="Arial"/>
              </a:rPr>
              <a:t>t2=t1, les deux tableaux sont alias...</a:t>
            </a:r>
          </a:p>
          <a:p>
            <a:pPr algn="l" rtl="0" lvl="2" marR="0" indent="-228600" marL="114300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rgbClr val="0090E5"/>
                </a:solidFill>
                <a:latin typeface="Arial"/>
                <a:ea typeface="Arial"/>
                <a:cs typeface="Arial"/>
                <a:sym typeface="Arial"/>
              </a:rPr>
              <a:t>utiliser t2=t1.clone pour éviter l'alias</a:t>
            </a:r>
          </a:p>
        </p:txBody>
      </p:sp>
      <p:sp>
        <p:nvSpPr>
          <p:cNvPr id="564" name="Shape 564"/>
          <p:cNvSpPr txBox="1"/>
          <p:nvPr>
            <p:ph type="title"/>
          </p:nvPr>
        </p:nvSpPr>
        <p:spPr>
          <a:xfrm>
            <a:off y="277812" x="5435600"/>
            <a:ext cy="1139825" cx="325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L'accès aux tableaux</a:t>
            </a:r>
          </a:p>
        </p:txBody>
      </p:sp>
      <p:sp>
        <p:nvSpPr>
          <p:cNvPr id="565" name="Shape 565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69" name="Shape 5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0" name="Shape 570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71" name="Shape 571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méthodes sur Tableaux</a:t>
            </a:r>
          </a:p>
        </p:txBody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utiliser en notation dot; si tab est un tableau: 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tab.length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tab.each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tab.reverse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retourne tab renversé (tab n'est pas modifié)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tab.last: 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dernier élément.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tab.join(symbole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): sépare les éléments par le symbole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tab.push(elem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): ajoute un élément à la fin.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tab.pop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récupère et élimine le dernier élément</a:t>
            </a:r>
          </a:p>
        </p:txBody>
      </p:sp>
      <p:sp>
        <p:nvSpPr>
          <p:cNvPr id="573" name="Shape 573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77" name="Shape 5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8" name="Shape 578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79" name="Shape 579"/>
          <p:cNvSpPr/>
          <p:nvPr/>
        </p:nvSpPr>
        <p:spPr>
          <a:xfrm>
            <a:off y="0" x="-252412"/>
            <a:ext cy="6858000" cx="57245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80" name="Shape 580"/>
          <p:cNvSpPr txBox="1"/>
          <p:nvPr>
            <p:ph type="title"/>
          </p:nvPr>
        </p:nvSpPr>
        <p:spPr>
          <a:xfrm>
            <a:off y="277812" x="5184775"/>
            <a:ext cy="1139825" cx="35020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méthodes sur tableaux</a:t>
            </a:r>
          </a:p>
        </p:txBody>
      </p:sp>
      <p:sp>
        <p:nvSpPr>
          <p:cNvPr id="581" name="Shape 581"/>
          <p:cNvSpPr/>
          <p:nvPr/>
        </p:nvSpPr>
        <p:spPr>
          <a:xfrm>
            <a:off y="1916111" x="4824412"/>
            <a:ext cy="395287" cx="73025"/>
          </a:xfrm>
          <a:prstGeom prst="leftBrace">
            <a:avLst>
              <a:gd fmla="val 8333" name="adj1"/>
              <a:gd fmla="val 50000" name="adj2"/>
            </a:avLst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82" name="Shape 582"/>
          <p:cNvSpPr/>
          <p:nvPr/>
        </p:nvSpPr>
        <p:spPr>
          <a:xfrm>
            <a:off y="2492375" x="4824412"/>
            <a:ext cy="539749" cx="71436"/>
          </a:xfrm>
          <a:prstGeom prst="leftBrace">
            <a:avLst>
              <a:gd fmla="val 8333" name="adj1"/>
              <a:gd fmla="val 50000" name="adj2"/>
            </a:avLst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83" name="Shape 583"/>
          <p:cNvSpPr/>
          <p:nvPr/>
        </p:nvSpPr>
        <p:spPr>
          <a:xfrm>
            <a:off y="3213100" x="4787900"/>
            <a:ext cy="720724" cx="107949"/>
          </a:xfrm>
          <a:prstGeom prst="leftBrace">
            <a:avLst>
              <a:gd fmla="val 1726" name="adj1"/>
              <a:gd fmla="val 50000" name="adj2"/>
            </a:avLst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84" name="Shape 584"/>
          <p:cNvSpPr/>
          <p:nvPr/>
        </p:nvSpPr>
        <p:spPr>
          <a:xfrm>
            <a:off y="4076700" x="4787900"/>
            <a:ext cy="539749" cx="71436"/>
          </a:xfrm>
          <a:prstGeom prst="leftBrace">
            <a:avLst>
              <a:gd fmla="val 1813" name="adj1"/>
              <a:gd fmla="val 50000" name="adj2"/>
            </a:avLst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85" name="Shape 585"/>
          <p:cNvSpPr/>
          <p:nvPr/>
        </p:nvSpPr>
        <p:spPr>
          <a:xfrm>
            <a:off y="4652962" x="4751387"/>
            <a:ext cy="719136" cx="109537"/>
          </a:xfrm>
          <a:prstGeom prst="leftBrace">
            <a:avLst>
              <a:gd fmla="val 1880" name="adj1"/>
              <a:gd fmla="val 50000" name="adj2"/>
            </a:avLst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586" name="Shape 586"/>
          <p:cNvCxnSpPr/>
          <p:nvPr/>
        </p:nvCxnSpPr>
        <p:spPr>
          <a:xfrm rot="10800000" flipH="1">
            <a:off y="2097087" x="1584325"/>
            <a:ext cy="827086" cx="2987675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587" name="Shape 587"/>
          <p:cNvCxnSpPr/>
          <p:nvPr/>
        </p:nvCxnSpPr>
        <p:spPr>
          <a:xfrm rot="10800000" flipH="1">
            <a:off y="2781300" x="1547812"/>
            <a:ext cy="900111" cx="3168650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588" name="Shape 588"/>
          <p:cNvCxnSpPr/>
          <p:nvPr/>
        </p:nvCxnSpPr>
        <p:spPr>
          <a:xfrm rot="10800000" flipH="1">
            <a:off y="3608386" x="1547812"/>
            <a:ext cy="865187" cx="3132137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589" name="Shape 589"/>
          <p:cNvCxnSpPr/>
          <p:nvPr/>
        </p:nvCxnSpPr>
        <p:spPr>
          <a:xfrm rot="10800000" flipH="1">
            <a:off y="4365625" x="2484436"/>
            <a:ext cy="611187" cx="2232025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590" name="Shape 590"/>
          <p:cNvCxnSpPr/>
          <p:nvPr/>
        </p:nvCxnSpPr>
        <p:spPr>
          <a:xfrm rot="10800000" flipH="1">
            <a:off y="6273799" x="2411411"/>
            <a:ext cy="250825" cx="2484437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591" name="Shape 591"/>
          <p:cNvCxnSpPr/>
          <p:nvPr/>
        </p:nvCxnSpPr>
        <p:spPr>
          <a:xfrm rot="10800000" flipH="1">
            <a:off y="5013325" x="1511300"/>
            <a:ext cy="215899" cx="3132137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592" name="Shape 592"/>
          <p:cNvCxnSpPr/>
          <p:nvPr/>
        </p:nvCxnSpPr>
        <p:spPr>
          <a:xfrm rot="10800000" flipH="1">
            <a:off y="5805487" x="1619250"/>
            <a:ext cy="215899" cx="3060700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593" name="Shape 593"/>
          <p:cNvSpPr/>
          <p:nvPr/>
        </p:nvSpPr>
        <p:spPr>
          <a:xfrm>
            <a:off y="1341437" x="4967287"/>
            <a:ext cy="5075237" cx="417671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94" name="Shape 594"/>
          <p:cNvSpPr/>
          <p:nvPr/>
        </p:nvSpPr>
        <p:spPr>
          <a:xfrm>
            <a:off y="5445125" x="4751387"/>
            <a:ext cy="576262" cx="107949"/>
          </a:xfrm>
          <a:prstGeom prst="leftBrace">
            <a:avLst>
              <a:gd fmla="val 1880" name="adj1"/>
              <a:gd fmla="val 50000" name="adj2"/>
            </a:avLst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595" name="Shape 595"/>
          <p:cNvCxnSpPr/>
          <p:nvPr/>
        </p:nvCxnSpPr>
        <p:spPr>
          <a:xfrm rot="10800000" flipH="1">
            <a:off y="6129336" x="1943100"/>
            <a:ext cy="144462" cx="2952750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596" name="Shape 596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600" name="Shape 6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1" name="Shape 601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2" name="Shape 602"/>
          <p:cNvSpPr txBox="1"/>
          <p:nvPr/>
        </p:nvSpPr>
        <p:spPr>
          <a:xfrm>
            <a:off y="5789612" x="519112"/>
            <a:ext cy="915986" cx="79787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méthode </a:t>
            </a:r>
            <a:r>
              <a:rPr strike="noStrike" u="none" b="1" cap="none" baseline="0" sz="1800" lang="en-US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collect</a:t>
            </a:r>
            <a:r>
              <a:rPr strike="noStrike" u="none" b="0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passe chaque élément du tableau a une 'méthode' (bloc)</a:t>
            </a:r>
          </a:p>
          <a:p>
            <a:pPr algn="l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 {} ou do... end.</a:t>
            </a:r>
          </a:p>
          <a:p>
            <a:pPr algn="l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 résultat est un autre tableau (le tableau original reste inchangé) </a:t>
            </a:r>
          </a:p>
        </p:txBody>
      </p:sp>
      <p:sp>
        <p:nvSpPr>
          <p:cNvPr id="603" name="Shape 603"/>
          <p:cNvSpPr/>
          <p:nvPr/>
        </p:nvSpPr>
        <p:spPr>
          <a:xfrm>
            <a:off y="0" x="0"/>
            <a:ext cy="5768975" cx="75596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04" name="Shape 604"/>
          <p:cNvSpPr/>
          <p:nvPr/>
        </p:nvSpPr>
        <p:spPr>
          <a:xfrm>
            <a:off y="476250" x="3240086"/>
            <a:ext cy="2252661" cx="590391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05" name="Shape 605"/>
          <p:cNvSpPr txBox="1"/>
          <p:nvPr>
            <p:ph type="title"/>
          </p:nvPr>
        </p:nvSpPr>
        <p:spPr>
          <a:xfrm>
            <a:off y="404812" x="4921250"/>
            <a:ext cy="1139825" cx="42227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tableaux</a:t>
            </a:r>
          </a:p>
        </p:txBody>
      </p:sp>
      <p:sp>
        <p:nvSpPr>
          <p:cNvPr id="606" name="Shape 606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610" name="Shape 6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1" name="Shape 611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tableaux</a:t>
            </a:r>
          </a:p>
        </p:txBody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Operations a tester sur deux tableaux t1 et t2: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t1 | t2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t1&amp;t2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t1 + t2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t1 - t2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t1*3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t1.include?(valeur), shift, unshift, uniq</a:t>
            </a:r>
          </a:p>
          <a:p>
            <a:r>
              <a:t/>
            </a:r>
          </a:p>
        </p:txBody>
      </p:sp>
      <p:sp>
        <p:nvSpPr>
          <p:cNvPr id="613" name="Shape 613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617" name="Shape 6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8" name="Shape 618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19" name="Shape 619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L'operateur &lt;=&gt; (navette)</a:t>
            </a:r>
          </a:p>
        </p:txBody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L'operateur &lt;=&gt; sert à comparer deux tableaux: 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comparaison se fait élément par élément de chaque tableau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chaque comparaison donne: </a:t>
            </a:r>
          </a:p>
          <a:p>
            <a:pPr algn="l" rtl="0" lvl="2" marR="0" indent="-228600" marL="114300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l'élément du premier tableau est plus petit que son homologue, </a:t>
            </a:r>
          </a:p>
          <a:p>
            <a:pPr algn="l" rtl="0" lvl="2" marR="0" indent="-228600" marL="114300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l'élément du premier tableau est plus grand</a:t>
            </a:r>
          </a:p>
          <a:p>
            <a:pPr algn="l" rtl="0" lvl="2" marR="0" indent="-228600" marL="114300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les éléments sont égaux </a:t>
            </a:r>
          </a:p>
        </p:txBody>
      </p:sp>
      <p:sp>
        <p:nvSpPr>
          <p:cNvPr id="621" name="Shape 621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625" name="Shape 6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6" name="Shape 626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27" name="Shape 627"/>
          <p:cNvSpPr/>
          <p:nvPr/>
        </p:nvSpPr>
        <p:spPr>
          <a:xfrm>
            <a:off y="0" x="0"/>
            <a:ext cy="6057900" cx="73088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28" name="Shape 628"/>
          <p:cNvSpPr/>
          <p:nvPr/>
        </p:nvSpPr>
        <p:spPr>
          <a:xfrm>
            <a:off y="1196975" x="3600450"/>
            <a:ext cy="2411411" cx="55435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29" name="Shape 629"/>
          <p:cNvSpPr txBox="1"/>
          <p:nvPr>
            <p:ph type="title"/>
          </p:nvPr>
        </p:nvSpPr>
        <p:spPr>
          <a:xfrm>
            <a:off y="333375" x="5688012"/>
            <a:ext cy="1139825" cx="321468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La navette</a:t>
            </a:r>
          </a:p>
        </p:txBody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y="4581525" x="503237"/>
            <a:ext cy="1833562" cx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Cet operateur est définit pour les types standards, 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 verra comment faire nos propres comparateurs avec les bloques de codes... </a:t>
            </a:r>
          </a:p>
        </p:txBody>
      </p:sp>
      <p:sp>
        <p:nvSpPr>
          <p:cNvPr id="631" name="Shape 631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635" name="Shape 6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6" name="Shape 636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Trier un tableau</a:t>
            </a:r>
          </a:p>
        </p:txBody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L'opération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sert a trier un tableau.</a:t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 le type des éléments est hétérogène, le trie ne marche pas </a:t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 tableau reste inchangé</a:t>
            </a:r>
          </a:p>
        </p:txBody>
      </p:sp>
      <p:sp>
        <p:nvSpPr>
          <p:cNvPr id="638" name="Shape 638"/>
          <p:cNvSpPr/>
          <p:nvPr/>
        </p:nvSpPr>
        <p:spPr>
          <a:xfrm>
            <a:off y="2168525" x="0"/>
            <a:ext cy="2771774" cx="56165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39" name="Shape 639"/>
          <p:cNvSpPr/>
          <p:nvPr/>
        </p:nvSpPr>
        <p:spPr>
          <a:xfrm>
            <a:off y="3933825" x="2843211"/>
            <a:ext cy="2339975" cx="630078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40" name="Shape 640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232" name="Shape 232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Exemple</a:t>
            </a:r>
          </a:p>
        </p:txBody>
      </p:sp>
      <p:sp>
        <p:nvSpPr>
          <p:cNvPr id="233" name="Shape 233"/>
          <p:cNvSpPr/>
          <p:nvPr/>
        </p:nvSpPr>
        <p:spPr>
          <a:xfrm>
            <a:off y="1341437" x="323850"/>
            <a:ext cy="3132137" cx="842486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34" name="Shape 234"/>
          <p:cNvSpPr/>
          <p:nvPr/>
        </p:nvSpPr>
        <p:spPr>
          <a:xfrm>
            <a:off y="4113212" x="323850"/>
            <a:ext cy="2447925" cx="835183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644" name="Shape 6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5" name="Shape 645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46" name="Shape 646"/>
          <p:cNvSpPr txBox="1"/>
          <p:nvPr>
            <p:ph type="title"/>
          </p:nvPr>
        </p:nvSpPr>
        <p:spPr>
          <a:xfrm>
            <a:off y="0" x="5065712"/>
            <a:ext cy="1139825" cx="407828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matrices</a:t>
            </a:r>
          </a:p>
        </p:txBody>
      </p:sp>
      <p:sp>
        <p:nvSpPr>
          <p:cNvPr id="647" name="Shape 647"/>
          <p:cNvSpPr/>
          <p:nvPr/>
        </p:nvSpPr>
        <p:spPr>
          <a:xfrm>
            <a:off y="188911" x="0"/>
            <a:ext cy="6480174" cx="475138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648" name="Shape 648"/>
          <p:cNvCxnSpPr/>
          <p:nvPr/>
        </p:nvCxnSpPr>
        <p:spPr>
          <a:xfrm>
            <a:off y="1665286" x="2195511"/>
            <a:ext cy="395287" cx="2555875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649" name="Shape 649"/>
          <p:cNvCxnSpPr/>
          <p:nvPr/>
        </p:nvCxnSpPr>
        <p:spPr>
          <a:xfrm>
            <a:off y="2168525" x="1835150"/>
            <a:ext cy="360362" cx="2592387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650" name="Shape 650"/>
          <p:cNvCxnSpPr/>
          <p:nvPr/>
        </p:nvCxnSpPr>
        <p:spPr>
          <a:xfrm>
            <a:off y="2708275" x="1727200"/>
            <a:ext cy="433386" cx="2700336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651" name="Shape 651"/>
          <p:cNvCxnSpPr/>
          <p:nvPr/>
        </p:nvCxnSpPr>
        <p:spPr>
          <a:xfrm>
            <a:off y="3752850" x="2627311"/>
            <a:ext cy="252412" cx="1873249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652" name="Shape 652"/>
          <p:cNvCxnSpPr/>
          <p:nvPr/>
        </p:nvCxnSpPr>
        <p:spPr>
          <a:xfrm>
            <a:off y="4724400" x="3816350"/>
            <a:ext cy="252412" cx="611187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653" name="Shape 653"/>
          <p:cNvCxnSpPr/>
          <p:nvPr/>
        </p:nvCxnSpPr>
        <p:spPr>
          <a:xfrm rot="10800000" flipH="1">
            <a:off y="5876925" x="2735261"/>
            <a:ext cy="36512" cx="1728787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654" name="Shape 654"/>
          <p:cNvSpPr/>
          <p:nvPr/>
        </p:nvSpPr>
        <p:spPr>
          <a:xfrm>
            <a:off y="1233487" x="4787900"/>
            <a:ext cy="5364162" cx="43561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55" name="Shape 655"/>
          <p:cNvSpPr/>
          <p:nvPr/>
        </p:nvSpPr>
        <p:spPr>
          <a:xfrm>
            <a:off y="2168525" x="4572000"/>
            <a:ext cy="755649" cx="179386"/>
          </a:xfrm>
          <a:prstGeom prst="leftBrace">
            <a:avLst>
              <a:gd fmla="val 1286" name="adj1"/>
              <a:gd fmla="val 50000" name="adj2"/>
            </a:avLst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56" name="Shape 656"/>
          <p:cNvSpPr/>
          <p:nvPr/>
        </p:nvSpPr>
        <p:spPr>
          <a:xfrm>
            <a:off y="3644900" x="4608512"/>
            <a:ext cy="755649" cx="142875"/>
          </a:xfrm>
          <a:prstGeom prst="leftBrace">
            <a:avLst>
              <a:gd fmla="val 1624" name="adj1"/>
              <a:gd fmla="val 50000" name="adj2"/>
            </a:avLst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57" name="Shape 657"/>
          <p:cNvSpPr/>
          <p:nvPr/>
        </p:nvSpPr>
        <p:spPr>
          <a:xfrm>
            <a:off y="4581525" x="4608512"/>
            <a:ext cy="792162" cx="142875"/>
          </a:xfrm>
          <a:prstGeom prst="leftBrace">
            <a:avLst>
              <a:gd fmla="val 1550" name="adj1"/>
              <a:gd fmla="val 50000" name="adj2"/>
            </a:avLst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58" name="Shape 658"/>
          <p:cNvSpPr/>
          <p:nvPr/>
        </p:nvSpPr>
        <p:spPr>
          <a:xfrm>
            <a:off y="5445125" x="4608512"/>
            <a:ext cy="863599" cx="142875"/>
          </a:xfrm>
          <a:prstGeom prst="leftBrace">
            <a:avLst>
              <a:gd fmla="val 1573" name="adj1"/>
              <a:gd fmla="val 50000" name="adj2"/>
            </a:avLst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59" name="Shape 659"/>
          <p:cNvSpPr/>
          <p:nvPr/>
        </p:nvSpPr>
        <p:spPr>
          <a:xfrm>
            <a:off y="2924175" x="4572000"/>
            <a:ext cy="468311" cx="179386"/>
          </a:xfrm>
          <a:prstGeom prst="leftBrace">
            <a:avLst>
              <a:gd fmla="val 1902" name="adj1"/>
              <a:gd fmla="val 50000" name="adj2"/>
            </a:avLst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60" name="Shape 660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664" name="Shape 6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5" name="Shape 665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66" name="Shape 666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Ruby et les tableaux</a:t>
            </a:r>
          </a:p>
        </p:txBody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Jusqu'à présent, les tableaux proposent des fonctionnalités similaires à celles des langages plus connus. 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Mais: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chaque élément peut appartenir à un type différent.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 de limite (comme il n'y a pas de déclaration...)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 d'out of range. </a:t>
            </a:r>
          </a:p>
        </p:txBody>
      </p:sp>
      <p:sp>
        <p:nvSpPr>
          <p:cNvPr id="668" name="Shape 668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672" name="Shape 6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3" name="Shape 673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74" name="Shape 674"/>
          <p:cNvSpPr txBox="1"/>
          <p:nvPr>
            <p:ph type="title"/>
          </p:nvPr>
        </p:nvSpPr>
        <p:spPr>
          <a:xfrm>
            <a:off y="277812" x="3995737"/>
            <a:ext cy="1139825" cx="469106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Ruby et les tableaux</a:t>
            </a:r>
          </a:p>
        </p:txBody>
      </p:sp>
      <p:sp>
        <p:nvSpPr>
          <p:cNvPr id="675" name="Shape 675"/>
          <p:cNvSpPr/>
          <p:nvPr/>
        </p:nvSpPr>
        <p:spPr>
          <a:xfrm>
            <a:off y="152400" x="142875"/>
            <a:ext cy="5689599" cx="49688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76" name="Shape 676"/>
          <p:cNvSpPr/>
          <p:nvPr/>
        </p:nvSpPr>
        <p:spPr>
          <a:xfrm>
            <a:off y="2590800" x="3686175"/>
            <a:ext cy="4267200" cx="54578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77" name="Shape 677"/>
          <p:cNvSpPr/>
          <p:nvPr/>
        </p:nvSpPr>
        <p:spPr>
          <a:xfrm>
            <a:off y="1268412" x="3122611"/>
            <a:ext cy="4286250" cx="602138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678" name="Shape 678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682" name="Shape 6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3" name="Shape 683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84" name="Shape 684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Ruby et les tableaux</a:t>
            </a:r>
          </a:p>
        </p:txBody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classe Dir propose plusieurs méthodes pour travailler avec un répertoire: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Dir.entries(&lt;repertoire&gt;) : donne un tableau avec les fichiers du répertoire. </a:t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Une matrice est un tableau de tableau. </a:t>
            </a:r>
          </a:p>
        </p:txBody>
      </p:sp>
      <p:sp>
        <p:nvSpPr>
          <p:cNvPr id="686" name="Shape 686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690" name="Shape 6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1" name="Shape 691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tableaux associatifs</a:t>
            </a:r>
            <a:b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ou Hash-tables</a:t>
            </a:r>
          </a:p>
        </p:txBody>
      </p:sp>
      <p:sp>
        <p:nvSpPr>
          <p:cNvPr id="692" name="Shape 692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Il s'agit de tableaux dont les indices sont des clés (au lieu d'un indice cardinal). </a:t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 hash est composé de plusieurs pairs: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clé=&gt;valeur séparés par ','</a:t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déclaration est faite grâce aux { } (pas [ ] comme pour les tableaux). </a:t>
            </a:r>
          </a:p>
          <a:p>
            <a:r>
              <a:t/>
            </a:r>
          </a:p>
        </p:txBody>
      </p:sp>
      <p:sp>
        <p:nvSpPr>
          <p:cNvPr id="693" name="Shape 693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697" name="Shape 6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8" name="Shape 698"/>
          <p:cNvSpPr/>
          <p:nvPr/>
        </p:nvSpPr>
        <p:spPr>
          <a:xfrm>
            <a:off y="0" x="0"/>
            <a:ext cy="7104062" cx="644683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99" name="Shape 699"/>
          <p:cNvSpPr txBox="1"/>
          <p:nvPr>
            <p:ph type="title"/>
          </p:nvPr>
        </p:nvSpPr>
        <p:spPr>
          <a:xfrm>
            <a:off y="0" x="6551612"/>
            <a:ext cy="1139825" cx="20621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</a:p>
        </p:txBody>
      </p:sp>
      <p:cxnSp>
        <p:nvCxnSpPr>
          <p:cNvPr id="700" name="Shape 700"/>
          <p:cNvCxnSpPr/>
          <p:nvPr/>
        </p:nvCxnSpPr>
        <p:spPr>
          <a:xfrm rot="10800000">
            <a:off y="441325" x="3419475"/>
            <a:ext cy="431799" cx="1008062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701" name="Shape 701"/>
          <p:cNvSpPr txBox="1"/>
          <p:nvPr/>
        </p:nvSpPr>
        <p:spPr>
          <a:xfrm>
            <a:off y="728662" x="4643437"/>
            <a:ext cy="376236" cx="1371599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initialisation</a:t>
            </a:r>
          </a:p>
        </p:txBody>
      </p:sp>
      <p:sp>
        <p:nvSpPr>
          <p:cNvPr id="702" name="Shape 702"/>
          <p:cNvSpPr/>
          <p:nvPr/>
        </p:nvSpPr>
        <p:spPr>
          <a:xfrm>
            <a:off y="1160462" x="5292725"/>
            <a:ext cy="4573586" cx="38512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cxnSp>
        <p:nvCxnSpPr>
          <p:cNvPr id="703" name="Shape 703"/>
          <p:cNvCxnSpPr/>
          <p:nvPr/>
        </p:nvCxnSpPr>
        <p:spPr>
          <a:xfrm>
            <a:off y="800100" x="2087561"/>
            <a:ext cy="1189037" cx="3205162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704" name="Shape 704"/>
          <p:cNvCxnSpPr/>
          <p:nvPr/>
        </p:nvCxnSpPr>
        <p:spPr>
          <a:xfrm>
            <a:off y="1233487" x="2735261"/>
            <a:ext cy="863599" cx="2557461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705" name="Shape 705"/>
          <p:cNvCxnSpPr/>
          <p:nvPr/>
        </p:nvCxnSpPr>
        <p:spPr>
          <a:xfrm>
            <a:off y="1844675" x="2411411"/>
            <a:ext cy="431799" cx="2916236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706" name="Shape 706"/>
          <p:cNvCxnSpPr/>
          <p:nvPr/>
        </p:nvCxnSpPr>
        <p:spPr>
          <a:xfrm>
            <a:off y="2349500" x="2159000"/>
            <a:ext cy="71436" cx="3168650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707" name="Shape 707"/>
          <p:cNvSpPr/>
          <p:nvPr/>
        </p:nvSpPr>
        <p:spPr>
          <a:xfrm>
            <a:off y="2528886" x="5184775"/>
            <a:ext cy="396874" cx="144462"/>
          </a:xfrm>
          <a:prstGeom prst="leftBrace">
            <a:avLst>
              <a:gd fmla="val 8333" name="adj1"/>
              <a:gd fmla="val 50000" name="adj2"/>
            </a:avLst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/>
        </p:txBody>
      </p:sp>
      <p:cxnSp>
        <p:nvCxnSpPr>
          <p:cNvPr id="708" name="Shape 708"/>
          <p:cNvCxnSpPr/>
          <p:nvPr/>
        </p:nvCxnSpPr>
        <p:spPr>
          <a:xfrm rot="10800000" flipH="1">
            <a:off y="2744786" x="3132136"/>
            <a:ext cy="323850" cx="2087562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709" name="Shape 709"/>
          <p:cNvSpPr/>
          <p:nvPr/>
        </p:nvSpPr>
        <p:spPr>
          <a:xfrm>
            <a:off y="3068636" x="5148262"/>
            <a:ext cy="396874" cx="144462"/>
          </a:xfrm>
          <a:prstGeom prst="leftBrace">
            <a:avLst>
              <a:gd fmla="val 8333" name="adj1"/>
              <a:gd fmla="val 50000" name="adj2"/>
            </a:avLst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/>
        </p:txBody>
      </p:sp>
      <p:cxnSp>
        <p:nvCxnSpPr>
          <p:cNvPr id="710" name="Shape 710"/>
          <p:cNvCxnSpPr/>
          <p:nvPr/>
        </p:nvCxnSpPr>
        <p:spPr>
          <a:xfrm rot="10800000" flipH="1">
            <a:off y="3284536" x="4032250"/>
            <a:ext cy="252412" cx="1044575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711" name="Shape 711"/>
          <p:cNvCxnSpPr/>
          <p:nvPr/>
        </p:nvCxnSpPr>
        <p:spPr>
          <a:xfrm rot="10800000" flipH="1">
            <a:off y="3824286" x="2808286"/>
            <a:ext cy="252412" cx="2303461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712" name="Shape 712"/>
          <p:cNvSpPr/>
          <p:nvPr/>
        </p:nvSpPr>
        <p:spPr>
          <a:xfrm>
            <a:off y="3608387" x="5148262"/>
            <a:ext cy="396874" cx="144462"/>
          </a:xfrm>
          <a:prstGeom prst="leftBrace">
            <a:avLst>
              <a:gd fmla="val 8333" name="adj1"/>
              <a:gd fmla="val 50000" name="adj2"/>
            </a:avLst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/>
        </p:txBody>
      </p:sp>
      <p:sp>
        <p:nvSpPr>
          <p:cNvPr id="713" name="Shape 713"/>
          <p:cNvSpPr/>
          <p:nvPr/>
        </p:nvSpPr>
        <p:spPr>
          <a:xfrm>
            <a:off y="4113212" x="5148262"/>
            <a:ext cy="396874" cx="144462"/>
          </a:xfrm>
          <a:prstGeom prst="leftBrace">
            <a:avLst>
              <a:gd fmla="val 8333" name="adj1"/>
              <a:gd fmla="val 50000" name="adj2"/>
            </a:avLst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/>
        </p:txBody>
      </p:sp>
      <p:sp>
        <p:nvSpPr>
          <p:cNvPr id="714" name="Shape 714"/>
          <p:cNvSpPr/>
          <p:nvPr/>
        </p:nvSpPr>
        <p:spPr>
          <a:xfrm>
            <a:off y="4652962" x="5111750"/>
            <a:ext cy="396874" cx="144462"/>
          </a:xfrm>
          <a:prstGeom prst="leftBrace">
            <a:avLst>
              <a:gd fmla="val 8333" name="adj1"/>
              <a:gd fmla="val 50000" name="adj2"/>
            </a:avLst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/>
        </p:txBody>
      </p:sp>
      <p:sp>
        <p:nvSpPr>
          <p:cNvPr id="715" name="Shape 715"/>
          <p:cNvSpPr/>
          <p:nvPr/>
        </p:nvSpPr>
        <p:spPr>
          <a:xfrm>
            <a:off y="5192712" x="5111750"/>
            <a:ext cy="396874" cx="144462"/>
          </a:xfrm>
          <a:prstGeom prst="leftBrace">
            <a:avLst>
              <a:gd fmla="val 8333" name="adj1"/>
              <a:gd fmla="val 50000" name="adj2"/>
            </a:avLst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ctr" anchorCtr="0">
            <a:noAutofit/>
          </a:bodyPr>
          <a:lstStyle/>
          <a:p/>
        </p:txBody>
      </p:sp>
      <p:cxnSp>
        <p:nvCxnSpPr>
          <p:cNvPr id="716" name="Shape 716"/>
          <p:cNvCxnSpPr/>
          <p:nvPr/>
        </p:nvCxnSpPr>
        <p:spPr>
          <a:xfrm rot="10800000" flipH="1">
            <a:off y="4365625" x="3276600"/>
            <a:ext cy="576262" cx="1763711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717" name="Shape 717"/>
          <p:cNvCxnSpPr/>
          <p:nvPr/>
        </p:nvCxnSpPr>
        <p:spPr>
          <a:xfrm rot="10800000" flipH="1">
            <a:off y="4868862" x="2987675"/>
            <a:ext cy="720724" cx="2052636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718" name="Shape 718"/>
          <p:cNvCxnSpPr/>
          <p:nvPr/>
        </p:nvCxnSpPr>
        <p:spPr>
          <a:xfrm rot="10800000" flipH="1">
            <a:off y="5408612" x="2663825"/>
            <a:ext cy="1223961" cx="2339975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719" name="Shape 719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723" name="Shape 7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4" name="Shape 724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méthodes, les modules, les classes</a:t>
            </a:r>
          </a:p>
        </p:txBody>
      </p:sp>
      <p:sp>
        <p:nvSpPr>
          <p:cNvPr id="725" name="Shape 725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729" name="Shape 7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0" name="Shape 730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731" name="Shape 731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La définition des méthodes</a:t>
            </a:r>
          </a:p>
        </p:txBody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Une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méthode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est définie par: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&lt;nom_methode&gt; [ [(] &lt;parametres&gt; [)] ]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&lt;instructions&gt; 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&lt;expression&gt;] 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L'appel à une méthode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&lt;nom_methode [ [(] &lt;arguments&gt; [)] ]</a:t>
            </a:r>
          </a:p>
        </p:txBody>
      </p:sp>
      <p:sp>
        <p:nvSpPr>
          <p:cNvPr id="733" name="Shape 733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737" name="Shape 7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8" name="Shape 738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739" name="Shape 739"/>
          <p:cNvSpPr/>
          <p:nvPr/>
        </p:nvSpPr>
        <p:spPr>
          <a:xfrm>
            <a:off y="0" x="0"/>
            <a:ext cy="6857999" cx="60483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740" name="Shape 740"/>
          <p:cNvSpPr/>
          <p:nvPr/>
        </p:nvSpPr>
        <p:spPr>
          <a:xfrm>
            <a:off y="2565400" x="3240086"/>
            <a:ext cy="3311525" cx="590391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741" name="Shape 741"/>
          <p:cNvSpPr txBox="1"/>
          <p:nvPr>
            <p:ph type="title"/>
          </p:nvPr>
        </p:nvSpPr>
        <p:spPr>
          <a:xfrm>
            <a:off y="0" x="5029200"/>
            <a:ext cy="1139825" cx="41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méthodes</a:t>
            </a:r>
          </a:p>
        </p:txBody>
      </p:sp>
      <p:sp>
        <p:nvSpPr>
          <p:cNvPr id="742" name="Shape 742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746" name="Shape 7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7" name="Shape 747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748" name="Shape 748"/>
          <p:cNvSpPr/>
          <p:nvPr/>
        </p:nvSpPr>
        <p:spPr>
          <a:xfrm>
            <a:off y="0" x="0"/>
            <a:ext cy="6632575" cx="684053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749" name="Shape 749"/>
          <p:cNvCxnSpPr/>
          <p:nvPr/>
        </p:nvCxnSpPr>
        <p:spPr>
          <a:xfrm rot="10800000">
            <a:off y="2492374" x="3348036"/>
            <a:ext cy="144462" cx="1979612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750" name="Shape 750"/>
          <p:cNvSpPr txBox="1"/>
          <p:nvPr/>
        </p:nvSpPr>
        <p:spPr>
          <a:xfrm>
            <a:off y="2492375" x="5400675"/>
            <a:ext cy="366711" cx="12255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rgbClr val="FF33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paramètre</a:t>
            </a:r>
          </a:p>
        </p:txBody>
      </p:sp>
      <p:cxnSp>
        <p:nvCxnSpPr>
          <p:cNvPr id="751" name="Shape 751"/>
          <p:cNvCxnSpPr/>
          <p:nvPr/>
        </p:nvCxnSpPr>
        <p:spPr>
          <a:xfrm rot="10800000">
            <a:off y="2852736" x="2484436"/>
            <a:ext cy="576262" cx="2700336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752" name="Shape 752"/>
          <p:cNvSpPr txBox="1"/>
          <p:nvPr/>
        </p:nvSpPr>
        <p:spPr>
          <a:xfrm>
            <a:off y="3232150" x="5343525"/>
            <a:ext cy="366711" cx="15176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rgbClr val="FF33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variable local</a:t>
            </a:r>
          </a:p>
        </p:txBody>
      </p:sp>
      <p:cxnSp>
        <p:nvCxnSpPr>
          <p:cNvPr id="753" name="Shape 753"/>
          <p:cNvCxnSpPr/>
          <p:nvPr/>
        </p:nvCxnSpPr>
        <p:spPr>
          <a:xfrm flipH="1">
            <a:off y="5300662" x="3995736"/>
            <a:ext cy="215899" cx="1512886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754" name="Shape 754"/>
          <p:cNvSpPr txBox="1"/>
          <p:nvPr/>
        </p:nvSpPr>
        <p:spPr>
          <a:xfrm>
            <a:off y="5032375" x="5667375"/>
            <a:ext cy="915986" cx="1987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rgbClr val="FF33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num n'est pas </a:t>
            </a:r>
          </a:p>
          <a:p>
            <a:pPr algn="l" rtl="0" lvl="0" marR="0" indent="0" marL="0">
              <a:buClr>
                <a:srgbClr val="FF33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accessible depuis</a:t>
            </a:r>
          </a:p>
          <a:p>
            <a:pPr algn="l" rtl="0" lvl="0" marR="0" indent="0" marL="0">
              <a:buClr>
                <a:srgbClr val="FF33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factorial</a:t>
            </a:r>
          </a:p>
        </p:txBody>
      </p:sp>
      <p:sp>
        <p:nvSpPr>
          <p:cNvPr id="755" name="Shape 755"/>
          <p:cNvSpPr txBox="1"/>
          <p:nvPr>
            <p:ph type="title"/>
          </p:nvPr>
        </p:nvSpPr>
        <p:spPr>
          <a:xfrm>
            <a:off y="0" x="5065712"/>
            <a:ext cy="1139825" cx="40782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méthodes</a:t>
            </a:r>
          </a:p>
        </p:txBody>
      </p:sp>
      <p:sp>
        <p:nvSpPr>
          <p:cNvPr id="756" name="Shape 756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241" name="Shape 241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chaînes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 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chaînes littérales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sont indiquées par ' '</a:t>
            </a:r>
          </a:p>
          <a:p>
            <a:pPr algn="l" rtl="0" lvl="1" marR="0" indent="-285750" marL="74295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puts 'Salut!'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L'operateur 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'multiplie' les chaînes: </a:t>
            </a:r>
          </a:p>
          <a:p>
            <a:pPr algn="l" rtl="0" lvl="1" marR="0" indent="-285750" marL="74295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puts 'Salut'*3</a:t>
            </a:r>
          </a:p>
          <a:p>
            <a:pPr algn="l" rtl="0" lvl="2" marR="0" indent="-228600" marL="114300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SalutSalutSalut 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L'operateur 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fait la concaténation de CHAÎNES (attn, différence avec Java) </a:t>
            </a:r>
          </a:p>
          <a:p>
            <a:pPr algn="l" rtl="0" lvl="1" marR="0" indent="-285750" marL="74295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puts 'Salut' + 13</a:t>
            </a:r>
          </a:p>
          <a:p>
            <a:pPr algn="l" rtl="0" lvl="2" marR="0" indent="-228600" marL="114300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Erreur! 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Pour afficher un apostrophe 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\'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"\" caractère d'échappement. </a:t>
            </a: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760" name="Shape 7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1" name="Shape 761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762" name="Shape 762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L'environnement des méthodes</a:t>
            </a:r>
          </a:p>
        </p:txBody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 paramètres et les variables définies dans une méthode constituent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l'environnement local. </a:t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 peut définir de variables globales en utilisant le $&lt;nom_variable&gt; (pas recommandé)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764" name="Shape 764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768" name="Shape 7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9" name="Shape 769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770" name="Shape 770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passage de paramètres</a:t>
            </a:r>
          </a:p>
        </p:txBody>
      </p:sp>
      <p:sp>
        <p:nvSpPr>
          <p:cNvPr id="771" name="Shape 771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 paramètres en RUBY passent (en principe) toujours par valeur: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 réalité, Ruby évalue les arguments, 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crée un nouvel objet (ou presque...) et 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passe cet objet à l'appel.</a:t>
            </a:r>
          </a:p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 paramètres par défaut: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&lt;parametre&gt;=&lt;valeur&gt;</a:t>
            </a:r>
          </a:p>
          <a:p>
            <a:r>
              <a:t/>
            </a:r>
          </a:p>
        </p:txBody>
      </p:sp>
      <p:sp>
        <p:nvSpPr>
          <p:cNvPr id="772" name="Shape 772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776" name="Shape 7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7" name="Shape 777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778" name="Shape 778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Valeurs de retour</a:t>
            </a:r>
          </a:p>
        </p:txBody>
      </p:sp>
      <p:sp>
        <p:nvSpPr>
          <p:cNvPr id="779" name="Shape 779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Une méthode renvoi toujours une valeur de retour: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 rien est marqué, RUBY renvoie 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la dernière instruction évaluée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sinon, l'expression de l'instruction 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</a:p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 peut renvoyer plusieurs valeurs qui seront placées dans un tableau</a:t>
            </a:r>
          </a:p>
        </p:txBody>
      </p:sp>
      <p:sp>
        <p:nvSpPr>
          <p:cNvPr id="780" name="Shape 780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784" name="Shape 7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5" name="Shape 785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786" name="Shape 786"/>
          <p:cNvSpPr txBox="1"/>
          <p:nvPr>
            <p:ph type="title"/>
          </p:nvPr>
        </p:nvSpPr>
        <p:spPr>
          <a:xfrm>
            <a:off y="476250" x="5076825"/>
            <a:ext cy="1417636" cx="38973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méthodes:</a:t>
            </a:r>
            <a:b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fonctions ou procédures?</a:t>
            </a:r>
          </a:p>
        </p:txBody>
      </p:sp>
      <p:sp>
        <p:nvSpPr>
          <p:cNvPr id="787" name="Shape 787"/>
          <p:cNvSpPr/>
          <p:nvPr/>
        </p:nvSpPr>
        <p:spPr>
          <a:xfrm>
            <a:off y="0" x="0"/>
            <a:ext cy="5195887" cx="52927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788" name="Shape 788"/>
          <p:cNvSpPr/>
          <p:nvPr/>
        </p:nvSpPr>
        <p:spPr>
          <a:xfrm>
            <a:off y="2528886" x="2484436"/>
            <a:ext cy="3332162" cx="665956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789" name="Shape 789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793" name="Shape 7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4" name="Shape 794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Modules</a:t>
            </a:r>
          </a:p>
        </p:txBody>
      </p:sp>
      <p:sp>
        <p:nvSpPr>
          <p:cNvPr id="795" name="Shape 795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799" name="Shape 7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0" name="Shape 800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801" name="Shape 801"/>
          <p:cNvSpPr txBox="1"/>
          <p:nvPr>
            <p:ph type="title"/>
          </p:nvPr>
        </p:nvSpPr>
        <p:spPr>
          <a:xfrm>
            <a:off y="466725" x="457200"/>
            <a:ext cy="762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modules</a:t>
            </a:r>
          </a:p>
        </p:txBody>
      </p:sp>
      <p:sp>
        <p:nvSpPr>
          <p:cNvPr id="802" name="Shape 802"/>
          <p:cNvSpPr txBox="1"/>
          <p:nvPr>
            <p:ph idx="1" type="body"/>
          </p:nvPr>
        </p:nvSpPr>
        <p:spPr>
          <a:xfrm>
            <a:off y="1196975" x="468312"/>
            <a:ext cy="5661024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hlink"/>
              </a:buClr>
              <a:buSzPct val="91428"/>
              <a:buFont typeface="Arial"/>
              <a:buChar char="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strike="noStrike" u="none" b="1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peut contenir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 </a:t>
            </a:r>
            <a:r>
              <a:rPr strike="noStrike" u="none" b="0" cap="none" baseline="0" sz="24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méthodes indépendantes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la définition de classes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la définition de variables</a:t>
            </a:r>
          </a:p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 module est contenu dans un fichier.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require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"&lt;nom_fichier&gt;" :charger le fichier dans un autre programme.</a:t>
            </a:r>
          </a:p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 fichier peut contenir plusieurs modules.</a:t>
            </a:r>
          </a:p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L'inclusion d'un module (contenu dans un fichier):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include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&lt;nom_module&gt;</a:t>
            </a:r>
          </a:p>
        </p:txBody>
      </p:sp>
      <p:sp>
        <p:nvSpPr>
          <p:cNvPr id="803" name="Shape 803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07" name="Shape 8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8" name="Shape 808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809" name="Shape 809"/>
          <p:cNvSpPr/>
          <p:nvPr/>
        </p:nvSpPr>
        <p:spPr>
          <a:xfrm>
            <a:off y="0" x="0"/>
            <a:ext cy="6858000" cx="63722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10" name="Shape 810"/>
          <p:cNvSpPr/>
          <p:nvPr/>
        </p:nvSpPr>
        <p:spPr>
          <a:xfrm>
            <a:off y="1592262" x="2159000"/>
            <a:ext cy="4899025" cx="58673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811" name="Shape 811"/>
          <p:cNvSpPr txBox="1"/>
          <p:nvPr>
            <p:ph type="title"/>
          </p:nvPr>
        </p:nvSpPr>
        <p:spPr>
          <a:xfrm>
            <a:off y="0" x="5316537"/>
            <a:ext cy="1498599" cx="382746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Paramètres et valeurs de retour</a:t>
            </a:r>
          </a:p>
        </p:txBody>
      </p:sp>
      <p:cxnSp>
        <p:nvCxnSpPr>
          <p:cNvPr id="812" name="Shape 812"/>
          <p:cNvCxnSpPr/>
          <p:nvPr/>
        </p:nvCxnSpPr>
        <p:spPr>
          <a:xfrm rot="10800000">
            <a:off y="3284537" x="5580062"/>
            <a:ext cy="107949" cx="539749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813" name="Shape 813"/>
          <p:cNvSpPr txBox="1"/>
          <p:nvPr/>
        </p:nvSpPr>
        <p:spPr>
          <a:xfrm>
            <a:off y="3176586" x="6084887"/>
            <a:ext cy="376236" cx="10858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fichier</a:t>
            </a:r>
          </a:p>
        </p:txBody>
      </p:sp>
      <p:cxnSp>
        <p:nvCxnSpPr>
          <p:cNvPr id="814" name="Shape 814"/>
          <p:cNvCxnSpPr/>
          <p:nvPr/>
        </p:nvCxnSpPr>
        <p:spPr>
          <a:xfrm rot="10800000">
            <a:off y="3933824" x="7416799"/>
            <a:ext cy="250825" cx="61118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815" name="Shape 815"/>
          <p:cNvSpPr txBox="1"/>
          <p:nvPr/>
        </p:nvSpPr>
        <p:spPr>
          <a:xfrm>
            <a:off y="3536950" x="6696075"/>
            <a:ext cy="376236" cx="140970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répertoire</a:t>
            </a:r>
          </a:p>
        </p:txBody>
      </p:sp>
      <p:cxnSp>
        <p:nvCxnSpPr>
          <p:cNvPr id="816" name="Shape 816"/>
          <p:cNvCxnSpPr/>
          <p:nvPr/>
        </p:nvCxnSpPr>
        <p:spPr>
          <a:xfrm rot="10800000">
            <a:off y="3176587" x="7308850"/>
            <a:ext cy="323850" cx="431799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817" name="Shape 817"/>
          <p:cNvSpPr txBox="1"/>
          <p:nvPr/>
        </p:nvSpPr>
        <p:spPr>
          <a:xfrm>
            <a:off y="3681412" x="5111750"/>
            <a:ext cy="376236" cx="118110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module</a:t>
            </a:r>
          </a:p>
        </p:txBody>
      </p:sp>
      <p:cxnSp>
        <p:nvCxnSpPr>
          <p:cNvPr id="818" name="Shape 818"/>
          <p:cNvCxnSpPr/>
          <p:nvPr/>
        </p:nvCxnSpPr>
        <p:spPr>
          <a:xfrm rot="10800000">
            <a:off y="3644900" x="4751386"/>
            <a:ext cy="215899" cx="325437"/>
          </a:xfrm>
          <a:prstGeom prst="straightConnector1">
            <a:avLst/>
          </a:prstGeom>
          <a:noFill/>
          <a:ln w="9525" cap="rnd">
            <a:solidFill>
              <a:srgbClr val="FF00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819" name="Shape 819"/>
          <p:cNvSpPr/>
          <p:nvPr/>
        </p:nvSpPr>
        <p:spPr>
          <a:xfrm>
            <a:off y="4041775" x="3095625"/>
            <a:ext cy="2058986" cx="580389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820" name="Shape 820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24" name="Shape 8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5" name="Shape 825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La définition des classes</a:t>
            </a:r>
          </a:p>
        </p:txBody>
      </p:sp>
      <p:sp>
        <p:nvSpPr>
          <p:cNvPr id="826" name="Shape 826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0" name="Shape 8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1" name="Shape 831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832" name="Shape 832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classes</a:t>
            </a:r>
          </a:p>
        </p:txBody>
      </p:sp>
      <p:sp>
        <p:nvSpPr>
          <p:cNvPr id="833" name="Shape 833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Une classe est définit par :</a:t>
            </a:r>
          </a:p>
          <a:p>
            <a:pPr algn="l" rtl="0" lvl="2" marR="0" indent="0" marL="91440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2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&lt;Nom&gt;</a:t>
            </a:r>
          </a:p>
          <a:p>
            <a:pPr algn="l" rtl="0" lvl="2" marR="0" indent="0" marL="91440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2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&lt;methodes&gt;</a:t>
            </a:r>
          </a:p>
          <a:p>
            <a:pPr algn="l" rtl="0" lvl="2" marR="0" indent="0" marL="91440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2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</a:p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Les variables d'instance sont précédées par @</a:t>
            </a:r>
          </a:p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Les variables de classe sont précédées par @@</a:t>
            </a:r>
          </a:p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 constructeur est la méthode </a:t>
            </a:r>
            <a:r>
              <a:rPr strike="noStrike" u="none" b="0" cap="none" baseline="0" sz="2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initialize.</a:t>
            </a:r>
          </a:p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création d'objets se fait par la méthode </a:t>
            </a:r>
            <a:r>
              <a:rPr strike="noStrike" u="none" b="0" cap="none" baseline="0" sz="28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new.</a:t>
            </a:r>
          </a:p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Une classe est contenue dans un module. </a:t>
            </a:r>
          </a:p>
        </p:txBody>
      </p:sp>
      <p:sp>
        <p:nvSpPr>
          <p:cNvPr id="834" name="Shape 834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8" name="Shape 8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9" name="Shape 839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840" name="Shape 840"/>
          <p:cNvSpPr txBox="1"/>
          <p:nvPr>
            <p:ph type="title"/>
          </p:nvPr>
        </p:nvSpPr>
        <p:spPr>
          <a:xfrm>
            <a:off y="277812" x="5688012"/>
            <a:ext cy="1139825" cx="299878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classes</a:t>
            </a:r>
          </a:p>
        </p:txBody>
      </p:sp>
      <p:sp>
        <p:nvSpPr>
          <p:cNvPr id="841" name="Shape 841"/>
          <p:cNvSpPr/>
          <p:nvPr/>
        </p:nvSpPr>
        <p:spPr>
          <a:xfrm>
            <a:off y="0" x="0"/>
            <a:ext cy="4400550" cx="57848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42" name="Shape 842"/>
          <p:cNvSpPr/>
          <p:nvPr/>
        </p:nvSpPr>
        <p:spPr>
          <a:xfrm>
            <a:off y="3681412" x="0"/>
            <a:ext cy="2987674" cx="63277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cxnSp>
        <p:nvCxnSpPr>
          <p:cNvPr id="843" name="Shape 843"/>
          <p:cNvCxnSpPr/>
          <p:nvPr/>
        </p:nvCxnSpPr>
        <p:spPr>
          <a:xfrm flipH="1">
            <a:off y="1808161" x="4319586"/>
            <a:ext cy="180975" cx="1620836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844" name="Shape 844"/>
          <p:cNvSpPr txBox="1"/>
          <p:nvPr/>
        </p:nvSpPr>
        <p:spPr>
          <a:xfrm>
            <a:off y="1612900" x="5956300"/>
            <a:ext cy="366711" cx="13398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accesseurs</a:t>
            </a:r>
          </a:p>
        </p:txBody>
      </p:sp>
      <p:cxnSp>
        <p:nvCxnSpPr>
          <p:cNvPr id="845" name="Shape 845"/>
          <p:cNvCxnSpPr/>
          <p:nvPr/>
        </p:nvCxnSpPr>
        <p:spPr>
          <a:xfrm rot="10800000">
            <a:off y="2205037" x="2268537"/>
            <a:ext cy="144462" cx="3851274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846" name="Shape 846"/>
          <p:cNvSpPr txBox="1"/>
          <p:nvPr/>
        </p:nvSpPr>
        <p:spPr>
          <a:xfrm>
            <a:off y="2152650" x="6172200"/>
            <a:ext cy="366711" cx="15430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modificateurs</a:t>
            </a:r>
          </a:p>
        </p:txBody>
      </p:sp>
      <p:cxnSp>
        <p:nvCxnSpPr>
          <p:cNvPr id="847" name="Shape 847"/>
          <p:cNvCxnSpPr/>
          <p:nvPr/>
        </p:nvCxnSpPr>
        <p:spPr>
          <a:xfrm rot="10800000">
            <a:off y="2528887" x="4248150"/>
            <a:ext cy="576262" cx="1979612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848" name="Shape 848"/>
          <p:cNvSpPr txBox="1"/>
          <p:nvPr/>
        </p:nvSpPr>
        <p:spPr>
          <a:xfrm>
            <a:off y="2873375" x="6243637"/>
            <a:ext cy="366711" cx="14414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constructeur</a:t>
            </a:r>
          </a:p>
        </p:txBody>
      </p:sp>
      <p:cxnSp>
        <p:nvCxnSpPr>
          <p:cNvPr id="849" name="Shape 849"/>
          <p:cNvCxnSpPr/>
          <p:nvPr/>
        </p:nvCxnSpPr>
        <p:spPr>
          <a:xfrm rot="10800000">
            <a:off y="2960687" x="3492499"/>
            <a:ext cy="647700" cx="3348037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850" name="Shape 850"/>
          <p:cNvSpPr txBox="1"/>
          <p:nvPr/>
        </p:nvSpPr>
        <p:spPr>
          <a:xfrm>
            <a:off y="3413125" x="6892925"/>
            <a:ext cy="641350" cx="120491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variables </a:t>
            </a:r>
          </a:p>
          <a:p>
            <a:pPr algn="l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d'instance</a:t>
            </a:r>
          </a:p>
        </p:txBody>
      </p:sp>
      <p:cxnSp>
        <p:nvCxnSpPr>
          <p:cNvPr id="851" name="Shape 851"/>
          <p:cNvCxnSpPr/>
          <p:nvPr/>
        </p:nvCxnSpPr>
        <p:spPr>
          <a:xfrm rot="10800000">
            <a:off y="5697536" x="4716462"/>
            <a:ext cy="468311" cx="1979612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852" name="Shape 852"/>
          <p:cNvSpPr txBox="1"/>
          <p:nvPr/>
        </p:nvSpPr>
        <p:spPr>
          <a:xfrm>
            <a:off y="5805487" x="6659561"/>
            <a:ext cy="641350" cx="20637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appel constructeur</a:t>
            </a:r>
          </a:p>
          <a:p>
            <a:pPr algn="l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(initialize)</a:t>
            </a:r>
          </a:p>
        </p:txBody>
      </p:sp>
      <p:sp>
        <p:nvSpPr>
          <p:cNvPr id="853" name="Shape 853"/>
          <p:cNvSpPr/>
          <p:nvPr/>
        </p:nvSpPr>
        <p:spPr>
          <a:xfrm>
            <a:off y="2600325" x="3276600"/>
            <a:ext cy="720724" cx="179386"/>
          </a:xfrm>
          <a:prstGeom prst="rightBrace">
            <a:avLst>
              <a:gd fmla="val 450" name="adj1"/>
              <a:gd fmla="val 50000" name="adj2"/>
            </a:avLst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54" name="Shape 854"/>
          <p:cNvSpPr/>
          <p:nvPr/>
        </p:nvSpPr>
        <p:spPr>
          <a:xfrm>
            <a:off y="0" x="2447925"/>
            <a:ext cy="2339975" cx="669607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855" name="Shape 855"/>
          <p:cNvSpPr txBox="1"/>
          <p:nvPr/>
        </p:nvSpPr>
        <p:spPr>
          <a:xfrm>
            <a:off y="5121275" x="6875461"/>
            <a:ext cy="366711" cx="18732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charge du fichier</a:t>
            </a:r>
          </a:p>
        </p:txBody>
      </p:sp>
      <p:cxnSp>
        <p:nvCxnSpPr>
          <p:cNvPr id="856" name="Shape 856"/>
          <p:cNvCxnSpPr/>
          <p:nvPr/>
        </p:nvCxnSpPr>
        <p:spPr>
          <a:xfrm rot="10800000">
            <a:off y="5265737" x="2735262"/>
            <a:ext cy="0" cx="4068761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857" name="Shape 857"/>
          <p:cNvSpPr txBox="1"/>
          <p:nvPr/>
        </p:nvSpPr>
        <p:spPr>
          <a:xfrm>
            <a:off y="5481637" x="6767511"/>
            <a:ext cy="366711" cx="20129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charge du module</a:t>
            </a:r>
          </a:p>
        </p:txBody>
      </p:sp>
      <p:cxnSp>
        <p:nvCxnSpPr>
          <p:cNvPr id="858" name="Shape 858"/>
          <p:cNvCxnSpPr/>
          <p:nvPr/>
        </p:nvCxnSpPr>
        <p:spPr>
          <a:xfrm rot="10800000">
            <a:off y="5481636" x="2411411"/>
            <a:ext cy="179386" cx="4248149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859" name="Shape 859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249" name="Shape 249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variables 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Ruby n'est pas 'typé', </a:t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 de déclaration de variables. </a:t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Une variable représente un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'dépôt'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d'une donnée avec un type déduit selon la valeur. </a:t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Il ne s'agit pas d'une VRAI déclaration, plutôt d'une définition. </a:t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Toute variable non définie équivaut a nil</a:t>
            </a:r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63" name="Shape 8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4" name="Shape 864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865" name="Shape 865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propos de noms...</a:t>
            </a:r>
          </a:p>
        </p:txBody>
      </p:sp>
      <p:sp>
        <p:nvSpPr>
          <p:cNvPr id="866" name="Shape 866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Ruby est sensible aux majuscules et aux minuscules</a:t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trike="noStrike" u="none" b="0" cap="none" baseline="0" sz="3200" lang="en-US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doivent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commencer par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minuscule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constantes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trike="noStrike" u="none" b="0" cap="none" baseline="0" sz="3200" lang="en-US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doivent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commencer par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majuscule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 nom d'une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classe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et des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trike="noStrike" u="none" b="0" cap="none" baseline="0" sz="3200" lang="en-US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doivent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commencer par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majuscule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</a:p>
        </p:txBody>
      </p:sp>
      <p:sp>
        <p:nvSpPr>
          <p:cNvPr id="867" name="Shape 867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71" name="Shape 8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2" name="Shape 872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873" name="Shape 873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Ruby et les objets</a:t>
            </a:r>
          </a:p>
        </p:txBody>
      </p:sp>
      <p:sp>
        <p:nvSpPr>
          <p:cNvPr id="874" name="Shape 874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Ruby  n’est pas orienté objet mais on peut faire de l'objet (opinion personnelle):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 peut définir de classes et créer des objets,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 peut appeler les méthodes et faire de l'héritage </a:t>
            </a:r>
          </a:p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 méthodes sont appliquées a une variable (objet?) via la notation '.' (dot)</a:t>
            </a:r>
          </a:p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puts et gets sont appliquées a 'self' et </a:t>
            </a:r>
          </a:p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 operateurs peuvent être utilisés avec '.'</a:t>
            </a:r>
          </a:p>
        </p:txBody>
      </p:sp>
      <p:sp>
        <p:nvSpPr>
          <p:cNvPr id="875" name="Shape 875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79" name="Shape 8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0" name="Shape 880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881" name="Shape 881"/>
          <p:cNvSpPr/>
          <p:nvPr/>
        </p:nvSpPr>
        <p:spPr>
          <a:xfrm>
            <a:off y="0" x="0"/>
            <a:ext cy="515778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82" name="Shape 882"/>
          <p:cNvSpPr txBox="1"/>
          <p:nvPr>
            <p:ph type="title"/>
          </p:nvPr>
        </p:nvSpPr>
        <p:spPr>
          <a:xfrm>
            <a:off y="1376362" x="5965825"/>
            <a:ext cy="1143000" cx="317817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br>
              <a:rPr strike="noStrike" u="none" b="0" cap="none" baseline="0" sz="36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36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 Classe</a:t>
            </a:r>
          </a:p>
        </p:txBody>
      </p:sp>
      <p:sp>
        <p:nvSpPr>
          <p:cNvPr id="883" name="Shape 883"/>
          <p:cNvSpPr/>
          <p:nvPr/>
        </p:nvSpPr>
        <p:spPr>
          <a:xfrm>
            <a:off y="3249611" x="755650"/>
            <a:ext cy="3190874" cx="673258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884" name="Shape 884"/>
          <p:cNvSpPr/>
          <p:nvPr/>
        </p:nvSpPr>
        <p:spPr>
          <a:xfrm>
            <a:off y="3608387" x="2771775"/>
            <a:ext cy="2652712" cx="637222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885" name="Shape 885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89" name="Shape 8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0" name="Shape 890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891" name="Shape 891"/>
          <p:cNvSpPr/>
          <p:nvPr/>
        </p:nvSpPr>
        <p:spPr>
          <a:xfrm>
            <a:off y="404812" x="0"/>
            <a:ext cy="6453187" cx="874871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92" name="Shape 892"/>
          <p:cNvSpPr txBox="1"/>
          <p:nvPr>
            <p:ph type="title"/>
          </p:nvPr>
        </p:nvSpPr>
        <p:spPr>
          <a:xfrm>
            <a:off y="620712" x="5867400"/>
            <a:ext cy="1143000" cx="289083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Méthodes de classe</a:t>
            </a:r>
          </a:p>
        </p:txBody>
      </p:sp>
      <p:sp>
        <p:nvSpPr>
          <p:cNvPr id="893" name="Shape 893"/>
          <p:cNvSpPr/>
          <p:nvPr/>
        </p:nvSpPr>
        <p:spPr>
          <a:xfrm>
            <a:off y="188911" x="2016125"/>
            <a:ext cy="3024186" cx="71278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894" name="Shape 894"/>
          <p:cNvSpPr/>
          <p:nvPr/>
        </p:nvSpPr>
        <p:spPr>
          <a:xfrm>
            <a:off y="4581525" x="2268536"/>
            <a:ext cy="1943099" cx="687546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895" name="Shape 895"/>
          <p:cNvSpPr/>
          <p:nvPr/>
        </p:nvSpPr>
        <p:spPr>
          <a:xfrm>
            <a:off y="3176586" x="3995737"/>
            <a:ext cy="1944687" cx="144462"/>
          </a:xfrm>
          <a:prstGeom prst="rightBrace">
            <a:avLst>
              <a:gd fmla="val 1433" name="adj1"/>
              <a:gd fmla="val 50000" name="adj2"/>
            </a:avLst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96" name="Shape 896"/>
          <p:cNvSpPr txBox="1"/>
          <p:nvPr/>
        </p:nvSpPr>
        <p:spPr>
          <a:xfrm>
            <a:off y="3016250" x="4264025"/>
            <a:ext cy="366711" cx="1841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897" name="Shape 897"/>
          <p:cNvSpPr txBox="1"/>
          <p:nvPr/>
        </p:nvSpPr>
        <p:spPr>
          <a:xfrm>
            <a:off y="3933825" x="4248150"/>
            <a:ext cy="366711" cx="25336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deux syntaxe différents</a:t>
            </a:r>
          </a:p>
        </p:txBody>
      </p:sp>
      <p:cxnSp>
        <p:nvCxnSpPr>
          <p:cNvPr id="898" name="Shape 898"/>
          <p:cNvCxnSpPr/>
          <p:nvPr/>
        </p:nvCxnSpPr>
        <p:spPr>
          <a:xfrm rot="10800000">
            <a:off y="2816224" x="5616575"/>
            <a:ext cy="612775" cx="1727199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899" name="Shape 899"/>
          <p:cNvSpPr txBox="1"/>
          <p:nvPr/>
        </p:nvSpPr>
        <p:spPr>
          <a:xfrm>
            <a:off y="3465512" x="5759450"/>
            <a:ext cy="366711" cx="27749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 de classe obligatoire</a:t>
            </a:r>
          </a:p>
        </p:txBody>
      </p:sp>
      <p:sp>
        <p:nvSpPr>
          <p:cNvPr id="900" name="Shape 900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904" name="Shape 9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5" name="Shape 905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906" name="Shape 906"/>
          <p:cNvSpPr/>
          <p:nvPr/>
        </p:nvSpPr>
        <p:spPr>
          <a:xfrm>
            <a:off y="0" x="0"/>
            <a:ext cy="5157786" cx="74517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07" name="Shape 907"/>
          <p:cNvSpPr txBox="1"/>
          <p:nvPr>
            <p:ph type="title"/>
          </p:nvPr>
        </p:nvSpPr>
        <p:spPr>
          <a:xfrm>
            <a:off y="333375" x="5641975"/>
            <a:ext cy="1139825" cx="35020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L'héritage</a:t>
            </a:r>
          </a:p>
        </p:txBody>
      </p:sp>
      <p:sp>
        <p:nvSpPr>
          <p:cNvPr id="908" name="Shape 908"/>
          <p:cNvSpPr/>
          <p:nvPr/>
        </p:nvSpPr>
        <p:spPr>
          <a:xfrm>
            <a:off y="1304925" x="539750"/>
            <a:ext cy="5229225" cx="708342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cxnSp>
        <p:nvCxnSpPr>
          <p:cNvPr id="909" name="Shape 909"/>
          <p:cNvCxnSpPr/>
          <p:nvPr/>
        </p:nvCxnSpPr>
        <p:spPr>
          <a:xfrm flipH="1">
            <a:off y="3321050" x="3741737"/>
            <a:ext cy="215899" cx="1044575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910" name="Shape 910"/>
          <p:cNvSpPr txBox="1"/>
          <p:nvPr/>
        </p:nvSpPr>
        <p:spPr>
          <a:xfrm>
            <a:off y="3160711" x="5021262"/>
            <a:ext cy="366711" cx="10445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Héritage</a:t>
            </a:r>
          </a:p>
        </p:txBody>
      </p:sp>
      <p:cxnSp>
        <p:nvCxnSpPr>
          <p:cNvPr id="911" name="Shape 911"/>
          <p:cNvCxnSpPr/>
          <p:nvPr/>
        </p:nvCxnSpPr>
        <p:spPr>
          <a:xfrm rot="10800000">
            <a:off y="4184650" x="4500561"/>
            <a:ext cy="252412" cx="576262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912" name="Shape 912"/>
          <p:cNvSpPr txBox="1"/>
          <p:nvPr/>
        </p:nvSpPr>
        <p:spPr>
          <a:xfrm>
            <a:off y="4240212" x="5165725"/>
            <a:ext cy="366711" cx="264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appel constructeur mère</a:t>
            </a:r>
          </a:p>
        </p:txBody>
      </p:sp>
      <p:cxnSp>
        <p:nvCxnSpPr>
          <p:cNvPr id="913" name="Shape 913"/>
          <p:cNvCxnSpPr/>
          <p:nvPr/>
        </p:nvCxnSpPr>
        <p:spPr>
          <a:xfrm rot="10800000">
            <a:off y="5624511" x="2843212"/>
            <a:ext cy="217487" cx="504824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914" name="Shape 914"/>
          <p:cNvSpPr txBox="1"/>
          <p:nvPr/>
        </p:nvSpPr>
        <p:spPr>
          <a:xfrm>
            <a:off y="5645150" x="3473450"/>
            <a:ext cy="366711" cx="34067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appel méthode afficher de mère</a:t>
            </a:r>
          </a:p>
        </p:txBody>
      </p:sp>
      <p:sp>
        <p:nvSpPr>
          <p:cNvPr id="915" name="Shape 915"/>
          <p:cNvSpPr/>
          <p:nvPr/>
        </p:nvSpPr>
        <p:spPr>
          <a:xfrm>
            <a:off y="2781300" x="647700"/>
            <a:ext cy="3276599" cx="80645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916" name="Shape 916"/>
          <p:cNvSpPr/>
          <p:nvPr/>
        </p:nvSpPr>
        <p:spPr>
          <a:xfrm>
            <a:off y="4257675" x="1331912"/>
            <a:ext cy="1979612" cx="7812086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917" name="Shape 917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921" name="Shape 9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2" name="Shape 922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Identité d'objet </a:t>
            </a:r>
          </a:p>
        </p:txBody>
      </p:sp>
      <p:sp>
        <p:nvSpPr>
          <p:cNvPr id="923" name="Shape 923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927" name="Shape 9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8" name="Shape 928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929" name="Shape 929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L'opérateur d'attribution</a:t>
            </a:r>
          </a:p>
        </p:txBody>
      </p:sp>
      <p:sp>
        <p:nvSpPr>
          <p:cNvPr id="930" name="Shape 930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L'attribution d'une expression à un objet (variable) se fait par l'opérateur = </a:t>
            </a:r>
          </a:p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Cet operateur va créer un nouvel objet avec le nom à gauche de = 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quelques exceptions…</a:t>
            </a:r>
          </a:p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 peut connaître le numéro d'objet avec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&lt;objet&gt;.object_id</a:t>
            </a:r>
          </a:p>
        </p:txBody>
      </p:sp>
      <p:sp>
        <p:nvSpPr>
          <p:cNvPr id="931" name="Shape 931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935" name="Shape 9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6" name="Shape 936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937" name="Shape 937"/>
          <p:cNvSpPr/>
          <p:nvPr/>
        </p:nvSpPr>
        <p:spPr>
          <a:xfrm>
            <a:off y="0" x="0"/>
            <a:ext cy="6858000" cx="630078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38" name="Shape 938"/>
          <p:cNvSpPr/>
          <p:nvPr/>
        </p:nvSpPr>
        <p:spPr>
          <a:xfrm>
            <a:off y="0" x="4648200"/>
            <a:ext cy="5768975" cx="44958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939" name="Shape 939"/>
          <p:cNvSpPr txBox="1"/>
          <p:nvPr>
            <p:ph type="title"/>
          </p:nvPr>
        </p:nvSpPr>
        <p:spPr>
          <a:xfrm>
            <a:off y="0" x="5299075"/>
            <a:ext cy="919162" cx="3844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	L'attribution</a:t>
            </a:r>
          </a:p>
        </p:txBody>
      </p:sp>
      <p:cxnSp>
        <p:nvCxnSpPr>
          <p:cNvPr id="940" name="Shape 940"/>
          <p:cNvCxnSpPr/>
          <p:nvPr/>
        </p:nvCxnSpPr>
        <p:spPr>
          <a:xfrm rot="10800000" flipH="1">
            <a:off y="4724400" x="4067175"/>
            <a:ext cy="1611312" cx="684211"/>
          </a:xfrm>
          <a:prstGeom prst="straightConnector1">
            <a:avLst/>
          </a:prstGeom>
          <a:noFill/>
          <a:ln w="9525" cap="rnd">
            <a:solidFill>
              <a:srgbClr val="FF0000"/>
            </a:solidFill>
            <a:prstDash val="solid"/>
            <a:miter/>
            <a:headEnd w="med" len="med" type="none"/>
            <a:tailEnd w="lg" len="lg" type="stealth"/>
          </a:ln>
        </p:spPr>
      </p:cxnSp>
      <p:cxnSp>
        <p:nvCxnSpPr>
          <p:cNvPr id="941" name="Shape 941"/>
          <p:cNvCxnSpPr/>
          <p:nvPr/>
        </p:nvCxnSpPr>
        <p:spPr>
          <a:xfrm rot="10800000" flipH="1">
            <a:off y="4365625" x="3492500"/>
            <a:ext cy="1493836" cx="1258887"/>
          </a:xfrm>
          <a:prstGeom prst="straightConnector1">
            <a:avLst/>
          </a:prstGeom>
          <a:noFill/>
          <a:ln w="9525" cap="rnd">
            <a:solidFill>
              <a:srgbClr val="FF0000"/>
            </a:solidFill>
            <a:prstDash val="solid"/>
            <a:miter/>
            <a:headEnd w="med" len="med" type="none"/>
            <a:tailEnd w="lg" len="lg" type="stealth"/>
          </a:ln>
        </p:spPr>
      </p:cxnSp>
      <p:cxnSp>
        <p:nvCxnSpPr>
          <p:cNvPr id="942" name="Shape 942"/>
          <p:cNvCxnSpPr/>
          <p:nvPr/>
        </p:nvCxnSpPr>
        <p:spPr>
          <a:xfrm rot="10800000" flipH="1">
            <a:off y="4076700" x="3527425"/>
            <a:ext cy="1333499" cx="1189037"/>
          </a:xfrm>
          <a:prstGeom prst="straightConnector1">
            <a:avLst/>
          </a:prstGeom>
          <a:noFill/>
          <a:ln w="9525" cap="rnd">
            <a:solidFill>
              <a:srgbClr val="FF0000"/>
            </a:solidFill>
            <a:prstDash val="solid"/>
            <a:miter/>
            <a:headEnd w="med" len="med" type="none"/>
            <a:tailEnd w="lg" len="lg" type="stealth"/>
          </a:ln>
        </p:spPr>
      </p:cxnSp>
      <p:cxnSp>
        <p:nvCxnSpPr>
          <p:cNvPr id="943" name="Shape 943"/>
          <p:cNvCxnSpPr/>
          <p:nvPr/>
        </p:nvCxnSpPr>
        <p:spPr>
          <a:xfrm rot="10800000" flipH="1">
            <a:off y="3752850" x="3527425"/>
            <a:ext cy="1187449" cx="1189037"/>
          </a:xfrm>
          <a:prstGeom prst="straightConnector1">
            <a:avLst/>
          </a:prstGeom>
          <a:noFill/>
          <a:ln w="9525" cap="rnd">
            <a:solidFill>
              <a:srgbClr val="FF0000"/>
            </a:solidFill>
            <a:prstDash val="solid"/>
            <a:miter/>
            <a:headEnd w="med" len="med" type="none"/>
            <a:tailEnd w="lg" len="lg" type="stealth"/>
          </a:ln>
        </p:spPr>
      </p:cxnSp>
      <p:cxnSp>
        <p:nvCxnSpPr>
          <p:cNvPr id="944" name="Shape 944"/>
          <p:cNvCxnSpPr/>
          <p:nvPr/>
        </p:nvCxnSpPr>
        <p:spPr>
          <a:xfrm rot="10800000" flipH="1">
            <a:off y="3357561" x="3492500"/>
            <a:ext cy="782637" cx="1187449"/>
          </a:xfrm>
          <a:prstGeom prst="straightConnector1">
            <a:avLst/>
          </a:prstGeom>
          <a:noFill/>
          <a:ln w="9525" cap="rnd">
            <a:solidFill>
              <a:srgbClr val="FF0000"/>
            </a:solidFill>
            <a:prstDash val="solid"/>
            <a:miter/>
            <a:headEnd w="med" len="med" type="none"/>
            <a:tailEnd w="lg" len="lg" type="stealth"/>
          </a:ln>
        </p:spPr>
      </p:cxnSp>
      <p:cxnSp>
        <p:nvCxnSpPr>
          <p:cNvPr id="945" name="Shape 945"/>
          <p:cNvCxnSpPr/>
          <p:nvPr/>
        </p:nvCxnSpPr>
        <p:spPr>
          <a:xfrm rot="10800000" flipH="1">
            <a:off y="3068636" x="3527425"/>
            <a:ext cy="576262" cx="1152525"/>
          </a:xfrm>
          <a:prstGeom prst="straightConnector1">
            <a:avLst/>
          </a:prstGeom>
          <a:noFill/>
          <a:ln w="9525" cap="rnd">
            <a:solidFill>
              <a:srgbClr val="FF0000"/>
            </a:solidFill>
            <a:prstDash val="solid"/>
            <a:miter/>
            <a:headEnd w="med" len="med" type="none"/>
            <a:tailEnd w="lg" len="lg" type="stealth"/>
          </a:ln>
        </p:spPr>
      </p:cxnSp>
      <p:cxnSp>
        <p:nvCxnSpPr>
          <p:cNvPr id="946" name="Shape 946"/>
          <p:cNvCxnSpPr/>
          <p:nvPr/>
        </p:nvCxnSpPr>
        <p:spPr>
          <a:xfrm rot="10800000" flipH="1">
            <a:off y="2744786" x="3492500"/>
            <a:ext cy="431799" cx="1187449"/>
          </a:xfrm>
          <a:prstGeom prst="straightConnector1">
            <a:avLst/>
          </a:prstGeom>
          <a:noFill/>
          <a:ln w="9525" cap="rnd">
            <a:solidFill>
              <a:srgbClr val="FF0000"/>
            </a:solidFill>
            <a:prstDash val="solid"/>
            <a:miter/>
            <a:headEnd w="med" len="med" type="none"/>
            <a:tailEnd w="lg" len="lg" type="stealth"/>
          </a:ln>
        </p:spPr>
      </p:cxnSp>
      <p:cxnSp>
        <p:nvCxnSpPr>
          <p:cNvPr id="947" name="Shape 947"/>
          <p:cNvCxnSpPr/>
          <p:nvPr/>
        </p:nvCxnSpPr>
        <p:spPr>
          <a:xfrm rot="10800000" flipH="1">
            <a:off y="2420937" x="3527425"/>
            <a:ext cy="179386" cx="1152525"/>
          </a:xfrm>
          <a:prstGeom prst="straightConnector1">
            <a:avLst/>
          </a:prstGeom>
          <a:noFill/>
          <a:ln w="9525" cap="rnd">
            <a:solidFill>
              <a:srgbClr val="FF0000"/>
            </a:solidFill>
            <a:prstDash val="solid"/>
            <a:miter/>
            <a:headEnd w="med" len="med" type="none"/>
            <a:tailEnd w="lg" len="lg" type="stealth"/>
          </a:ln>
        </p:spPr>
      </p:cxnSp>
      <p:cxnSp>
        <p:nvCxnSpPr>
          <p:cNvPr id="948" name="Shape 948"/>
          <p:cNvCxnSpPr/>
          <p:nvPr/>
        </p:nvCxnSpPr>
        <p:spPr>
          <a:xfrm rot="10800000" flipH="1">
            <a:off y="1700211" x="3419475"/>
            <a:ext cy="396874" cx="1404936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lg" len="lg" type="stealth"/>
          </a:ln>
        </p:spPr>
      </p:cxnSp>
      <p:cxnSp>
        <p:nvCxnSpPr>
          <p:cNvPr id="949" name="Shape 949"/>
          <p:cNvCxnSpPr/>
          <p:nvPr/>
        </p:nvCxnSpPr>
        <p:spPr>
          <a:xfrm rot="10800000" flipH="1">
            <a:off y="2024061" x="1800225"/>
            <a:ext cy="396874" cx="2879724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lg" len="lg" type="stealth"/>
          </a:ln>
        </p:spPr>
      </p:cxnSp>
      <p:sp>
        <p:nvSpPr>
          <p:cNvPr id="950" name="Shape 950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954" name="Shape 9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5" name="Shape 955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956" name="Shape 956"/>
          <p:cNvSpPr/>
          <p:nvPr/>
        </p:nvSpPr>
        <p:spPr>
          <a:xfrm>
            <a:off y="188911" x="0"/>
            <a:ext cy="6669087" cx="62642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57" name="Shape 957"/>
          <p:cNvSpPr/>
          <p:nvPr/>
        </p:nvSpPr>
        <p:spPr>
          <a:xfrm>
            <a:off y="5084762" x="3851275"/>
            <a:ext cy="360362" cx="82550"/>
          </a:xfrm>
          <a:prstGeom prst="leftBrace">
            <a:avLst>
              <a:gd fmla="val 1208" name="adj1"/>
              <a:gd fmla="val 50000" name="adj2"/>
            </a:avLst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58" name="Shape 958"/>
          <p:cNvSpPr/>
          <p:nvPr/>
        </p:nvSpPr>
        <p:spPr>
          <a:xfrm>
            <a:off y="4005262" x="3816350"/>
            <a:ext cy="468311" cx="117474"/>
          </a:xfrm>
          <a:prstGeom prst="leftBrace">
            <a:avLst>
              <a:gd fmla="val 1339" name="adj1"/>
              <a:gd fmla="val 50000" name="adj2"/>
            </a:avLst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59" name="Shape 959"/>
          <p:cNvSpPr/>
          <p:nvPr/>
        </p:nvSpPr>
        <p:spPr>
          <a:xfrm>
            <a:off y="3105150" x="3995737"/>
            <a:ext cy="3492499" cx="514826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cxnSp>
        <p:nvCxnSpPr>
          <p:cNvPr id="960" name="Shape 960"/>
          <p:cNvCxnSpPr/>
          <p:nvPr/>
        </p:nvCxnSpPr>
        <p:spPr>
          <a:xfrm>
            <a:off y="2744786" x="1727200"/>
            <a:ext cy="1223961" cx="2089150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lg" len="lg" type="stealth"/>
          </a:ln>
        </p:spPr>
      </p:cxnSp>
      <p:cxnSp>
        <p:nvCxnSpPr>
          <p:cNvPr id="961" name="Shape 961"/>
          <p:cNvCxnSpPr/>
          <p:nvPr/>
        </p:nvCxnSpPr>
        <p:spPr>
          <a:xfrm>
            <a:off y="4329112" x="1979611"/>
            <a:ext cy="828675" cx="1836737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lg" len="lg" type="stealth"/>
          </a:ln>
        </p:spPr>
      </p:cxnSp>
      <p:sp>
        <p:nvSpPr>
          <p:cNvPr id="962" name="Shape 962"/>
          <p:cNvSpPr txBox="1"/>
          <p:nvPr>
            <p:ph type="title"/>
          </p:nvPr>
        </p:nvSpPr>
        <p:spPr>
          <a:xfrm>
            <a:off y="260350" x="5219700"/>
            <a:ext cy="1139825" cx="370998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L'attribution et les méthodes</a:t>
            </a:r>
          </a:p>
        </p:txBody>
      </p:sp>
      <p:sp>
        <p:nvSpPr>
          <p:cNvPr id="963" name="Shape 963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967" name="Shape 9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8" name="Shape 968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969" name="Shape 969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L'attribution et les méthodes</a:t>
            </a:r>
          </a:p>
        </p:txBody>
      </p:sp>
      <p:sp>
        <p:nvSpPr>
          <p:cNvPr id="970" name="Shape 970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L'operateur ! peut forcer le changement d'un objet: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str.reverse : </a:t>
            </a:r>
          </a:p>
          <a:p>
            <a:pPr algn="l" rtl="0" lvl="2" marR="0" indent="0" marL="914400">
              <a:buClr>
                <a:schemeClr val="accent2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 ne change pas</a:t>
            </a:r>
          </a:p>
          <a:p>
            <a:pPr algn="l" rtl="0" lvl="2" marR="0" indent="0" marL="914400">
              <a:buClr>
                <a:schemeClr val="accent2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 nouvel objet est créé  (éventuellement anonyme → puts str.reverse)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str.reverse! </a:t>
            </a:r>
          </a:p>
          <a:p>
            <a:pPr algn="l" rtl="0" lvl="2" marR="0" indent="0" marL="914400">
              <a:buClr>
                <a:schemeClr val="accent2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 change de valeur</a:t>
            </a:r>
          </a:p>
          <a:p>
            <a:pPr algn="l" rtl="0" lvl="2" marR="0" indent="0" marL="914400">
              <a:buClr>
                <a:schemeClr val="accent2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son object_id reste immutable</a:t>
            </a:r>
          </a:p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Attention a son utilisation dans une méthode!</a:t>
            </a:r>
          </a:p>
        </p:txBody>
      </p:sp>
      <p:sp>
        <p:nvSpPr>
          <p:cNvPr id="971" name="Shape 971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257" name="Shape 257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variables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nom=‘Marcelo’ 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puts nom -&gt; Marcelo</a:t>
            </a:r>
          </a:p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nom=15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puts nom -&gt; 15</a:t>
            </a:r>
          </a:p>
          <a:p>
            <a:pPr algn="l" rtl="0" lvl="1" marR="0" indent="0" marL="457200"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L’exécution lance un warning </a:t>
            </a:r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975" name="Shape 9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6" name="Shape 976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977" name="Shape 977"/>
          <p:cNvSpPr txBox="1"/>
          <p:nvPr>
            <p:ph type="title"/>
          </p:nvPr>
        </p:nvSpPr>
        <p:spPr>
          <a:xfrm>
            <a:off y="296862" x="5973762"/>
            <a:ext cy="1139825" cx="317023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Méthodes et !</a:t>
            </a:r>
          </a:p>
        </p:txBody>
      </p:sp>
      <p:sp>
        <p:nvSpPr>
          <p:cNvPr id="978" name="Shape 978"/>
          <p:cNvSpPr/>
          <p:nvPr/>
        </p:nvSpPr>
        <p:spPr>
          <a:xfrm>
            <a:off y="0" x="0"/>
            <a:ext cy="5229225" cx="5562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79" name="Shape 979"/>
          <p:cNvSpPr/>
          <p:nvPr/>
        </p:nvSpPr>
        <p:spPr>
          <a:xfrm>
            <a:off y="3392487" x="3600450"/>
            <a:ext cy="3465511" cx="55435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cxnSp>
        <p:nvCxnSpPr>
          <p:cNvPr id="980" name="Shape 980"/>
          <p:cNvCxnSpPr/>
          <p:nvPr/>
        </p:nvCxnSpPr>
        <p:spPr>
          <a:xfrm>
            <a:off y="3716337" x="719137"/>
            <a:ext cy="1081086" cx="2844800"/>
          </a:xfrm>
          <a:prstGeom prst="straightConnector1">
            <a:avLst/>
          </a:prstGeom>
          <a:noFill/>
          <a:ln w="9525" cap="rnd">
            <a:solidFill>
              <a:srgbClr val="FF0000"/>
            </a:solidFill>
            <a:prstDash val="solid"/>
            <a:miter/>
            <a:headEnd w="med" len="med" type="none"/>
            <a:tailEnd w="lg" len="lg" type="stealth"/>
          </a:ln>
        </p:spPr>
      </p:cxnSp>
      <p:cxnSp>
        <p:nvCxnSpPr>
          <p:cNvPr id="981" name="Shape 981"/>
          <p:cNvCxnSpPr/>
          <p:nvPr/>
        </p:nvCxnSpPr>
        <p:spPr>
          <a:xfrm>
            <a:off y="5003800" x="792162"/>
            <a:ext cy="512762" cx="2700336"/>
          </a:xfrm>
          <a:prstGeom prst="straightConnector1">
            <a:avLst/>
          </a:prstGeom>
          <a:noFill/>
          <a:ln w="9525" cap="rnd">
            <a:solidFill>
              <a:srgbClr val="FF0000"/>
            </a:solidFill>
            <a:prstDash val="solid"/>
            <a:miter/>
            <a:headEnd w="med" len="med" type="none"/>
            <a:tailEnd w="lg" len="lg" type="stealth"/>
          </a:ln>
        </p:spPr>
      </p:cxnSp>
      <p:sp>
        <p:nvSpPr>
          <p:cNvPr id="982" name="Shape 982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986" name="Shape 9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7" name="Shape 987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988" name="Shape 988"/>
          <p:cNvSpPr txBox="1"/>
          <p:nvPr>
            <p:ph type="title"/>
          </p:nvPr>
        </p:nvSpPr>
        <p:spPr>
          <a:xfrm>
            <a:off y="233362" x="5337175"/>
            <a:ext cy="1143000" cx="352901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Attribution en parallèle</a:t>
            </a:r>
          </a:p>
        </p:txBody>
      </p:sp>
      <p:sp>
        <p:nvSpPr>
          <p:cNvPr id="989" name="Shape 989"/>
          <p:cNvSpPr/>
          <p:nvPr/>
        </p:nvSpPr>
        <p:spPr>
          <a:xfrm>
            <a:off y="765175" x="0"/>
            <a:ext cy="5399087" cx="410368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90" name="Shape 990"/>
          <p:cNvSpPr/>
          <p:nvPr/>
        </p:nvSpPr>
        <p:spPr>
          <a:xfrm>
            <a:off y="2636836" x="3059111"/>
            <a:ext cy="3348036" cx="63436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991" name="Shape 991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995" name="Shape 9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6" name="Shape 996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997" name="Shape 997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Méthodes, Paramètres et Attribution</a:t>
            </a:r>
          </a:p>
        </p:txBody>
      </p:sp>
      <p:sp>
        <p:nvSpPr>
          <p:cNvPr id="998" name="Shape 998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Ruby passe ses arguments par valeur ou par référence? </a:t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 l'un, ni l'autre. </a:t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L'exemple page </a:t>
            </a:r>
            <a:r>
              <a:rPr strike="noStrike" u="sng" b="0" cap="none" baseline="0" sz="3200" lang="en-US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70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montre que l'objet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envoyé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comme argument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est le même que l'objet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reçu comme paramètre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mais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 changement de celui-ci crée un nouvel objet a l'intérieur de la méthode (~par valeur)</a:t>
            </a:r>
          </a:p>
          <a:p>
            <a:r>
              <a:t/>
            </a:r>
          </a:p>
        </p:txBody>
      </p:sp>
      <p:sp>
        <p:nvSpPr>
          <p:cNvPr id="999" name="Shape 999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003" name="Shape 10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4" name="Shape 1004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005" name="Shape 1005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Méthodes, paramètres et attribution</a:t>
            </a:r>
          </a:p>
        </p:txBody>
      </p:sp>
      <p:sp>
        <p:nvSpPr>
          <p:cNvPr id="1006" name="Shape 1006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 opérations faites aux paramètres peuvent affecter les objets passés comme arguments: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l'operateur ! ou 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l'utilisation de &lt;&lt; (slide 70) 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montrent un comportement ~par référence. </a:t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L'utilisateur ne peut pas choisir un mode de passage... </a:t>
            </a:r>
          </a:p>
        </p:txBody>
      </p:sp>
      <p:sp>
        <p:nvSpPr>
          <p:cNvPr id="1007" name="Shape 1007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011" name="Shape 10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2" name="Shape 1012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013" name="Shape 1013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Méthodes, paramètres et attribution</a:t>
            </a:r>
          </a:p>
        </p:txBody>
      </p:sp>
      <p:sp>
        <p:nvSpPr>
          <p:cNvPr id="1014" name="Shape 1014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609600" mar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 règle générale:</a:t>
            </a:r>
          </a:p>
          <a:p>
            <a:pPr algn="l" rtl="0" lvl="1" marR="0" indent="990600" mar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la POO n'a pas besoin de passage de paramètres par référence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algn="l" rtl="0" lvl="2" marR="0" indent="1371600" mar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lphaLcParenR"/>
            </a:pPr>
            <a:r>
              <a:rPr strike="noStrike" u="none" b="0" cap="none" baseline="0" sz="2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Soit on a besoin d'une ou des plusieurs valeurs de retour: </a:t>
            </a:r>
            <a:r>
              <a:rPr strike="noStrike" u="none" b="0" cap="none" baseline="0" sz="2000" lang="en-US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strike="noStrike" u="none" b="0" cap="none" baseline="0" sz="2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fera l'affaire. </a:t>
            </a:r>
          </a:p>
          <a:p>
            <a:pPr algn="l" rtl="0" lvl="2" marR="0" indent="1371600" mar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lphaLcParenR"/>
            </a:pPr>
            <a:r>
              <a:rPr strike="noStrike" u="none" b="0" cap="none" baseline="0" sz="2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Soit on change les variables d'instance: l'encapsulation fera l'affaire. </a:t>
            </a:r>
          </a:p>
          <a:p>
            <a:pPr algn="l" rtl="0" lvl="0" marR="0" indent="609600" mar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Arial"/>
              <a:buChar char="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Ruby fait un mélange de valeur/référence:</a:t>
            </a:r>
          </a:p>
          <a:p>
            <a:pPr algn="l" rtl="0" lvl="1" marR="0" indent="990600" mar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50000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il commence par envoyer une référence, (économie de temps et de mémoire)</a:t>
            </a:r>
          </a:p>
          <a:p>
            <a:pPr algn="l" rtl="0" lvl="1" marR="0" indent="990600" mar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50000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il crée un nouvel objet si on modifie le paramètre ou</a:t>
            </a:r>
          </a:p>
          <a:p>
            <a:pPr algn="l" rtl="0" lvl="1" marR="0" indent="990600" mar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50000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il modifie la valeur s'il s'agit de l'operateur ! ou &lt;&lt;</a:t>
            </a:r>
          </a:p>
        </p:txBody>
      </p:sp>
      <p:sp>
        <p:nvSpPr>
          <p:cNvPr id="1015" name="Shape 1015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019" name="Shape 10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0" name="Shape 1020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021" name="Shape 1021"/>
          <p:cNvSpPr txBox="1"/>
          <p:nvPr>
            <p:ph type="title"/>
          </p:nvPr>
        </p:nvSpPr>
        <p:spPr>
          <a:xfrm>
            <a:off y="260350" x="5472112"/>
            <a:ext cy="1139825" cx="35020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Egalité d'objets</a:t>
            </a:r>
          </a:p>
        </p:txBody>
      </p:sp>
      <p:sp>
        <p:nvSpPr>
          <p:cNvPr id="1022" name="Shape 1022"/>
          <p:cNvSpPr/>
          <p:nvPr/>
        </p:nvSpPr>
        <p:spPr>
          <a:xfrm>
            <a:off y="0" x="0"/>
            <a:ext cy="6857999" cx="52863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23" name="Shape 1023"/>
          <p:cNvSpPr/>
          <p:nvPr/>
        </p:nvSpPr>
        <p:spPr>
          <a:xfrm>
            <a:off y="2492375" x="3816350"/>
            <a:ext cy="2520949" cx="63246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cxnSp>
        <p:nvCxnSpPr>
          <p:cNvPr id="1024" name="Shape 1024"/>
          <p:cNvCxnSpPr/>
          <p:nvPr/>
        </p:nvCxnSpPr>
        <p:spPr>
          <a:xfrm flipH="1">
            <a:off y="1808161" x="1908175"/>
            <a:ext cy="504824" cx="4068761"/>
          </a:xfrm>
          <a:prstGeom prst="straightConnector1">
            <a:avLst/>
          </a:prstGeom>
          <a:noFill/>
          <a:ln w="9525" cap="rnd">
            <a:solidFill>
              <a:srgbClr val="FF3300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025" name="Shape 1025"/>
          <p:cNvSpPr txBox="1"/>
          <p:nvPr/>
        </p:nvSpPr>
        <p:spPr>
          <a:xfrm>
            <a:off y="1647825" x="5992812"/>
            <a:ext cy="641350" cx="28511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operateur de comparaison</a:t>
            </a:r>
          </a:p>
          <a:p>
            <a:pPr algn="l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d'object_id</a:t>
            </a:r>
          </a:p>
        </p:txBody>
      </p:sp>
      <p:sp>
        <p:nvSpPr>
          <p:cNvPr id="1026" name="Shape 1026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030" name="Shape 10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1" name="Shape 1031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032" name="Shape 1032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Egalité d'objets</a:t>
            </a:r>
          </a:p>
        </p:txBody>
      </p:sp>
      <p:sp>
        <p:nvSpPr>
          <p:cNvPr id="1033" name="Shape 1033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Explication: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 entiers de Ruby sont spéciaux... 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toute référence a une valeur entière précise portera toujours le même object_id: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essayez x = 10 ; z = 2*5, et afficher les object_id's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 autres types de données sont plus 'raisonnables'. 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 qui explique le comportement entre str1 et str2 (slide 68)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C'est la valeur attribuée qui gouverne la création d'objets: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essayez str3 = str2 et afficher les objects_id's </a:t>
            </a:r>
          </a:p>
          <a:p>
            <a:pPr algn="l" rtl="0" lvl="2" marR="0" indent="-228600" marL="1143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essayez x = 10.5 (afficher l'object_id) et x = 10.5 (et afficher l'object_id)</a:t>
            </a:r>
          </a:p>
        </p:txBody>
      </p:sp>
      <p:sp>
        <p:nvSpPr>
          <p:cNvPr id="1034" name="Shape 1034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038" name="Shape 10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9" name="Shape 1039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040" name="Shape 1040"/>
          <p:cNvSpPr/>
          <p:nvPr/>
        </p:nvSpPr>
        <p:spPr>
          <a:xfrm>
            <a:off y="0" x="0"/>
            <a:ext cy="6857999" cx="651668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41" name="Shape 1041"/>
          <p:cNvSpPr/>
          <p:nvPr/>
        </p:nvSpPr>
        <p:spPr>
          <a:xfrm>
            <a:off y="2420936" x="2913061"/>
            <a:ext cy="2124075" cx="623093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042" name="Shape 1042"/>
          <p:cNvSpPr txBox="1"/>
          <p:nvPr>
            <p:ph type="title"/>
          </p:nvPr>
        </p:nvSpPr>
        <p:spPr>
          <a:xfrm>
            <a:off y="188911" x="3708400"/>
            <a:ext cy="1511299" cx="5435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Egalité d'objets:</a:t>
            </a:r>
            <a:r>
              <a:rPr strike="noStrike" u="none" b="0" cap="none" baseline="0" sz="36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Comment comparer deux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vrais</a:t>
            </a:r>
            <a:r>
              <a:rPr strike="noStrike" u="none" b="0" cap="none" baseline="0" sz="36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objets</a:t>
            </a: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</a:p>
        </p:txBody>
      </p:sp>
      <p:sp>
        <p:nvSpPr>
          <p:cNvPr id="1043" name="Shape 1043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047" name="Shape 10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8" name="Shape 1048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049" name="Shape 1049"/>
          <p:cNvSpPr/>
          <p:nvPr/>
        </p:nvSpPr>
        <p:spPr>
          <a:xfrm>
            <a:off y="0" x="0"/>
            <a:ext cy="6858000" cx="610711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50" name="Shape 1050"/>
          <p:cNvSpPr txBox="1"/>
          <p:nvPr>
            <p:ph type="title"/>
          </p:nvPr>
        </p:nvSpPr>
        <p:spPr>
          <a:xfrm>
            <a:off y="277812" x="5435600"/>
            <a:ext cy="1139825" cx="325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Comparaison d'objets</a:t>
            </a:r>
          </a:p>
        </p:txBody>
      </p:sp>
      <p:sp>
        <p:nvSpPr>
          <p:cNvPr id="1051" name="Shape 1051"/>
          <p:cNvSpPr/>
          <p:nvPr/>
        </p:nvSpPr>
        <p:spPr>
          <a:xfrm>
            <a:off y="2384425" x="1692275"/>
            <a:ext cy="3816349" cx="745172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052" name="Shape 1052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056" name="Shape 10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7" name="Shape 1057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058" name="Shape 1058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modules et les classes</a:t>
            </a:r>
          </a:p>
        </p:txBody>
      </p:sp>
      <p:sp>
        <p:nvSpPr>
          <p:cNvPr id="1059" name="Shape 1059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Une classe est définit: 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dans un module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dans le main (pas recommandé)</a:t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 module définit: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 méthodes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constantes</a:t>
            </a:r>
          </a:p>
          <a:p>
            <a:pPr algn="l" rtl="0" lvl="1" marR="0" indent="-285750" marL="74295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50000"/>
              <a:buFont typeface="Arial"/>
              <a:buChar char="●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éventuellement des classes</a:t>
            </a:r>
          </a:p>
        </p:txBody>
      </p:sp>
      <p:sp>
        <p:nvSpPr>
          <p:cNvPr id="1060" name="Shape 1060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265" name="Shape 265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Les convertisseur de variables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Primitives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.to_i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(string vers entier) et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.to_s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(float ou entier vers string),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.to_f</a:t>
            </a:r>
          </a:p>
          <a:p>
            <a:pPr algn="l" rtl="0" lvl="0" marR="0" indent="0" marL="0">
              <a:lnSpc>
                <a:spcPct val="80000"/>
              </a:lnSpc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puts '15'.to_f  // affiche 15.0</a:t>
            </a:r>
          </a:p>
          <a:p>
            <a:pPr algn="l" rtl="0" lvl="0" marR="0" indent="0" marL="0">
              <a:lnSpc>
                <a:spcPct val="80000"/>
              </a:lnSpc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puts '99.999'.to_f </a:t>
            </a:r>
          </a:p>
          <a:p>
            <a:pPr algn="l" rtl="0" lvl="0" marR="0" indent="0" marL="0">
              <a:lnSpc>
                <a:spcPct val="80000"/>
              </a:lnSpc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puts '99.999'.to_i // affiche 99</a:t>
            </a:r>
          </a:p>
          <a:p>
            <a:pPr algn="l" rtl="0" lvl="0" marR="0" indent="0" marL="0">
              <a:lnSpc>
                <a:spcPct val="80000"/>
              </a:lnSpc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puts '5 est mon chiffre favori !'.to_i  // affiche 5</a:t>
            </a:r>
          </a:p>
          <a:p>
            <a:pPr algn="l" rtl="0" lvl="0" marR="0" indent="0" marL="0">
              <a:lnSpc>
                <a:spcPct val="80000"/>
              </a:lnSpc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puts 'Qui vous parle de 5 ?'.to_i // affiche 0</a:t>
            </a:r>
          </a:p>
          <a:p>
            <a:pPr algn="l" rtl="0" lvl="0" marR="0" indent="0" marL="0">
              <a:lnSpc>
                <a:spcPct val="80000"/>
              </a:lnSpc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puts 'Un message'.to_f // affiche 0.0</a:t>
            </a:r>
          </a:p>
          <a:p>
            <a:pPr algn="l" rtl="0" lvl="0" marR="0" indent="0" marL="0">
              <a:lnSpc>
                <a:spcPct val="80000"/>
              </a:lnSpc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puts 3.to_i </a:t>
            </a: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064" name="Shape 10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5" name="Shape 1065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066" name="Shape 1066"/>
          <p:cNvSpPr txBox="1"/>
          <p:nvPr>
            <p:ph type="title"/>
          </p:nvPr>
        </p:nvSpPr>
        <p:spPr>
          <a:xfrm>
            <a:off y="277812" x="719137"/>
            <a:ext cy="1139825" cx="796766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Module ≡ Namespace</a:t>
            </a:r>
          </a:p>
        </p:txBody>
      </p:sp>
      <p:sp>
        <p:nvSpPr>
          <p:cNvPr id="1067" name="Shape 1067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 module est utilisé comme un espace de noms: quelques constantes et méthodes.</a:t>
            </a:r>
          </a:p>
        </p:txBody>
      </p:sp>
      <p:sp>
        <p:nvSpPr>
          <p:cNvPr id="1068" name="Shape 1068"/>
          <p:cNvSpPr/>
          <p:nvPr/>
        </p:nvSpPr>
        <p:spPr>
          <a:xfrm>
            <a:off y="2708275" x="358775"/>
            <a:ext cy="2457450" cx="53054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69" name="Shape 1069"/>
          <p:cNvSpPr/>
          <p:nvPr/>
        </p:nvSpPr>
        <p:spPr>
          <a:xfrm>
            <a:off y="5229225" x="2592386"/>
            <a:ext cy="1247775" cx="62579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070" name="Shape 1070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074" name="Shape 10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5" name="Shape 1075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076" name="Shape 1076"/>
          <p:cNvSpPr txBox="1"/>
          <p:nvPr>
            <p:ph type="title"/>
          </p:nvPr>
        </p:nvSpPr>
        <p:spPr>
          <a:xfrm>
            <a:off y="260350" x="4319587"/>
            <a:ext cy="1139825" cx="4654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Un fichier, plusieurs modules</a:t>
            </a:r>
          </a:p>
        </p:txBody>
      </p:sp>
      <p:sp>
        <p:nvSpPr>
          <p:cNvPr id="1077" name="Shape 1077"/>
          <p:cNvSpPr/>
          <p:nvPr/>
        </p:nvSpPr>
        <p:spPr>
          <a:xfrm>
            <a:off y="188911" x="179386"/>
            <a:ext cy="5086350" cx="42576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78" name="Shape 1078"/>
          <p:cNvSpPr/>
          <p:nvPr/>
        </p:nvSpPr>
        <p:spPr>
          <a:xfrm>
            <a:off y="1844675" x="431800"/>
            <a:ext cy="3076575" cx="5334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079" name="Shape 1079"/>
          <p:cNvSpPr/>
          <p:nvPr/>
        </p:nvSpPr>
        <p:spPr>
          <a:xfrm>
            <a:off y="4833937" x="215900"/>
            <a:ext cy="1657350" cx="606742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080" name="Shape 1080"/>
          <p:cNvSpPr/>
          <p:nvPr/>
        </p:nvSpPr>
        <p:spPr>
          <a:xfrm>
            <a:off y="1844675" x="3724275"/>
            <a:ext cy="3143250" cx="541972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1081" name="Shape 1081"/>
          <p:cNvSpPr/>
          <p:nvPr/>
        </p:nvSpPr>
        <p:spPr>
          <a:xfrm>
            <a:off y="4797425" x="3648075"/>
            <a:ext cy="1733550" cx="5495925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1082" name="Shape 1082"/>
          <p:cNvSpPr txBox="1"/>
          <p:nvPr/>
        </p:nvSpPr>
        <p:spPr>
          <a:xfrm>
            <a:off y="5459412" x="1347787"/>
            <a:ext cy="641350" cx="745966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rgbClr val="FFFF00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L'ordre des include EST important...</a:t>
            </a:r>
          </a:p>
        </p:txBody>
      </p:sp>
      <p:sp>
        <p:nvSpPr>
          <p:cNvPr id="1083" name="Shape 1083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087" name="Shape 10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8" name="Shape 1088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089" name="Shape 1089"/>
          <p:cNvSpPr/>
          <p:nvPr/>
        </p:nvSpPr>
        <p:spPr>
          <a:xfrm>
            <a:off y="0" x="0"/>
            <a:ext cy="5013324" cx="608488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90" name="Shape 1090"/>
          <p:cNvSpPr/>
          <p:nvPr/>
        </p:nvSpPr>
        <p:spPr>
          <a:xfrm>
            <a:off y="4391025" x="431800"/>
            <a:ext cy="2466975" cx="53721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091" name="Shape 1091"/>
          <p:cNvSpPr/>
          <p:nvPr/>
        </p:nvSpPr>
        <p:spPr>
          <a:xfrm>
            <a:off y="1844675" x="3238500"/>
            <a:ext cy="2309811" cx="59055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092" name="Shape 1092"/>
          <p:cNvSpPr txBox="1"/>
          <p:nvPr>
            <p:ph type="title"/>
          </p:nvPr>
        </p:nvSpPr>
        <p:spPr>
          <a:xfrm>
            <a:off y="260350" x="5364162"/>
            <a:ext cy="1139825" cx="377983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Module+Classe</a:t>
            </a:r>
          </a:p>
        </p:txBody>
      </p:sp>
      <p:sp>
        <p:nvSpPr>
          <p:cNvPr id="1093" name="Shape 1093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097" name="Shape 10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8" name="Shape 1098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099" name="Shape 1099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Modules et Classes</a:t>
            </a:r>
          </a:p>
        </p:txBody>
      </p:sp>
      <p:sp>
        <p:nvSpPr>
          <p:cNvPr id="1100" name="Shape 1100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 module peut contenir de variables locales, mais elles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ne sont pas accessibles depuis une classe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 une méthode du module, même accessible depuis la classe, ne fera pas l'affaire. </a:t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 module peut contenir de </a:t>
            </a:r>
            <a:r>
              <a:rPr strike="noStrike" u="none" b="0" cap="none" baseline="0" sz="3200" lang="en-US" i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variables d'instance... </a:t>
            </a:r>
          </a:p>
          <a:p>
            <a:r>
              <a:t/>
            </a:r>
          </a:p>
        </p:txBody>
      </p:sp>
      <p:sp>
        <p:nvSpPr>
          <p:cNvPr id="1101" name="Shape 1101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105" name="Shape 1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6" name="Shape 1106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107" name="Shape 1107"/>
          <p:cNvSpPr txBox="1"/>
          <p:nvPr>
            <p:ph type="title"/>
          </p:nvPr>
        </p:nvSpPr>
        <p:spPr>
          <a:xfrm>
            <a:off y="277812" x="4500562"/>
            <a:ext cy="1139825" cx="418623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Classes et Modules</a:t>
            </a:r>
          </a:p>
        </p:txBody>
      </p:sp>
      <p:sp>
        <p:nvSpPr>
          <p:cNvPr id="1108" name="Shape 1108"/>
          <p:cNvSpPr/>
          <p:nvPr/>
        </p:nvSpPr>
        <p:spPr>
          <a:xfrm>
            <a:off y="0" x="0"/>
            <a:ext cy="4076700" cx="54197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09" name="Shape 1109"/>
          <p:cNvSpPr/>
          <p:nvPr/>
        </p:nvSpPr>
        <p:spPr>
          <a:xfrm>
            <a:off y="2349500" x="935037"/>
            <a:ext cy="4352925" cx="44100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110" name="Shape 1110"/>
          <p:cNvSpPr/>
          <p:nvPr/>
        </p:nvSpPr>
        <p:spPr>
          <a:xfrm>
            <a:off y="1412875" x="3876675"/>
            <a:ext cy="2828925" cx="526732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111" name="Shape 1111"/>
          <p:cNvSpPr/>
          <p:nvPr/>
        </p:nvSpPr>
        <p:spPr>
          <a:xfrm>
            <a:off y="4616450" x="2819400"/>
            <a:ext cy="1933575" cx="63246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1112" name="Shape 1112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116" name="Shape 1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7" name="Shape 1117"/>
          <p:cNvSpPr txBox="1"/>
          <p:nvPr/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118" name="Shape 1118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1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Modules et Classes</a:t>
            </a:r>
          </a:p>
        </p:txBody>
      </p:sp>
      <p:sp>
        <p:nvSpPr>
          <p:cNvPr id="1119" name="Shape 1119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L'inclusion d'un module dans une classe peut servir a implémenter l'héritage multiple (qui n'est pas supportée par RUBY).</a:t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/>
              <a:buChar char="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utiliser avec précaution pour éviter des surprises de noms ou de valeurs inappropriées. </a:t>
            </a:r>
          </a:p>
        </p:txBody>
      </p:sp>
      <p:sp>
        <p:nvSpPr>
          <p:cNvPr id="1120" name="Shape 1120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ndulation">
  <a:themeElements>
    <a:clrScheme name="Ondulation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ndulation">
  <a:themeElements>
    <a:clrScheme name="Ondulation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