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2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AD64B6-27CE-440F-A4FD-9FECDBE03CAB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06DFE7D-C9C0-4021-B4FA-79C7F5B64C9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0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Savoir comment fonctionne un site Web</a:t>
            </a:r>
          </a:p>
          <a:p>
            <a:r>
              <a:rPr lang="fr-FR" dirty="0" smtClean="0"/>
              <a:t>Connaitre la différence entre un site statique et un site dynamique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1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d’un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 Web : HTTP</a:t>
            </a:r>
          </a:p>
          <a:p>
            <a:pPr lvl="1"/>
            <a:r>
              <a:rPr lang="fr-FR" dirty="0" smtClean="0"/>
              <a:t>HyperText Transfer Protocole</a:t>
            </a:r>
          </a:p>
          <a:p>
            <a:pPr lvl="1"/>
            <a:r>
              <a:rPr lang="fr-FR" dirty="0" smtClean="0"/>
              <a:t>Développer pour le Web</a:t>
            </a:r>
          </a:p>
          <a:p>
            <a:pPr lvl="1"/>
            <a:r>
              <a:rPr lang="fr-FR" dirty="0" smtClean="0"/>
              <a:t>Client (navigateur web)</a:t>
            </a:r>
          </a:p>
          <a:p>
            <a:pPr lvl="1"/>
            <a:r>
              <a:rPr lang="fr-FR" dirty="0" smtClean="0"/>
              <a:t>Serveur (serveur Web)</a:t>
            </a:r>
          </a:p>
          <a:p>
            <a:pPr lvl="1"/>
            <a:r>
              <a:rPr lang="fr-FR" dirty="0" smtClean="0"/>
              <a:t>Transfert de donnée entre le navigateur et le serveur web</a:t>
            </a:r>
          </a:p>
          <a:p>
            <a:r>
              <a:rPr lang="fr-FR" dirty="0" smtClean="0"/>
              <a:t>Autre protocole internet:</a:t>
            </a:r>
          </a:p>
          <a:p>
            <a:pPr lvl="1"/>
            <a:r>
              <a:rPr lang="fr-FR" dirty="0" smtClean="0"/>
              <a:t>FTP,  POP, SMTP, IRC …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1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d’un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HTTP, procédure de communication</a:t>
            </a:r>
            <a:endParaRPr lang="fr-FR" dirty="0"/>
          </a:p>
        </p:txBody>
      </p:sp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18240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nano\AppData\Local\Microsoft\Windows\Temporary Internet Files\Content.IE5\1WZG43I8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5293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55576" y="4405759"/>
            <a:ext cx="18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467981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651621" y="3429000"/>
            <a:ext cx="39366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915816" y="29969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HTTP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699792" y="4149080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901016" y="374594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 (HTML ou fichier)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938500" y="422109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réponse : 200,404,302,500…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5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d’un 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</a:p>
          <a:p>
            <a:pPr lvl="1"/>
            <a:r>
              <a:rPr lang="fr-FR" dirty="0" smtClean="0"/>
              <a:t>Reçoit les requêtes HTTP et retourne un code HTTP et un fichier (dans la plupart des cas)</a:t>
            </a:r>
          </a:p>
          <a:p>
            <a:pPr lvl="1"/>
            <a:r>
              <a:rPr lang="fr-FR" dirty="0" smtClean="0"/>
              <a:t>Exécute les programmes chargés.</a:t>
            </a:r>
          </a:p>
          <a:p>
            <a:pPr lvl="1"/>
            <a:r>
              <a:rPr lang="fr-FR" dirty="0" smtClean="0"/>
              <a:t>Les logiciels serveur les plus courants:</a:t>
            </a:r>
          </a:p>
          <a:p>
            <a:pPr lvl="2"/>
            <a:r>
              <a:rPr lang="fr-FR" dirty="0" smtClean="0"/>
              <a:t>Apache</a:t>
            </a:r>
          </a:p>
          <a:p>
            <a:pPr lvl="2"/>
            <a:r>
              <a:rPr lang="fr-FR" dirty="0" smtClean="0"/>
              <a:t>IIS</a:t>
            </a:r>
          </a:p>
          <a:p>
            <a:pPr lvl="2"/>
            <a:r>
              <a:rPr lang="fr-FR" dirty="0" err="1" smtClean="0"/>
              <a:t>Lighttpd</a:t>
            </a:r>
            <a:endParaRPr lang="fr-FR" dirty="0" smtClean="0"/>
          </a:p>
          <a:p>
            <a:pPr lvl="2"/>
            <a:r>
              <a:rPr lang="fr-FR" dirty="0" err="1" smtClean="0"/>
              <a:t>Nginx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3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d’un site Web statique</a:t>
            </a:r>
            <a:endParaRPr lang="fr-FR" dirty="0"/>
          </a:p>
        </p:txBody>
      </p:sp>
      <p:pic>
        <p:nvPicPr>
          <p:cNvPr id="4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8" y="2462109"/>
            <a:ext cx="18240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Users\nano\AppData\Local\Microsoft\Windows\Temporary Internet Files\Content.IE5\1WZG43I8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06" y="203006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33880" y="3582884"/>
            <a:ext cx="18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94520" y="38569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629925" y="2606125"/>
            <a:ext cx="39366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894120" y="21740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HTTP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678096" y="3326205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79320" y="292307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Réponse: code 200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6804" y="33982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contact.html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437112"/>
            <a:ext cx="59245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0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5569675" y="4226270"/>
            <a:ext cx="3023348" cy="23737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d’un site Web dynamique</a:t>
            </a:r>
            <a:endParaRPr lang="fr-FR" dirty="0"/>
          </a:p>
        </p:txBody>
      </p:sp>
      <p:pic>
        <p:nvPicPr>
          <p:cNvPr id="4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8" y="2462109"/>
            <a:ext cx="18240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Users\nano\AppData\Local\Microsoft\Windows\Temporary Internet Files\Content.IE5\1WZG43I8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06" y="203006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33880" y="3582884"/>
            <a:ext cx="18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09424" y="37797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629925" y="2606125"/>
            <a:ext cx="39366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78096" y="1970099"/>
            <a:ext cx="37422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HTTP:</a:t>
            </a:r>
          </a:p>
          <a:p>
            <a:r>
              <a:rPr lang="fr-FR" sz="1600" dirty="0" smtClean="0"/>
              <a:t>http://www.domaine.ext/article.php?id=26</a:t>
            </a:r>
            <a:endParaRPr lang="fr-FR" sz="16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678096" y="3326205"/>
            <a:ext cx="3046032" cy="14709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 rot="1555202">
            <a:off x="2795570" y="35828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Réponse: code 200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 rot="1482239">
            <a:off x="2572003" y="40444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</a:t>
            </a:r>
            <a:r>
              <a:rPr lang="fr-FR" dirty="0" err="1" smtClean="0"/>
              <a:t>article.php</a:t>
            </a:r>
            <a:endParaRPr lang="fr-FR" dirty="0"/>
          </a:p>
          <a:p>
            <a:r>
              <a:rPr lang="fr-FR" dirty="0" smtClean="0"/>
              <a:t>Code HTML généré</a:t>
            </a:r>
            <a:endParaRPr lang="fr-FR" dirty="0"/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7524328" y="5085184"/>
            <a:ext cx="684692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9132" y="4758205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Exécute: </a:t>
            </a:r>
            <a:r>
              <a:rPr lang="fr-FR" dirty="0" err="1" smtClean="0"/>
              <a:t>article.php</a:t>
            </a:r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7596336" y="55532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23" name="Flèche en arc 22"/>
          <p:cNvSpPr/>
          <p:nvPr/>
        </p:nvSpPr>
        <p:spPr>
          <a:xfrm rot="1448888">
            <a:off x="6532799" y="4177842"/>
            <a:ext cx="1439628" cy="1264983"/>
          </a:xfrm>
          <a:prstGeom prst="circular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en arc 23"/>
          <p:cNvSpPr/>
          <p:nvPr/>
        </p:nvSpPr>
        <p:spPr>
          <a:xfrm rot="12635831">
            <a:off x="6075957" y="5159620"/>
            <a:ext cx="1630235" cy="1264983"/>
          </a:xfrm>
          <a:prstGeom prst="circular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6732240" y="3744561"/>
            <a:ext cx="72008" cy="4045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7" grpId="0"/>
      <p:bldP spid="9" grpId="0"/>
      <p:bldP spid="11" grpId="0"/>
      <p:bldP spid="12" grpId="0"/>
      <p:bldP spid="14" grpId="0" animBg="1"/>
      <p:bldP spid="15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utilisé pour le Web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48399"/>
              </p:ext>
            </p:extLst>
          </p:nvPr>
        </p:nvGraphicFramePr>
        <p:xfrm>
          <a:off x="1115611" y="1412776"/>
          <a:ext cx="7776868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4"/>
                <a:gridCol w="3888434"/>
              </a:tblGrid>
              <a:tr h="394796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</a:tr>
              <a:tr h="49337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187</Words>
  <Application>Microsoft Office PowerPoint</Application>
  <PresentationFormat>Affichage à l'écran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Solstice</vt:lpstr>
      <vt:lpstr>Introduction</vt:lpstr>
      <vt:lpstr>Objectif </vt:lpstr>
      <vt:lpstr>Fonctionnement d’un site web</vt:lpstr>
      <vt:lpstr>Fonctionnement d’un site Web</vt:lpstr>
      <vt:lpstr>Fonctionnement d’un site Web</vt:lpstr>
      <vt:lpstr>Cas d’un site Web statique</vt:lpstr>
      <vt:lpstr>Cas d’un site Web dynamique</vt:lpstr>
      <vt:lpstr>Langage utilisé pour le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nano</dc:creator>
  <cp:lastModifiedBy>nano</cp:lastModifiedBy>
  <cp:revision>6</cp:revision>
  <dcterms:created xsi:type="dcterms:W3CDTF">2012-09-10T13:21:28Z</dcterms:created>
  <dcterms:modified xsi:type="dcterms:W3CDTF">2012-09-10T14:05:49Z</dcterms:modified>
</cp:coreProperties>
</file>