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BE7FDD0-6BF7-453B-B4E9-A7A7CD8FC1D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067E85-FCE7-4888-BA36-989FB5166597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9D491C-6E1A-4969-BFB8-03C7F8099168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Interaction avec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4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fonction </a:t>
            </a:r>
            <a:endParaRPr lang="fr-FR" dirty="0"/>
          </a:p>
          <a:p>
            <a:pPr lvl="1"/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/>
              <a:t>mail($destinataire, $sujet, $message [,$header] ); </a:t>
            </a:r>
          </a:p>
          <a:p>
            <a:pPr lvl="1"/>
            <a:r>
              <a:rPr lang="fr-FR" dirty="0" smtClean="0"/>
              <a:t>Exemple</a:t>
            </a:r>
            <a:r>
              <a:rPr lang="fr-FR" dirty="0"/>
              <a:t>: </a:t>
            </a:r>
            <a:endParaRPr lang="fr-FR" dirty="0" smtClean="0"/>
          </a:p>
          <a:p>
            <a:pPr lvl="1"/>
            <a:endParaRPr lang="fr-FR" dirty="0"/>
          </a:p>
          <a:p>
            <a:pPr marL="658368" lvl="2" indent="0">
              <a:buNone/>
            </a:pPr>
            <a:r>
              <a:rPr lang="fr-FR" sz="2800" dirty="0"/>
              <a:t>&lt;?</a:t>
            </a:r>
            <a:r>
              <a:rPr lang="fr-FR" sz="2800" dirty="0" err="1"/>
              <a:t>php</a:t>
            </a:r>
            <a:r>
              <a:rPr lang="fr-FR" sz="2800" dirty="0"/>
              <a:t> </a:t>
            </a:r>
          </a:p>
          <a:p>
            <a:pPr marL="868680" lvl="3" indent="0">
              <a:buNone/>
            </a:pPr>
            <a:r>
              <a:rPr lang="fr-FR" sz="2100" dirty="0"/>
              <a:t>$</a:t>
            </a:r>
            <a:r>
              <a:rPr lang="fr-FR" sz="2100" dirty="0" err="1"/>
              <a:t>dest</a:t>
            </a:r>
            <a:r>
              <a:rPr lang="fr-FR" sz="2100" dirty="0"/>
              <a:t> = '</a:t>
            </a:r>
            <a:r>
              <a:rPr lang="fr-FR" sz="2100" dirty="0" err="1"/>
              <a:t>adress@domaine.ext</a:t>
            </a:r>
            <a:r>
              <a:rPr lang="fr-FR" sz="2100" dirty="0"/>
              <a:t>'; </a:t>
            </a:r>
          </a:p>
          <a:p>
            <a:pPr marL="868680" lvl="3" indent="0">
              <a:buNone/>
            </a:pPr>
            <a:r>
              <a:rPr lang="fr-FR" sz="2100" dirty="0"/>
              <a:t>$sujet = 'Exemple'; </a:t>
            </a:r>
          </a:p>
          <a:p>
            <a:pPr marL="868680" lvl="3" indent="0">
              <a:buNone/>
            </a:pPr>
            <a:r>
              <a:rPr lang="fr-FR" sz="2100" dirty="0"/>
              <a:t>$message = "Sujet du mail.\n"; </a:t>
            </a:r>
          </a:p>
          <a:p>
            <a:pPr marL="868680" lvl="3" indent="0">
              <a:buNone/>
            </a:pPr>
            <a:r>
              <a:rPr lang="fr-FR" sz="2100" dirty="0"/>
              <a:t>$headers = "</a:t>
            </a:r>
            <a:r>
              <a:rPr lang="fr-FR" sz="2100" dirty="0" err="1"/>
              <a:t>From</a:t>
            </a:r>
            <a:r>
              <a:rPr lang="fr-FR" sz="2100" dirty="0"/>
              <a:t>: exp@gmail.com"; </a:t>
            </a:r>
          </a:p>
          <a:p>
            <a:pPr marL="868680" lvl="3" indent="0">
              <a:buNone/>
            </a:pPr>
            <a:r>
              <a:rPr lang="fr-FR" sz="2100" dirty="0"/>
              <a:t>if(mail($</a:t>
            </a:r>
            <a:r>
              <a:rPr lang="fr-FR" sz="2100" dirty="0" err="1"/>
              <a:t>dest</a:t>
            </a:r>
            <a:r>
              <a:rPr lang="fr-FR" sz="2100" dirty="0"/>
              <a:t>, $sujet, $message, $headers)) { </a:t>
            </a:r>
          </a:p>
          <a:p>
            <a:pPr marL="868680" lvl="3" indent="0">
              <a:buNone/>
            </a:pPr>
            <a:r>
              <a:rPr lang="fr-FR" sz="2100" dirty="0" smtClean="0"/>
              <a:t>	</a:t>
            </a:r>
            <a:r>
              <a:rPr lang="fr-FR" sz="2100" dirty="0" err="1" smtClean="0"/>
              <a:t>echo</a:t>
            </a:r>
            <a:r>
              <a:rPr lang="fr-FR" sz="2100" dirty="0" smtClean="0"/>
              <a:t> </a:t>
            </a:r>
            <a:r>
              <a:rPr lang="fr-FR" sz="2100" dirty="0"/>
              <a:t>"Mail envoyé"; </a:t>
            </a:r>
          </a:p>
          <a:p>
            <a:pPr marL="868680" lvl="3" indent="0">
              <a:buNone/>
            </a:pPr>
            <a:r>
              <a:rPr lang="fr-FR" sz="2100" dirty="0"/>
              <a:t>} </a:t>
            </a:r>
            <a:r>
              <a:rPr lang="fr-FR" sz="2100" dirty="0" err="1"/>
              <a:t>else</a:t>
            </a:r>
            <a:r>
              <a:rPr lang="fr-FR" sz="2100" dirty="0"/>
              <a:t> { </a:t>
            </a:r>
          </a:p>
          <a:p>
            <a:pPr marL="868680" lvl="3" indent="0">
              <a:buNone/>
            </a:pPr>
            <a:r>
              <a:rPr lang="fr-FR" sz="2100" dirty="0" smtClean="0"/>
              <a:t>	</a:t>
            </a:r>
            <a:r>
              <a:rPr lang="fr-FR" sz="2100" dirty="0" err="1" smtClean="0"/>
              <a:t>echo</a:t>
            </a:r>
            <a:r>
              <a:rPr lang="fr-FR" sz="2100" dirty="0" smtClean="0"/>
              <a:t> </a:t>
            </a:r>
            <a:r>
              <a:rPr lang="fr-FR" sz="2100" dirty="0"/>
              <a:t>"bug"; </a:t>
            </a:r>
          </a:p>
          <a:p>
            <a:pPr marL="868680" lvl="3" indent="0">
              <a:buNone/>
            </a:pPr>
            <a:r>
              <a:rPr lang="fr-FR" sz="2100" dirty="0"/>
              <a:t>} </a:t>
            </a:r>
          </a:p>
          <a:p>
            <a:pPr marL="658368" lvl="2" indent="0">
              <a:buNone/>
            </a:pPr>
            <a:r>
              <a:rPr lang="fr-FR" sz="2800" dirty="0"/>
              <a:t>?&gt;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7749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</a:p>
          <a:p>
            <a:r>
              <a:rPr lang="fr-FR" dirty="0" smtClean="0"/>
              <a:t>Cookies et sessions</a:t>
            </a:r>
          </a:p>
          <a:p>
            <a:r>
              <a:rPr lang="fr-FR" dirty="0" smtClean="0"/>
              <a:t>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03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Rappel:</a:t>
            </a:r>
            <a:endParaRPr lang="fr-FR" dirty="0"/>
          </a:p>
          <a:p>
            <a:pPr lvl="1"/>
            <a:r>
              <a:rPr lang="fr-FR" dirty="0"/>
              <a:t>Création d'un formulaire </a:t>
            </a:r>
            <a:endParaRPr lang="fr-FR" dirty="0" smtClean="0"/>
          </a:p>
          <a:p>
            <a:pPr lvl="1"/>
            <a:endParaRPr lang="fr-FR" dirty="0"/>
          </a:p>
          <a:p>
            <a:pPr marL="658368" lvl="2" indent="0">
              <a:buNone/>
            </a:pPr>
            <a:r>
              <a:rPr lang="en-US" sz="2000" dirty="0"/>
              <a:t>&lt;form id="</a:t>
            </a:r>
            <a:r>
              <a:rPr lang="en-US" sz="2000" dirty="0" err="1"/>
              <a:t>first_form</a:t>
            </a:r>
            <a:r>
              <a:rPr lang="en-US" sz="2000" dirty="0"/>
              <a:t>" action="</a:t>
            </a:r>
            <a:r>
              <a:rPr lang="en-US" sz="2000" dirty="0" err="1"/>
              <a:t>recup.php</a:t>
            </a:r>
            <a:r>
              <a:rPr lang="en-US" sz="2000" dirty="0"/>
              <a:t>" method="POST"&gt; </a:t>
            </a:r>
          </a:p>
          <a:p>
            <a:pPr marL="658368" lvl="2" indent="0">
              <a:buNone/>
            </a:pPr>
            <a:r>
              <a:rPr lang="fr-FR" sz="2000" dirty="0"/>
              <a:t>&lt;input type="</a:t>
            </a:r>
            <a:r>
              <a:rPr lang="fr-FR" sz="2000" dirty="0" err="1"/>
              <a:t>submit</a:t>
            </a:r>
            <a:r>
              <a:rPr lang="fr-FR" sz="2000" dirty="0"/>
              <a:t>" value="Envoyer" /&gt; </a:t>
            </a:r>
          </a:p>
          <a:p>
            <a:pPr marL="658368" lvl="2" indent="0">
              <a:buNone/>
            </a:pPr>
            <a:r>
              <a:rPr lang="fr-FR" sz="2000" dirty="0"/>
              <a:t>&lt;/</a:t>
            </a:r>
            <a:r>
              <a:rPr lang="fr-FR" sz="2000" dirty="0" err="1"/>
              <a:t>form</a:t>
            </a:r>
            <a:r>
              <a:rPr lang="fr-FR" sz="2000" dirty="0"/>
              <a:t>&gt; </a:t>
            </a:r>
            <a:endParaRPr lang="fr-FR" sz="2000" dirty="0" smtClean="0"/>
          </a:p>
          <a:p>
            <a:pPr marL="658368" lvl="2" indent="0">
              <a:buNone/>
            </a:pPr>
            <a:endParaRPr lang="fr-FR" sz="2000" dirty="0"/>
          </a:p>
          <a:p>
            <a:pPr lvl="1"/>
            <a:r>
              <a:rPr lang="fr-FR" dirty="0" smtClean="0"/>
              <a:t>Attribut </a:t>
            </a:r>
            <a:r>
              <a:rPr lang="fr-FR" dirty="0"/>
              <a:t>"id" obligatoire </a:t>
            </a:r>
          </a:p>
          <a:p>
            <a:pPr lvl="1"/>
            <a:r>
              <a:rPr lang="fr-FR" dirty="0" smtClean="0"/>
              <a:t>2 </a:t>
            </a:r>
            <a:r>
              <a:rPr lang="fr-FR" dirty="0"/>
              <a:t>méthode d'envoie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48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</a:t>
            </a:r>
            <a:r>
              <a:rPr lang="fr-FR" dirty="0"/>
              <a:t>GET et POST </a:t>
            </a:r>
          </a:p>
          <a:p>
            <a:pPr lvl="1"/>
            <a:r>
              <a:rPr lang="fr-FR" dirty="0" smtClean="0"/>
              <a:t>Envoie </a:t>
            </a:r>
            <a:r>
              <a:rPr lang="fr-FR" dirty="0"/>
              <a:t>les données au serveur </a:t>
            </a:r>
          </a:p>
          <a:p>
            <a:endParaRPr lang="fr-FR" dirty="0"/>
          </a:p>
          <a:p>
            <a:r>
              <a:rPr lang="fr-FR" dirty="0" smtClean="0"/>
              <a:t>Fonctionnement </a:t>
            </a:r>
            <a:r>
              <a:rPr lang="fr-FR" dirty="0"/>
              <a:t>des 2 méthodes </a:t>
            </a:r>
          </a:p>
          <a:p>
            <a:pPr lvl="1"/>
            <a:r>
              <a:rPr lang="fr-FR" dirty="0" smtClean="0"/>
              <a:t>GET</a:t>
            </a:r>
            <a:r>
              <a:rPr lang="fr-FR" dirty="0"/>
              <a:t>: envoie les données par l'url </a:t>
            </a:r>
          </a:p>
          <a:p>
            <a:pPr lvl="2"/>
            <a:r>
              <a:rPr lang="fr-FR" dirty="0" smtClean="0"/>
              <a:t>Apparait </a:t>
            </a:r>
            <a:r>
              <a:rPr lang="fr-FR" dirty="0"/>
              <a:t>dans la barre d'adresse </a:t>
            </a:r>
          </a:p>
          <a:p>
            <a:pPr lvl="2"/>
            <a:r>
              <a:rPr lang="fr-FR" dirty="0" smtClean="0"/>
              <a:t>N'as </a:t>
            </a:r>
            <a:r>
              <a:rPr lang="fr-FR" dirty="0"/>
              <a:t>pas besoin de formulaire pour fonctionné </a:t>
            </a:r>
          </a:p>
          <a:p>
            <a:pPr marL="658368" lvl="2" indent="0">
              <a:buNone/>
            </a:pPr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search.php?q</a:t>
            </a:r>
            <a:r>
              <a:rPr lang="en-US" dirty="0"/>
              <a:t>=test"&gt;</a:t>
            </a:r>
            <a:r>
              <a:rPr lang="en-US" dirty="0" err="1"/>
              <a:t>Recherche</a:t>
            </a:r>
            <a:r>
              <a:rPr lang="en-US" dirty="0"/>
              <a:t> test&lt;/a&gt; </a:t>
            </a:r>
          </a:p>
          <a:p>
            <a:pPr lvl="1"/>
            <a:r>
              <a:rPr lang="fr-FR" dirty="0" smtClean="0"/>
              <a:t>POST</a:t>
            </a:r>
            <a:r>
              <a:rPr lang="fr-FR" dirty="0"/>
              <a:t>: Passe les données dans l'entête HTTP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 prédéfinis</a:t>
            </a:r>
          </a:p>
          <a:p>
            <a:endParaRPr lang="fr-FR" dirty="0"/>
          </a:p>
          <a:p>
            <a:pPr lvl="1"/>
            <a:r>
              <a:rPr lang="fr-FR" dirty="0"/>
              <a:t>Données récupérer par l'url </a:t>
            </a:r>
            <a:endParaRPr lang="fr-FR" dirty="0" smtClean="0"/>
          </a:p>
          <a:p>
            <a:pPr marL="82296" indent="0">
              <a:buNone/>
            </a:pPr>
            <a:endParaRPr lang="fr-FR" dirty="0"/>
          </a:p>
          <a:p>
            <a:pPr lvl="1"/>
            <a:r>
              <a:rPr lang="fr-FR" dirty="0"/>
              <a:t>Données récupérer dans l'header HTTP </a:t>
            </a:r>
            <a:endParaRPr lang="fr-FR" dirty="0" smtClean="0"/>
          </a:p>
          <a:p>
            <a:pPr marL="82296" indent="0">
              <a:buNone/>
            </a:pPr>
            <a:endParaRPr lang="fr-FR" dirty="0"/>
          </a:p>
          <a:p>
            <a:pPr lvl="1"/>
            <a:r>
              <a:rPr lang="fr-FR" dirty="0"/>
              <a:t>Fichier envoyé par le formulaire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82296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44234"/>
              </p:ext>
            </p:extLst>
          </p:nvPr>
        </p:nvGraphicFramePr>
        <p:xfrm>
          <a:off x="1259632" y="3212976"/>
          <a:ext cx="764147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29603"/>
                <a:gridCol w="431186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$_GET['</a:t>
                      </a:r>
                      <a:r>
                        <a:rPr lang="fr-FR" dirty="0" err="1" smtClean="0"/>
                        <a:t>name</a:t>
                      </a:r>
                      <a:r>
                        <a:rPr lang="fr-FR" dirty="0" smtClean="0"/>
                        <a:t>']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search.php?name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john&amp;sort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=DESC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95982"/>
              </p:ext>
            </p:extLst>
          </p:nvPr>
        </p:nvGraphicFramePr>
        <p:xfrm>
          <a:off x="1187624" y="4293096"/>
          <a:ext cx="7702869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6327"/>
                <a:gridCol w="4956542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$_POST['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name="pass" type="password" /&gt;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95266"/>
              </p:ext>
            </p:extLst>
          </p:nvPr>
        </p:nvGraphicFramePr>
        <p:xfrm>
          <a:off x="1187624" y="5301208"/>
          <a:ext cx="7659003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2243"/>
                <a:gridCol w="495676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$_FILES['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user_photo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name="</a:t>
                      </a:r>
                      <a:r>
                        <a:rPr kumimoji="0"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user_photo</a:t>
                      </a:r>
                      <a:r>
                        <a:rPr kumimoji="0"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type="file" /&gt; 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 </a:t>
            </a:r>
            <a:r>
              <a:rPr lang="fr-FR" dirty="0"/>
              <a:t>$_FILES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71615"/>
              </p:ext>
            </p:extLst>
          </p:nvPr>
        </p:nvGraphicFramePr>
        <p:xfrm>
          <a:off x="1475656" y="2564904"/>
          <a:ext cx="7320136" cy="2194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60068"/>
                <a:gridCol w="3660068"/>
              </a:tblGrid>
              <a:tr h="164072">
                <a:tc>
                  <a:txBody>
                    <a:bodyPr/>
                    <a:lstStyle/>
                    <a:p>
                      <a:r>
                        <a:rPr lang="fr-FR" dirty="0" smtClean="0"/>
                        <a:t>Contenu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$_FILES['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userfile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 du fichier original </a:t>
                      </a:r>
                      <a:endParaRPr lang="fr-FR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$_FILES['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userfile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']['type']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du fichier </a:t>
                      </a:r>
                      <a:endParaRPr lang="fr-FR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$_FILES['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userfile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']['size']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 du fichier </a:t>
                      </a:r>
                      <a:endParaRPr lang="fr-FR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$_FILES['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userfile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tmp_name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 temporaire du fichier </a:t>
                      </a:r>
                      <a:endParaRPr lang="fr-FR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$_FILES['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userfile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']['</a:t>
                      </a:r>
                      <a:r>
                        <a:rPr kumimoji="0" lang="fr-F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erreur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 </a:t>
            </a:r>
            <a:r>
              <a:rPr lang="fr-FR" dirty="0"/>
              <a:t>$_FILES </a:t>
            </a:r>
          </a:p>
          <a:p>
            <a:pPr marL="658368" lvl="2" indent="0">
              <a:buNone/>
            </a:pPr>
            <a:r>
              <a:rPr lang="fr-FR" sz="1800" dirty="0"/>
              <a:t>&lt;</a:t>
            </a:r>
            <a:r>
              <a:rPr lang="fr-FR" sz="1800" dirty="0" err="1"/>
              <a:t>form</a:t>
            </a:r>
            <a:r>
              <a:rPr lang="fr-FR" sz="1800" dirty="0"/>
              <a:t> </a:t>
            </a:r>
            <a:r>
              <a:rPr lang="fr-FR" sz="1800" dirty="0" err="1"/>
              <a:t>enctype</a:t>
            </a:r>
            <a:r>
              <a:rPr lang="fr-FR" sz="1800" dirty="0"/>
              <a:t>="</a:t>
            </a:r>
            <a:r>
              <a:rPr lang="fr-FR" sz="1800" dirty="0" err="1"/>
              <a:t>multipart</a:t>
            </a:r>
            <a:r>
              <a:rPr lang="fr-FR" sz="1800" dirty="0"/>
              <a:t>/</a:t>
            </a:r>
            <a:r>
              <a:rPr lang="fr-FR" sz="1800" dirty="0" err="1"/>
              <a:t>form</a:t>
            </a:r>
            <a:r>
              <a:rPr lang="fr-FR" sz="1800" dirty="0"/>
              <a:t>-data" action="</a:t>
            </a:r>
            <a:r>
              <a:rPr lang="fr-FR" sz="1800" dirty="0" err="1"/>
              <a:t>upload.php</a:t>
            </a:r>
            <a:r>
              <a:rPr lang="fr-FR" sz="1800" dirty="0"/>
              <a:t>" </a:t>
            </a:r>
            <a:r>
              <a:rPr lang="fr-FR" sz="1800" dirty="0" err="1"/>
              <a:t>method</a:t>
            </a:r>
            <a:r>
              <a:rPr lang="fr-FR" sz="1800" dirty="0"/>
              <a:t>="POST" id="</a:t>
            </a:r>
            <a:r>
              <a:rPr lang="fr-FR" sz="1800" dirty="0" err="1"/>
              <a:t>formUpload</a:t>
            </a:r>
            <a:r>
              <a:rPr lang="fr-FR" sz="1800" dirty="0"/>
              <a:t>"&gt; </a:t>
            </a:r>
          </a:p>
          <a:p>
            <a:pPr marL="658368" lvl="2" indent="0">
              <a:buNone/>
            </a:pPr>
            <a:r>
              <a:rPr lang="fr-FR" sz="1800" dirty="0"/>
              <a:t>Fichier à envoyer: &lt;input </a:t>
            </a:r>
            <a:r>
              <a:rPr lang="fr-FR" sz="1800" dirty="0" err="1"/>
              <a:t>name</a:t>
            </a:r>
            <a:r>
              <a:rPr lang="fr-FR" sz="1800" dirty="0"/>
              <a:t>="photo" type="file" /&gt; </a:t>
            </a:r>
          </a:p>
          <a:p>
            <a:pPr marL="658368" lvl="2" indent="0">
              <a:buNone/>
            </a:pPr>
            <a:r>
              <a:rPr lang="fr-FR" sz="1800" dirty="0"/>
              <a:t>&lt;input type="</a:t>
            </a:r>
            <a:r>
              <a:rPr lang="fr-FR" sz="1800" dirty="0" err="1"/>
              <a:t>submit</a:t>
            </a:r>
            <a:r>
              <a:rPr lang="fr-FR" sz="1800" dirty="0"/>
              <a:t>" value="Envoyer" /&gt; </a:t>
            </a:r>
          </a:p>
          <a:p>
            <a:pPr marL="658368" lvl="2" indent="0">
              <a:buNone/>
            </a:pPr>
            <a:r>
              <a:rPr lang="fr-FR" sz="1800" dirty="0"/>
              <a:t>&lt;/</a:t>
            </a:r>
            <a:r>
              <a:rPr lang="fr-FR" sz="1800" dirty="0" err="1"/>
              <a:t>form</a:t>
            </a:r>
            <a:r>
              <a:rPr lang="fr-FR" sz="1800" dirty="0" smtClean="0"/>
              <a:t>&gt;</a:t>
            </a:r>
            <a:endParaRPr lang="fr-FR" sz="2800" dirty="0"/>
          </a:p>
          <a:p>
            <a:r>
              <a:rPr lang="fr-FR" sz="2800" dirty="0"/>
              <a:t>Fichier sont envoyé dans un répertoire temporaire </a:t>
            </a:r>
          </a:p>
          <a:p>
            <a:r>
              <a:rPr lang="fr-FR" sz="2800" dirty="0" smtClean="0"/>
              <a:t>Il </a:t>
            </a:r>
            <a:r>
              <a:rPr lang="fr-FR" sz="2800" dirty="0"/>
              <a:t>doivent être déplacé </a:t>
            </a:r>
          </a:p>
          <a:p>
            <a:pPr marL="658368" lvl="2" indent="0">
              <a:buNone/>
            </a:pPr>
            <a:r>
              <a:rPr lang="fr-FR" sz="1800" dirty="0"/>
              <a:t>$</a:t>
            </a:r>
            <a:r>
              <a:rPr lang="fr-FR" sz="1800" dirty="0" err="1"/>
              <a:t>path</a:t>
            </a:r>
            <a:r>
              <a:rPr lang="fr-FR" sz="1800" dirty="0"/>
              <a:t> = '</a:t>
            </a:r>
            <a:r>
              <a:rPr lang="fr-FR" sz="1800" dirty="0" err="1"/>
              <a:t>img</a:t>
            </a:r>
            <a:r>
              <a:rPr lang="fr-FR" sz="1800" dirty="0"/>
              <a:t>/'; </a:t>
            </a:r>
          </a:p>
          <a:p>
            <a:pPr marL="658368" lvl="2" indent="0">
              <a:buNone/>
            </a:pPr>
            <a:r>
              <a:rPr lang="fr-FR" sz="1800" dirty="0"/>
              <a:t>$</a:t>
            </a:r>
            <a:r>
              <a:rPr lang="fr-FR" sz="1800" dirty="0" err="1"/>
              <a:t>path</a:t>
            </a:r>
            <a:r>
              <a:rPr lang="fr-FR" sz="1800" dirty="0"/>
              <a:t> .= $_FILES['photo']['</a:t>
            </a:r>
            <a:r>
              <a:rPr lang="fr-FR" sz="1800" dirty="0" err="1"/>
              <a:t>name</a:t>
            </a:r>
            <a:r>
              <a:rPr lang="fr-FR" sz="1800" dirty="0"/>
              <a:t>']; </a:t>
            </a:r>
          </a:p>
          <a:p>
            <a:pPr marL="658368" lvl="2" indent="0">
              <a:buNone/>
            </a:pPr>
            <a:r>
              <a:rPr lang="en-US" sz="1800" dirty="0" err="1"/>
              <a:t>move_uploaded_file</a:t>
            </a:r>
            <a:r>
              <a:rPr lang="en-US" sz="1800" dirty="0"/>
              <a:t>($_FILES['photo']['</a:t>
            </a:r>
            <a:r>
              <a:rPr lang="en-US" sz="1800" dirty="0" err="1"/>
              <a:t>tmp_name</a:t>
            </a:r>
            <a:r>
              <a:rPr lang="en-US" sz="1800" dirty="0"/>
              <a:t>'], $path);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75987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Cookies &amp; sessions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Cookies </a:t>
            </a:r>
            <a:endParaRPr lang="fr-FR" dirty="0"/>
          </a:p>
          <a:p>
            <a:pPr lvl="1"/>
            <a:r>
              <a:rPr lang="fr-FR" dirty="0" smtClean="0"/>
              <a:t>Attention</a:t>
            </a:r>
            <a:r>
              <a:rPr lang="fr-FR" dirty="0"/>
              <a:t>: Les cookies doivent envoyé avant le moindre retour au navigateur </a:t>
            </a:r>
          </a:p>
          <a:p>
            <a:pPr lvl="1"/>
            <a:r>
              <a:rPr lang="fr-FR" dirty="0" smtClean="0"/>
              <a:t>Création </a:t>
            </a:r>
            <a:endParaRPr lang="fr-FR" dirty="0"/>
          </a:p>
          <a:p>
            <a:pPr marL="658368" lvl="2" indent="0">
              <a:buNone/>
            </a:pPr>
            <a:r>
              <a:rPr lang="fr-FR" sz="2000" dirty="0" err="1" smtClean="0"/>
              <a:t>setcookie</a:t>
            </a:r>
            <a:r>
              <a:rPr lang="fr-FR" sz="2000" dirty="0"/>
              <a:t>('nom du cookie', $contenu, $time); </a:t>
            </a:r>
          </a:p>
          <a:p>
            <a:pPr lvl="1"/>
            <a:r>
              <a:rPr lang="fr-FR" dirty="0" smtClean="0"/>
              <a:t>Méthode </a:t>
            </a:r>
            <a:r>
              <a:rPr lang="fr-FR" dirty="0"/>
              <a:t>d'accès </a:t>
            </a:r>
          </a:p>
          <a:p>
            <a:pPr marL="658368" lvl="2" indent="0">
              <a:buNone/>
            </a:pPr>
            <a:r>
              <a:rPr lang="fr-FR" sz="2000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$HTTP_COOKIE_VAR['mon cookie']; </a:t>
            </a:r>
          </a:p>
          <a:p>
            <a:pPr marL="658368" lvl="2" indent="0">
              <a:buNone/>
            </a:pPr>
            <a:r>
              <a:rPr lang="fr-FR" sz="2000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$_COOKIE['mon cookie']; </a:t>
            </a:r>
          </a:p>
          <a:p>
            <a:pPr lvl="1"/>
            <a:r>
              <a:rPr lang="fr-FR" dirty="0" smtClean="0"/>
              <a:t>Destruction </a:t>
            </a:r>
            <a:endParaRPr lang="fr-FR" dirty="0"/>
          </a:p>
          <a:p>
            <a:pPr marL="658368" lvl="2" indent="0">
              <a:buNone/>
            </a:pPr>
            <a:r>
              <a:rPr lang="fr-FR" sz="2000" dirty="0" err="1" smtClean="0"/>
              <a:t>setcookie</a:t>
            </a:r>
            <a:r>
              <a:rPr lang="fr-FR" sz="2000" dirty="0"/>
              <a:t>('nom du cookie','',1);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48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Cookies &amp; sessions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Sessions </a:t>
            </a:r>
            <a:endParaRPr lang="fr-FR" dirty="0"/>
          </a:p>
          <a:p>
            <a:pPr lvl="1"/>
            <a:r>
              <a:rPr lang="fr-FR" dirty="0" smtClean="0"/>
              <a:t>Attention</a:t>
            </a:r>
            <a:r>
              <a:rPr lang="fr-FR" dirty="0"/>
              <a:t>: La session doit être crée avant le moindre retour au navigateur </a:t>
            </a:r>
          </a:p>
          <a:p>
            <a:pPr lvl="1"/>
            <a:r>
              <a:rPr lang="fr-FR" dirty="0" smtClean="0"/>
              <a:t>Création </a:t>
            </a:r>
            <a:endParaRPr lang="fr-FR" dirty="0"/>
          </a:p>
          <a:p>
            <a:pPr marL="658368" lvl="2" indent="0">
              <a:buNone/>
            </a:pPr>
            <a:r>
              <a:rPr lang="fr-FR" sz="2100" dirty="0" err="1"/>
              <a:t>session_start</a:t>
            </a:r>
            <a:r>
              <a:rPr lang="fr-FR" sz="2100" dirty="0"/>
              <a:t>(); </a:t>
            </a:r>
          </a:p>
          <a:p>
            <a:pPr lvl="1"/>
            <a:r>
              <a:rPr lang="fr-FR" dirty="0" smtClean="0"/>
              <a:t>Variable </a:t>
            </a:r>
            <a:endParaRPr lang="fr-FR" dirty="0"/>
          </a:p>
          <a:p>
            <a:pPr marL="658368" lvl="2" indent="0">
              <a:buNone/>
            </a:pPr>
            <a:r>
              <a:rPr lang="fr-FR" sz="2000" dirty="0"/>
              <a:t>$_SESSION['nom'] = $_GET['nom']; </a:t>
            </a:r>
          </a:p>
          <a:p>
            <a:pPr marL="658368" lvl="2" indent="0">
              <a:buNone/>
            </a:pPr>
            <a:r>
              <a:rPr lang="fr-FR" sz="2000" dirty="0"/>
              <a:t>$_SESSION['</a:t>
            </a:r>
            <a:r>
              <a:rPr lang="fr-FR" sz="2000" dirty="0" err="1"/>
              <a:t>prenom</a:t>
            </a:r>
            <a:r>
              <a:rPr lang="fr-FR" sz="2000" dirty="0"/>
              <a:t>'] = 'un </a:t>
            </a:r>
            <a:r>
              <a:rPr lang="fr-FR" sz="2000" dirty="0" err="1"/>
              <a:t>prenom</a:t>
            </a:r>
            <a:r>
              <a:rPr lang="fr-FR" sz="2000" dirty="0"/>
              <a:t>'; </a:t>
            </a:r>
            <a:endParaRPr lang="fr-FR" dirty="0"/>
          </a:p>
          <a:p>
            <a:pPr lvl="1"/>
            <a:r>
              <a:rPr lang="fr-FR" dirty="0" smtClean="0"/>
              <a:t>Destruction </a:t>
            </a:r>
            <a:endParaRPr lang="fr-FR" dirty="0"/>
          </a:p>
          <a:p>
            <a:pPr lvl="2"/>
            <a:r>
              <a:rPr lang="fr-FR" dirty="0" smtClean="0"/>
              <a:t>variable</a:t>
            </a:r>
            <a:r>
              <a:rPr lang="fr-FR" dirty="0"/>
              <a:t>: </a:t>
            </a:r>
            <a:r>
              <a:rPr lang="fr-FR" dirty="0" smtClean="0"/>
              <a:t> </a:t>
            </a:r>
            <a:r>
              <a:rPr lang="fr-FR" sz="2200" dirty="0" err="1" smtClean="0"/>
              <a:t>unset</a:t>
            </a:r>
            <a:r>
              <a:rPr lang="fr-FR" sz="2200" dirty="0"/>
              <a:t>($_SESSION['nom']); </a:t>
            </a:r>
          </a:p>
          <a:p>
            <a:pPr lvl="2"/>
            <a:r>
              <a:rPr lang="fr-FR" dirty="0" smtClean="0"/>
              <a:t>session</a:t>
            </a:r>
            <a:r>
              <a:rPr lang="fr-FR" dirty="0"/>
              <a:t>: </a:t>
            </a:r>
            <a:r>
              <a:rPr lang="fr-FR" dirty="0" smtClean="0"/>
              <a:t> </a:t>
            </a:r>
            <a:r>
              <a:rPr lang="fr-FR" sz="2200" dirty="0" err="1" smtClean="0"/>
              <a:t>session_destroy</a:t>
            </a:r>
            <a:r>
              <a:rPr lang="fr-FR" sz="2200" dirty="0"/>
              <a:t>();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712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</TotalTime>
  <Words>474</Words>
  <Application>Microsoft Office PowerPoint</Application>
  <PresentationFormat>Affichage à l'écran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Solstice</vt:lpstr>
      <vt:lpstr>PHP</vt:lpstr>
      <vt:lpstr>Sommaire</vt:lpstr>
      <vt:lpstr>Formulaire</vt:lpstr>
      <vt:lpstr>Formulaire</vt:lpstr>
      <vt:lpstr>Formulaire</vt:lpstr>
      <vt:lpstr>Formulaire</vt:lpstr>
      <vt:lpstr>Formulaire</vt:lpstr>
      <vt:lpstr>Cookies &amp; sessions</vt:lpstr>
      <vt:lpstr>Cookies &amp; sessions</vt:lpstr>
      <vt:lpstr>Mail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nano</dc:creator>
  <cp:lastModifiedBy>nano</cp:lastModifiedBy>
  <cp:revision>2</cp:revision>
  <dcterms:created xsi:type="dcterms:W3CDTF">2012-09-10T15:13:59Z</dcterms:created>
  <dcterms:modified xsi:type="dcterms:W3CDTF">2012-09-10T15:28:30Z</dcterms:modified>
</cp:coreProperties>
</file>