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Abel"/>
      <p:regular r:id="rId34"/>
    </p:embeddedFont>
    <p:embeddedFont>
      <p:font typeface="Montserrat ExtraBold"/>
      <p:bold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34" Type="http://schemas.openxmlformats.org/officeDocument/2006/relationships/font" Target="fonts/Abel-regular.fntdata"/><Relationship Id="rId15" Type="http://schemas.openxmlformats.org/officeDocument/2006/relationships/font" Target="fonts/MontserratSemiBold-bold.fntdata"/><Relationship Id="rId37" Type="http://schemas.openxmlformats.org/officeDocument/2006/relationships/font" Target="fonts/SourceSansPro-regular.fntdata"/><Relationship Id="rId14" Type="http://schemas.openxmlformats.org/officeDocument/2006/relationships/font" Target="fonts/MontserratSemiBold-regular.fntdata"/><Relationship Id="rId36" Type="http://schemas.openxmlformats.org/officeDocument/2006/relationships/font" Target="fonts/MontserratExtraBold-boldItalic.fntdata"/><Relationship Id="rId17" Type="http://schemas.openxmlformats.org/officeDocument/2006/relationships/font" Target="fonts/MontserratSemiBold-boldItalic.fntdata"/><Relationship Id="rId39" Type="http://schemas.openxmlformats.org/officeDocument/2006/relationships/font" Target="fonts/SourceSansPro-italic.fntdata"/><Relationship Id="rId16" Type="http://schemas.openxmlformats.org/officeDocument/2006/relationships/font" Target="fonts/MontserratSemiBold-italic.fntdata"/><Relationship Id="rId38" Type="http://schemas.openxmlformats.org/officeDocument/2006/relationships/font" Target="fonts/SourceSansPro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58b5dce4b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58b5dce4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58b5dce4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258b5dce4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58b5dce4b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258b5dce4b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258b5dce4b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258b5dce4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58b5dce4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258b5dce4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58b5dce4b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258b5dce4b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258b5dce4b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258b5dce4b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683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1344250" y="-50"/>
            <a:ext cx="65448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75" y="1266300"/>
            <a:ext cx="9144000" cy="261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3250" y="2026345"/>
            <a:ext cx="7717500" cy="1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179500" y="3117155"/>
            <a:ext cx="4785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-227800" y="38772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6964500" y="9282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accent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09625" y="1160390"/>
            <a:ext cx="3429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13225" y="3043225"/>
            <a:ext cx="2634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39094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_1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712956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3387494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6061644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4" type="subTitle"/>
          </p:nvPr>
        </p:nvSpPr>
        <p:spPr>
          <a:xfrm>
            <a:off x="713556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5" type="subTitle"/>
          </p:nvPr>
        </p:nvSpPr>
        <p:spPr>
          <a:xfrm>
            <a:off x="3388244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6" type="subTitle"/>
          </p:nvPr>
        </p:nvSpPr>
        <p:spPr>
          <a:xfrm>
            <a:off x="6061494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7" type="title"/>
          </p:nvPr>
        </p:nvSpPr>
        <p:spPr>
          <a:xfrm>
            <a:off x="712950" y="189037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hasCustomPrompt="1" idx="8" type="title"/>
          </p:nvPr>
        </p:nvSpPr>
        <p:spPr>
          <a:xfrm>
            <a:off x="6062700" y="188942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/>
          <p:nvPr>
            <p:ph hasCustomPrompt="1" idx="9" type="title"/>
          </p:nvPr>
        </p:nvSpPr>
        <p:spPr>
          <a:xfrm>
            <a:off x="3387477" y="189037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881575" y="10006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1235300" y="45958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2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87" name="Google Shape;87;p15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1978900" y="2182450"/>
            <a:ext cx="2163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 txBox="1"/>
          <p:nvPr>
            <p:ph idx="3" type="subTitle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5837625" y="2182450"/>
            <a:ext cx="2161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 txBox="1"/>
          <p:nvPr>
            <p:ph idx="5" type="subTitle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6" type="subTitle"/>
          </p:nvPr>
        </p:nvSpPr>
        <p:spPr>
          <a:xfrm>
            <a:off x="1981059" y="3566025"/>
            <a:ext cx="2163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5"/>
          <p:cNvSpPr txBox="1"/>
          <p:nvPr>
            <p:ph idx="7" type="subTitle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8" type="subTitle"/>
          </p:nvPr>
        </p:nvSpPr>
        <p:spPr>
          <a:xfrm>
            <a:off x="5839439" y="3566025"/>
            <a:ext cx="2161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9" type="title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hasCustomPrompt="1" idx="13" type="title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hasCustomPrompt="1" idx="14" type="title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hasCustomPrompt="1" idx="15" type="title"/>
          </p:nvPr>
        </p:nvSpPr>
        <p:spPr>
          <a:xfrm>
            <a:off x="4956051" y="3108876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143959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71200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accent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Black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572050" y="2571600"/>
            <a:ext cx="32292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>
            <a:off x="-58741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2813723" y="-50"/>
            <a:ext cx="59787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chemeClr val="accent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255975" y="3288824"/>
            <a:ext cx="38589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2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subTitle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7" type="subTitle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9" type="subTitle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3" type="subTitle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subTitle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5" type="subTitle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1" name="Google Shape;131;p18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430713" y="-11314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8096013" y="-16145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bg>
      <p:bgPr>
        <a:solidFill>
          <a:schemeClr val="accent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hasCustomPrompt="1" type="title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idx="3" type="subTitle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4" type="title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_1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250413" y="36735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742888" y="425347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725462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745327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4772669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6795150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583525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2603425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7" type="subTitle"/>
          </p:nvPr>
        </p:nvSpPr>
        <p:spPr>
          <a:xfrm>
            <a:off x="4630763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8" type="subTitle"/>
          </p:nvPr>
        </p:nvSpPr>
        <p:spPr>
          <a:xfrm>
            <a:off x="6677050" y="3055550"/>
            <a:ext cx="1883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1866150"/>
            <a:ext cx="30948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2953425"/>
            <a:ext cx="2510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3534309" y="2588925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9494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36550" y="13593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_2"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848463" y="36735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163088" y="425347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60478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2" type="subTitle"/>
          </p:nvPr>
        </p:nvSpPr>
        <p:spPr>
          <a:xfrm>
            <a:off x="262373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3" type="subTitle"/>
          </p:nvPr>
        </p:nvSpPr>
        <p:spPr>
          <a:xfrm>
            <a:off x="4651125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4" type="subTitle"/>
          </p:nvPr>
        </p:nvSpPr>
        <p:spPr>
          <a:xfrm>
            <a:off x="6674475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5" type="subTitle"/>
          </p:nvPr>
        </p:nvSpPr>
        <p:spPr>
          <a:xfrm>
            <a:off x="60478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6" type="subTitle"/>
          </p:nvPr>
        </p:nvSpPr>
        <p:spPr>
          <a:xfrm>
            <a:off x="262373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7" type="subTitle"/>
          </p:nvPr>
        </p:nvSpPr>
        <p:spPr>
          <a:xfrm>
            <a:off x="465112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8" type="subTitle"/>
          </p:nvPr>
        </p:nvSpPr>
        <p:spPr>
          <a:xfrm>
            <a:off x="667447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hasCustomPrompt="1" idx="9" type="title"/>
          </p:nvPr>
        </p:nvSpPr>
        <p:spPr>
          <a:xfrm>
            <a:off x="60478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13" type="title"/>
          </p:nvPr>
        </p:nvSpPr>
        <p:spPr>
          <a:xfrm>
            <a:off x="465112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hasCustomPrompt="1" idx="14" type="title"/>
          </p:nvPr>
        </p:nvSpPr>
        <p:spPr>
          <a:xfrm>
            <a:off x="262373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1"/>
          <p:cNvSpPr txBox="1"/>
          <p:nvPr>
            <p:ph hasCustomPrompt="1" idx="15" type="title"/>
          </p:nvPr>
        </p:nvSpPr>
        <p:spPr>
          <a:xfrm>
            <a:off x="667447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7417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-1579300" y="-50"/>
            <a:ext cx="65448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4676825" y="714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5797800" y="1480950"/>
            <a:ext cx="26331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/>
        </p:nvSpPr>
        <p:spPr>
          <a:xfrm>
            <a:off x="5430725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lang="en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722376" y="1280160"/>
            <a:ext cx="7717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subTitle"/>
          </p:nvPr>
        </p:nvSpPr>
        <p:spPr>
          <a:xfrm>
            <a:off x="703400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3" type="subTitle"/>
          </p:nvPr>
        </p:nvSpPr>
        <p:spPr>
          <a:xfrm>
            <a:off x="3418544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4" type="subTitle"/>
          </p:nvPr>
        </p:nvSpPr>
        <p:spPr>
          <a:xfrm>
            <a:off x="6133675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8392088" y="-14713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8057388" y="-19544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2_2"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50241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2" type="subTitle"/>
          </p:nvPr>
        </p:nvSpPr>
        <p:spPr>
          <a:xfrm>
            <a:off x="7132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3" type="subTitle"/>
          </p:nvPr>
        </p:nvSpPr>
        <p:spPr>
          <a:xfrm>
            <a:off x="722625" y="1435725"/>
            <a:ext cx="1607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4" type="subTitle"/>
          </p:nvPr>
        </p:nvSpPr>
        <p:spPr>
          <a:xfrm>
            <a:off x="5021300" y="1437510"/>
            <a:ext cx="1607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97" name="Google Shape;197;p24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942613" y="458682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607913" y="410372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8392088" y="-14713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8057388" y="-19544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197683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27"/>
          <p:cNvSpPr/>
          <p:nvPr/>
        </p:nvSpPr>
        <p:spPr>
          <a:xfrm>
            <a:off x="-1344250" y="-50"/>
            <a:ext cx="65448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13225" y="1866150"/>
            <a:ext cx="30948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713225" y="2953425"/>
            <a:ext cx="2510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hasCustomPrompt="1" idx="2" type="title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8"/>
          <p:cNvSpPr/>
          <p:nvPr/>
        </p:nvSpPr>
        <p:spPr>
          <a:xfrm>
            <a:off x="3534309" y="2588925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39494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-136550" y="13593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" type="subTitle"/>
          </p:nvPr>
        </p:nvSpPr>
        <p:spPr>
          <a:xfrm>
            <a:off x="713250" y="1103650"/>
            <a:ext cx="7717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7897100" y="10006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7086300" y="45958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" type="subTitle"/>
          </p:nvPr>
        </p:nvSpPr>
        <p:spPr>
          <a:xfrm>
            <a:off x="1322969" y="222782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2" type="subTitle"/>
          </p:nvPr>
        </p:nvSpPr>
        <p:spPr>
          <a:xfrm>
            <a:off x="5024131" y="222782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3" type="subTitle"/>
          </p:nvPr>
        </p:nvSpPr>
        <p:spPr>
          <a:xfrm>
            <a:off x="1322969" y="2647850"/>
            <a:ext cx="2796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4" type="subTitle"/>
          </p:nvPr>
        </p:nvSpPr>
        <p:spPr>
          <a:xfrm>
            <a:off x="5025631" y="2647844"/>
            <a:ext cx="2793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hasCustomPrompt="1" idx="5" type="title"/>
          </p:nvPr>
        </p:nvSpPr>
        <p:spPr>
          <a:xfrm>
            <a:off x="1322975" y="1889434"/>
            <a:ext cx="406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0"/>
          <p:cNvSpPr txBox="1"/>
          <p:nvPr>
            <p:ph hasCustomPrompt="1" idx="6" type="title"/>
          </p:nvPr>
        </p:nvSpPr>
        <p:spPr>
          <a:xfrm>
            <a:off x="5022099" y="1886275"/>
            <a:ext cx="406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1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3250" y="1103650"/>
            <a:ext cx="7717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2642550" y="539500"/>
            <a:ext cx="3858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" type="subTitle"/>
          </p:nvPr>
        </p:nvSpPr>
        <p:spPr>
          <a:xfrm>
            <a:off x="2642700" y="2312627"/>
            <a:ext cx="38586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193775" y="1797800"/>
            <a:ext cx="4756500" cy="1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627884" y="257190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00497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713250" y="448050"/>
            <a:ext cx="48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13225" y="539500"/>
            <a:ext cx="2640300" cy="17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/>
          <p:nvPr/>
        </p:nvSpPr>
        <p:spPr>
          <a:xfrm>
            <a:off x="375" y="1266300"/>
            <a:ext cx="9144000" cy="261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>
            <p:ph hasCustomPrompt="1" type="title"/>
          </p:nvPr>
        </p:nvSpPr>
        <p:spPr>
          <a:xfrm>
            <a:off x="713250" y="2026345"/>
            <a:ext cx="7717500" cy="1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2179500" y="3117155"/>
            <a:ext cx="4785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227800" y="38772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6964500" y="9282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accent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09625" y="1160390"/>
            <a:ext cx="3429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13225" y="3043225"/>
            <a:ext cx="2634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8"/>
          <p:cNvSpPr/>
          <p:nvPr/>
        </p:nvSpPr>
        <p:spPr>
          <a:xfrm>
            <a:off x="39094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_1">
    <p:bg>
      <p:bgPr>
        <a:solidFill>
          <a:schemeClr val="accen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" type="subTitle"/>
          </p:nvPr>
        </p:nvSpPr>
        <p:spPr>
          <a:xfrm>
            <a:off x="712956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2" type="subTitle"/>
          </p:nvPr>
        </p:nvSpPr>
        <p:spPr>
          <a:xfrm>
            <a:off x="3387494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39"/>
          <p:cNvSpPr txBox="1"/>
          <p:nvPr>
            <p:ph idx="3" type="subTitle"/>
          </p:nvPr>
        </p:nvSpPr>
        <p:spPr>
          <a:xfrm>
            <a:off x="6061644" y="2227877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4" type="subTitle"/>
          </p:nvPr>
        </p:nvSpPr>
        <p:spPr>
          <a:xfrm>
            <a:off x="713556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5" type="subTitle"/>
          </p:nvPr>
        </p:nvSpPr>
        <p:spPr>
          <a:xfrm>
            <a:off x="3388244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9"/>
          <p:cNvSpPr txBox="1"/>
          <p:nvPr>
            <p:ph idx="6" type="subTitle"/>
          </p:nvPr>
        </p:nvSpPr>
        <p:spPr>
          <a:xfrm>
            <a:off x="6061494" y="2641723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9"/>
          <p:cNvSpPr txBox="1"/>
          <p:nvPr>
            <p:ph hasCustomPrompt="1" idx="7" type="title"/>
          </p:nvPr>
        </p:nvSpPr>
        <p:spPr>
          <a:xfrm>
            <a:off x="712950" y="189037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39"/>
          <p:cNvSpPr txBox="1"/>
          <p:nvPr>
            <p:ph hasCustomPrompt="1" idx="8" type="title"/>
          </p:nvPr>
        </p:nvSpPr>
        <p:spPr>
          <a:xfrm>
            <a:off x="6062700" y="188942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39"/>
          <p:cNvSpPr txBox="1"/>
          <p:nvPr>
            <p:ph hasCustomPrompt="1" idx="9" type="title"/>
          </p:nvPr>
        </p:nvSpPr>
        <p:spPr>
          <a:xfrm>
            <a:off x="3387477" y="1890375"/>
            <a:ext cx="1147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3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7881575" y="10006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-1235300" y="45958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2">
    <p:bg>
      <p:bgPr>
        <a:solidFill>
          <a:schemeClr val="accen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88" name="Google Shape;288;p40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40"/>
          <p:cNvSpPr txBox="1"/>
          <p:nvPr>
            <p:ph idx="2" type="subTitle"/>
          </p:nvPr>
        </p:nvSpPr>
        <p:spPr>
          <a:xfrm>
            <a:off x="1978900" y="2182450"/>
            <a:ext cx="2163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40"/>
          <p:cNvSpPr txBox="1"/>
          <p:nvPr>
            <p:ph idx="3" type="subTitle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idx="4" type="subTitle"/>
          </p:nvPr>
        </p:nvSpPr>
        <p:spPr>
          <a:xfrm>
            <a:off x="5837625" y="2182450"/>
            <a:ext cx="2161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40"/>
          <p:cNvSpPr txBox="1"/>
          <p:nvPr>
            <p:ph idx="5" type="subTitle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40"/>
          <p:cNvSpPr txBox="1"/>
          <p:nvPr>
            <p:ph idx="6" type="subTitle"/>
          </p:nvPr>
        </p:nvSpPr>
        <p:spPr>
          <a:xfrm>
            <a:off x="1981059" y="3566025"/>
            <a:ext cx="2163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0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40"/>
          <p:cNvSpPr txBox="1"/>
          <p:nvPr>
            <p:ph idx="7" type="subTitle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 sz="2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40"/>
          <p:cNvSpPr txBox="1"/>
          <p:nvPr>
            <p:ph idx="8" type="subTitle"/>
          </p:nvPr>
        </p:nvSpPr>
        <p:spPr>
          <a:xfrm>
            <a:off x="5839439" y="3566025"/>
            <a:ext cx="2161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0"/>
          <p:cNvSpPr txBox="1"/>
          <p:nvPr>
            <p:ph hasCustomPrompt="1" idx="9" type="title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" name="Google Shape;301;p40"/>
          <p:cNvSpPr txBox="1"/>
          <p:nvPr>
            <p:ph hasCustomPrompt="1" idx="13" type="title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2" name="Google Shape;302;p40"/>
          <p:cNvSpPr txBox="1"/>
          <p:nvPr>
            <p:ph hasCustomPrompt="1" idx="14" type="title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40"/>
          <p:cNvSpPr txBox="1"/>
          <p:nvPr>
            <p:ph hasCustomPrompt="1" idx="15" type="title"/>
          </p:nvPr>
        </p:nvSpPr>
        <p:spPr>
          <a:xfrm>
            <a:off x="4956051" y="3108876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4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4143959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3871200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accent6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Black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9" name="Google Shape;309;p41"/>
          <p:cNvSpPr txBox="1"/>
          <p:nvPr>
            <p:ph idx="1" type="subTitle"/>
          </p:nvPr>
        </p:nvSpPr>
        <p:spPr>
          <a:xfrm>
            <a:off x="4572050" y="2571600"/>
            <a:ext cx="32292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1"/>
          <p:cNvSpPr/>
          <p:nvPr/>
        </p:nvSpPr>
        <p:spPr>
          <a:xfrm>
            <a:off x="-58741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-2813723" y="-50"/>
            <a:ext cx="59787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897100" y="10006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7086300" y="4595800"/>
            <a:ext cx="2517900" cy="3381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22969" y="222782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024131" y="222782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22969" y="2647850"/>
            <a:ext cx="2796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025631" y="2647844"/>
            <a:ext cx="2793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hasCustomPrompt="1" idx="5" type="title"/>
          </p:nvPr>
        </p:nvSpPr>
        <p:spPr>
          <a:xfrm>
            <a:off x="1322975" y="1889434"/>
            <a:ext cx="406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5"/>
          <p:cNvSpPr txBox="1"/>
          <p:nvPr>
            <p:ph hasCustomPrompt="1" idx="6" type="title"/>
          </p:nvPr>
        </p:nvSpPr>
        <p:spPr>
          <a:xfrm>
            <a:off x="5022099" y="1886275"/>
            <a:ext cx="406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chemeClr val="accent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idx="1" type="subTitle"/>
          </p:nvPr>
        </p:nvSpPr>
        <p:spPr>
          <a:xfrm>
            <a:off x="2255975" y="3288824"/>
            <a:ext cx="38589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2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2">
    <p:bg>
      <p:bgPr>
        <a:solidFill>
          <a:schemeClr val="accen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idx="1" type="subTitle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2" type="subTitle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3"/>
          <p:cNvSpPr txBox="1"/>
          <p:nvPr>
            <p:ph idx="3" type="subTitle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4" type="subTitle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3"/>
          <p:cNvSpPr txBox="1"/>
          <p:nvPr>
            <p:ph idx="5" type="subTitle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6" type="subTitle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3"/>
          <p:cNvSpPr txBox="1"/>
          <p:nvPr>
            <p:ph idx="7" type="subTitle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3"/>
          <p:cNvSpPr txBox="1"/>
          <p:nvPr>
            <p:ph idx="8" type="subTitle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3"/>
          <p:cNvSpPr txBox="1"/>
          <p:nvPr>
            <p:ph idx="9" type="subTitle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3"/>
          <p:cNvSpPr txBox="1"/>
          <p:nvPr>
            <p:ph idx="13" type="subTitle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3"/>
          <p:cNvSpPr txBox="1"/>
          <p:nvPr>
            <p:ph idx="14" type="subTitle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idx="15" type="subTitle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32" name="Google Shape;332;p43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/>
          <p:nvPr/>
        </p:nvSpPr>
        <p:spPr>
          <a:xfrm>
            <a:off x="8430713" y="-11314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>
            <a:off x="8096013" y="-16145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bg>
      <p:bgPr>
        <a:solidFill>
          <a:schemeClr val="accent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 txBox="1"/>
          <p:nvPr>
            <p:ph hasCustomPrompt="1" type="title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44"/>
          <p:cNvSpPr txBox="1"/>
          <p:nvPr>
            <p:ph idx="1" type="subTitle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hasCustomPrompt="1" idx="2" type="title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44"/>
          <p:cNvSpPr txBox="1"/>
          <p:nvPr>
            <p:ph idx="3" type="subTitle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3" name="Google Shape;343;p44"/>
          <p:cNvSpPr txBox="1"/>
          <p:nvPr>
            <p:ph hasCustomPrompt="1" idx="4" type="title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44"/>
          <p:cNvSpPr txBox="1"/>
          <p:nvPr>
            <p:ph idx="5" type="subTitle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_1">
    <p:bg>
      <p:bgPr>
        <a:solidFill>
          <a:schemeClr val="accen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48" name="Google Shape;348;p4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>
            <a:off x="8250413" y="36735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7742888" y="425347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5"/>
          <p:cNvSpPr txBox="1"/>
          <p:nvPr>
            <p:ph idx="1" type="subTitle"/>
          </p:nvPr>
        </p:nvSpPr>
        <p:spPr>
          <a:xfrm>
            <a:off x="725462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45"/>
          <p:cNvSpPr txBox="1"/>
          <p:nvPr>
            <p:ph idx="2" type="subTitle"/>
          </p:nvPr>
        </p:nvSpPr>
        <p:spPr>
          <a:xfrm>
            <a:off x="2745327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3" type="subTitle"/>
          </p:nvPr>
        </p:nvSpPr>
        <p:spPr>
          <a:xfrm>
            <a:off x="4772669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5"/>
          <p:cNvSpPr txBox="1"/>
          <p:nvPr>
            <p:ph idx="4" type="subTitle"/>
          </p:nvPr>
        </p:nvSpPr>
        <p:spPr>
          <a:xfrm>
            <a:off x="6795150" y="26367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5" type="subTitle"/>
          </p:nvPr>
        </p:nvSpPr>
        <p:spPr>
          <a:xfrm>
            <a:off x="583525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idx="6" type="subTitle"/>
          </p:nvPr>
        </p:nvSpPr>
        <p:spPr>
          <a:xfrm>
            <a:off x="2603425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5"/>
          <p:cNvSpPr txBox="1"/>
          <p:nvPr>
            <p:ph idx="7" type="subTitle"/>
          </p:nvPr>
        </p:nvSpPr>
        <p:spPr>
          <a:xfrm>
            <a:off x="4630763" y="3055550"/>
            <a:ext cx="19311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5"/>
          <p:cNvSpPr txBox="1"/>
          <p:nvPr>
            <p:ph idx="8" type="subTitle"/>
          </p:nvPr>
        </p:nvSpPr>
        <p:spPr>
          <a:xfrm>
            <a:off x="6677050" y="3055550"/>
            <a:ext cx="1883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_2">
    <p:bg>
      <p:bgPr>
        <a:solidFill>
          <a:schemeClr val="accen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62" name="Google Shape;362;p46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/>
          <p:nvPr/>
        </p:nvSpPr>
        <p:spPr>
          <a:xfrm>
            <a:off x="7848463" y="36735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8163088" y="425347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 txBox="1"/>
          <p:nvPr>
            <p:ph idx="1" type="subTitle"/>
          </p:nvPr>
        </p:nvSpPr>
        <p:spPr>
          <a:xfrm>
            <a:off x="60478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6" name="Google Shape;366;p46"/>
          <p:cNvSpPr txBox="1"/>
          <p:nvPr>
            <p:ph idx="2" type="subTitle"/>
          </p:nvPr>
        </p:nvSpPr>
        <p:spPr>
          <a:xfrm>
            <a:off x="262373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46"/>
          <p:cNvSpPr txBox="1"/>
          <p:nvPr>
            <p:ph idx="3" type="subTitle"/>
          </p:nvPr>
        </p:nvSpPr>
        <p:spPr>
          <a:xfrm>
            <a:off x="4651125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46"/>
          <p:cNvSpPr txBox="1"/>
          <p:nvPr>
            <p:ph idx="4" type="subTitle"/>
          </p:nvPr>
        </p:nvSpPr>
        <p:spPr>
          <a:xfrm>
            <a:off x="6674475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46"/>
          <p:cNvSpPr txBox="1"/>
          <p:nvPr>
            <p:ph idx="5" type="subTitle"/>
          </p:nvPr>
        </p:nvSpPr>
        <p:spPr>
          <a:xfrm>
            <a:off x="60478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6"/>
          <p:cNvSpPr txBox="1"/>
          <p:nvPr>
            <p:ph idx="6" type="subTitle"/>
          </p:nvPr>
        </p:nvSpPr>
        <p:spPr>
          <a:xfrm>
            <a:off x="262373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6"/>
          <p:cNvSpPr txBox="1"/>
          <p:nvPr>
            <p:ph idx="7" type="subTitle"/>
          </p:nvPr>
        </p:nvSpPr>
        <p:spPr>
          <a:xfrm>
            <a:off x="465112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idx="8" type="subTitle"/>
          </p:nvPr>
        </p:nvSpPr>
        <p:spPr>
          <a:xfrm>
            <a:off x="667447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hasCustomPrompt="1" idx="9" type="title"/>
          </p:nvPr>
        </p:nvSpPr>
        <p:spPr>
          <a:xfrm>
            <a:off x="60478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46"/>
          <p:cNvSpPr txBox="1"/>
          <p:nvPr>
            <p:ph hasCustomPrompt="1" idx="13" type="title"/>
          </p:nvPr>
        </p:nvSpPr>
        <p:spPr>
          <a:xfrm>
            <a:off x="465112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6"/>
          <p:cNvSpPr txBox="1"/>
          <p:nvPr>
            <p:ph hasCustomPrompt="1" idx="14" type="title"/>
          </p:nvPr>
        </p:nvSpPr>
        <p:spPr>
          <a:xfrm>
            <a:off x="262373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46"/>
          <p:cNvSpPr txBox="1"/>
          <p:nvPr>
            <p:ph hasCustomPrompt="1" idx="15" type="title"/>
          </p:nvPr>
        </p:nvSpPr>
        <p:spPr>
          <a:xfrm>
            <a:off x="667447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accent6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/>
          <p:nvPr/>
        </p:nvSpPr>
        <p:spPr>
          <a:xfrm>
            <a:off x="17417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-1579300" y="-50"/>
            <a:ext cx="65448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>
            <p:ph type="title"/>
          </p:nvPr>
        </p:nvSpPr>
        <p:spPr>
          <a:xfrm>
            <a:off x="4676825" y="714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81" name="Google Shape;381;p47"/>
          <p:cNvSpPr txBox="1"/>
          <p:nvPr>
            <p:ph idx="1" type="subTitle"/>
          </p:nvPr>
        </p:nvSpPr>
        <p:spPr>
          <a:xfrm>
            <a:off x="5797800" y="1480950"/>
            <a:ext cx="26331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7"/>
          <p:cNvSpPr txBox="1"/>
          <p:nvPr/>
        </p:nvSpPr>
        <p:spPr>
          <a:xfrm>
            <a:off x="5430725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lang="en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idx="1" type="subTitle"/>
          </p:nvPr>
        </p:nvSpPr>
        <p:spPr>
          <a:xfrm>
            <a:off x="722376" y="1280160"/>
            <a:ext cx="7717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8"/>
          <p:cNvSpPr txBox="1"/>
          <p:nvPr>
            <p:ph idx="2" type="subTitle"/>
          </p:nvPr>
        </p:nvSpPr>
        <p:spPr>
          <a:xfrm>
            <a:off x="703400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3" type="subTitle"/>
          </p:nvPr>
        </p:nvSpPr>
        <p:spPr>
          <a:xfrm>
            <a:off x="3418544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idx="4" type="subTitle"/>
          </p:nvPr>
        </p:nvSpPr>
        <p:spPr>
          <a:xfrm>
            <a:off x="6133675" y="42469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89" name="Google Shape;389;p48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>
            <a:off x="8392088" y="-14713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"/>
          <p:cNvSpPr/>
          <p:nvPr/>
        </p:nvSpPr>
        <p:spPr>
          <a:xfrm>
            <a:off x="8057388" y="-19544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2_2"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idx="1" type="subTitle"/>
          </p:nvPr>
        </p:nvSpPr>
        <p:spPr>
          <a:xfrm>
            <a:off x="50241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4" name="Google Shape;394;p49"/>
          <p:cNvSpPr txBox="1"/>
          <p:nvPr>
            <p:ph idx="2" type="subTitle"/>
          </p:nvPr>
        </p:nvSpPr>
        <p:spPr>
          <a:xfrm>
            <a:off x="7132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5" name="Google Shape;395;p49"/>
          <p:cNvSpPr txBox="1"/>
          <p:nvPr>
            <p:ph idx="3" type="subTitle"/>
          </p:nvPr>
        </p:nvSpPr>
        <p:spPr>
          <a:xfrm>
            <a:off x="722625" y="1435725"/>
            <a:ext cx="1607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6" name="Google Shape;396;p49"/>
          <p:cNvSpPr txBox="1"/>
          <p:nvPr>
            <p:ph idx="4" type="subTitle"/>
          </p:nvPr>
        </p:nvSpPr>
        <p:spPr>
          <a:xfrm>
            <a:off x="5021300" y="1437510"/>
            <a:ext cx="1607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98" name="Google Shape;398;p4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>
            <a:off x="4942613" y="458682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9"/>
          <p:cNvSpPr/>
          <p:nvPr/>
        </p:nvSpPr>
        <p:spPr>
          <a:xfrm>
            <a:off x="4607913" y="410372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9"/>
          <p:cNvSpPr/>
          <p:nvPr/>
        </p:nvSpPr>
        <p:spPr>
          <a:xfrm>
            <a:off x="8392088" y="-14713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/>
          <p:nvPr/>
        </p:nvSpPr>
        <p:spPr>
          <a:xfrm>
            <a:off x="8057388" y="-195445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2642550" y="539500"/>
            <a:ext cx="3858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2642700" y="2312627"/>
            <a:ext cx="38586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2193775" y="1797800"/>
            <a:ext cx="4756500" cy="1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627884" y="2571900"/>
            <a:ext cx="2989200" cy="25716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5004975" y="-50"/>
            <a:ext cx="7717500" cy="5143500"/>
          </a:xfrm>
          <a:prstGeom prst="parallelogram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713250" y="448050"/>
            <a:ext cx="48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539500"/>
            <a:ext cx="2640300" cy="17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vbothikar200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Report</a:t>
            </a:r>
            <a:endParaRPr/>
          </a:p>
        </p:txBody>
      </p:sp>
      <p:sp>
        <p:nvSpPr>
          <p:cNvPr id="412" name="Google Shape;412;p51"/>
          <p:cNvSpPr txBox="1"/>
          <p:nvPr>
            <p:ph idx="1" type="subTitle"/>
          </p:nvPr>
        </p:nvSpPr>
        <p:spPr>
          <a:xfrm>
            <a:off x="5293975" y="3191225"/>
            <a:ext cx="33870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Vedant Bothikar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Roll No: 31115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Company Name: Atomic Loops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Company Mentor: Vinay Phadnis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Internship Guide: Prof Shweta Shah</a:t>
            </a:r>
            <a:endParaRPr/>
          </a:p>
        </p:txBody>
      </p:sp>
      <p:grpSp>
        <p:nvGrpSpPr>
          <p:cNvPr id="413" name="Google Shape;413;p51"/>
          <p:cNvGrpSpPr/>
          <p:nvPr/>
        </p:nvGrpSpPr>
        <p:grpSpPr>
          <a:xfrm>
            <a:off x="709450" y="877500"/>
            <a:ext cx="3253860" cy="3565300"/>
            <a:chOff x="709450" y="877500"/>
            <a:chExt cx="3253860" cy="3565300"/>
          </a:xfrm>
        </p:grpSpPr>
        <p:sp>
          <p:nvSpPr>
            <p:cNvPr id="414" name="Google Shape;414;p51"/>
            <p:cNvSpPr/>
            <p:nvPr/>
          </p:nvSpPr>
          <p:spPr>
            <a:xfrm>
              <a:off x="974100" y="4197450"/>
              <a:ext cx="2989210" cy="245350"/>
            </a:xfrm>
            <a:custGeom>
              <a:rect b="b" l="l" r="r" t="t"/>
              <a:pathLst>
                <a:path extrusionOk="0" h="9814" w="168264">
                  <a:moveTo>
                    <a:pt x="79808" y="1"/>
                  </a:moveTo>
                  <a:lnTo>
                    <a:pt x="75526" y="22"/>
                  </a:lnTo>
                  <a:lnTo>
                    <a:pt x="71327" y="43"/>
                  </a:lnTo>
                  <a:lnTo>
                    <a:pt x="67169" y="84"/>
                  </a:lnTo>
                  <a:lnTo>
                    <a:pt x="63094" y="146"/>
                  </a:lnTo>
                  <a:lnTo>
                    <a:pt x="59103" y="209"/>
                  </a:lnTo>
                  <a:lnTo>
                    <a:pt x="55195" y="292"/>
                  </a:lnTo>
                  <a:lnTo>
                    <a:pt x="51390" y="375"/>
                  </a:lnTo>
                  <a:lnTo>
                    <a:pt x="47648" y="479"/>
                  </a:lnTo>
                  <a:lnTo>
                    <a:pt x="44031" y="583"/>
                  </a:lnTo>
                  <a:lnTo>
                    <a:pt x="40497" y="708"/>
                  </a:lnTo>
                  <a:lnTo>
                    <a:pt x="37088" y="833"/>
                  </a:lnTo>
                  <a:lnTo>
                    <a:pt x="33782" y="978"/>
                  </a:lnTo>
                  <a:lnTo>
                    <a:pt x="30623" y="1124"/>
                  </a:lnTo>
                  <a:lnTo>
                    <a:pt x="27567" y="1269"/>
                  </a:lnTo>
                  <a:lnTo>
                    <a:pt x="24635" y="1435"/>
                  </a:lnTo>
                  <a:lnTo>
                    <a:pt x="21850" y="1602"/>
                  </a:lnTo>
                  <a:lnTo>
                    <a:pt x="19210" y="1789"/>
                  </a:lnTo>
                  <a:lnTo>
                    <a:pt x="16715" y="1976"/>
                  </a:lnTo>
                  <a:lnTo>
                    <a:pt x="14366" y="2163"/>
                  </a:lnTo>
                  <a:lnTo>
                    <a:pt x="12183" y="2350"/>
                  </a:lnTo>
                  <a:lnTo>
                    <a:pt x="10146" y="2558"/>
                  </a:lnTo>
                  <a:lnTo>
                    <a:pt x="8296" y="2787"/>
                  </a:lnTo>
                  <a:lnTo>
                    <a:pt x="6612" y="2995"/>
                  </a:lnTo>
                  <a:lnTo>
                    <a:pt x="5094" y="3223"/>
                  </a:lnTo>
                  <a:lnTo>
                    <a:pt x="3784" y="3452"/>
                  </a:lnTo>
                  <a:lnTo>
                    <a:pt x="2641" y="3681"/>
                  </a:lnTo>
                  <a:lnTo>
                    <a:pt x="2142" y="3805"/>
                  </a:lnTo>
                  <a:lnTo>
                    <a:pt x="1706" y="3909"/>
                  </a:lnTo>
                  <a:lnTo>
                    <a:pt x="1311" y="4034"/>
                  </a:lnTo>
                  <a:lnTo>
                    <a:pt x="957" y="4159"/>
                  </a:lnTo>
                  <a:lnTo>
                    <a:pt x="666" y="4283"/>
                  </a:lnTo>
                  <a:lnTo>
                    <a:pt x="437" y="4408"/>
                  </a:lnTo>
                  <a:lnTo>
                    <a:pt x="250" y="4533"/>
                  </a:lnTo>
                  <a:lnTo>
                    <a:pt x="105" y="4658"/>
                  </a:lnTo>
                  <a:lnTo>
                    <a:pt x="22" y="4782"/>
                  </a:lnTo>
                  <a:lnTo>
                    <a:pt x="1" y="4845"/>
                  </a:lnTo>
                  <a:lnTo>
                    <a:pt x="1" y="4907"/>
                  </a:lnTo>
                  <a:lnTo>
                    <a:pt x="1" y="4969"/>
                  </a:lnTo>
                  <a:lnTo>
                    <a:pt x="22" y="5032"/>
                  </a:lnTo>
                  <a:lnTo>
                    <a:pt x="105" y="5157"/>
                  </a:lnTo>
                  <a:lnTo>
                    <a:pt x="250" y="5281"/>
                  </a:lnTo>
                  <a:lnTo>
                    <a:pt x="437" y="5406"/>
                  </a:lnTo>
                  <a:lnTo>
                    <a:pt x="666" y="5531"/>
                  </a:lnTo>
                  <a:lnTo>
                    <a:pt x="957" y="5655"/>
                  </a:lnTo>
                  <a:lnTo>
                    <a:pt x="1311" y="5780"/>
                  </a:lnTo>
                  <a:lnTo>
                    <a:pt x="1706" y="5905"/>
                  </a:lnTo>
                  <a:lnTo>
                    <a:pt x="2142" y="6009"/>
                  </a:lnTo>
                  <a:lnTo>
                    <a:pt x="2641" y="6134"/>
                  </a:lnTo>
                  <a:lnTo>
                    <a:pt x="3784" y="6362"/>
                  </a:lnTo>
                  <a:lnTo>
                    <a:pt x="5094" y="6591"/>
                  </a:lnTo>
                  <a:lnTo>
                    <a:pt x="6612" y="6820"/>
                  </a:lnTo>
                  <a:lnTo>
                    <a:pt x="8296" y="7028"/>
                  </a:lnTo>
                  <a:lnTo>
                    <a:pt x="10146" y="7256"/>
                  </a:lnTo>
                  <a:lnTo>
                    <a:pt x="12183" y="7464"/>
                  </a:lnTo>
                  <a:lnTo>
                    <a:pt x="14366" y="7651"/>
                  </a:lnTo>
                  <a:lnTo>
                    <a:pt x="16715" y="7838"/>
                  </a:lnTo>
                  <a:lnTo>
                    <a:pt x="19210" y="8025"/>
                  </a:lnTo>
                  <a:lnTo>
                    <a:pt x="21850" y="8212"/>
                  </a:lnTo>
                  <a:lnTo>
                    <a:pt x="24635" y="8379"/>
                  </a:lnTo>
                  <a:lnTo>
                    <a:pt x="27567" y="8545"/>
                  </a:lnTo>
                  <a:lnTo>
                    <a:pt x="30623" y="8691"/>
                  </a:lnTo>
                  <a:lnTo>
                    <a:pt x="33782" y="8836"/>
                  </a:lnTo>
                  <a:lnTo>
                    <a:pt x="37088" y="8982"/>
                  </a:lnTo>
                  <a:lnTo>
                    <a:pt x="40497" y="9106"/>
                  </a:lnTo>
                  <a:lnTo>
                    <a:pt x="44031" y="9231"/>
                  </a:lnTo>
                  <a:lnTo>
                    <a:pt x="47648" y="9335"/>
                  </a:lnTo>
                  <a:lnTo>
                    <a:pt x="51390" y="9439"/>
                  </a:lnTo>
                  <a:lnTo>
                    <a:pt x="55195" y="9522"/>
                  </a:lnTo>
                  <a:lnTo>
                    <a:pt x="59103" y="9605"/>
                  </a:lnTo>
                  <a:lnTo>
                    <a:pt x="63094" y="9668"/>
                  </a:lnTo>
                  <a:lnTo>
                    <a:pt x="67169" y="9709"/>
                  </a:lnTo>
                  <a:lnTo>
                    <a:pt x="71327" y="9772"/>
                  </a:lnTo>
                  <a:lnTo>
                    <a:pt x="75526" y="9792"/>
                  </a:lnTo>
                  <a:lnTo>
                    <a:pt x="79808" y="9813"/>
                  </a:lnTo>
                  <a:lnTo>
                    <a:pt x="88456" y="9813"/>
                  </a:lnTo>
                  <a:lnTo>
                    <a:pt x="92739" y="9792"/>
                  </a:lnTo>
                  <a:lnTo>
                    <a:pt x="96938" y="9772"/>
                  </a:lnTo>
                  <a:lnTo>
                    <a:pt x="101096" y="9709"/>
                  </a:lnTo>
                  <a:lnTo>
                    <a:pt x="105150" y="9668"/>
                  </a:lnTo>
                  <a:lnTo>
                    <a:pt x="109141" y="9605"/>
                  </a:lnTo>
                  <a:lnTo>
                    <a:pt x="113049" y="9522"/>
                  </a:lnTo>
                  <a:lnTo>
                    <a:pt x="116875" y="9439"/>
                  </a:lnTo>
                  <a:lnTo>
                    <a:pt x="120596" y="9335"/>
                  </a:lnTo>
                  <a:lnTo>
                    <a:pt x="124234" y="9231"/>
                  </a:lnTo>
                  <a:lnTo>
                    <a:pt x="127747" y="9106"/>
                  </a:lnTo>
                  <a:lnTo>
                    <a:pt x="131177" y="8982"/>
                  </a:lnTo>
                  <a:lnTo>
                    <a:pt x="134462" y="8836"/>
                  </a:lnTo>
                  <a:lnTo>
                    <a:pt x="137642" y="8691"/>
                  </a:lnTo>
                  <a:lnTo>
                    <a:pt x="140698" y="8545"/>
                  </a:lnTo>
                  <a:lnTo>
                    <a:pt x="143629" y="8379"/>
                  </a:lnTo>
                  <a:lnTo>
                    <a:pt x="146415" y="8212"/>
                  </a:lnTo>
                  <a:lnTo>
                    <a:pt x="149055" y="8025"/>
                  </a:lnTo>
                  <a:lnTo>
                    <a:pt x="151550" y="7838"/>
                  </a:lnTo>
                  <a:lnTo>
                    <a:pt x="153899" y="7651"/>
                  </a:lnTo>
                  <a:lnTo>
                    <a:pt x="156082" y="7464"/>
                  </a:lnTo>
                  <a:lnTo>
                    <a:pt x="158119" y="7256"/>
                  </a:lnTo>
                  <a:lnTo>
                    <a:pt x="159969" y="7028"/>
                  </a:lnTo>
                  <a:lnTo>
                    <a:pt x="161653" y="6820"/>
                  </a:lnTo>
                  <a:lnTo>
                    <a:pt x="163150" y="6591"/>
                  </a:lnTo>
                  <a:lnTo>
                    <a:pt x="164480" y="6362"/>
                  </a:lnTo>
                  <a:lnTo>
                    <a:pt x="165624" y="6134"/>
                  </a:lnTo>
                  <a:lnTo>
                    <a:pt x="166102" y="6009"/>
                  </a:lnTo>
                  <a:lnTo>
                    <a:pt x="166559" y="5905"/>
                  </a:lnTo>
                  <a:lnTo>
                    <a:pt x="166954" y="5780"/>
                  </a:lnTo>
                  <a:lnTo>
                    <a:pt x="167287" y="5655"/>
                  </a:lnTo>
                  <a:lnTo>
                    <a:pt x="167578" y="5531"/>
                  </a:lnTo>
                  <a:lnTo>
                    <a:pt x="167827" y="5406"/>
                  </a:lnTo>
                  <a:lnTo>
                    <a:pt x="168015" y="5281"/>
                  </a:lnTo>
                  <a:lnTo>
                    <a:pt x="168160" y="5157"/>
                  </a:lnTo>
                  <a:lnTo>
                    <a:pt x="168243" y="5032"/>
                  </a:lnTo>
                  <a:lnTo>
                    <a:pt x="168264" y="4969"/>
                  </a:lnTo>
                  <a:lnTo>
                    <a:pt x="168264" y="4907"/>
                  </a:lnTo>
                  <a:lnTo>
                    <a:pt x="168264" y="4845"/>
                  </a:lnTo>
                  <a:lnTo>
                    <a:pt x="168243" y="4782"/>
                  </a:lnTo>
                  <a:lnTo>
                    <a:pt x="168160" y="4658"/>
                  </a:lnTo>
                  <a:lnTo>
                    <a:pt x="168015" y="4533"/>
                  </a:lnTo>
                  <a:lnTo>
                    <a:pt x="167827" y="4408"/>
                  </a:lnTo>
                  <a:lnTo>
                    <a:pt x="167578" y="4283"/>
                  </a:lnTo>
                  <a:lnTo>
                    <a:pt x="167287" y="4159"/>
                  </a:lnTo>
                  <a:lnTo>
                    <a:pt x="166954" y="4034"/>
                  </a:lnTo>
                  <a:lnTo>
                    <a:pt x="166559" y="3909"/>
                  </a:lnTo>
                  <a:lnTo>
                    <a:pt x="166102" y="3805"/>
                  </a:lnTo>
                  <a:lnTo>
                    <a:pt x="165624" y="3681"/>
                  </a:lnTo>
                  <a:lnTo>
                    <a:pt x="164480" y="3452"/>
                  </a:lnTo>
                  <a:lnTo>
                    <a:pt x="163150" y="3223"/>
                  </a:lnTo>
                  <a:lnTo>
                    <a:pt x="161653" y="2995"/>
                  </a:lnTo>
                  <a:lnTo>
                    <a:pt x="159969" y="2787"/>
                  </a:lnTo>
                  <a:lnTo>
                    <a:pt x="158119" y="2558"/>
                  </a:lnTo>
                  <a:lnTo>
                    <a:pt x="156082" y="2350"/>
                  </a:lnTo>
                  <a:lnTo>
                    <a:pt x="153899" y="2163"/>
                  </a:lnTo>
                  <a:lnTo>
                    <a:pt x="151550" y="1976"/>
                  </a:lnTo>
                  <a:lnTo>
                    <a:pt x="149055" y="1789"/>
                  </a:lnTo>
                  <a:lnTo>
                    <a:pt x="146415" y="1602"/>
                  </a:lnTo>
                  <a:lnTo>
                    <a:pt x="143629" y="1435"/>
                  </a:lnTo>
                  <a:lnTo>
                    <a:pt x="140698" y="1269"/>
                  </a:lnTo>
                  <a:lnTo>
                    <a:pt x="137642" y="1124"/>
                  </a:lnTo>
                  <a:lnTo>
                    <a:pt x="134462" y="978"/>
                  </a:lnTo>
                  <a:lnTo>
                    <a:pt x="131177" y="833"/>
                  </a:lnTo>
                  <a:lnTo>
                    <a:pt x="127747" y="708"/>
                  </a:lnTo>
                  <a:lnTo>
                    <a:pt x="124234" y="583"/>
                  </a:lnTo>
                  <a:lnTo>
                    <a:pt x="120596" y="479"/>
                  </a:lnTo>
                  <a:lnTo>
                    <a:pt x="116875" y="375"/>
                  </a:lnTo>
                  <a:lnTo>
                    <a:pt x="113049" y="292"/>
                  </a:lnTo>
                  <a:lnTo>
                    <a:pt x="109141" y="209"/>
                  </a:lnTo>
                  <a:lnTo>
                    <a:pt x="105150" y="146"/>
                  </a:lnTo>
                  <a:lnTo>
                    <a:pt x="101096" y="84"/>
                  </a:lnTo>
                  <a:lnTo>
                    <a:pt x="96938" y="43"/>
                  </a:lnTo>
                  <a:lnTo>
                    <a:pt x="92739" y="22"/>
                  </a:lnTo>
                  <a:lnTo>
                    <a:pt x="88456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783125" y="3943850"/>
              <a:ext cx="126325" cy="226600"/>
            </a:xfrm>
            <a:custGeom>
              <a:rect b="b" l="l" r="r" t="t"/>
              <a:pathLst>
                <a:path extrusionOk="0" h="9064" w="5053">
                  <a:moveTo>
                    <a:pt x="1768" y="0"/>
                  </a:moveTo>
                  <a:lnTo>
                    <a:pt x="1" y="7921"/>
                  </a:lnTo>
                  <a:lnTo>
                    <a:pt x="3306" y="9064"/>
                  </a:lnTo>
                  <a:lnTo>
                    <a:pt x="5052" y="114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783125" y="3943850"/>
              <a:ext cx="126325" cy="226600"/>
            </a:xfrm>
            <a:custGeom>
              <a:rect b="b" l="l" r="r" t="t"/>
              <a:pathLst>
                <a:path extrusionOk="0" fill="none" h="9064" w="5053">
                  <a:moveTo>
                    <a:pt x="3306" y="9064"/>
                  </a:moveTo>
                  <a:lnTo>
                    <a:pt x="1" y="7921"/>
                  </a:lnTo>
                  <a:lnTo>
                    <a:pt x="1768" y="0"/>
                  </a:lnTo>
                  <a:lnTo>
                    <a:pt x="5052" y="1143"/>
                  </a:lnTo>
                  <a:lnTo>
                    <a:pt x="3306" y="90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3440050" y="4029600"/>
              <a:ext cx="109675" cy="201675"/>
            </a:xfrm>
            <a:custGeom>
              <a:rect b="b" l="l" r="r" t="t"/>
              <a:pathLst>
                <a:path extrusionOk="0" h="8067" w="4387">
                  <a:moveTo>
                    <a:pt x="0" y="0"/>
                  </a:moveTo>
                  <a:lnTo>
                    <a:pt x="915" y="8066"/>
                  </a:lnTo>
                  <a:lnTo>
                    <a:pt x="4387" y="8066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3440050" y="4029600"/>
              <a:ext cx="109675" cy="201675"/>
            </a:xfrm>
            <a:custGeom>
              <a:rect b="b" l="l" r="r" t="t"/>
              <a:pathLst>
                <a:path extrusionOk="0" fill="none" h="8067" w="4387">
                  <a:moveTo>
                    <a:pt x="4387" y="8066"/>
                  </a:moveTo>
                  <a:lnTo>
                    <a:pt x="915" y="8066"/>
                  </a:lnTo>
                  <a:lnTo>
                    <a:pt x="0" y="0"/>
                  </a:lnTo>
                  <a:lnTo>
                    <a:pt x="3493" y="0"/>
                  </a:lnTo>
                  <a:lnTo>
                    <a:pt x="4387" y="80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3294525" y="4220850"/>
              <a:ext cx="285875" cy="99300"/>
            </a:xfrm>
            <a:custGeom>
              <a:rect b="b" l="l" r="r" t="t"/>
              <a:pathLst>
                <a:path extrusionOk="0" h="3972" w="11435">
                  <a:moveTo>
                    <a:pt x="6445" y="0"/>
                  </a:moveTo>
                  <a:lnTo>
                    <a:pt x="6300" y="21"/>
                  </a:lnTo>
                  <a:lnTo>
                    <a:pt x="6154" y="63"/>
                  </a:lnTo>
                  <a:lnTo>
                    <a:pt x="6008" y="125"/>
                  </a:lnTo>
                  <a:lnTo>
                    <a:pt x="5884" y="229"/>
                  </a:lnTo>
                  <a:lnTo>
                    <a:pt x="5717" y="375"/>
                  </a:lnTo>
                  <a:lnTo>
                    <a:pt x="5510" y="520"/>
                  </a:lnTo>
                  <a:lnTo>
                    <a:pt x="5281" y="666"/>
                  </a:lnTo>
                  <a:lnTo>
                    <a:pt x="5031" y="811"/>
                  </a:lnTo>
                  <a:lnTo>
                    <a:pt x="4449" y="1102"/>
                  </a:lnTo>
                  <a:lnTo>
                    <a:pt x="3784" y="1373"/>
                  </a:lnTo>
                  <a:lnTo>
                    <a:pt x="3036" y="1643"/>
                  </a:lnTo>
                  <a:lnTo>
                    <a:pt x="2204" y="1913"/>
                  </a:lnTo>
                  <a:lnTo>
                    <a:pt x="1289" y="2162"/>
                  </a:lnTo>
                  <a:lnTo>
                    <a:pt x="312" y="2391"/>
                  </a:lnTo>
                  <a:lnTo>
                    <a:pt x="208" y="2433"/>
                  </a:lnTo>
                  <a:lnTo>
                    <a:pt x="125" y="2495"/>
                  </a:lnTo>
                  <a:lnTo>
                    <a:pt x="63" y="2578"/>
                  </a:lnTo>
                  <a:lnTo>
                    <a:pt x="21" y="2703"/>
                  </a:lnTo>
                  <a:lnTo>
                    <a:pt x="1" y="2807"/>
                  </a:lnTo>
                  <a:lnTo>
                    <a:pt x="1" y="2952"/>
                  </a:lnTo>
                  <a:lnTo>
                    <a:pt x="21" y="3098"/>
                  </a:lnTo>
                  <a:lnTo>
                    <a:pt x="84" y="3223"/>
                  </a:lnTo>
                  <a:lnTo>
                    <a:pt x="146" y="3368"/>
                  </a:lnTo>
                  <a:lnTo>
                    <a:pt x="250" y="3514"/>
                  </a:lnTo>
                  <a:lnTo>
                    <a:pt x="354" y="3638"/>
                  </a:lnTo>
                  <a:lnTo>
                    <a:pt x="520" y="3742"/>
                  </a:lnTo>
                  <a:lnTo>
                    <a:pt x="687" y="3846"/>
                  </a:lnTo>
                  <a:lnTo>
                    <a:pt x="894" y="3909"/>
                  </a:lnTo>
                  <a:lnTo>
                    <a:pt x="1123" y="3950"/>
                  </a:lnTo>
                  <a:lnTo>
                    <a:pt x="1373" y="3971"/>
                  </a:lnTo>
                  <a:lnTo>
                    <a:pt x="2703" y="3950"/>
                  </a:lnTo>
                  <a:lnTo>
                    <a:pt x="4262" y="3909"/>
                  </a:lnTo>
                  <a:lnTo>
                    <a:pt x="5738" y="3867"/>
                  </a:lnTo>
                  <a:lnTo>
                    <a:pt x="8004" y="3867"/>
                  </a:lnTo>
                  <a:lnTo>
                    <a:pt x="9002" y="3909"/>
                  </a:lnTo>
                  <a:lnTo>
                    <a:pt x="9938" y="3930"/>
                  </a:lnTo>
                  <a:lnTo>
                    <a:pt x="10915" y="3971"/>
                  </a:lnTo>
                  <a:lnTo>
                    <a:pt x="11019" y="3950"/>
                  </a:lnTo>
                  <a:lnTo>
                    <a:pt x="11122" y="3930"/>
                  </a:lnTo>
                  <a:lnTo>
                    <a:pt x="11206" y="3867"/>
                  </a:lnTo>
                  <a:lnTo>
                    <a:pt x="11289" y="3805"/>
                  </a:lnTo>
                  <a:lnTo>
                    <a:pt x="11351" y="3722"/>
                  </a:lnTo>
                  <a:lnTo>
                    <a:pt x="11393" y="3638"/>
                  </a:lnTo>
                  <a:lnTo>
                    <a:pt x="11434" y="3555"/>
                  </a:lnTo>
                  <a:lnTo>
                    <a:pt x="11434" y="3451"/>
                  </a:lnTo>
                  <a:lnTo>
                    <a:pt x="11434" y="3347"/>
                  </a:lnTo>
                  <a:lnTo>
                    <a:pt x="10727" y="250"/>
                  </a:lnTo>
                  <a:lnTo>
                    <a:pt x="10707" y="146"/>
                  </a:lnTo>
                  <a:lnTo>
                    <a:pt x="10624" y="84"/>
                  </a:lnTo>
                  <a:lnTo>
                    <a:pt x="10540" y="21"/>
                  </a:lnTo>
                  <a:lnTo>
                    <a:pt x="104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585125" y="4130950"/>
              <a:ext cx="294175" cy="131500"/>
            </a:xfrm>
            <a:custGeom>
              <a:rect b="b" l="l" r="r" t="t"/>
              <a:pathLst>
                <a:path extrusionOk="0" h="5260" w="11767">
                  <a:moveTo>
                    <a:pt x="561" y="0"/>
                  </a:moveTo>
                  <a:lnTo>
                    <a:pt x="437" y="21"/>
                  </a:lnTo>
                  <a:lnTo>
                    <a:pt x="333" y="62"/>
                  </a:lnTo>
                  <a:lnTo>
                    <a:pt x="250" y="125"/>
                  </a:lnTo>
                  <a:lnTo>
                    <a:pt x="166" y="229"/>
                  </a:lnTo>
                  <a:lnTo>
                    <a:pt x="104" y="333"/>
                  </a:lnTo>
                  <a:lnTo>
                    <a:pt x="42" y="457"/>
                  </a:lnTo>
                  <a:lnTo>
                    <a:pt x="21" y="603"/>
                  </a:lnTo>
                  <a:lnTo>
                    <a:pt x="0" y="769"/>
                  </a:lnTo>
                  <a:lnTo>
                    <a:pt x="21" y="915"/>
                  </a:lnTo>
                  <a:lnTo>
                    <a:pt x="42" y="1081"/>
                  </a:lnTo>
                  <a:lnTo>
                    <a:pt x="104" y="1247"/>
                  </a:lnTo>
                  <a:lnTo>
                    <a:pt x="208" y="1393"/>
                  </a:lnTo>
                  <a:lnTo>
                    <a:pt x="333" y="1538"/>
                  </a:lnTo>
                  <a:lnTo>
                    <a:pt x="478" y="1684"/>
                  </a:lnTo>
                  <a:lnTo>
                    <a:pt x="686" y="1809"/>
                  </a:lnTo>
                  <a:lnTo>
                    <a:pt x="915" y="1892"/>
                  </a:lnTo>
                  <a:lnTo>
                    <a:pt x="1684" y="2162"/>
                  </a:lnTo>
                  <a:lnTo>
                    <a:pt x="2370" y="2370"/>
                  </a:lnTo>
                  <a:lnTo>
                    <a:pt x="3555" y="2723"/>
                  </a:lnTo>
                  <a:lnTo>
                    <a:pt x="4678" y="3056"/>
                  </a:lnTo>
                  <a:lnTo>
                    <a:pt x="5280" y="3243"/>
                  </a:lnTo>
                  <a:lnTo>
                    <a:pt x="5966" y="3472"/>
                  </a:lnTo>
                  <a:lnTo>
                    <a:pt x="7214" y="3929"/>
                  </a:lnTo>
                  <a:lnTo>
                    <a:pt x="8482" y="4386"/>
                  </a:lnTo>
                  <a:lnTo>
                    <a:pt x="10727" y="5239"/>
                  </a:lnTo>
                  <a:lnTo>
                    <a:pt x="10873" y="5260"/>
                  </a:lnTo>
                  <a:lnTo>
                    <a:pt x="10976" y="5260"/>
                  </a:lnTo>
                  <a:lnTo>
                    <a:pt x="11060" y="5239"/>
                  </a:lnTo>
                  <a:lnTo>
                    <a:pt x="11143" y="5197"/>
                  </a:lnTo>
                  <a:lnTo>
                    <a:pt x="11226" y="5156"/>
                  </a:lnTo>
                  <a:lnTo>
                    <a:pt x="11288" y="5072"/>
                  </a:lnTo>
                  <a:lnTo>
                    <a:pt x="11351" y="4989"/>
                  </a:lnTo>
                  <a:lnTo>
                    <a:pt x="11392" y="4906"/>
                  </a:lnTo>
                  <a:lnTo>
                    <a:pt x="11413" y="4802"/>
                  </a:lnTo>
                  <a:lnTo>
                    <a:pt x="11766" y="1642"/>
                  </a:lnTo>
                  <a:lnTo>
                    <a:pt x="11766" y="1559"/>
                  </a:lnTo>
                  <a:lnTo>
                    <a:pt x="11725" y="1455"/>
                  </a:lnTo>
                  <a:lnTo>
                    <a:pt x="11663" y="1372"/>
                  </a:lnTo>
                  <a:lnTo>
                    <a:pt x="11559" y="1330"/>
                  </a:lnTo>
                  <a:lnTo>
                    <a:pt x="7983" y="83"/>
                  </a:lnTo>
                  <a:lnTo>
                    <a:pt x="7754" y="42"/>
                  </a:lnTo>
                  <a:lnTo>
                    <a:pt x="7526" y="21"/>
                  </a:lnTo>
                  <a:lnTo>
                    <a:pt x="7318" y="42"/>
                  </a:lnTo>
                  <a:lnTo>
                    <a:pt x="7089" y="83"/>
                  </a:lnTo>
                  <a:lnTo>
                    <a:pt x="6611" y="187"/>
                  </a:lnTo>
                  <a:lnTo>
                    <a:pt x="6154" y="249"/>
                  </a:lnTo>
                  <a:lnTo>
                    <a:pt x="5717" y="312"/>
                  </a:lnTo>
                  <a:lnTo>
                    <a:pt x="5322" y="333"/>
                  </a:lnTo>
                  <a:lnTo>
                    <a:pt x="4948" y="353"/>
                  </a:lnTo>
                  <a:lnTo>
                    <a:pt x="4574" y="353"/>
                  </a:lnTo>
                  <a:lnTo>
                    <a:pt x="3846" y="333"/>
                  </a:lnTo>
                  <a:lnTo>
                    <a:pt x="3139" y="249"/>
                  </a:lnTo>
                  <a:lnTo>
                    <a:pt x="2370" y="166"/>
                  </a:lnTo>
                  <a:lnTo>
                    <a:pt x="1518" y="8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552900" y="1519875"/>
              <a:ext cx="747375" cy="434500"/>
            </a:xfrm>
            <a:custGeom>
              <a:rect b="b" l="l" r="r" t="t"/>
              <a:pathLst>
                <a:path extrusionOk="0" h="17380" w="29895">
                  <a:moveTo>
                    <a:pt x="25487" y="1"/>
                  </a:moveTo>
                  <a:lnTo>
                    <a:pt x="24115" y="1373"/>
                  </a:lnTo>
                  <a:lnTo>
                    <a:pt x="22681" y="2745"/>
                  </a:lnTo>
                  <a:lnTo>
                    <a:pt x="21267" y="4096"/>
                  </a:lnTo>
                  <a:lnTo>
                    <a:pt x="19812" y="5426"/>
                  </a:lnTo>
                  <a:lnTo>
                    <a:pt x="18357" y="6736"/>
                  </a:lnTo>
                  <a:lnTo>
                    <a:pt x="16860" y="7983"/>
                  </a:lnTo>
                  <a:lnTo>
                    <a:pt x="16132" y="8586"/>
                  </a:lnTo>
                  <a:lnTo>
                    <a:pt x="15384" y="9168"/>
                  </a:lnTo>
                  <a:lnTo>
                    <a:pt x="14615" y="9730"/>
                  </a:lnTo>
                  <a:lnTo>
                    <a:pt x="13866" y="10270"/>
                  </a:lnTo>
                  <a:lnTo>
                    <a:pt x="13097" y="10769"/>
                  </a:lnTo>
                  <a:lnTo>
                    <a:pt x="12723" y="10998"/>
                  </a:lnTo>
                  <a:lnTo>
                    <a:pt x="12369" y="11206"/>
                  </a:lnTo>
                  <a:lnTo>
                    <a:pt x="11995" y="11414"/>
                  </a:lnTo>
                  <a:lnTo>
                    <a:pt x="11642" y="11601"/>
                  </a:lnTo>
                  <a:lnTo>
                    <a:pt x="11288" y="11746"/>
                  </a:lnTo>
                  <a:lnTo>
                    <a:pt x="10977" y="11892"/>
                  </a:lnTo>
                  <a:lnTo>
                    <a:pt x="10665" y="11996"/>
                  </a:lnTo>
                  <a:lnTo>
                    <a:pt x="10353" y="12100"/>
                  </a:lnTo>
                  <a:lnTo>
                    <a:pt x="10020" y="12162"/>
                  </a:lnTo>
                  <a:lnTo>
                    <a:pt x="9688" y="12204"/>
                  </a:lnTo>
                  <a:lnTo>
                    <a:pt x="9355" y="12245"/>
                  </a:lnTo>
                  <a:lnTo>
                    <a:pt x="9043" y="12245"/>
                  </a:lnTo>
                  <a:lnTo>
                    <a:pt x="8711" y="12224"/>
                  </a:lnTo>
                  <a:lnTo>
                    <a:pt x="8378" y="12183"/>
                  </a:lnTo>
                  <a:lnTo>
                    <a:pt x="7983" y="12100"/>
                  </a:lnTo>
                  <a:lnTo>
                    <a:pt x="7588" y="12016"/>
                  </a:lnTo>
                  <a:lnTo>
                    <a:pt x="7193" y="11913"/>
                  </a:lnTo>
                  <a:lnTo>
                    <a:pt x="6798" y="11788"/>
                  </a:lnTo>
                  <a:lnTo>
                    <a:pt x="6424" y="11642"/>
                  </a:lnTo>
                  <a:lnTo>
                    <a:pt x="6050" y="11476"/>
                  </a:lnTo>
                  <a:lnTo>
                    <a:pt x="5696" y="11289"/>
                  </a:lnTo>
                  <a:lnTo>
                    <a:pt x="5343" y="11102"/>
                  </a:lnTo>
                  <a:lnTo>
                    <a:pt x="4553" y="10644"/>
                  </a:lnTo>
                  <a:lnTo>
                    <a:pt x="3825" y="10146"/>
                  </a:lnTo>
                  <a:lnTo>
                    <a:pt x="3451" y="9875"/>
                  </a:lnTo>
                  <a:lnTo>
                    <a:pt x="3077" y="9605"/>
                  </a:lnTo>
                  <a:lnTo>
                    <a:pt x="2391" y="9064"/>
                  </a:lnTo>
                  <a:lnTo>
                    <a:pt x="0" y="10873"/>
                  </a:lnTo>
                  <a:lnTo>
                    <a:pt x="312" y="11393"/>
                  </a:lnTo>
                  <a:lnTo>
                    <a:pt x="645" y="11871"/>
                  </a:lnTo>
                  <a:lnTo>
                    <a:pt x="977" y="12328"/>
                  </a:lnTo>
                  <a:lnTo>
                    <a:pt x="1331" y="12765"/>
                  </a:lnTo>
                  <a:lnTo>
                    <a:pt x="1705" y="13201"/>
                  </a:lnTo>
                  <a:lnTo>
                    <a:pt x="2100" y="13617"/>
                  </a:lnTo>
                  <a:lnTo>
                    <a:pt x="2495" y="14033"/>
                  </a:lnTo>
                  <a:lnTo>
                    <a:pt x="2911" y="14428"/>
                  </a:lnTo>
                  <a:lnTo>
                    <a:pt x="3389" y="14823"/>
                  </a:lnTo>
                  <a:lnTo>
                    <a:pt x="3867" y="15197"/>
                  </a:lnTo>
                  <a:lnTo>
                    <a:pt x="4387" y="15551"/>
                  </a:lnTo>
                  <a:lnTo>
                    <a:pt x="4906" y="15883"/>
                  </a:lnTo>
                  <a:lnTo>
                    <a:pt x="5447" y="16174"/>
                  </a:lnTo>
                  <a:lnTo>
                    <a:pt x="5987" y="16444"/>
                  </a:lnTo>
                  <a:lnTo>
                    <a:pt x="6569" y="16694"/>
                  </a:lnTo>
                  <a:lnTo>
                    <a:pt x="7151" y="16902"/>
                  </a:lnTo>
                  <a:lnTo>
                    <a:pt x="7796" y="17110"/>
                  </a:lnTo>
                  <a:lnTo>
                    <a:pt x="8482" y="17234"/>
                  </a:lnTo>
                  <a:lnTo>
                    <a:pt x="9147" y="17338"/>
                  </a:lnTo>
                  <a:lnTo>
                    <a:pt x="9833" y="17380"/>
                  </a:lnTo>
                  <a:lnTo>
                    <a:pt x="10519" y="17380"/>
                  </a:lnTo>
                  <a:lnTo>
                    <a:pt x="11205" y="17338"/>
                  </a:lnTo>
                  <a:lnTo>
                    <a:pt x="11871" y="17234"/>
                  </a:lnTo>
                  <a:lnTo>
                    <a:pt x="12557" y="17089"/>
                  </a:lnTo>
                  <a:lnTo>
                    <a:pt x="13201" y="16881"/>
                  </a:lnTo>
                  <a:lnTo>
                    <a:pt x="13804" y="16673"/>
                  </a:lnTo>
                  <a:lnTo>
                    <a:pt x="14365" y="16424"/>
                  </a:lnTo>
                  <a:lnTo>
                    <a:pt x="14906" y="16174"/>
                  </a:lnTo>
                  <a:lnTo>
                    <a:pt x="15425" y="15925"/>
                  </a:lnTo>
                  <a:lnTo>
                    <a:pt x="15924" y="15675"/>
                  </a:lnTo>
                  <a:lnTo>
                    <a:pt x="16423" y="15384"/>
                  </a:lnTo>
                  <a:lnTo>
                    <a:pt x="16922" y="15093"/>
                  </a:lnTo>
                  <a:lnTo>
                    <a:pt x="17837" y="14511"/>
                  </a:lnTo>
                  <a:lnTo>
                    <a:pt x="18731" y="13929"/>
                  </a:lnTo>
                  <a:lnTo>
                    <a:pt x="19604" y="13305"/>
                  </a:lnTo>
                  <a:lnTo>
                    <a:pt x="20477" y="12682"/>
                  </a:lnTo>
                  <a:lnTo>
                    <a:pt x="21329" y="12037"/>
                  </a:lnTo>
                  <a:lnTo>
                    <a:pt x="22182" y="11372"/>
                  </a:lnTo>
                  <a:lnTo>
                    <a:pt x="23013" y="10686"/>
                  </a:lnTo>
                  <a:lnTo>
                    <a:pt x="23824" y="10000"/>
                  </a:lnTo>
                  <a:lnTo>
                    <a:pt x="25383" y="8607"/>
                  </a:lnTo>
                  <a:lnTo>
                    <a:pt x="26152" y="7900"/>
                  </a:lnTo>
                  <a:lnTo>
                    <a:pt x="26921" y="7173"/>
                  </a:lnTo>
                  <a:lnTo>
                    <a:pt x="27670" y="6445"/>
                  </a:lnTo>
                  <a:lnTo>
                    <a:pt x="28418" y="5718"/>
                  </a:lnTo>
                  <a:lnTo>
                    <a:pt x="29146" y="4969"/>
                  </a:lnTo>
                  <a:lnTo>
                    <a:pt x="29894" y="4179"/>
                  </a:lnTo>
                  <a:lnTo>
                    <a:pt x="254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2552900" y="1519875"/>
              <a:ext cx="747375" cy="434500"/>
            </a:xfrm>
            <a:custGeom>
              <a:rect b="b" l="l" r="r" t="t"/>
              <a:pathLst>
                <a:path extrusionOk="0" fill="none" h="17380" w="29895">
                  <a:moveTo>
                    <a:pt x="29894" y="4179"/>
                  </a:moveTo>
                  <a:lnTo>
                    <a:pt x="29894" y="4179"/>
                  </a:lnTo>
                  <a:lnTo>
                    <a:pt x="29146" y="4969"/>
                  </a:lnTo>
                  <a:lnTo>
                    <a:pt x="28418" y="5718"/>
                  </a:lnTo>
                  <a:lnTo>
                    <a:pt x="27670" y="6445"/>
                  </a:lnTo>
                  <a:lnTo>
                    <a:pt x="26921" y="7173"/>
                  </a:lnTo>
                  <a:lnTo>
                    <a:pt x="26921" y="7173"/>
                  </a:lnTo>
                  <a:lnTo>
                    <a:pt x="26152" y="7900"/>
                  </a:lnTo>
                  <a:lnTo>
                    <a:pt x="25383" y="8607"/>
                  </a:lnTo>
                  <a:lnTo>
                    <a:pt x="23824" y="10000"/>
                  </a:lnTo>
                  <a:lnTo>
                    <a:pt x="23824" y="10000"/>
                  </a:lnTo>
                  <a:lnTo>
                    <a:pt x="23013" y="10686"/>
                  </a:lnTo>
                  <a:lnTo>
                    <a:pt x="22182" y="11372"/>
                  </a:lnTo>
                  <a:lnTo>
                    <a:pt x="21329" y="12037"/>
                  </a:lnTo>
                  <a:lnTo>
                    <a:pt x="20477" y="12682"/>
                  </a:lnTo>
                  <a:lnTo>
                    <a:pt x="19604" y="13305"/>
                  </a:lnTo>
                  <a:lnTo>
                    <a:pt x="18731" y="13929"/>
                  </a:lnTo>
                  <a:lnTo>
                    <a:pt x="17837" y="14511"/>
                  </a:lnTo>
                  <a:lnTo>
                    <a:pt x="16922" y="15093"/>
                  </a:lnTo>
                  <a:lnTo>
                    <a:pt x="16922" y="15093"/>
                  </a:lnTo>
                  <a:lnTo>
                    <a:pt x="16423" y="15384"/>
                  </a:lnTo>
                  <a:lnTo>
                    <a:pt x="15924" y="15675"/>
                  </a:lnTo>
                  <a:lnTo>
                    <a:pt x="15425" y="15925"/>
                  </a:lnTo>
                  <a:lnTo>
                    <a:pt x="14906" y="16174"/>
                  </a:lnTo>
                  <a:lnTo>
                    <a:pt x="14906" y="16174"/>
                  </a:lnTo>
                  <a:lnTo>
                    <a:pt x="14365" y="16424"/>
                  </a:lnTo>
                  <a:lnTo>
                    <a:pt x="13804" y="16673"/>
                  </a:lnTo>
                  <a:lnTo>
                    <a:pt x="13201" y="16881"/>
                  </a:lnTo>
                  <a:lnTo>
                    <a:pt x="13201" y="16881"/>
                  </a:lnTo>
                  <a:lnTo>
                    <a:pt x="12557" y="17089"/>
                  </a:lnTo>
                  <a:lnTo>
                    <a:pt x="12557" y="17089"/>
                  </a:lnTo>
                  <a:lnTo>
                    <a:pt x="11871" y="17234"/>
                  </a:lnTo>
                  <a:lnTo>
                    <a:pt x="11205" y="17338"/>
                  </a:lnTo>
                  <a:lnTo>
                    <a:pt x="10519" y="17380"/>
                  </a:lnTo>
                  <a:lnTo>
                    <a:pt x="9833" y="17380"/>
                  </a:lnTo>
                  <a:lnTo>
                    <a:pt x="9147" y="17338"/>
                  </a:lnTo>
                  <a:lnTo>
                    <a:pt x="8482" y="17234"/>
                  </a:lnTo>
                  <a:lnTo>
                    <a:pt x="7796" y="17110"/>
                  </a:lnTo>
                  <a:lnTo>
                    <a:pt x="7151" y="16902"/>
                  </a:lnTo>
                  <a:lnTo>
                    <a:pt x="7151" y="16902"/>
                  </a:lnTo>
                  <a:lnTo>
                    <a:pt x="6569" y="16694"/>
                  </a:lnTo>
                  <a:lnTo>
                    <a:pt x="5987" y="16444"/>
                  </a:lnTo>
                  <a:lnTo>
                    <a:pt x="5447" y="16174"/>
                  </a:lnTo>
                  <a:lnTo>
                    <a:pt x="4906" y="15883"/>
                  </a:lnTo>
                  <a:lnTo>
                    <a:pt x="4387" y="15551"/>
                  </a:lnTo>
                  <a:lnTo>
                    <a:pt x="3867" y="15197"/>
                  </a:lnTo>
                  <a:lnTo>
                    <a:pt x="3389" y="14823"/>
                  </a:lnTo>
                  <a:lnTo>
                    <a:pt x="2911" y="14428"/>
                  </a:lnTo>
                  <a:lnTo>
                    <a:pt x="2911" y="14428"/>
                  </a:lnTo>
                  <a:lnTo>
                    <a:pt x="2495" y="14033"/>
                  </a:lnTo>
                  <a:lnTo>
                    <a:pt x="2100" y="13617"/>
                  </a:lnTo>
                  <a:lnTo>
                    <a:pt x="1705" y="13201"/>
                  </a:lnTo>
                  <a:lnTo>
                    <a:pt x="1331" y="12765"/>
                  </a:lnTo>
                  <a:lnTo>
                    <a:pt x="1331" y="12765"/>
                  </a:lnTo>
                  <a:lnTo>
                    <a:pt x="977" y="12328"/>
                  </a:lnTo>
                  <a:lnTo>
                    <a:pt x="645" y="11871"/>
                  </a:lnTo>
                  <a:lnTo>
                    <a:pt x="645" y="11871"/>
                  </a:lnTo>
                  <a:lnTo>
                    <a:pt x="312" y="11393"/>
                  </a:lnTo>
                  <a:lnTo>
                    <a:pt x="0" y="10873"/>
                  </a:lnTo>
                  <a:lnTo>
                    <a:pt x="2391" y="9064"/>
                  </a:lnTo>
                  <a:lnTo>
                    <a:pt x="3077" y="9605"/>
                  </a:lnTo>
                  <a:lnTo>
                    <a:pt x="3077" y="9605"/>
                  </a:lnTo>
                  <a:lnTo>
                    <a:pt x="3451" y="9875"/>
                  </a:lnTo>
                  <a:lnTo>
                    <a:pt x="3825" y="10146"/>
                  </a:lnTo>
                  <a:lnTo>
                    <a:pt x="3825" y="10146"/>
                  </a:lnTo>
                  <a:lnTo>
                    <a:pt x="4553" y="10644"/>
                  </a:lnTo>
                  <a:lnTo>
                    <a:pt x="5343" y="11102"/>
                  </a:lnTo>
                  <a:lnTo>
                    <a:pt x="5343" y="11102"/>
                  </a:lnTo>
                  <a:lnTo>
                    <a:pt x="5696" y="11289"/>
                  </a:lnTo>
                  <a:lnTo>
                    <a:pt x="6050" y="11476"/>
                  </a:lnTo>
                  <a:lnTo>
                    <a:pt x="6424" y="11642"/>
                  </a:lnTo>
                  <a:lnTo>
                    <a:pt x="6798" y="11788"/>
                  </a:lnTo>
                  <a:lnTo>
                    <a:pt x="7193" y="11913"/>
                  </a:lnTo>
                  <a:lnTo>
                    <a:pt x="7588" y="12016"/>
                  </a:lnTo>
                  <a:lnTo>
                    <a:pt x="7983" y="12100"/>
                  </a:lnTo>
                  <a:lnTo>
                    <a:pt x="8378" y="12183"/>
                  </a:lnTo>
                  <a:lnTo>
                    <a:pt x="8378" y="12183"/>
                  </a:lnTo>
                  <a:lnTo>
                    <a:pt x="8711" y="12224"/>
                  </a:lnTo>
                  <a:lnTo>
                    <a:pt x="9043" y="12245"/>
                  </a:lnTo>
                  <a:lnTo>
                    <a:pt x="9355" y="12245"/>
                  </a:lnTo>
                  <a:lnTo>
                    <a:pt x="9688" y="12204"/>
                  </a:lnTo>
                  <a:lnTo>
                    <a:pt x="10020" y="12162"/>
                  </a:lnTo>
                  <a:lnTo>
                    <a:pt x="10353" y="12100"/>
                  </a:lnTo>
                  <a:lnTo>
                    <a:pt x="10665" y="11996"/>
                  </a:lnTo>
                  <a:lnTo>
                    <a:pt x="10977" y="11892"/>
                  </a:lnTo>
                  <a:lnTo>
                    <a:pt x="11288" y="11746"/>
                  </a:lnTo>
                  <a:lnTo>
                    <a:pt x="11642" y="11601"/>
                  </a:lnTo>
                  <a:lnTo>
                    <a:pt x="11642" y="11601"/>
                  </a:lnTo>
                  <a:lnTo>
                    <a:pt x="11995" y="11414"/>
                  </a:lnTo>
                  <a:lnTo>
                    <a:pt x="12369" y="11206"/>
                  </a:lnTo>
                  <a:lnTo>
                    <a:pt x="12369" y="11206"/>
                  </a:lnTo>
                  <a:lnTo>
                    <a:pt x="12723" y="10998"/>
                  </a:lnTo>
                  <a:lnTo>
                    <a:pt x="13097" y="10769"/>
                  </a:lnTo>
                  <a:lnTo>
                    <a:pt x="13866" y="10270"/>
                  </a:lnTo>
                  <a:lnTo>
                    <a:pt x="13866" y="10270"/>
                  </a:lnTo>
                  <a:lnTo>
                    <a:pt x="14615" y="9730"/>
                  </a:lnTo>
                  <a:lnTo>
                    <a:pt x="15384" y="9168"/>
                  </a:lnTo>
                  <a:lnTo>
                    <a:pt x="16132" y="8586"/>
                  </a:lnTo>
                  <a:lnTo>
                    <a:pt x="16860" y="7983"/>
                  </a:lnTo>
                  <a:lnTo>
                    <a:pt x="16860" y="7983"/>
                  </a:lnTo>
                  <a:lnTo>
                    <a:pt x="18357" y="6736"/>
                  </a:lnTo>
                  <a:lnTo>
                    <a:pt x="19812" y="5426"/>
                  </a:lnTo>
                  <a:lnTo>
                    <a:pt x="19812" y="5426"/>
                  </a:lnTo>
                  <a:lnTo>
                    <a:pt x="21267" y="4096"/>
                  </a:lnTo>
                  <a:lnTo>
                    <a:pt x="22681" y="2745"/>
                  </a:lnTo>
                  <a:lnTo>
                    <a:pt x="22681" y="2745"/>
                  </a:lnTo>
                  <a:lnTo>
                    <a:pt x="24115" y="1373"/>
                  </a:lnTo>
                  <a:lnTo>
                    <a:pt x="25487" y="1"/>
                  </a:lnTo>
                  <a:lnTo>
                    <a:pt x="29894" y="41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2504550" y="1669025"/>
              <a:ext cx="108650" cy="149200"/>
            </a:xfrm>
            <a:custGeom>
              <a:rect b="b" l="l" r="r" t="t"/>
              <a:pathLst>
                <a:path extrusionOk="0" h="5968" w="4346">
                  <a:moveTo>
                    <a:pt x="2184" y="1"/>
                  </a:moveTo>
                  <a:lnTo>
                    <a:pt x="1" y="4200"/>
                  </a:lnTo>
                  <a:lnTo>
                    <a:pt x="126" y="4304"/>
                  </a:lnTo>
                  <a:lnTo>
                    <a:pt x="417" y="4595"/>
                  </a:lnTo>
                  <a:lnTo>
                    <a:pt x="874" y="4969"/>
                  </a:lnTo>
                  <a:lnTo>
                    <a:pt x="1144" y="5177"/>
                  </a:lnTo>
                  <a:lnTo>
                    <a:pt x="1414" y="5385"/>
                  </a:lnTo>
                  <a:lnTo>
                    <a:pt x="1726" y="5552"/>
                  </a:lnTo>
                  <a:lnTo>
                    <a:pt x="2038" y="5718"/>
                  </a:lnTo>
                  <a:lnTo>
                    <a:pt x="2350" y="5843"/>
                  </a:lnTo>
                  <a:lnTo>
                    <a:pt x="2662" y="5926"/>
                  </a:lnTo>
                  <a:lnTo>
                    <a:pt x="2807" y="5947"/>
                  </a:lnTo>
                  <a:lnTo>
                    <a:pt x="2953" y="5967"/>
                  </a:lnTo>
                  <a:lnTo>
                    <a:pt x="3119" y="5947"/>
                  </a:lnTo>
                  <a:lnTo>
                    <a:pt x="3244" y="5926"/>
                  </a:lnTo>
                  <a:lnTo>
                    <a:pt x="3389" y="5884"/>
                  </a:lnTo>
                  <a:lnTo>
                    <a:pt x="3514" y="5822"/>
                  </a:lnTo>
                  <a:lnTo>
                    <a:pt x="3660" y="5739"/>
                  </a:lnTo>
                  <a:lnTo>
                    <a:pt x="3764" y="5635"/>
                  </a:lnTo>
                  <a:lnTo>
                    <a:pt x="4346" y="3369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2504550" y="1669025"/>
              <a:ext cx="108650" cy="149200"/>
            </a:xfrm>
            <a:custGeom>
              <a:rect b="b" l="l" r="r" t="t"/>
              <a:pathLst>
                <a:path extrusionOk="0" fill="none" h="5968" w="4346">
                  <a:moveTo>
                    <a:pt x="4346" y="3369"/>
                  </a:moveTo>
                  <a:lnTo>
                    <a:pt x="2184" y="1"/>
                  </a:lnTo>
                  <a:lnTo>
                    <a:pt x="1" y="4200"/>
                  </a:lnTo>
                  <a:lnTo>
                    <a:pt x="1" y="4200"/>
                  </a:lnTo>
                  <a:lnTo>
                    <a:pt x="126" y="4304"/>
                  </a:lnTo>
                  <a:lnTo>
                    <a:pt x="417" y="4595"/>
                  </a:lnTo>
                  <a:lnTo>
                    <a:pt x="874" y="4969"/>
                  </a:lnTo>
                  <a:lnTo>
                    <a:pt x="1144" y="5177"/>
                  </a:lnTo>
                  <a:lnTo>
                    <a:pt x="1414" y="5385"/>
                  </a:lnTo>
                  <a:lnTo>
                    <a:pt x="1726" y="5552"/>
                  </a:lnTo>
                  <a:lnTo>
                    <a:pt x="2038" y="5718"/>
                  </a:lnTo>
                  <a:lnTo>
                    <a:pt x="2350" y="5843"/>
                  </a:lnTo>
                  <a:lnTo>
                    <a:pt x="2662" y="5926"/>
                  </a:lnTo>
                  <a:lnTo>
                    <a:pt x="2807" y="5947"/>
                  </a:lnTo>
                  <a:lnTo>
                    <a:pt x="2953" y="5967"/>
                  </a:lnTo>
                  <a:lnTo>
                    <a:pt x="3119" y="5947"/>
                  </a:lnTo>
                  <a:lnTo>
                    <a:pt x="3244" y="5926"/>
                  </a:lnTo>
                  <a:lnTo>
                    <a:pt x="3389" y="5884"/>
                  </a:lnTo>
                  <a:lnTo>
                    <a:pt x="3514" y="5822"/>
                  </a:lnTo>
                  <a:lnTo>
                    <a:pt x="3660" y="5739"/>
                  </a:lnTo>
                  <a:lnTo>
                    <a:pt x="3764" y="5635"/>
                  </a:lnTo>
                  <a:lnTo>
                    <a:pt x="4346" y="33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2464025" y="1654475"/>
              <a:ext cx="94600" cy="119575"/>
            </a:xfrm>
            <a:custGeom>
              <a:rect b="b" l="l" r="r" t="t"/>
              <a:pathLst>
                <a:path extrusionOk="0" h="4783" w="3784">
                  <a:moveTo>
                    <a:pt x="1185" y="1"/>
                  </a:moveTo>
                  <a:lnTo>
                    <a:pt x="0" y="2953"/>
                  </a:lnTo>
                  <a:lnTo>
                    <a:pt x="1601" y="4782"/>
                  </a:lnTo>
                  <a:lnTo>
                    <a:pt x="3784" y="583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2464025" y="1654475"/>
              <a:ext cx="94600" cy="119575"/>
            </a:xfrm>
            <a:custGeom>
              <a:rect b="b" l="l" r="r" t="t"/>
              <a:pathLst>
                <a:path extrusionOk="0" fill="none" h="4783" w="3784">
                  <a:moveTo>
                    <a:pt x="1185" y="1"/>
                  </a:moveTo>
                  <a:lnTo>
                    <a:pt x="0" y="2953"/>
                  </a:lnTo>
                  <a:lnTo>
                    <a:pt x="1601" y="4782"/>
                  </a:lnTo>
                  <a:lnTo>
                    <a:pt x="3784" y="583"/>
                  </a:lnTo>
                  <a:lnTo>
                    <a:pt x="11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2887075" y="4054550"/>
              <a:ext cx="4175" cy="19775"/>
            </a:xfrm>
            <a:custGeom>
              <a:rect b="b" l="l" r="r" t="t"/>
              <a:pathLst>
                <a:path extrusionOk="0" h="791" w="167">
                  <a:moveTo>
                    <a:pt x="167" y="0"/>
                  </a:moveTo>
                  <a:lnTo>
                    <a:pt x="0" y="790"/>
                  </a:lnTo>
                  <a:lnTo>
                    <a:pt x="0" y="790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87075" y="4054550"/>
              <a:ext cx="4175" cy="19775"/>
            </a:xfrm>
            <a:custGeom>
              <a:rect b="b" l="l" r="r" t="t"/>
              <a:pathLst>
                <a:path extrusionOk="0" fill="none" h="791" w="167">
                  <a:moveTo>
                    <a:pt x="167" y="0"/>
                  </a:moveTo>
                  <a:lnTo>
                    <a:pt x="0" y="790"/>
                  </a:lnTo>
                  <a:lnTo>
                    <a:pt x="0" y="790"/>
                  </a:lnTo>
                  <a:lnTo>
                    <a:pt x="167" y="0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804425" y="4025950"/>
              <a:ext cx="86825" cy="48375"/>
            </a:xfrm>
            <a:custGeom>
              <a:rect b="b" l="l" r="r" t="t"/>
              <a:pathLst>
                <a:path extrusionOk="0" h="1935" w="3473">
                  <a:moveTo>
                    <a:pt x="188" y="1"/>
                  </a:moveTo>
                  <a:lnTo>
                    <a:pt x="1" y="811"/>
                  </a:lnTo>
                  <a:lnTo>
                    <a:pt x="3306" y="1934"/>
                  </a:lnTo>
                  <a:lnTo>
                    <a:pt x="3473" y="1144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2804425" y="4025950"/>
              <a:ext cx="86825" cy="48375"/>
            </a:xfrm>
            <a:custGeom>
              <a:rect b="b" l="l" r="r" t="t"/>
              <a:pathLst>
                <a:path extrusionOk="0" fill="none" h="1935" w="3473">
                  <a:moveTo>
                    <a:pt x="188" y="1"/>
                  </a:moveTo>
                  <a:lnTo>
                    <a:pt x="1" y="811"/>
                  </a:lnTo>
                  <a:lnTo>
                    <a:pt x="3306" y="1934"/>
                  </a:lnTo>
                  <a:lnTo>
                    <a:pt x="3473" y="1144"/>
                  </a:lnTo>
                  <a:lnTo>
                    <a:pt x="1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3536725" y="4113275"/>
              <a:ext cx="2100" cy="20275"/>
            </a:xfrm>
            <a:custGeom>
              <a:rect b="b" l="l" r="r" t="t"/>
              <a:pathLst>
                <a:path extrusionOk="0" h="811" w="84">
                  <a:moveTo>
                    <a:pt x="0" y="0"/>
                  </a:moveTo>
                  <a:lnTo>
                    <a:pt x="0" y="0"/>
                  </a:lnTo>
                  <a:lnTo>
                    <a:pt x="83" y="811"/>
                  </a:lnTo>
                  <a:lnTo>
                    <a:pt x="83" y="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3536725" y="4113275"/>
              <a:ext cx="2100" cy="20275"/>
            </a:xfrm>
            <a:custGeom>
              <a:rect b="b" l="l" r="r" t="t"/>
              <a:pathLst>
                <a:path extrusionOk="0" fill="none" h="811" w="84">
                  <a:moveTo>
                    <a:pt x="0" y="0"/>
                  </a:moveTo>
                  <a:lnTo>
                    <a:pt x="0" y="0"/>
                  </a:lnTo>
                  <a:lnTo>
                    <a:pt x="83" y="811"/>
                  </a:lnTo>
                  <a:lnTo>
                    <a:pt x="83" y="8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3449400" y="4113275"/>
              <a:ext cx="89425" cy="20275"/>
            </a:xfrm>
            <a:custGeom>
              <a:rect b="b" l="l" r="r" t="t"/>
              <a:pathLst>
                <a:path extrusionOk="0" h="811" w="3577">
                  <a:moveTo>
                    <a:pt x="1" y="0"/>
                  </a:moveTo>
                  <a:lnTo>
                    <a:pt x="105" y="811"/>
                  </a:lnTo>
                  <a:lnTo>
                    <a:pt x="3576" y="811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3449400" y="4113275"/>
              <a:ext cx="89425" cy="20275"/>
            </a:xfrm>
            <a:custGeom>
              <a:rect b="b" l="l" r="r" t="t"/>
              <a:pathLst>
                <a:path extrusionOk="0" fill="none" h="811" w="3577">
                  <a:moveTo>
                    <a:pt x="3493" y="0"/>
                  </a:moveTo>
                  <a:lnTo>
                    <a:pt x="1" y="0"/>
                  </a:lnTo>
                  <a:lnTo>
                    <a:pt x="105" y="811"/>
                  </a:lnTo>
                  <a:lnTo>
                    <a:pt x="3576" y="811"/>
                  </a:lnTo>
                  <a:lnTo>
                    <a:pt x="34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3068450" y="1477250"/>
              <a:ext cx="595625" cy="830025"/>
            </a:xfrm>
            <a:custGeom>
              <a:rect b="b" l="l" r="r" t="t"/>
              <a:pathLst>
                <a:path extrusionOk="0" h="33201" w="23825">
                  <a:moveTo>
                    <a:pt x="8940" y="1"/>
                  </a:moveTo>
                  <a:lnTo>
                    <a:pt x="8150" y="22"/>
                  </a:lnTo>
                  <a:lnTo>
                    <a:pt x="8087" y="22"/>
                  </a:lnTo>
                  <a:lnTo>
                    <a:pt x="7775" y="63"/>
                  </a:lnTo>
                  <a:lnTo>
                    <a:pt x="7443" y="105"/>
                  </a:lnTo>
                  <a:lnTo>
                    <a:pt x="7131" y="188"/>
                  </a:lnTo>
                  <a:lnTo>
                    <a:pt x="6819" y="292"/>
                  </a:lnTo>
                  <a:lnTo>
                    <a:pt x="6528" y="396"/>
                  </a:lnTo>
                  <a:lnTo>
                    <a:pt x="6237" y="541"/>
                  </a:lnTo>
                  <a:lnTo>
                    <a:pt x="5967" y="708"/>
                  </a:lnTo>
                  <a:lnTo>
                    <a:pt x="5697" y="874"/>
                  </a:lnTo>
                  <a:lnTo>
                    <a:pt x="5447" y="1082"/>
                  </a:lnTo>
                  <a:lnTo>
                    <a:pt x="5198" y="1290"/>
                  </a:lnTo>
                  <a:lnTo>
                    <a:pt x="4990" y="1519"/>
                  </a:lnTo>
                  <a:lnTo>
                    <a:pt x="4782" y="1768"/>
                  </a:lnTo>
                  <a:lnTo>
                    <a:pt x="4595" y="2038"/>
                  </a:lnTo>
                  <a:lnTo>
                    <a:pt x="4428" y="2329"/>
                  </a:lnTo>
                  <a:lnTo>
                    <a:pt x="4283" y="2620"/>
                  </a:lnTo>
                  <a:lnTo>
                    <a:pt x="4158" y="2911"/>
                  </a:lnTo>
                  <a:lnTo>
                    <a:pt x="3514" y="4720"/>
                  </a:lnTo>
                  <a:lnTo>
                    <a:pt x="3140" y="5801"/>
                  </a:lnTo>
                  <a:lnTo>
                    <a:pt x="2765" y="7007"/>
                  </a:lnTo>
                  <a:lnTo>
                    <a:pt x="2370" y="8316"/>
                  </a:lnTo>
                  <a:lnTo>
                    <a:pt x="1996" y="9751"/>
                  </a:lnTo>
                  <a:lnTo>
                    <a:pt x="1601" y="11310"/>
                  </a:lnTo>
                  <a:lnTo>
                    <a:pt x="1248" y="12973"/>
                  </a:lnTo>
                  <a:lnTo>
                    <a:pt x="1082" y="13846"/>
                  </a:lnTo>
                  <a:lnTo>
                    <a:pt x="915" y="14761"/>
                  </a:lnTo>
                  <a:lnTo>
                    <a:pt x="770" y="15696"/>
                  </a:lnTo>
                  <a:lnTo>
                    <a:pt x="624" y="16653"/>
                  </a:lnTo>
                  <a:lnTo>
                    <a:pt x="499" y="17651"/>
                  </a:lnTo>
                  <a:lnTo>
                    <a:pt x="375" y="18669"/>
                  </a:lnTo>
                  <a:lnTo>
                    <a:pt x="271" y="19709"/>
                  </a:lnTo>
                  <a:lnTo>
                    <a:pt x="188" y="20790"/>
                  </a:lnTo>
                  <a:lnTo>
                    <a:pt x="104" y="21891"/>
                  </a:lnTo>
                  <a:lnTo>
                    <a:pt x="63" y="23035"/>
                  </a:lnTo>
                  <a:lnTo>
                    <a:pt x="21" y="24178"/>
                  </a:lnTo>
                  <a:lnTo>
                    <a:pt x="1" y="25384"/>
                  </a:lnTo>
                  <a:lnTo>
                    <a:pt x="1" y="26590"/>
                  </a:lnTo>
                  <a:lnTo>
                    <a:pt x="21" y="27837"/>
                  </a:lnTo>
                  <a:lnTo>
                    <a:pt x="63" y="29105"/>
                  </a:lnTo>
                  <a:lnTo>
                    <a:pt x="125" y="30394"/>
                  </a:lnTo>
                  <a:lnTo>
                    <a:pt x="5218" y="31101"/>
                  </a:lnTo>
                  <a:lnTo>
                    <a:pt x="11164" y="31953"/>
                  </a:lnTo>
                  <a:lnTo>
                    <a:pt x="16569" y="32722"/>
                  </a:lnTo>
                  <a:lnTo>
                    <a:pt x="20020" y="33200"/>
                  </a:lnTo>
                  <a:lnTo>
                    <a:pt x="20103" y="32598"/>
                  </a:lnTo>
                  <a:lnTo>
                    <a:pt x="20165" y="31766"/>
                  </a:lnTo>
                  <a:lnTo>
                    <a:pt x="20290" y="29521"/>
                  </a:lnTo>
                  <a:lnTo>
                    <a:pt x="20457" y="26548"/>
                  </a:lnTo>
                  <a:lnTo>
                    <a:pt x="20560" y="24843"/>
                  </a:lnTo>
                  <a:lnTo>
                    <a:pt x="20706" y="23035"/>
                  </a:lnTo>
                  <a:lnTo>
                    <a:pt x="20872" y="21081"/>
                  </a:lnTo>
                  <a:lnTo>
                    <a:pt x="21080" y="19043"/>
                  </a:lnTo>
                  <a:lnTo>
                    <a:pt x="21350" y="16944"/>
                  </a:lnTo>
                  <a:lnTo>
                    <a:pt x="21517" y="15863"/>
                  </a:lnTo>
                  <a:lnTo>
                    <a:pt x="21683" y="14761"/>
                  </a:lnTo>
                  <a:lnTo>
                    <a:pt x="21870" y="13659"/>
                  </a:lnTo>
                  <a:lnTo>
                    <a:pt x="22057" y="12537"/>
                  </a:lnTo>
                  <a:lnTo>
                    <a:pt x="22286" y="11414"/>
                  </a:lnTo>
                  <a:lnTo>
                    <a:pt x="22515" y="10291"/>
                  </a:lnTo>
                  <a:lnTo>
                    <a:pt x="22785" y="9148"/>
                  </a:lnTo>
                  <a:lnTo>
                    <a:pt x="23055" y="8025"/>
                  </a:lnTo>
                  <a:lnTo>
                    <a:pt x="23367" y="6882"/>
                  </a:lnTo>
                  <a:lnTo>
                    <a:pt x="23679" y="5759"/>
                  </a:lnTo>
                  <a:lnTo>
                    <a:pt x="23720" y="5614"/>
                  </a:lnTo>
                  <a:lnTo>
                    <a:pt x="23783" y="5281"/>
                  </a:lnTo>
                  <a:lnTo>
                    <a:pt x="23824" y="4969"/>
                  </a:lnTo>
                  <a:lnTo>
                    <a:pt x="23824" y="4658"/>
                  </a:lnTo>
                  <a:lnTo>
                    <a:pt x="23803" y="4346"/>
                  </a:lnTo>
                  <a:lnTo>
                    <a:pt x="23741" y="4034"/>
                  </a:lnTo>
                  <a:lnTo>
                    <a:pt x="23637" y="3743"/>
                  </a:lnTo>
                  <a:lnTo>
                    <a:pt x="23533" y="3452"/>
                  </a:lnTo>
                  <a:lnTo>
                    <a:pt x="23388" y="3182"/>
                  </a:lnTo>
                  <a:lnTo>
                    <a:pt x="23221" y="2911"/>
                  </a:lnTo>
                  <a:lnTo>
                    <a:pt x="23034" y="2662"/>
                  </a:lnTo>
                  <a:lnTo>
                    <a:pt x="22806" y="2454"/>
                  </a:lnTo>
                  <a:lnTo>
                    <a:pt x="22577" y="2246"/>
                  </a:lnTo>
                  <a:lnTo>
                    <a:pt x="22307" y="2059"/>
                  </a:lnTo>
                  <a:lnTo>
                    <a:pt x="22036" y="1914"/>
                  </a:lnTo>
                  <a:lnTo>
                    <a:pt x="21745" y="1789"/>
                  </a:lnTo>
                  <a:lnTo>
                    <a:pt x="21413" y="1685"/>
                  </a:lnTo>
                  <a:lnTo>
                    <a:pt x="21371" y="1685"/>
                  </a:lnTo>
                  <a:lnTo>
                    <a:pt x="20727" y="1519"/>
                  </a:lnTo>
                  <a:lnTo>
                    <a:pt x="20062" y="1373"/>
                  </a:lnTo>
                  <a:lnTo>
                    <a:pt x="19334" y="1207"/>
                  </a:lnTo>
                  <a:lnTo>
                    <a:pt x="18586" y="1061"/>
                  </a:lnTo>
                  <a:lnTo>
                    <a:pt x="17629" y="874"/>
                  </a:lnTo>
                  <a:lnTo>
                    <a:pt x="16652" y="708"/>
                  </a:lnTo>
                  <a:lnTo>
                    <a:pt x="15675" y="562"/>
                  </a:lnTo>
                  <a:lnTo>
                    <a:pt x="14677" y="417"/>
                  </a:lnTo>
                  <a:lnTo>
                    <a:pt x="13700" y="292"/>
                  </a:lnTo>
                  <a:lnTo>
                    <a:pt x="12723" y="188"/>
                  </a:lnTo>
                  <a:lnTo>
                    <a:pt x="11725" y="84"/>
                  </a:lnTo>
                  <a:lnTo>
                    <a:pt x="107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3068450" y="1477250"/>
              <a:ext cx="595625" cy="830025"/>
            </a:xfrm>
            <a:custGeom>
              <a:rect b="b" l="l" r="r" t="t"/>
              <a:pathLst>
                <a:path extrusionOk="0" fill="none" h="33201" w="23825">
                  <a:moveTo>
                    <a:pt x="23679" y="5759"/>
                  </a:moveTo>
                  <a:lnTo>
                    <a:pt x="23679" y="5759"/>
                  </a:lnTo>
                  <a:lnTo>
                    <a:pt x="23367" y="6882"/>
                  </a:lnTo>
                  <a:lnTo>
                    <a:pt x="23055" y="8025"/>
                  </a:lnTo>
                  <a:lnTo>
                    <a:pt x="22785" y="9148"/>
                  </a:lnTo>
                  <a:lnTo>
                    <a:pt x="22515" y="10291"/>
                  </a:lnTo>
                  <a:lnTo>
                    <a:pt x="22286" y="11414"/>
                  </a:lnTo>
                  <a:lnTo>
                    <a:pt x="22057" y="12537"/>
                  </a:lnTo>
                  <a:lnTo>
                    <a:pt x="21870" y="13659"/>
                  </a:lnTo>
                  <a:lnTo>
                    <a:pt x="21683" y="14761"/>
                  </a:lnTo>
                  <a:lnTo>
                    <a:pt x="21517" y="15863"/>
                  </a:lnTo>
                  <a:lnTo>
                    <a:pt x="21350" y="16944"/>
                  </a:lnTo>
                  <a:lnTo>
                    <a:pt x="21080" y="19043"/>
                  </a:lnTo>
                  <a:lnTo>
                    <a:pt x="20872" y="21081"/>
                  </a:lnTo>
                  <a:lnTo>
                    <a:pt x="20706" y="23035"/>
                  </a:lnTo>
                  <a:lnTo>
                    <a:pt x="20560" y="24843"/>
                  </a:lnTo>
                  <a:lnTo>
                    <a:pt x="20457" y="26548"/>
                  </a:lnTo>
                  <a:lnTo>
                    <a:pt x="20290" y="29521"/>
                  </a:lnTo>
                  <a:lnTo>
                    <a:pt x="20165" y="31766"/>
                  </a:lnTo>
                  <a:lnTo>
                    <a:pt x="20103" y="32598"/>
                  </a:lnTo>
                  <a:lnTo>
                    <a:pt x="20020" y="33200"/>
                  </a:lnTo>
                  <a:lnTo>
                    <a:pt x="20020" y="33200"/>
                  </a:lnTo>
                  <a:lnTo>
                    <a:pt x="16569" y="32722"/>
                  </a:lnTo>
                  <a:lnTo>
                    <a:pt x="11164" y="31953"/>
                  </a:lnTo>
                  <a:lnTo>
                    <a:pt x="5218" y="31101"/>
                  </a:lnTo>
                  <a:lnTo>
                    <a:pt x="125" y="30394"/>
                  </a:lnTo>
                  <a:lnTo>
                    <a:pt x="125" y="30394"/>
                  </a:lnTo>
                  <a:lnTo>
                    <a:pt x="63" y="29105"/>
                  </a:lnTo>
                  <a:lnTo>
                    <a:pt x="21" y="27837"/>
                  </a:lnTo>
                  <a:lnTo>
                    <a:pt x="1" y="26590"/>
                  </a:lnTo>
                  <a:lnTo>
                    <a:pt x="1" y="25384"/>
                  </a:lnTo>
                  <a:lnTo>
                    <a:pt x="21" y="24178"/>
                  </a:lnTo>
                  <a:lnTo>
                    <a:pt x="63" y="23035"/>
                  </a:lnTo>
                  <a:lnTo>
                    <a:pt x="104" y="21891"/>
                  </a:lnTo>
                  <a:lnTo>
                    <a:pt x="188" y="20790"/>
                  </a:lnTo>
                  <a:lnTo>
                    <a:pt x="271" y="19709"/>
                  </a:lnTo>
                  <a:lnTo>
                    <a:pt x="375" y="18669"/>
                  </a:lnTo>
                  <a:lnTo>
                    <a:pt x="499" y="17651"/>
                  </a:lnTo>
                  <a:lnTo>
                    <a:pt x="624" y="16653"/>
                  </a:lnTo>
                  <a:lnTo>
                    <a:pt x="770" y="15696"/>
                  </a:lnTo>
                  <a:lnTo>
                    <a:pt x="915" y="14761"/>
                  </a:lnTo>
                  <a:lnTo>
                    <a:pt x="1082" y="13846"/>
                  </a:lnTo>
                  <a:lnTo>
                    <a:pt x="1248" y="12973"/>
                  </a:lnTo>
                  <a:lnTo>
                    <a:pt x="1601" y="11310"/>
                  </a:lnTo>
                  <a:lnTo>
                    <a:pt x="1996" y="9751"/>
                  </a:lnTo>
                  <a:lnTo>
                    <a:pt x="2370" y="8316"/>
                  </a:lnTo>
                  <a:lnTo>
                    <a:pt x="2765" y="7007"/>
                  </a:lnTo>
                  <a:lnTo>
                    <a:pt x="3140" y="5801"/>
                  </a:lnTo>
                  <a:lnTo>
                    <a:pt x="3514" y="4720"/>
                  </a:lnTo>
                  <a:lnTo>
                    <a:pt x="4158" y="2911"/>
                  </a:lnTo>
                  <a:lnTo>
                    <a:pt x="4158" y="2911"/>
                  </a:lnTo>
                  <a:lnTo>
                    <a:pt x="4283" y="2620"/>
                  </a:lnTo>
                  <a:lnTo>
                    <a:pt x="4428" y="2329"/>
                  </a:lnTo>
                  <a:lnTo>
                    <a:pt x="4595" y="2038"/>
                  </a:lnTo>
                  <a:lnTo>
                    <a:pt x="4782" y="1768"/>
                  </a:lnTo>
                  <a:lnTo>
                    <a:pt x="4990" y="1519"/>
                  </a:lnTo>
                  <a:lnTo>
                    <a:pt x="5198" y="1290"/>
                  </a:lnTo>
                  <a:lnTo>
                    <a:pt x="5447" y="1082"/>
                  </a:lnTo>
                  <a:lnTo>
                    <a:pt x="5697" y="874"/>
                  </a:lnTo>
                  <a:lnTo>
                    <a:pt x="5967" y="708"/>
                  </a:lnTo>
                  <a:lnTo>
                    <a:pt x="6237" y="541"/>
                  </a:lnTo>
                  <a:lnTo>
                    <a:pt x="6528" y="396"/>
                  </a:lnTo>
                  <a:lnTo>
                    <a:pt x="6819" y="292"/>
                  </a:lnTo>
                  <a:lnTo>
                    <a:pt x="7131" y="188"/>
                  </a:lnTo>
                  <a:lnTo>
                    <a:pt x="7443" y="105"/>
                  </a:lnTo>
                  <a:lnTo>
                    <a:pt x="7775" y="63"/>
                  </a:lnTo>
                  <a:lnTo>
                    <a:pt x="8087" y="22"/>
                  </a:lnTo>
                  <a:lnTo>
                    <a:pt x="8150" y="22"/>
                  </a:lnTo>
                  <a:lnTo>
                    <a:pt x="8150" y="22"/>
                  </a:lnTo>
                  <a:lnTo>
                    <a:pt x="8940" y="1"/>
                  </a:lnTo>
                  <a:lnTo>
                    <a:pt x="9771" y="1"/>
                  </a:lnTo>
                  <a:lnTo>
                    <a:pt x="9771" y="1"/>
                  </a:lnTo>
                  <a:lnTo>
                    <a:pt x="10748" y="1"/>
                  </a:lnTo>
                  <a:lnTo>
                    <a:pt x="10748" y="1"/>
                  </a:lnTo>
                  <a:lnTo>
                    <a:pt x="11725" y="84"/>
                  </a:lnTo>
                  <a:lnTo>
                    <a:pt x="12723" y="188"/>
                  </a:lnTo>
                  <a:lnTo>
                    <a:pt x="13700" y="292"/>
                  </a:lnTo>
                  <a:lnTo>
                    <a:pt x="14677" y="417"/>
                  </a:lnTo>
                  <a:lnTo>
                    <a:pt x="15675" y="562"/>
                  </a:lnTo>
                  <a:lnTo>
                    <a:pt x="16652" y="708"/>
                  </a:lnTo>
                  <a:lnTo>
                    <a:pt x="17629" y="874"/>
                  </a:lnTo>
                  <a:lnTo>
                    <a:pt x="18586" y="1061"/>
                  </a:lnTo>
                  <a:lnTo>
                    <a:pt x="18586" y="1061"/>
                  </a:lnTo>
                  <a:lnTo>
                    <a:pt x="19334" y="1207"/>
                  </a:lnTo>
                  <a:lnTo>
                    <a:pt x="20062" y="1373"/>
                  </a:lnTo>
                  <a:lnTo>
                    <a:pt x="20062" y="1373"/>
                  </a:lnTo>
                  <a:lnTo>
                    <a:pt x="20727" y="1519"/>
                  </a:lnTo>
                  <a:lnTo>
                    <a:pt x="21371" y="1685"/>
                  </a:lnTo>
                  <a:lnTo>
                    <a:pt x="21413" y="1685"/>
                  </a:lnTo>
                  <a:lnTo>
                    <a:pt x="21413" y="1685"/>
                  </a:lnTo>
                  <a:lnTo>
                    <a:pt x="21745" y="1789"/>
                  </a:lnTo>
                  <a:lnTo>
                    <a:pt x="22036" y="1914"/>
                  </a:lnTo>
                  <a:lnTo>
                    <a:pt x="22307" y="2059"/>
                  </a:lnTo>
                  <a:lnTo>
                    <a:pt x="22577" y="2246"/>
                  </a:lnTo>
                  <a:lnTo>
                    <a:pt x="22806" y="2454"/>
                  </a:lnTo>
                  <a:lnTo>
                    <a:pt x="23034" y="2662"/>
                  </a:lnTo>
                  <a:lnTo>
                    <a:pt x="23221" y="2911"/>
                  </a:lnTo>
                  <a:lnTo>
                    <a:pt x="23388" y="3182"/>
                  </a:lnTo>
                  <a:lnTo>
                    <a:pt x="23533" y="3452"/>
                  </a:lnTo>
                  <a:lnTo>
                    <a:pt x="23637" y="3743"/>
                  </a:lnTo>
                  <a:lnTo>
                    <a:pt x="23741" y="4034"/>
                  </a:lnTo>
                  <a:lnTo>
                    <a:pt x="23803" y="4346"/>
                  </a:lnTo>
                  <a:lnTo>
                    <a:pt x="23824" y="4658"/>
                  </a:lnTo>
                  <a:lnTo>
                    <a:pt x="23824" y="4969"/>
                  </a:lnTo>
                  <a:lnTo>
                    <a:pt x="23783" y="5281"/>
                  </a:lnTo>
                  <a:lnTo>
                    <a:pt x="23720" y="5614"/>
                  </a:lnTo>
                  <a:lnTo>
                    <a:pt x="23720" y="5614"/>
                  </a:lnTo>
                  <a:lnTo>
                    <a:pt x="23679" y="57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3423425" y="1719975"/>
              <a:ext cx="105525" cy="32750"/>
            </a:xfrm>
            <a:custGeom>
              <a:rect b="b" l="l" r="r" t="t"/>
              <a:pathLst>
                <a:path extrusionOk="0" h="1310" w="4221">
                  <a:moveTo>
                    <a:pt x="42" y="0"/>
                  </a:moveTo>
                  <a:lnTo>
                    <a:pt x="0" y="624"/>
                  </a:lnTo>
                  <a:lnTo>
                    <a:pt x="4075" y="1310"/>
                  </a:lnTo>
                  <a:lnTo>
                    <a:pt x="4220" y="7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3304400" y="1477775"/>
              <a:ext cx="225575" cy="323825"/>
            </a:xfrm>
            <a:custGeom>
              <a:rect b="b" l="l" r="r" t="t"/>
              <a:pathLst>
                <a:path extrusionOk="0" h="12953" w="9023">
                  <a:moveTo>
                    <a:pt x="1310" y="1"/>
                  </a:moveTo>
                  <a:lnTo>
                    <a:pt x="1227" y="105"/>
                  </a:lnTo>
                  <a:lnTo>
                    <a:pt x="1123" y="271"/>
                  </a:lnTo>
                  <a:lnTo>
                    <a:pt x="1040" y="458"/>
                  </a:lnTo>
                  <a:lnTo>
                    <a:pt x="957" y="687"/>
                  </a:lnTo>
                  <a:lnTo>
                    <a:pt x="770" y="1227"/>
                  </a:lnTo>
                  <a:lnTo>
                    <a:pt x="603" y="1913"/>
                  </a:lnTo>
                  <a:lnTo>
                    <a:pt x="458" y="2682"/>
                  </a:lnTo>
                  <a:lnTo>
                    <a:pt x="312" y="3535"/>
                  </a:lnTo>
                  <a:lnTo>
                    <a:pt x="208" y="4450"/>
                  </a:lnTo>
                  <a:lnTo>
                    <a:pt x="104" y="5427"/>
                  </a:lnTo>
                  <a:lnTo>
                    <a:pt x="42" y="6424"/>
                  </a:lnTo>
                  <a:lnTo>
                    <a:pt x="1" y="7443"/>
                  </a:lnTo>
                  <a:lnTo>
                    <a:pt x="1" y="8462"/>
                  </a:lnTo>
                  <a:lnTo>
                    <a:pt x="21" y="9460"/>
                  </a:lnTo>
                  <a:lnTo>
                    <a:pt x="104" y="10437"/>
                  </a:lnTo>
                  <a:lnTo>
                    <a:pt x="167" y="10894"/>
                  </a:lnTo>
                  <a:lnTo>
                    <a:pt x="229" y="11351"/>
                  </a:lnTo>
                  <a:lnTo>
                    <a:pt x="312" y="11788"/>
                  </a:lnTo>
                  <a:lnTo>
                    <a:pt x="396" y="12204"/>
                  </a:lnTo>
                  <a:lnTo>
                    <a:pt x="520" y="12578"/>
                  </a:lnTo>
                  <a:lnTo>
                    <a:pt x="624" y="12952"/>
                  </a:lnTo>
                  <a:lnTo>
                    <a:pt x="1560" y="11435"/>
                  </a:lnTo>
                  <a:lnTo>
                    <a:pt x="2661" y="9751"/>
                  </a:lnTo>
                  <a:lnTo>
                    <a:pt x="3826" y="7963"/>
                  </a:lnTo>
                  <a:lnTo>
                    <a:pt x="5031" y="6196"/>
                  </a:lnTo>
                  <a:lnTo>
                    <a:pt x="6216" y="4553"/>
                  </a:lnTo>
                  <a:lnTo>
                    <a:pt x="6778" y="3784"/>
                  </a:lnTo>
                  <a:lnTo>
                    <a:pt x="7318" y="3098"/>
                  </a:lnTo>
                  <a:lnTo>
                    <a:pt x="7817" y="2475"/>
                  </a:lnTo>
                  <a:lnTo>
                    <a:pt x="8274" y="1934"/>
                  </a:lnTo>
                  <a:lnTo>
                    <a:pt x="8669" y="1498"/>
                  </a:lnTo>
                  <a:lnTo>
                    <a:pt x="9023" y="1165"/>
                  </a:lnTo>
                  <a:lnTo>
                    <a:pt x="9023" y="1165"/>
                  </a:lnTo>
                  <a:lnTo>
                    <a:pt x="8773" y="1310"/>
                  </a:lnTo>
                  <a:lnTo>
                    <a:pt x="8441" y="1435"/>
                  </a:lnTo>
                  <a:lnTo>
                    <a:pt x="8067" y="1560"/>
                  </a:lnTo>
                  <a:lnTo>
                    <a:pt x="7609" y="1664"/>
                  </a:lnTo>
                  <a:lnTo>
                    <a:pt x="7131" y="1768"/>
                  </a:lnTo>
                  <a:lnTo>
                    <a:pt x="6611" y="1830"/>
                  </a:lnTo>
                  <a:lnTo>
                    <a:pt x="6050" y="1872"/>
                  </a:lnTo>
                  <a:lnTo>
                    <a:pt x="5489" y="1893"/>
                  </a:lnTo>
                  <a:lnTo>
                    <a:pt x="5094" y="1872"/>
                  </a:lnTo>
                  <a:lnTo>
                    <a:pt x="4720" y="1851"/>
                  </a:lnTo>
                  <a:lnTo>
                    <a:pt x="4325" y="1830"/>
                  </a:lnTo>
                  <a:lnTo>
                    <a:pt x="3950" y="1768"/>
                  </a:lnTo>
                  <a:lnTo>
                    <a:pt x="3618" y="1705"/>
                  </a:lnTo>
                  <a:lnTo>
                    <a:pt x="3306" y="1643"/>
                  </a:lnTo>
                  <a:lnTo>
                    <a:pt x="3036" y="1560"/>
                  </a:lnTo>
                  <a:lnTo>
                    <a:pt x="2765" y="1477"/>
                  </a:lnTo>
                  <a:lnTo>
                    <a:pt x="2516" y="1373"/>
                  </a:lnTo>
                  <a:lnTo>
                    <a:pt x="2308" y="1269"/>
                  </a:lnTo>
                  <a:lnTo>
                    <a:pt x="2100" y="1165"/>
                  </a:lnTo>
                  <a:lnTo>
                    <a:pt x="1934" y="1040"/>
                  </a:lnTo>
                  <a:lnTo>
                    <a:pt x="1768" y="915"/>
                  </a:lnTo>
                  <a:lnTo>
                    <a:pt x="1643" y="791"/>
                  </a:lnTo>
                  <a:lnTo>
                    <a:pt x="1539" y="666"/>
                  </a:lnTo>
                  <a:lnTo>
                    <a:pt x="1456" y="541"/>
                  </a:lnTo>
                  <a:lnTo>
                    <a:pt x="1373" y="396"/>
                  </a:lnTo>
                  <a:lnTo>
                    <a:pt x="1331" y="271"/>
                  </a:lnTo>
                  <a:lnTo>
                    <a:pt x="1310" y="125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3533075" y="1504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3304400" y="1477775"/>
              <a:ext cx="225575" cy="323825"/>
            </a:xfrm>
            <a:custGeom>
              <a:rect b="b" l="l" r="r" t="t"/>
              <a:pathLst>
                <a:path extrusionOk="0" fill="none" h="12953" w="9023">
                  <a:moveTo>
                    <a:pt x="1310" y="1"/>
                  </a:moveTo>
                  <a:lnTo>
                    <a:pt x="1310" y="1"/>
                  </a:lnTo>
                  <a:lnTo>
                    <a:pt x="1227" y="105"/>
                  </a:lnTo>
                  <a:lnTo>
                    <a:pt x="1123" y="271"/>
                  </a:lnTo>
                  <a:lnTo>
                    <a:pt x="1040" y="458"/>
                  </a:lnTo>
                  <a:lnTo>
                    <a:pt x="957" y="687"/>
                  </a:lnTo>
                  <a:lnTo>
                    <a:pt x="770" y="1227"/>
                  </a:lnTo>
                  <a:lnTo>
                    <a:pt x="603" y="1913"/>
                  </a:lnTo>
                  <a:lnTo>
                    <a:pt x="458" y="2682"/>
                  </a:lnTo>
                  <a:lnTo>
                    <a:pt x="312" y="3535"/>
                  </a:lnTo>
                  <a:lnTo>
                    <a:pt x="208" y="4450"/>
                  </a:lnTo>
                  <a:lnTo>
                    <a:pt x="104" y="5427"/>
                  </a:lnTo>
                  <a:lnTo>
                    <a:pt x="42" y="6424"/>
                  </a:lnTo>
                  <a:lnTo>
                    <a:pt x="1" y="7443"/>
                  </a:lnTo>
                  <a:lnTo>
                    <a:pt x="1" y="8462"/>
                  </a:lnTo>
                  <a:lnTo>
                    <a:pt x="21" y="9460"/>
                  </a:lnTo>
                  <a:lnTo>
                    <a:pt x="104" y="10437"/>
                  </a:lnTo>
                  <a:lnTo>
                    <a:pt x="167" y="10894"/>
                  </a:lnTo>
                  <a:lnTo>
                    <a:pt x="229" y="11351"/>
                  </a:lnTo>
                  <a:lnTo>
                    <a:pt x="312" y="11788"/>
                  </a:lnTo>
                  <a:lnTo>
                    <a:pt x="396" y="12204"/>
                  </a:lnTo>
                  <a:lnTo>
                    <a:pt x="520" y="12578"/>
                  </a:lnTo>
                  <a:lnTo>
                    <a:pt x="624" y="12952"/>
                  </a:lnTo>
                  <a:lnTo>
                    <a:pt x="624" y="12952"/>
                  </a:lnTo>
                  <a:lnTo>
                    <a:pt x="1560" y="11435"/>
                  </a:lnTo>
                  <a:lnTo>
                    <a:pt x="2661" y="9751"/>
                  </a:lnTo>
                  <a:lnTo>
                    <a:pt x="3826" y="7963"/>
                  </a:lnTo>
                  <a:lnTo>
                    <a:pt x="5031" y="6196"/>
                  </a:lnTo>
                  <a:lnTo>
                    <a:pt x="6216" y="4553"/>
                  </a:lnTo>
                  <a:lnTo>
                    <a:pt x="6778" y="3784"/>
                  </a:lnTo>
                  <a:lnTo>
                    <a:pt x="7318" y="3098"/>
                  </a:lnTo>
                  <a:lnTo>
                    <a:pt x="7817" y="2475"/>
                  </a:lnTo>
                  <a:lnTo>
                    <a:pt x="8274" y="1934"/>
                  </a:lnTo>
                  <a:lnTo>
                    <a:pt x="8669" y="1498"/>
                  </a:lnTo>
                  <a:lnTo>
                    <a:pt x="9023" y="1165"/>
                  </a:lnTo>
                  <a:lnTo>
                    <a:pt x="9023" y="1165"/>
                  </a:lnTo>
                  <a:lnTo>
                    <a:pt x="8773" y="1310"/>
                  </a:lnTo>
                  <a:lnTo>
                    <a:pt x="8441" y="1435"/>
                  </a:lnTo>
                  <a:lnTo>
                    <a:pt x="8067" y="1560"/>
                  </a:lnTo>
                  <a:lnTo>
                    <a:pt x="7609" y="1664"/>
                  </a:lnTo>
                  <a:lnTo>
                    <a:pt x="7131" y="1768"/>
                  </a:lnTo>
                  <a:lnTo>
                    <a:pt x="6611" y="1830"/>
                  </a:lnTo>
                  <a:lnTo>
                    <a:pt x="6050" y="1872"/>
                  </a:lnTo>
                  <a:lnTo>
                    <a:pt x="5489" y="1893"/>
                  </a:lnTo>
                  <a:lnTo>
                    <a:pt x="5489" y="1893"/>
                  </a:lnTo>
                  <a:lnTo>
                    <a:pt x="5094" y="1872"/>
                  </a:lnTo>
                  <a:lnTo>
                    <a:pt x="4720" y="1851"/>
                  </a:lnTo>
                  <a:lnTo>
                    <a:pt x="4325" y="1830"/>
                  </a:lnTo>
                  <a:lnTo>
                    <a:pt x="3950" y="1768"/>
                  </a:lnTo>
                  <a:lnTo>
                    <a:pt x="3950" y="1768"/>
                  </a:lnTo>
                  <a:lnTo>
                    <a:pt x="3618" y="1705"/>
                  </a:lnTo>
                  <a:lnTo>
                    <a:pt x="3306" y="1643"/>
                  </a:lnTo>
                  <a:lnTo>
                    <a:pt x="3036" y="1560"/>
                  </a:lnTo>
                  <a:lnTo>
                    <a:pt x="2765" y="1477"/>
                  </a:lnTo>
                  <a:lnTo>
                    <a:pt x="2516" y="1373"/>
                  </a:lnTo>
                  <a:lnTo>
                    <a:pt x="2308" y="1269"/>
                  </a:lnTo>
                  <a:lnTo>
                    <a:pt x="2100" y="1165"/>
                  </a:lnTo>
                  <a:lnTo>
                    <a:pt x="1934" y="1040"/>
                  </a:lnTo>
                  <a:lnTo>
                    <a:pt x="1768" y="915"/>
                  </a:lnTo>
                  <a:lnTo>
                    <a:pt x="1643" y="791"/>
                  </a:lnTo>
                  <a:lnTo>
                    <a:pt x="1539" y="666"/>
                  </a:lnTo>
                  <a:lnTo>
                    <a:pt x="1456" y="541"/>
                  </a:lnTo>
                  <a:lnTo>
                    <a:pt x="1373" y="396"/>
                  </a:lnTo>
                  <a:lnTo>
                    <a:pt x="1331" y="271"/>
                  </a:lnTo>
                  <a:lnTo>
                    <a:pt x="1310" y="125"/>
                  </a:lnTo>
                  <a:lnTo>
                    <a:pt x="1310" y="1"/>
                  </a:lnTo>
                  <a:lnTo>
                    <a:pt x="1310" y="1"/>
                  </a:lnTo>
                  <a:lnTo>
                    <a:pt x="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3337150" y="1280800"/>
              <a:ext cx="206350" cy="244300"/>
            </a:xfrm>
            <a:custGeom>
              <a:rect b="b" l="l" r="r" t="t"/>
              <a:pathLst>
                <a:path extrusionOk="0" h="9772" w="8254">
                  <a:moveTo>
                    <a:pt x="8253" y="1"/>
                  </a:moveTo>
                  <a:lnTo>
                    <a:pt x="2890" y="3452"/>
                  </a:lnTo>
                  <a:lnTo>
                    <a:pt x="2931" y="3847"/>
                  </a:lnTo>
                  <a:lnTo>
                    <a:pt x="2952" y="4221"/>
                  </a:lnTo>
                  <a:lnTo>
                    <a:pt x="2952" y="4595"/>
                  </a:lnTo>
                  <a:lnTo>
                    <a:pt x="2952" y="4969"/>
                  </a:lnTo>
                  <a:lnTo>
                    <a:pt x="2911" y="5323"/>
                  </a:lnTo>
                  <a:lnTo>
                    <a:pt x="2848" y="5676"/>
                  </a:lnTo>
                  <a:lnTo>
                    <a:pt x="2744" y="6009"/>
                  </a:lnTo>
                  <a:lnTo>
                    <a:pt x="2620" y="6321"/>
                  </a:lnTo>
                  <a:lnTo>
                    <a:pt x="2453" y="6612"/>
                  </a:lnTo>
                  <a:lnTo>
                    <a:pt x="2245" y="6882"/>
                  </a:lnTo>
                  <a:lnTo>
                    <a:pt x="2141" y="7007"/>
                  </a:lnTo>
                  <a:lnTo>
                    <a:pt x="1996" y="7131"/>
                  </a:lnTo>
                  <a:lnTo>
                    <a:pt x="1871" y="7235"/>
                  </a:lnTo>
                  <a:lnTo>
                    <a:pt x="1705" y="7360"/>
                  </a:lnTo>
                  <a:lnTo>
                    <a:pt x="1539" y="7443"/>
                  </a:lnTo>
                  <a:lnTo>
                    <a:pt x="1372" y="7526"/>
                  </a:lnTo>
                  <a:lnTo>
                    <a:pt x="1164" y="7609"/>
                  </a:lnTo>
                  <a:lnTo>
                    <a:pt x="977" y="7693"/>
                  </a:lnTo>
                  <a:lnTo>
                    <a:pt x="749" y="7755"/>
                  </a:lnTo>
                  <a:lnTo>
                    <a:pt x="520" y="7797"/>
                  </a:lnTo>
                  <a:lnTo>
                    <a:pt x="270" y="7838"/>
                  </a:lnTo>
                  <a:lnTo>
                    <a:pt x="0" y="7880"/>
                  </a:lnTo>
                  <a:lnTo>
                    <a:pt x="0" y="8004"/>
                  </a:lnTo>
                  <a:lnTo>
                    <a:pt x="21" y="8150"/>
                  </a:lnTo>
                  <a:lnTo>
                    <a:pt x="63" y="8275"/>
                  </a:lnTo>
                  <a:lnTo>
                    <a:pt x="146" y="8420"/>
                  </a:lnTo>
                  <a:lnTo>
                    <a:pt x="229" y="8545"/>
                  </a:lnTo>
                  <a:lnTo>
                    <a:pt x="333" y="8670"/>
                  </a:lnTo>
                  <a:lnTo>
                    <a:pt x="458" y="8794"/>
                  </a:lnTo>
                  <a:lnTo>
                    <a:pt x="624" y="8919"/>
                  </a:lnTo>
                  <a:lnTo>
                    <a:pt x="790" y="9044"/>
                  </a:lnTo>
                  <a:lnTo>
                    <a:pt x="998" y="9148"/>
                  </a:lnTo>
                  <a:lnTo>
                    <a:pt x="1206" y="9252"/>
                  </a:lnTo>
                  <a:lnTo>
                    <a:pt x="1455" y="9356"/>
                  </a:lnTo>
                  <a:lnTo>
                    <a:pt x="1726" y="9439"/>
                  </a:lnTo>
                  <a:lnTo>
                    <a:pt x="1996" y="9522"/>
                  </a:lnTo>
                  <a:lnTo>
                    <a:pt x="2308" y="9584"/>
                  </a:lnTo>
                  <a:lnTo>
                    <a:pt x="2640" y="9647"/>
                  </a:lnTo>
                  <a:lnTo>
                    <a:pt x="3056" y="9709"/>
                  </a:lnTo>
                  <a:lnTo>
                    <a:pt x="3472" y="9751"/>
                  </a:lnTo>
                  <a:lnTo>
                    <a:pt x="3888" y="9751"/>
                  </a:lnTo>
                  <a:lnTo>
                    <a:pt x="4303" y="9772"/>
                  </a:lnTo>
                  <a:lnTo>
                    <a:pt x="4719" y="9751"/>
                  </a:lnTo>
                  <a:lnTo>
                    <a:pt x="5114" y="9730"/>
                  </a:lnTo>
                  <a:lnTo>
                    <a:pt x="5488" y="9688"/>
                  </a:lnTo>
                  <a:lnTo>
                    <a:pt x="5863" y="9626"/>
                  </a:lnTo>
                  <a:lnTo>
                    <a:pt x="6195" y="9564"/>
                  </a:lnTo>
                  <a:lnTo>
                    <a:pt x="6528" y="9501"/>
                  </a:lnTo>
                  <a:lnTo>
                    <a:pt x="6819" y="9418"/>
                  </a:lnTo>
                  <a:lnTo>
                    <a:pt x="7089" y="9335"/>
                  </a:lnTo>
                  <a:lnTo>
                    <a:pt x="7339" y="9252"/>
                  </a:lnTo>
                  <a:lnTo>
                    <a:pt x="7547" y="9148"/>
                  </a:lnTo>
                  <a:lnTo>
                    <a:pt x="7713" y="9044"/>
                  </a:lnTo>
                  <a:lnTo>
                    <a:pt x="7838" y="8940"/>
                  </a:lnTo>
                  <a:lnTo>
                    <a:pt x="7713" y="8753"/>
                  </a:lnTo>
                  <a:lnTo>
                    <a:pt x="7588" y="8545"/>
                  </a:lnTo>
                  <a:lnTo>
                    <a:pt x="7484" y="8337"/>
                  </a:lnTo>
                  <a:lnTo>
                    <a:pt x="7380" y="8108"/>
                  </a:lnTo>
                  <a:lnTo>
                    <a:pt x="7318" y="7859"/>
                  </a:lnTo>
                  <a:lnTo>
                    <a:pt x="7235" y="7609"/>
                  </a:lnTo>
                  <a:lnTo>
                    <a:pt x="7193" y="7339"/>
                  </a:lnTo>
                  <a:lnTo>
                    <a:pt x="7152" y="7069"/>
                  </a:lnTo>
                  <a:lnTo>
                    <a:pt x="7089" y="6508"/>
                  </a:lnTo>
                  <a:lnTo>
                    <a:pt x="7089" y="5905"/>
                  </a:lnTo>
                  <a:lnTo>
                    <a:pt x="7110" y="5302"/>
                  </a:lnTo>
                  <a:lnTo>
                    <a:pt x="7172" y="4657"/>
                  </a:lnTo>
                  <a:lnTo>
                    <a:pt x="7255" y="4034"/>
                  </a:lnTo>
                  <a:lnTo>
                    <a:pt x="7359" y="3389"/>
                  </a:lnTo>
                  <a:lnTo>
                    <a:pt x="7484" y="2766"/>
                  </a:lnTo>
                  <a:lnTo>
                    <a:pt x="7630" y="2163"/>
                  </a:lnTo>
                  <a:lnTo>
                    <a:pt x="7775" y="1560"/>
                  </a:lnTo>
                  <a:lnTo>
                    <a:pt x="7941" y="999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3337150" y="1280800"/>
              <a:ext cx="206350" cy="244300"/>
            </a:xfrm>
            <a:custGeom>
              <a:rect b="b" l="l" r="r" t="t"/>
              <a:pathLst>
                <a:path extrusionOk="0" fill="none" h="9772" w="8254">
                  <a:moveTo>
                    <a:pt x="8253" y="1"/>
                  </a:moveTo>
                  <a:lnTo>
                    <a:pt x="8253" y="1"/>
                  </a:lnTo>
                  <a:lnTo>
                    <a:pt x="7941" y="999"/>
                  </a:lnTo>
                  <a:lnTo>
                    <a:pt x="7775" y="1560"/>
                  </a:lnTo>
                  <a:lnTo>
                    <a:pt x="7630" y="2163"/>
                  </a:lnTo>
                  <a:lnTo>
                    <a:pt x="7484" y="2766"/>
                  </a:lnTo>
                  <a:lnTo>
                    <a:pt x="7359" y="3389"/>
                  </a:lnTo>
                  <a:lnTo>
                    <a:pt x="7255" y="4034"/>
                  </a:lnTo>
                  <a:lnTo>
                    <a:pt x="7172" y="4657"/>
                  </a:lnTo>
                  <a:lnTo>
                    <a:pt x="7110" y="5302"/>
                  </a:lnTo>
                  <a:lnTo>
                    <a:pt x="7089" y="5905"/>
                  </a:lnTo>
                  <a:lnTo>
                    <a:pt x="7089" y="6508"/>
                  </a:lnTo>
                  <a:lnTo>
                    <a:pt x="7152" y="7069"/>
                  </a:lnTo>
                  <a:lnTo>
                    <a:pt x="7193" y="7339"/>
                  </a:lnTo>
                  <a:lnTo>
                    <a:pt x="7235" y="7609"/>
                  </a:lnTo>
                  <a:lnTo>
                    <a:pt x="7318" y="7859"/>
                  </a:lnTo>
                  <a:lnTo>
                    <a:pt x="7380" y="8108"/>
                  </a:lnTo>
                  <a:lnTo>
                    <a:pt x="7484" y="8337"/>
                  </a:lnTo>
                  <a:lnTo>
                    <a:pt x="7588" y="8545"/>
                  </a:lnTo>
                  <a:lnTo>
                    <a:pt x="7713" y="8753"/>
                  </a:lnTo>
                  <a:lnTo>
                    <a:pt x="7838" y="8940"/>
                  </a:lnTo>
                  <a:lnTo>
                    <a:pt x="7838" y="8940"/>
                  </a:lnTo>
                  <a:lnTo>
                    <a:pt x="7713" y="9044"/>
                  </a:lnTo>
                  <a:lnTo>
                    <a:pt x="7547" y="9148"/>
                  </a:lnTo>
                  <a:lnTo>
                    <a:pt x="7339" y="9252"/>
                  </a:lnTo>
                  <a:lnTo>
                    <a:pt x="7089" y="9335"/>
                  </a:lnTo>
                  <a:lnTo>
                    <a:pt x="6819" y="9418"/>
                  </a:lnTo>
                  <a:lnTo>
                    <a:pt x="6528" y="9501"/>
                  </a:lnTo>
                  <a:lnTo>
                    <a:pt x="6195" y="9564"/>
                  </a:lnTo>
                  <a:lnTo>
                    <a:pt x="5863" y="9626"/>
                  </a:lnTo>
                  <a:lnTo>
                    <a:pt x="5488" y="9688"/>
                  </a:lnTo>
                  <a:lnTo>
                    <a:pt x="5114" y="9730"/>
                  </a:lnTo>
                  <a:lnTo>
                    <a:pt x="4719" y="9751"/>
                  </a:lnTo>
                  <a:lnTo>
                    <a:pt x="4303" y="9772"/>
                  </a:lnTo>
                  <a:lnTo>
                    <a:pt x="3888" y="9751"/>
                  </a:lnTo>
                  <a:lnTo>
                    <a:pt x="3472" y="9751"/>
                  </a:lnTo>
                  <a:lnTo>
                    <a:pt x="3056" y="9709"/>
                  </a:lnTo>
                  <a:lnTo>
                    <a:pt x="2640" y="9647"/>
                  </a:lnTo>
                  <a:lnTo>
                    <a:pt x="2640" y="9647"/>
                  </a:lnTo>
                  <a:lnTo>
                    <a:pt x="2308" y="9584"/>
                  </a:lnTo>
                  <a:lnTo>
                    <a:pt x="1996" y="9522"/>
                  </a:lnTo>
                  <a:lnTo>
                    <a:pt x="1726" y="9439"/>
                  </a:lnTo>
                  <a:lnTo>
                    <a:pt x="1455" y="9356"/>
                  </a:lnTo>
                  <a:lnTo>
                    <a:pt x="1206" y="9252"/>
                  </a:lnTo>
                  <a:lnTo>
                    <a:pt x="998" y="9148"/>
                  </a:lnTo>
                  <a:lnTo>
                    <a:pt x="790" y="9044"/>
                  </a:lnTo>
                  <a:lnTo>
                    <a:pt x="624" y="8919"/>
                  </a:lnTo>
                  <a:lnTo>
                    <a:pt x="458" y="8794"/>
                  </a:lnTo>
                  <a:lnTo>
                    <a:pt x="333" y="8670"/>
                  </a:lnTo>
                  <a:lnTo>
                    <a:pt x="229" y="8545"/>
                  </a:lnTo>
                  <a:lnTo>
                    <a:pt x="146" y="8420"/>
                  </a:lnTo>
                  <a:lnTo>
                    <a:pt x="63" y="8275"/>
                  </a:lnTo>
                  <a:lnTo>
                    <a:pt x="21" y="8150"/>
                  </a:lnTo>
                  <a:lnTo>
                    <a:pt x="0" y="8004"/>
                  </a:lnTo>
                  <a:lnTo>
                    <a:pt x="0" y="7880"/>
                  </a:lnTo>
                  <a:lnTo>
                    <a:pt x="0" y="7880"/>
                  </a:lnTo>
                  <a:lnTo>
                    <a:pt x="270" y="7838"/>
                  </a:lnTo>
                  <a:lnTo>
                    <a:pt x="520" y="7797"/>
                  </a:lnTo>
                  <a:lnTo>
                    <a:pt x="749" y="7755"/>
                  </a:lnTo>
                  <a:lnTo>
                    <a:pt x="977" y="7693"/>
                  </a:lnTo>
                  <a:lnTo>
                    <a:pt x="1164" y="7609"/>
                  </a:lnTo>
                  <a:lnTo>
                    <a:pt x="1372" y="7526"/>
                  </a:lnTo>
                  <a:lnTo>
                    <a:pt x="1539" y="7443"/>
                  </a:lnTo>
                  <a:lnTo>
                    <a:pt x="1705" y="7360"/>
                  </a:lnTo>
                  <a:lnTo>
                    <a:pt x="1871" y="7235"/>
                  </a:lnTo>
                  <a:lnTo>
                    <a:pt x="1996" y="7131"/>
                  </a:lnTo>
                  <a:lnTo>
                    <a:pt x="2141" y="7007"/>
                  </a:lnTo>
                  <a:lnTo>
                    <a:pt x="2245" y="6882"/>
                  </a:lnTo>
                  <a:lnTo>
                    <a:pt x="2453" y="6612"/>
                  </a:lnTo>
                  <a:lnTo>
                    <a:pt x="2620" y="6321"/>
                  </a:lnTo>
                  <a:lnTo>
                    <a:pt x="2744" y="6009"/>
                  </a:lnTo>
                  <a:lnTo>
                    <a:pt x="2848" y="5676"/>
                  </a:lnTo>
                  <a:lnTo>
                    <a:pt x="2911" y="5323"/>
                  </a:lnTo>
                  <a:lnTo>
                    <a:pt x="2952" y="4969"/>
                  </a:lnTo>
                  <a:lnTo>
                    <a:pt x="2952" y="4595"/>
                  </a:lnTo>
                  <a:lnTo>
                    <a:pt x="2952" y="4221"/>
                  </a:lnTo>
                  <a:lnTo>
                    <a:pt x="2931" y="3847"/>
                  </a:lnTo>
                  <a:lnTo>
                    <a:pt x="2890" y="3452"/>
                  </a:lnTo>
                  <a:lnTo>
                    <a:pt x="82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3409375" y="1316150"/>
              <a:ext cx="79025" cy="86300"/>
            </a:xfrm>
            <a:custGeom>
              <a:rect b="b" l="l" r="r" t="t"/>
              <a:pathLst>
                <a:path extrusionOk="0" h="3452" w="3161">
                  <a:moveTo>
                    <a:pt x="63" y="2703"/>
                  </a:moveTo>
                  <a:lnTo>
                    <a:pt x="63" y="2703"/>
                  </a:lnTo>
                  <a:lnTo>
                    <a:pt x="63" y="3077"/>
                  </a:lnTo>
                  <a:lnTo>
                    <a:pt x="63" y="3451"/>
                  </a:lnTo>
                  <a:lnTo>
                    <a:pt x="63" y="3451"/>
                  </a:lnTo>
                  <a:lnTo>
                    <a:pt x="63" y="3451"/>
                  </a:lnTo>
                  <a:lnTo>
                    <a:pt x="63" y="3451"/>
                  </a:lnTo>
                  <a:lnTo>
                    <a:pt x="63" y="3077"/>
                  </a:lnTo>
                  <a:lnTo>
                    <a:pt x="63" y="2703"/>
                  </a:lnTo>
                  <a:close/>
                  <a:moveTo>
                    <a:pt x="3161" y="0"/>
                  </a:moveTo>
                  <a:lnTo>
                    <a:pt x="1" y="2038"/>
                  </a:lnTo>
                  <a:lnTo>
                    <a:pt x="1" y="2038"/>
                  </a:lnTo>
                  <a:lnTo>
                    <a:pt x="1" y="2038"/>
                  </a:lnTo>
                  <a:lnTo>
                    <a:pt x="3161" y="0"/>
                  </a:lnTo>
                  <a:lnTo>
                    <a:pt x="3161" y="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3410950" y="1383700"/>
              <a:ext cx="25" cy="18750"/>
            </a:xfrm>
            <a:custGeom>
              <a:rect b="b" l="l" r="r" t="t"/>
              <a:pathLst>
                <a:path extrusionOk="0" fill="none" h="750" w="1">
                  <a:moveTo>
                    <a:pt x="0" y="1"/>
                  </a:moveTo>
                  <a:lnTo>
                    <a:pt x="0" y="1"/>
                  </a:lnTo>
                  <a:lnTo>
                    <a:pt x="0" y="375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37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3409375" y="1316150"/>
              <a:ext cx="79025" cy="50950"/>
            </a:xfrm>
            <a:custGeom>
              <a:rect b="b" l="l" r="r" t="t"/>
              <a:pathLst>
                <a:path extrusionOk="0" fill="none" h="2038" w="3161">
                  <a:moveTo>
                    <a:pt x="3161" y="0"/>
                  </a:moveTo>
                  <a:lnTo>
                    <a:pt x="1" y="2038"/>
                  </a:lnTo>
                  <a:lnTo>
                    <a:pt x="1" y="2038"/>
                  </a:lnTo>
                  <a:lnTo>
                    <a:pt x="1" y="2038"/>
                  </a:lnTo>
                  <a:lnTo>
                    <a:pt x="3161" y="0"/>
                  </a:lnTo>
                  <a:lnTo>
                    <a:pt x="3161" y="0"/>
                  </a:lnTo>
                  <a:lnTo>
                    <a:pt x="31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3409375" y="1316150"/>
              <a:ext cx="79550" cy="86300"/>
            </a:xfrm>
            <a:custGeom>
              <a:rect b="b" l="l" r="r" t="t"/>
              <a:pathLst>
                <a:path extrusionOk="0" h="3452" w="3182">
                  <a:moveTo>
                    <a:pt x="3161" y="0"/>
                  </a:moveTo>
                  <a:lnTo>
                    <a:pt x="1" y="2038"/>
                  </a:lnTo>
                  <a:lnTo>
                    <a:pt x="42" y="2370"/>
                  </a:lnTo>
                  <a:lnTo>
                    <a:pt x="63" y="2703"/>
                  </a:lnTo>
                  <a:lnTo>
                    <a:pt x="63" y="3077"/>
                  </a:lnTo>
                  <a:lnTo>
                    <a:pt x="63" y="3451"/>
                  </a:lnTo>
                  <a:lnTo>
                    <a:pt x="271" y="3451"/>
                  </a:lnTo>
                  <a:lnTo>
                    <a:pt x="500" y="3410"/>
                  </a:lnTo>
                  <a:lnTo>
                    <a:pt x="728" y="3347"/>
                  </a:lnTo>
                  <a:lnTo>
                    <a:pt x="957" y="3285"/>
                  </a:lnTo>
                  <a:lnTo>
                    <a:pt x="1186" y="3181"/>
                  </a:lnTo>
                  <a:lnTo>
                    <a:pt x="1414" y="3077"/>
                  </a:lnTo>
                  <a:lnTo>
                    <a:pt x="1643" y="2952"/>
                  </a:lnTo>
                  <a:lnTo>
                    <a:pt x="1872" y="2807"/>
                  </a:lnTo>
                  <a:lnTo>
                    <a:pt x="2080" y="2661"/>
                  </a:lnTo>
                  <a:lnTo>
                    <a:pt x="2288" y="2495"/>
                  </a:lnTo>
                  <a:lnTo>
                    <a:pt x="2454" y="2329"/>
                  </a:lnTo>
                  <a:lnTo>
                    <a:pt x="2620" y="2142"/>
                  </a:lnTo>
                  <a:lnTo>
                    <a:pt x="2766" y="1955"/>
                  </a:lnTo>
                  <a:lnTo>
                    <a:pt x="2890" y="1767"/>
                  </a:lnTo>
                  <a:lnTo>
                    <a:pt x="2994" y="1560"/>
                  </a:lnTo>
                  <a:lnTo>
                    <a:pt x="3057" y="1352"/>
                  </a:lnTo>
                  <a:lnTo>
                    <a:pt x="3119" y="1019"/>
                  </a:lnTo>
                  <a:lnTo>
                    <a:pt x="3161" y="686"/>
                  </a:lnTo>
                  <a:lnTo>
                    <a:pt x="3182" y="354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09375" y="1316150"/>
              <a:ext cx="79550" cy="86300"/>
            </a:xfrm>
            <a:custGeom>
              <a:rect b="b" l="l" r="r" t="t"/>
              <a:pathLst>
                <a:path extrusionOk="0" fill="none" h="3452" w="3182">
                  <a:moveTo>
                    <a:pt x="3161" y="0"/>
                  </a:moveTo>
                  <a:lnTo>
                    <a:pt x="1" y="2038"/>
                  </a:lnTo>
                  <a:lnTo>
                    <a:pt x="1" y="2038"/>
                  </a:lnTo>
                  <a:lnTo>
                    <a:pt x="42" y="2370"/>
                  </a:lnTo>
                  <a:lnTo>
                    <a:pt x="63" y="2703"/>
                  </a:lnTo>
                  <a:lnTo>
                    <a:pt x="63" y="2703"/>
                  </a:lnTo>
                  <a:lnTo>
                    <a:pt x="63" y="3077"/>
                  </a:lnTo>
                  <a:lnTo>
                    <a:pt x="63" y="3451"/>
                  </a:lnTo>
                  <a:lnTo>
                    <a:pt x="63" y="3451"/>
                  </a:lnTo>
                  <a:lnTo>
                    <a:pt x="271" y="3451"/>
                  </a:lnTo>
                  <a:lnTo>
                    <a:pt x="500" y="3410"/>
                  </a:lnTo>
                  <a:lnTo>
                    <a:pt x="728" y="3347"/>
                  </a:lnTo>
                  <a:lnTo>
                    <a:pt x="957" y="3285"/>
                  </a:lnTo>
                  <a:lnTo>
                    <a:pt x="1186" y="3181"/>
                  </a:lnTo>
                  <a:lnTo>
                    <a:pt x="1414" y="3077"/>
                  </a:lnTo>
                  <a:lnTo>
                    <a:pt x="1643" y="2952"/>
                  </a:lnTo>
                  <a:lnTo>
                    <a:pt x="1872" y="2807"/>
                  </a:lnTo>
                  <a:lnTo>
                    <a:pt x="2080" y="2661"/>
                  </a:lnTo>
                  <a:lnTo>
                    <a:pt x="2288" y="2495"/>
                  </a:lnTo>
                  <a:lnTo>
                    <a:pt x="2454" y="2329"/>
                  </a:lnTo>
                  <a:lnTo>
                    <a:pt x="2620" y="2142"/>
                  </a:lnTo>
                  <a:lnTo>
                    <a:pt x="2766" y="1955"/>
                  </a:lnTo>
                  <a:lnTo>
                    <a:pt x="2890" y="1767"/>
                  </a:lnTo>
                  <a:lnTo>
                    <a:pt x="2994" y="1560"/>
                  </a:lnTo>
                  <a:lnTo>
                    <a:pt x="3057" y="1352"/>
                  </a:lnTo>
                  <a:lnTo>
                    <a:pt x="3057" y="1352"/>
                  </a:lnTo>
                  <a:lnTo>
                    <a:pt x="3119" y="1019"/>
                  </a:lnTo>
                  <a:lnTo>
                    <a:pt x="3161" y="686"/>
                  </a:lnTo>
                  <a:lnTo>
                    <a:pt x="3182" y="354"/>
                  </a:lnTo>
                  <a:lnTo>
                    <a:pt x="31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44950" y="1047975"/>
              <a:ext cx="159575" cy="189200"/>
            </a:xfrm>
            <a:custGeom>
              <a:rect b="b" l="l" r="r" t="t"/>
              <a:pathLst>
                <a:path extrusionOk="0" h="7568" w="6383">
                  <a:moveTo>
                    <a:pt x="2682" y="0"/>
                  </a:moveTo>
                  <a:lnTo>
                    <a:pt x="2349" y="42"/>
                  </a:lnTo>
                  <a:lnTo>
                    <a:pt x="2037" y="104"/>
                  </a:lnTo>
                  <a:lnTo>
                    <a:pt x="1746" y="208"/>
                  </a:lnTo>
                  <a:lnTo>
                    <a:pt x="1601" y="292"/>
                  </a:lnTo>
                  <a:lnTo>
                    <a:pt x="1455" y="375"/>
                  </a:lnTo>
                  <a:lnTo>
                    <a:pt x="1331" y="479"/>
                  </a:lnTo>
                  <a:lnTo>
                    <a:pt x="1206" y="583"/>
                  </a:lnTo>
                  <a:lnTo>
                    <a:pt x="1102" y="707"/>
                  </a:lnTo>
                  <a:lnTo>
                    <a:pt x="998" y="853"/>
                  </a:lnTo>
                  <a:lnTo>
                    <a:pt x="894" y="998"/>
                  </a:lnTo>
                  <a:lnTo>
                    <a:pt x="790" y="1165"/>
                  </a:lnTo>
                  <a:lnTo>
                    <a:pt x="707" y="1352"/>
                  </a:lnTo>
                  <a:lnTo>
                    <a:pt x="645" y="1560"/>
                  </a:lnTo>
                  <a:lnTo>
                    <a:pt x="478" y="2079"/>
                  </a:lnTo>
                  <a:lnTo>
                    <a:pt x="353" y="2558"/>
                  </a:lnTo>
                  <a:lnTo>
                    <a:pt x="229" y="3056"/>
                  </a:lnTo>
                  <a:lnTo>
                    <a:pt x="146" y="3514"/>
                  </a:lnTo>
                  <a:lnTo>
                    <a:pt x="83" y="3950"/>
                  </a:lnTo>
                  <a:lnTo>
                    <a:pt x="21" y="4387"/>
                  </a:lnTo>
                  <a:lnTo>
                    <a:pt x="0" y="4803"/>
                  </a:lnTo>
                  <a:lnTo>
                    <a:pt x="0" y="5198"/>
                  </a:lnTo>
                  <a:lnTo>
                    <a:pt x="0" y="5572"/>
                  </a:lnTo>
                  <a:lnTo>
                    <a:pt x="21" y="5925"/>
                  </a:lnTo>
                  <a:lnTo>
                    <a:pt x="42" y="6258"/>
                  </a:lnTo>
                  <a:lnTo>
                    <a:pt x="104" y="6570"/>
                  </a:lnTo>
                  <a:lnTo>
                    <a:pt x="146" y="6840"/>
                  </a:lnTo>
                  <a:lnTo>
                    <a:pt x="229" y="7110"/>
                  </a:lnTo>
                  <a:lnTo>
                    <a:pt x="312" y="7360"/>
                  </a:lnTo>
                  <a:lnTo>
                    <a:pt x="395" y="7568"/>
                  </a:lnTo>
                  <a:lnTo>
                    <a:pt x="977" y="7360"/>
                  </a:lnTo>
                  <a:lnTo>
                    <a:pt x="1580" y="7110"/>
                  </a:lnTo>
                  <a:lnTo>
                    <a:pt x="2328" y="6757"/>
                  </a:lnTo>
                  <a:lnTo>
                    <a:pt x="2723" y="6549"/>
                  </a:lnTo>
                  <a:lnTo>
                    <a:pt x="3139" y="6320"/>
                  </a:lnTo>
                  <a:lnTo>
                    <a:pt x="3534" y="6071"/>
                  </a:lnTo>
                  <a:lnTo>
                    <a:pt x="3929" y="5821"/>
                  </a:lnTo>
                  <a:lnTo>
                    <a:pt x="4303" y="5551"/>
                  </a:lnTo>
                  <a:lnTo>
                    <a:pt x="4657" y="5260"/>
                  </a:lnTo>
                  <a:lnTo>
                    <a:pt x="4969" y="4948"/>
                  </a:lnTo>
                  <a:lnTo>
                    <a:pt x="5239" y="4636"/>
                  </a:lnTo>
                  <a:lnTo>
                    <a:pt x="5447" y="4325"/>
                  </a:lnTo>
                  <a:lnTo>
                    <a:pt x="5655" y="4013"/>
                  </a:lnTo>
                  <a:lnTo>
                    <a:pt x="5821" y="3680"/>
                  </a:lnTo>
                  <a:lnTo>
                    <a:pt x="5987" y="3368"/>
                  </a:lnTo>
                  <a:lnTo>
                    <a:pt x="6133" y="3036"/>
                  </a:lnTo>
                  <a:lnTo>
                    <a:pt x="6237" y="2703"/>
                  </a:lnTo>
                  <a:lnTo>
                    <a:pt x="6320" y="2391"/>
                  </a:lnTo>
                  <a:lnTo>
                    <a:pt x="6361" y="2079"/>
                  </a:lnTo>
                  <a:lnTo>
                    <a:pt x="6382" y="1788"/>
                  </a:lnTo>
                  <a:lnTo>
                    <a:pt x="6361" y="1518"/>
                  </a:lnTo>
                  <a:lnTo>
                    <a:pt x="6320" y="1248"/>
                  </a:lnTo>
                  <a:lnTo>
                    <a:pt x="6216" y="1019"/>
                  </a:lnTo>
                  <a:lnTo>
                    <a:pt x="6153" y="915"/>
                  </a:lnTo>
                  <a:lnTo>
                    <a:pt x="6091" y="832"/>
                  </a:lnTo>
                  <a:lnTo>
                    <a:pt x="5987" y="728"/>
                  </a:lnTo>
                  <a:lnTo>
                    <a:pt x="5904" y="645"/>
                  </a:lnTo>
                  <a:lnTo>
                    <a:pt x="5779" y="583"/>
                  </a:lnTo>
                  <a:lnTo>
                    <a:pt x="5675" y="520"/>
                  </a:lnTo>
                  <a:lnTo>
                    <a:pt x="5530" y="479"/>
                  </a:lnTo>
                  <a:lnTo>
                    <a:pt x="5384" y="437"/>
                  </a:lnTo>
                  <a:lnTo>
                    <a:pt x="4740" y="271"/>
                  </a:lnTo>
                  <a:lnTo>
                    <a:pt x="4054" y="125"/>
                  </a:lnTo>
                  <a:lnTo>
                    <a:pt x="3700" y="63"/>
                  </a:lnTo>
                  <a:lnTo>
                    <a:pt x="3368" y="2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330375" y="1040700"/>
              <a:ext cx="266650" cy="336275"/>
            </a:xfrm>
            <a:custGeom>
              <a:rect b="b" l="l" r="r" t="t"/>
              <a:pathLst>
                <a:path extrusionOk="0" h="13451" w="10666">
                  <a:moveTo>
                    <a:pt x="5676" y="0"/>
                  </a:moveTo>
                  <a:lnTo>
                    <a:pt x="5198" y="63"/>
                  </a:lnTo>
                  <a:lnTo>
                    <a:pt x="4866" y="125"/>
                  </a:lnTo>
                  <a:lnTo>
                    <a:pt x="4554" y="208"/>
                  </a:lnTo>
                  <a:lnTo>
                    <a:pt x="4242" y="333"/>
                  </a:lnTo>
                  <a:lnTo>
                    <a:pt x="3951" y="458"/>
                  </a:lnTo>
                  <a:lnTo>
                    <a:pt x="3660" y="624"/>
                  </a:lnTo>
                  <a:lnTo>
                    <a:pt x="3390" y="790"/>
                  </a:lnTo>
                  <a:lnTo>
                    <a:pt x="3119" y="978"/>
                  </a:lnTo>
                  <a:lnTo>
                    <a:pt x="2870" y="1185"/>
                  </a:lnTo>
                  <a:lnTo>
                    <a:pt x="2641" y="1414"/>
                  </a:lnTo>
                  <a:lnTo>
                    <a:pt x="2412" y="1664"/>
                  </a:lnTo>
                  <a:lnTo>
                    <a:pt x="2184" y="1913"/>
                  </a:lnTo>
                  <a:lnTo>
                    <a:pt x="1976" y="2183"/>
                  </a:lnTo>
                  <a:lnTo>
                    <a:pt x="1789" y="2474"/>
                  </a:lnTo>
                  <a:lnTo>
                    <a:pt x="1602" y="2765"/>
                  </a:lnTo>
                  <a:lnTo>
                    <a:pt x="1415" y="3077"/>
                  </a:lnTo>
                  <a:lnTo>
                    <a:pt x="1248" y="3389"/>
                  </a:lnTo>
                  <a:lnTo>
                    <a:pt x="957" y="4033"/>
                  </a:lnTo>
                  <a:lnTo>
                    <a:pt x="687" y="4699"/>
                  </a:lnTo>
                  <a:lnTo>
                    <a:pt x="479" y="5385"/>
                  </a:lnTo>
                  <a:lnTo>
                    <a:pt x="313" y="6071"/>
                  </a:lnTo>
                  <a:lnTo>
                    <a:pt x="167" y="6757"/>
                  </a:lnTo>
                  <a:lnTo>
                    <a:pt x="63" y="7422"/>
                  </a:lnTo>
                  <a:lnTo>
                    <a:pt x="22" y="8066"/>
                  </a:lnTo>
                  <a:lnTo>
                    <a:pt x="1" y="8690"/>
                  </a:lnTo>
                  <a:lnTo>
                    <a:pt x="1" y="9023"/>
                  </a:lnTo>
                  <a:lnTo>
                    <a:pt x="43" y="9335"/>
                  </a:lnTo>
                  <a:lnTo>
                    <a:pt x="84" y="9646"/>
                  </a:lnTo>
                  <a:lnTo>
                    <a:pt x="167" y="9958"/>
                  </a:lnTo>
                  <a:lnTo>
                    <a:pt x="250" y="10249"/>
                  </a:lnTo>
                  <a:lnTo>
                    <a:pt x="354" y="10540"/>
                  </a:lnTo>
                  <a:lnTo>
                    <a:pt x="500" y="10831"/>
                  </a:lnTo>
                  <a:lnTo>
                    <a:pt x="625" y="11102"/>
                  </a:lnTo>
                  <a:lnTo>
                    <a:pt x="791" y="11351"/>
                  </a:lnTo>
                  <a:lnTo>
                    <a:pt x="978" y="11601"/>
                  </a:lnTo>
                  <a:lnTo>
                    <a:pt x="1165" y="11829"/>
                  </a:lnTo>
                  <a:lnTo>
                    <a:pt x="1352" y="12058"/>
                  </a:lnTo>
                  <a:lnTo>
                    <a:pt x="1581" y="12266"/>
                  </a:lnTo>
                  <a:lnTo>
                    <a:pt x="1789" y="12453"/>
                  </a:lnTo>
                  <a:lnTo>
                    <a:pt x="2038" y="12619"/>
                  </a:lnTo>
                  <a:lnTo>
                    <a:pt x="2288" y="12785"/>
                  </a:lnTo>
                  <a:lnTo>
                    <a:pt x="2537" y="12931"/>
                  </a:lnTo>
                  <a:lnTo>
                    <a:pt x="2807" y="13056"/>
                  </a:lnTo>
                  <a:lnTo>
                    <a:pt x="3078" y="13180"/>
                  </a:lnTo>
                  <a:lnTo>
                    <a:pt x="3348" y="13264"/>
                  </a:lnTo>
                  <a:lnTo>
                    <a:pt x="3639" y="13347"/>
                  </a:lnTo>
                  <a:lnTo>
                    <a:pt x="3930" y="13409"/>
                  </a:lnTo>
                  <a:lnTo>
                    <a:pt x="4221" y="13430"/>
                  </a:lnTo>
                  <a:lnTo>
                    <a:pt x="4512" y="13451"/>
                  </a:lnTo>
                  <a:lnTo>
                    <a:pt x="4824" y="13451"/>
                  </a:lnTo>
                  <a:lnTo>
                    <a:pt x="5115" y="13409"/>
                  </a:lnTo>
                  <a:lnTo>
                    <a:pt x="5427" y="13368"/>
                  </a:lnTo>
                  <a:lnTo>
                    <a:pt x="5739" y="13284"/>
                  </a:lnTo>
                  <a:lnTo>
                    <a:pt x="6030" y="13180"/>
                  </a:lnTo>
                  <a:lnTo>
                    <a:pt x="6342" y="13077"/>
                  </a:lnTo>
                  <a:lnTo>
                    <a:pt x="6633" y="12910"/>
                  </a:lnTo>
                  <a:lnTo>
                    <a:pt x="6944" y="12744"/>
                  </a:lnTo>
                  <a:lnTo>
                    <a:pt x="7319" y="12494"/>
                  </a:lnTo>
                  <a:lnTo>
                    <a:pt x="7651" y="12224"/>
                  </a:lnTo>
                  <a:lnTo>
                    <a:pt x="7963" y="11933"/>
                  </a:lnTo>
                  <a:lnTo>
                    <a:pt x="8233" y="11621"/>
                  </a:lnTo>
                  <a:lnTo>
                    <a:pt x="8483" y="11289"/>
                  </a:lnTo>
                  <a:lnTo>
                    <a:pt x="8711" y="10935"/>
                  </a:lnTo>
                  <a:lnTo>
                    <a:pt x="8919" y="10582"/>
                  </a:lnTo>
                  <a:lnTo>
                    <a:pt x="9106" y="10187"/>
                  </a:lnTo>
                  <a:lnTo>
                    <a:pt x="9293" y="9771"/>
                  </a:lnTo>
                  <a:lnTo>
                    <a:pt x="9460" y="9335"/>
                  </a:lnTo>
                  <a:lnTo>
                    <a:pt x="9772" y="8378"/>
                  </a:lnTo>
                  <a:lnTo>
                    <a:pt x="10104" y="7297"/>
                  </a:lnTo>
                  <a:lnTo>
                    <a:pt x="10458" y="6133"/>
                  </a:lnTo>
                  <a:lnTo>
                    <a:pt x="10520" y="5863"/>
                  </a:lnTo>
                  <a:lnTo>
                    <a:pt x="10582" y="5593"/>
                  </a:lnTo>
                  <a:lnTo>
                    <a:pt x="10624" y="5322"/>
                  </a:lnTo>
                  <a:lnTo>
                    <a:pt x="10666" y="5052"/>
                  </a:lnTo>
                  <a:lnTo>
                    <a:pt x="10666" y="4782"/>
                  </a:lnTo>
                  <a:lnTo>
                    <a:pt x="10666" y="4491"/>
                  </a:lnTo>
                  <a:lnTo>
                    <a:pt x="10645" y="4221"/>
                  </a:lnTo>
                  <a:lnTo>
                    <a:pt x="10603" y="3950"/>
                  </a:lnTo>
                  <a:lnTo>
                    <a:pt x="10499" y="3472"/>
                  </a:lnTo>
                  <a:lnTo>
                    <a:pt x="10354" y="3036"/>
                  </a:lnTo>
                  <a:lnTo>
                    <a:pt x="10167" y="2599"/>
                  </a:lnTo>
                  <a:lnTo>
                    <a:pt x="9959" y="2204"/>
                  </a:lnTo>
                  <a:lnTo>
                    <a:pt x="9688" y="1830"/>
                  </a:lnTo>
                  <a:lnTo>
                    <a:pt x="9397" y="1476"/>
                  </a:lnTo>
                  <a:lnTo>
                    <a:pt x="9065" y="1165"/>
                  </a:lnTo>
                  <a:lnTo>
                    <a:pt x="8711" y="894"/>
                  </a:lnTo>
                  <a:lnTo>
                    <a:pt x="8337" y="645"/>
                  </a:lnTo>
                  <a:lnTo>
                    <a:pt x="7921" y="437"/>
                  </a:lnTo>
                  <a:lnTo>
                    <a:pt x="7506" y="250"/>
                  </a:lnTo>
                  <a:lnTo>
                    <a:pt x="7069" y="125"/>
                  </a:lnTo>
                  <a:lnTo>
                    <a:pt x="6612" y="42"/>
                  </a:lnTo>
                  <a:lnTo>
                    <a:pt x="61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521125" y="1088525"/>
              <a:ext cx="154375" cy="191800"/>
            </a:xfrm>
            <a:custGeom>
              <a:rect b="b" l="l" r="r" t="t"/>
              <a:pathLst>
                <a:path extrusionOk="0" h="7672" w="6175">
                  <a:moveTo>
                    <a:pt x="2932" y="0"/>
                  </a:moveTo>
                  <a:lnTo>
                    <a:pt x="2578" y="42"/>
                  </a:lnTo>
                  <a:lnTo>
                    <a:pt x="2225" y="104"/>
                  </a:lnTo>
                  <a:lnTo>
                    <a:pt x="1892" y="187"/>
                  </a:lnTo>
                  <a:lnTo>
                    <a:pt x="1580" y="312"/>
                  </a:lnTo>
                  <a:lnTo>
                    <a:pt x="1289" y="457"/>
                  </a:lnTo>
                  <a:lnTo>
                    <a:pt x="1019" y="644"/>
                  </a:lnTo>
                  <a:lnTo>
                    <a:pt x="770" y="852"/>
                  </a:lnTo>
                  <a:lnTo>
                    <a:pt x="666" y="956"/>
                  </a:lnTo>
                  <a:lnTo>
                    <a:pt x="582" y="1081"/>
                  </a:lnTo>
                  <a:lnTo>
                    <a:pt x="499" y="1206"/>
                  </a:lnTo>
                  <a:lnTo>
                    <a:pt x="416" y="1351"/>
                  </a:lnTo>
                  <a:lnTo>
                    <a:pt x="375" y="1497"/>
                  </a:lnTo>
                  <a:lnTo>
                    <a:pt x="312" y="1642"/>
                  </a:lnTo>
                  <a:lnTo>
                    <a:pt x="229" y="2058"/>
                  </a:lnTo>
                  <a:lnTo>
                    <a:pt x="146" y="2495"/>
                  </a:lnTo>
                  <a:lnTo>
                    <a:pt x="84" y="2931"/>
                  </a:lnTo>
                  <a:lnTo>
                    <a:pt x="42" y="3368"/>
                  </a:lnTo>
                  <a:lnTo>
                    <a:pt x="21" y="3804"/>
                  </a:lnTo>
                  <a:lnTo>
                    <a:pt x="0" y="4241"/>
                  </a:lnTo>
                  <a:lnTo>
                    <a:pt x="0" y="4657"/>
                  </a:lnTo>
                  <a:lnTo>
                    <a:pt x="21" y="5072"/>
                  </a:lnTo>
                  <a:lnTo>
                    <a:pt x="42" y="5488"/>
                  </a:lnTo>
                  <a:lnTo>
                    <a:pt x="84" y="5862"/>
                  </a:lnTo>
                  <a:lnTo>
                    <a:pt x="146" y="6237"/>
                  </a:lnTo>
                  <a:lnTo>
                    <a:pt x="208" y="6590"/>
                  </a:lnTo>
                  <a:lnTo>
                    <a:pt x="291" y="6902"/>
                  </a:lnTo>
                  <a:lnTo>
                    <a:pt x="375" y="7193"/>
                  </a:lnTo>
                  <a:lnTo>
                    <a:pt x="479" y="7442"/>
                  </a:lnTo>
                  <a:lnTo>
                    <a:pt x="582" y="7671"/>
                  </a:lnTo>
                  <a:lnTo>
                    <a:pt x="1081" y="7401"/>
                  </a:lnTo>
                  <a:lnTo>
                    <a:pt x="1622" y="7089"/>
                  </a:lnTo>
                  <a:lnTo>
                    <a:pt x="2266" y="6715"/>
                  </a:lnTo>
                  <a:lnTo>
                    <a:pt x="2994" y="6237"/>
                  </a:lnTo>
                  <a:lnTo>
                    <a:pt x="3368" y="5987"/>
                  </a:lnTo>
                  <a:lnTo>
                    <a:pt x="3742" y="5717"/>
                  </a:lnTo>
                  <a:lnTo>
                    <a:pt x="4096" y="5426"/>
                  </a:lnTo>
                  <a:lnTo>
                    <a:pt x="4449" y="5156"/>
                  </a:lnTo>
                  <a:lnTo>
                    <a:pt x="4761" y="4865"/>
                  </a:lnTo>
                  <a:lnTo>
                    <a:pt x="5052" y="4553"/>
                  </a:lnTo>
                  <a:lnTo>
                    <a:pt x="5302" y="4282"/>
                  </a:lnTo>
                  <a:lnTo>
                    <a:pt x="5509" y="3991"/>
                  </a:lnTo>
                  <a:lnTo>
                    <a:pt x="5696" y="3700"/>
                  </a:lnTo>
                  <a:lnTo>
                    <a:pt x="5863" y="3409"/>
                  </a:lnTo>
                  <a:lnTo>
                    <a:pt x="5988" y="3118"/>
                  </a:lnTo>
                  <a:lnTo>
                    <a:pt x="6091" y="2827"/>
                  </a:lnTo>
                  <a:lnTo>
                    <a:pt x="6154" y="2536"/>
                  </a:lnTo>
                  <a:lnTo>
                    <a:pt x="6175" y="2266"/>
                  </a:lnTo>
                  <a:lnTo>
                    <a:pt x="6175" y="1996"/>
                  </a:lnTo>
                  <a:lnTo>
                    <a:pt x="6112" y="1725"/>
                  </a:lnTo>
                  <a:lnTo>
                    <a:pt x="6029" y="1455"/>
                  </a:lnTo>
                  <a:lnTo>
                    <a:pt x="5904" y="1206"/>
                  </a:lnTo>
                  <a:lnTo>
                    <a:pt x="5738" y="977"/>
                  </a:lnTo>
                  <a:lnTo>
                    <a:pt x="5509" y="769"/>
                  </a:lnTo>
                  <a:lnTo>
                    <a:pt x="5260" y="561"/>
                  </a:lnTo>
                  <a:lnTo>
                    <a:pt x="4948" y="374"/>
                  </a:lnTo>
                  <a:lnTo>
                    <a:pt x="4657" y="249"/>
                  </a:lnTo>
                  <a:lnTo>
                    <a:pt x="4345" y="146"/>
                  </a:lnTo>
                  <a:lnTo>
                    <a:pt x="3992" y="62"/>
                  </a:lnTo>
                  <a:lnTo>
                    <a:pt x="3659" y="21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303875" y="955975"/>
              <a:ext cx="372675" cy="176750"/>
            </a:xfrm>
            <a:custGeom>
              <a:rect b="b" l="l" r="r" t="t"/>
              <a:pathLst>
                <a:path extrusionOk="0" h="7070" w="14907">
                  <a:moveTo>
                    <a:pt x="5926" y="1"/>
                  </a:moveTo>
                  <a:lnTo>
                    <a:pt x="5447" y="22"/>
                  </a:lnTo>
                  <a:lnTo>
                    <a:pt x="5219" y="63"/>
                  </a:lnTo>
                  <a:lnTo>
                    <a:pt x="4990" y="105"/>
                  </a:lnTo>
                  <a:lnTo>
                    <a:pt x="4761" y="167"/>
                  </a:lnTo>
                  <a:lnTo>
                    <a:pt x="4553" y="230"/>
                  </a:lnTo>
                  <a:lnTo>
                    <a:pt x="4346" y="313"/>
                  </a:lnTo>
                  <a:lnTo>
                    <a:pt x="4138" y="396"/>
                  </a:lnTo>
                  <a:lnTo>
                    <a:pt x="3951" y="500"/>
                  </a:lnTo>
                  <a:lnTo>
                    <a:pt x="3764" y="625"/>
                  </a:lnTo>
                  <a:lnTo>
                    <a:pt x="3576" y="749"/>
                  </a:lnTo>
                  <a:lnTo>
                    <a:pt x="3410" y="895"/>
                  </a:lnTo>
                  <a:lnTo>
                    <a:pt x="3265" y="1040"/>
                  </a:lnTo>
                  <a:lnTo>
                    <a:pt x="3119" y="1207"/>
                  </a:lnTo>
                  <a:lnTo>
                    <a:pt x="2994" y="1415"/>
                  </a:lnTo>
                  <a:lnTo>
                    <a:pt x="2890" y="1581"/>
                  </a:lnTo>
                  <a:lnTo>
                    <a:pt x="2807" y="1768"/>
                  </a:lnTo>
                  <a:lnTo>
                    <a:pt x="2745" y="1913"/>
                  </a:lnTo>
                  <a:lnTo>
                    <a:pt x="2641" y="2225"/>
                  </a:lnTo>
                  <a:lnTo>
                    <a:pt x="2516" y="2537"/>
                  </a:lnTo>
                  <a:lnTo>
                    <a:pt x="2433" y="2683"/>
                  </a:lnTo>
                  <a:lnTo>
                    <a:pt x="2329" y="2849"/>
                  </a:lnTo>
                  <a:lnTo>
                    <a:pt x="2204" y="2994"/>
                  </a:lnTo>
                  <a:lnTo>
                    <a:pt x="2038" y="3182"/>
                  </a:lnTo>
                  <a:lnTo>
                    <a:pt x="1809" y="3369"/>
                  </a:lnTo>
                  <a:lnTo>
                    <a:pt x="1560" y="3556"/>
                  </a:lnTo>
                  <a:lnTo>
                    <a:pt x="1248" y="3784"/>
                  </a:lnTo>
                  <a:lnTo>
                    <a:pt x="874" y="4013"/>
                  </a:lnTo>
                  <a:lnTo>
                    <a:pt x="666" y="4159"/>
                  </a:lnTo>
                  <a:lnTo>
                    <a:pt x="479" y="4325"/>
                  </a:lnTo>
                  <a:lnTo>
                    <a:pt x="333" y="4491"/>
                  </a:lnTo>
                  <a:lnTo>
                    <a:pt x="209" y="4658"/>
                  </a:lnTo>
                  <a:lnTo>
                    <a:pt x="125" y="4845"/>
                  </a:lnTo>
                  <a:lnTo>
                    <a:pt x="63" y="5032"/>
                  </a:lnTo>
                  <a:lnTo>
                    <a:pt x="22" y="5219"/>
                  </a:lnTo>
                  <a:lnTo>
                    <a:pt x="1" y="5406"/>
                  </a:lnTo>
                  <a:lnTo>
                    <a:pt x="22" y="5593"/>
                  </a:lnTo>
                  <a:lnTo>
                    <a:pt x="22" y="5780"/>
                  </a:lnTo>
                  <a:lnTo>
                    <a:pt x="63" y="5946"/>
                  </a:lnTo>
                  <a:lnTo>
                    <a:pt x="105" y="6113"/>
                  </a:lnTo>
                  <a:lnTo>
                    <a:pt x="209" y="6425"/>
                  </a:lnTo>
                  <a:lnTo>
                    <a:pt x="333" y="6695"/>
                  </a:lnTo>
                  <a:lnTo>
                    <a:pt x="333" y="6487"/>
                  </a:lnTo>
                  <a:lnTo>
                    <a:pt x="354" y="6217"/>
                  </a:lnTo>
                  <a:lnTo>
                    <a:pt x="437" y="5926"/>
                  </a:lnTo>
                  <a:lnTo>
                    <a:pt x="479" y="5780"/>
                  </a:lnTo>
                  <a:lnTo>
                    <a:pt x="541" y="5635"/>
                  </a:lnTo>
                  <a:lnTo>
                    <a:pt x="624" y="5489"/>
                  </a:lnTo>
                  <a:lnTo>
                    <a:pt x="728" y="5344"/>
                  </a:lnTo>
                  <a:lnTo>
                    <a:pt x="832" y="5198"/>
                  </a:lnTo>
                  <a:lnTo>
                    <a:pt x="957" y="5073"/>
                  </a:lnTo>
                  <a:lnTo>
                    <a:pt x="1103" y="4969"/>
                  </a:lnTo>
                  <a:lnTo>
                    <a:pt x="1269" y="4865"/>
                  </a:lnTo>
                  <a:lnTo>
                    <a:pt x="1456" y="4782"/>
                  </a:lnTo>
                  <a:lnTo>
                    <a:pt x="1685" y="4720"/>
                  </a:lnTo>
                  <a:lnTo>
                    <a:pt x="1851" y="4699"/>
                  </a:lnTo>
                  <a:lnTo>
                    <a:pt x="2184" y="4699"/>
                  </a:lnTo>
                  <a:lnTo>
                    <a:pt x="2350" y="4720"/>
                  </a:lnTo>
                  <a:lnTo>
                    <a:pt x="2641" y="4782"/>
                  </a:lnTo>
                  <a:lnTo>
                    <a:pt x="2911" y="4865"/>
                  </a:lnTo>
                  <a:lnTo>
                    <a:pt x="3161" y="4907"/>
                  </a:lnTo>
                  <a:lnTo>
                    <a:pt x="3306" y="4928"/>
                  </a:lnTo>
                  <a:lnTo>
                    <a:pt x="3410" y="4907"/>
                  </a:lnTo>
                  <a:lnTo>
                    <a:pt x="3535" y="4865"/>
                  </a:lnTo>
                  <a:lnTo>
                    <a:pt x="3660" y="4803"/>
                  </a:lnTo>
                  <a:lnTo>
                    <a:pt x="3784" y="4720"/>
                  </a:lnTo>
                  <a:lnTo>
                    <a:pt x="3909" y="4595"/>
                  </a:lnTo>
                  <a:lnTo>
                    <a:pt x="4034" y="4678"/>
                  </a:lnTo>
                  <a:lnTo>
                    <a:pt x="4346" y="4928"/>
                  </a:lnTo>
                  <a:lnTo>
                    <a:pt x="4574" y="5094"/>
                  </a:lnTo>
                  <a:lnTo>
                    <a:pt x="4865" y="5281"/>
                  </a:lnTo>
                  <a:lnTo>
                    <a:pt x="5219" y="5468"/>
                  </a:lnTo>
                  <a:lnTo>
                    <a:pt x="5614" y="5697"/>
                  </a:lnTo>
                  <a:lnTo>
                    <a:pt x="6050" y="5905"/>
                  </a:lnTo>
                  <a:lnTo>
                    <a:pt x="6549" y="6113"/>
                  </a:lnTo>
                  <a:lnTo>
                    <a:pt x="7090" y="6321"/>
                  </a:lnTo>
                  <a:lnTo>
                    <a:pt x="7672" y="6508"/>
                  </a:lnTo>
                  <a:lnTo>
                    <a:pt x="8316" y="6674"/>
                  </a:lnTo>
                  <a:lnTo>
                    <a:pt x="9023" y="6840"/>
                  </a:lnTo>
                  <a:lnTo>
                    <a:pt x="9751" y="6944"/>
                  </a:lnTo>
                  <a:lnTo>
                    <a:pt x="10541" y="7027"/>
                  </a:lnTo>
                  <a:lnTo>
                    <a:pt x="10977" y="7048"/>
                  </a:lnTo>
                  <a:lnTo>
                    <a:pt x="11351" y="7069"/>
                  </a:lnTo>
                  <a:lnTo>
                    <a:pt x="11705" y="7069"/>
                  </a:lnTo>
                  <a:lnTo>
                    <a:pt x="11996" y="7048"/>
                  </a:lnTo>
                  <a:lnTo>
                    <a:pt x="12474" y="7007"/>
                  </a:lnTo>
                  <a:lnTo>
                    <a:pt x="12827" y="6944"/>
                  </a:lnTo>
                  <a:lnTo>
                    <a:pt x="13056" y="6861"/>
                  </a:lnTo>
                  <a:lnTo>
                    <a:pt x="13202" y="6778"/>
                  </a:lnTo>
                  <a:lnTo>
                    <a:pt x="13264" y="6716"/>
                  </a:lnTo>
                  <a:lnTo>
                    <a:pt x="13285" y="6695"/>
                  </a:lnTo>
                  <a:lnTo>
                    <a:pt x="13534" y="6653"/>
                  </a:lnTo>
                  <a:lnTo>
                    <a:pt x="13763" y="6591"/>
                  </a:lnTo>
                  <a:lnTo>
                    <a:pt x="13971" y="6487"/>
                  </a:lnTo>
                  <a:lnTo>
                    <a:pt x="14179" y="6362"/>
                  </a:lnTo>
                  <a:lnTo>
                    <a:pt x="14366" y="6217"/>
                  </a:lnTo>
                  <a:lnTo>
                    <a:pt x="14511" y="6030"/>
                  </a:lnTo>
                  <a:lnTo>
                    <a:pt x="14657" y="5843"/>
                  </a:lnTo>
                  <a:lnTo>
                    <a:pt x="14761" y="5635"/>
                  </a:lnTo>
                  <a:lnTo>
                    <a:pt x="14844" y="5427"/>
                  </a:lnTo>
                  <a:lnTo>
                    <a:pt x="14885" y="5198"/>
                  </a:lnTo>
                  <a:lnTo>
                    <a:pt x="14906" y="4990"/>
                  </a:lnTo>
                  <a:lnTo>
                    <a:pt x="14885" y="4762"/>
                  </a:lnTo>
                  <a:lnTo>
                    <a:pt x="14823" y="4554"/>
                  </a:lnTo>
                  <a:lnTo>
                    <a:pt x="14740" y="4346"/>
                  </a:lnTo>
                  <a:lnTo>
                    <a:pt x="14594" y="4159"/>
                  </a:lnTo>
                  <a:lnTo>
                    <a:pt x="14428" y="3992"/>
                  </a:lnTo>
                  <a:lnTo>
                    <a:pt x="14179" y="3826"/>
                  </a:lnTo>
                  <a:lnTo>
                    <a:pt x="13929" y="3701"/>
                  </a:lnTo>
                  <a:lnTo>
                    <a:pt x="13659" y="3618"/>
                  </a:lnTo>
                  <a:lnTo>
                    <a:pt x="13389" y="3535"/>
                  </a:lnTo>
                  <a:lnTo>
                    <a:pt x="12807" y="3431"/>
                  </a:lnTo>
                  <a:lnTo>
                    <a:pt x="12224" y="3348"/>
                  </a:lnTo>
                  <a:lnTo>
                    <a:pt x="11913" y="3286"/>
                  </a:lnTo>
                  <a:lnTo>
                    <a:pt x="11622" y="3182"/>
                  </a:lnTo>
                  <a:lnTo>
                    <a:pt x="11310" y="3078"/>
                  </a:lnTo>
                  <a:lnTo>
                    <a:pt x="10998" y="2932"/>
                  </a:lnTo>
                  <a:lnTo>
                    <a:pt x="10686" y="2724"/>
                  </a:lnTo>
                  <a:lnTo>
                    <a:pt x="10374" y="2475"/>
                  </a:lnTo>
                  <a:lnTo>
                    <a:pt x="10083" y="2163"/>
                  </a:lnTo>
                  <a:lnTo>
                    <a:pt x="9771" y="1789"/>
                  </a:lnTo>
                  <a:lnTo>
                    <a:pt x="9626" y="1602"/>
                  </a:lnTo>
                  <a:lnTo>
                    <a:pt x="9460" y="1415"/>
                  </a:lnTo>
                  <a:lnTo>
                    <a:pt x="9293" y="1248"/>
                  </a:lnTo>
                  <a:lnTo>
                    <a:pt x="9106" y="1082"/>
                  </a:lnTo>
                  <a:lnTo>
                    <a:pt x="8919" y="936"/>
                  </a:lnTo>
                  <a:lnTo>
                    <a:pt x="8732" y="812"/>
                  </a:lnTo>
                  <a:lnTo>
                    <a:pt x="8524" y="666"/>
                  </a:lnTo>
                  <a:lnTo>
                    <a:pt x="8295" y="562"/>
                  </a:lnTo>
                  <a:lnTo>
                    <a:pt x="7859" y="354"/>
                  </a:lnTo>
                  <a:lnTo>
                    <a:pt x="7381" y="209"/>
                  </a:lnTo>
                  <a:lnTo>
                    <a:pt x="6903" y="84"/>
                  </a:lnTo>
                  <a:lnTo>
                    <a:pt x="6424" y="22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521650" y="1230925"/>
              <a:ext cx="98775" cy="87850"/>
            </a:xfrm>
            <a:custGeom>
              <a:rect b="b" l="l" r="r" t="t"/>
              <a:pathLst>
                <a:path extrusionOk="0" h="3514" w="3951">
                  <a:moveTo>
                    <a:pt x="2516" y="0"/>
                  </a:moveTo>
                  <a:lnTo>
                    <a:pt x="2308" y="21"/>
                  </a:lnTo>
                  <a:lnTo>
                    <a:pt x="2121" y="62"/>
                  </a:lnTo>
                  <a:lnTo>
                    <a:pt x="1913" y="125"/>
                  </a:lnTo>
                  <a:lnTo>
                    <a:pt x="1705" y="208"/>
                  </a:lnTo>
                  <a:lnTo>
                    <a:pt x="1518" y="312"/>
                  </a:lnTo>
                  <a:lnTo>
                    <a:pt x="1331" y="437"/>
                  </a:lnTo>
                  <a:lnTo>
                    <a:pt x="1164" y="561"/>
                  </a:lnTo>
                  <a:lnTo>
                    <a:pt x="977" y="707"/>
                  </a:lnTo>
                  <a:lnTo>
                    <a:pt x="832" y="852"/>
                  </a:lnTo>
                  <a:lnTo>
                    <a:pt x="541" y="1164"/>
                  </a:lnTo>
                  <a:lnTo>
                    <a:pt x="312" y="1476"/>
                  </a:lnTo>
                  <a:lnTo>
                    <a:pt x="208" y="1642"/>
                  </a:lnTo>
                  <a:lnTo>
                    <a:pt x="125" y="1830"/>
                  </a:lnTo>
                  <a:lnTo>
                    <a:pt x="63" y="1996"/>
                  </a:lnTo>
                  <a:lnTo>
                    <a:pt x="21" y="2183"/>
                  </a:lnTo>
                  <a:lnTo>
                    <a:pt x="0" y="2349"/>
                  </a:lnTo>
                  <a:lnTo>
                    <a:pt x="0" y="2516"/>
                  </a:lnTo>
                  <a:lnTo>
                    <a:pt x="21" y="2682"/>
                  </a:lnTo>
                  <a:lnTo>
                    <a:pt x="63" y="2848"/>
                  </a:lnTo>
                  <a:lnTo>
                    <a:pt x="125" y="2973"/>
                  </a:lnTo>
                  <a:lnTo>
                    <a:pt x="208" y="3118"/>
                  </a:lnTo>
                  <a:lnTo>
                    <a:pt x="291" y="3222"/>
                  </a:lnTo>
                  <a:lnTo>
                    <a:pt x="416" y="3326"/>
                  </a:lnTo>
                  <a:lnTo>
                    <a:pt x="561" y="3409"/>
                  </a:lnTo>
                  <a:lnTo>
                    <a:pt x="728" y="3472"/>
                  </a:lnTo>
                  <a:lnTo>
                    <a:pt x="915" y="3513"/>
                  </a:lnTo>
                  <a:lnTo>
                    <a:pt x="1435" y="3513"/>
                  </a:lnTo>
                  <a:lnTo>
                    <a:pt x="1767" y="3451"/>
                  </a:lnTo>
                  <a:lnTo>
                    <a:pt x="2079" y="3389"/>
                  </a:lnTo>
                  <a:lnTo>
                    <a:pt x="2370" y="3285"/>
                  </a:lnTo>
                  <a:lnTo>
                    <a:pt x="2661" y="3139"/>
                  </a:lnTo>
                  <a:lnTo>
                    <a:pt x="2931" y="2973"/>
                  </a:lnTo>
                  <a:lnTo>
                    <a:pt x="3202" y="2786"/>
                  </a:lnTo>
                  <a:lnTo>
                    <a:pt x="3451" y="2578"/>
                  </a:lnTo>
                  <a:lnTo>
                    <a:pt x="3576" y="2432"/>
                  </a:lnTo>
                  <a:lnTo>
                    <a:pt x="3680" y="2266"/>
                  </a:lnTo>
                  <a:lnTo>
                    <a:pt x="3784" y="2100"/>
                  </a:lnTo>
                  <a:lnTo>
                    <a:pt x="3846" y="1933"/>
                  </a:lnTo>
                  <a:lnTo>
                    <a:pt x="3908" y="1767"/>
                  </a:lnTo>
                  <a:lnTo>
                    <a:pt x="3950" y="1580"/>
                  </a:lnTo>
                  <a:lnTo>
                    <a:pt x="3950" y="1414"/>
                  </a:lnTo>
                  <a:lnTo>
                    <a:pt x="3950" y="1227"/>
                  </a:lnTo>
                  <a:lnTo>
                    <a:pt x="3908" y="1060"/>
                  </a:lnTo>
                  <a:lnTo>
                    <a:pt x="3867" y="894"/>
                  </a:lnTo>
                  <a:lnTo>
                    <a:pt x="3784" y="749"/>
                  </a:lnTo>
                  <a:lnTo>
                    <a:pt x="3701" y="582"/>
                  </a:lnTo>
                  <a:lnTo>
                    <a:pt x="3576" y="457"/>
                  </a:lnTo>
                  <a:lnTo>
                    <a:pt x="3451" y="333"/>
                  </a:lnTo>
                  <a:lnTo>
                    <a:pt x="3285" y="208"/>
                  </a:lnTo>
                  <a:lnTo>
                    <a:pt x="3118" y="125"/>
                  </a:lnTo>
                  <a:lnTo>
                    <a:pt x="2911" y="42"/>
                  </a:lnTo>
                  <a:lnTo>
                    <a:pt x="2724" y="21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780525" y="2229300"/>
              <a:ext cx="618500" cy="1835150"/>
            </a:xfrm>
            <a:custGeom>
              <a:rect b="b" l="l" r="r" t="t"/>
              <a:pathLst>
                <a:path extrusionOk="0" h="73406" w="24740">
                  <a:moveTo>
                    <a:pt x="12578" y="0"/>
                  </a:moveTo>
                  <a:lnTo>
                    <a:pt x="12224" y="1206"/>
                  </a:lnTo>
                  <a:lnTo>
                    <a:pt x="11289" y="4470"/>
                  </a:lnTo>
                  <a:lnTo>
                    <a:pt x="9938" y="9293"/>
                  </a:lnTo>
                  <a:lnTo>
                    <a:pt x="9168" y="12099"/>
                  </a:lnTo>
                  <a:lnTo>
                    <a:pt x="8358" y="15114"/>
                  </a:lnTo>
                  <a:lnTo>
                    <a:pt x="7526" y="18253"/>
                  </a:lnTo>
                  <a:lnTo>
                    <a:pt x="6695" y="21433"/>
                  </a:lnTo>
                  <a:lnTo>
                    <a:pt x="5884" y="24614"/>
                  </a:lnTo>
                  <a:lnTo>
                    <a:pt x="5135" y="27732"/>
                  </a:lnTo>
                  <a:lnTo>
                    <a:pt x="4449" y="30705"/>
                  </a:lnTo>
                  <a:lnTo>
                    <a:pt x="4138" y="32119"/>
                  </a:lnTo>
                  <a:lnTo>
                    <a:pt x="3867" y="33470"/>
                  </a:lnTo>
                  <a:lnTo>
                    <a:pt x="3597" y="34759"/>
                  </a:lnTo>
                  <a:lnTo>
                    <a:pt x="3389" y="35965"/>
                  </a:lnTo>
                  <a:lnTo>
                    <a:pt x="3202" y="37087"/>
                  </a:lnTo>
                  <a:lnTo>
                    <a:pt x="3036" y="38127"/>
                  </a:lnTo>
                  <a:lnTo>
                    <a:pt x="2766" y="40309"/>
                  </a:lnTo>
                  <a:lnTo>
                    <a:pt x="2495" y="42700"/>
                  </a:lnTo>
                  <a:lnTo>
                    <a:pt x="2225" y="45278"/>
                  </a:lnTo>
                  <a:lnTo>
                    <a:pt x="1955" y="47960"/>
                  </a:lnTo>
                  <a:lnTo>
                    <a:pt x="1435" y="53489"/>
                  </a:lnTo>
                  <a:lnTo>
                    <a:pt x="978" y="58915"/>
                  </a:lnTo>
                  <a:lnTo>
                    <a:pt x="583" y="63821"/>
                  </a:lnTo>
                  <a:lnTo>
                    <a:pt x="271" y="67813"/>
                  </a:lnTo>
                  <a:lnTo>
                    <a:pt x="1" y="71472"/>
                  </a:lnTo>
                  <a:lnTo>
                    <a:pt x="5572" y="73405"/>
                  </a:lnTo>
                  <a:lnTo>
                    <a:pt x="6445" y="69871"/>
                  </a:lnTo>
                  <a:lnTo>
                    <a:pt x="7381" y="66025"/>
                  </a:lnTo>
                  <a:lnTo>
                    <a:pt x="8503" y="61306"/>
                  </a:lnTo>
                  <a:lnTo>
                    <a:pt x="9709" y="56088"/>
                  </a:lnTo>
                  <a:lnTo>
                    <a:pt x="10312" y="53406"/>
                  </a:lnTo>
                  <a:lnTo>
                    <a:pt x="10894" y="50725"/>
                  </a:lnTo>
                  <a:lnTo>
                    <a:pt x="11434" y="48126"/>
                  </a:lnTo>
                  <a:lnTo>
                    <a:pt x="11933" y="45631"/>
                  </a:lnTo>
                  <a:lnTo>
                    <a:pt x="12370" y="43303"/>
                  </a:lnTo>
                  <a:lnTo>
                    <a:pt x="12744" y="41183"/>
                  </a:lnTo>
                  <a:lnTo>
                    <a:pt x="12952" y="39894"/>
                  </a:lnTo>
                  <a:lnTo>
                    <a:pt x="13243" y="38501"/>
                  </a:lnTo>
                  <a:lnTo>
                    <a:pt x="13576" y="37025"/>
                  </a:lnTo>
                  <a:lnTo>
                    <a:pt x="13950" y="35466"/>
                  </a:lnTo>
                  <a:lnTo>
                    <a:pt x="14366" y="33823"/>
                  </a:lnTo>
                  <a:lnTo>
                    <a:pt x="14823" y="32119"/>
                  </a:lnTo>
                  <a:lnTo>
                    <a:pt x="15301" y="30372"/>
                  </a:lnTo>
                  <a:lnTo>
                    <a:pt x="15821" y="28585"/>
                  </a:lnTo>
                  <a:lnTo>
                    <a:pt x="16507" y="26298"/>
                  </a:lnTo>
                  <a:lnTo>
                    <a:pt x="17214" y="23970"/>
                  </a:lnTo>
                  <a:lnTo>
                    <a:pt x="17941" y="21662"/>
                  </a:lnTo>
                  <a:lnTo>
                    <a:pt x="18669" y="19354"/>
                  </a:lnTo>
                  <a:lnTo>
                    <a:pt x="19396" y="17109"/>
                  </a:lnTo>
                  <a:lnTo>
                    <a:pt x="20124" y="14926"/>
                  </a:lnTo>
                  <a:lnTo>
                    <a:pt x="21496" y="10852"/>
                  </a:lnTo>
                  <a:lnTo>
                    <a:pt x="22785" y="7131"/>
                  </a:lnTo>
                  <a:lnTo>
                    <a:pt x="23804" y="4220"/>
                  </a:lnTo>
                  <a:lnTo>
                    <a:pt x="24739" y="1642"/>
                  </a:lnTo>
                  <a:lnTo>
                    <a:pt x="125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780525" y="2229300"/>
              <a:ext cx="618500" cy="1835150"/>
            </a:xfrm>
            <a:custGeom>
              <a:rect b="b" l="l" r="r" t="t"/>
              <a:pathLst>
                <a:path extrusionOk="0" fill="none" h="73406" w="24740">
                  <a:moveTo>
                    <a:pt x="1" y="71472"/>
                  </a:moveTo>
                  <a:lnTo>
                    <a:pt x="5572" y="73405"/>
                  </a:lnTo>
                  <a:lnTo>
                    <a:pt x="5572" y="73405"/>
                  </a:lnTo>
                  <a:lnTo>
                    <a:pt x="6445" y="69871"/>
                  </a:lnTo>
                  <a:lnTo>
                    <a:pt x="7381" y="66025"/>
                  </a:lnTo>
                  <a:lnTo>
                    <a:pt x="8503" y="61306"/>
                  </a:lnTo>
                  <a:lnTo>
                    <a:pt x="9709" y="56088"/>
                  </a:lnTo>
                  <a:lnTo>
                    <a:pt x="10312" y="53406"/>
                  </a:lnTo>
                  <a:lnTo>
                    <a:pt x="10894" y="50725"/>
                  </a:lnTo>
                  <a:lnTo>
                    <a:pt x="11434" y="48126"/>
                  </a:lnTo>
                  <a:lnTo>
                    <a:pt x="11933" y="45631"/>
                  </a:lnTo>
                  <a:lnTo>
                    <a:pt x="12370" y="43303"/>
                  </a:lnTo>
                  <a:lnTo>
                    <a:pt x="12744" y="41183"/>
                  </a:lnTo>
                  <a:lnTo>
                    <a:pt x="12744" y="41183"/>
                  </a:lnTo>
                  <a:lnTo>
                    <a:pt x="12952" y="39894"/>
                  </a:lnTo>
                  <a:lnTo>
                    <a:pt x="13243" y="38501"/>
                  </a:lnTo>
                  <a:lnTo>
                    <a:pt x="13576" y="37025"/>
                  </a:lnTo>
                  <a:lnTo>
                    <a:pt x="13950" y="35466"/>
                  </a:lnTo>
                  <a:lnTo>
                    <a:pt x="14366" y="33823"/>
                  </a:lnTo>
                  <a:lnTo>
                    <a:pt x="14823" y="32119"/>
                  </a:lnTo>
                  <a:lnTo>
                    <a:pt x="15301" y="30372"/>
                  </a:lnTo>
                  <a:lnTo>
                    <a:pt x="15821" y="28585"/>
                  </a:lnTo>
                  <a:lnTo>
                    <a:pt x="15821" y="28585"/>
                  </a:lnTo>
                  <a:lnTo>
                    <a:pt x="16507" y="26298"/>
                  </a:lnTo>
                  <a:lnTo>
                    <a:pt x="17214" y="23970"/>
                  </a:lnTo>
                  <a:lnTo>
                    <a:pt x="17941" y="21662"/>
                  </a:lnTo>
                  <a:lnTo>
                    <a:pt x="18669" y="19354"/>
                  </a:lnTo>
                  <a:lnTo>
                    <a:pt x="19396" y="17109"/>
                  </a:lnTo>
                  <a:lnTo>
                    <a:pt x="20124" y="14926"/>
                  </a:lnTo>
                  <a:lnTo>
                    <a:pt x="21496" y="10852"/>
                  </a:lnTo>
                  <a:lnTo>
                    <a:pt x="21496" y="10852"/>
                  </a:lnTo>
                  <a:lnTo>
                    <a:pt x="22785" y="7131"/>
                  </a:lnTo>
                  <a:lnTo>
                    <a:pt x="23804" y="4220"/>
                  </a:lnTo>
                  <a:lnTo>
                    <a:pt x="24739" y="1642"/>
                  </a:lnTo>
                  <a:lnTo>
                    <a:pt x="12578" y="0"/>
                  </a:lnTo>
                  <a:lnTo>
                    <a:pt x="12578" y="0"/>
                  </a:lnTo>
                  <a:lnTo>
                    <a:pt x="12224" y="1206"/>
                  </a:lnTo>
                  <a:lnTo>
                    <a:pt x="11289" y="4470"/>
                  </a:lnTo>
                  <a:lnTo>
                    <a:pt x="9938" y="9293"/>
                  </a:lnTo>
                  <a:lnTo>
                    <a:pt x="9168" y="12099"/>
                  </a:lnTo>
                  <a:lnTo>
                    <a:pt x="8358" y="15114"/>
                  </a:lnTo>
                  <a:lnTo>
                    <a:pt x="7526" y="18253"/>
                  </a:lnTo>
                  <a:lnTo>
                    <a:pt x="6695" y="21433"/>
                  </a:lnTo>
                  <a:lnTo>
                    <a:pt x="5884" y="24614"/>
                  </a:lnTo>
                  <a:lnTo>
                    <a:pt x="5135" y="27732"/>
                  </a:lnTo>
                  <a:lnTo>
                    <a:pt x="4449" y="30705"/>
                  </a:lnTo>
                  <a:lnTo>
                    <a:pt x="4138" y="32119"/>
                  </a:lnTo>
                  <a:lnTo>
                    <a:pt x="3867" y="33470"/>
                  </a:lnTo>
                  <a:lnTo>
                    <a:pt x="3597" y="34759"/>
                  </a:lnTo>
                  <a:lnTo>
                    <a:pt x="3389" y="35965"/>
                  </a:lnTo>
                  <a:lnTo>
                    <a:pt x="3202" y="37087"/>
                  </a:lnTo>
                  <a:lnTo>
                    <a:pt x="3036" y="38127"/>
                  </a:lnTo>
                  <a:lnTo>
                    <a:pt x="3036" y="38127"/>
                  </a:lnTo>
                  <a:lnTo>
                    <a:pt x="2766" y="40309"/>
                  </a:lnTo>
                  <a:lnTo>
                    <a:pt x="2495" y="42700"/>
                  </a:lnTo>
                  <a:lnTo>
                    <a:pt x="2225" y="45278"/>
                  </a:lnTo>
                  <a:lnTo>
                    <a:pt x="1955" y="47960"/>
                  </a:lnTo>
                  <a:lnTo>
                    <a:pt x="1435" y="53489"/>
                  </a:lnTo>
                  <a:lnTo>
                    <a:pt x="978" y="58915"/>
                  </a:lnTo>
                  <a:lnTo>
                    <a:pt x="583" y="63821"/>
                  </a:lnTo>
                  <a:lnTo>
                    <a:pt x="271" y="67813"/>
                  </a:lnTo>
                  <a:lnTo>
                    <a:pt x="1" y="714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3175500" y="2482925"/>
              <a:ext cx="80075" cy="461000"/>
            </a:xfrm>
            <a:custGeom>
              <a:rect b="b" l="l" r="r" t="t"/>
              <a:pathLst>
                <a:path extrusionOk="0" h="18440" w="3203">
                  <a:moveTo>
                    <a:pt x="3202" y="0"/>
                  </a:moveTo>
                  <a:lnTo>
                    <a:pt x="2995" y="457"/>
                  </a:lnTo>
                  <a:lnTo>
                    <a:pt x="2787" y="915"/>
                  </a:lnTo>
                  <a:lnTo>
                    <a:pt x="2600" y="1414"/>
                  </a:lnTo>
                  <a:lnTo>
                    <a:pt x="2412" y="1913"/>
                  </a:lnTo>
                  <a:lnTo>
                    <a:pt x="2059" y="2994"/>
                  </a:lnTo>
                  <a:lnTo>
                    <a:pt x="1726" y="4116"/>
                  </a:lnTo>
                  <a:lnTo>
                    <a:pt x="1415" y="5301"/>
                  </a:lnTo>
                  <a:lnTo>
                    <a:pt x="1144" y="6528"/>
                  </a:lnTo>
                  <a:lnTo>
                    <a:pt x="916" y="7775"/>
                  </a:lnTo>
                  <a:lnTo>
                    <a:pt x="708" y="9043"/>
                  </a:lnTo>
                  <a:lnTo>
                    <a:pt x="521" y="10311"/>
                  </a:lnTo>
                  <a:lnTo>
                    <a:pt x="354" y="11579"/>
                  </a:lnTo>
                  <a:lnTo>
                    <a:pt x="230" y="12827"/>
                  </a:lnTo>
                  <a:lnTo>
                    <a:pt x="126" y="14053"/>
                  </a:lnTo>
                  <a:lnTo>
                    <a:pt x="63" y="15238"/>
                  </a:lnTo>
                  <a:lnTo>
                    <a:pt x="22" y="16361"/>
                  </a:lnTo>
                  <a:lnTo>
                    <a:pt x="1" y="17442"/>
                  </a:lnTo>
                  <a:lnTo>
                    <a:pt x="22" y="18440"/>
                  </a:lnTo>
                  <a:lnTo>
                    <a:pt x="770" y="15924"/>
                  </a:lnTo>
                  <a:lnTo>
                    <a:pt x="1539" y="13388"/>
                  </a:lnTo>
                  <a:lnTo>
                    <a:pt x="2350" y="10852"/>
                  </a:lnTo>
                  <a:lnTo>
                    <a:pt x="3140" y="8357"/>
                  </a:lnTo>
                  <a:lnTo>
                    <a:pt x="3161" y="4012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3175500" y="2482925"/>
              <a:ext cx="80075" cy="461000"/>
            </a:xfrm>
            <a:custGeom>
              <a:rect b="b" l="l" r="r" t="t"/>
              <a:pathLst>
                <a:path extrusionOk="0" fill="none" h="18440" w="3203">
                  <a:moveTo>
                    <a:pt x="3202" y="0"/>
                  </a:moveTo>
                  <a:lnTo>
                    <a:pt x="3202" y="0"/>
                  </a:lnTo>
                  <a:lnTo>
                    <a:pt x="2995" y="457"/>
                  </a:lnTo>
                  <a:lnTo>
                    <a:pt x="2787" y="915"/>
                  </a:lnTo>
                  <a:lnTo>
                    <a:pt x="2600" y="1414"/>
                  </a:lnTo>
                  <a:lnTo>
                    <a:pt x="2412" y="1913"/>
                  </a:lnTo>
                  <a:lnTo>
                    <a:pt x="2059" y="2994"/>
                  </a:lnTo>
                  <a:lnTo>
                    <a:pt x="1726" y="4116"/>
                  </a:lnTo>
                  <a:lnTo>
                    <a:pt x="1415" y="5301"/>
                  </a:lnTo>
                  <a:lnTo>
                    <a:pt x="1144" y="6528"/>
                  </a:lnTo>
                  <a:lnTo>
                    <a:pt x="916" y="7775"/>
                  </a:lnTo>
                  <a:lnTo>
                    <a:pt x="708" y="9043"/>
                  </a:lnTo>
                  <a:lnTo>
                    <a:pt x="521" y="10311"/>
                  </a:lnTo>
                  <a:lnTo>
                    <a:pt x="354" y="11579"/>
                  </a:lnTo>
                  <a:lnTo>
                    <a:pt x="230" y="12827"/>
                  </a:lnTo>
                  <a:lnTo>
                    <a:pt x="126" y="14053"/>
                  </a:lnTo>
                  <a:lnTo>
                    <a:pt x="63" y="15238"/>
                  </a:lnTo>
                  <a:lnTo>
                    <a:pt x="22" y="16361"/>
                  </a:lnTo>
                  <a:lnTo>
                    <a:pt x="1" y="17442"/>
                  </a:lnTo>
                  <a:lnTo>
                    <a:pt x="22" y="18440"/>
                  </a:lnTo>
                  <a:lnTo>
                    <a:pt x="22" y="18440"/>
                  </a:lnTo>
                  <a:lnTo>
                    <a:pt x="770" y="15924"/>
                  </a:lnTo>
                  <a:lnTo>
                    <a:pt x="1539" y="13388"/>
                  </a:lnTo>
                  <a:lnTo>
                    <a:pt x="2350" y="10852"/>
                  </a:lnTo>
                  <a:lnTo>
                    <a:pt x="3140" y="8357"/>
                  </a:lnTo>
                  <a:lnTo>
                    <a:pt x="3140" y="8357"/>
                  </a:lnTo>
                  <a:lnTo>
                    <a:pt x="3161" y="4012"/>
                  </a:lnTo>
                  <a:lnTo>
                    <a:pt x="32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3254000" y="2251125"/>
              <a:ext cx="317050" cy="1862175"/>
            </a:xfrm>
            <a:custGeom>
              <a:rect b="b" l="l" r="r" t="t"/>
              <a:pathLst>
                <a:path extrusionOk="0" h="74487" w="12682">
                  <a:moveTo>
                    <a:pt x="208" y="0"/>
                  </a:moveTo>
                  <a:lnTo>
                    <a:pt x="125" y="4823"/>
                  </a:lnTo>
                  <a:lnTo>
                    <a:pt x="62" y="9979"/>
                  </a:lnTo>
                  <a:lnTo>
                    <a:pt x="0" y="16195"/>
                  </a:lnTo>
                  <a:lnTo>
                    <a:pt x="0" y="19521"/>
                  </a:lnTo>
                  <a:lnTo>
                    <a:pt x="0" y="22889"/>
                  </a:lnTo>
                  <a:lnTo>
                    <a:pt x="21" y="26236"/>
                  </a:lnTo>
                  <a:lnTo>
                    <a:pt x="42" y="29479"/>
                  </a:lnTo>
                  <a:lnTo>
                    <a:pt x="104" y="32535"/>
                  </a:lnTo>
                  <a:lnTo>
                    <a:pt x="187" y="35383"/>
                  </a:lnTo>
                  <a:lnTo>
                    <a:pt x="291" y="37898"/>
                  </a:lnTo>
                  <a:lnTo>
                    <a:pt x="353" y="39000"/>
                  </a:lnTo>
                  <a:lnTo>
                    <a:pt x="437" y="40019"/>
                  </a:lnTo>
                  <a:lnTo>
                    <a:pt x="520" y="41100"/>
                  </a:lnTo>
                  <a:lnTo>
                    <a:pt x="644" y="42243"/>
                  </a:lnTo>
                  <a:lnTo>
                    <a:pt x="790" y="43449"/>
                  </a:lnTo>
                  <a:lnTo>
                    <a:pt x="936" y="44696"/>
                  </a:lnTo>
                  <a:lnTo>
                    <a:pt x="1310" y="47336"/>
                  </a:lnTo>
                  <a:lnTo>
                    <a:pt x="1726" y="50101"/>
                  </a:lnTo>
                  <a:lnTo>
                    <a:pt x="2183" y="52949"/>
                  </a:lnTo>
                  <a:lnTo>
                    <a:pt x="2682" y="55818"/>
                  </a:lnTo>
                  <a:lnTo>
                    <a:pt x="3181" y="58666"/>
                  </a:lnTo>
                  <a:lnTo>
                    <a:pt x="3700" y="61431"/>
                  </a:lnTo>
                  <a:lnTo>
                    <a:pt x="4677" y="66524"/>
                  </a:lnTo>
                  <a:lnTo>
                    <a:pt x="5509" y="70682"/>
                  </a:lnTo>
                  <a:lnTo>
                    <a:pt x="6091" y="73468"/>
                  </a:lnTo>
                  <a:lnTo>
                    <a:pt x="6299" y="74486"/>
                  </a:lnTo>
                  <a:lnTo>
                    <a:pt x="12681" y="74486"/>
                  </a:lnTo>
                  <a:lnTo>
                    <a:pt x="12536" y="70973"/>
                  </a:lnTo>
                  <a:lnTo>
                    <a:pt x="12328" y="67148"/>
                  </a:lnTo>
                  <a:lnTo>
                    <a:pt x="12078" y="62429"/>
                  </a:lnTo>
                  <a:lnTo>
                    <a:pt x="11766" y="57211"/>
                  </a:lnTo>
                  <a:lnTo>
                    <a:pt x="11579" y="54529"/>
                  </a:lnTo>
                  <a:lnTo>
                    <a:pt x="11392" y="51868"/>
                  </a:lnTo>
                  <a:lnTo>
                    <a:pt x="11184" y="49249"/>
                  </a:lnTo>
                  <a:lnTo>
                    <a:pt x="10956" y="46754"/>
                  </a:lnTo>
                  <a:lnTo>
                    <a:pt x="10727" y="44405"/>
                  </a:lnTo>
                  <a:lnTo>
                    <a:pt x="10498" y="42264"/>
                  </a:lnTo>
                  <a:lnTo>
                    <a:pt x="10374" y="41058"/>
                  </a:lnTo>
                  <a:lnTo>
                    <a:pt x="10270" y="39769"/>
                  </a:lnTo>
                  <a:lnTo>
                    <a:pt x="10186" y="38418"/>
                  </a:lnTo>
                  <a:lnTo>
                    <a:pt x="10124" y="36983"/>
                  </a:lnTo>
                  <a:lnTo>
                    <a:pt x="10103" y="35487"/>
                  </a:lnTo>
                  <a:lnTo>
                    <a:pt x="10083" y="33927"/>
                  </a:lnTo>
                  <a:lnTo>
                    <a:pt x="10103" y="32348"/>
                  </a:lnTo>
                  <a:lnTo>
                    <a:pt x="10124" y="30705"/>
                  </a:lnTo>
                  <a:lnTo>
                    <a:pt x="10166" y="29063"/>
                  </a:lnTo>
                  <a:lnTo>
                    <a:pt x="10207" y="27379"/>
                  </a:lnTo>
                  <a:lnTo>
                    <a:pt x="10353" y="23990"/>
                  </a:lnTo>
                  <a:lnTo>
                    <a:pt x="10540" y="20602"/>
                  </a:lnTo>
                  <a:lnTo>
                    <a:pt x="10748" y="17317"/>
                  </a:lnTo>
                  <a:lnTo>
                    <a:pt x="10976" y="14157"/>
                  </a:lnTo>
                  <a:lnTo>
                    <a:pt x="11205" y="11226"/>
                  </a:lnTo>
                  <a:lnTo>
                    <a:pt x="11434" y="8544"/>
                  </a:lnTo>
                  <a:lnTo>
                    <a:pt x="11662" y="6216"/>
                  </a:lnTo>
                  <a:lnTo>
                    <a:pt x="11995" y="2848"/>
                  </a:lnTo>
                  <a:lnTo>
                    <a:pt x="12120" y="160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3254000" y="2251125"/>
              <a:ext cx="317050" cy="1862175"/>
            </a:xfrm>
            <a:custGeom>
              <a:rect b="b" l="l" r="r" t="t"/>
              <a:pathLst>
                <a:path extrusionOk="0" fill="none" h="74487" w="12682">
                  <a:moveTo>
                    <a:pt x="208" y="0"/>
                  </a:moveTo>
                  <a:lnTo>
                    <a:pt x="208" y="0"/>
                  </a:lnTo>
                  <a:lnTo>
                    <a:pt x="125" y="4823"/>
                  </a:lnTo>
                  <a:lnTo>
                    <a:pt x="62" y="9979"/>
                  </a:lnTo>
                  <a:lnTo>
                    <a:pt x="0" y="16195"/>
                  </a:lnTo>
                  <a:lnTo>
                    <a:pt x="0" y="19521"/>
                  </a:lnTo>
                  <a:lnTo>
                    <a:pt x="0" y="22889"/>
                  </a:lnTo>
                  <a:lnTo>
                    <a:pt x="21" y="26236"/>
                  </a:lnTo>
                  <a:lnTo>
                    <a:pt x="42" y="29479"/>
                  </a:lnTo>
                  <a:lnTo>
                    <a:pt x="104" y="32535"/>
                  </a:lnTo>
                  <a:lnTo>
                    <a:pt x="187" y="35383"/>
                  </a:lnTo>
                  <a:lnTo>
                    <a:pt x="291" y="37898"/>
                  </a:lnTo>
                  <a:lnTo>
                    <a:pt x="353" y="39000"/>
                  </a:lnTo>
                  <a:lnTo>
                    <a:pt x="437" y="40019"/>
                  </a:lnTo>
                  <a:lnTo>
                    <a:pt x="437" y="40019"/>
                  </a:lnTo>
                  <a:lnTo>
                    <a:pt x="520" y="41100"/>
                  </a:lnTo>
                  <a:lnTo>
                    <a:pt x="644" y="42243"/>
                  </a:lnTo>
                  <a:lnTo>
                    <a:pt x="790" y="43449"/>
                  </a:lnTo>
                  <a:lnTo>
                    <a:pt x="936" y="44696"/>
                  </a:lnTo>
                  <a:lnTo>
                    <a:pt x="1310" y="47336"/>
                  </a:lnTo>
                  <a:lnTo>
                    <a:pt x="1726" y="50101"/>
                  </a:lnTo>
                  <a:lnTo>
                    <a:pt x="2183" y="52949"/>
                  </a:lnTo>
                  <a:lnTo>
                    <a:pt x="2682" y="55818"/>
                  </a:lnTo>
                  <a:lnTo>
                    <a:pt x="3181" y="58666"/>
                  </a:lnTo>
                  <a:lnTo>
                    <a:pt x="3700" y="61431"/>
                  </a:lnTo>
                  <a:lnTo>
                    <a:pt x="4677" y="66524"/>
                  </a:lnTo>
                  <a:lnTo>
                    <a:pt x="5509" y="70682"/>
                  </a:lnTo>
                  <a:lnTo>
                    <a:pt x="6091" y="73468"/>
                  </a:lnTo>
                  <a:lnTo>
                    <a:pt x="6299" y="74486"/>
                  </a:lnTo>
                  <a:lnTo>
                    <a:pt x="12681" y="74486"/>
                  </a:lnTo>
                  <a:lnTo>
                    <a:pt x="12681" y="74486"/>
                  </a:lnTo>
                  <a:lnTo>
                    <a:pt x="12536" y="70973"/>
                  </a:lnTo>
                  <a:lnTo>
                    <a:pt x="12328" y="67148"/>
                  </a:lnTo>
                  <a:lnTo>
                    <a:pt x="12078" y="62429"/>
                  </a:lnTo>
                  <a:lnTo>
                    <a:pt x="11766" y="57211"/>
                  </a:lnTo>
                  <a:lnTo>
                    <a:pt x="11579" y="54529"/>
                  </a:lnTo>
                  <a:lnTo>
                    <a:pt x="11392" y="51868"/>
                  </a:lnTo>
                  <a:lnTo>
                    <a:pt x="11184" y="49249"/>
                  </a:lnTo>
                  <a:lnTo>
                    <a:pt x="10956" y="46754"/>
                  </a:lnTo>
                  <a:lnTo>
                    <a:pt x="10727" y="44405"/>
                  </a:lnTo>
                  <a:lnTo>
                    <a:pt x="10498" y="42264"/>
                  </a:lnTo>
                  <a:lnTo>
                    <a:pt x="10498" y="42264"/>
                  </a:lnTo>
                  <a:lnTo>
                    <a:pt x="10374" y="41058"/>
                  </a:lnTo>
                  <a:lnTo>
                    <a:pt x="10270" y="39769"/>
                  </a:lnTo>
                  <a:lnTo>
                    <a:pt x="10186" y="38418"/>
                  </a:lnTo>
                  <a:lnTo>
                    <a:pt x="10124" y="36983"/>
                  </a:lnTo>
                  <a:lnTo>
                    <a:pt x="10103" y="35487"/>
                  </a:lnTo>
                  <a:lnTo>
                    <a:pt x="10083" y="33927"/>
                  </a:lnTo>
                  <a:lnTo>
                    <a:pt x="10103" y="32348"/>
                  </a:lnTo>
                  <a:lnTo>
                    <a:pt x="10124" y="30705"/>
                  </a:lnTo>
                  <a:lnTo>
                    <a:pt x="10166" y="29063"/>
                  </a:lnTo>
                  <a:lnTo>
                    <a:pt x="10207" y="27379"/>
                  </a:lnTo>
                  <a:lnTo>
                    <a:pt x="10353" y="23990"/>
                  </a:lnTo>
                  <a:lnTo>
                    <a:pt x="10540" y="20602"/>
                  </a:lnTo>
                  <a:lnTo>
                    <a:pt x="10748" y="17317"/>
                  </a:lnTo>
                  <a:lnTo>
                    <a:pt x="10976" y="14157"/>
                  </a:lnTo>
                  <a:lnTo>
                    <a:pt x="11205" y="11226"/>
                  </a:lnTo>
                  <a:lnTo>
                    <a:pt x="11434" y="8544"/>
                  </a:lnTo>
                  <a:lnTo>
                    <a:pt x="11662" y="6216"/>
                  </a:lnTo>
                  <a:lnTo>
                    <a:pt x="11995" y="2848"/>
                  </a:lnTo>
                  <a:lnTo>
                    <a:pt x="12120" y="1601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3379750" y="4057150"/>
              <a:ext cx="200650" cy="59775"/>
            </a:xfrm>
            <a:custGeom>
              <a:rect b="b" l="l" r="r" t="t"/>
              <a:pathLst>
                <a:path extrusionOk="0" h="2391" w="8026">
                  <a:moveTo>
                    <a:pt x="1" y="0"/>
                  </a:moveTo>
                  <a:lnTo>
                    <a:pt x="500" y="2391"/>
                  </a:lnTo>
                  <a:lnTo>
                    <a:pt x="8025" y="2391"/>
                  </a:lnTo>
                  <a:lnTo>
                    <a:pt x="8025" y="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761825" y="3943850"/>
              <a:ext cx="184525" cy="127350"/>
            </a:xfrm>
            <a:custGeom>
              <a:rect b="b" l="l" r="r" t="t"/>
              <a:pathLst>
                <a:path extrusionOk="0" h="5094" w="7381">
                  <a:moveTo>
                    <a:pt x="291" y="0"/>
                  </a:moveTo>
                  <a:lnTo>
                    <a:pt x="0" y="2786"/>
                  </a:lnTo>
                  <a:lnTo>
                    <a:pt x="6632" y="5093"/>
                  </a:lnTo>
                  <a:lnTo>
                    <a:pt x="7380" y="293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3442125" y="1173225"/>
              <a:ext cx="17175" cy="24975"/>
            </a:xfrm>
            <a:custGeom>
              <a:rect b="b" l="l" r="r" t="t"/>
              <a:pathLst>
                <a:path extrusionOk="0" h="999" w="687">
                  <a:moveTo>
                    <a:pt x="396" y="1"/>
                  </a:moveTo>
                  <a:lnTo>
                    <a:pt x="333" y="21"/>
                  </a:lnTo>
                  <a:lnTo>
                    <a:pt x="271" y="42"/>
                  </a:lnTo>
                  <a:lnTo>
                    <a:pt x="208" y="105"/>
                  </a:lnTo>
                  <a:lnTo>
                    <a:pt x="146" y="167"/>
                  </a:lnTo>
                  <a:lnTo>
                    <a:pt x="104" y="250"/>
                  </a:lnTo>
                  <a:lnTo>
                    <a:pt x="63" y="333"/>
                  </a:lnTo>
                  <a:lnTo>
                    <a:pt x="21" y="437"/>
                  </a:lnTo>
                  <a:lnTo>
                    <a:pt x="1" y="520"/>
                  </a:lnTo>
                  <a:lnTo>
                    <a:pt x="1" y="624"/>
                  </a:lnTo>
                  <a:lnTo>
                    <a:pt x="21" y="728"/>
                  </a:lnTo>
                  <a:lnTo>
                    <a:pt x="42" y="811"/>
                  </a:lnTo>
                  <a:lnTo>
                    <a:pt x="63" y="874"/>
                  </a:lnTo>
                  <a:lnTo>
                    <a:pt x="125" y="936"/>
                  </a:lnTo>
                  <a:lnTo>
                    <a:pt x="167" y="978"/>
                  </a:lnTo>
                  <a:lnTo>
                    <a:pt x="229" y="998"/>
                  </a:lnTo>
                  <a:lnTo>
                    <a:pt x="292" y="998"/>
                  </a:lnTo>
                  <a:lnTo>
                    <a:pt x="354" y="978"/>
                  </a:lnTo>
                  <a:lnTo>
                    <a:pt x="437" y="936"/>
                  </a:lnTo>
                  <a:lnTo>
                    <a:pt x="499" y="894"/>
                  </a:lnTo>
                  <a:lnTo>
                    <a:pt x="541" y="832"/>
                  </a:lnTo>
                  <a:lnTo>
                    <a:pt x="603" y="749"/>
                  </a:lnTo>
                  <a:lnTo>
                    <a:pt x="645" y="666"/>
                  </a:lnTo>
                  <a:lnTo>
                    <a:pt x="666" y="562"/>
                  </a:lnTo>
                  <a:lnTo>
                    <a:pt x="687" y="458"/>
                  </a:lnTo>
                  <a:lnTo>
                    <a:pt x="687" y="354"/>
                  </a:lnTo>
                  <a:lnTo>
                    <a:pt x="666" y="271"/>
                  </a:lnTo>
                  <a:lnTo>
                    <a:pt x="645" y="188"/>
                  </a:lnTo>
                  <a:lnTo>
                    <a:pt x="624" y="105"/>
                  </a:lnTo>
                  <a:lnTo>
                    <a:pt x="583" y="63"/>
                  </a:lnTo>
                  <a:lnTo>
                    <a:pt x="520" y="21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3365200" y="1154525"/>
              <a:ext cx="16675" cy="25475"/>
            </a:xfrm>
            <a:custGeom>
              <a:rect b="b" l="l" r="r" t="t"/>
              <a:pathLst>
                <a:path extrusionOk="0" h="1019" w="667">
                  <a:moveTo>
                    <a:pt x="375" y="0"/>
                  </a:moveTo>
                  <a:lnTo>
                    <a:pt x="313" y="21"/>
                  </a:lnTo>
                  <a:lnTo>
                    <a:pt x="250" y="63"/>
                  </a:lnTo>
                  <a:lnTo>
                    <a:pt x="188" y="104"/>
                  </a:lnTo>
                  <a:lnTo>
                    <a:pt x="126" y="187"/>
                  </a:lnTo>
                  <a:lnTo>
                    <a:pt x="84" y="250"/>
                  </a:lnTo>
                  <a:lnTo>
                    <a:pt x="42" y="354"/>
                  </a:lnTo>
                  <a:lnTo>
                    <a:pt x="22" y="437"/>
                  </a:lnTo>
                  <a:lnTo>
                    <a:pt x="1" y="541"/>
                  </a:lnTo>
                  <a:lnTo>
                    <a:pt x="1" y="645"/>
                  </a:lnTo>
                  <a:lnTo>
                    <a:pt x="1" y="728"/>
                  </a:lnTo>
                  <a:lnTo>
                    <a:pt x="22" y="811"/>
                  </a:lnTo>
                  <a:lnTo>
                    <a:pt x="63" y="894"/>
                  </a:lnTo>
                  <a:lnTo>
                    <a:pt x="105" y="956"/>
                  </a:lnTo>
                  <a:lnTo>
                    <a:pt x="167" y="998"/>
                  </a:lnTo>
                  <a:lnTo>
                    <a:pt x="229" y="1019"/>
                  </a:lnTo>
                  <a:lnTo>
                    <a:pt x="292" y="1019"/>
                  </a:lnTo>
                  <a:lnTo>
                    <a:pt x="354" y="998"/>
                  </a:lnTo>
                  <a:lnTo>
                    <a:pt x="417" y="956"/>
                  </a:lnTo>
                  <a:lnTo>
                    <a:pt x="479" y="915"/>
                  </a:lnTo>
                  <a:lnTo>
                    <a:pt x="541" y="853"/>
                  </a:lnTo>
                  <a:lnTo>
                    <a:pt x="583" y="769"/>
                  </a:lnTo>
                  <a:lnTo>
                    <a:pt x="624" y="686"/>
                  </a:lnTo>
                  <a:lnTo>
                    <a:pt x="645" y="582"/>
                  </a:lnTo>
                  <a:lnTo>
                    <a:pt x="666" y="478"/>
                  </a:lnTo>
                  <a:lnTo>
                    <a:pt x="666" y="374"/>
                  </a:lnTo>
                  <a:lnTo>
                    <a:pt x="666" y="291"/>
                  </a:lnTo>
                  <a:lnTo>
                    <a:pt x="645" y="208"/>
                  </a:lnTo>
                  <a:lnTo>
                    <a:pt x="604" y="125"/>
                  </a:lnTo>
                  <a:lnTo>
                    <a:pt x="562" y="63"/>
                  </a:lnTo>
                  <a:lnTo>
                    <a:pt x="521" y="21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358975" y="1178425"/>
              <a:ext cx="46275" cy="64475"/>
            </a:xfrm>
            <a:custGeom>
              <a:rect b="b" l="l" r="r" t="t"/>
              <a:pathLst>
                <a:path extrusionOk="0" h="2579" w="1851">
                  <a:moveTo>
                    <a:pt x="1851" y="0"/>
                  </a:moveTo>
                  <a:lnTo>
                    <a:pt x="1435" y="541"/>
                  </a:lnTo>
                  <a:lnTo>
                    <a:pt x="998" y="1081"/>
                  </a:lnTo>
                  <a:lnTo>
                    <a:pt x="520" y="1560"/>
                  </a:lnTo>
                  <a:lnTo>
                    <a:pt x="0" y="2017"/>
                  </a:lnTo>
                  <a:lnTo>
                    <a:pt x="125" y="2162"/>
                  </a:lnTo>
                  <a:lnTo>
                    <a:pt x="250" y="2266"/>
                  </a:lnTo>
                  <a:lnTo>
                    <a:pt x="395" y="2350"/>
                  </a:lnTo>
                  <a:lnTo>
                    <a:pt x="562" y="2433"/>
                  </a:lnTo>
                  <a:lnTo>
                    <a:pt x="728" y="2495"/>
                  </a:lnTo>
                  <a:lnTo>
                    <a:pt x="894" y="2537"/>
                  </a:lnTo>
                  <a:lnTo>
                    <a:pt x="1061" y="2578"/>
                  </a:lnTo>
                  <a:lnTo>
                    <a:pt x="1248" y="2578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3403675" y="1251175"/>
              <a:ext cx="55100" cy="17175"/>
            </a:xfrm>
            <a:custGeom>
              <a:rect b="b" l="l" r="r" t="t"/>
              <a:pathLst>
                <a:path extrusionOk="0" h="687" w="2204">
                  <a:moveTo>
                    <a:pt x="2079" y="1"/>
                  </a:moveTo>
                  <a:lnTo>
                    <a:pt x="2058" y="22"/>
                  </a:lnTo>
                  <a:lnTo>
                    <a:pt x="1850" y="167"/>
                  </a:lnTo>
                  <a:lnTo>
                    <a:pt x="1622" y="292"/>
                  </a:lnTo>
                  <a:lnTo>
                    <a:pt x="1372" y="396"/>
                  </a:lnTo>
                  <a:lnTo>
                    <a:pt x="1123" y="479"/>
                  </a:lnTo>
                  <a:lnTo>
                    <a:pt x="873" y="521"/>
                  </a:lnTo>
                  <a:lnTo>
                    <a:pt x="624" y="521"/>
                  </a:lnTo>
                  <a:lnTo>
                    <a:pt x="354" y="500"/>
                  </a:lnTo>
                  <a:lnTo>
                    <a:pt x="104" y="458"/>
                  </a:lnTo>
                  <a:lnTo>
                    <a:pt x="42" y="458"/>
                  </a:lnTo>
                  <a:lnTo>
                    <a:pt x="0" y="479"/>
                  </a:lnTo>
                  <a:lnTo>
                    <a:pt x="0" y="521"/>
                  </a:lnTo>
                  <a:lnTo>
                    <a:pt x="0" y="583"/>
                  </a:lnTo>
                  <a:lnTo>
                    <a:pt x="63" y="604"/>
                  </a:lnTo>
                  <a:lnTo>
                    <a:pt x="437" y="666"/>
                  </a:lnTo>
                  <a:lnTo>
                    <a:pt x="665" y="687"/>
                  </a:lnTo>
                  <a:lnTo>
                    <a:pt x="915" y="666"/>
                  </a:lnTo>
                  <a:lnTo>
                    <a:pt x="1144" y="645"/>
                  </a:lnTo>
                  <a:lnTo>
                    <a:pt x="1351" y="583"/>
                  </a:lnTo>
                  <a:lnTo>
                    <a:pt x="1580" y="500"/>
                  </a:lnTo>
                  <a:lnTo>
                    <a:pt x="1788" y="396"/>
                  </a:lnTo>
                  <a:lnTo>
                    <a:pt x="1996" y="292"/>
                  </a:lnTo>
                  <a:lnTo>
                    <a:pt x="2183" y="146"/>
                  </a:lnTo>
                  <a:lnTo>
                    <a:pt x="2183" y="105"/>
                  </a:lnTo>
                  <a:lnTo>
                    <a:pt x="2204" y="84"/>
                  </a:lnTo>
                  <a:lnTo>
                    <a:pt x="2204" y="42"/>
                  </a:lnTo>
                  <a:lnTo>
                    <a:pt x="2183" y="22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458750" y="1138400"/>
              <a:ext cx="34325" cy="29650"/>
            </a:xfrm>
            <a:custGeom>
              <a:rect b="b" l="l" r="r" t="t"/>
              <a:pathLst>
                <a:path extrusionOk="0" h="1186" w="1373">
                  <a:moveTo>
                    <a:pt x="126" y="1"/>
                  </a:moveTo>
                  <a:lnTo>
                    <a:pt x="84" y="22"/>
                  </a:lnTo>
                  <a:lnTo>
                    <a:pt x="42" y="63"/>
                  </a:lnTo>
                  <a:lnTo>
                    <a:pt x="1" y="125"/>
                  </a:lnTo>
                  <a:lnTo>
                    <a:pt x="22" y="188"/>
                  </a:lnTo>
                  <a:lnTo>
                    <a:pt x="42" y="250"/>
                  </a:lnTo>
                  <a:lnTo>
                    <a:pt x="84" y="292"/>
                  </a:lnTo>
                  <a:lnTo>
                    <a:pt x="146" y="313"/>
                  </a:lnTo>
                  <a:lnTo>
                    <a:pt x="292" y="375"/>
                  </a:lnTo>
                  <a:lnTo>
                    <a:pt x="437" y="437"/>
                  </a:lnTo>
                  <a:lnTo>
                    <a:pt x="562" y="500"/>
                  </a:lnTo>
                  <a:lnTo>
                    <a:pt x="687" y="604"/>
                  </a:lnTo>
                  <a:lnTo>
                    <a:pt x="812" y="708"/>
                  </a:lnTo>
                  <a:lnTo>
                    <a:pt x="895" y="832"/>
                  </a:lnTo>
                  <a:lnTo>
                    <a:pt x="978" y="957"/>
                  </a:lnTo>
                  <a:lnTo>
                    <a:pt x="1061" y="1103"/>
                  </a:lnTo>
                  <a:lnTo>
                    <a:pt x="1103" y="1165"/>
                  </a:lnTo>
                  <a:lnTo>
                    <a:pt x="1186" y="1186"/>
                  </a:lnTo>
                  <a:lnTo>
                    <a:pt x="1269" y="1186"/>
                  </a:lnTo>
                  <a:lnTo>
                    <a:pt x="1310" y="1144"/>
                  </a:lnTo>
                  <a:lnTo>
                    <a:pt x="1352" y="1082"/>
                  </a:lnTo>
                  <a:lnTo>
                    <a:pt x="1373" y="1040"/>
                  </a:lnTo>
                  <a:lnTo>
                    <a:pt x="1352" y="978"/>
                  </a:lnTo>
                  <a:lnTo>
                    <a:pt x="1352" y="957"/>
                  </a:lnTo>
                  <a:lnTo>
                    <a:pt x="1269" y="791"/>
                  </a:lnTo>
                  <a:lnTo>
                    <a:pt x="1165" y="624"/>
                  </a:lnTo>
                  <a:lnTo>
                    <a:pt x="1040" y="479"/>
                  </a:lnTo>
                  <a:lnTo>
                    <a:pt x="895" y="333"/>
                  </a:lnTo>
                  <a:lnTo>
                    <a:pt x="728" y="229"/>
                  </a:lnTo>
                  <a:lnTo>
                    <a:pt x="562" y="125"/>
                  </a:lnTo>
                  <a:lnTo>
                    <a:pt x="396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350650" y="1111900"/>
              <a:ext cx="39000" cy="22900"/>
            </a:xfrm>
            <a:custGeom>
              <a:rect b="b" l="l" r="r" t="t"/>
              <a:pathLst>
                <a:path extrusionOk="0" h="916" w="1560">
                  <a:moveTo>
                    <a:pt x="1414" y="1"/>
                  </a:moveTo>
                  <a:lnTo>
                    <a:pt x="1206" y="21"/>
                  </a:lnTo>
                  <a:lnTo>
                    <a:pt x="1019" y="42"/>
                  </a:lnTo>
                  <a:lnTo>
                    <a:pt x="832" y="84"/>
                  </a:lnTo>
                  <a:lnTo>
                    <a:pt x="645" y="167"/>
                  </a:lnTo>
                  <a:lnTo>
                    <a:pt x="479" y="250"/>
                  </a:lnTo>
                  <a:lnTo>
                    <a:pt x="313" y="375"/>
                  </a:lnTo>
                  <a:lnTo>
                    <a:pt x="167" y="499"/>
                  </a:lnTo>
                  <a:lnTo>
                    <a:pt x="42" y="645"/>
                  </a:lnTo>
                  <a:lnTo>
                    <a:pt x="1" y="707"/>
                  </a:lnTo>
                  <a:lnTo>
                    <a:pt x="1" y="770"/>
                  </a:lnTo>
                  <a:lnTo>
                    <a:pt x="22" y="832"/>
                  </a:lnTo>
                  <a:lnTo>
                    <a:pt x="63" y="874"/>
                  </a:lnTo>
                  <a:lnTo>
                    <a:pt x="63" y="894"/>
                  </a:lnTo>
                  <a:lnTo>
                    <a:pt x="146" y="915"/>
                  </a:lnTo>
                  <a:lnTo>
                    <a:pt x="229" y="894"/>
                  </a:lnTo>
                  <a:lnTo>
                    <a:pt x="292" y="853"/>
                  </a:lnTo>
                  <a:lnTo>
                    <a:pt x="396" y="728"/>
                  </a:lnTo>
                  <a:lnTo>
                    <a:pt x="520" y="624"/>
                  </a:lnTo>
                  <a:lnTo>
                    <a:pt x="645" y="541"/>
                  </a:lnTo>
                  <a:lnTo>
                    <a:pt x="770" y="458"/>
                  </a:lnTo>
                  <a:lnTo>
                    <a:pt x="915" y="416"/>
                  </a:lnTo>
                  <a:lnTo>
                    <a:pt x="1061" y="375"/>
                  </a:lnTo>
                  <a:lnTo>
                    <a:pt x="1227" y="333"/>
                  </a:lnTo>
                  <a:lnTo>
                    <a:pt x="1435" y="333"/>
                  </a:lnTo>
                  <a:lnTo>
                    <a:pt x="1498" y="312"/>
                  </a:lnTo>
                  <a:lnTo>
                    <a:pt x="1539" y="250"/>
                  </a:lnTo>
                  <a:lnTo>
                    <a:pt x="1560" y="188"/>
                  </a:lnTo>
                  <a:lnTo>
                    <a:pt x="1539" y="125"/>
                  </a:lnTo>
                  <a:lnTo>
                    <a:pt x="1518" y="63"/>
                  </a:lnTo>
                  <a:lnTo>
                    <a:pt x="1477" y="2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05750" y="4214100"/>
              <a:ext cx="45750" cy="22375"/>
            </a:xfrm>
            <a:custGeom>
              <a:rect b="b" l="l" r="r" t="t"/>
              <a:pathLst>
                <a:path extrusionOk="0" h="895" w="1830">
                  <a:moveTo>
                    <a:pt x="312" y="167"/>
                  </a:moveTo>
                  <a:lnTo>
                    <a:pt x="437" y="187"/>
                  </a:lnTo>
                  <a:lnTo>
                    <a:pt x="603" y="229"/>
                  </a:lnTo>
                  <a:lnTo>
                    <a:pt x="770" y="291"/>
                  </a:lnTo>
                  <a:lnTo>
                    <a:pt x="1144" y="458"/>
                  </a:lnTo>
                  <a:lnTo>
                    <a:pt x="1488" y="649"/>
                  </a:lnTo>
                  <a:lnTo>
                    <a:pt x="1488" y="649"/>
                  </a:lnTo>
                  <a:lnTo>
                    <a:pt x="1102" y="707"/>
                  </a:lnTo>
                  <a:lnTo>
                    <a:pt x="915" y="728"/>
                  </a:lnTo>
                  <a:lnTo>
                    <a:pt x="749" y="728"/>
                  </a:lnTo>
                  <a:lnTo>
                    <a:pt x="603" y="707"/>
                  </a:lnTo>
                  <a:lnTo>
                    <a:pt x="478" y="686"/>
                  </a:lnTo>
                  <a:lnTo>
                    <a:pt x="375" y="645"/>
                  </a:lnTo>
                  <a:lnTo>
                    <a:pt x="291" y="582"/>
                  </a:lnTo>
                  <a:lnTo>
                    <a:pt x="229" y="520"/>
                  </a:lnTo>
                  <a:lnTo>
                    <a:pt x="187" y="458"/>
                  </a:lnTo>
                  <a:lnTo>
                    <a:pt x="167" y="374"/>
                  </a:lnTo>
                  <a:lnTo>
                    <a:pt x="167" y="291"/>
                  </a:lnTo>
                  <a:lnTo>
                    <a:pt x="187" y="229"/>
                  </a:lnTo>
                  <a:lnTo>
                    <a:pt x="229" y="187"/>
                  </a:lnTo>
                  <a:lnTo>
                    <a:pt x="312" y="167"/>
                  </a:lnTo>
                  <a:close/>
                  <a:moveTo>
                    <a:pt x="333" y="0"/>
                  </a:moveTo>
                  <a:lnTo>
                    <a:pt x="229" y="21"/>
                  </a:lnTo>
                  <a:lnTo>
                    <a:pt x="146" y="42"/>
                  </a:lnTo>
                  <a:lnTo>
                    <a:pt x="83" y="83"/>
                  </a:lnTo>
                  <a:lnTo>
                    <a:pt x="42" y="146"/>
                  </a:lnTo>
                  <a:lnTo>
                    <a:pt x="21" y="208"/>
                  </a:lnTo>
                  <a:lnTo>
                    <a:pt x="0" y="270"/>
                  </a:lnTo>
                  <a:lnTo>
                    <a:pt x="0" y="395"/>
                  </a:lnTo>
                  <a:lnTo>
                    <a:pt x="42" y="520"/>
                  </a:lnTo>
                  <a:lnTo>
                    <a:pt x="104" y="624"/>
                  </a:lnTo>
                  <a:lnTo>
                    <a:pt x="167" y="707"/>
                  </a:lnTo>
                  <a:lnTo>
                    <a:pt x="333" y="790"/>
                  </a:lnTo>
                  <a:lnTo>
                    <a:pt x="499" y="853"/>
                  </a:lnTo>
                  <a:lnTo>
                    <a:pt x="666" y="894"/>
                  </a:lnTo>
                  <a:lnTo>
                    <a:pt x="853" y="894"/>
                  </a:lnTo>
                  <a:lnTo>
                    <a:pt x="1081" y="873"/>
                  </a:lnTo>
                  <a:lnTo>
                    <a:pt x="1310" y="853"/>
                  </a:lnTo>
                  <a:lnTo>
                    <a:pt x="1539" y="811"/>
                  </a:lnTo>
                  <a:lnTo>
                    <a:pt x="1747" y="769"/>
                  </a:lnTo>
                  <a:lnTo>
                    <a:pt x="1809" y="749"/>
                  </a:lnTo>
                  <a:lnTo>
                    <a:pt x="1830" y="686"/>
                  </a:lnTo>
                  <a:lnTo>
                    <a:pt x="1809" y="645"/>
                  </a:lnTo>
                  <a:lnTo>
                    <a:pt x="1788" y="603"/>
                  </a:lnTo>
                  <a:lnTo>
                    <a:pt x="1518" y="458"/>
                  </a:lnTo>
                  <a:lnTo>
                    <a:pt x="1310" y="354"/>
                  </a:lnTo>
                  <a:lnTo>
                    <a:pt x="1061" y="229"/>
                  </a:lnTo>
                  <a:lnTo>
                    <a:pt x="811" y="125"/>
                  </a:lnTo>
                  <a:lnTo>
                    <a:pt x="541" y="42"/>
                  </a:lnTo>
                  <a:lnTo>
                    <a:pt x="437" y="2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423425" y="4194350"/>
              <a:ext cx="28075" cy="39000"/>
            </a:xfrm>
            <a:custGeom>
              <a:rect b="b" l="l" r="r" t="t"/>
              <a:pathLst>
                <a:path extrusionOk="0" h="1560" w="1123">
                  <a:moveTo>
                    <a:pt x="333" y="146"/>
                  </a:moveTo>
                  <a:lnTo>
                    <a:pt x="437" y="167"/>
                  </a:lnTo>
                  <a:lnTo>
                    <a:pt x="520" y="229"/>
                  </a:lnTo>
                  <a:lnTo>
                    <a:pt x="686" y="478"/>
                  </a:lnTo>
                  <a:lnTo>
                    <a:pt x="811" y="749"/>
                  </a:lnTo>
                  <a:lnTo>
                    <a:pt x="894" y="1019"/>
                  </a:lnTo>
                  <a:lnTo>
                    <a:pt x="936" y="1310"/>
                  </a:lnTo>
                  <a:lnTo>
                    <a:pt x="936" y="1310"/>
                  </a:lnTo>
                  <a:lnTo>
                    <a:pt x="790" y="1206"/>
                  </a:lnTo>
                  <a:lnTo>
                    <a:pt x="645" y="1060"/>
                  </a:lnTo>
                  <a:lnTo>
                    <a:pt x="520" y="915"/>
                  </a:lnTo>
                  <a:lnTo>
                    <a:pt x="395" y="749"/>
                  </a:lnTo>
                  <a:lnTo>
                    <a:pt x="291" y="603"/>
                  </a:lnTo>
                  <a:lnTo>
                    <a:pt x="229" y="458"/>
                  </a:lnTo>
                  <a:lnTo>
                    <a:pt x="166" y="333"/>
                  </a:lnTo>
                  <a:lnTo>
                    <a:pt x="166" y="250"/>
                  </a:lnTo>
                  <a:lnTo>
                    <a:pt x="166" y="229"/>
                  </a:lnTo>
                  <a:lnTo>
                    <a:pt x="187" y="187"/>
                  </a:lnTo>
                  <a:lnTo>
                    <a:pt x="229" y="167"/>
                  </a:lnTo>
                  <a:lnTo>
                    <a:pt x="291" y="146"/>
                  </a:lnTo>
                  <a:close/>
                  <a:moveTo>
                    <a:pt x="270" y="0"/>
                  </a:moveTo>
                  <a:lnTo>
                    <a:pt x="187" y="21"/>
                  </a:lnTo>
                  <a:lnTo>
                    <a:pt x="104" y="63"/>
                  </a:lnTo>
                  <a:lnTo>
                    <a:pt x="42" y="125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21" y="374"/>
                  </a:lnTo>
                  <a:lnTo>
                    <a:pt x="83" y="562"/>
                  </a:lnTo>
                  <a:lnTo>
                    <a:pt x="187" y="749"/>
                  </a:lnTo>
                  <a:lnTo>
                    <a:pt x="333" y="957"/>
                  </a:lnTo>
                  <a:lnTo>
                    <a:pt x="499" y="1144"/>
                  </a:lnTo>
                  <a:lnTo>
                    <a:pt x="686" y="1331"/>
                  </a:lnTo>
                  <a:lnTo>
                    <a:pt x="852" y="1455"/>
                  </a:lnTo>
                  <a:lnTo>
                    <a:pt x="998" y="1559"/>
                  </a:lnTo>
                  <a:lnTo>
                    <a:pt x="1081" y="1559"/>
                  </a:lnTo>
                  <a:lnTo>
                    <a:pt x="1102" y="1518"/>
                  </a:lnTo>
                  <a:lnTo>
                    <a:pt x="1123" y="1476"/>
                  </a:lnTo>
                  <a:lnTo>
                    <a:pt x="1102" y="1289"/>
                  </a:lnTo>
                  <a:lnTo>
                    <a:pt x="1019" y="894"/>
                  </a:lnTo>
                  <a:lnTo>
                    <a:pt x="956" y="665"/>
                  </a:lnTo>
                  <a:lnTo>
                    <a:pt x="873" y="458"/>
                  </a:lnTo>
                  <a:lnTo>
                    <a:pt x="749" y="250"/>
                  </a:lnTo>
                  <a:lnTo>
                    <a:pt x="686" y="167"/>
                  </a:lnTo>
                  <a:lnTo>
                    <a:pt x="624" y="104"/>
                  </a:lnTo>
                  <a:lnTo>
                    <a:pt x="541" y="42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2725450" y="4108075"/>
              <a:ext cx="49375" cy="33275"/>
            </a:xfrm>
            <a:custGeom>
              <a:rect b="b" l="l" r="r" t="t"/>
              <a:pathLst>
                <a:path extrusionOk="0" h="1331" w="1975">
                  <a:moveTo>
                    <a:pt x="312" y="167"/>
                  </a:moveTo>
                  <a:lnTo>
                    <a:pt x="437" y="187"/>
                  </a:lnTo>
                  <a:lnTo>
                    <a:pt x="582" y="250"/>
                  </a:lnTo>
                  <a:lnTo>
                    <a:pt x="748" y="354"/>
                  </a:lnTo>
                  <a:lnTo>
                    <a:pt x="915" y="478"/>
                  </a:lnTo>
                  <a:lnTo>
                    <a:pt x="1289" y="790"/>
                  </a:lnTo>
                  <a:lnTo>
                    <a:pt x="1642" y="1123"/>
                  </a:lnTo>
                  <a:lnTo>
                    <a:pt x="1372" y="1061"/>
                  </a:lnTo>
                  <a:lnTo>
                    <a:pt x="1123" y="1019"/>
                  </a:lnTo>
                  <a:lnTo>
                    <a:pt x="894" y="936"/>
                  </a:lnTo>
                  <a:lnTo>
                    <a:pt x="686" y="873"/>
                  </a:lnTo>
                  <a:lnTo>
                    <a:pt x="520" y="790"/>
                  </a:lnTo>
                  <a:lnTo>
                    <a:pt x="374" y="707"/>
                  </a:lnTo>
                  <a:lnTo>
                    <a:pt x="270" y="624"/>
                  </a:lnTo>
                  <a:lnTo>
                    <a:pt x="208" y="520"/>
                  </a:lnTo>
                  <a:lnTo>
                    <a:pt x="187" y="458"/>
                  </a:lnTo>
                  <a:lnTo>
                    <a:pt x="166" y="375"/>
                  </a:lnTo>
                  <a:lnTo>
                    <a:pt x="187" y="312"/>
                  </a:lnTo>
                  <a:lnTo>
                    <a:pt x="208" y="250"/>
                  </a:lnTo>
                  <a:lnTo>
                    <a:pt x="229" y="187"/>
                  </a:lnTo>
                  <a:lnTo>
                    <a:pt x="291" y="167"/>
                  </a:lnTo>
                  <a:close/>
                  <a:moveTo>
                    <a:pt x="353" y="0"/>
                  </a:moveTo>
                  <a:lnTo>
                    <a:pt x="270" y="21"/>
                  </a:lnTo>
                  <a:lnTo>
                    <a:pt x="187" y="42"/>
                  </a:lnTo>
                  <a:lnTo>
                    <a:pt x="146" y="63"/>
                  </a:lnTo>
                  <a:lnTo>
                    <a:pt x="104" y="104"/>
                  </a:lnTo>
                  <a:lnTo>
                    <a:pt x="62" y="167"/>
                  </a:lnTo>
                  <a:lnTo>
                    <a:pt x="21" y="271"/>
                  </a:lnTo>
                  <a:lnTo>
                    <a:pt x="0" y="395"/>
                  </a:lnTo>
                  <a:lnTo>
                    <a:pt x="21" y="499"/>
                  </a:lnTo>
                  <a:lnTo>
                    <a:pt x="62" y="603"/>
                  </a:lnTo>
                  <a:lnTo>
                    <a:pt x="125" y="686"/>
                  </a:lnTo>
                  <a:lnTo>
                    <a:pt x="187" y="749"/>
                  </a:lnTo>
                  <a:lnTo>
                    <a:pt x="374" y="894"/>
                  </a:lnTo>
                  <a:lnTo>
                    <a:pt x="603" y="998"/>
                  </a:lnTo>
                  <a:lnTo>
                    <a:pt x="852" y="1102"/>
                  </a:lnTo>
                  <a:lnTo>
                    <a:pt x="1123" y="1185"/>
                  </a:lnTo>
                  <a:lnTo>
                    <a:pt x="1372" y="1248"/>
                  </a:lnTo>
                  <a:lnTo>
                    <a:pt x="1871" y="1331"/>
                  </a:lnTo>
                  <a:lnTo>
                    <a:pt x="1913" y="1310"/>
                  </a:lnTo>
                  <a:lnTo>
                    <a:pt x="1954" y="1268"/>
                  </a:lnTo>
                  <a:lnTo>
                    <a:pt x="1975" y="1227"/>
                  </a:lnTo>
                  <a:lnTo>
                    <a:pt x="1954" y="1185"/>
                  </a:lnTo>
                  <a:lnTo>
                    <a:pt x="1705" y="936"/>
                  </a:lnTo>
                  <a:lnTo>
                    <a:pt x="1497" y="728"/>
                  </a:lnTo>
                  <a:lnTo>
                    <a:pt x="1247" y="520"/>
                  </a:lnTo>
                  <a:lnTo>
                    <a:pt x="977" y="312"/>
                  </a:lnTo>
                  <a:lnTo>
                    <a:pt x="707" y="146"/>
                  </a:lnTo>
                  <a:lnTo>
                    <a:pt x="582" y="83"/>
                  </a:lnTo>
                  <a:lnTo>
                    <a:pt x="457" y="4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2752975" y="4096125"/>
              <a:ext cx="23425" cy="45225"/>
            </a:xfrm>
            <a:custGeom>
              <a:rect b="b" l="l" r="r" t="t"/>
              <a:pathLst>
                <a:path extrusionOk="0" h="1809" w="937">
                  <a:moveTo>
                    <a:pt x="354" y="187"/>
                  </a:moveTo>
                  <a:lnTo>
                    <a:pt x="437" y="208"/>
                  </a:lnTo>
                  <a:lnTo>
                    <a:pt x="521" y="250"/>
                  </a:lnTo>
                  <a:lnTo>
                    <a:pt x="583" y="312"/>
                  </a:lnTo>
                  <a:lnTo>
                    <a:pt x="645" y="395"/>
                  </a:lnTo>
                  <a:lnTo>
                    <a:pt x="728" y="665"/>
                  </a:lnTo>
                  <a:lnTo>
                    <a:pt x="770" y="956"/>
                  </a:lnTo>
                  <a:lnTo>
                    <a:pt x="770" y="1247"/>
                  </a:lnTo>
                  <a:lnTo>
                    <a:pt x="728" y="1539"/>
                  </a:lnTo>
                  <a:lnTo>
                    <a:pt x="604" y="1393"/>
                  </a:lnTo>
                  <a:lnTo>
                    <a:pt x="500" y="1206"/>
                  </a:lnTo>
                  <a:lnTo>
                    <a:pt x="375" y="1019"/>
                  </a:lnTo>
                  <a:lnTo>
                    <a:pt x="292" y="811"/>
                  </a:lnTo>
                  <a:lnTo>
                    <a:pt x="209" y="624"/>
                  </a:lnTo>
                  <a:lnTo>
                    <a:pt x="167" y="458"/>
                  </a:lnTo>
                  <a:lnTo>
                    <a:pt x="167" y="312"/>
                  </a:lnTo>
                  <a:lnTo>
                    <a:pt x="188" y="208"/>
                  </a:lnTo>
                  <a:lnTo>
                    <a:pt x="229" y="187"/>
                  </a:lnTo>
                  <a:close/>
                  <a:moveTo>
                    <a:pt x="250" y="0"/>
                  </a:moveTo>
                  <a:lnTo>
                    <a:pt x="146" y="21"/>
                  </a:lnTo>
                  <a:lnTo>
                    <a:pt x="84" y="63"/>
                  </a:lnTo>
                  <a:lnTo>
                    <a:pt x="42" y="125"/>
                  </a:lnTo>
                  <a:lnTo>
                    <a:pt x="1" y="208"/>
                  </a:lnTo>
                  <a:lnTo>
                    <a:pt x="1" y="291"/>
                  </a:lnTo>
                  <a:lnTo>
                    <a:pt x="1" y="395"/>
                  </a:lnTo>
                  <a:lnTo>
                    <a:pt x="22" y="499"/>
                  </a:lnTo>
                  <a:lnTo>
                    <a:pt x="84" y="728"/>
                  </a:lnTo>
                  <a:lnTo>
                    <a:pt x="188" y="956"/>
                  </a:lnTo>
                  <a:lnTo>
                    <a:pt x="313" y="1206"/>
                  </a:lnTo>
                  <a:lnTo>
                    <a:pt x="437" y="1435"/>
                  </a:lnTo>
                  <a:lnTo>
                    <a:pt x="583" y="1622"/>
                  </a:lnTo>
                  <a:lnTo>
                    <a:pt x="728" y="1788"/>
                  </a:lnTo>
                  <a:lnTo>
                    <a:pt x="749" y="1788"/>
                  </a:lnTo>
                  <a:lnTo>
                    <a:pt x="770" y="1809"/>
                  </a:lnTo>
                  <a:lnTo>
                    <a:pt x="791" y="1809"/>
                  </a:lnTo>
                  <a:lnTo>
                    <a:pt x="832" y="1767"/>
                  </a:lnTo>
                  <a:lnTo>
                    <a:pt x="853" y="1746"/>
                  </a:lnTo>
                  <a:lnTo>
                    <a:pt x="895" y="1559"/>
                  </a:lnTo>
                  <a:lnTo>
                    <a:pt x="936" y="1185"/>
                  </a:lnTo>
                  <a:lnTo>
                    <a:pt x="936" y="956"/>
                  </a:lnTo>
                  <a:lnTo>
                    <a:pt x="916" y="728"/>
                  </a:lnTo>
                  <a:lnTo>
                    <a:pt x="874" y="499"/>
                  </a:lnTo>
                  <a:lnTo>
                    <a:pt x="832" y="395"/>
                  </a:lnTo>
                  <a:lnTo>
                    <a:pt x="791" y="291"/>
                  </a:lnTo>
                  <a:lnTo>
                    <a:pt x="708" y="187"/>
                  </a:lnTo>
                  <a:lnTo>
                    <a:pt x="624" y="104"/>
                  </a:lnTo>
                  <a:lnTo>
                    <a:pt x="521" y="42"/>
                  </a:lnTo>
                  <a:lnTo>
                    <a:pt x="396" y="2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2752975" y="4096125"/>
              <a:ext cx="23425" cy="45225"/>
            </a:xfrm>
            <a:custGeom>
              <a:rect b="b" l="l" r="r" t="t"/>
              <a:pathLst>
                <a:path extrusionOk="0" fill="none" h="1809" w="937">
                  <a:moveTo>
                    <a:pt x="770" y="1809"/>
                  </a:moveTo>
                  <a:lnTo>
                    <a:pt x="791" y="1809"/>
                  </a:lnTo>
                  <a:lnTo>
                    <a:pt x="791" y="1809"/>
                  </a:lnTo>
                  <a:lnTo>
                    <a:pt x="832" y="1767"/>
                  </a:lnTo>
                  <a:lnTo>
                    <a:pt x="853" y="1746"/>
                  </a:lnTo>
                  <a:lnTo>
                    <a:pt x="853" y="1746"/>
                  </a:lnTo>
                  <a:lnTo>
                    <a:pt x="895" y="1559"/>
                  </a:lnTo>
                  <a:lnTo>
                    <a:pt x="936" y="1185"/>
                  </a:lnTo>
                  <a:lnTo>
                    <a:pt x="936" y="956"/>
                  </a:lnTo>
                  <a:lnTo>
                    <a:pt x="916" y="728"/>
                  </a:lnTo>
                  <a:lnTo>
                    <a:pt x="874" y="499"/>
                  </a:lnTo>
                  <a:lnTo>
                    <a:pt x="832" y="395"/>
                  </a:lnTo>
                  <a:lnTo>
                    <a:pt x="791" y="291"/>
                  </a:lnTo>
                  <a:lnTo>
                    <a:pt x="791" y="291"/>
                  </a:lnTo>
                  <a:lnTo>
                    <a:pt x="708" y="187"/>
                  </a:lnTo>
                  <a:lnTo>
                    <a:pt x="624" y="104"/>
                  </a:lnTo>
                  <a:lnTo>
                    <a:pt x="521" y="42"/>
                  </a:lnTo>
                  <a:lnTo>
                    <a:pt x="396" y="21"/>
                  </a:lnTo>
                  <a:lnTo>
                    <a:pt x="396" y="21"/>
                  </a:lnTo>
                  <a:lnTo>
                    <a:pt x="250" y="0"/>
                  </a:lnTo>
                  <a:lnTo>
                    <a:pt x="146" y="21"/>
                  </a:lnTo>
                  <a:lnTo>
                    <a:pt x="84" y="63"/>
                  </a:lnTo>
                  <a:lnTo>
                    <a:pt x="42" y="125"/>
                  </a:lnTo>
                  <a:lnTo>
                    <a:pt x="42" y="125"/>
                  </a:lnTo>
                  <a:lnTo>
                    <a:pt x="1" y="208"/>
                  </a:lnTo>
                  <a:lnTo>
                    <a:pt x="1" y="291"/>
                  </a:lnTo>
                  <a:lnTo>
                    <a:pt x="1" y="395"/>
                  </a:lnTo>
                  <a:lnTo>
                    <a:pt x="22" y="499"/>
                  </a:lnTo>
                  <a:lnTo>
                    <a:pt x="84" y="728"/>
                  </a:lnTo>
                  <a:lnTo>
                    <a:pt x="188" y="956"/>
                  </a:lnTo>
                  <a:lnTo>
                    <a:pt x="313" y="1206"/>
                  </a:lnTo>
                  <a:lnTo>
                    <a:pt x="437" y="1435"/>
                  </a:lnTo>
                  <a:lnTo>
                    <a:pt x="583" y="1622"/>
                  </a:lnTo>
                  <a:lnTo>
                    <a:pt x="728" y="1788"/>
                  </a:lnTo>
                  <a:lnTo>
                    <a:pt x="728" y="1788"/>
                  </a:lnTo>
                  <a:lnTo>
                    <a:pt x="749" y="1788"/>
                  </a:lnTo>
                  <a:lnTo>
                    <a:pt x="770" y="1809"/>
                  </a:lnTo>
                  <a:lnTo>
                    <a:pt x="770" y="18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2757150" y="4100800"/>
              <a:ext cx="15075" cy="33800"/>
            </a:xfrm>
            <a:custGeom>
              <a:rect b="b" l="l" r="r" t="t"/>
              <a:pathLst>
                <a:path extrusionOk="0" fill="none" h="1352" w="603">
                  <a:moveTo>
                    <a:pt x="104" y="0"/>
                  </a:moveTo>
                  <a:lnTo>
                    <a:pt x="187" y="0"/>
                  </a:lnTo>
                  <a:lnTo>
                    <a:pt x="187" y="0"/>
                  </a:lnTo>
                  <a:lnTo>
                    <a:pt x="270" y="21"/>
                  </a:lnTo>
                  <a:lnTo>
                    <a:pt x="354" y="63"/>
                  </a:lnTo>
                  <a:lnTo>
                    <a:pt x="416" y="125"/>
                  </a:lnTo>
                  <a:lnTo>
                    <a:pt x="478" y="208"/>
                  </a:lnTo>
                  <a:lnTo>
                    <a:pt x="478" y="208"/>
                  </a:lnTo>
                  <a:lnTo>
                    <a:pt x="561" y="478"/>
                  </a:lnTo>
                  <a:lnTo>
                    <a:pt x="603" y="769"/>
                  </a:lnTo>
                  <a:lnTo>
                    <a:pt x="603" y="1060"/>
                  </a:lnTo>
                  <a:lnTo>
                    <a:pt x="561" y="1352"/>
                  </a:lnTo>
                  <a:lnTo>
                    <a:pt x="561" y="1352"/>
                  </a:lnTo>
                  <a:lnTo>
                    <a:pt x="437" y="1206"/>
                  </a:lnTo>
                  <a:lnTo>
                    <a:pt x="333" y="1019"/>
                  </a:lnTo>
                  <a:lnTo>
                    <a:pt x="208" y="832"/>
                  </a:lnTo>
                  <a:lnTo>
                    <a:pt x="125" y="624"/>
                  </a:lnTo>
                  <a:lnTo>
                    <a:pt x="42" y="437"/>
                  </a:lnTo>
                  <a:lnTo>
                    <a:pt x="0" y="271"/>
                  </a:lnTo>
                  <a:lnTo>
                    <a:pt x="0" y="125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62" y="0"/>
                  </a:lnTo>
                  <a:lnTo>
                    <a:pt x="104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2762350" y="4098725"/>
              <a:ext cx="0" cy="25"/>
            </a:xfrm>
            <a:custGeom>
              <a:rect b="b" l="l" r="r" t="t"/>
              <a:pathLst>
                <a:path extrusionOk="0" fill="none" h="1" w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512800" y="1536500"/>
              <a:ext cx="320175" cy="781700"/>
            </a:xfrm>
            <a:custGeom>
              <a:rect b="b" l="l" r="r" t="t"/>
              <a:pathLst>
                <a:path extrusionOk="0" h="31268" w="12807">
                  <a:moveTo>
                    <a:pt x="4886" y="1"/>
                  </a:moveTo>
                  <a:lnTo>
                    <a:pt x="1" y="3597"/>
                  </a:lnTo>
                  <a:lnTo>
                    <a:pt x="1082" y="5177"/>
                  </a:lnTo>
                  <a:lnTo>
                    <a:pt x="2142" y="6840"/>
                  </a:lnTo>
                  <a:lnTo>
                    <a:pt x="2662" y="7672"/>
                  </a:lnTo>
                  <a:lnTo>
                    <a:pt x="3161" y="8503"/>
                  </a:lnTo>
                  <a:lnTo>
                    <a:pt x="4138" y="10187"/>
                  </a:lnTo>
                  <a:lnTo>
                    <a:pt x="4616" y="11040"/>
                  </a:lnTo>
                  <a:lnTo>
                    <a:pt x="5073" y="11871"/>
                  </a:lnTo>
                  <a:lnTo>
                    <a:pt x="5489" y="12724"/>
                  </a:lnTo>
                  <a:lnTo>
                    <a:pt x="5905" y="13576"/>
                  </a:lnTo>
                  <a:lnTo>
                    <a:pt x="6279" y="14387"/>
                  </a:lnTo>
                  <a:lnTo>
                    <a:pt x="6612" y="15218"/>
                  </a:lnTo>
                  <a:lnTo>
                    <a:pt x="6903" y="16071"/>
                  </a:lnTo>
                  <a:lnTo>
                    <a:pt x="7173" y="16923"/>
                  </a:lnTo>
                  <a:lnTo>
                    <a:pt x="7277" y="17318"/>
                  </a:lnTo>
                  <a:lnTo>
                    <a:pt x="7360" y="17713"/>
                  </a:lnTo>
                  <a:lnTo>
                    <a:pt x="7360" y="17858"/>
                  </a:lnTo>
                  <a:lnTo>
                    <a:pt x="7318" y="18212"/>
                  </a:lnTo>
                  <a:lnTo>
                    <a:pt x="7235" y="18544"/>
                  </a:lnTo>
                  <a:lnTo>
                    <a:pt x="7131" y="18877"/>
                  </a:lnTo>
                  <a:lnTo>
                    <a:pt x="7007" y="19210"/>
                  </a:lnTo>
                  <a:lnTo>
                    <a:pt x="6653" y="20062"/>
                  </a:lnTo>
                  <a:lnTo>
                    <a:pt x="6258" y="20894"/>
                  </a:lnTo>
                  <a:lnTo>
                    <a:pt x="5842" y="21704"/>
                  </a:lnTo>
                  <a:lnTo>
                    <a:pt x="5385" y="22515"/>
                  </a:lnTo>
                  <a:lnTo>
                    <a:pt x="4886" y="23367"/>
                  </a:lnTo>
                  <a:lnTo>
                    <a:pt x="4387" y="24220"/>
                  </a:lnTo>
                  <a:lnTo>
                    <a:pt x="3327" y="25904"/>
                  </a:lnTo>
                  <a:lnTo>
                    <a:pt x="2225" y="27587"/>
                  </a:lnTo>
                  <a:lnTo>
                    <a:pt x="1123" y="29271"/>
                  </a:lnTo>
                  <a:lnTo>
                    <a:pt x="3369" y="31267"/>
                  </a:lnTo>
                  <a:lnTo>
                    <a:pt x="4179" y="30560"/>
                  </a:lnTo>
                  <a:lnTo>
                    <a:pt x="4948" y="29833"/>
                  </a:lnTo>
                  <a:lnTo>
                    <a:pt x="5697" y="29105"/>
                  </a:lnTo>
                  <a:lnTo>
                    <a:pt x="6424" y="28336"/>
                  </a:lnTo>
                  <a:lnTo>
                    <a:pt x="7152" y="27567"/>
                  </a:lnTo>
                  <a:lnTo>
                    <a:pt x="7859" y="26777"/>
                  </a:lnTo>
                  <a:lnTo>
                    <a:pt x="8545" y="25966"/>
                  </a:lnTo>
                  <a:lnTo>
                    <a:pt x="9231" y="25114"/>
                  </a:lnTo>
                  <a:lnTo>
                    <a:pt x="9584" y="24677"/>
                  </a:lnTo>
                  <a:lnTo>
                    <a:pt x="9917" y="24220"/>
                  </a:lnTo>
                  <a:lnTo>
                    <a:pt x="10250" y="23762"/>
                  </a:lnTo>
                  <a:lnTo>
                    <a:pt x="10561" y="23284"/>
                  </a:lnTo>
                  <a:lnTo>
                    <a:pt x="10873" y="22827"/>
                  </a:lnTo>
                  <a:lnTo>
                    <a:pt x="11164" y="22328"/>
                  </a:lnTo>
                  <a:lnTo>
                    <a:pt x="11455" y="21850"/>
                  </a:lnTo>
                  <a:lnTo>
                    <a:pt x="11726" y="21351"/>
                  </a:lnTo>
                  <a:lnTo>
                    <a:pt x="12017" y="20748"/>
                  </a:lnTo>
                  <a:lnTo>
                    <a:pt x="12287" y="20124"/>
                  </a:lnTo>
                  <a:lnTo>
                    <a:pt x="12495" y="19480"/>
                  </a:lnTo>
                  <a:lnTo>
                    <a:pt x="12682" y="18815"/>
                  </a:lnTo>
                  <a:lnTo>
                    <a:pt x="12744" y="18378"/>
                  </a:lnTo>
                  <a:lnTo>
                    <a:pt x="12807" y="17942"/>
                  </a:lnTo>
                  <a:lnTo>
                    <a:pt x="12807" y="17443"/>
                  </a:lnTo>
                  <a:lnTo>
                    <a:pt x="12807" y="17318"/>
                  </a:lnTo>
                  <a:lnTo>
                    <a:pt x="12807" y="17235"/>
                  </a:lnTo>
                  <a:lnTo>
                    <a:pt x="12807" y="17172"/>
                  </a:lnTo>
                  <a:lnTo>
                    <a:pt x="12786" y="17027"/>
                  </a:lnTo>
                  <a:lnTo>
                    <a:pt x="12765" y="16923"/>
                  </a:lnTo>
                  <a:lnTo>
                    <a:pt x="12703" y="16320"/>
                  </a:lnTo>
                  <a:lnTo>
                    <a:pt x="12578" y="15696"/>
                  </a:lnTo>
                  <a:lnTo>
                    <a:pt x="12474" y="15135"/>
                  </a:lnTo>
                  <a:lnTo>
                    <a:pt x="12328" y="14574"/>
                  </a:lnTo>
                  <a:lnTo>
                    <a:pt x="12183" y="14012"/>
                  </a:lnTo>
                  <a:lnTo>
                    <a:pt x="12037" y="13472"/>
                  </a:lnTo>
                  <a:lnTo>
                    <a:pt x="11850" y="12911"/>
                  </a:lnTo>
                  <a:lnTo>
                    <a:pt x="11663" y="12370"/>
                  </a:lnTo>
                  <a:lnTo>
                    <a:pt x="11476" y="11830"/>
                  </a:lnTo>
                  <a:lnTo>
                    <a:pt x="11268" y="11289"/>
                  </a:lnTo>
                  <a:lnTo>
                    <a:pt x="10852" y="10270"/>
                  </a:lnTo>
                  <a:lnTo>
                    <a:pt x="10395" y="9273"/>
                  </a:lnTo>
                  <a:lnTo>
                    <a:pt x="9938" y="8275"/>
                  </a:lnTo>
                  <a:lnTo>
                    <a:pt x="9439" y="7298"/>
                  </a:lnTo>
                  <a:lnTo>
                    <a:pt x="8919" y="6362"/>
                  </a:lnTo>
                  <a:lnTo>
                    <a:pt x="8399" y="5427"/>
                  </a:lnTo>
                  <a:lnTo>
                    <a:pt x="7859" y="4491"/>
                  </a:lnTo>
                  <a:lnTo>
                    <a:pt x="7298" y="3577"/>
                  </a:lnTo>
                  <a:lnTo>
                    <a:pt x="6133" y="1789"/>
                  </a:lnTo>
                  <a:lnTo>
                    <a:pt x="5531" y="895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477475" y="2258400"/>
              <a:ext cx="129950" cy="109150"/>
            </a:xfrm>
            <a:custGeom>
              <a:rect b="b" l="l" r="r" t="t"/>
              <a:pathLst>
                <a:path extrusionOk="0" h="4366" w="5198">
                  <a:moveTo>
                    <a:pt x="3472" y="0"/>
                  </a:moveTo>
                  <a:lnTo>
                    <a:pt x="0" y="1061"/>
                  </a:lnTo>
                  <a:lnTo>
                    <a:pt x="3118" y="4366"/>
                  </a:lnTo>
                  <a:lnTo>
                    <a:pt x="3222" y="4304"/>
                  </a:lnTo>
                  <a:lnTo>
                    <a:pt x="3513" y="4096"/>
                  </a:lnTo>
                  <a:lnTo>
                    <a:pt x="3929" y="3805"/>
                  </a:lnTo>
                  <a:lnTo>
                    <a:pt x="4137" y="3618"/>
                  </a:lnTo>
                  <a:lnTo>
                    <a:pt x="4366" y="3389"/>
                  </a:lnTo>
                  <a:lnTo>
                    <a:pt x="4574" y="3181"/>
                  </a:lnTo>
                  <a:lnTo>
                    <a:pt x="4761" y="2932"/>
                  </a:lnTo>
                  <a:lnTo>
                    <a:pt x="4927" y="2682"/>
                  </a:lnTo>
                  <a:lnTo>
                    <a:pt x="5073" y="2412"/>
                  </a:lnTo>
                  <a:lnTo>
                    <a:pt x="5156" y="2142"/>
                  </a:lnTo>
                  <a:lnTo>
                    <a:pt x="5177" y="1996"/>
                  </a:lnTo>
                  <a:lnTo>
                    <a:pt x="5197" y="1871"/>
                  </a:lnTo>
                  <a:lnTo>
                    <a:pt x="5197" y="1726"/>
                  </a:lnTo>
                  <a:lnTo>
                    <a:pt x="5177" y="1580"/>
                  </a:lnTo>
                  <a:lnTo>
                    <a:pt x="5135" y="1435"/>
                  </a:lnTo>
                  <a:lnTo>
                    <a:pt x="5093" y="1289"/>
                  </a:lnTo>
                  <a:lnTo>
                    <a:pt x="347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42125" y="2285425"/>
              <a:ext cx="113850" cy="125800"/>
            </a:xfrm>
            <a:custGeom>
              <a:rect b="b" l="l" r="r" t="t"/>
              <a:pathLst>
                <a:path extrusionOk="0" h="5032" w="4554">
                  <a:moveTo>
                    <a:pt x="1435" y="0"/>
                  </a:moveTo>
                  <a:lnTo>
                    <a:pt x="1" y="2495"/>
                  </a:lnTo>
                  <a:lnTo>
                    <a:pt x="2516" y="5031"/>
                  </a:lnTo>
                  <a:lnTo>
                    <a:pt x="4553" y="328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249300" y="2098325"/>
              <a:ext cx="67075" cy="160625"/>
            </a:xfrm>
            <a:custGeom>
              <a:rect b="b" l="l" r="r" t="t"/>
              <a:pathLst>
                <a:path extrusionOk="0" h="6425" w="2683">
                  <a:moveTo>
                    <a:pt x="1726" y="0"/>
                  </a:moveTo>
                  <a:lnTo>
                    <a:pt x="1560" y="333"/>
                  </a:lnTo>
                  <a:lnTo>
                    <a:pt x="1394" y="686"/>
                  </a:lnTo>
                  <a:lnTo>
                    <a:pt x="1248" y="1061"/>
                  </a:lnTo>
                  <a:lnTo>
                    <a:pt x="1103" y="1476"/>
                  </a:lnTo>
                  <a:lnTo>
                    <a:pt x="853" y="2308"/>
                  </a:lnTo>
                  <a:lnTo>
                    <a:pt x="625" y="3160"/>
                  </a:lnTo>
                  <a:lnTo>
                    <a:pt x="417" y="4013"/>
                  </a:lnTo>
                  <a:lnTo>
                    <a:pt x="250" y="4803"/>
                  </a:lnTo>
                  <a:lnTo>
                    <a:pt x="1" y="6071"/>
                  </a:lnTo>
                  <a:lnTo>
                    <a:pt x="396" y="6112"/>
                  </a:lnTo>
                  <a:lnTo>
                    <a:pt x="2683" y="6424"/>
                  </a:lnTo>
                  <a:lnTo>
                    <a:pt x="2184" y="3264"/>
                  </a:lnTo>
                  <a:lnTo>
                    <a:pt x="1914" y="1456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249300" y="2098325"/>
              <a:ext cx="67075" cy="160625"/>
            </a:xfrm>
            <a:custGeom>
              <a:rect b="b" l="l" r="r" t="t"/>
              <a:pathLst>
                <a:path extrusionOk="0" fill="none" h="6425" w="2683">
                  <a:moveTo>
                    <a:pt x="1726" y="0"/>
                  </a:moveTo>
                  <a:lnTo>
                    <a:pt x="1726" y="0"/>
                  </a:lnTo>
                  <a:lnTo>
                    <a:pt x="1560" y="333"/>
                  </a:lnTo>
                  <a:lnTo>
                    <a:pt x="1394" y="686"/>
                  </a:lnTo>
                  <a:lnTo>
                    <a:pt x="1248" y="1061"/>
                  </a:lnTo>
                  <a:lnTo>
                    <a:pt x="1103" y="1476"/>
                  </a:lnTo>
                  <a:lnTo>
                    <a:pt x="853" y="2308"/>
                  </a:lnTo>
                  <a:lnTo>
                    <a:pt x="625" y="3160"/>
                  </a:lnTo>
                  <a:lnTo>
                    <a:pt x="417" y="4013"/>
                  </a:lnTo>
                  <a:lnTo>
                    <a:pt x="250" y="4803"/>
                  </a:lnTo>
                  <a:lnTo>
                    <a:pt x="1" y="6071"/>
                  </a:lnTo>
                  <a:lnTo>
                    <a:pt x="396" y="6112"/>
                  </a:lnTo>
                  <a:lnTo>
                    <a:pt x="396" y="6112"/>
                  </a:lnTo>
                  <a:lnTo>
                    <a:pt x="396" y="6112"/>
                  </a:lnTo>
                  <a:lnTo>
                    <a:pt x="2683" y="6424"/>
                  </a:lnTo>
                  <a:lnTo>
                    <a:pt x="2683" y="6424"/>
                  </a:lnTo>
                  <a:lnTo>
                    <a:pt x="2184" y="3264"/>
                  </a:lnTo>
                  <a:lnTo>
                    <a:pt x="1914" y="1456"/>
                  </a:lnTo>
                  <a:lnTo>
                    <a:pt x="17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246725" y="2250075"/>
              <a:ext cx="12475" cy="17175"/>
            </a:xfrm>
            <a:custGeom>
              <a:rect b="b" l="l" r="r" t="t"/>
              <a:pathLst>
                <a:path extrusionOk="0" h="687" w="499">
                  <a:moveTo>
                    <a:pt x="104" y="1"/>
                  </a:moveTo>
                  <a:lnTo>
                    <a:pt x="0" y="645"/>
                  </a:lnTo>
                  <a:lnTo>
                    <a:pt x="478" y="687"/>
                  </a:lnTo>
                  <a:lnTo>
                    <a:pt x="499" y="42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246725" y="2250075"/>
              <a:ext cx="12475" cy="17175"/>
            </a:xfrm>
            <a:custGeom>
              <a:rect b="b" l="l" r="r" t="t"/>
              <a:pathLst>
                <a:path extrusionOk="0" fill="none" h="687" w="499">
                  <a:moveTo>
                    <a:pt x="104" y="1"/>
                  </a:moveTo>
                  <a:lnTo>
                    <a:pt x="104" y="1"/>
                  </a:lnTo>
                  <a:lnTo>
                    <a:pt x="0" y="645"/>
                  </a:lnTo>
                  <a:lnTo>
                    <a:pt x="478" y="687"/>
                  </a:lnTo>
                  <a:lnTo>
                    <a:pt x="478" y="687"/>
                  </a:lnTo>
                  <a:lnTo>
                    <a:pt x="499" y="42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258675" y="2251125"/>
              <a:ext cx="59775" cy="21850"/>
            </a:xfrm>
            <a:custGeom>
              <a:rect b="b" l="l" r="r" t="t"/>
              <a:pathLst>
                <a:path extrusionOk="0" h="874" w="2391">
                  <a:moveTo>
                    <a:pt x="21" y="0"/>
                  </a:moveTo>
                  <a:lnTo>
                    <a:pt x="0" y="645"/>
                  </a:lnTo>
                  <a:lnTo>
                    <a:pt x="2391" y="873"/>
                  </a:lnTo>
                  <a:lnTo>
                    <a:pt x="2308" y="3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258675" y="2251125"/>
              <a:ext cx="59775" cy="21850"/>
            </a:xfrm>
            <a:custGeom>
              <a:rect b="b" l="l" r="r" t="t"/>
              <a:pathLst>
                <a:path extrusionOk="0" fill="none" h="874" w="2391"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45"/>
                  </a:lnTo>
                  <a:lnTo>
                    <a:pt x="2391" y="873"/>
                  </a:lnTo>
                  <a:lnTo>
                    <a:pt x="2391" y="873"/>
                  </a:lnTo>
                  <a:lnTo>
                    <a:pt x="2308" y="31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709450" y="1295575"/>
              <a:ext cx="16150" cy="260400"/>
            </a:xfrm>
            <a:custGeom>
              <a:rect b="b" l="l" r="r" t="t"/>
              <a:pathLst>
                <a:path extrusionOk="0" h="10416" w="646">
                  <a:moveTo>
                    <a:pt x="1" y="0"/>
                  </a:moveTo>
                  <a:lnTo>
                    <a:pt x="209" y="10415"/>
                  </a:lnTo>
                  <a:lnTo>
                    <a:pt x="645" y="1041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16225" y="1639100"/>
              <a:ext cx="13000" cy="112275"/>
            </a:xfrm>
            <a:custGeom>
              <a:rect b="b" l="l" r="r" t="t"/>
              <a:pathLst>
                <a:path extrusionOk="0" h="4491" w="520">
                  <a:moveTo>
                    <a:pt x="0" y="0"/>
                  </a:moveTo>
                  <a:lnTo>
                    <a:pt x="83" y="4491"/>
                  </a:lnTo>
                  <a:lnTo>
                    <a:pt x="520" y="447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42200" y="877500"/>
              <a:ext cx="2174000" cy="2893825"/>
            </a:xfrm>
            <a:custGeom>
              <a:rect b="b" l="l" r="r" t="t"/>
              <a:pathLst>
                <a:path extrusionOk="0" h="115753" w="86960">
                  <a:moveTo>
                    <a:pt x="1" y="1"/>
                  </a:moveTo>
                  <a:lnTo>
                    <a:pt x="2225" y="115752"/>
                  </a:lnTo>
                  <a:lnTo>
                    <a:pt x="86959" y="115752"/>
                  </a:lnTo>
                  <a:lnTo>
                    <a:pt x="8473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42200" y="877500"/>
              <a:ext cx="2174000" cy="2893825"/>
            </a:xfrm>
            <a:custGeom>
              <a:rect b="b" l="l" r="r" t="t"/>
              <a:pathLst>
                <a:path extrusionOk="0" fill="none" h="115753" w="86960">
                  <a:moveTo>
                    <a:pt x="84735" y="1"/>
                  </a:moveTo>
                  <a:lnTo>
                    <a:pt x="1" y="1"/>
                  </a:lnTo>
                  <a:lnTo>
                    <a:pt x="2225" y="115752"/>
                  </a:lnTo>
                  <a:lnTo>
                    <a:pt x="86959" y="115752"/>
                  </a:lnTo>
                  <a:lnTo>
                    <a:pt x="8473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872125" y="972625"/>
              <a:ext cx="1924025" cy="2696825"/>
            </a:xfrm>
            <a:custGeom>
              <a:rect b="b" l="l" r="r" t="t"/>
              <a:pathLst>
                <a:path extrusionOk="0" h="107873" w="76961">
                  <a:moveTo>
                    <a:pt x="1" y="0"/>
                  </a:moveTo>
                  <a:lnTo>
                    <a:pt x="2100" y="107873"/>
                  </a:lnTo>
                  <a:lnTo>
                    <a:pt x="76960" y="107873"/>
                  </a:lnTo>
                  <a:lnTo>
                    <a:pt x="76939" y="107311"/>
                  </a:lnTo>
                  <a:lnTo>
                    <a:pt x="3036" y="10731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872125" y="972625"/>
              <a:ext cx="1924025" cy="2696825"/>
            </a:xfrm>
            <a:custGeom>
              <a:rect b="b" l="l" r="r" t="t"/>
              <a:pathLst>
                <a:path extrusionOk="0" fill="none" h="107873" w="76961">
                  <a:moveTo>
                    <a:pt x="22" y="0"/>
                  </a:moveTo>
                  <a:lnTo>
                    <a:pt x="1" y="0"/>
                  </a:lnTo>
                  <a:lnTo>
                    <a:pt x="2100" y="107873"/>
                  </a:lnTo>
                  <a:lnTo>
                    <a:pt x="76960" y="107873"/>
                  </a:lnTo>
                  <a:lnTo>
                    <a:pt x="76939" y="107311"/>
                  </a:lnTo>
                  <a:lnTo>
                    <a:pt x="3036" y="10731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872125" y="959100"/>
              <a:ext cx="1947925" cy="2696325"/>
            </a:xfrm>
            <a:custGeom>
              <a:rect b="b" l="l" r="r" t="t"/>
              <a:pathLst>
                <a:path extrusionOk="0" h="107853" w="77917">
                  <a:moveTo>
                    <a:pt x="1" y="1"/>
                  </a:moveTo>
                  <a:lnTo>
                    <a:pt x="3036" y="107852"/>
                  </a:lnTo>
                  <a:lnTo>
                    <a:pt x="77917" y="107852"/>
                  </a:lnTo>
                  <a:lnTo>
                    <a:pt x="74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872125" y="959100"/>
              <a:ext cx="1947925" cy="2696325"/>
            </a:xfrm>
            <a:custGeom>
              <a:rect b="b" l="l" r="r" t="t"/>
              <a:pathLst>
                <a:path extrusionOk="0" fill="none" h="107853" w="77917">
                  <a:moveTo>
                    <a:pt x="74861" y="1"/>
                  </a:moveTo>
                  <a:lnTo>
                    <a:pt x="1" y="1"/>
                  </a:lnTo>
                  <a:lnTo>
                    <a:pt x="3036" y="107852"/>
                  </a:lnTo>
                  <a:lnTo>
                    <a:pt x="77917" y="107852"/>
                  </a:lnTo>
                  <a:lnTo>
                    <a:pt x="748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1415225" y="1212200"/>
              <a:ext cx="318100" cy="612250"/>
            </a:xfrm>
            <a:custGeom>
              <a:rect b="b" l="l" r="r" t="t"/>
              <a:pathLst>
                <a:path extrusionOk="0" h="24490" w="12724">
                  <a:moveTo>
                    <a:pt x="4013" y="1"/>
                  </a:moveTo>
                  <a:lnTo>
                    <a:pt x="1" y="11954"/>
                  </a:lnTo>
                  <a:lnTo>
                    <a:pt x="2558" y="24490"/>
                  </a:lnTo>
                  <a:lnTo>
                    <a:pt x="3119" y="24386"/>
                  </a:lnTo>
                  <a:lnTo>
                    <a:pt x="3660" y="24240"/>
                  </a:lnTo>
                  <a:lnTo>
                    <a:pt x="4200" y="24074"/>
                  </a:lnTo>
                  <a:lnTo>
                    <a:pt x="4741" y="23887"/>
                  </a:lnTo>
                  <a:lnTo>
                    <a:pt x="5260" y="23700"/>
                  </a:lnTo>
                  <a:lnTo>
                    <a:pt x="5759" y="23471"/>
                  </a:lnTo>
                  <a:lnTo>
                    <a:pt x="6237" y="23222"/>
                  </a:lnTo>
                  <a:lnTo>
                    <a:pt x="6716" y="22951"/>
                  </a:lnTo>
                  <a:lnTo>
                    <a:pt x="7173" y="22660"/>
                  </a:lnTo>
                  <a:lnTo>
                    <a:pt x="7630" y="22349"/>
                  </a:lnTo>
                  <a:lnTo>
                    <a:pt x="8067" y="22016"/>
                  </a:lnTo>
                  <a:lnTo>
                    <a:pt x="8483" y="21663"/>
                  </a:lnTo>
                  <a:lnTo>
                    <a:pt x="8878" y="21309"/>
                  </a:lnTo>
                  <a:lnTo>
                    <a:pt x="9252" y="20935"/>
                  </a:lnTo>
                  <a:lnTo>
                    <a:pt x="9626" y="20540"/>
                  </a:lnTo>
                  <a:lnTo>
                    <a:pt x="9979" y="20124"/>
                  </a:lnTo>
                  <a:lnTo>
                    <a:pt x="10312" y="19688"/>
                  </a:lnTo>
                  <a:lnTo>
                    <a:pt x="10624" y="19251"/>
                  </a:lnTo>
                  <a:lnTo>
                    <a:pt x="10915" y="18794"/>
                  </a:lnTo>
                  <a:lnTo>
                    <a:pt x="11185" y="18336"/>
                  </a:lnTo>
                  <a:lnTo>
                    <a:pt x="11435" y="17858"/>
                  </a:lnTo>
                  <a:lnTo>
                    <a:pt x="11663" y="17359"/>
                  </a:lnTo>
                  <a:lnTo>
                    <a:pt x="11871" y="16860"/>
                  </a:lnTo>
                  <a:lnTo>
                    <a:pt x="12058" y="16341"/>
                  </a:lnTo>
                  <a:lnTo>
                    <a:pt x="12225" y="15821"/>
                  </a:lnTo>
                  <a:lnTo>
                    <a:pt x="12370" y="15301"/>
                  </a:lnTo>
                  <a:lnTo>
                    <a:pt x="12495" y="14761"/>
                  </a:lnTo>
                  <a:lnTo>
                    <a:pt x="12578" y="14220"/>
                  </a:lnTo>
                  <a:lnTo>
                    <a:pt x="12661" y="13659"/>
                  </a:lnTo>
                  <a:lnTo>
                    <a:pt x="12703" y="13098"/>
                  </a:lnTo>
                  <a:lnTo>
                    <a:pt x="12724" y="12536"/>
                  </a:lnTo>
                  <a:lnTo>
                    <a:pt x="12724" y="11954"/>
                  </a:lnTo>
                  <a:lnTo>
                    <a:pt x="12682" y="11455"/>
                  </a:lnTo>
                  <a:lnTo>
                    <a:pt x="12640" y="10956"/>
                  </a:lnTo>
                  <a:lnTo>
                    <a:pt x="12578" y="10457"/>
                  </a:lnTo>
                  <a:lnTo>
                    <a:pt x="12495" y="9979"/>
                  </a:lnTo>
                  <a:lnTo>
                    <a:pt x="12391" y="9480"/>
                  </a:lnTo>
                  <a:lnTo>
                    <a:pt x="12287" y="9002"/>
                  </a:lnTo>
                  <a:lnTo>
                    <a:pt x="12141" y="8545"/>
                  </a:lnTo>
                  <a:lnTo>
                    <a:pt x="11996" y="8067"/>
                  </a:lnTo>
                  <a:lnTo>
                    <a:pt x="11830" y="7609"/>
                  </a:lnTo>
                  <a:lnTo>
                    <a:pt x="11643" y="7173"/>
                  </a:lnTo>
                  <a:lnTo>
                    <a:pt x="11435" y="6715"/>
                  </a:lnTo>
                  <a:lnTo>
                    <a:pt x="11227" y="6300"/>
                  </a:lnTo>
                  <a:lnTo>
                    <a:pt x="10977" y="5863"/>
                  </a:lnTo>
                  <a:lnTo>
                    <a:pt x="10728" y="5447"/>
                  </a:lnTo>
                  <a:lnTo>
                    <a:pt x="10478" y="5052"/>
                  </a:lnTo>
                  <a:lnTo>
                    <a:pt x="10187" y="4657"/>
                  </a:lnTo>
                  <a:lnTo>
                    <a:pt x="9896" y="4262"/>
                  </a:lnTo>
                  <a:lnTo>
                    <a:pt x="9605" y="3888"/>
                  </a:lnTo>
                  <a:lnTo>
                    <a:pt x="9273" y="3514"/>
                  </a:lnTo>
                  <a:lnTo>
                    <a:pt x="8940" y="3161"/>
                  </a:lnTo>
                  <a:lnTo>
                    <a:pt x="8607" y="2828"/>
                  </a:lnTo>
                  <a:lnTo>
                    <a:pt x="8233" y="2495"/>
                  </a:lnTo>
                  <a:lnTo>
                    <a:pt x="7859" y="2184"/>
                  </a:lnTo>
                  <a:lnTo>
                    <a:pt x="7485" y="1892"/>
                  </a:lnTo>
                  <a:lnTo>
                    <a:pt x="7090" y="1601"/>
                  </a:lnTo>
                  <a:lnTo>
                    <a:pt x="6674" y="1331"/>
                  </a:lnTo>
                  <a:lnTo>
                    <a:pt x="6258" y="1061"/>
                  </a:lnTo>
                  <a:lnTo>
                    <a:pt x="5842" y="811"/>
                  </a:lnTo>
                  <a:lnTo>
                    <a:pt x="5385" y="583"/>
                  </a:lnTo>
                  <a:lnTo>
                    <a:pt x="4949" y="375"/>
                  </a:lnTo>
                  <a:lnTo>
                    <a:pt x="4470" y="188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1415225" y="1212200"/>
              <a:ext cx="318100" cy="612250"/>
            </a:xfrm>
            <a:custGeom>
              <a:rect b="b" l="l" r="r" t="t"/>
              <a:pathLst>
                <a:path extrusionOk="0" fill="none" h="24490" w="12724">
                  <a:moveTo>
                    <a:pt x="4013" y="1"/>
                  </a:moveTo>
                  <a:lnTo>
                    <a:pt x="1" y="11954"/>
                  </a:lnTo>
                  <a:lnTo>
                    <a:pt x="2558" y="24490"/>
                  </a:lnTo>
                  <a:lnTo>
                    <a:pt x="2558" y="24490"/>
                  </a:lnTo>
                  <a:lnTo>
                    <a:pt x="3119" y="24386"/>
                  </a:lnTo>
                  <a:lnTo>
                    <a:pt x="3660" y="24240"/>
                  </a:lnTo>
                  <a:lnTo>
                    <a:pt x="4200" y="24074"/>
                  </a:lnTo>
                  <a:lnTo>
                    <a:pt x="4741" y="23887"/>
                  </a:lnTo>
                  <a:lnTo>
                    <a:pt x="5260" y="23700"/>
                  </a:lnTo>
                  <a:lnTo>
                    <a:pt x="5759" y="23471"/>
                  </a:lnTo>
                  <a:lnTo>
                    <a:pt x="6237" y="23222"/>
                  </a:lnTo>
                  <a:lnTo>
                    <a:pt x="6716" y="22951"/>
                  </a:lnTo>
                  <a:lnTo>
                    <a:pt x="7173" y="22660"/>
                  </a:lnTo>
                  <a:lnTo>
                    <a:pt x="7630" y="22349"/>
                  </a:lnTo>
                  <a:lnTo>
                    <a:pt x="8067" y="22016"/>
                  </a:lnTo>
                  <a:lnTo>
                    <a:pt x="8483" y="21663"/>
                  </a:lnTo>
                  <a:lnTo>
                    <a:pt x="8878" y="21309"/>
                  </a:lnTo>
                  <a:lnTo>
                    <a:pt x="9252" y="20935"/>
                  </a:lnTo>
                  <a:lnTo>
                    <a:pt x="9626" y="20540"/>
                  </a:lnTo>
                  <a:lnTo>
                    <a:pt x="9979" y="20124"/>
                  </a:lnTo>
                  <a:lnTo>
                    <a:pt x="10312" y="19688"/>
                  </a:lnTo>
                  <a:lnTo>
                    <a:pt x="10624" y="19251"/>
                  </a:lnTo>
                  <a:lnTo>
                    <a:pt x="10915" y="18794"/>
                  </a:lnTo>
                  <a:lnTo>
                    <a:pt x="11185" y="18336"/>
                  </a:lnTo>
                  <a:lnTo>
                    <a:pt x="11435" y="17858"/>
                  </a:lnTo>
                  <a:lnTo>
                    <a:pt x="11663" y="17359"/>
                  </a:lnTo>
                  <a:lnTo>
                    <a:pt x="11871" y="16860"/>
                  </a:lnTo>
                  <a:lnTo>
                    <a:pt x="12058" y="16341"/>
                  </a:lnTo>
                  <a:lnTo>
                    <a:pt x="12225" y="15821"/>
                  </a:lnTo>
                  <a:lnTo>
                    <a:pt x="12370" y="15301"/>
                  </a:lnTo>
                  <a:lnTo>
                    <a:pt x="12495" y="14761"/>
                  </a:lnTo>
                  <a:lnTo>
                    <a:pt x="12578" y="14220"/>
                  </a:lnTo>
                  <a:lnTo>
                    <a:pt x="12661" y="13659"/>
                  </a:lnTo>
                  <a:lnTo>
                    <a:pt x="12703" y="13098"/>
                  </a:lnTo>
                  <a:lnTo>
                    <a:pt x="12724" y="12536"/>
                  </a:lnTo>
                  <a:lnTo>
                    <a:pt x="12724" y="11954"/>
                  </a:lnTo>
                  <a:lnTo>
                    <a:pt x="12724" y="11954"/>
                  </a:lnTo>
                  <a:lnTo>
                    <a:pt x="12682" y="11455"/>
                  </a:lnTo>
                  <a:lnTo>
                    <a:pt x="12640" y="10956"/>
                  </a:lnTo>
                  <a:lnTo>
                    <a:pt x="12578" y="10457"/>
                  </a:lnTo>
                  <a:lnTo>
                    <a:pt x="12495" y="9979"/>
                  </a:lnTo>
                  <a:lnTo>
                    <a:pt x="12391" y="9480"/>
                  </a:lnTo>
                  <a:lnTo>
                    <a:pt x="12287" y="9002"/>
                  </a:lnTo>
                  <a:lnTo>
                    <a:pt x="12141" y="8545"/>
                  </a:lnTo>
                  <a:lnTo>
                    <a:pt x="11996" y="8067"/>
                  </a:lnTo>
                  <a:lnTo>
                    <a:pt x="11830" y="7609"/>
                  </a:lnTo>
                  <a:lnTo>
                    <a:pt x="11643" y="7173"/>
                  </a:lnTo>
                  <a:lnTo>
                    <a:pt x="11435" y="6715"/>
                  </a:lnTo>
                  <a:lnTo>
                    <a:pt x="11227" y="6300"/>
                  </a:lnTo>
                  <a:lnTo>
                    <a:pt x="10977" y="5863"/>
                  </a:lnTo>
                  <a:lnTo>
                    <a:pt x="10728" y="5447"/>
                  </a:lnTo>
                  <a:lnTo>
                    <a:pt x="10478" y="5052"/>
                  </a:lnTo>
                  <a:lnTo>
                    <a:pt x="10187" y="4657"/>
                  </a:lnTo>
                  <a:lnTo>
                    <a:pt x="9896" y="4262"/>
                  </a:lnTo>
                  <a:lnTo>
                    <a:pt x="9605" y="3888"/>
                  </a:lnTo>
                  <a:lnTo>
                    <a:pt x="9273" y="3514"/>
                  </a:lnTo>
                  <a:lnTo>
                    <a:pt x="8940" y="3161"/>
                  </a:lnTo>
                  <a:lnTo>
                    <a:pt x="8607" y="2828"/>
                  </a:lnTo>
                  <a:lnTo>
                    <a:pt x="8233" y="2495"/>
                  </a:lnTo>
                  <a:lnTo>
                    <a:pt x="7859" y="2184"/>
                  </a:lnTo>
                  <a:lnTo>
                    <a:pt x="7485" y="1892"/>
                  </a:lnTo>
                  <a:lnTo>
                    <a:pt x="7090" y="1601"/>
                  </a:lnTo>
                  <a:lnTo>
                    <a:pt x="6674" y="1331"/>
                  </a:lnTo>
                  <a:lnTo>
                    <a:pt x="6258" y="1061"/>
                  </a:lnTo>
                  <a:lnTo>
                    <a:pt x="5842" y="811"/>
                  </a:lnTo>
                  <a:lnTo>
                    <a:pt x="5385" y="583"/>
                  </a:lnTo>
                  <a:lnTo>
                    <a:pt x="4949" y="375"/>
                  </a:lnTo>
                  <a:lnTo>
                    <a:pt x="4470" y="188"/>
                  </a:lnTo>
                  <a:lnTo>
                    <a:pt x="40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1097175" y="1193500"/>
              <a:ext cx="418400" cy="635625"/>
            </a:xfrm>
            <a:custGeom>
              <a:rect b="b" l="l" r="r" t="t"/>
              <a:pathLst>
                <a:path extrusionOk="0" h="25425" w="16736">
                  <a:moveTo>
                    <a:pt x="11995" y="0"/>
                  </a:moveTo>
                  <a:lnTo>
                    <a:pt x="11351" y="21"/>
                  </a:lnTo>
                  <a:lnTo>
                    <a:pt x="10727" y="104"/>
                  </a:lnTo>
                  <a:lnTo>
                    <a:pt x="10104" y="187"/>
                  </a:lnTo>
                  <a:lnTo>
                    <a:pt x="9501" y="312"/>
                  </a:lnTo>
                  <a:lnTo>
                    <a:pt x="8919" y="478"/>
                  </a:lnTo>
                  <a:lnTo>
                    <a:pt x="8336" y="666"/>
                  </a:lnTo>
                  <a:lnTo>
                    <a:pt x="7754" y="873"/>
                  </a:lnTo>
                  <a:lnTo>
                    <a:pt x="7214" y="1102"/>
                  </a:lnTo>
                  <a:lnTo>
                    <a:pt x="6673" y="1372"/>
                  </a:lnTo>
                  <a:lnTo>
                    <a:pt x="6133" y="1663"/>
                  </a:lnTo>
                  <a:lnTo>
                    <a:pt x="5634" y="1975"/>
                  </a:lnTo>
                  <a:lnTo>
                    <a:pt x="5135" y="2308"/>
                  </a:lnTo>
                  <a:lnTo>
                    <a:pt x="4678" y="2661"/>
                  </a:lnTo>
                  <a:lnTo>
                    <a:pt x="4220" y="3035"/>
                  </a:lnTo>
                  <a:lnTo>
                    <a:pt x="3784" y="3451"/>
                  </a:lnTo>
                  <a:lnTo>
                    <a:pt x="3368" y="3867"/>
                  </a:lnTo>
                  <a:lnTo>
                    <a:pt x="2952" y="4304"/>
                  </a:lnTo>
                  <a:lnTo>
                    <a:pt x="2578" y="4761"/>
                  </a:lnTo>
                  <a:lnTo>
                    <a:pt x="2225" y="5239"/>
                  </a:lnTo>
                  <a:lnTo>
                    <a:pt x="1913" y="5738"/>
                  </a:lnTo>
                  <a:lnTo>
                    <a:pt x="1601" y="6258"/>
                  </a:lnTo>
                  <a:lnTo>
                    <a:pt x="1310" y="6777"/>
                  </a:lnTo>
                  <a:lnTo>
                    <a:pt x="1060" y="7318"/>
                  </a:lnTo>
                  <a:lnTo>
                    <a:pt x="832" y="7879"/>
                  </a:lnTo>
                  <a:lnTo>
                    <a:pt x="624" y="8441"/>
                  </a:lnTo>
                  <a:lnTo>
                    <a:pt x="437" y="9023"/>
                  </a:lnTo>
                  <a:lnTo>
                    <a:pt x="291" y="9605"/>
                  </a:lnTo>
                  <a:lnTo>
                    <a:pt x="167" y="10208"/>
                  </a:lnTo>
                  <a:lnTo>
                    <a:pt x="83" y="10831"/>
                  </a:lnTo>
                  <a:lnTo>
                    <a:pt x="21" y="11434"/>
                  </a:lnTo>
                  <a:lnTo>
                    <a:pt x="0" y="12079"/>
                  </a:lnTo>
                  <a:lnTo>
                    <a:pt x="0" y="12702"/>
                  </a:lnTo>
                  <a:lnTo>
                    <a:pt x="42" y="13367"/>
                  </a:lnTo>
                  <a:lnTo>
                    <a:pt x="104" y="14012"/>
                  </a:lnTo>
                  <a:lnTo>
                    <a:pt x="208" y="14656"/>
                  </a:lnTo>
                  <a:lnTo>
                    <a:pt x="354" y="15280"/>
                  </a:lnTo>
                  <a:lnTo>
                    <a:pt x="499" y="15883"/>
                  </a:lnTo>
                  <a:lnTo>
                    <a:pt x="707" y="16486"/>
                  </a:lnTo>
                  <a:lnTo>
                    <a:pt x="915" y="17089"/>
                  </a:lnTo>
                  <a:lnTo>
                    <a:pt x="1164" y="17671"/>
                  </a:lnTo>
                  <a:lnTo>
                    <a:pt x="1435" y="18232"/>
                  </a:lnTo>
                  <a:lnTo>
                    <a:pt x="1726" y="18773"/>
                  </a:lnTo>
                  <a:lnTo>
                    <a:pt x="2038" y="19292"/>
                  </a:lnTo>
                  <a:lnTo>
                    <a:pt x="2391" y="19812"/>
                  </a:lnTo>
                  <a:lnTo>
                    <a:pt x="2765" y="20311"/>
                  </a:lnTo>
                  <a:lnTo>
                    <a:pt x="3139" y="20789"/>
                  </a:lnTo>
                  <a:lnTo>
                    <a:pt x="3555" y="21246"/>
                  </a:lnTo>
                  <a:lnTo>
                    <a:pt x="3992" y="21683"/>
                  </a:lnTo>
                  <a:lnTo>
                    <a:pt x="4449" y="22099"/>
                  </a:lnTo>
                  <a:lnTo>
                    <a:pt x="4906" y="22514"/>
                  </a:lnTo>
                  <a:lnTo>
                    <a:pt x="5405" y="22889"/>
                  </a:lnTo>
                  <a:lnTo>
                    <a:pt x="5904" y="23242"/>
                  </a:lnTo>
                  <a:lnTo>
                    <a:pt x="6424" y="23554"/>
                  </a:lnTo>
                  <a:lnTo>
                    <a:pt x="6964" y="23866"/>
                  </a:lnTo>
                  <a:lnTo>
                    <a:pt x="7526" y="24157"/>
                  </a:lnTo>
                  <a:lnTo>
                    <a:pt x="8087" y="24406"/>
                  </a:lnTo>
                  <a:lnTo>
                    <a:pt x="8669" y="24635"/>
                  </a:lnTo>
                  <a:lnTo>
                    <a:pt x="9272" y="24843"/>
                  </a:lnTo>
                  <a:lnTo>
                    <a:pt x="9875" y="25009"/>
                  </a:lnTo>
                  <a:lnTo>
                    <a:pt x="10499" y="25155"/>
                  </a:lnTo>
                  <a:lnTo>
                    <a:pt x="11122" y="25279"/>
                  </a:lnTo>
                  <a:lnTo>
                    <a:pt x="11767" y="25363"/>
                  </a:lnTo>
                  <a:lnTo>
                    <a:pt x="12411" y="25404"/>
                  </a:lnTo>
                  <a:lnTo>
                    <a:pt x="13076" y="25425"/>
                  </a:lnTo>
                  <a:lnTo>
                    <a:pt x="13638" y="25425"/>
                  </a:lnTo>
                  <a:lnTo>
                    <a:pt x="14178" y="25383"/>
                  </a:lnTo>
                  <a:lnTo>
                    <a:pt x="14739" y="25321"/>
                  </a:lnTo>
                  <a:lnTo>
                    <a:pt x="15280" y="25238"/>
                  </a:lnTo>
                  <a:lnTo>
                    <a:pt x="12723" y="12702"/>
                  </a:lnTo>
                  <a:lnTo>
                    <a:pt x="16735" y="749"/>
                  </a:lnTo>
                  <a:lnTo>
                    <a:pt x="16195" y="582"/>
                  </a:lnTo>
                  <a:lnTo>
                    <a:pt x="15675" y="416"/>
                  </a:lnTo>
                  <a:lnTo>
                    <a:pt x="15134" y="291"/>
                  </a:lnTo>
                  <a:lnTo>
                    <a:pt x="14573" y="187"/>
                  </a:lnTo>
                  <a:lnTo>
                    <a:pt x="14033" y="104"/>
                  </a:lnTo>
                  <a:lnTo>
                    <a:pt x="13471" y="42"/>
                  </a:lnTo>
                  <a:lnTo>
                    <a:pt x="1291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1896500" y="1193500"/>
              <a:ext cx="629400" cy="635625"/>
            </a:xfrm>
            <a:custGeom>
              <a:rect b="b" l="l" r="r" t="t"/>
              <a:pathLst>
                <a:path extrusionOk="0" h="25425" w="25176">
                  <a:moveTo>
                    <a:pt x="12162" y="0"/>
                  </a:moveTo>
                  <a:lnTo>
                    <a:pt x="12473" y="12702"/>
                  </a:lnTo>
                  <a:lnTo>
                    <a:pt x="0" y="14927"/>
                  </a:lnTo>
                  <a:lnTo>
                    <a:pt x="125" y="15405"/>
                  </a:lnTo>
                  <a:lnTo>
                    <a:pt x="250" y="15883"/>
                  </a:lnTo>
                  <a:lnTo>
                    <a:pt x="395" y="16361"/>
                  </a:lnTo>
                  <a:lnTo>
                    <a:pt x="541" y="16818"/>
                  </a:lnTo>
                  <a:lnTo>
                    <a:pt x="728" y="17276"/>
                  </a:lnTo>
                  <a:lnTo>
                    <a:pt x="915" y="17733"/>
                  </a:lnTo>
                  <a:lnTo>
                    <a:pt x="1144" y="18170"/>
                  </a:lnTo>
                  <a:lnTo>
                    <a:pt x="1351" y="18606"/>
                  </a:lnTo>
                  <a:lnTo>
                    <a:pt x="1601" y="19022"/>
                  </a:lnTo>
                  <a:lnTo>
                    <a:pt x="1871" y="19438"/>
                  </a:lnTo>
                  <a:lnTo>
                    <a:pt x="2141" y="19854"/>
                  </a:lnTo>
                  <a:lnTo>
                    <a:pt x="2432" y="20249"/>
                  </a:lnTo>
                  <a:lnTo>
                    <a:pt x="2723" y="20623"/>
                  </a:lnTo>
                  <a:lnTo>
                    <a:pt x="3056" y="20997"/>
                  </a:lnTo>
                  <a:lnTo>
                    <a:pt x="3389" y="21371"/>
                  </a:lnTo>
                  <a:lnTo>
                    <a:pt x="3742" y="21704"/>
                  </a:lnTo>
                  <a:lnTo>
                    <a:pt x="4220" y="22161"/>
                  </a:lnTo>
                  <a:lnTo>
                    <a:pt x="4719" y="22577"/>
                  </a:lnTo>
                  <a:lnTo>
                    <a:pt x="5239" y="22972"/>
                  </a:lnTo>
                  <a:lnTo>
                    <a:pt x="5759" y="23325"/>
                  </a:lnTo>
                  <a:lnTo>
                    <a:pt x="6320" y="23658"/>
                  </a:lnTo>
                  <a:lnTo>
                    <a:pt x="6860" y="23970"/>
                  </a:lnTo>
                  <a:lnTo>
                    <a:pt x="7442" y="24240"/>
                  </a:lnTo>
                  <a:lnTo>
                    <a:pt x="8004" y="24489"/>
                  </a:lnTo>
                  <a:lnTo>
                    <a:pt x="8607" y="24697"/>
                  </a:lnTo>
                  <a:lnTo>
                    <a:pt x="9189" y="24884"/>
                  </a:lnTo>
                  <a:lnTo>
                    <a:pt x="9792" y="25051"/>
                  </a:lnTo>
                  <a:lnTo>
                    <a:pt x="10394" y="25175"/>
                  </a:lnTo>
                  <a:lnTo>
                    <a:pt x="10997" y="25279"/>
                  </a:lnTo>
                  <a:lnTo>
                    <a:pt x="11600" y="25363"/>
                  </a:lnTo>
                  <a:lnTo>
                    <a:pt x="12224" y="25404"/>
                  </a:lnTo>
                  <a:lnTo>
                    <a:pt x="12827" y="25425"/>
                  </a:lnTo>
                  <a:lnTo>
                    <a:pt x="13450" y="25404"/>
                  </a:lnTo>
                  <a:lnTo>
                    <a:pt x="14053" y="25363"/>
                  </a:lnTo>
                  <a:lnTo>
                    <a:pt x="14656" y="25279"/>
                  </a:lnTo>
                  <a:lnTo>
                    <a:pt x="15259" y="25175"/>
                  </a:lnTo>
                  <a:lnTo>
                    <a:pt x="15862" y="25051"/>
                  </a:lnTo>
                  <a:lnTo>
                    <a:pt x="16444" y="24884"/>
                  </a:lnTo>
                  <a:lnTo>
                    <a:pt x="17026" y="24697"/>
                  </a:lnTo>
                  <a:lnTo>
                    <a:pt x="17608" y="24489"/>
                  </a:lnTo>
                  <a:lnTo>
                    <a:pt x="18169" y="24240"/>
                  </a:lnTo>
                  <a:lnTo>
                    <a:pt x="18710" y="23970"/>
                  </a:lnTo>
                  <a:lnTo>
                    <a:pt x="19250" y="23658"/>
                  </a:lnTo>
                  <a:lnTo>
                    <a:pt x="19791" y="23325"/>
                  </a:lnTo>
                  <a:lnTo>
                    <a:pt x="20290" y="22972"/>
                  </a:lnTo>
                  <a:lnTo>
                    <a:pt x="20789" y="22577"/>
                  </a:lnTo>
                  <a:lnTo>
                    <a:pt x="21267" y="22161"/>
                  </a:lnTo>
                  <a:lnTo>
                    <a:pt x="21724" y="21704"/>
                  </a:lnTo>
                  <a:lnTo>
                    <a:pt x="22161" y="21246"/>
                  </a:lnTo>
                  <a:lnTo>
                    <a:pt x="22577" y="20747"/>
                  </a:lnTo>
                  <a:lnTo>
                    <a:pt x="22951" y="20249"/>
                  </a:lnTo>
                  <a:lnTo>
                    <a:pt x="23283" y="19729"/>
                  </a:lnTo>
                  <a:lnTo>
                    <a:pt x="23616" y="19188"/>
                  </a:lnTo>
                  <a:lnTo>
                    <a:pt x="23907" y="18648"/>
                  </a:lnTo>
                  <a:lnTo>
                    <a:pt x="24157" y="18086"/>
                  </a:lnTo>
                  <a:lnTo>
                    <a:pt x="24385" y="17504"/>
                  </a:lnTo>
                  <a:lnTo>
                    <a:pt x="24593" y="16943"/>
                  </a:lnTo>
                  <a:lnTo>
                    <a:pt x="24759" y="16340"/>
                  </a:lnTo>
                  <a:lnTo>
                    <a:pt x="24905" y="15758"/>
                  </a:lnTo>
                  <a:lnTo>
                    <a:pt x="25009" y="15155"/>
                  </a:lnTo>
                  <a:lnTo>
                    <a:pt x="25092" y="14552"/>
                  </a:lnTo>
                  <a:lnTo>
                    <a:pt x="25154" y="13950"/>
                  </a:lnTo>
                  <a:lnTo>
                    <a:pt x="25175" y="13326"/>
                  </a:lnTo>
                  <a:lnTo>
                    <a:pt x="25175" y="12723"/>
                  </a:lnTo>
                  <a:lnTo>
                    <a:pt x="25154" y="12099"/>
                  </a:lnTo>
                  <a:lnTo>
                    <a:pt x="25092" y="11496"/>
                  </a:lnTo>
                  <a:lnTo>
                    <a:pt x="24988" y="10894"/>
                  </a:lnTo>
                  <a:lnTo>
                    <a:pt x="24884" y="10291"/>
                  </a:lnTo>
                  <a:lnTo>
                    <a:pt x="24739" y="9688"/>
                  </a:lnTo>
                  <a:lnTo>
                    <a:pt x="24552" y="9085"/>
                  </a:lnTo>
                  <a:lnTo>
                    <a:pt x="24344" y="8503"/>
                  </a:lnTo>
                  <a:lnTo>
                    <a:pt x="24115" y="7921"/>
                  </a:lnTo>
                  <a:lnTo>
                    <a:pt x="23845" y="7360"/>
                  </a:lnTo>
                  <a:lnTo>
                    <a:pt x="23554" y="6798"/>
                  </a:lnTo>
                  <a:lnTo>
                    <a:pt x="23242" y="6237"/>
                  </a:lnTo>
                  <a:lnTo>
                    <a:pt x="22888" y="5696"/>
                  </a:lnTo>
                  <a:lnTo>
                    <a:pt x="22514" y="5177"/>
                  </a:lnTo>
                  <a:lnTo>
                    <a:pt x="22119" y="4678"/>
                  </a:lnTo>
                  <a:lnTo>
                    <a:pt x="21683" y="4200"/>
                  </a:lnTo>
                  <a:lnTo>
                    <a:pt x="21225" y="3722"/>
                  </a:lnTo>
                  <a:lnTo>
                    <a:pt x="20747" y="3285"/>
                  </a:lnTo>
                  <a:lnTo>
                    <a:pt x="20269" y="2869"/>
                  </a:lnTo>
                  <a:lnTo>
                    <a:pt x="19770" y="2495"/>
                  </a:lnTo>
                  <a:lnTo>
                    <a:pt x="19250" y="2142"/>
                  </a:lnTo>
                  <a:lnTo>
                    <a:pt x="18731" y="1809"/>
                  </a:lnTo>
                  <a:lnTo>
                    <a:pt x="18190" y="1497"/>
                  </a:lnTo>
                  <a:lnTo>
                    <a:pt x="17629" y="1227"/>
                  </a:lnTo>
                  <a:lnTo>
                    <a:pt x="17047" y="977"/>
                  </a:lnTo>
                  <a:lnTo>
                    <a:pt x="16465" y="749"/>
                  </a:lnTo>
                  <a:lnTo>
                    <a:pt x="15883" y="562"/>
                  </a:lnTo>
                  <a:lnTo>
                    <a:pt x="15280" y="395"/>
                  </a:lnTo>
                  <a:lnTo>
                    <a:pt x="14656" y="250"/>
                  </a:lnTo>
                  <a:lnTo>
                    <a:pt x="14053" y="146"/>
                  </a:lnTo>
                  <a:lnTo>
                    <a:pt x="13409" y="63"/>
                  </a:lnTo>
                  <a:lnTo>
                    <a:pt x="127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1896500" y="1193500"/>
              <a:ext cx="629400" cy="635625"/>
            </a:xfrm>
            <a:custGeom>
              <a:rect b="b" l="l" r="r" t="t"/>
              <a:pathLst>
                <a:path extrusionOk="0" fill="none" h="25425" w="25176">
                  <a:moveTo>
                    <a:pt x="12162" y="0"/>
                  </a:moveTo>
                  <a:lnTo>
                    <a:pt x="12473" y="12702"/>
                  </a:lnTo>
                  <a:lnTo>
                    <a:pt x="0" y="14927"/>
                  </a:lnTo>
                  <a:lnTo>
                    <a:pt x="0" y="14927"/>
                  </a:lnTo>
                  <a:lnTo>
                    <a:pt x="125" y="15405"/>
                  </a:lnTo>
                  <a:lnTo>
                    <a:pt x="250" y="15883"/>
                  </a:lnTo>
                  <a:lnTo>
                    <a:pt x="395" y="16361"/>
                  </a:lnTo>
                  <a:lnTo>
                    <a:pt x="541" y="16818"/>
                  </a:lnTo>
                  <a:lnTo>
                    <a:pt x="728" y="17276"/>
                  </a:lnTo>
                  <a:lnTo>
                    <a:pt x="915" y="17733"/>
                  </a:lnTo>
                  <a:lnTo>
                    <a:pt x="1144" y="18170"/>
                  </a:lnTo>
                  <a:lnTo>
                    <a:pt x="1351" y="18606"/>
                  </a:lnTo>
                  <a:lnTo>
                    <a:pt x="1601" y="19022"/>
                  </a:lnTo>
                  <a:lnTo>
                    <a:pt x="1871" y="19438"/>
                  </a:lnTo>
                  <a:lnTo>
                    <a:pt x="2141" y="19854"/>
                  </a:lnTo>
                  <a:lnTo>
                    <a:pt x="2432" y="20249"/>
                  </a:lnTo>
                  <a:lnTo>
                    <a:pt x="2723" y="20623"/>
                  </a:lnTo>
                  <a:lnTo>
                    <a:pt x="3056" y="20997"/>
                  </a:lnTo>
                  <a:lnTo>
                    <a:pt x="3389" y="21371"/>
                  </a:lnTo>
                  <a:lnTo>
                    <a:pt x="3742" y="21704"/>
                  </a:lnTo>
                  <a:lnTo>
                    <a:pt x="3742" y="21704"/>
                  </a:lnTo>
                  <a:lnTo>
                    <a:pt x="4220" y="22161"/>
                  </a:lnTo>
                  <a:lnTo>
                    <a:pt x="4719" y="22577"/>
                  </a:lnTo>
                  <a:lnTo>
                    <a:pt x="5239" y="22972"/>
                  </a:lnTo>
                  <a:lnTo>
                    <a:pt x="5759" y="23325"/>
                  </a:lnTo>
                  <a:lnTo>
                    <a:pt x="6320" y="23658"/>
                  </a:lnTo>
                  <a:lnTo>
                    <a:pt x="6860" y="23970"/>
                  </a:lnTo>
                  <a:lnTo>
                    <a:pt x="7442" y="24240"/>
                  </a:lnTo>
                  <a:lnTo>
                    <a:pt x="8004" y="24489"/>
                  </a:lnTo>
                  <a:lnTo>
                    <a:pt x="8607" y="24697"/>
                  </a:lnTo>
                  <a:lnTo>
                    <a:pt x="9189" y="24884"/>
                  </a:lnTo>
                  <a:lnTo>
                    <a:pt x="9792" y="25051"/>
                  </a:lnTo>
                  <a:lnTo>
                    <a:pt x="10394" y="25175"/>
                  </a:lnTo>
                  <a:lnTo>
                    <a:pt x="10997" y="25279"/>
                  </a:lnTo>
                  <a:lnTo>
                    <a:pt x="11600" y="25363"/>
                  </a:lnTo>
                  <a:lnTo>
                    <a:pt x="12224" y="25404"/>
                  </a:lnTo>
                  <a:lnTo>
                    <a:pt x="12827" y="25425"/>
                  </a:lnTo>
                  <a:lnTo>
                    <a:pt x="12827" y="25425"/>
                  </a:lnTo>
                  <a:lnTo>
                    <a:pt x="13450" y="25404"/>
                  </a:lnTo>
                  <a:lnTo>
                    <a:pt x="14053" y="25363"/>
                  </a:lnTo>
                  <a:lnTo>
                    <a:pt x="14656" y="25279"/>
                  </a:lnTo>
                  <a:lnTo>
                    <a:pt x="15259" y="25175"/>
                  </a:lnTo>
                  <a:lnTo>
                    <a:pt x="15862" y="25051"/>
                  </a:lnTo>
                  <a:lnTo>
                    <a:pt x="16444" y="24884"/>
                  </a:lnTo>
                  <a:lnTo>
                    <a:pt x="17026" y="24697"/>
                  </a:lnTo>
                  <a:lnTo>
                    <a:pt x="17608" y="24489"/>
                  </a:lnTo>
                  <a:lnTo>
                    <a:pt x="18169" y="24240"/>
                  </a:lnTo>
                  <a:lnTo>
                    <a:pt x="18710" y="23970"/>
                  </a:lnTo>
                  <a:lnTo>
                    <a:pt x="19250" y="23658"/>
                  </a:lnTo>
                  <a:lnTo>
                    <a:pt x="19791" y="23325"/>
                  </a:lnTo>
                  <a:lnTo>
                    <a:pt x="20290" y="22972"/>
                  </a:lnTo>
                  <a:lnTo>
                    <a:pt x="20789" y="22577"/>
                  </a:lnTo>
                  <a:lnTo>
                    <a:pt x="21267" y="22161"/>
                  </a:lnTo>
                  <a:lnTo>
                    <a:pt x="21724" y="21704"/>
                  </a:lnTo>
                  <a:lnTo>
                    <a:pt x="21724" y="21704"/>
                  </a:lnTo>
                  <a:lnTo>
                    <a:pt x="22161" y="21246"/>
                  </a:lnTo>
                  <a:lnTo>
                    <a:pt x="22577" y="20747"/>
                  </a:lnTo>
                  <a:lnTo>
                    <a:pt x="22951" y="20249"/>
                  </a:lnTo>
                  <a:lnTo>
                    <a:pt x="23283" y="19729"/>
                  </a:lnTo>
                  <a:lnTo>
                    <a:pt x="23616" y="19188"/>
                  </a:lnTo>
                  <a:lnTo>
                    <a:pt x="23907" y="18648"/>
                  </a:lnTo>
                  <a:lnTo>
                    <a:pt x="24157" y="18086"/>
                  </a:lnTo>
                  <a:lnTo>
                    <a:pt x="24385" y="17504"/>
                  </a:lnTo>
                  <a:lnTo>
                    <a:pt x="24593" y="16943"/>
                  </a:lnTo>
                  <a:lnTo>
                    <a:pt x="24759" y="16340"/>
                  </a:lnTo>
                  <a:lnTo>
                    <a:pt x="24905" y="15758"/>
                  </a:lnTo>
                  <a:lnTo>
                    <a:pt x="25009" y="15155"/>
                  </a:lnTo>
                  <a:lnTo>
                    <a:pt x="25092" y="14552"/>
                  </a:lnTo>
                  <a:lnTo>
                    <a:pt x="25154" y="13950"/>
                  </a:lnTo>
                  <a:lnTo>
                    <a:pt x="25175" y="13326"/>
                  </a:lnTo>
                  <a:lnTo>
                    <a:pt x="25175" y="12723"/>
                  </a:lnTo>
                  <a:lnTo>
                    <a:pt x="25154" y="12099"/>
                  </a:lnTo>
                  <a:lnTo>
                    <a:pt x="25092" y="11496"/>
                  </a:lnTo>
                  <a:lnTo>
                    <a:pt x="24988" y="10894"/>
                  </a:lnTo>
                  <a:lnTo>
                    <a:pt x="24884" y="10291"/>
                  </a:lnTo>
                  <a:lnTo>
                    <a:pt x="24739" y="9688"/>
                  </a:lnTo>
                  <a:lnTo>
                    <a:pt x="24552" y="9085"/>
                  </a:lnTo>
                  <a:lnTo>
                    <a:pt x="24344" y="8503"/>
                  </a:lnTo>
                  <a:lnTo>
                    <a:pt x="24115" y="7921"/>
                  </a:lnTo>
                  <a:lnTo>
                    <a:pt x="23845" y="7360"/>
                  </a:lnTo>
                  <a:lnTo>
                    <a:pt x="23554" y="6798"/>
                  </a:lnTo>
                  <a:lnTo>
                    <a:pt x="23242" y="6237"/>
                  </a:lnTo>
                  <a:lnTo>
                    <a:pt x="22888" y="5696"/>
                  </a:lnTo>
                  <a:lnTo>
                    <a:pt x="22514" y="5177"/>
                  </a:lnTo>
                  <a:lnTo>
                    <a:pt x="22119" y="4678"/>
                  </a:lnTo>
                  <a:lnTo>
                    <a:pt x="21683" y="4200"/>
                  </a:lnTo>
                  <a:lnTo>
                    <a:pt x="21225" y="3722"/>
                  </a:lnTo>
                  <a:lnTo>
                    <a:pt x="21225" y="3722"/>
                  </a:lnTo>
                  <a:lnTo>
                    <a:pt x="20747" y="3285"/>
                  </a:lnTo>
                  <a:lnTo>
                    <a:pt x="20269" y="2869"/>
                  </a:lnTo>
                  <a:lnTo>
                    <a:pt x="19770" y="2495"/>
                  </a:lnTo>
                  <a:lnTo>
                    <a:pt x="19250" y="2142"/>
                  </a:lnTo>
                  <a:lnTo>
                    <a:pt x="18731" y="1809"/>
                  </a:lnTo>
                  <a:lnTo>
                    <a:pt x="18190" y="1497"/>
                  </a:lnTo>
                  <a:lnTo>
                    <a:pt x="17629" y="1227"/>
                  </a:lnTo>
                  <a:lnTo>
                    <a:pt x="17047" y="977"/>
                  </a:lnTo>
                  <a:lnTo>
                    <a:pt x="16465" y="749"/>
                  </a:lnTo>
                  <a:lnTo>
                    <a:pt x="15883" y="562"/>
                  </a:lnTo>
                  <a:lnTo>
                    <a:pt x="15280" y="395"/>
                  </a:lnTo>
                  <a:lnTo>
                    <a:pt x="14656" y="250"/>
                  </a:lnTo>
                  <a:lnTo>
                    <a:pt x="14053" y="146"/>
                  </a:lnTo>
                  <a:lnTo>
                    <a:pt x="13409" y="63"/>
                  </a:lnTo>
                  <a:lnTo>
                    <a:pt x="12785" y="0"/>
                  </a:lnTo>
                  <a:lnTo>
                    <a:pt x="121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1889725" y="1192975"/>
              <a:ext cx="333175" cy="373700"/>
            </a:xfrm>
            <a:custGeom>
              <a:rect b="b" l="l" r="r" t="t"/>
              <a:pathLst>
                <a:path extrusionOk="0" h="14948" w="13327">
                  <a:moveTo>
                    <a:pt x="11975" y="1"/>
                  </a:moveTo>
                  <a:lnTo>
                    <a:pt x="11518" y="21"/>
                  </a:lnTo>
                  <a:lnTo>
                    <a:pt x="11060" y="63"/>
                  </a:lnTo>
                  <a:lnTo>
                    <a:pt x="10603" y="125"/>
                  </a:lnTo>
                  <a:lnTo>
                    <a:pt x="10167" y="188"/>
                  </a:lnTo>
                  <a:lnTo>
                    <a:pt x="9709" y="271"/>
                  </a:lnTo>
                  <a:lnTo>
                    <a:pt x="9106" y="437"/>
                  </a:lnTo>
                  <a:lnTo>
                    <a:pt x="8503" y="603"/>
                  </a:lnTo>
                  <a:lnTo>
                    <a:pt x="7901" y="811"/>
                  </a:lnTo>
                  <a:lnTo>
                    <a:pt x="7339" y="1061"/>
                  </a:lnTo>
                  <a:lnTo>
                    <a:pt x="6778" y="1310"/>
                  </a:lnTo>
                  <a:lnTo>
                    <a:pt x="6258" y="1601"/>
                  </a:lnTo>
                  <a:lnTo>
                    <a:pt x="5739" y="1913"/>
                  </a:lnTo>
                  <a:lnTo>
                    <a:pt x="5240" y="2246"/>
                  </a:lnTo>
                  <a:lnTo>
                    <a:pt x="4741" y="2599"/>
                  </a:lnTo>
                  <a:lnTo>
                    <a:pt x="4283" y="2973"/>
                  </a:lnTo>
                  <a:lnTo>
                    <a:pt x="3847" y="3368"/>
                  </a:lnTo>
                  <a:lnTo>
                    <a:pt x="3431" y="3805"/>
                  </a:lnTo>
                  <a:lnTo>
                    <a:pt x="3015" y="4241"/>
                  </a:lnTo>
                  <a:lnTo>
                    <a:pt x="2641" y="4699"/>
                  </a:lnTo>
                  <a:lnTo>
                    <a:pt x="2288" y="5156"/>
                  </a:lnTo>
                  <a:lnTo>
                    <a:pt x="1955" y="5655"/>
                  </a:lnTo>
                  <a:lnTo>
                    <a:pt x="1643" y="6154"/>
                  </a:lnTo>
                  <a:lnTo>
                    <a:pt x="1373" y="6674"/>
                  </a:lnTo>
                  <a:lnTo>
                    <a:pt x="1103" y="7214"/>
                  </a:lnTo>
                  <a:lnTo>
                    <a:pt x="874" y="7755"/>
                  </a:lnTo>
                  <a:lnTo>
                    <a:pt x="666" y="8316"/>
                  </a:lnTo>
                  <a:lnTo>
                    <a:pt x="479" y="8877"/>
                  </a:lnTo>
                  <a:lnTo>
                    <a:pt x="334" y="9459"/>
                  </a:lnTo>
                  <a:lnTo>
                    <a:pt x="209" y="10041"/>
                  </a:lnTo>
                  <a:lnTo>
                    <a:pt x="105" y="10644"/>
                  </a:lnTo>
                  <a:lnTo>
                    <a:pt x="42" y="11247"/>
                  </a:lnTo>
                  <a:lnTo>
                    <a:pt x="1" y="11850"/>
                  </a:lnTo>
                  <a:lnTo>
                    <a:pt x="1" y="12453"/>
                  </a:lnTo>
                  <a:lnTo>
                    <a:pt x="22" y="13077"/>
                  </a:lnTo>
                  <a:lnTo>
                    <a:pt x="63" y="13700"/>
                  </a:lnTo>
                  <a:lnTo>
                    <a:pt x="167" y="14324"/>
                  </a:lnTo>
                  <a:lnTo>
                    <a:pt x="271" y="14948"/>
                  </a:lnTo>
                  <a:lnTo>
                    <a:pt x="12744" y="12723"/>
                  </a:lnTo>
                  <a:lnTo>
                    <a:pt x="13326" y="42"/>
                  </a:lnTo>
                  <a:lnTo>
                    <a:pt x="12869" y="21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1117450" y="2729250"/>
              <a:ext cx="1482250" cy="677750"/>
            </a:xfrm>
            <a:custGeom>
              <a:rect b="b" l="l" r="r" t="t"/>
              <a:pathLst>
                <a:path extrusionOk="0" h="27110" w="59290">
                  <a:moveTo>
                    <a:pt x="457" y="1"/>
                  </a:moveTo>
                  <a:lnTo>
                    <a:pt x="0" y="22"/>
                  </a:lnTo>
                  <a:lnTo>
                    <a:pt x="769" y="27109"/>
                  </a:lnTo>
                  <a:lnTo>
                    <a:pt x="59289" y="27109"/>
                  </a:lnTo>
                  <a:lnTo>
                    <a:pt x="59268" y="26652"/>
                  </a:lnTo>
                  <a:lnTo>
                    <a:pt x="1206" y="26652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2586150" y="3388250"/>
              <a:ext cx="26025" cy="26025"/>
            </a:xfrm>
            <a:custGeom>
              <a:rect b="b" l="l" r="r" t="t"/>
              <a:pathLst>
                <a:path extrusionOk="0" h="1041" w="1041">
                  <a:moveTo>
                    <a:pt x="396" y="1"/>
                  </a:moveTo>
                  <a:lnTo>
                    <a:pt x="292" y="43"/>
                  </a:lnTo>
                  <a:lnTo>
                    <a:pt x="209" y="84"/>
                  </a:lnTo>
                  <a:lnTo>
                    <a:pt x="146" y="146"/>
                  </a:lnTo>
                  <a:lnTo>
                    <a:pt x="84" y="230"/>
                  </a:lnTo>
                  <a:lnTo>
                    <a:pt x="42" y="313"/>
                  </a:lnTo>
                  <a:lnTo>
                    <a:pt x="1" y="417"/>
                  </a:lnTo>
                  <a:lnTo>
                    <a:pt x="1" y="521"/>
                  </a:lnTo>
                  <a:lnTo>
                    <a:pt x="1" y="625"/>
                  </a:lnTo>
                  <a:lnTo>
                    <a:pt x="42" y="708"/>
                  </a:lnTo>
                  <a:lnTo>
                    <a:pt x="84" y="812"/>
                  </a:lnTo>
                  <a:lnTo>
                    <a:pt x="167" y="874"/>
                  </a:lnTo>
                  <a:lnTo>
                    <a:pt x="229" y="936"/>
                  </a:lnTo>
                  <a:lnTo>
                    <a:pt x="333" y="999"/>
                  </a:lnTo>
                  <a:lnTo>
                    <a:pt x="416" y="1020"/>
                  </a:lnTo>
                  <a:lnTo>
                    <a:pt x="520" y="1040"/>
                  </a:lnTo>
                  <a:lnTo>
                    <a:pt x="562" y="1040"/>
                  </a:lnTo>
                  <a:lnTo>
                    <a:pt x="645" y="1020"/>
                  </a:lnTo>
                  <a:lnTo>
                    <a:pt x="749" y="978"/>
                  </a:lnTo>
                  <a:lnTo>
                    <a:pt x="832" y="936"/>
                  </a:lnTo>
                  <a:lnTo>
                    <a:pt x="895" y="874"/>
                  </a:lnTo>
                  <a:lnTo>
                    <a:pt x="957" y="791"/>
                  </a:lnTo>
                  <a:lnTo>
                    <a:pt x="999" y="708"/>
                  </a:lnTo>
                  <a:lnTo>
                    <a:pt x="1040" y="625"/>
                  </a:lnTo>
                  <a:lnTo>
                    <a:pt x="1040" y="521"/>
                  </a:lnTo>
                  <a:lnTo>
                    <a:pt x="1019" y="417"/>
                  </a:lnTo>
                  <a:lnTo>
                    <a:pt x="999" y="313"/>
                  </a:lnTo>
                  <a:lnTo>
                    <a:pt x="936" y="230"/>
                  </a:lnTo>
                  <a:lnTo>
                    <a:pt x="874" y="146"/>
                  </a:lnTo>
                  <a:lnTo>
                    <a:pt x="791" y="84"/>
                  </a:lnTo>
                  <a:lnTo>
                    <a:pt x="707" y="43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1110150" y="2717300"/>
              <a:ext cx="26025" cy="26025"/>
            </a:xfrm>
            <a:custGeom>
              <a:rect b="b" l="l" r="r" t="t"/>
              <a:pathLst>
                <a:path extrusionOk="0" h="1041" w="1041">
                  <a:moveTo>
                    <a:pt x="396" y="1"/>
                  </a:moveTo>
                  <a:lnTo>
                    <a:pt x="313" y="42"/>
                  </a:lnTo>
                  <a:lnTo>
                    <a:pt x="209" y="84"/>
                  </a:lnTo>
                  <a:lnTo>
                    <a:pt x="146" y="146"/>
                  </a:lnTo>
                  <a:lnTo>
                    <a:pt x="84" y="229"/>
                  </a:lnTo>
                  <a:lnTo>
                    <a:pt x="43" y="313"/>
                  </a:lnTo>
                  <a:lnTo>
                    <a:pt x="1" y="396"/>
                  </a:lnTo>
                  <a:lnTo>
                    <a:pt x="1" y="500"/>
                  </a:lnTo>
                  <a:lnTo>
                    <a:pt x="1" y="520"/>
                  </a:lnTo>
                  <a:lnTo>
                    <a:pt x="1" y="624"/>
                  </a:lnTo>
                  <a:lnTo>
                    <a:pt x="43" y="728"/>
                  </a:lnTo>
                  <a:lnTo>
                    <a:pt x="84" y="812"/>
                  </a:lnTo>
                  <a:lnTo>
                    <a:pt x="167" y="895"/>
                  </a:lnTo>
                  <a:lnTo>
                    <a:pt x="230" y="957"/>
                  </a:lnTo>
                  <a:lnTo>
                    <a:pt x="334" y="999"/>
                  </a:lnTo>
                  <a:lnTo>
                    <a:pt x="417" y="1019"/>
                  </a:lnTo>
                  <a:lnTo>
                    <a:pt x="521" y="1040"/>
                  </a:lnTo>
                  <a:lnTo>
                    <a:pt x="625" y="1019"/>
                  </a:lnTo>
                  <a:lnTo>
                    <a:pt x="729" y="999"/>
                  </a:lnTo>
                  <a:lnTo>
                    <a:pt x="812" y="957"/>
                  </a:lnTo>
                  <a:lnTo>
                    <a:pt x="895" y="895"/>
                  </a:lnTo>
                  <a:lnTo>
                    <a:pt x="957" y="812"/>
                  </a:lnTo>
                  <a:lnTo>
                    <a:pt x="999" y="728"/>
                  </a:lnTo>
                  <a:lnTo>
                    <a:pt x="1020" y="624"/>
                  </a:lnTo>
                  <a:lnTo>
                    <a:pt x="1040" y="520"/>
                  </a:lnTo>
                  <a:lnTo>
                    <a:pt x="1040" y="500"/>
                  </a:lnTo>
                  <a:lnTo>
                    <a:pt x="1020" y="396"/>
                  </a:lnTo>
                  <a:lnTo>
                    <a:pt x="999" y="313"/>
                  </a:lnTo>
                  <a:lnTo>
                    <a:pt x="936" y="209"/>
                  </a:lnTo>
                  <a:lnTo>
                    <a:pt x="874" y="146"/>
                  </a:lnTo>
                  <a:lnTo>
                    <a:pt x="791" y="84"/>
                  </a:lnTo>
                  <a:lnTo>
                    <a:pt x="708" y="22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1179275" y="2711600"/>
              <a:ext cx="1400675" cy="650700"/>
            </a:xfrm>
            <a:custGeom>
              <a:rect b="b" l="l" r="r" t="t"/>
              <a:pathLst>
                <a:path extrusionOk="0" h="26028" w="56027">
                  <a:moveTo>
                    <a:pt x="48937" y="0"/>
                  </a:moveTo>
                  <a:lnTo>
                    <a:pt x="41162" y="7983"/>
                  </a:lnTo>
                  <a:lnTo>
                    <a:pt x="38522" y="7983"/>
                  </a:lnTo>
                  <a:lnTo>
                    <a:pt x="34261" y="3846"/>
                  </a:lnTo>
                  <a:lnTo>
                    <a:pt x="31329" y="3846"/>
                  </a:lnTo>
                  <a:lnTo>
                    <a:pt x="18898" y="16652"/>
                  </a:lnTo>
                  <a:lnTo>
                    <a:pt x="12952" y="16652"/>
                  </a:lnTo>
                  <a:lnTo>
                    <a:pt x="11060" y="18585"/>
                  </a:lnTo>
                  <a:lnTo>
                    <a:pt x="6923" y="18585"/>
                  </a:lnTo>
                  <a:lnTo>
                    <a:pt x="1" y="25695"/>
                  </a:lnTo>
                  <a:lnTo>
                    <a:pt x="333" y="26028"/>
                  </a:lnTo>
                  <a:lnTo>
                    <a:pt x="7111" y="19043"/>
                  </a:lnTo>
                  <a:lnTo>
                    <a:pt x="11248" y="19043"/>
                  </a:lnTo>
                  <a:lnTo>
                    <a:pt x="13139" y="17109"/>
                  </a:lnTo>
                  <a:lnTo>
                    <a:pt x="19085" y="17109"/>
                  </a:lnTo>
                  <a:lnTo>
                    <a:pt x="31516" y="4303"/>
                  </a:lnTo>
                  <a:lnTo>
                    <a:pt x="34073" y="4303"/>
                  </a:lnTo>
                  <a:lnTo>
                    <a:pt x="38335" y="8461"/>
                  </a:lnTo>
                  <a:lnTo>
                    <a:pt x="41370" y="8461"/>
                  </a:lnTo>
                  <a:lnTo>
                    <a:pt x="49145" y="457"/>
                  </a:lnTo>
                  <a:lnTo>
                    <a:pt x="56026" y="457"/>
                  </a:lnTo>
                  <a:lnTo>
                    <a:pt x="5602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1179275" y="2711600"/>
              <a:ext cx="1400675" cy="650700"/>
            </a:xfrm>
            <a:custGeom>
              <a:rect b="b" l="l" r="r" t="t"/>
              <a:pathLst>
                <a:path extrusionOk="0" fill="none" h="26028" w="56027">
                  <a:moveTo>
                    <a:pt x="333" y="26028"/>
                  </a:moveTo>
                  <a:lnTo>
                    <a:pt x="1" y="25695"/>
                  </a:lnTo>
                  <a:lnTo>
                    <a:pt x="6923" y="18585"/>
                  </a:lnTo>
                  <a:lnTo>
                    <a:pt x="11060" y="18585"/>
                  </a:lnTo>
                  <a:lnTo>
                    <a:pt x="12952" y="16652"/>
                  </a:lnTo>
                  <a:lnTo>
                    <a:pt x="18898" y="16652"/>
                  </a:lnTo>
                  <a:lnTo>
                    <a:pt x="31329" y="3846"/>
                  </a:lnTo>
                  <a:lnTo>
                    <a:pt x="34261" y="3846"/>
                  </a:lnTo>
                  <a:lnTo>
                    <a:pt x="38522" y="7983"/>
                  </a:lnTo>
                  <a:lnTo>
                    <a:pt x="41162" y="7983"/>
                  </a:lnTo>
                  <a:lnTo>
                    <a:pt x="48937" y="0"/>
                  </a:lnTo>
                  <a:lnTo>
                    <a:pt x="56026" y="0"/>
                  </a:lnTo>
                  <a:lnTo>
                    <a:pt x="56026" y="457"/>
                  </a:lnTo>
                  <a:lnTo>
                    <a:pt x="49145" y="457"/>
                  </a:lnTo>
                  <a:lnTo>
                    <a:pt x="41370" y="8461"/>
                  </a:lnTo>
                  <a:lnTo>
                    <a:pt x="38335" y="8461"/>
                  </a:lnTo>
                  <a:lnTo>
                    <a:pt x="34073" y="4303"/>
                  </a:lnTo>
                  <a:lnTo>
                    <a:pt x="31516" y="4303"/>
                  </a:lnTo>
                  <a:lnTo>
                    <a:pt x="19085" y="17109"/>
                  </a:lnTo>
                  <a:lnTo>
                    <a:pt x="13139" y="17109"/>
                  </a:lnTo>
                  <a:lnTo>
                    <a:pt x="11248" y="19043"/>
                  </a:lnTo>
                  <a:lnTo>
                    <a:pt x="7111" y="19043"/>
                  </a:lnTo>
                  <a:lnTo>
                    <a:pt x="333" y="260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1170975" y="3344600"/>
              <a:ext cx="26525" cy="26025"/>
            </a:xfrm>
            <a:custGeom>
              <a:rect b="b" l="l" r="r" t="t"/>
              <a:pathLst>
                <a:path extrusionOk="0" h="1041" w="1061">
                  <a:moveTo>
                    <a:pt x="437" y="1"/>
                  </a:moveTo>
                  <a:lnTo>
                    <a:pt x="333" y="42"/>
                  </a:lnTo>
                  <a:lnTo>
                    <a:pt x="250" y="84"/>
                  </a:lnTo>
                  <a:lnTo>
                    <a:pt x="167" y="146"/>
                  </a:lnTo>
                  <a:lnTo>
                    <a:pt x="83" y="229"/>
                  </a:lnTo>
                  <a:lnTo>
                    <a:pt x="42" y="333"/>
                  </a:lnTo>
                  <a:lnTo>
                    <a:pt x="21" y="416"/>
                  </a:lnTo>
                  <a:lnTo>
                    <a:pt x="0" y="520"/>
                  </a:lnTo>
                  <a:lnTo>
                    <a:pt x="21" y="624"/>
                  </a:lnTo>
                  <a:lnTo>
                    <a:pt x="42" y="728"/>
                  </a:lnTo>
                  <a:lnTo>
                    <a:pt x="104" y="811"/>
                  </a:lnTo>
                  <a:lnTo>
                    <a:pt x="167" y="895"/>
                  </a:lnTo>
                  <a:lnTo>
                    <a:pt x="250" y="957"/>
                  </a:lnTo>
                  <a:lnTo>
                    <a:pt x="333" y="1019"/>
                  </a:lnTo>
                  <a:lnTo>
                    <a:pt x="437" y="1040"/>
                  </a:lnTo>
                  <a:lnTo>
                    <a:pt x="645" y="1040"/>
                  </a:lnTo>
                  <a:lnTo>
                    <a:pt x="728" y="999"/>
                  </a:lnTo>
                  <a:lnTo>
                    <a:pt x="832" y="957"/>
                  </a:lnTo>
                  <a:lnTo>
                    <a:pt x="915" y="895"/>
                  </a:lnTo>
                  <a:lnTo>
                    <a:pt x="977" y="811"/>
                  </a:lnTo>
                  <a:lnTo>
                    <a:pt x="1019" y="728"/>
                  </a:lnTo>
                  <a:lnTo>
                    <a:pt x="1040" y="624"/>
                  </a:lnTo>
                  <a:lnTo>
                    <a:pt x="1060" y="520"/>
                  </a:lnTo>
                  <a:lnTo>
                    <a:pt x="1040" y="416"/>
                  </a:lnTo>
                  <a:lnTo>
                    <a:pt x="1019" y="333"/>
                  </a:lnTo>
                  <a:lnTo>
                    <a:pt x="977" y="229"/>
                  </a:lnTo>
                  <a:lnTo>
                    <a:pt x="915" y="146"/>
                  </a:lnTo>
                  <a:lnTo>
                    <a:pt x="894" y="146"/>
                  </a:lnTo>
                  <a:lnTo>
                    <a:pt x="811" y="84"/>
                  </a:lnTo>
                  <a:lnTo>
                    <a:pt x="728" y="42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2566400" y="2704325"/>
              <a:ext cx="26025" cy="26000"/>
            </a:xfrm>
            <a:custGeom>
              <a:rect b="b" l="l" r="r" t="t"/>
              <a:pathLst>
                <a:path extrusionOk="0" h="1040" w="1041">
                  <a:moveTo>
                    <a:pt x="396" y="0"/>
                  </a:moveTo>
                  <a:lnTo>
                    <a:pt x="313" y="21"/>
                  </a:lnTo>
                  <a:lnTo>
                    <a:pt x="229" y="83"/>
                  </a:lnTo>
                  <a:lnTo>
                    <a:pt x="146" y="146"/>
                  </a:lnTo>
                  <a:lnTo>
                    <a:pt x="84" y="208"/>
                  </a:lnTo>
                  <a:lnTo>
                    <a:pt x="42" y="312"/>
                  </a:lnTo>
                  <a:lnTo>
                    <a:pt x="1" y="395"/>
                  </a:lnTo>
                  <a:lnTo>
                    <a:pt x="1" y="499"/>
                  </a:lnTo>
                  <a:lnTo>
                    <a:pt x="1" y="520"/>
                  </a:lnTo>
                  <a:lnTo>
                    <a:pt x="1" y="624"/>
                  </a:lnTo>
                  <a:lnTo>
                    <a:pt x="42" y="707"/>
                  </a:lnTo>
                  <a:lnTo>
                    <a:pt x="84" y="811"/>
                  </a:lnTo>
                  <a:lnTo>
                    <a:pt x="167" y="873"/>
                  </a:lnTo>
                  <a:lnTo>
                    <a:pt x="229" y="936"/>
                  </a:lnTo>
                  <a:lnTo>
                    <a:pt x="333" y="998"/>
                  </a:lnTo>
                  <a:lnTo>
                    <a:pt x="416" y="1019"/>
                  </a:lnTo>
                  <a:lnTo>
                    <a:pt x="520" y="1039"/>
                  </a:lnTo>
                  <a:lnTo>
                    <a:pt x="624" y="1019"/>
                  </a:lnTo>
                  <a:lnTo>
                    <a:pt x="728" y="998"/>
                  </a:lnTo>
                  <a:lnTo>
                    <a:pt x="811" y="936"/>
                  </a:lnTo>
                  <a:lnTo>
                    <a:pt x="895" y="873"/>
                  </a:lnTo>
                  <a:lnTo>
                    <a:pt x="957" y="811"/>
                  </a:lnTo>
                  <a:lnTo>
                    <a:pt x="999" y="728"/>
                  </a:lnTo>
                  <a:lnTo>
                    <a:pt x="1019" y="624"/>
                  </a:lnTo>
                  <a:lnTo>
                    <a:pt x="1040" y="520"/>
                  </a:lnTo>
                  <a:lnTo>
                    <a:pt x="1019" y="416"/>
                  </a:lnTo>
                  <a:lnTo>
                    <a:pt x="999" y="312"/>
                  </a:lnTo>
                  <a:lnTo>
                    <a:pt x="936" y="229"/>
                  </a:lnTo>
                  <a:lnTo>
                    <a:pt x="874" y="146"/>
                  </a:lnTo>
                  <a:lnTo>
                    <a:pt x="791" y="83"/>
                  </a:lnTo>
                  <a:lnTo>
                    <a:pt x="708" y="42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1186550" y="2927275"/>
              <a:ext cx="1403775" cy="361750"/>
            </a:xfrm>
            <a:custGeom>
              <a:rect b="b" l="l" r="r" t="t"/>
              <a:pathLst>
                <a:path extrusionOk="0" h="14470" w="56151">
                  <a:moveTo>
                    <a:pt x="45902" y="0"/>
                  </a:moveTo>
                  <a:lnTo>
                    <a:pt x="42077" y="3929"/>
                  </a:lnTo>
                  <a:lnTo>
                    <a:pt x="36506" y="3929"/>
                  </a:lnTo>
                  <a:lnTo>
                    <a:pt x="34635" y="5863"/>
                  </a:lnTo>
                  <a:lnTo>
                    <a:pt x="28876" y="5863"/>
                  </a:lnTo>
                  <a:lnTo>
                    <a:pt x="24386" y="10478"/>
                  </a:lnTo>
                  <a:lnTo>
                    <a:pt x="19251" y="10478"/>
                  </a:lnTo>
                  <a:lnTo>
                    <a:pt x="17193" y="8482"/>
                  </a:lnTo>
                  <a:lnTo>
                    <a:pt x="16528" y="8482"/>
                  </a:lnTo>
                  <a:lnTo>
                    <a:pt x="19085" y="10956"/>
                  </a:lnTo>
                  <a:lnTo>
                    <a:pt x="24594" y="10956"/>
                  </a:lnTo>
                  <a:lnTo>
                    <a:pt x="29063" y="6341"/>
                  </a:lnTo>
                  <a:lnTo>
                    <a:pt x="34843" y="6341"/>
                  </a:lnTo>
                  <a:lnTo>
                    <a:pt x="36714" y="4408"/>
                  </a:lnTo>
                  <a:lnTo>
                    <a:pt x="42264" y="4408"/>
                  </a:lnTo>
                  <a:lnTo>
                    <a:pt x="46089" y="458"/>
                  </a:lnTo>
                  <a:lnTo>
                    <a:pt x="47586" y="458"/>
                  </a:lnTo>
                  <a:lnTo>
                    <a:pt x="55839" y="8482"/>
                  </a:lnTo>
                  <a:lnTo>
                    <a:pt x="55881" y="8378"/>
                  </a:lnTo>
                  <a:lnTo>
                    <a:pt x="55964" y="8274"/>
                  </a:lnTo>
                  <a:lnTo>
                    <a:pt x="56047" y="8212"/>
                  </a:lnTo>
                  <a:lnTo>
                    <a:pt x="56151" y="8150"/>
                  </a:lnTo>
                  <a:lnTo>
                    <a:pt x="47773" y="0"/>
                  </a:lnTo>
                  <a:close/>
                  <a:moveTo>
                    <a:pt x="7901" y="6008"/>
                  </a:moveTo>
                  <a:lnTo>
                    <a:pt x="1" y="14158"/>
                  </a:lnTo>
                  <a:lnTo>
                    <a:pt x="105" y="14199"/>
                  </a:lnTo>
                  <a:lnTo>
                    <a:pt x="209" y="14282"/>
                  </a:lnTo>
                  <a:lnTo>
                    <a:pt x="271" y="14365"/>
                  </a:lnTo>
                  <a:lnTo>
                    <a:pt x="334" y="14469"/>
                  </a:lnTo>
                  <a:lnTo>
                    <a:pt x="8088" y="6486"/>
                  </a:lnTo>
                  <a:lnTo>
                    <a:pt x="14491" y="6486"/>
                  </a:lnTo>
                  <a:lnTo>
                    <a:pt x="16071" y="8025"/>
                  </a:lnTo>
                  <a:lnTo>
                    <a:pt x="16715" y="8025"/>
                  </a:lnTo>
                  <a:lnTo>
                    <a:pt x="14657" y="600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1186550" y="3077475"/>
              <a:ext cx="417875" cy="211550"/>
            </a:xfrm>
            <a:custGeom>
              <a:rect b="b" l="l" r="r" t="t"/>
              <a:pathLst>
                <a:path extrusionOk="0" fill="none" h="8462" w="16715">
                  <a:moveTo>
                    <a:pt x="14657" y="0"/>
                  </a:moveTo>
                  <a:lnTo>
                    <a:pt x="7901" y="0"/>
                  </a:lnTo>
                  <a:lnTo>
                    <a:pt x="1" y="8150"/>
                  </a:lnTo>
                  <a:lnTo>
                    <a:pt x="1" y="8150"/>
                  </a:lnTo>
                  <a:lnTo>
                    <a:pt x="105" y="8191"/>
                  </a:lnTo>
                  <a:lnTo>
                    <a:pt x="209" y="8274"/>
                  </a:lnTo>
                  <a:lnTo>
                    <a:pt x="209" y="8274"/>
                  </a:lnTo>
                  <a:lnTo>
                    <a:pt x="209" y="8274"/>
                  </a:lnTo>
                  <a:lnTo>
                    <a:pt x="271" y="8357"/>
                  </a:lnTo>
                  <a:lnTo>
                    <a:pt x="334" y="8461"/>
                  </a:lnTo>
                  <a:lnTo>
                    <a:pt x="8088" y="478"/>
                  </a:lnTo>
                  <a:lnTo>
                    <a:pt x="14491" y="478"/>
                  </a:lnTo>
                  <a:lnTo>
                    <a:pt x="16071" y="2017"/>
                  </a:lnTo>
                  <a:lnTo>
                    <a:pt x="16715" y="2017"/>
                  </a:lnTo>
                  <a:lnTo>
                    <a:pt x="146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1599725" y="2927275"/>
              <a:ext cx="990600" cy="273925"/>
            </a:xfrm>
            <a:custGeom>
              <a:rect b="b" l="l" r="r" t="t"/>
              <a:pathLst>
                <a:path extrusionOk="0" fill="none" h="10957" w="39624">
                  <a:moveTo>
                    <a:pt x="31246" y="0"/>
                  </a:moveTo>
                  <a:lnTo>
                    <a:pt x="29375" y="0"/>
                  </a:lnTo>
                  <a:lnTo>
                    <a:pt x="25550" y="3929"/>
                  </a:lnTo>
                  <a:lnTo>
                    <a:pt x="19979" y="3929"/>
                  </a:lnTo>
                  <a:lnTo>
                    <a:pt x="18108" y="5863"/>
                  </a:lnTo>
                  <a:lnTo>
                    <a:pt x="12349" y="5863"/>
                  </a:lnTo>
                  <a:lnTo>
                    <a:pt x="7859" y="10478"/>
                  </a:lnTo>
                  <a:lnTo>
                    <a:pt x="2724" y="10478"/>
                  </a:lnTo>
                  <a:lnTo>
                    <a:pt x="666" y="8482"/>
                  </a:lnTo>
                  <a:lnTo>
                    <a:pt x="1" y="8482"/>
                  </a:lnTo>
                  <a:lnTo>
                    <a:pt x="2558" y="10956"/>
                  </a:lnTo>
                  <a:lnTo>
                    <a:pt x="8067" y="10956"/>
                  </a:lnTo>
                  <a:lnTo>
                    <a:pt x="12536" y="6341"/>
                  </a:lnTo>
                  <a:lnTo>
                    <a:pt x="18316" y="6341"/>
                  </a:lnTo>
                  <a:lnTo>
                    <a:pt x="20187" y="4408"/>
                  </a:lnTo>
                  <a:lnTo>
                    <a:pt x="25737" y="4408"/>
                  </a:lnTo>
                  <a:lnTo>
                    <a:pt x="29562" y="458"/>
                  </a:lnTo>
                  <a:lnTo>
                    <a:pt x="31059" y="458"/>
                  </a:lnTo>
                  <a:lnTo>
                    <a:pt x="39312" y="8482"/>
                  </a:lnTo>
                  <a:lnTo>
                    <a:pt x="39312" y="8482"/>
                  </a:lnTo>
                  <a:lnTo>
                    <a:pt x="39354" y="8378"/>
                  </a:lnTo>
                  <a:lnTo>
                    <a:pt x="39437" y="8274"/>
                  </a:lnTo>
                  <a:lnTo>
                    <a:pt x="39437" y="8274"/>
                  </a:lnTo>
                  <a:lnTo>
                    <a:pt x="39520" y="8212"/>
                  </a:lnTo>
                  <a:lnTo>
                    <a:pt x="39624" y="8150"/>
                  </a:lnTo>
                  <a:lnTo>
                    <a:pt x="312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1588300" y="3127875"/>
              <a:ext cx="28100" cy="11475"/>
            </a:xfrm>
            <a:custGeom>
              <a:rect b="b" l="l" r="r" t="t"/>
              <a:pathLst>
                <a:path extrusionOk="0" h="459" w="1124">
                  <a:moveTo>
                    <a:pt x="1" y="1"/>
                  </a:moveTo>
                  <a:lnTo>
                    <a:pt x="458" y="458"/>
                  </a:lnTo>
                  <a:lnTo>
                    <a:pt x="1123" y="45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1588300" y="3127875"/>
              <a:ext cx="28100" cy="11475"/>
            </a:xfrm>
            <a:custGeom>
              <a:rect b="b" l="l" r="r" t="t"/>
              <a:pathLst>
                <a:path extrusionOk="0" fill="none" h="459" w="1124">
                  <a:moveTo>
                    <a:pt x="645" y="1"/>
                  </a:moveTo>
                  <a:lnTo>
                    <a:pt x="1" y="1"/>
                  </a:lnTo>
                  <a:lnTo>
                    <a:pt x="458" y="458"/>
                  </a:lnTo>
                  <a:lnTo>
                    <a:pt x="1123" y="458"/>
                  </a:lnTo>
                  <a:lnTo>
                    <a:pt x="6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1169400" y="3280150"/>
              <a:ext cx="26025" cy="26550"/>
            </a:xfrm>
            <a:custGeom>
              <a:rect b="b" l="l" r="r" t="t"/>
              <a:pathLst>
                <a:path extrusionOk="0" h="1062" w="1041">
                  <a:moveTo>
                    <a:pt x="521" y="1"/>
                  </a:moveTo>
                  <a:lnTo>
                    <a:pt x="417" y="22"/>
                  </a:lnTo>
                  <a:lnTo>
                    <a:pt x="313" y="43"/>
                  </a:lnTo>
                  <a:lnTo>
                    <a:pt x="230" y="105"/>
                  </a:lnTo>
                  <a:lnTo>
                    <a:pt x="146" y="167"/>
                  </a:lnTo>
                  <a:lnTo>
                    <a:pt x="84" y="250"/>
                  </a:lnTo>
                  <a:lnTo>
                    <a:pt x="22" y="334"/>
                  </a:lnTo>
                  <a:lnTo>
                    <a:pt x="1" y="437"/>
                  </a:lnTo>
                  <a:lnTo>
                    <a:pt x="1" y="541"/>
                  </a:lnTo>
                  <a:lnTo>
                    <a:pt x="1" y="645"/>
                  </a:lnTo>
                  <a:lnTo>
                    <a:pt x="42" y="729"/>
                  </a:lnTo>
                  <a:lnTo>
                    <a:pt x="84" y="832"/>
                  </a:lnTo>
                  <a:lnTo>
                    <a:pt x="146" y="916"/>
                  </a:lnTo>
                  <a:lnTo>
                    <a:pt x="230" y="978"/>
                  </a:lnTo>
                  <a:lnTo>
                    <a:pt x="333" y="1020"/>
                  </a:lnTo>
                  <a:lnTo>
                    <a:pt x="417" y="1040"/>
                  </a:lnTo>
                  <a:lnTo>
                    <a:pt x="521" y="1061"/>
                  </a:lnTo>
                  <a:lnTo>
                    <a:pt x="625" y="1040"/>
                  </a:lnTo>
                  <a:lnTo>
                    <a:pt x="728" y="1020"/>
                  </a:lnTo>
                  <a:lnTo>
                    <a:pt x="812" y="978"/>
                  </a:lnTo>
                  <a:lnTo>
                    <a:pt x="895" y="895"/>
                  </a:lnTo>
                  <a:lnTo>
                    <a:pt x="978" y="770"/>
                  </a:lnTo>
                  <a:lnTo>
                    <a:pt x="1040" y="645"/>
                  </a:lnTo>
                  <a:lnTo>
                    <a:pt x="1040" y="500"/>
                  </a:lnTo>
                  <a:lnTo>
                    <a:pt x="1020" y="354"/>
                  </a:lnTo>
                  <a:lnTo>
                    <a:pt x="957" y="250"/>
                  </a:lnTo>
                  <a:lnTo>
                    <a:pt x="895" y="167"/>
                  </a:lnTo>
                  <a:lnTo>
                    <a:pt x="791" y="84"/>
                  </a:lnTo>
                  <a:lnTo>
                    <a:pt x="687" y="43"/>
                  </a:lnTo>
                  <a:lnTo>
                    <a:pt x="604" y="22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1169400" y="3280150"/>
              <a:ext cx="26025" cy="26550"/>
            </a:xfrm>
            <a:custGeom>
              <a:rect b="b" l="l" r="r" t="t"/>
              <a:pathLst>
                <a:path extrusionOk="0" fill="none" h="1062" w="1041">
                  <a:moveTo>
                    <a:pt x="521" y="1"/>
                  </a:moveTo>
                  <a:lnTo>
                    <a:pt x="521" y="1"/>
                  </a:lnTo>
                  <a:lnTo>
                    <a:pt x="417" y="22"/>
                  </a:lnTo>
                  <a:lnTo>
                    <a:pt x="313" y="43"/>
                  </a:lnTo>
                  <a:lnTo>
                    <a:pt x="230" y="105"/>
                  </a:lnTo>
                  <a:lnTo>
                    <a:pt x="146" y="167"/>
                  </a:lnTo>
                  <a:lnTo>
                    <a:pt x="146" y="167"/>
                  </a:lnTo>
                  <a:lnTo>
                    <a:pt x="84" y="250"/>
                  </a:lnTo>
                  <a:lnTo>
                    <a:pt x="22" y="334"/>
                  </a:lnTo>
                  <a:lnTo>
                    <a:pt x="1" y="437"/>
                  </a:lnTo>
                  <a:lnTo>
                    <a:pt x="1" y="541"/>
                  </a:lnTo>
                  <a:lnTo>
                    <a:pt x="1" y="645"/>
                  </a:lnTo>
                  <a:lnTo>
                    <a:pt x="42" y="729"/>
                  </a:lnTo>
                  <a:lnTo>
                    <a:pt x="84" y="832"/>
                  </a:lnTo>
                  <a:lnTo>
                    <a:pt x="146" y="916"/>
                  </a:lnTo>
                  <a:lnTo>
                    <a:pt x="146" y="916"/>
                  </a:lnTo>
                  <a:lnTo>
                    <a:pt x="230" y="978"/>
                  </a:lnTo>
                  <a:lnTo>
                    <a:pt x="333" y="1020"/>
                  </a:lnTo>
                  <a:lnTo>
                    <a:pt x="417" y="1040"/>
                  </a:lnTo>
                  <a:lnTo>
                    <a:pt x="521" y="1061"/>
                  </a:lnTo>
                  <a:lnTo>
                    <a:pt x="521" y="1061"/>
                  </a:lnTo>
                  <a:lnTo>
                    <a:pt x="625" y="1040"/>
                  </a:lnTo>
                  <a:lnTo>
                    <a:pt x="728" y="1020"/>
                  </a:lnTo>
                  <a:lnTo>
                    <a:pt x="812" y="978"/>
                  </a:lnTo>
                  <a:lnTo>
                    <a:pt x="895" y="895"/>
                  </a:lnTo>
                  <a:lnTo>
                    <a:pt x="895" y="895"/>
                  </a:lnTo>
                  <a:lnTo>
                    <a:pt x="895" y="895"/>
                  </a:lnTo>
                  <a:lnTo>
                    <a:pt x="978" y="770"/>
                  </a:lnTo>
                  <a:lnTo>
                    <a:pt x="1040" y="645"/>
                  </a:lnTo>
                  <a:lnTo>
                    <a:pt x="1040" y="500"/>
                  </a:lnTo>
                  <a:lnTo>
                    <a:pt x="1020" y="354"/>
                  </a:lnTo>
                  <a:lnTo>
                    <a:pt x="1020" y="354"/>
                  </a:lnTo>
                  <a:lnTo>
                    <a:pt x="957" y="250"/>
                  </a:lnTo>
                  <a:lnTo>
                    <a:pt x="895" y="167"/>
                  </a:lnTo>
                  <a:lnTo>
                    <a:pt x="895" y="167"/>
                  </a:lnTo>
                  <a:lnTo>
                    <a:pt x="895" y="167"/>
                  </a:lnTo>
                  <a:lnTo>
                    <a:pt x="791" y="84"/>
                  </a:lnTo>
                  <a:lnTo>
                    <a:pt x="687" y="43"/>
                  </a:lnTo>
                  <a:lnTo>
                    <a:pt x="687" y="43"/>
                  </a:lnTo>
                  <a:lnTo>
                    <a:pt x="604" y="22"/>
                  </a:lnTo>
                  <a:lnTo>
                    <a:pt x="5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2581475" y="3130475"/>
              <a:ext cx="26000" cy="26025"/>
            </a:xfrm>
            <a:custGeom>
              <a:rect b="b" l="l" r="r" t="t"/>
              <a:pathLst>
                <a:path extrusionOk="0" h="1041" w="1040">
                  <a:moveTo>
                    <a:pt x="437" y="1"/>
                  </a:moveTo>
                  <a:lnTo>
                    <a:pt x="354" y="22"/>
                  </a:lnTo>
                  <a:lnTo>
                    <a:pt x="250" y="84"/>
                  </a:lnTo>
                  <a:lnTo>
                    <a:pt x="167" y="146"/>
                  </a:lnTo>
                  <a:lnTo>
                    <a:pt x="84" y="250"/>
                  </a:lnTo>
                  <a:lnTo>
                    <a:pt x="42" y="354"/>
                  </a:lnTo>
                  <a:lnTo>
                    <a:pt x="1" y="500"/>
                  </a:lnTo>
                  <a:lnTo>
                    <a:pt x="21" y="624"/>
                  </a:lnTo>
                  <a:lnTo>
                    <a:pt x="84" y="770"/>
                  </a:lnTo>
                  <a:lnTo>
                    <a:pt x="167" y="874"/>
                  </a:lnTo>
                  <a:lnTo>
                    <a:pt x="250" y="957"/>
                  </a:lnTo>
                  <a:lnTo>
                    <a:pt x="333" y="999"/>
                  </a:lnTo>
                  <a:lnTo>
                    <a:pt x="416" y="1019"/>
                  </a:lnTo>
                  <a:lnTo>
                    <a:pt x="520" y="1040"/>
                  </a:lnTo>
                  <a:lnTo>
                    <a:pt x="624" y="1019"/>
                  </a:lnTo>
                  <a:lnTo>
                    <a:pt x="728" y="999"/>
                  </a:lnTo>
                  <a:lnTo>
                    <a:pt x="811" y="936"/>
                  </a:lnTo>
                  <a:lnTo>
                    <a:pt x="894" y="874"/>
                  </a:lnTo>
                  <a:lnTo>
                    <a:pt x="957" y="791"/>
                  </a:lnTo>
                  <a:lnTo>
                    <a:pt x="998" y="708"/>
                  </a:lnTo>
                  <a:lnTo>
                    <a:pt x="1040" y="604"/>
                  </a:lnTo>
                  <a:lnTo>
                    <a:pt x="1040" y="500"/>
                  </a:lnTo>
                  <a:lnTo>
                    <a:pt x="1019" y="417"/>
                  </a:lnTo>
                  <a:lnTo>
                    <a:pt x="998" y="313"/>
                  </a:lnTo>
                  <a:lnTo>
                    <a:pt x="957" y="229"/>
                  </a:lnTo>
                  <a:lnTo>
                    <a:pt x="874" y="146"/>
                  </a:lnTo>
                  <a:lnTo>
                    <a:pt x="811" y="84"/>
                  </a:lnTo>
                  <a:lnTo>
                    <a:pt x="707" y="42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2581475" y="3130475"/>
              <a:ext cx="26000" cy="26025"/>
            </a:xfrm>
            <a:custGeom>
              <a:rect b="b" l="l" r="r" t="t"/>
              <a:pathLst>
                <a:path extrusionOk="0" fill="none" h="1041" w="1040">
                  <a:moveTo>
                    <a:pt x="520" y="1"/>
                  </a:moveTo>
                  <a:lnTo>
                    <a:pt x="520" y="1"/>
                  </a:lnTo>
                  <a:lnTo>
                    <a:pt x="437" y="1"/>
                  </a:lnTo>
                  <a:lnTo>
                    <a:pt x="354" y="22"/>
                  </a:lnTo>
                  <a:lnTo>
                    <a:pt x="354" y="22"/>
                  </a:lnTo>
                  <a:lnTo>
                    <a:pt x="250" y="84"/>
                  </a:lnTo>
                  <a:lnTo>
                    <a:pt x="167" y="146"/>
                  </a:lnTo>
                  <a:lnTo>
                    <a:pt x="167" y="146"/>
                  </a:lnTo>
                  <a:lnTo>
                    <a:pt x="84" y="250"/>
                  </a:lnTo>
                  <a:lnTo>
                    <a:pt x="42" y="354"/>
                  </a:lnTo>
                  <a:lnTo>
                    <a:pt x="42" y="354"/>
                  </a:lnTo>
                  <a:lnTo>
                    <a:pt x="1" y="500"/>
                  </a:lnTo>
                  <a:lnTo>
                    <a:pt x="21" y="624"/>
                  </a:lnTo>
                  <a:lnTo>
                    <a:pt x="84" y="770"/>
                  </a:lnTo>
                  <a:lnTo>
                    <a:pt x="167" y="874"/>
                  </a:lnTo>
                  <a:lnTo>
                    <a:pt x="167" y="874"/>
                  </a:lnTo>
                  <a:lnTo>
                    <a:pt x="250" y="957"/>
                  </a:lnTo>
                  <a:lnTo>
                    <a:pt x="333" y="999"/>
                  </a:lnTo>
                  <a:lnTo>
                    <a:pt x="416" y="1019"/>
                  </a:lnTo>
                  <a:lnTo>
                    <a:pt x="520" y="1040"/>
                  </a:lnTo>
                  <a:lnTo>
                    <a:pt x="520" y="1040"/>
                  </a:lnTo>
                  <a:lnTo>
                    <a:pt x="624" y="1019"/>
                  </a:lnTo>
                  <a:lnTo>
                    <a:pt x="728" y="999"/>
                  </a:lnTo>
                  <a:lnTo>
                    <a:pt x="811" y="936"/>
                  </a:lnTo>
                  <a:lnTo>
                    <a:pt x="894" y="874"/>
                  </a:lnTo>
                  <a:lnTo>
                    <a:pt x="894" y="874"/>
                  </a:lnTo>
                  <a:lnTo>
                    <a:pt x="957" y="791"/>
                  </a:lnTo>
                  <a:lnTo>
                    <a:pt x="998" y="708"/>
                  </a:lnTo>
                  <a:lnTo>
                    <a:pt x="1040" y="604"/>
                  </a:lnTo>
                  <a:lnTo>
                    <a:pt x="1040" y="500"/>
                  </a:lnTo>
                  <a:lnTo>
                    <a:pt x="1019" y="417"/>
                  </a:lnTo>
                  <a:lnTo>
                    <a:pt x="998" y="313"/>
                  </a:lnTo>
                  <a:lnTo>
                    <a:pt x="957" y="229"/>
                  </a:lnTo>
                  <a:lnTo>
                    <a:pt x="874" y="146"/>
                  </a:lnTo>
                  <a:lnTo>
                    <a:pt x="874" y="146"/>
                  </a:lnTo>
                  <a:lnTo>
                    <a:pt x="811" y="84"/>
                  </a:lnTo>
                  <a:lnTo>
                    <a:pt x="707" y="42"/>
                  </a:lnTo>
                  <a:lnTo>
                    <a:pt x="624" y="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1102875" y="2025050"/>
              <a:ext cx="159600" cy="154900"/>
            </a:xfrm>
            <a:custGeom>
              <a:rect b="b" l="l" r="r" t="t"/>
              <a:pathLst>
                <a:path extrusionOk="0" h="6196" w="6384">
                  <a:moveTo>
                    <a:pt x="1" y="0"/>
                  </a:moveTo>
                  <a:lnTo>
                    <a:pt x="188" y="6195"/>
                  </a:lnTo>
                  <a:lnTo>
                    <a:pt x="6383" y="6195"/>
                  </a:lnTo>
                  <a:lnTo>
                    <a:pt x="621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1352350" y="2074425"/>
              <a:ext cx="708925" cy="56150"/>
            </a:xfrm>
            <a:custGeom>
              <a:rect b="b" l="l" r="r" t="t"/>
              <a:pathLst>
                <a:path extrusionOk="0" h="2246" w="28357">
                  <a:moveTo>
                    <a:pt x="0" y="0"/>
                  </a:moveTo>
                  <a:lnTo>
                    <a:pt x="63" y="2245"/>
                  </a:lnTo>
                  <a:lnTo>
                    <a:pt x="28356" y="2245"/>
                  </a:lnTo>
                  <a:lnTo>
                    <a:pt x="2829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2148025" y="2074425"/>
              <a:ext cx="395525" cy="56150"/>
            </a:xfrm>
            <a:custGeom>
              <a:rect b="b" l="l" r="r" t="t"/>
              <a:pathLst>
                <a:path extrusionOk="0" h="2246" w="15821">
                  <a:moveTo>
                    <a:pt x="1" y="0"/>
                  </a:moveTo>
                  <a:lnTo>
                    <a:pt x="63" y="2245"/>
                  </a:lnTo>
                  <a:lnTo>
                    <a:pt x="15821" y="2245"/>
                  </a:lnTo>
                  <a:lnTo>
                    <a:pt x="15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1359100" y="2319200"/>
              <a:ext cx="409050" cy="56150"/>
            </a:xfrm>
            <a:custGeom>
              <a:rect b="b" l="l" r="r" t="t"/>
              <a:pathLst>
                <a:path extrusionOk="0" h="2246" w="16362">
                  <a:moveTo>
                    <a:pt x="1" y="1"/>
                  </a:moveTo>
                  <a:lnTo>
                    <a:pt x="63" y="2246"/>
                  </a:lnTo>
                  <a:lnTo>
                    <a:pt x="16361" y="2246"/>
                  </a:lnTo>
                  <a:lnTo>
                    <a:pt x="162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1854925" y="2319200"/>
              <a:ext cx="514025" cy="56150"/>
            </a:xfrm>
            <a:custGeom>
              <a:rect b="b" l="l" r="r" t="t"/>
              <a:pathLst>
                <a:path extrusionOk="0" h="2246" w="20561">
                  <a:moveTo>
                    <a:pt x="0" y="1"/>
                  </a:moveTo>
                  <a:lnTo>
                    <a:pt x="62" y="2246"/>
                  </a:lnTo>
                  <a:lnTo>
                    <a:pt x="20560" y="2246"/>
                  </a:lnTo>
                  <a:lnTo>
                    <a:pt x="204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1110150" y="2269825"/>
              <a:ext cx="159600" cy="154900"/>
            </a:xfrm>
            <a:custGeom>
              <a:rect b="b" l="l" r="r" t="t"/>
              <a:pathLst>
                <a:path extrusionOk="0" h="6196" w="6384">
                  <a:moveTo>
                    <a:pt x="1" y="1"/>
                  </a:moveTo>
                  <a:lnTo>
                    <a:pt x="167" y="6196"/>
                  </a:lnTo>
                  <a:lnTo>
                    <a:pt x="6383" y="6196"/>
                  </a:lnTo>
                  <a:lnTo>
                    <a:pt x="61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1110150" y="2269825"/>
              <a:ext cx="159600" cy="154900"/>
            </a:xfrm>
            <a:custGeom>
              <a:rect b="b" l="l" r="r" t="t"/>
              <a:pathLst>
                <a:path extrusionOk="0" fill="none" h="6196" w="6384">
                  <a:moveTo>
                    <a:pt x="6196" y="1"/>
                  </a:moveTo>
                  <a:lnTo>
                    <a:pt x="1" y="1"/>
                  </a:lnTo>
                  <a:lnTo>
                    <a:pt x="167" y="6196"/>
                  </a:lnTo>
                  <a:lnTo>
                    <a:pt x="6383" y="6196"/>
                  </a:lnTo>
                  <a:lnTo>
                    <a:pt x="619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2563800" y="1796900"/>
              <a:ext cx="903825" cy="526475"/>
            </a:xfrm>
            <a:custGeom>
              <a:rect b="b" l="l" r="r" t="t"/>
              <a:pathLst>
                <a:path extrusionOk="0" h="21059" w="36153">
                  <a:moveTo>
                    <a:pt x="209" y="0"/>
                  </a:moveTo>
                  <a:lnTo>
                    <a:pt x="1" y="374"/>
                  </a:lnTo>
                  <a:lnTo>
                    <a:pt x="35695" y="21059"/>
                  </a:lnTo>
                  <a:lnTo>
                    <a:pt x="36152" y="20248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2"/>
          <p:cNvSpPr txBox="1"/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6" name="Google Shape;526;p52"/>
          <p:cNvSpPr txBox="1"/>
          <p:nvPr>
            <p:ph idx="1" type="subTitle"/>
          </p:nvPr>
        </p:nvSpPr>
        <p:spPr>
          <a:xfrm>
            <a:off x="1776802" y="1968797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27" name="Google Shape;527;p52"/>
          <p:cNvSpPr txBox="1"/>
          <p:nvPr>
            <p:ph idx="3" type="subTitle"/>
          </p:nvPr>
        </p:nvSpPr>
        <p:spPr>
          <a:xfrm>
            <a:off x="5848275" y="1966750"/>
            <a:ext cx="2699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28" name="Google Shape;528;p52"/>
          <p:cNvSpPr txBox="1"/>
          <p:nvPr>
            <p:ph idx="5" type="subTitle"/>
          </p:nvPr>
        </p:nvSpPr>
        <p:spPr>
          <a:xfrm>
            <a:off x="1800515" y="2976956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529" name="Google Shape;529;p52"/>
          <p:cNvSpPr txBox="1"/>
          <p:nvPr>
            <p:ph idx="7" type="subTitle"/>
          </p:nvPr>
        </p:nvSpPr>
        <p:spPr>
          <a:xfrm>
            <a:off x="5871610" y="2974908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process</a:t>
            </a:r>
            <a:endParaRPr/>
          </a:p>
        </p:txBody>
      </p:sp>
      <p:sp>
        <p:nvSpPr>
          <p:cNvPr id="530" name="Google Shape;530;p52"/>
          <p:cNvSpPr txBox="1"/>
          <p:nvPr>
            <p:ph idx="9" type="title"/>
          </p:nvPr>
        </p:nvSpPr>
        <p:spPr>
          <a:xfrm>
            <a:off x="895188" y="1908750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1" name="Google Shape;531;p52"/>
          <p:cNvSpPr txBox="1"/>
          <p:nvPr>
            <p:ph idx="13" type="title"/>
          </p:nvPr>
        </p:nvSpPr>
        <p:spPr>
          <a:xfrm>
            <a:off x="4966716" y="1908750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2" name="Google Shape;532;p52"/>
          <p:cNvSpPr txBox="1"/>
          <p:nvPr>
            <p:ph idx="14" type="title"/>
          </p:nvPr>
        </p:nvSpPr>
        <p:spPr>
          <a:xfrm>
            <a:off x="916525" y="2923225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3" name="Google Shape;533;p52"/>
          <p:cNvSpPr txBox="1"/>
          <p:nvPr>
            <p:ph idx="15" type="title"/>
          </p:nvPr>
        </p:nvSpPr>
        <p:spPr>
          <a:xfrm>
            <a:off x="4988051" y="2921176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4" name="Google Shape;534;p52"/>
          <p:cNvSpPr txBox="1"/>
          <p:nvPr>
            <p:ph idx="1" type="subTitle"/>
          </p:nvPr>
        </p:nvSpPr>
        <p:spPr>
          <a:xfrm>
            <a:off x="1798140" y="3807497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535" name="Google Shape;535;p52"/>
          <p:cNvSpPr txBox="1"/>
          <p:nvPr>
            <p:ph idx="9" type="title"/>
          </p:nvPr>
        </p:nvSpPr>
        <p:spPr>
          <a:xfrm>
            <a:off x="916525" y="3747450"/>
            <a:ext cx="8841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>
            <p:ph type="title"/>
          </p:nvPr>
        </p:nvSpPr>
        <p:spPr>
          <a:xfrm>
            <a:off x="713225" y="152000"/>
            <a:ext cx="3303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1" name="Google Shape;541;p53"/>
          <p:cNvSpPr txBox="1"/>
          <p:nvPr>
            <p:ph idx="1" type="subTitle"/>
          </p:nvPr>
        </p:nvSpPr>
        <p:spPr>
          <a:xfrm>
            <a:off x="344075" y="1871800"/>
            <a:ext cx="40422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Atomic Loops provide end-to-end smart solutions for companies of all sizes using cutting-edge technologies such as Machine Learning, Blockchain, Quantum Computing, Decentralized Finance,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Atomic Loops are known for their unparalleled delivery of service.</a:t>
            </a:r>
            <a:endParaRPr/>
          </a:p>
        </p:txBody>
      </p:sp>
      <p:sp>
        <p:nvSpPr>
          <p:cNvPr id="542" name="Google Shape;542;p53"/>
          <p:cNvSpPr/>
          <p:nvPr/>
        </p:nvSpPr>
        <p:spPr>
          <a:xfrm>
            <a:off x="5475925" y="4223663"/>
            <a:ext cx="3843288" cy="257800"/>
          </a:xfrm>
          <a:custGeom>
            <a:rect b="b" l="l" r="r" t="t"/>
            <a:pathLst>
              <a:path extrusionOk="0" h="10312" w="176642">
                <a:moveTo>
                  <a:pt x="83779" y="1"/>
                </a:moveTo>
                <a:lnTo>
                  <a:pt x="79289" y="21"/>
                </a:lnTo>
                <a:lnTo>
                  <a:pt x="74861" y="63"/>
                </a:lnTo>
                <a:lnTo>
                  <a:pt x="70516" y="105"/>
                </a:lnTo>
                <a:lnTo>
                  <a:pt x="66254" y="167"/>
                </a:lnTo>
                <a:lnTo>
                  <a:pt x="62055" y="229"/>
                </a:lnTo>
                <a:lnTo>
                  <a:pt x="57960" y="313"/>
                </a:lnTo>
                <a:lnTo>
                  <a:pt x="53947" y="416"/>
                </a:lnTo>
                <a:lnTo>
                  <a:pt x="50018" y="520"/>
                </a:lnTo>
                <a:lnTo>
                  <a:pt x="46214" y="624"/>
                </a:lnTo>
                <a:lnTo>
                  <a:pt x="42514" y="749"/>
                </a:lnTo>
                <a:lnTo>
                  <a:pt x="38938" y="895"/>
                </a:lnTo>
                <a:lnTo>
                  <a:pt x="35466" y="1019"/>
                </a:lnTo>
                <a:lnTo>
                  <a:pt x="32140" y="1186"/>
                </a:lnTo>
                <a:lnTo>
                  <a:pt x="28939" y="1352"/>
                </a:lnTo>
                <a:lnTo>
                  <a:pt x="25862" y="1518"/>
                </a:lnTo>
                <a:lnTo>
                  <a:pt x="22951" y="1685"/>
                </a:lnTo>
                <a:lnTo>
                  <a:pt x="20166" y="1872"/>
                </a:lnTo>
                <a:lnTo>
                  <a:pt x="17546" y="2080"/>
                </a:lnTo>
                <a:lnTo>
                  <a:pt x="15073" y="2287"/>
                </a:lnTo>
                <a:lnTo>
                  <a:pt x="12786" y="2495"/>
                </a:lnTo>
                <a:lnTo>
                  <a:pt x="10665" y="2703"/>
                </a:lnTo>
                <a:lnTo>
                  <a:pt x="8711" y="2932"/>
                </a:lnTo>
                <a:lnTo>
                  <a:pt x="6944" y="3161"/>
                </a:lnTo>
                <a:lnTo>
                  <a:pt x="5364" y="3389"/>
                </a:lnTo>
                <a:lnTo>
                  <a:pt x="3971" y="3618"/>
                </a:lnTo>
                <a:lnTo>
                  <a:pt x="2786" y="3867"/>
                </a:lnTo>
                <a:lnTo>
                  <a:pt x="2267" y="3992"/>
                </a:lnTo>
                <a:lnTo>
                  <a:pt x="1789" y="4117"/>
                </a:lnTo>
                <a:lnTo>
                  <a:pt x="1373" y="4242"/>
                </a:lnTo>
                <a:lnTo>
                  <a:pt x="1019" y="4366"/>
                </a:lnTo>
                <a:lnTo>
                  <a:pt x="708" y="4512"/>
                </a:lnTo>
                <a:lnTo>
                  <a:pt x="458" y="4637"/>
                </a:lnTo>
                <a:lnTo>
                  <a:pt x="250" y="4761"/>
                </a:lnTo>
                <a:lnTo>
                  <a:pt x="105" y="4886"/>
                </a:lnTo>
                <a:lnTo>
                  <a:pt x="22" y="5032"/>
                </a:lnTo>
                <a:lnTo>
                  <a:pt x="1" y="5094"/>
                </a:lnTo>
                <a:lnTo>
                  <a:pt x="1" y="5156"/>
                </a:lnTo>
                <a:lnTo>
                  <a:pt x="1" y="5219"/>
                </a:lnTo>
                <a:lnTo>
                  <a:pt x="22" y="5302"/>
                </a:lnTo>
                <a:lnTo>
                  <a:pt x="105" y="5427"/>
                </a:lnTo>
                <a:lnTo>
                  <a:pt x="250" y="5551"/>
                </a:lnTo>
                <a:lnTo>
                  <a:pt x="458" y="5697"/>
                </a:lnTo>
                <a:lnTo>
                  <a:pt x="708" y="5822"/>
                </a:lnTo>
                <a:lnTo>
                  <a:pt x="1019" y="5946"/>
                </a:lnTo>
                <a:lnTo>
                  <a:pt x="1373" y="6071"/>
                </a:lnTo>
                <a:lnTo>
                  <a:pt x="1789" y="6196"/>
                </a:lnTo>
                <a:lnTo>
                  <a:pt x="2267" y="6320"/>
                </a:lnTo>
                <a:lnTo>
                  <a:pt x="2786" y="6445"/>
                </a:lnTo>
                <a:lnTo>
                  <a:pt x="3971" y="6695"/>
                </a:lnTo>
                <a:lnTo>
                  <a:pt x="5364" y="6923"/>
                </a:lnTo>
                <a:lnTo>
                  <a:pt x="6944" y="7173"/>
                </a:lnTo>
                <a:lnTo>
                  <a:pt x="8711" y="7401"/>
                </a:lnTo>
                <a:lnTo>
                  <a:pt x="10665" y="7609"/>
                </a:lnTo>
                <a:lnTo>
                  <a:pt x="12786" y="7838"/>
                </a:lnTo>
                <a:lnTo>
                  <a:pt x="15073" y="8046"/>
                </a:lnTo>
                <a:lnTo>
                  <a:pt x="17546" y="8254"/>
                </a:lnTo>
                <a:lnTo>
                  <a:pt x="20166" y="8441"/>
                </a:lnTo>
                <a:lnTo>
                  <a:pt x="22951" y="8628"/>
                </a:lnTo>
                <a:lnTo>
                  <a:pt x="25862" y="8815"/>
                </a:lnTo>
                <a:lnTo>
                  <a:pt x="28939" y="8981"/>
                </a:lnTo>
                <a:lnTo>
                  <a:pt x="32140" y="9148"/>
                </a:lnTo>
                <a:lnTo>
                  <a:pt x="35466" y="9293"/>
                </a:lnTo>
                <a:lnTo>
                  <a:pt x="38938" y="9439"/>
                </a:lnTo>
                <a:lnTo>
                  <a:pt x="42514" y="9563"/>
                </a:lnTo>
                <a:lnTo>
                  <a:pt x="46214" y="9688"/>
                </a:lnTo>
                <a:lnTo>
                  <a:pt x="50018" y="9813"/>
                </a:lnTo>
                <a:lnTo>
                  <a:pt x="53947" y="9917"/>
                </a:lnTo>
                <a:lnTo>
                  <a:pt x="57960" y="10000"/>
                </a:lnTo>
                <a:lnTo>
                  <a:pt x="62055" y="10083"/>
                </a:lnTo>
                <a:lnTo>
                  <a:pt x="66254" y="10146"/>
                </a:lnTo>
                <a:lnTo>
                  <a:pt x="70516" y="10208"/>
                </a:lnTo>
                <a:lnTo>
                  <a:pt x="74861" y="10250"/>
                </a:lnTo>
                <a:lnTo>
                  <a:pt x="79289" y="10291"/>
                </a:lnTo>
                <a:lnTo>
                  <a:pt x="83779" y="10312"/>
                </a:lnTo>
                <a:lnTo>
                  <a:pt x="92864" y="10312"/>
                </a:lnTo>
                <a:lnTo>
                  <a:pt x="97354" y="10291"/>
                </a:lnTo>
                <a:lnTo>
                  <a:pt x="101761" y="10250"/>
                </a:lnTo>
                <a:lnTo>
                  <a:pt x="106127" y="10208"/>
                </a:lnTo>
                <a:lnTo>
                  <a:pt x="110389" y="10146"/>
                </a:lnTo>
                <a:lnTo>
                  <a:pt x="114588" y="10083"/>
                </a:lnTo>
                <a:lnTo>
                  <a:pt x="118683" y="10000"/>
                </a:lnTo>
                <a:lnTo>
                  <a:pt x="122695" y="9917"/>
                </a:lnTo>
                <a:lnTo>
                  <a:pt x="126604" y="9813"/>
                </a:lnTo>
                <a:lnTo>
                  <a:pt x="130429" y="9688"/>
                </a:lnTo>
                <a:lnTo>
                  <a:pt x="134108" y="9563"/>
                </a:lnTo>
                <a:lnTo>
                  <a:pt x="137705" y="9439"/>
                </a:lnTo>
                <a:lnTo>
                  <a:pt x="141156" y="9293"/>
                </a:lnTo>
                <a:lnTo>
                  <a:pt x="144503" y="9148"/>
                </a:lnTo>
                <a:lnTo>
                  <a:pt x="147704" y="8981"/>
                </a:lnTo>
                <a:lnTo>
                  <a:pt x="150781" y="8815"/>
                </a:lnTo>
                <a:lnTo>
                  <a:pt x="153691" y="8628"/>
                </a:lnTo>
                <a:lnTo>
                  <a:pt x="156477" y="8441"/>
                </a:lnTo>
                <a:lnTo>
                  <a:pt x="159096" y="8254"/>
                </a:lnTo>
                <a:lnTo>
                  <a:pt x="161549" y="8046"/>
                </a:lnTo>
                <a:lnTo>
                  <a:pt x="163857" y="7838"/>
                </a:lnTo>
                <a:lnTo>
                  <a:pt x="165977" y="7609"/>
                </a:lnTo>
                <a:lnTo>
                  <a:pt x="167932" y="7401"/>
                </a:lnTo>
                <a:lnTo>
                  <a:pt x="169699" y="7173"/>
                </a:lnTo>
                <a:lnTo>
                  <a:pt x="171279" y="6923"/>
                </a:lnTo>
                <a:lnTo>
                  <a:pt x="172671" y="6695"/>
                </a:lnTo>
                <a:lnTo>
                  <a:pt x="173856" y="6445"/>
                </a:lnTo>
                <a:lnTo>
                  <a:pt x="174376" y="6320"/>
                </a:lnTo>
                <a:lnTo>
                  <a:pt x="174854" y="6196"/>
                </a:lnTo>
                <a:lnTo>
                  <a:pt x="175270" y="6071"/>
                </a:lnTo>
                <a:lnTo>
                  <a:pt x="175623" y="5946"/>
                </a:lnTo>
                <a:lnTo>
                  <a:pt x="175935" y="5822"/>
                </a:lnTo>
                <a:lnTo>
                  <a:pt x="176185" y="5697"/>
                </a:lnTo>
                <a:lnTo>
                  <a:pt x="176393" y="5551"/>
                </a:lnTo>
                <a:lnTo>
                  <a:pt x="176517" y="5427"/>
                </a:lnTo>
                <a:lnTo>
                  <a:pt x="176621" y="5302"/>
                </a:lnTo>
                <a:lnTo>
                  <a:pt x="176642" y="5219"/>
                </a:lnTo>
                <a:lnTo>
                  <a:pt x="176642" y="5156"/>
                </a:lnTo>
                <a:lnTo>
                  <a:pt x="176642" y="5094"/>
                </a:lnTo>
                <a:lnTo>
                  <a:pt x="176621" y="5032"/>
                </a:lnTo>
                <a:lnTo>
                  <a:pt x="176517" y="4886"/>
                </a:lnTo>
                <a:lnTo>
                  <a:pt x="176393" y="4761"/>
                </a:lnTo>
                <a:lnTo>
                  <a:pt x="176185" y="4637"/>
                </a:lnTo>
                <a:lnTo>
                  <a:pt x="175935" y="4512"/>
                </a:lnTo>
                <a:lnTo>
                  <a:pt x="175623" y="4366"/>
                </a:lnTo>
                <a:lnTo>
                  <a:pt x="175270" y="4242"/>
                </a:lnTo>
                <a:lnTo>
                  <a:pt x="174854" y="4117"/>
                </a:lnTo>
                <a:lnTo>
                  <a:pt x="174376" y="3992"/>
                </a:lnTo>
                <a:lnTo>
                  <a:pt x="173856" y="3867"/>
                </a:lnTo>
                <a:lnTo>
                  <a:pt x="172671" y="3618"/>
                </a:lnTo>
                <a:lnTo>
                  <a:pt x="171279" y="3389"/>
                </a:lnTo>
                <a:lnTo>
                  <a:pt x="169699" y="3161"/>
                </a:lnTo>
                <a:lnTo>
                  <a:pt x="167932" y="2932"/>
                </a:lnTo>
                <a:lnTo>
                  <a:pt x="165977" y="2703"/>
                </a:lnTo>
                <a:lnTo>
                  <a:pt x="163857" y="2495"/>
                </a:lnTo>
                <a:lnTo>
                  <a:pt x="161549" y="2287"/>
                </a:lnTo>
                <a:lnTo>
                  <a:pt x="159096" y="2080"/>
                </a:lnTo>
                <a:lnTo>
                  <a:pt x="156477" y="1872"/>
                </a:lnTo>
                <a:lnTo>
                  <a:pt x="153691" y="1685"/>
                </a:lnTo>
                <a:lnTo>
                  <a:pt x="150781" y="1518"/>
                </a:lnTo>
                <a:lnTo>
                  <a:pt x="147704" y="1352"/>
                </a:lnTo>
                <a:lnTo>
                  <a:pt x="144503" y="1186"/>
                </a:lnTo>
                <a:lnTo>
                  <a:pt x="141156" y="1019"/>
                </a:lnTo>
                <a:lnTo>
                  <a:pt x="137705" y="895"/>
                </a:lnTo>
                <a:lnTo>
                  <a:pt x="134108" y="749"/>
                </a:lnTo>
                <a:lnTo>
                  <a:pt x="130429" y="624"/>
                </a:lnTo>
                <a:lnTo>
                  <a:pt x="126604" y="520"/>
                </a:lnTo>
                <a:lnTo>
                  <a:pt x="122695" y="416"/>
                </a:lnTo>
                <a:lnTo>
                  <a:pt x="118683" y="313"/>
                </a:lnTo>
                <a:lnTo>
                  <a:pt x="114588" y="229"/>
                </a:lnTo>
                <a:lnTo>
                  <a:pt x="110389" y="167"/>
                </a:lnTo>
                <a:lnTo>
                  <a:pt x="106127" y="105"/>
                </a:lnTo>
                <a:lnTo>
                  <a:pt x="101761" y="63"/>
                </a:lnTo>
                <a:lnTo>
                  <a:pt x="97354" y="21"/>
                </a:lnTo>
                <a:lnTo>
                  <a:pt x="92864" y="1"/>
                </a:lnTo>
                <a:close/>
              </a:path>
            </a:pathLst>
          </a:custGeom>
          <a:solidFill>
            <a:srgbClr val="000000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53"/>
          <p:cNvGrpSpPr/>
          <p:nvPr/>
        </p:nvGrpSpPr>
        <p:grpSpPr>
          <a:xfrm>
            <a:off x="6155588" y="662038"/>
            <a:ext cx="3060100" cy="1823725"/>
            <a:chOff x="4826475" y="776375"/>
            <a:chExt cx="3060100" cy="1823725"/>
          </a:xfrm>
        </p:grpSpPr>
        <p:sp>
          <p:nvSpPr>
            <p:cNvPr id="544" name="Google Shape;544;p53"/>
            <p:cNvSpPr/>
            <p:nvPr/>
          </p:nvSpPr>
          <p:spPr>
            <a:xfrm>
              <a:off x="4832175" y="782100"/>
              <a:ext cx="3025300" cy="1812275"/>
            </a:xfrm>
            <a:custGeom>
              <a:rect b="b" l="l" r="r" t="t"/>
              <a:pathLst>
                <a:path extrusionOk="0" h="72491" w="121012">
                  <a:moveTo>
                    <a:pt x="5198" y="0"/>
                  </a:moveTo>
                  <a:lnTo>
                    <a:pt x="4928" y="21"/>
                  </a:lnTo>
                  <a:lnTo>
                    <a:pt x="4658" y="42"/>
                  </a:lnTo>
                  <a:lnTo>
                    <a:pt x="4387" y="84"/>
                  </a:lnTo>
                  <a:lnTo>
                    <a:pt x="4117" y="146"/>
                  </a:lnTo>
                  <a:lnTo>
                    <a:pt x="3868" y="208"/>
                  </a:lnTo>
                  <a:lnTo>
                    <a:pt x="3618" y="292"/>
                  </a:lnTo>
                  <a:lnTo>
                    <a:pt x="3369" y="375"/>
                  </a:lnTo>
                  <a:lnTo>
                    <a:pt x="3140" y="479"/>
                  </a:lnTo>
                  <a:lnTo>
                    <a:pt x="2891" y="583"/>
                  </a:lnTo>
                  <a:lnTo>
                    <a:pt x="2683" y="707"/>
                  </a:lnTo>
                  <a:lnTo>
                    <a:pt x="2246" y="998"/>
                  </a:lnTo>
                  <a:lnTo>
                    <a:pt x="1830" y="1310"/>
                  </a:lnTo>
                  <a:lnTo>
                    <a:pt x="1477" y="1664"/>
                  </a:lnTo>
                  <a:lnTo>
                    <a:pt x="1144" y="2038"/>
                  </a:lnTo>
                  <a:lnTo>
                    <a:pt x="832" y="2474"/>
                  </a:lnTo>
                  <a:lnTo>
                    <a:pt x="583" y="2911"/>
                  </a:lnTo>
                  <a:lnTo>
                    <a:pt x="479" y="3140"/>
                  </a:lnTo>
                  <a:lnTo>
                    <a:pt x="375" y="3389"/>
                  </a:lnTo>
                  <a:lnTo>
                    <a:pt x="292" y="3618"/>
                  </a:lnTo>
                  <a:lnTo>
                    <a:pt x="209" y="3867"/>
                  </a:lnTo>
                  <a:lnTo>
                    <a:pt x="146" y="4137"/>
                  </a:lnTo>
                  <a:lnTo>
                    <a:pt x="84" y="4387"/>
                  </a:lnTo>
                  <a:lnTo>
                    <a:pt x="43" y="4657"/>
                  </a:lnTo>
                  <a:lnTo>
                    <a:pt x="22" y="4927"/>
                  </a:lnTo>
                  <a:lnTo>
                    <a:pt x="1" y="5198"/>
                  </a:lnTo>
                  <a:lnTo>
                    <a:pt x="1" y="5468"/>
                  </a:lnTo>
                  <a:lnTo>
                    <a:pt x="1435" y="67023"/>
                  </a:lnTo>
                  <a:lnTo>
                    <a:pt x="1456" y="67293"/>
                  </a:lnTo>
                  <a:lnTo>
                    <a:pt x="1477" y="67584"/>
                  </a:lnTo>
                  <a:lnTo>
                    <a:pt x="1519" y="67855"/>
                  </a:lnTo>
                  <a:lnTo>
                    <a:pt x="1581" y="68125"/>
                  </a:lnTo>
                  <a:lnTo>
                    <a:pt x="1643" y="68395"/>
                  </a:lnTo>
                  <a:lnTo>
                    <a:pt x="1726" y="68645"/>
                  </a:lnTo>
                  <a:lnTo>
                    <a:pt x="1810" y="68894"/>
                  </a:lnTo>
                  <a:lnTo>
                    <a:pt x="1914" y="69144"/>
                  </a:lnTo>
                  <a:lnTo>
                    <a:pt x="2038" y="69393"/>
                  </a:lnTo>
                  <a:lnTo>
                    <a:pt x="2163" y="69622"/>
                  </a:lnTo>
                  <a:lnTo>
                    <a:pt x="2288" y="69850"/>
                  </a:lnTo>
                  <a:lnTo>
                    <a:pt x="2433" y="70079"/>
                  </a:lnTo>
                  <a:lnTo>
                    <a:pt x="2766" y="70495"/>
                  </a:lnTo>
                  <a:lnTo>
                    <a:pt x="3119" y="70869"/>
                  </a:lnTo>
                  <a:lnTo>
                    <a:pt x="3514" y="71223"/>
                  </a:lnTo>
                  <a:lnTo>
                    <a:pt x="3951" y="71534"/>
                  </a:lnTo>
                  <a:lnTo>
                    <a:pt x="4179" y="71680"/>
                  </a:lnTo>
                  <a:lnTo>
                    <a:pt x="4408" y="71825"/>
                  </a:lnTo>
                  <a:lnTo>
                    <a:pt x="4637" y="71929"/>
                  </a:lnTo>
                  <a:lnTo>
                    <a:pt x="4886" y="72054"/>
                  </a:lnTo>
                  <a:lnTo>
                    <a:pt x="5136" y="72137"/>
                  </a:lnTo>
                  <a:lnTo>
                    <a:pt x="5385" y="72241"/>
                  </a:lnTo>
                  <a:lnTo>
                    <a:pt x="5655" y="72304"/>
                  </a:lnTo>
                  <a:lnTo>
                    <a:pt x="5926" y="72366"/>
                  </a:lnTo>
                  <a:lnTo>
                    <a:pt x="6196" y="72407"/>
                  </a:lnTo>
                  <a:lnTo>
                    <a:pt x="6466" y="72449"/>
                  </a:lnTo>
                  <a:lnTo>
                    <a:pt x="6736" y="72470"/>
                  </a:lnTo>
                  <a:lnTo>
                    <a:pt x="7028" y="72491"/>
                  </a:lnTo>
                  <a:lnTo>
                    <a:pt x="115835" y="72491"/>
                  </a:lnTo>
                  <a:lnTo>
                    <a:pt x="116106" y="72470"/>
                  </a:lnTo>
                  <a:lnTo>
                    <a:pt x="116376" y="72449"/>
                  </a:lnTo>
                  <a:lnTo>
                    <a:pt x="116625" y="72407"/>
                  </a:lnTo>
                  <a:lnTo>
                    <a:pt x="116896" y="72345"/>
                  </a:lnTo>
                  <a:lnTo>
                    <a:pt x="117145" y="72283"/>
                  </a:lnTo>
                  <a:lnTo>
                    <a:pt x="117394" y="72200"/>
                  </a:lnTo>
                  <a:lnTo>
                    <a:pt x="117644" y="72116"/>
                  </a:lnTo>
                  <a:lnTo>
                    <a:pt x="117893" y="72012"/>
                  </a:lnTo>
                  <a:lnTo>
                    <a:pt x="118122" y="71909"/>
                  </a:lnTo>
                  <a:lnTo>
                    <a:pt x="118351" y="71784"/>
                  </a:lnTo>
                  <a:lnTo>
                    <a:pt x="118787" y="71493"/>
                  </a:lnTo>
                  <a:lnTo>
                    <a:pt x="119182" y="71181"/>
                  </a:lnTo>
                  <a:lnTo>
                    <a:pt x="119557" y="70828"/>
                  </a:lnTo>
                  <a:lnTo>
                    <a:pt x="119889" y="70433"/>
                  </a:lnTo>
                  <a:lnTo>
                    <a:pt x="120180" y="70017"/>
                  </a:lnTo>
                  <a:lnTo>
                    <a:pt x="120430" y="69580"/>
                  </a:lnTo>
                  <a:lnTo>
                    <a:pt x="120554" y="69352"/>
                  </a:lnTo>
                  <a:lnTo>
                    <a:pt x="120658" y="69102"/>
                  </a:lnTo>
                  <a:lnTo>
                    <a:pt x="120741" y="68853"/>
                  </a:lnTo>
                  <a:lnTo>
                    <a:pt x="120825" y="68603"/>
                  </a:lnTo>
                  <a:lnTo>
                    <a:pt x="120887" y="68354"/>
                  </a:lnTo>
                  <a:lnTo>
                    <a:pt x="120929" y="68104"/>
                  </a:lnTo>
                  <a:lnTo>
                    <a:pt x="120970" y="67834"/>
                  </a:lnTo>
                  <a:lnTo>
                    <a:pt x="121012" y="67564"/>
                  </a:lnTo>
                  <a:lnTo>
                    <a:pt x="121012" y="67293"/>
                  </a:lnTo>
                  <a:lnTo>
                    <a:pt x="121012" y="67023"/>
                  </a:lnTo>
                  <a:lnTo>
                    <a:pt x="119598" y="5468"/>
                  </a:lnTo>
                  <a:lnTo>
                    <a:pt x="119598" y="5177"/>
                  </a:lnTo>
                  <a:lnTo>
                    <a:pt x="119557" y="4907"/>
                  </a:lnTo>
                  <a:lnTo>
                    <a:pt x="119515" y="4636"/>
                  </a:lnTo>
                  <a:lnTo>
                    <a:pt x="119453" y="4366"/>
                  </a:lnTo>
                  <a:lnTo>
                    <a:pt x="119390" y="4096"/>
                  </a:lnTo>
                  <a:lnTo>
                    <a:pt x="119307" y="3846"/>
                  </a:lnTo>
                  <a:lnTo>
                    <a:pt x="119224" y="3576"/>
                  </a:lnTo>
                  <a:lnTo>
                    <a:pt x="119120" y="3347"/>
                  </a:lnTo>
                  <a:lnTo>
                    <a:pt x="118995" y="3098"/>
                  </a:lnTo>
                  <a:lnTo>
                    <a:pt x="118870" y="2869"/>
                  </a:lnTo>
                  <a:lnTo>
                    <a:pt x="118746" y="2641"/>
                  </a:lnTo>
                  <a:lnTo>
                    <a:pt x="118600" y="2412"/>
                  </a:lnTo>
                  <a:lnTo>
                    <a:pt x="118268" y="1996"/>
                  </a:lnTo>
                  <a:lnTo>
                    <a:pt x="117914" y="1601"/>
                  </a:lnTo>
                  <a:lnTo>
                    <a:pt x="117519" y="1248"/>
                  </a:lnTo>
                  <a:lnTo>
                    <a:pt x="117083" y="936"/>
                  </a:lnTo>
                  <a:lnTo>
                    <a:pt x="116854" y="790"/>
                  </a:lnTo>
                  <a:lnTo>
                    <a:pt x="116625" y="666"/>
                  </a:lnTo>
                  <a:lnTo>
                    <a:pt x="116397" y="541"/>
                  </a:lnTo>
                  <a:lnTo>
                    <a:pt x="116147" y="437"/>
                  </a:lnTo>
                  <a:lnTo>
                    <a:pt x="115898" y="333"/>
                  </a:lnTo>
                  <a:lnTo>
                    <a:pt x="115648" y="250"/>
                  </a:lnTo>
                  <a:lnTo>
                    <a:pt x="115378" y="188"/>
                  </a:lnTo>
                  <a:lnTo>
                    <a:pt x="115108" y="125"/>
                  </a:lnTo>
                  <a:lnTo>
                    <a:pt x="114837" y="63"/>
                  </a:lnTo>
                  <a:lnTo>
                    <a:pt x="114567" y="42"/>
                  </a:lnTo>
                  <a:lnTo>
                    <a:pt x="1142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3"/>
            <p:cNvSpPr/>
            <p:nvPr/>
          </p:nvSpPr>
          <p:spPr>
            <a:xfrm>
              <a:off x="4832175" y="782100"/>
              <a:ext cx="3025300" cy="1812275"/>
            </a:xfrm>
            <a:custGeom>
              <a:rect b="b" l="l" r="r" t="t"/>
              <a:pathLst>
                <a:path extrusionOk="0" fill="none" h="72491" w="121012">
                  <a:moveTo>
                    <a:pt x="115690" y="72491"/>
                  </a:moveTo>
                  <a:lnTo>
                    <a:pt x="7028" y="72491"/>
                  </a:lnTo>
                  <a:lnTo>
                    <a:pt x="7028" y="72491"/>
                  </a:lnTo>
                  <a:lnTo>
                    <a:pt x="6736" y="72470"/>
                  </a:lnTo>
                  <a:lnTo>
                    <a:pt x="6466" y="72449"/>
                  </a:lnTo>
                  <a:lnTo>
                    <a:pt x="6196" y="72407"/>
                  </a:lnTo>
                  <a:lnTo>
                    <a:pt x="5926" y="72366"/>
                  </a:lnTo>
                  <a:lnTo>
                    <a:pt x="5655" y="72304"/>
                  </a:lnTo>
                  <a:lnTo>
                    <a:pt x="5385" y="72241"/>
                  </a:lnTo>
                  <a:lnTo>
                    <a:pt x="5136" y="72137"/>
                  </a:lnTo>
                  <a:lnTo>
                    <a:pt x="4886" y="72054"/>
                  </a:lnTo>
                  <a:lnTo>
                    <a:pt x="4637" y="71929"/>
                  </a:lnTo>
                  <a:lnTo>
                    <a:pt x="4408" y="71825"/>
                  </a:lnTo>
                  <a:lnTo>
                    <a:pt x="4179" y="71680"/>
                  </a:lnTo>
                  <a:lnTo>
                    <a:pt x="3951" y="71534"/>
                  </a:lnTo>
                  <a:lnTo>
                    <a:pt x="3514" y="71223"/>
                  </a:lnTo>
                  <a:lnTo>
                    <a:pt x="3119" y="70869"/>
                  </a:lnTo>
                  <a:lnTo>
                    <a:pt x="2766" y="70495"/>
                  </a:lnTo>
                  <a:lnTo>
                    <a:pt x="2433" y="70079"/>
                  </a:lnTo>
                  <a:lnTo>
                    <a:pt x="2288" y="69850"/>
                  </a:lnTo>
                  <a:lnTo>
                    <a:pt x="2163" y="69622"/>
                  </a:lnTo>
                  <a:lnTo>
                    <a:pt x="2038" y="69393"/>
                  </a:lnTo>
                  <a:lnTo>
                    <a:pt x="1914" y="69144"/>
                  </a:lnTo>
                  <a:lnTo>
                    <a:pt x="1810" y="68894"/>
                  </a:lnTo>
                  <a:lnTo>
                    <a:pt x="1726" y="68645"/>
                  </a:lnTo>
                  <a:lnTo>
                    <a:pt x="1643" y="68395"/>
                  </a:lnTo>
                  <a:lnTo>
                    <a:pt x="1581" y="68125"/>
                  </a:lnTo>
                  <a:lnTo>
                    <a:pt x="1519" y="67855"/>
                  </a:lnTo>
                  <a:lnTo>
                    <a:pt x="1477" y="67584"/>
                  </a:lnTo>
                  <a:lnTo>
                    <a:pt x="1456" y="67293"/>
                  </a:lnTo>
                  <a:lnTo>
                    <a:pt x="1435" y="67023"/>
                  </a:lnTo>
                  <a:lnTo>
                    <a:pt x="1" y="5468"/>
                  </a:lnTo>
                  <a:lnTo>
                    <a:pt x="1" y="5468"/>
                  </a:lnTo>
                  <a:lnTo>
                    <a:pt x="1" y="5198"/>
                  </a:lnTo>
                  <a:lnTo>
                    <a:pt x="22" y="4927"/>
                  </a:lnTo>
                  <a:lnTo>
                    <a:pt x="43" y="4657"/>
                  </a:lnTo>
                  <a:lnTo>
                    <a:pt x="84" y="4387"/>
                  </a:lnTo>
                  <a:lnTo>
                    <a:pt x="146" y="4137"/>
                  </a:lnTo>
                  <a:lnTo>
                    <a:pt x="209" y="3867"/>
                  </a:lnTo>
                  <a:lnTo>
                    <a:pt x="292" y="3618"/>
                  </a:lnTo>
                  <a:lnTo>
                    <a:pt x="375" y="3389"/>
                  </a:lnTo>
                  <a:lnTo>
                    <a:pt x="479" y="3140"/>
                  </a:lnTo>
                  <a:lnTo>
                    <a:pt x="583" y="2911"/>
                  </a:lnTo>
                  <a:lnTo>
                    <a:pt x="832" y="2474"/>
                  </a:lnTo>
                  <a:lnTo>
                    <a:pt x="1144" y="2038"/>
                  </a:lnTo>
                  <a:lnTo>
                    <a:pt x="1477" y="1664"/>
                  </a:lnTo>
                  <a:lnTo>
                    <a:pt x="1830" y="1310"/>
                  </a:lnTo>
                  <a:lnTo>
                    <a:pt x="2246" y="998"/>
                  </a:lnTo>
                  <a:lnTo>
                    <a:pt x="2683" y="707"/>
                  </a:lnTo>
                  <a:lnTo>
                    <a:pt x="2891" y="583"/>
                  </a:lnTo>
                  <a:lnTo>
                    <a:pt x="3140" y="479"/>
                  </a:lnTo>
                  <a:lnTo>
                    <a:pt x="3369" y="375"/>
                  </a:lnTo>
                  <a:lnTo>
                    <a:pt x="3618" y="292"/>
                  </a:lnTo>
                  <a:lnTo>
                    <a:pt x="3868" y="208"/>
                  </a:lnTo>
                  <a:lnTo>
                    <a:pt x="4117" y="146"/>
                  </a:lnTo>
                  <a:lnTo>
                    <a:pt x="4387" y="84"/>
                  </a:lnTo>
                  <a:lnTo>
                    <a:pt x="4658" y="42"/>
                  </a:lnTo>
                  <a:lnTo>
                    <a:pt x="4928" y="21"/>
                  </a:lnTo>
                  <a:lnTo>
                    <a:pt x="5198" y="0"/>
                  </a:lnTo>
                  <a:lnTo>
                    <a:pt x="5198" y="0"/>
                  </a:lnTo>
                  <a:lnTo>
                    <a:pt x="5344" y="0"/>
                  </a:lnTo>
                  <a:lnTo>
                    <a:pt x="114006" y="0"/>
                  </a:lnTo>
                  <a:lnTo>
                    <a:pt x="114006" y="0"/>
                  </a:lnTo>
                  <a:lnTo>
                    <a:pt x="114297" y="0"/>
                  </a:lnTo>
                  <a:lnTo>
                    <a:pt x="114567" y="42"/>
                  </a:lnTo>
                  <a:lnTo>
                    <a:pt x="114837" y="63"/>
                  </a:lnTo>
                  <a:lnTo>
                    <a:pt x="115108" y="125"/>
                  </a:lnTo>
                  <a:lnTo>
                    <a:pt x="115378" y="188"/>
                  </a:lnTo>
                  <a:lnTo>
                    <a:pt x="115648" y="250"/>
                  </a:lnTo>
                  <a:lnTo>
                    <a:pt x="115898" y="333"/>
                  </a:lnTo>
                  <a:lnTo>
                    <a:pt x="116147" y="437"/>
                  </a:lnTo>
                  <a:lnTo>
                    <a:pt x="116397" y="541"/>
                  </a:lnTo>
                  <a:lnTo>
                    <a:pt x="116625" y="666"/>
                  </a:lnTo>
                  <a:lnTo>
                    <a:pt x="116854" y="790"/>
                  </a:lnTo>
                  <a:lnTo>
                    <a:pt x="117083" y="936"/>
                  </a:lnTo>
                  <a:lnTo>
                    <a:pt x="117519" y="1248"/>
                  </a:lnTo>
                  <a:lnTo>
                    <a:pt x="117914" y="1601"/>
                  </a:lnTo>
                  <a:lnTo>
                    <a:pt x="118268" y="1996"/>
                  </a:lnTo>
                  <a:lnTo>
                    <a:pt x="118600" y="2412"/>
                  </a:lnTo>
                  <a:lnTo>
                    <a:pt x="118746" y="2641"/>
                  </a:lnTo>
                  <a:lnTo>
                    <a:pt x="118870" y="2869"/>
                  </a:lnTo>
                  <a:lnTo>
                    <a:pt x="118995" y="3098"/>
                  </a:lnTo>
                  <a:lnTo>
                    <a:pt x="119120" y="3347"/>
                  </a:lnTo>
                  <a:lnTo>
                    <a:pt x="119224" y="3576"/>
                  </a:lnTo>
                  <a:lnTo>
                    <a:pt x="119307" y="3846"/>
                  </a:lnTo>
                  <a:lnTo>
                    <a:pt x="119390" y="4096"/>
                  </a:lnTo>
                  <a:lnTo>
                    <a:pt x="119453" y="4366"/>
                  </a:lnTo>
                  <a:lnTo>
                    <a:pt x="119515" y="4636"/>
                  </a:lnTo>
                  <a:lnTo>
                    <a:pt x="119557" y="4907"/>
                  </a:lnTo>
                  <a:lnTo>
                    <a:pt x="119598" y="5177"/>
                  </a:lnTo>
                  <a:lnTo>
                    <a:pt x="119598" y="5468"/>
                  </a:lnTo>
                  <a:lnTo>
                    <a:pt x="121012" y="67023"/>
                  </a:lnTo>
                  <a:lnTo>
                    <a:pt x="121012" y="67023"/>
                  </a:lnTo>
                  <a:lnTo>
                    <a:pt x="121012" y="67293"/>
                  </a:lnTo>
                  <a:lnTo>
                    <a:pt x="121012" y="67564"/>
                  </a:lnTo>
                  <a:lnTo>
                    <a:pt x="120970" y="67834"/>
                  </a:lnTo>
                  <a:lnTo>
                    <a:pt x="120929" y="68104"/>
                  </a:lnTo>
                  <a:lnTo>
                    <a:pt x="120887" y="68354"/>
                  </a:lnTo>
                  <a:lnTo>
                    <a:pt x="120825" y="68603"/>
                  </a:lnTo>
                  <a:lnTo>
                    <a:pt x="120741" y="68853"/>
                  </a:lnTo>
                  <a:lnTo>
                    <a:pt x="120658" y="69102"/>
                  </a:lnTo>
                  <a:lnTo>
                    <a:pt x="120554" y="69352"/>
                  </a:lnTo>
                  <a:lnTo>
                    <a:pt x="120430" y="69580"/>
                  </a:lnTo>
                  <a:lnTo>
                    <a:pt x="120180" y="70017"/>
                  </a:lnTo>
                  <a:lnTo>
                    <a:pt x="119889" y="70433"/>
                  </a:lnTo>
                  <a:lnTo>
                    <a:pt x="119557" y="70828"/>
                  </a:lnTo>
                  <a:lnTo>
                    <a:pt x="119182" y="71181"/>
                  </a:lnTo>
                  <a:lnTo>
                    <a:pt x="118787" y="71493"/>
                  </a:lnTo>
                  <a:lnTo>
                    <a:pt x="118351" y="71784"/>
                  </a:lnTo>
                  <a:lnTo>
                    <a:pt x="118122" y="71909"/>
                  </a:lnTo>
                  <a:lnTo>
                    <a:pt x="117893" y="72012"/>
                  </a:lnTo>
                  <a:lnTo>
                    <a:pt x="117644" y="72116"/>
                  </a:lnTo>
                  <a:lnTo>
                    <a:pt x="117394" y="72200"/>
                  </a:lnTo>
                  <a:lnTo>
                    <a:pt x="117145" y="72283"/>
                  </a:lnTo>
                  <a:lnTo>
                    <a:pt x="116896" y="72345"/>
                  </a:lnTo>
                  <a:lnTo>
                    <a:pt x="116625" y="72407"/>
                  </a:lnTo>
                  <a:lnTo>
                    <a:pt x="116376" y="72449"/>
                  </a:lnTo>
                  <a:lnTo>
                    <a:pt x="116106" y="72470"/>
                  </a:lnTo>
                  <a:lnTo>
                    <a:pt x="115835" y="72491"/>
                  </a:lnTo>
                  <a:lnTo>
                    <a:pt x="115835" y="72491"/>
                  </a:lnTo>
                  <a:lnTo>
                    <a:pt x="115690" y="724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4826475" y="776375"/>
              <a:ext cx="3037250" cy="1823725"/>
            </a:xfrm>
            <a:custGeom>
              <a:rect b="b" l="l" r="r" t="t"/>
              <a:pathLst>
                <a:path extrusionOk="0" h="72949" w="121490">
                  <a:moveTo>
                    <a:pt x="114504" y="458"/>
                  </a:moveTo>
                  <a:lnTo>
                    <a:pt x="114774" y="479"/>
                  </a:lnTo>
                  <a:lnTo>
                    <a:pt x="115045" y="521"/>
                  </a:lnTo>
                  <a:lnTo>
                    <a:pt x="115294" y="562"/>
                  </a:lnTo>
                  <a:lnTo>
                    <a:pt x="115564" y="624"/>
                  </a:lnTo>
                  <a:lnTo>
                    <a:pt x="115814" y="708"/>
                  </a:lnTo>
                  <a:lnTo>
                    <a:pt x="116043" y="791"/>
                  </a:lnTo>
                  <a:lnTo>
                    <a:pt x="116292" y="874"/>
                  </a:lnTo>
                  <a:lnTo>
                    <a:pt x="116749" y="1103"/>
                  </a:lnTo>
                  <a:lnTo>
                    <a:pt x="117186" y="1352"/>
                  </a:lnTo>
                  <a:lnTo>
                    <a:pt x="117602" y="1664"/>
                  </a:lnTo>
                  <a:lnTo>
                    <a:pt x="117976" y="1997"/>
                  </a:lnTo>
                  <a:lnTo>
                    <a:pt x="118329" y="2371"/>
                  </a:lnTo>
                  <a:lnTo>
                    <a:pt x="118641" y="2766"/>
                  </a:lnTo>
                  <a:lnTo>
                    <a:pt x="118911" y="3202"/>
                  </a:lnTo>
                  <a:lnTo>
                    <a:pt x="119140" y="3660"/>
                  </a:lnTo>
                  <a:lnTo>
                    <a:pt x="119244" y="3888"/>
                  </a:lnTo>
                  <a:lnTo>
                    <a:pt x="119327" y="4138"/>
                  </a:lnTo>
                  <a:lnTo>
                    <a:pt x="119410" y="4387"/>
                  </a:lnTo>
                  <a:lnTo>
                    <a:pt x="119473" y="4637"/>
                  </a:lnTo>
                  <a:lnTo>
                    <a:pt x="119514" y="4907"/>
                  </a:lnTo>
                  <a:lnTo>
                    <a:pt x="119556" y="5156"/>
                  </a:lnTo>
                  <a:lnTo>
                    <a:pt x="119597" y="5427"/>
                  </a:lnTo>
                  <a:lnTo>
                    <a:pt x="119597" y="5697"/>
                  </a:lnTo>
                  <a:lnTo>
                    <a:pt x="121032" y="67252"/>
                  </a:lnTo>
                  <a:lnTo>
                    <a:pt x="121032" y="67398"/>
                  </a:lnTo>
                  <a:lnTo>
                    <a:pt x="121032" y="67647"/>
                  </a:lnTo>
                  <a:lnTo>
                    <a:pt x="121011" y="67917"/>
                  </a:lnTo>
                  <a:lnTo>
                    <a:pt x="120969" y="68167"/>
                  </a:lnTo>
                  <a:lnTo>
                    <a:pt x="120928" y="68416"/>
                  </a:lnTo>
                  <a:lnTo>
                    <a:pt x="120866" y="68666"/>
                  </a:lnTo>
                  <a:lnTo>
                    <a:pt x="120803" y="68915"/>
                  </a:lnTo>
                  <a:lnTo>
                    <a:pt x="120637" y="69373"/>
                  </a:lnTo>
                  <a:lnTo>
                    <a:pt x="120408" y="69830"/>
                  </a:lnTo>
                  <a:lnTo>
                    <a:pt x="120159" y="70246"/>
                  </a:lnTo>
                  <a:lnTo>
                    <a:pt x="119868" y="70641"/>
                  </a:lnTo>
                  <a:lnTo>
                    <a:pt x="119535" y="70994"/>
                  </a:lnTo>
                  <a:lnTo>
                    <a:pt x="119161" y="71327"/>
                  </a:lnTo>
                  <a:lnTo>
                    <a:pt x="118766" y="71618"/>
                  </a:lnTo>
                  <a:lnTo>
                    <a:pt x="118350" y="71867"/>
                  </a:lnTo>
                  <a:lnTo>
                    <a:pt x="117914" y="72096"/>
                  </a:lnTo>
                  <a:lnTo>
                    <a:pt x="117435" y="72262"/>
                  </a:lnTo>
                  <a:lnTo>
                    <a:pt x="117186" y="72325"/>
                  </a:lnTo>
                  <a:lnTo>
                    <a:pt x="116957" y="72387"/>
                  </a:lnTo>
                  <a:lnTo>
                    <a:pt x="116687" y="72429"/>
                  </a:lnTo>
                  <a:lnTo>
                    <a:pt x="116438" y="72470"/>
                  </a:lnTo>
                  <a:lnTo>
                    <a:pt x="116188" y="72470"/>
                  </a:lnTo>
                  <a:lnTo>
                    <a:pt x="115918" y="72491"/>
                  </a:lnTo>
                  <a:lnTo>
                    <a:pt x="7256" y="72491"/>
                  </a:lnTo>
                  <a:lnTo>
                    <a:pt x="6985" y="72470"/>
                  </a:lnTo>
                  <a:lnTo>
                    <a:pt x="6715" y="72449"/>
                  </a:lnTo>
                  <a:lnTo>
                    <a:pt x="6466" y="72429"/>
                  </a:lnTo>
                  <a:lnTo>
                    <a:pt x="6195" y="72366"/>
                  </a:lnTo>
                  <a:lnTo>
                    <a:pt x="5946" y="72325"/>
                  </a:lnTo>
                  <a:lnTo>
                    <a:pt x="5696" y="72241"/>
                  </a:lnTo>
                  <a:lnTo>
                    <a:pt x="5447" y="72158"/>
                  </a:lnTo>
                  <a:lnTo>
                    <a:pt x="5218" y="72075"/>
                  </a:lnTo>
                  <a:lnTo>
                    <a:pt x="4740" y="71847"/>
                  </a:lnTo>
                  <a:lnTo>
                    <a:pt x="4304" y="71597"/>
                  </a:lnTo>
                  <a:lnTo>
                    <a:pt x="3909" y="71285"/>
                  </a:lnTo>
                  <a:lnTo>
                    <a:pt x="3514" y="70953"/>
                  </a:lnTo>
                  <a:lnTo>
                    <a:pt x="3181" y="70578"/>
                  </a:lnTo>
                  <a:lnTo>
                    <a:pt x="2869" y="70183"/>
                  </a:lnTo>
                  <a:lnTo>
                    <a:pt x="2599" y="69747"/>
                  </a:lnTo>
                  <a:lnTo>
                    <a:pt x="2370" y="69289"/>
                  </a:lnTo>
                  <a:lnTo>
                    <a:pt x="2266" y="69040"/>
                  </a:lnTo>
                  <a:lnTo>
                    <a:pt x="2183" y="68811"/>
                  </a:lnTo>
                  <a:lnTo>
                    <a:pt x="2100" y="68562"/>
                  </a:lnTo>
                  <a:lnTo>
                    <a:pt x="2038" y="68312"/>
                  </a:lnTo>
                  <a:lnTo>
                    <a:pt x="1975" y="68042"/>
                  </a:lnTo>
                  <a:lnTo>
                    <a:pt x="1934" y="67772"/>
                  </a:lnTo>
                  <a:lnTo>
                    <a:pt x="1913" y="67522"/>
                  </a:lnTo>
                  <a:lnTo>
                    <a:pt x="1892" y="67252"/>
                  </a:lnTo>
                  <a:lnTo>
                    <a:pt x="458" y="5697"/>
                  </a:lnTo>
                  <a:lnTo>
                    <a:pt x="458" y="5531"/>
                  </a:lnTo>
                  <a:lnTo>
                    <a:pt x="458" y="5281"/>
                  </a:lnTo>
                  <a:lnTo>
                    <a:pt x="478" y="5011"/>
                  </a:lnTo>
                  <a:lnTo>
                    <a:pt x="520" y="4761"/>
                  </a:lnTo>
                  <a:lnTo>
                    <a:pt x="562" y="4512"/>
                  </a:lnTo>
                  <a:lnTo>
                    <a:pt x="624" y="4262"/>
                  </a:lnTo>
                  <a:lnTo>
                    <a:pt x="686" y="4034"/>
                  </a:lnTo>
                  <a:lnTo>
                    <a:pt x="873" y="3556"/>
                  </a:lnTo>
                  <a:lnTo>
                    <a:pt x="1081" y="3119"/>
                  </a:lnTo>
                  <a:lnTo>
                    <a:pt x="1331" y="2683"/>
                  </a:lnTo>
                  <a:lnTo>
                    <a:pt x="1643" y="2308"/>
                  </a:lnTo>
                  <a:lnTo>
                    <a:pt x="1954" y="1934"/>
                  </a:lnTo>
                  <a:lnTo>
                    <a:pt x="2329" y="1602"/>
                  </a:lnTo>
                  <a:lnTo>
                    <a:pt x="2724" y="1310"/>
                  </a:lnTo>
                  <a:lnTo>
                    <a:pt x="3139" y="1061"/>
                  </a:lnTo>
                  <a:lnTo>
                    <a:pt x="3597" y="853"/>
                  </a:lnTo>
                  <a:lnTo>
                    <a:pt x="4054" y="687"/>
                  </a:lnTo>
                  <a:lnTo>
                    <a:pt x="4304" y="624"/>
                  </a:lnTo>
                  <a:lnTo>
                    <a:pt x="4553" y="562"/>
                  </a:lnTo>
                  <a:lnTo>
                    <a:pt x="4802" y="521"/>
                  </a:lnTo>
                  <a:lnTo>
                    <a:pt x="5052" y="479"/>
                  </a:lnTo>
                  <a:lnTo>
                    <a:pt x="5301" y="458"/>
                  </a:lnTo>
                  <a:close/>
                  <a:moveTo>
                    <a:pt x="5405" y="1"/>
                  </a:moveTo>
                  <a:lnTo>
                    <a:pt x="5135" y="22"/>
                  </a:lnTo>
                  <a:lnTo>
                    <a:pt x="4844" y="42"/>
                  </a:lnTo>
                  <a:lnTo>
                    <a:pt x="4574" y="84"/>
                  </a:lnTo>
                  <a:lnTo>
                    <a:pt x="4304" y="146"/>
                  </a:lnTo>
                  <a:lnTo>
                    <a:pt x="4033" y="209"/>
                  </a:lnTo>
                  <a:lnTo>
                    <a:pt x="3763" y="292"/>
                  </a:lnTo>
                  <a:lnTo>
                    <a:pt x="3514" y="396"/>
                  </a:lnTo>
                  <a:lnTo>
                    <a:pt x="3264" y="500"/>
                  </a:lnTo>
                  <a:lnTo>
                    <a:pt x="3015" y="624"/>
                  </a:lnTo>
                  <a:lnTo>
                    <a:pt x="2786" y="749"/>
                  </a:lnTo>
                  <a:lnTo>
                    <a:pt x="2557" y="874"/>
                  </a:lnTo>
                  <a:lnTo>
                    <a:pt x="2329" y="1040"/>
                  </a:lnTo>
                  <a:lnTo>
                    <a:pt x="2121" y="1186"/>
                  </a:lnTo>
                  <a:lnTo>
                    <a:pt x="1913" y="1373"/>
                  </a:lnTo>
                  <a:lnTo>
                    <a:pt x="1726" y="1539"/>
                  </a:lnTo>
                  <a:lnTo>
                    <a:pt x="1539" y="1726"/>
                  </a:lnTo>
                  <a:lnTo>
                    <a:pt x="1352" y="1934"/>
                  </a:lnTo>
                  <a:lnTo>
                    <a:pt x="1185" y="2142"/>
                  </a:lnTo>
                  <a:lnTo>
                    <a:pt x="1019" y="2350"/>
                  </a:lnTo>
                  <a:lnTo>
                    <a:pt x="873" y="2579"/>
                  </a:lnTo>
                  <a:lnTo>
                    <a:pt x="728" y="2807"/>
                  </a:lnTo>
                  <a:lnTo>
                    <a:pt x="603" y="3036"/>
                  </a:lnTo>
                  <a:lnTo>
                    <a:pt x="499" y="3285"/>
                  </a:lnTo>
                  <a:lnTo>
                    <a:pt x="395" y="3535"/>
                  </a:lnTo>
                  <a:lnTo>
                    <a:pt x="291" y="3784"/>
                  </a:lnTo>
                  <a:lnTo>
                    <a:pt x="208" y="4034"/>
                  </a:lnTo>
                  <a:lnTo>
                    <a:pt x="146" y="4304"/>
                  </a:lnTo>
                  <a:lnTo>
                    <a:pt x="83" y="4574"/>
                  </a:lnTo>
                  <a:lnTo>
                    <a:pt x="42" y="4845"/>
                  </a:lnTo>
                  <a:lnTo>
                    <a:pt x="21" y="5136"/>
                  </a:lnTo>
                  <a:lnTo>
                    <a:pt x="0" y="5406"/>
                  </a:lnTo>
                  <a:lnTo>
                    <a:pt x="0" y="5697"/>
                  </a:lnTo>
                  <a:lnTo>
                    <a:pt x="1435" y="67252"/>
                  </a:lnTo>
                  <a:lnTo>
                    <a:pt x="1455" y="67543"/>
                  </a:lnTo>
                  <a:lnTo>
                    <a:pt x="1476" y="67834"/>
                  </a:lnTo>
                  <a:lnTo>
                    <a:pt x="1539" y="68125"/>
                  </a:lnTo>
                  <a:lnTo>
                    <a:pt x="1580" y="68396"/>
                  </a:lnTo>
                  <a:lnTo>
                    <a:pt x="1663" y="68687"/>
                  </a:lnTo>
                  <a:lnTo>
                    <a:pt x="1747" y="68957"/>
                  </a:lnTo>
                  <a:lnTo>
                    <a:pt x="1830" y="69206"/>
                  </a:lnTo>
                  <a:lnTo>
                    <a:pt x="1954" y="69477"/>
                  </a:lnTo>
                  <a:lnTo>
                    <a:pt x="2058" y="69726"/>
                  </a:lnTo>
                  <a:lnTo>
                    <a:pt x="2204" y="69976"/>
                  </a:lnTo>
                  <a:lnTo>
                    <a:pt x="2329" y="70204"/>
                  </a:lnTo>
                  <a:lnTo>
                    <a:pt x="2495" y="70433"/>
                  </a:lnTo>
                  <a:lnTo>
                    <a:pt x="2661" y="70662"/>
                  </a:lnTo>
                  <a:lnTo>
                    <a:pt x="2828" y="70869"/>
                  </a:lnTo>
                  <a:lnTo>
                    <a:pt x="3015" y="71077"/>
                  </a:lnTo>
                  <a:lnTo>
                    <a:pt x="3202" y="71264"/>
                  </a:lnTo>
                  <a:lnTo>
                    <a:pt x="3410" y="71452"/>
                  </a:lnTo>
                  <a:lnTo>
                    <a:pt x="3617" y="71639"/>
                  </a:lnTo>
                  <a:lnTo>
                    <a:pt x="3825" y="71805"/>
                  </a:lnTo>
                  <a:lnTo>
                    <a:pt x="4054" y="71971"/>
                  </a:lnTo>
                  <a:lnTo>
                    <a:pt x="4283" y="72117"/>
                  </a:lnTo>
                  <a:lnTo>
                    <a:pt x="4532" y="72241"/>
                  </a:lnTo>
                  <a:lnTo>
                    <a:pt x="4782" y="72366"/>
                  </a:lnTo>
                  <a:lnTo>
                    <a:pt x="5031" y="72491"/>
                  </a:lnTo>
                  <a:lnTo>
                    <a:pt x="5281" y="72595"/>
                  </a:lnTo>
                  <a:lnTo>
                    <a:pt x="5551" y="72678"/>
                  </a:lnTo>
                  <a:lnTo>
                    <a:pt x="5821" y="72761"/>
                  </a:lnTo>
                  <a:lnTo>
                    <a:pt x="6112" y="72824"/>
                  </a:lnTo>
                  <a:lnTo>
                    <a:pt x="6382" y="72865"/>
                  </a:lnTo>
                  <a:lnTo>
                    <a:pt x="6673" y="72907"/>
                  </a:lnTo>
                  <a:lnTo>
                    <a:pt x="6964" y="72928"/>
                  </a:lnTo>
                  <a:lnTo>
                    <a:pt x="7256" y="72948"/>
                  </a:lnTo>
                  <a:lnTo>
                    <a:pt x="116084" y="72948"/>
                  </a:lnTo>
                  <a:lnTo>
                    <a:pt x="116375" y="72928"/>
                  </a:lnTo>
                  <a:lnTo>
                    <a:pt x="116645" y="72886"/>
                  </a:lnTo>
                  <a:lnTo>
                    <a:pt x="116916" y="72844"/>
                  </a:lnTo>
                  <a:lnTo>
                    <a:pt x="117186" y="72803"/>
                  </a:lnTo>
                  <a:lnTo>
                    <a:pt x="117456" y="72720"/>
                  </a:lnTo>
                  <a:lnTo>
                    <a:pt x="117726" y="72636"/>
                  </a:lnTo>
                  <a:lnTo>
                    <a:pt x="117976" y="72553"/>
                  </a:lnTo>
                  <a:lnTo>
                    <a:pt x="118225" y="72449"/>
                  </a:lnTo>
                  <a:lnTo>
                    <a:pt x="118475" y="72325"/>
                  </a:lnTo>
                  <a:lnTo>
                    <a:pt x="118703" y="72200"/>
                  </a:lnTo>
                  <a:lnTo>
                    <a:pt x="118932" y="72054"/>
                  </a:lnTo>
                  <a:lnTo>
                    <a:pt x="119161" y="71909"/>
                  </a:lnTo>
                  <a:lnTo>
                    <a:pt x="119369" y="71743"/>
                  </a:lnTo>
                  <a:lnTo>
                    <a:pt x="119577" y="71576"/>
                  </a:lnTo>
                  <a:lnTo>
                    <a:pt x="119785" y="71389"/>
                  </a:lnTo>
                  <a:lnTo>
                    <a:pt x="119972" y="71202"/>
                  </a:lnTo>
                  <a:lnTo>
                    <a:pt x="120138" y="71015"/>
                  </a:lnTo>
                  <a:lnTo>
                    <a:pt x="120304" y="70807"/>
                  </a:lnTo>
                  <a:lnTo>
                    <a:pt x="120471" y="70599"/>
                  </a:lnTo>
                  <a:lnTo>
                    <a:pt x="120616" y="70371"/>
                  </a:lnTo>
                  <a:lnTo>
                    <a:pt x="120762" y="70142"/>
                  </a:lnTo>
                  <a:lnTo>
                    <a:pt x="120886" y="69913"/>
                  </a:lnTo>
                  <a:lnTo>
                    <a:pt x="121011" y="69664"/>
                  </a:lnTo>
                  <a:lnTo>
                    <a:pt x="121115" y="69414"/>
                  </a:lnTo>
                  <a:lnTo>
                    <a:pt x="121198" y="69165"/>
                  </a:lnTo>
                  <a:lnTo>
                    <a:pt x="121281" y="68895"/>
                  </a:lnTo>
                  <a:lnTo>
                    <a:pt x="121344" y="68624"/>
                  </a:lnTo>
                  <a:lnTo>
                    <a:pt x="121406" y="68375"/>
                  </a:lnTo>
                  <a:lnTo>
                    <a:pt x="121448" y="68084"/>
                  </a:lnTo>
                  <a:lnTo>
                    <a:pt x="121468" y="67813"/>
                  </a:lnTo>
                  <a:lnTo>
                    <a:pt x="121489" y="67522"/>
                  </a:lnTo>
                  <a:lnTo>
                    <a:pt x="121489" y="67252"/>
                  </a:lnTo>
                  <a:lnTo>
                    <a:pt x="120055" y="5697"/>
                  </a:lnTo>
                  <a:lnTo>
                    <a:pt x="120034" y="5406"/>
                  </a:lnTo>
                  <a:lnTo>
                    <a:pt x="120013" y="5115"/>
                  </a:lnTo>
                  <a:lnTo>
                    <a:pt x="119972" y="4824"/>
                  </a:lnTo>
                  <a:lnTo>
                    <a:pt x="119909" y="4533"/>
                  </a:lnTo>
                  <a:lnTo>
                    <a:pt x="119847" y="4262"/>
                  </a:lnTo>
                  <a:lnTo>
                    <a:pt x="119764" y="3992"/>
                  </a:lnTo>
                  <a:lnTo>
                    <a:pt x="119660" y="3743"/>
                  </a:lnTo>
                  <a:lnTo>
                    <a:pt x="119556" y="3472"/>
                  </a:lnTo>
                  <a:lnTo>
                    <a:pt x="119431" y="3223"/>
                  </a:lnTo>
                  <a:lnTo>
                    <a:pt x="119306" y="2974"/>
                  </a:lnTo>
                  <a:lnTo>
                    <a:pt x="119161" y="2745"/>
                  </a:lnTo>
                  <a:lnTo>
                    <a:pt x="119015" y="2516"/>
                  </a:lnTo>
                  <a:lnTo>
                    <a:pt x="118849" y="2288"/>
                  </a:lnTo>
                  <a:lnTo>
                    <a:pt x="118683" y="2080"/>
                  </a:lnTo>
                  <a:lnTo>
                    <a:pt x="118496" y="1872"/>
                  </a:lnTo>
                  <a:lnTo>
                    <a:pt x="118309" y="1664"/>
                  </a:lnTo>
                  <a:lnTo>
                    <a:pt x="118101" y="1477"/>
                  </a:lnTo>
                  <a:lnTo>
                    <a:pt x="117893" y="1310"/>
                  </a:lnTo>
                  <a:lnTo>
                    <a:pt x="117664" y="1144"/>
                  </a:lnTo>
                  <a:lnTo>
                    <a:pt x="117435" y="978"/>
                  </a:lnTo>
                  <a:lnTo>
                    <a:pt x="117207" y="832"/>
                  </a:lnTo>
                  <a:lnTo>
                    <a:pt x="116978" y="687"/>
                  </a:lnTo>
                  <a:lnTo>
                    <a:pt x="116729" y="562"/>
                  </a:lnTo>
                  <a:lnTo>
                    <a:pt x="116458" y="458"/>
                  </a:lnTo>
                  <a:lnTo>
                    <a:pt x="116209" y="354"/>
                  </a:lnTo>
                  <a:lnTo>
                    <a:pt x="115939" y="271"/>
                  </a:lnTo>
                  <a:lnTo>
                    <a:pt x="115668" y="188"/>
                  </a:lnTo>
                  <a:lnTo>
                    <a:pt x="115398" y="126"/>
                  </a:lnTo>
                  <a:lnTo>
                    <a:pt x="115107" y="63"/>
                  </a:lnTo>
                  <a:lnTo>
                    <a:pt x="114816" y="42"/>
                  </a:lnTo>
                  <a:lnTo>
                    <a:pt x="11452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4826475" y="776375"/>
              <a:ext cx="3037250" cy="1823725"/>
            </a:xfrm>
            <a:custGeom>
              <a:rect b="b" l="l" r="r" t="t"/>
              <a:pathLst>
                <a:path extrusionOk="0" fill="none" h="72949" w="121490">
                  <a:moveTo>
                    <a:pt x="115918" y="72948"/>
                  </a:moveTo>
                  <a:lnTo>
                    <a:pt x="7256" y="72948"/>
                  </a:lnTo>
                  <a:lnTo>
                    <a:pt x="7256" y="72948"/>
                  </a:lnTo>
                  <a:lnTo>
                    <a:pt x="6964" y="72928"/>
                  </a:lnTo>
                  <a:lnTo>
                    <a:pt x="6673" y="72907"/>
                  </a:lnTo>
                  <a:lnTo>
                    <a:pt x="6382" y="72865"/>
                  </a:lnTo>
                  <a:lnTo>
                    <a:pt x="6112" y="72824"/>
                  </a:lnTo>
                  <a:lnTo>
                    <a:pt x="5821" y="72761"/>
                  </a:lnTo>
                  <a:lnTo>
                    <a:pt x="5551" y="72678"/>
                  </a:lnTo>
                  <a:lnTo>
                    <a:pt x="5281" y="72595"/>
                  </a:lnTo>
                  <a:lnTo>
                    <a:pt x="5031" y="72491"/>
                  </a:lnTo>
                  <a:lnTo>
                    <a:pt x="4782" y="72366"/>
                  </a:lnTo>
                  <a:lnTo>
                    <a:pt x="4532" y="72241"/>
                  </a:lnTo>
                  <a:lnTo>
                    <a:pt x="4283" y="72117"/>
                  </a:lnTo>
                  <a:lnTo>
                    <a:pt x="4054" y="71971"/>
                  </a:lnTo>
                  <a:lnTo>
                    <a:pt x="3825" y="71805"/>
                  </a:lnTo>
                  <a:lnTo>
                    <a:pt x="3617" y="71639"/>
                  </a:lnTo>
                  <a:lnTo>
                    <a:pt x="3410" y="71452"/>
                  </a:lnTo>
                  <a:lnTo>
                    <a:pt x="3202" y="71264"/>
                  </a:lnTo>
                  <a:lnTo>
                    <a:pt x="3015" y="71077"/>
                  </a:lnTo>
                  <a:lnTo>
                    <a:pt x="2828" y="70869"/>
                  </a:lnTo>
                  <a:lnTo>
                    <a:pt x="2661" y="70662"/>
                  </a:lnTo>
                  <a:lnTo>
                    <a:pt x="2495" y="70433"/>
                  </a:lnTo>
                  <a:lnTo>
                    <a:pt x="2329" y="70204"/>
                  </a:lnTo>
                  <a:lnTo>
                    <a:pt x="2204" y="69976"/>
                  </a:lnTo>
                  <a:lnTo>
                    <a:pt x="2058" y="69726"/>
                  </a:lnTo>
                  <a:lnTo>
                    <a:pt x="1954" y="69477"/>
                  </a:lnTo>
                  <a:lnTo>
                    <a:pt x="1830" y="69206"/>
                  </a:lnTo>
                  <a:lnTo>
                    <a:pt x="1747" y="68957"/>
                  </a:lnTo>
                  <a:lnTo>
                    <a:pt x="1663" y="68687"/>
                  </a:lnTo>
                  <a:lnTo>
                    <a:pt x="1580" y="68396"/>
                  </a:lnTo>
                  <a:lnTo>
                    <a:pt x="1539" y="68125"/>
                  </a:lnTo>
                  <a:lnTo>
                    <a:pt x="1476" y="67834"/>
                  </a:lnTo>
                  <a:lnTo>
                    <a:pt x="1455" y="67543"/>
                  </a:lnTo>
                  <a:lnTo>
                    <a:pt x="1435" y="67252"/>
                  </a:lnTo>
                  <a:lnTo>
                    <a:pt x="0" y="5697"/>
                  </a:lnTo>
                  <a:lnTo>
                    <a:pt x="0" y="5697"/>
                  </a:lnTo>
                  <a:lnTo>
                    <a:pt x="0" y="5406"/>
                  </a:lnTo>
                  <a:lnTo>
                    <a:pt x="21" y="5136"/>
                  </a:lnTo>
                  <a:lnTo>
                    <a:pt x="42" y="4845"/>
                  </a:lnTo>
                  <a:lnTo>
                    <a:pt x="83" y="4574"/>
                  </a:lnTo>
                  <a:lnTo>
                    <a:pt x="146" y="4304"/>
                  </a:lnTo>
                  <a:lnTo>
                    <a:pt x="208" y="4034"/>
                  </a:lnTo>
                  <a:lnTo>
                    <a:pt x="291" y="3784"/>
                  </a:lnTo>
                  <a:lnTo>
                    <a:pt x="395" y="3535"/>
                  </a:lnTo>
                  <a:lnTo>
                    <a:pt x="499" y="3285"/>
                  </a:lnTo>
                  <a:lnTo>
                    <a:pt x="603" y="3036"/>
                  </a:lnTo>
                  <a:lnTo>
                    <a:pt x="728" y="2807"/>
                  </a:lnTo>
                  <a:lnTo>
                    <a:pt x="873" y="2579"/>
                  </a:lnTo>
                  <a:lnTo>
                    <a:pt x="1019" y="2350"/>
                  </a:lnTo>
                  <a:lnTo>
                    <a:pt x="1185" y="2142"/>
                  </a:lnTo>
                  <a:lnTo>
                    <a:pt x="1352" y="1934"/>
                  </a:lnTo>
                  <a:lnTo>
                    <a:pt x="1539" y="1726"/>
                  </a:lnTo>
                  <a:lnTo>
                    <a:pt x="1726" y="1539"/>
                  </a:lnTo>
                  <a:lnTo>
                    <a:pt x="1913" y="1373"/>
                  </a:lnTo>
                  <a:lnTo>
                    <a:pt x="2121" y="1186"/>
                  </a:lnTo>
                  <a:lnTo>
                    <a:pt x="2329" y="1040"/>
                  </a:lnTo>
                  <a:lnTo>
                    <a:pt x="2557" y="874"/>
                  </a:lnTo>
                  <a:lnTo>
                    <a:pt x="2786" y="749"/>
                  </a:lnTo>
                  <a:lnTo>
                    <a:pt x="3015" y="624"/>
                  </a:lnTo>
                  <a:lnTo>
                    <a:pt x="3264" y="500"/>
                  </a:lnTo>
                  <a:lnTo>
                    <a:pt x="3514" y="396"/>
                  </a:lnTo>
                  <a:lnTo>
                    <a:pt x="3763" y="292"/>
                  </a:lnTo>
                  <a:lnTo>
                    <a:pt x="4033" y="209"/>
                  </a:lnTo>
                  <a:lnTo>
                    <a:pt x="4304" y="146"/>
                  </a:lnTo>
                  <a:lnTo>
                    <a:pt x="4574" y="84"/>
                  </a:lnTo>
                  <a:lnTo>
                    <a:pt x="4844" y="42"/>
                  </a:lnTo>
                  <a:lnTo>
                    <a:pt x="5135" y="22"/>
                  </a:lnTo>
                  <a:lnTo>
                    <a:pt x="5405" y="1"/>
                  </a:lnTo>
                  <a:lnTo>
                    <a:pt x="5405" y="1"/>
                  </a:lnTo>
                  <a:lnTo>
                    <a:pt x="5572" y="1"/>
                  </a:lnTo>
                  <a:lnTo>
                    <a:pt x="114234" y="1"/>
                  </a:lnTo>
                  <a:lnTo>
                    <a:pt x="114234" y="1"/>
                  </a:lnTo>
                  <a:lnTo>
                    <a:pt x="114525" y="1"/>
                  </a:lnTo>
                  <a:lnTo>
                    <a:pt x="114816" y="42"/>
                  </a:lnTo>
                  <a:lnTo>
                    <a:pt x="115107" y="63"/>
                  </a:lnTo>
                  <a:lnTo>
                    <a:pt x="115398" y="126"/>
                  </a:lnTo>
                  <a:lnTo>
                    <a:pt x="115668" y="188"/>
                  </a:lnTo>
                  <a:lnTo>
                    <a:pt x="115939" y="271"/>
                  </a:lnTo>
                  <a:lnTo>
                    <a:pt x="116209" y="354"/>
                  </a:lnTo>
                  <a:lnTo>
                    <a:pt x="116458" y="458"/>
                  </a:lnTo>
                  <a:lnTo>
                    <a:pt x="116729" y="562"/>
                  </a:lnTo>
                  <a:lnTo>
                    <a:pt x="116978" y="687"/>
                  </a:lnTo>
                  <a:lnTo>
                    <a:pt x="117207" y="832"/>
                  </a:lnTo>
                  <a:lnTo>
                    <a:pt x="117435" y="978"/>
                  </a:lnTo>
                  <a:lnTo>
                    <a:pt x="117664" y="1144"/>
                  </a:lnTo>
                  <a:lnTo>
                    <a:pt x="117893" y="1310"/>
                  </a:lnTo>
                  <a:lnTo>
                    <a:pt x="118101" y="1477"/>
                  </a:lnTo>
                  <a:lnTo>
                    <a:pt x="118309" y="1664"/>
                  </a:lnTo>
                  <a:lnTo>
                    <a:pt x="118496" y="1872"/>
                  </a:lnTo>
                  <a:lnTo>
                    <a:pt x="118683" y="2080"/>
                  </a:lnTo>
                  <a:lnTo>
                    <a:pt x="118849" y="2288"/>
                  </a:lnTo>
                  <a:lnTo>
                    <a:pt x="119015" y="2516"/>
                  </a:lnTo>
                  <a:lnTo>
                    <a:pt x="119161" y="2745"/>
                  </a:lnTo>
                  <a:lnTo>
                    <a:pt x="119306" y="2974"/>
                  </a:lnTo>
                  <a:lnTo>
                    <a:pt x="119431" y="3223"/>
                  </a:lnTo>
                  <a:lnTo>
                    <a:pt x="119556" y="3472"/>
                  </a:lnTo>
                  <a:lnTo>
                    <a:pt x="119660" y="3743"/>
                  </a:lnTo>
                  <a:lnTo>
                    <a:pt x="119764" y="3992"/>
                  </a:lnTo>
                  <a:lnTo>
                    <a:pt x="119847" y="4262"/>
                  </a:lnTo>
                  <a:lnTo>
                    <a:pt x="119909" y="4533"/>
                  </a:lnTo>
                  <a:lnTo>
                    <a:pt x="119972" y="4824"/>
                  </a:lnTo>
                  <a:lnTo>
                    <a:pt x="120013" y="5115"/>
                  </a:lnTo>
                  <a:lnTo>
                    <a:pt x="120034" y="5406"/>
                  </a:lnTo>
                  <a:lnTo>
                    <a:pt x="120055" y="5697"/>
                  </a:lnTo>
                  <a:lnTo>
                    <a:pt x="121489" y="67252"/>
                  </a:lnTo>
                  <a:lnTo>
                    <a:pt x="121489" y="67252"/>
                  </a:lnTo>
                  <a:lnTo>
                    <a:pt x="121489" y="67522"/>
                  </a:lnTo>
                  <a:lnTo>
                    <a:pt x="121468" y="67813"/>
                  </a:lnTo>
                  <a:lnTo>
                    <a:pt x="121448" y="68084"/>
                  </a:lnTo>
                  <a:lnTo>
                    <a:pt x="121406" y="68375"/>
                  </a:lnTo>
                  <a:lnTo>
                    <a:pt x="121344" y="68624"/>
                  </a:lnTo>
                  <a:lnTo>
                    <a:pt x="121281" y="68895"/>
                  </a:lnTo>
                  <a:lnTo>
                    <a:pt x="121198" y="69165"/>
                  </a:lnTo>
                  <a:lnTo>
                    <a:pt x="121115" y="69414"/>
                  </a:lnTo>
                  <a:lnTo>
                    <a:pt x="121011" y="69664"/>
                  </a:lnTo>
                  <a:lnTo>
                    <a:pt x="120886" y="69913"/>
                  </a:lnTo>
                  <a:lnTo>
                    <a:pt x="120762" y="70142"/>
                  </a:lnTo>
                  <a:lnTo>
                    <a:pt x="120616" y="70371"/>
                  </a:lnTo>
                  <a:lnTo>
                    <a:pt x="120471" y="70599"/>
                  </a:lnTo>
                  <a:lnTo>
                    <a:pt x="120304" y="70807"/>
                  </a:lnTo>
                  <a:lnTo>
                    <a:pt x="120138" y="71015"/>
                  </a:lnTo>
                  <a:lnTo>
                    <a:pt x="119972" y="71202"/>
                  </a:lnTo>
                  <a:lnTo>
                    <a:pt x="119785" y="71389"/>
                  </a:lnTo>
                  <a:lnTo>
                    <a:pt x="119577" y="71576"/>
                  </a:lnTo>
                  <a:lnTo>
                    <a:pt x="119369" y="71743"/>
                  </a:lnTo>
                  <a:lnTo>
                    <a:pt x="119161" y="71909"/>
                  </a:lnTo>
                  <a:lnTo>
                    <a:pt x="118932" y="72054"/>
                  </a:lnTo>
                  <a:lnTo>
                    <a:pt x="118703" y="72200"/>
                  </a:lnTo>
                  <a:lnTo>
                    <a:pt x="118475" y="72325"/>
                  </a:lnTo>
                  <a:lnTo>
                    <a:pt x="118225" y="72449"/>
                  </a:lnTo>
                  <a:lnTo>
                    <a:pt x="117976" y="72553"/>
                  </a:lnTo>
                  <a:lnTo>
                    <a:pt x="117726" y="72636"/>
                  </a:lnTo>
                  <a:lnTo>
                    <a:pt x="117456" y="72720"/>
                  </a:lnTo>
                  <a:lnTo>
                    <a:pt x="117186" y="72803"/>
                  </a:lnTo>
                  <a:lnTo>
                    <a:pt x="116916" y="72844"/>
                  </a:lnTo>
                  <a:lnTo>
                    <a:pt x="116645" y="72886"/>
                  </a:lnTo>
                  <a:lnTo>
                    <a:pt x="116375" y="72928"/>
                  </a:lnTo>
                  <a:lnTo>
                    <a:pt x="116084" y="72948"/>
                  </a:lnTo>
                  <a:lnTo>
                    <a:pt x="116084" y="72948"/>
                  </a:lnTo>
                  <a:lnTo>
                    <a:pt x="115918" y="729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4837900" y="787825"/>
              <a:ext cx="3014375" cy="1800825"/>
            </a:xfrm>
            <a:custGeom>
              <a:rect b="b" l="l" r="r" t="t"/>
              <a:pathLst>
                <a:path extrusionOk="0" fill="none" h="72033" w="120575">
                  <a:moveTo>
                    <a:pt x="5115" y="0"/>
                  </a:moveTo>
                  <a:lnTo>
                    <a:pt x="5115" y="0"/>
                  </a:lnTo>
                  <a:lnTo>
                    <a:pt x="4844" y="0"/>
                  </a:lnTo>
                  <a:lnTo>
                    <a:pt x="4595" y="21"/>
                  </a:lnTo>
                  <a:lnTo>
                    <a:pt x="4345" y="63"/>
                  </a:lnTo>
                  <a:lnTo>
                    <a:pt x="4096" y="104"/>
                  </a:lnTo>
                  <a:lnTo>
                    <a:pt x="3847" y="166"/>
                  </a:lnTo>
                  <a:lnTo>
                    <a:pt x="3597" y="229"/>
                  </a:lnTo>
                  <a:lnTo>
                    <a:pt x="3140" y="395"/>
                  </a:lnTo>
                  <a:lnTo>
                    <a:pt x="2682" y="603"/>
                  </a:lnTo>
                  <a:lnTo>
                    <a:pt x="2267" y="852"/>
                  </a:lnTo>
                  <a:lnTo>
                    <a:pt x="1872" y="1144"/>
                  </a:lnTo>
                  <a:lnTo>
                    <a:pt x="1497" y="1476"/>
                  </a:lnTo>
                  <a:lnTo>
                    <a:pt x="1186" y="1850"/>
                  </a:lnTo>
                  <a:lnTo>
                    <a:pt x="874" y="2225"/>
                  </a:lnTo>
                  <a:lnTo>
                    <a:pt x="624" y="2661"/>
                  </a:lnTo>
                  <a:lnTo>
                    <a:pt x="416" y="3098"/>
                  </a:lnTo>
                  <a:lnTo>
                    <a:pt x="229" y="3576"/>
                  </a:lnTo>
                  <a:lnTo>
                    <a:pt x="167" y="3804"/>
                  </a:lnTo>
                  <a:lnTo>
                    <a:pt x="105" y="4054"/>
                  </a:lnTo>
                  <a:lnTo>
                    <a:pt x="63" y="4303"/>
                  </a:lnTo>
                  <a:lnTo>
                    <a:pt x="21" y="4553"/>
                  </a:lnTo>
                  <a:lnTo>
                    <a:pt x="1" y="4823"/>
                  </a:lnTo>
                  <a:lnTo>
                    <a:pt x="1" y="5073"/>
                  </a:lnTo>
                  <a:lnTo>
                    <a:pt x="1" y="5073"/>
                  </a:lnTo>
                  <a:lnTo>
                    <a:pt x="1" y="5239"/>
                  </a:lnTo>
                  <a:lnTo>
                    <a:pt x="1435" y="66794"/>
                  </a:lnTo>
                  <a:lnTo>
                    <a:pt x="1435" y="66794"/>
                  </a:lnTo>
                  <a:lnTo>
                    <a:pt x="1456" y="67064"/>
                  </a:lnTo>
                  <a:lnTo>
                    <a:pt x="1477" y="67314"/>
                  </a:lnTo>
                  <a:lnTo>
                    <a:pt x="1518" y="67584"/>
                  </a:lnTo>
                  <a:lnTo>
                    <a:pt x="1581" y="67854"/>
                  </a:lnTo>
                  <a:lnTo>
                    <a:pt x="1643" y="68104"/>
                  </a:lnTo>
                  <a:lnTo>
                    <a:pt x="1726" y="68353"/>
                  </a:lnTo>
                  <a:lnTo>
                    <a:pt x="1809" y="68582"/>
                  </a:lnTo>
                  <a:lnTo>
                    <a:pt x="1913" y="68831"/>
                  </a:lnTo>
                  <a:lnTo>
                    <a:pt x="2142" y="69289"/>
                  </a:lnTo>
                  <a:lnTo>
                    <a:pt x="2412" y="69725"/>
                  </a:lnTo>
                  <a:lnTo>
                    <a:pt x="2724" y="70120"/>
                  </a:lnTo>
                  <a:lnTo>
                    <a:pt x="3057" y="70495"/>
                  </a:lnTo>
                  <a:lnTo>
                    <a:pt x="3452" y="70827"/>
                  </a:lnTo>
                  <a:lnTo>
                    <a:pt x="3847" y="71139"/>
                  </a:lnTo>
                  <a:lnTo>
                    <a:pt x="4283" y="71389"/>
                  </a:lnTo>
                  <a:lnTo>
                    <a:pt x="4761" y="71617"/>
                  </a:lnTo>
                  <a:lnTo>
                    <a:pt x="4990" y="71700"/>
                  </a:lnTo>
                  <a:lnTo>
                    <a:pt x="5239" y="71783"/>
                  </a:lnTo>
                  <a:lnTo>
                    <a:pt x="5489" y="71867"/>
                  </a:lnTo>
                  <a:lnTo>
                    <a:pt x="5738" y="71908"/>
                  </a:lnTo>
                  <a:lnTo>
                    <a:pt x="6009" y="71971"/>
                  </a:lnTo>
                  <a:lnTo>
                    <a:pt x="6258" y="71991"/>
                  </a:lnTo>
                  <a:lnTo>
                    <a:pt x="6528" y="72012"/>
                  </a:lnTo>
                  <a:lnTo>
                    <a:pt x="6799" y="72033"/>
                  </a:lnTo>
                  <a:lnTo>
                    <a:pt x="115461" y="72033"/>
                  </a:lnTo>
                  <a:lnTo>
                    <a:pt x="115461" y="72033"/>
                  </a:lnTo>
                  <a:lnTo>
                    <a:pt x="115731" y="72012"/>
                  </a:lnTo>
                  <a:lnTo>
                    <a:pt x="115981" y="72012"/>
                  </a:lnTo>
                  <a:lnTo>
                    <a:pt x="116230" y="71971"/>
                  </a:lnTo>
                  <a:lnTo>
                    <a:pt x="116500" y="71929"/>
                  </a:lnTo>
                  <a:lnTo>
                    <a:pt x="116729" y="71867"/>
                  </a:lnTo>
                  <a:lnTo>
                    <a:pt x="116978" y="71804"/>
                  </a:lnTo>
                  <a:lnTo>
                    <a:pt x="117457" y="71638"/>
                  </a:lnTo>
                  <a:lnTo>
                    <a:pt x="117893" y="71409"/>
                  </a:lnTo>
                  <a:lnTo>
                    <a:pt x="118309" y="71160"/>
                  </a:lnTo>
                  <a:lnTo>
                    <a:pt x="118704" y="70869"/>
                  </a:lnTo>
                  <a:lnTo>
                    <a:pt x="119078" y="70536"/>
                  </a:lnTo>
                  <a:lnTo>
                    <a:pt x="119411" y="70183"/>
                  </a:lnTo>
                  <a:lnTo>
                    <a:pt x="119702" y="69788"/>
                  </a:lnTo>
                  <a:lnTo>
                    <a:pt x="119951" y="69372"/>
                  </a:lnTo>
                  <a:lnTo>
                    <a:pt x="120180" y="68915"/>
                  </a:lnTo>
                  <a:lnTo>
                    <a:pt x="120346" y="68457"/>
                  </a:lnTo>
                  <a:lnTo>
                    <a:pt x="120409" y="68208"/>
                  </a:lnTo>
                  <a:lnTo>
                    <a:pt x="120471" y="67958"/>
                  </a:lnTo>
                  <a:lnTo>
                    <a:pt x="120512" y="67709"/>
                  </a:lnTo>
                  <a:lnTo>
                    <a:pt x="120554" y="67459"/>
                  </a:lnTo>
                  <a:lnTo>
                    <a:pt x="120575" y="67189"/>
                  </a:lnTo>
                  <a:lnTo>
                    <a:pt x="120575" y="66940"/>
                  </a:lnTo>
                  <a:lnTo>
                    <a:pt x="120575" y="66940"/>
                  </a:lnTo>
                  <a:lnTo>
                    <a:pt x="120575" y="66794"/>
                  </a:lnTo>
                  <a:lnTo>
                    <a:pt x="119140" y="5239"/>
                  </a:lnTo>
                  <a:lnTo>
                    <a:pt x="119140" y="5239"/>
                  </a:lnTo>
                  <a:lnTo>
                    <a:pt x="119140" y="4969"/>
                  </a:lnTo>
                  <a:lnTo>
                    <a:pt x="119099" y="4698"/>
                  </a:lnTo>
                  <a:lnTo>
                    <a:pt x="119057" y="4449"/>
                  </a:lnTo>
                  <a:lnTo>
                    <a:pt x="119016" y="4179"/>
                  </a:lnTo>
                  <a:lnTo>
                    <a:pt x="118953" y="3929"/>
                  </a:lnTo>
                  <a:lnTo>
                    <a:pt x="118870" y="3680"/>
                  </a:lnTo>
                  <a:lnTo>
                    <a:pt x="118787" y="3430"/>
                  </a:lnTo>
                  <a:lnTo>
                    <a:pt x="118683" y="3202"/>
                  </a:lnTo>
                  <a:lnTo>
                    <a:pt x="118454" y="2744"/>
                  </a:lnTo>
                  <a:lnTo>
                    <a:pt x="118184" y="2308"/>
                  </a:lnTo>
                  <a:lnTo>
                    <a:pt x="117872" y="1913"/>
                  </a:lnTo>
                  <a:lnTo>
                    <a:pt x="117519" y="1539"/>
                  </a:lnTo>
                  <a:lnTo>
                    <a:pt x="117145" y="1206"/>
                  </a:lnTo>
                  <a:lnTo>
                    <a:pt x="116729" y="894"/>
                  </a:lnTo>
                  <a:lnTo>
                    <a:pt x="116292" y="645"/>
                  </a:lnTo>
                  <a:lnTo>
                    <a:pt x="115835" y="416"/>
                  </a:lnTo>
                  <a:lnTo>
                    <a:pt x="115586" y="333"/>
                  </a:lnTo>
                  <a:lnTo>
                    <a:pt x="115357" y="250"/>
                  </a:lnTo>
                  <a:lnTo>
                    <a:pt x="115107" y="166"/>
                  </a:lnTo>
                  <a:lnTo>
                    <a:pt x="114837" y="104"/>
                  </a:lnTo>
                  <a:lnTo>
                    <a:pt x="114588" y="63"/>
                  </a:lnTo>
                  <a:lnTo>
                    <a:pt x="114317" y="21"/>
                  </a:lnTo>
                  <a:lnTo>
                    <a:pt x="114047" y="0"/>
                  </a:lnTo>
                  <a:lnTo>
                    <a:pt x="113777" y="0"/>
                  </a:lnTo>
                  <a:lnTo>
                    <a:pt x="51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4855050" y="782100"/>
              <a:ext cx="3025300" cy="1812275"/>
            </a:xfrm>
            <a:custGeom>
              <a:rect b="b" l="l" r="r" t="t"/>
              <a:pathLst>
                <a:path extrusionOk="0" h="72491" w="121012">
                  <a:moveTo>
                    <a:pt x="5198" y="0"/>
                  </a:moveTo>
                  <a:lnTo>
                    <a:pt x="4928" y="21"/>
                  </a:lnTo>
                  <a:lnTo>
                    <a:pt x="4657" y="42"/>
                  </a:lnTo>
                  <a:lnTo>
                    <a:pt x="4387" y="84"/>
                  </a:lnTo>
                  <a:lnTo>
                    <a:pt x="4117" y="146"/>
                  </a:lnTo>
                  <a:lnTo>
                    <a:pt x="3867" y="208"/>
                  </a:lnTo>
                  <a:lnTo>
                    <a:pt x="3618" y="292"/>
                  </a:lnTo>
                  <a:lnTo>
                    <a:pt x="3368" y="375"/>
                  </a:lnTo>
                  <a:lnTo>
                    <a:pt x="3140" y="479"/>
                  </a:lnTo>
                  <a:lnTo>
                    <a:pt x="2890" y="583"/>
                  </a:lnTo>
                  <a:lnTo>
                    <a:pt x="2662" y="707"/>
                  </a:lnTo>
                  <a:lnTo>
                    <a:pt x="2246" y="998"/>
                  </a:lnTo>
                  <a:lnTo>
                    <a:pt x="1830" y="1310"/>
                  </a:lnTo>
                  <a:lnTo>
                    <a:pt x="1456" y="1664"/>
                  </a:lnTo>
                  <a:lnTo>
                    <a:pt x="1123" y="2038"/>
                  </a:lnTo>
                  <a:lnTo>
                    <a:pt x="832" y="2474"/>
                  </a:lnTo>
                  <a:lnTo>
                    <a:pt x="583" y="2911"/>
                  </a:lnTo>
                  <a:lnTo>
                    <a:pt x="458" y="3140"/>
                  </a:lnTo>
                  <a:lnTo>
                    <a:pt x="375" y="3389"/>
                  </a:lnTo>
                  <a:lnTo>
                    <a:pt x="271" y="3618"/>
                  </a:lnTo>
                  <a:lnTo>
                    <a:pt x="209" y="3867"/>
                  </a:lnTo>
                  <a:lnTo>
                    <a:pt x="125" y="4137"/>
                  </a:lnTo>
                  <a:lnTo>
                    <a:pt x="84" y="4387"/>
                  </a:lnTo>
                  <a:lnTo>
                    <a:pt x="42" y="4657"/>
                  </a:lnTo>
                  <a:lnTo>
                    <a:pt x="21" y="4927"/>
                  </a:lnTo>
                  <a:lnTo>
                    <a:pt x="1" y="5198"/>
                  </a:lnTo>
                  <a:lnTo>
                    <a:pt x="1" y="5468"/>
                  </a:lnTo>
                  <a:lnTo>
                    <a:pt x="1435" y="67023"/>
                  </a:lnTo>
                  <a:lnTo>
                    <a:pt x="1435" y="67293"/>
                  </a:lnTo>
                  <a:lnTo>
                    <a:pt x="1477" y="67584"/>
                  </a:lnTo>
                  <a:lnTo>
                    <a:pt x="1518" y="67855"/>
                  </a:lnTo>
                  <a:lnTo>
                    <a:pt x="1560" y="68125"/>
                  </a:lnTo>
                  <a:lnTo>
                    <a:pt x="1643" y="68395"/>
                  </a:lnTo>
                  <a:lnTo>
                    <a:pt x="1726" y="68645"/>
                  </a:lnTo>
                  <a:lnTo>
                    <a:pt x="1809" y="68894"/>
                  </a:lnTo>
                  <a:lnTo>
                    <a:pt x="1913" y="69144"/>
                  </a:lnTo>
                  <a:lnTo>
                    <a:pt x="2038" y="69393"/>
                  </a:lnTo>
                  <a:lnTo>
                    <a:pt x="2163" y="69622"/>
                  </a:lnTo>
                  <a:lnTo>
                    <a:pt x="2287" y="69850"/>
                  </a:lnTo>
                  <a:lnTo>
                    <a:pt x="2433" y="70079"/>
                  </a:lnTo>
                  <a:lnTo>
                    <a:pt x="2766" y="70495"/>
                  </a:lnTo>
                  <a:lnTo>
                    <a:pt x="3119" y="70869"/>
                  </a:lnTo>
                  <a:lnTo>
                    <a:pt x="3514" y="71223"/>
                  </a:lnTo>
                  <a:lnTo>
                    <a:pt x="3950" y="71534"/>
                  </a:lnTo>
                  <a:lnTo>
                    <a:pt x="4158" y="71680"/>
                  </a:lnTo>
                  <a:lnTo>
                    <a:pt x="4408" y="71825"/>
                  </a:lnTo>
                  <a:lnTo>
                    <a:pt x="4637" y="71929"/>
                  </a:lnTo>
                  <a:lnTo>
                    <a:pt x="4886" y="72054"/>
                  </a:lnTo>
                  <a:lnTo>
                    <a:pt x="5135" y="72137"/>
                  </a:lnTo>
                  <a:lnTo>
                    <a:pt x="5385" y="72241"/>
                  </a:lnTo>
                  <a:lnTo>
                    <a:pt x="5655" y="72304"/>
                  </a:lnTo>
                  <a:lnTo>
                    <a:pt x="5905" y="72366"/>
                  </a:lnTo>
                  <a:lnTo>
                    <a:pt x="6175" y="72407"/>
                  </a:lnTo>
                  <a:lnTo>
                    <a:pt x="6466" y="72449"/>
                  </a:lnTo>
                  <a:lnTo>
                    <a:pt x="6736" y="72470"/>
                  </a:lnTo>
                  <a:lnTo>
                    <a:pt x="7027" y="72491"/>
                  </a:lnTo>
                  <a:lnTo>
                    <a:pt x="115814" y="72491"/>
                  </a:lnTo>
                  <a:lnTo>
                    <a:pt x="116105" y="72470"/>
                  </a:lnTo>
                  <a:lnTo>
                    <a:pt x="116355" y="72449"/>
                  </a:lnTo>
                  <a:lnTo>
                    <a:pt x="116625" y="72407"/>
                  </a:lnTo>
                  <a:lnTo>
                    <a:pt x="116895" y="72345"/>
                  </a:lnTo>
                  <a:lnTo>
                    <a:pt x="117145" y="72283"/>
                  </a:lnTo>
                  <a:lnTo>
                    <a:pt x="117394" y="72200"/>
                  </a:lnTo>
                  <a:lnTo>
                    <a:pt x="117644" y="72116"/>
                  </a:lnTo>
                  <a:lnTo>
                    <a:pt x="117893" y="72012"/>
                  </a:lnTo>
                  <a:lnTo>
                    <a:pt x="118122" y="71909"/>
                  </a:lnTo>
                  <a:lnTo>
                    <a:pt x="118350" y="71784"/>
                  </a:lnTo>
                  <a:lnTo>
                    <a:pt x="118766" y="71493"/>
                  </a:lnTo>
                  <a:lnTo>
                    <a:pt x="119182" y="71181"/>
                  </a:lnTo>
                  <a:lnTo>
                    <a:pt x="119556" y="70828"/>
                  </a:lnTo>
                  <a:lnTo>
                    <a:pt x="119889" y="70433"/>
                  </a:lnTo>
                  <a:lnTo>
                    <a:pt x="120180" y="70017"/>
                  </a:lnTo>
                  <a:lnTo>
                    <a:pt x="120429" y="69580"/>
                  </a:lnTo>
                  <a:lnTo>
                    <a:pt x="120554" y="69352"/>
                  </a:lnTo>
                  <a:lnTo>
                    <a:pt x="120637" y="69102"/>
                  </a:lnTo>
                  <a:lnTo>
                    <a:pt x="120741" y="68853"/>
                  </a:lnTo>
                  <a:lnTo>
                    <a:pt x="120804" y="68603"/>
                  </a:lnTo>
                  <a:lnTo>
                    <a:pt x="120887" y="68354"/>
                  </a:lnTo>
                  <a:lnTo>
                    <a:pt x="120928" y="68104"/>
                  </a:lnTo>
                  <a:lnTo>
                    <a:pt x="120970" y="67834"/>
                  </a:lnTo>
                  <a:lnTo>
                    <a:pt x="120991" y="67564"/>
                  </a:lnTo>
                  <a:lnTo>
                    <a:pt x="121011" y="67293"/>
                  </a:lnTo>
                  <a:lnTo>
                    <a:pt x="121011" y="67023"/>
                  </a:lnTo>
                  <a:lnTo>
                    <a:pt x="119598" y="5468"/>
                  </a:lnTo>
                  <a:lnTo>
                    <a:pt x="119577" y="5177"/>
                  </a:lnTo>
                  <a:lnTo>
                    <a:pt x="119556" y="4907"/>
                  </a:lnTo>
                  <a:lnTo>
                    <a:pt x="119515" y="4636"/>
                  </a:lnTo>
                  <a:lnTo>
                    <a:pt x="119452" y="4366"/>
                  </a:lnTo>
                  <a:lnTo>
                    <a:pt x="119390" y="4096"/>
                  </a:lnTo>
                  <a:lnTo>
                    <a:pt x="119307" y="3846"/>
                  </a:lnTo>
                  <a:lnTo>
                    <a:pt x="119224" y="3576"/>
                  </a:lnTo>
                  <a:lnTo>
                    <a:pt x="119120" y="3347"/>
                  </a:lnTo>
                  <a:lnTo>
                    <a:pt x="118995" y="3098"/>
                  </a:lnTo>
                  <a:lnTo>
                    <a:pt x="118870" y="2869"/>
                  </a:lnTo>
                  <a:lnTo>
                    <a:pt x="118745" y="2641"/>
                  </a:lnTo>
                  <a:lnTo>
                    <a:pt x="118579" y="2412"/>
                  </a:lnTo>
                  <a:lnTo>
                    <a:pt x="118267" y="1996"/>
                  </a:lnTo>
                  <a:lnTo>
                    <a:pt x="117914" y="1601"/>
                  </a:lnTo>
                  <a:lnTo>
                    <a:pt x="117519" y="1248"/>
                  </a:lnTo>
                  <a:lnTo>
                    <a:pt x="117082" y="936"/>
                  </a:lnTo>
                  <a:lnTo>
                    <a:pt x="116854" y="790"/>
                  </a:lnTo>
                  <a:lnTo>
                    <a:pt x="116625" y="666"/>
                  </a:lnTo>
                  <a:lnTo>
                    <a:pt x="116396" y="541"/>
                  </a:lnTo>
                  <a:lnTo>
                    <a:pt x="116147" y="437"/>
                  </a:lnTo>
                  <a:lnTo>
                    <a:pt x="115897" y="333"/>
                  </a:lnTo>
                  <a:lnTo>
                    <a:pt x="115648" y="250"/>
                  </a:lnTo>
                  <a:lnTo>
                    <a:pt x="115378" y="188"/>
                  </a:lnTo>
                  <a:lnTo>
                    <a:pt x="115107" y="125"/>
                  </a:lnTo>
                  <a:lnTo>
                    <a:pt x="114837" y="63"/>
                  </a:lnTo>
                  <a:lnTo>
                    <a:pt x="114567" y="42"/>
                  </a:lnTo>
                  <a:lnTo>
                    <a:pt x="1142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4855050" y="782100"/>
              <a:ext cx="3025300" cy="1812275"/>
            </a:xfrm>
            <a:custGeom>
              <a:rect b="b" l="l" r="r" t="t"/>
              <a:pathLst>
                <a:path extrusionOk="0" fill="none" h="72491" w="121012">
                  <a:moveTo>
                    <a:pt x="115690" y="72491"/>
                  </a:moveTo>
                  <a:lnTo>
                    <a:pt x="7027" y="72491"/>
                  </a:lnTo>
                  <a:lnTo>
                    <a:pt x="7027" y="72491"/>
                  </a:lnTo>
                  <a:lnTo>
                    <a:pt x="6736" y="72470"/>
                  </a:lnTo>
                  <a:lnTo>
                    <a:pt x="6466" y="72449"/>
                  </a:lnTo>
                  <a:lnTo>
                    <a:pt x="6175" y="72407"/>
                  </a:lnTo>
                  <a:lnTo>
                    <a:pt x="5905" y="72366"/>
                  </a:lnTo>
                  <a:lnTo>
                    <a:pt x="5655" y="72304"/>
                  </a:lnTo>
                  <a:lnTo>
                    <a:pt x="5385" y="72241"/>
                  </a:lnTo>
                  <a:lnTo>
                    <a:pt x="5135" y="72137"/>
                  </a:lnTo>
                  <a:lnTo>
                    <a:pt x="4886" y="72054"/>
                  </a:lnTo>
                  <a:lnTo>
                    <a:pt x="4637" y="71929"/>
                  </a:lnTo>
                  <a:lnTo>
                    <a:pt x="4408" y="71825"/>
                  </a:lnTo>
                  <a:lnTo>
                    <a:pt x="4158" y="71680"/>
                  </a:lnTo>
                  <a:lnTo>
                    <a:pt x="3950" y="71534"/>
                  </a:lnTo>
                  <a:lnTo>
                    <a:pt x="3514" y="71223"/>
                  </a:lnTo>
                  <a:lnTo>
                    <a:pt x="3119" y="70869"/>
                  </a:lnTo>
                  <a:lnTo>
                    <a:pt x="2766" y="70495"/>
                  </a:lnTo>
                  <a:lnTo>
                    <a:pt x="2433" y="70079"/>
                  </a:lnTo>
                  <a:lnTo>
                    <a:pt x="2287" y="69850"/>
                  </a:lnTo>
                  <a:lnTo>
                    <a:pt x="2163" y="69622"/>
                  </a:lnTo>
                  <a:lnTo>
                    <a:pt x="2038" y="69393"/>
                  </a:lnTo>
                  <a:lnTo>
                    <a:pt x="1913" y="69144"/>
                  </a:lnTo>
                  <a:lnTo>
                    <a:pt x="1809" y="68894"/>
                  </a:lnTo>
                  <a:lnTo>
                    <a:pt x="1726" y="68645"/>
                  </a:lnTo>
                  <a:lnTo>
                    <a:pt x="1643" y="68395"/>
                  </a:lnTo>
                  <a:lnTo>
                    <a:pt x="1560" y="68125"/>
                  </a:lnTo>
                  <a:lnTo>
                    <a:pt x="1518" y="67855"/>
                  </a:lnTo>
                  <a:lnTo>
                    <a:pt x="1477" y="67584"/>
                  </a:lnTo>
                  <a:lnTo>
                    <a:pt x="1435" y="67293"/>
                  </a:lnTo>
                  <a:lnTo>
                    <a:pt x="1435" y="67023"/>
                  </a:lnTo>
                  <a:lnTo>
                    <a:pt x="1" y="5468"/>
                  </a:lnTo>
                  <a:lnTo>
                    <a:pt x="1" y="5468"/>
                  </a:lnTo>
                  <a:lnTo>
                    <a:pt x="1" y="5198"/>
                  </a:lnTo>
                  <a:lnTo>
                    <a:pt x="21" y="4927"/>
                  </a:lnTo>
                  <a:lnTo>
                    <a:pt x="42" y="4657"/>
                  </a:lnTo>
                  <a:lnTo>
                    <a:pt x="84" y="4387"/>
                  </a:lnTo>
                  <a:lnTo>
                    <a:pt x="125" y="4137"/>
                  </a:lnTo>
                  <a:lnTo>
                    <a:pt x="209" y="3867"/>
                  </a:lnTo>
                  <a:lnTo>
                    <a:pt x="271" y="3618"/>
                  </a:lnTo>
                  <a:lnTo>
                    <a:pt x="375" y="3389"/>
                  </a:lnTo>
                  <a:lnTo>
                    <a:pt x="458" y="3140"/>
                  </a:lnTo>
                  <a:lnTo>
                    <a:pt x="583" y="2911"/>
                  </a:lnTo>
                  <a:lnTo>
                    <a:pt x="832" y="2474"/>
                  </a:lnTo>
                  <a:lnTo>
                    <a:pt x="1123" y="2038"/>
                  </a:lnTo>
                  <a:lnTo>
                    <a:pt x="1456" y="1664"/>
                  </a:lnTo>
                  <a:lnTo>
                    <a:pt x="1830" y="1310"/>
                  </a:lnTo>
                  <a:lnTo>
                    <a:pt x="2246" y="998"/>
                  </a:lnTo>
                  <a:lnTo>
                    <a:pt x="2662" y="707"/>
                  </a:lnTo>
                  <a:lnTo>
                    <a:pt x="2890" y="583"/>
                  </a:lnTo>
                  <a:lnTo>
                    <a:pt x="3140" y="479"/>
                  </a:lnTo>
                  <a:lnTo>
                    <a:pt x="3368" y="375"/>
                  </a:lnTo>
                  <a:lnTo>
                    <a:pt x="3618" y="292"/>
                  </a:lnTo>
                  <a:lnTo>
                    <a:pt x="3867" y="208"/>
                  </a:lnTo>
                  <a:lnTo>
                    <a:pt x="4117" y="146"/>
                  </a:lnTo>
                  <a:lnTo>
                    <a:pt x="4387" y="84"/>
                  </a:lnTo>
                  <a:lnTo>
                    <a:pt x="4657" y="42"/>
                  </a:lnTo>
                  <a:lnTo>
                    <a:pt x="4928" y="21"/>
                  </a:lnTo>
                  <a:lnTo>
                    <a:pt x="5198" y="0"/>
                  </a:lnTo>
                  <a:lnTo>
                    <a:pt x="5198" y="0"/>
                  </a:lnTo>
                  <a:lnTo>
                    <a:pt x="5343" y="0"/>
                  </a:lnTo>
                  <a:lnTo>
                    <a:pt x="114006" y="0"/>
                  </a:lnTo>
                  <a:lnTo>
                    <a:pt x="114006" y="0"/>
                  </a:lnTo>
                  <a:lnTo>
                    <a:pt x="114297" y="0"/>
                  </a:lnTo>
                  <a:lnTo>
                    <a:pt x="114567" y="42"/>
                  </a:lnTo>
                  <a:lnTo>
                    <a:pt x="114837" y="63"/>
                  </a:lnTo>
                  <a:lnTo>
                    <a:pt x="115107" y="125"/>
                  </a:lnTo>
                  <a:lnTo>
                    <a:pt x="115378" y="188"/>
                  </a:lnTo>
                  <a:lnTo>
                    <a:pt x="115648" y="250"/>
                  </a:lnTo>
                  <a:lnTo>
                    <a:pt x="115897" y="333"/>
                  </a:lnTo>
                  <a:lnTo>
                    <a:pt x="116147" y="437"/>
                  </a:lnTo>
                  <a:lnTo>
                    <a:pt x="116396" y="541"/>
                  </a:lnTo>
                  <a:lnTo>
                    <a:pt x="116625" y="666"/>
                  </a:lnTo>
                  <a:lnTo>
                    <a:pt x="116854" y="790"/>
                  </a:lnTo>
                  <a:lnTo>
                    <a:pt x="117082" y="936"/>
                  </a:lnTo>
                  <a:lnTo>
                    <a:pt x="117519" y="1248"/>
                  </a:lnTo>
                  <a:lnTo>
                    <a:pt x="117914" y="1601"/>
                  </a:lnTo>
                  <a:lnTo>
                    <a:pt x="118267" y="1996"/>
                  </a:lnTo>
                  <a:lnTo>
                    <a:pt x="118579" y="2412"/>
                  </a:lnTo>
                  <a:lnTo>
                    <a:pt x="118745" y="2641"/>
                  </a:lnTo>
                  <a:lnTo>
                    <a:pt x="118870" y="2869"/>
                  </a:lnTo>
                  <a:lnTo>
                    <a:pt x="118995" y="3098"/>
                  </a:lnTo>
                  <a:lnTo>
                    <a:pt x="119120" y="3347"/>
                  </a:lnTo>
                  <a:lnTo>
                    <a:pt x="119224" y="3576"/>
                  </a:lnTo>
                  <a:lnTo>
                    <a:pt x="119307" y="3846"/>
                  </a:lnTo>
                  <a:lnTo>
                    <a:pt x="119390" y="4096"/>
                  </a:lnTo>
                  <a:lnTo>
                    <a:pt x="119452" y="4366"/>
                  </a:lnTo>
                  <a:lnTo>
                    <a:pt x="119515" y="4636"/>
                  </a:lnTo>
                  <a:lnTo>
                    <a:pt x="119556" y="4907"/>
                  </a:lnTo>
                  <a:lnTo>
                    <a:pt x="119577" y="5177"/>
                  </a:lnTo>
                  <a:lnTo>
                    <a:pt x="119598" y="5468"/>
                  </a:lnTo>
                  <a:lnTo>
                    <a:pt x="121011" y="67023"/>
                  </a:lnTo>
                  <a:lnTo>
                    <a:pt x="121011" y="67023"/>
                  </a:lnTo>
                  <a:lnTo>
                    <a:pt x="121011" y="67293"/>
                  </a:lnTo>
                  <a:lnTo>
                    <a:pt x="120991" y="67564"/>
                  </a:lnTo>
                  <a:lnTo>
                    <a:pt x="120970" y="67834"/>
                  </a:lnTo>
                  <a:lnTo>
                    <a:pt x="120928" y="68104"/>
                  </a:lnTo>
                  <a:lnTo>
                    <a:pt x="120887" y="68354"/>
                  </a:lnTo>
                  <a:lnTo>
                    <a:pt x="120804" y="68603"/>
                  </a:lnTo>
                  <a:lnTo>
                    <a:pt x="120741" y="68853"/>
                  </a:lnTo>
                  <a:lnTo>
                    <a:pt x="120637" y="69102"/>
                  </a:lnTo>
                  <a:lnTo>
                    <a:pt x="120554" y="69352"/>
                  </a:lnTo>
                  <a:lnTo>
                    <a:pt x="120429" y="69580"/>
                  </a:lnTo>
                  <a:lnTo>
                    <a:pt x="120180" y="70017"/>
                  </a:lnTo>
                  <a:lnTo>
                    <a:pt x="119889" y="70433"/>
                  </a:lnTo>
                  <a:lnTo>
                    <a:pt x="119556" y="70828"/>
                  </a:lnTo>
                  <a:lnTo>
                    <a:pt x="119182" y="71181"/>
                  </a:lnTo>
                  <a:lnTo>
                    <a:pt x="118766" y="71493"/>
                  </a:lnTo>
                  <a:lnTo>
                    <a:pt x="118350" y="71784"/>
                  </a:lnTo>
                  <a:lnTo>
                    <a:pt x="118122" y="71909"/>
                  </a:lnTo>
                  <a:lnTo>
                    <a:pt x="117893" y="72012"/>
                  </a:lnTo>
                  <a:lnTo>
                    <a:pt x="117644" y="72116"/>
                  </a:lnTo>
                  <a:lnTo>
                    <a:pt x="117394" y="72200"/>
                  </a:lnTo>
                  <a:lnTo>
                    <a:pt x="117145" y="72283"/>
                  </a:lnTo>
                  <a:lnTo>
                    <a:pt x="116895" y="72345"/>
                  </a:lnTo>
                  <a:lnTo>
                    <a:pt x="116625" y="72407"/>
                  </a:lnTo>
                  <a:lnTo>
                    <a:pt x="116355" y="72449"/>
                  </a:lnTo>
                  <a:lnTo>
                    <a:pt x="116105" y="72470"/>
                  </a:lnTo>
                  <a:lnTo>
                    <a:pt x="115814" y="72491"/>
                  </a:lnTo>
                  <a:lnTo>
                    <a:pt x="115814" y="72491"/>
                  </a:lnTo>
                  <a:lnTo>
                    <a:pt x="115690" y="724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4849325" y="776375"/>
              <a:ext cx="3037250" cy="1823725"/>
            </a:xfrm>
            <a:custGeom>
              <a:rect b="b" l="l" r="r" t="t"/>
              <a:pathLst>
                <a:path extrusionOk="0" h="72949" w="121490">
                  <a:moveTo>
                    <a:pt x="114505" y="458"/>
                  </a:moveTo>
                  <a:lnTo>
                    <a:pt x="114775" y="479"/>
                  </a:lnTo>
                  <a:lnTo>
                    <a:pt x="115045" y="521"/>
                  </a:lnTo>
                  <a:lnTo>
                    <a:pt x="115295" y="562"/>
                  </a:lnTo>
                  <a:lnTo>
                    <a:pt x="115544" y="624"/>
                  </a:lnTo>
                  <a:lnTo>
                    <a:pt x="115794" y="708"/>
                  </a:lnTo>
                  <a:lnTo>
                    <a:pt x="116043" y="791"/>
                  </a:lnTo>
                  <a:lnTo>
                    <a:pt x="116293" y="874"/>
                  </a:lnTo>
                  <a:lnTo>
                    <a:pt x="116750" y="1103"/>
                  </a:lnTo>
                  <a:lnTo>
                    <a:pt x="117187" y="1352"/>
                  </a:lnTo>
                  <a:lnTo>
                    <a:pt x="117602" y="1664"/>
                  </a:lnTo>
                  <a:lnTo>
                    <a:pt x="117977" y="1997"/>
                  </a:lnTo>
                  <a:lnTo>
                    <a:pt x="118330" y="2371"/>
                  </a:lnTo>
                  <a:lnTo>
                    <a:pt x="118642" y="2766"/>
                  </a:lnTo>
                  <a:lnTo>
                    <a:pt x="118912" y="3202"/>
                  </a:lnTo>
                  <a:lnTo>
                    <a:pt x="119141" y="3660"/>
                  </a:lnTo>
                  <a:lnTo>
                    <a:pt x="119245" y="3888"/>
                  </a:lnTo>
                  <a:lnTo>
                    <a:pt x="119328" y="4138"/>
                  </a:lnTo>
                  <a:lnTo>
                    <a:pt x="119411" y="4387"/>
                  </a:lnTo>
                  <a:lnTo>
                    <a:pt x="119473" y="4637"/>
                  </a:lnTo>
                  <a:lnTo>
                    <a:pt x="119515" y="4907"/>
                  </a:lnTo>
                  <a:lnTo>
                    <a:pt x="119557" y="5156"/>
                  </a:lnTo>
                  <a:lnTo>
                    <a:pt x="119577" y="5427"/>
                  </a:lnTo>
                  <a:lnTo>
                    <a:pt x="119598" y="5697"/>
                  </a:lnTo>
                  <a:lnTo>
                    <a:pt x="121033" y="67252"/>
                  </a:lnTo>
                  <a:lnTo>
                    <a:pt x="121033" y="67398"/>
                  </a:lnTo>
                  <a:lnTo>
                    <a:pt x="121012" y="67647"/>
                  </a:lnTo>
                  <a:lnTo>
                    <a:pt x="120991" y="67917"/>
                  </a:lnTo>
                  <a:lnTo>
                    <a:pt x="120970" y="68167"/>
                  </a:lnTo>
                  <a:lnTo>
                    <a:pt x="120929" y="68416"/>
                  </a:lnTo>
                  <a:lnTo>
                    <a:pt x="120866" y="68666"/>
                  </a:lnTo>
                  <a:lnTo>
                    <a:pt x="120804" y="68915"/>
                  </a:lnTo>
                  <a:lnTo>
                    <a:pt x="120617" y="69373"/>
                  </a:lnTo>
                  <a:lnTo>
                    <a:pt x="120409" y="69830"/>
                  </a:lnTo>
                  <a:lnTo>
                    <a:pt x="120159" y="70246"/>
                  </a:lnTo>
                  <a:lnTo>
                    <a:pt x="119848" y="70641"/>
                  </a:lnTo>
                  <a:lnTo>
                    <a:pt x="119536" y="70994"/>
                  </a:lnTo>
                  <a:lnTo>
                    <a:pt x="119162" y="71327"/>
                  </a:lnTo>
                  <a:lnTo>
                    <a:pt x="118767" y="71618"/>
                  </a:lnTo>
                  <a:lnTo>
                    <a:pt x="118351" y="71867"/>
                  </a:lnTo>
                  <a:lnTo>
                    <a:pt x="117893" y="72096"/>
                  </a:lnTo>
                  <a:lnTo>
                    <a:pt x="117436" y="72262"/>
                  </a:lnTo>
                  <a:lnTo>
                    <a:pt x="117187" y="72325"/>
                  </a:lnTo>
                  <a:lnTo>
                    <a:pt x="116937" y="72387"/>
                  </a:lnTo>
                  <a:lnTo>
                    <a:pt x="116688" y="72429"/>
                  </a:lnTo>
                  <a:lnTo>
                    <a:pt x="116438" y="72470"/>
                  </a:lnTo>
                  <a:lnTo>
                    <a:pt x="116189" y="72470"/>
                  </a:lnTo>
                  <a:lnTo>
                    <a:pt x="115919" y="72491"/>
                  </a:lnTo>
                  <a:lnTo>
                    <a:pt x="7256" y="72491"/>
                  </a:lnTo>
                  <a:lnTo>
                    <a:pt x="6986" y="72470"/>
                  </a:lnTo>
                  <a:lnTo>
                    <a:pt x="6716" y="72449"/>
                  </a:lnTo>
                  <a:lnTo>
                    <a:pt x="6466" y="72429"/>
                  </a:lnTo>
                  <a:lnTo>
                    <a:pt x="6196" y="72366"/>
                  </a:lnTo>
                  <a:lnTo>
                    <a:pt x="5947" y="72325"/>
                  </a:lnTo>
                  <a:lnTo>
                    <a:pt x="5697" y="72241"/>
                  </a:lnTo>
                  <a:lnTo>
                    <a:pt x="5448" y="72158"/>
                  </a:lnTo>
                  <a:lnTo>
                    <a:pt x="5198" y="72075"/>
                  </a:lnTo>
                  <a:lnTo>
                    <a:pt x="4741" y="71847"/>
                  </a:lnTo>
                  <a:lnTo>
                    <a:pt x="4304" y="71597"/>
                  </a:lnTo>
                  <a:lnTo>
                    <a:pt x="3888" y="71285"/>
                  </a:lnTo>
                  <a:lnTo>
                    <a:pt x="3514" y="70953"/>
                  </a:lnTo>
                  <a:lnTo>
                    <a:pt x="3161" y="70578"/>
                  </a:lnTo>
                  <a:lnTo>
                    <a:pt x="2870" y="70183"/>
                  </a:lnTo>
                  <a:lnTo>
                    <a:pt x="2579" y="69747"/>
                  </a:lnTo>
                  <a:lnTo>
                    <a:pt x="2350" y="69289"/>
                  </a:lnTo>
                  <a:lnTo>
                    <a:pt x="2267" y="69040"/>
                  </a:lnTo>
                  <a:lnTo>
                    <a:pt x="2163" y="68811"/>
                  </a:lnTo>
                  <a:lnTo>
                    <a:pt x="2101" y="68562"/>
                  </a:lnTo>
                  <a:lnTo>
                    <a:pt x="2038" y="68312"/>
                  </a:lnTo>
                  <a:lnTo>
                    <a:pt x="1976" y="68042"/>
                  </a:lnTo>
                  <a:lnTo>
                    <a:pt x="1934" y="67772"/>
                  </a:lnTo>
                  <a:lnTo>
                    <a:pt x="1914" y="67522"/>
                  </a:lnTo>
                  <a:lnTo>
                    <a:pt x="1893" y="67252"/>
                  </a:lnTo>
                  <a:lnTo>
                    <a:pt x="458" y="5697"/>
                  </a:lnTo>
                  <a:lnTo>
                    <a:pt x="458" y="5531"/>
                  </a:lnTo>
                  <a:lnTo>
                    <a:pt x="458" y="5281"/>
                  </a:lnTo>
                  <a:lnTo>
                    <a:pt x="479" y="5011"/>
                  </a:lnTo>
                  <a:lnTo>
                    <a:pt x="521" y="4761"/>
                  </a:lnTo>
                  <a:lnTo>
                    <a:pt x="562" y="4512"/>
                  </a:lnTo>
                  <a:lnTo>
                    <a:pt x="625" y="4262"/>
                  </a:lnTo>
                  <a:lnTo>
                    <a:pt x="687" y="4034"/>
                  </a:lnTo>
                  <a:lnTo>
                    <a:pt x="853" y="3556"/>
                  </a:lnTo>
                  <a:lnTo>
                    <a:pt x="1082" y="3119"/>
                  </a:lnTo>
                  <a:lnTo>
                    <a:pt x="1331" y="2683"/>
                  </a:lnTo>
                  <a:lnTo>
                    <a:pt x="1622" y="2308"/>
                  </a:lnTo>
                  <a:lnTo>
                    <a:pt x="1955" y="1934"/>
                  </a:lnTo>
                  <a:lnTo>
                    <a:pt x="2329" y="1602"/>
                  </a:lnTo>
                  <a:lnTo>
                    <a:pt x="2724" y="1310"/>
                  </a:lnTo>
                  <a:lnTo>
                    <a:pt x="3140" y="1061"/>
                  </a:lnTo>
                  <a:lnTo>
                    <a:pt x="3577" y="853"/>
                  </a:lnTo>
                  <a:lnTo>
                    <a:pt x="4055" y="687"/>
                  </a:lnTo>
                  <a:lnTo>
                    <a:pt x="4304" y="624"/>
                  </a:lnTo>
                  <a:lnTo>
                    <a:pt x="4533" y="562"/>
                  </a:lnTo>
                  <a:lnTo>
                    <a:pt x="4782" y="521"/>
                  </a:lnTo>
                  <a:lnTo>
                    <a:pt x="5053" y="479"/>
                  </a:lnTo>
                  <a:lnTo>
                    <a:pt x="5302" y="458"/>
                  </a:lnTo>
                  <a:close/>
                  <a:moveTo>
                    <a:pt x="5406" y="1"/>
                  </a:moveTo>
                  <a:lnTo>
                    <a:pt x="5115" y="22"/>
                  </a:lnTo>
                  <a:lnTo>
                    <a:pt x="4845" y="42"/>
                  </a:lnTo>
                  <a:lnTo>
                    <a:pt x="4554" y="84"/>
                  </a:lnTo>
                  <a:lnTo>
                    <a:pt x="4283" y="146"/>
                  </a:lnTo>
                  <a:lnTo>
                    <a:pt x="4034" y="209"/>
                  </a:lnTo>
                  <a:lnTo>
                    <a:pt x="3764" y="292"/>
                  </a:lnTo>
                  <a:lnTo>
                    <a:pt x="3514" y="396"/>
                  </a:lnTo>
                  <a:lnTo>
                    <a:pt x="3265" y="500"/>
                  </a:lnTo>
                  <a:lnTo>
                    <a:pt x="3015" y="624"/>
                  </a:lnTo>
                  <a:lnTo>
                    <a:pt x="2787" y="749"/>
                  </a:lnTo>
                  <a:lnTo>
                    <a:pt x="2558" y="874"/>
                  </a:lnTo>
                  <a:lnTo>
                    <a:pt x="2329" y="1040"/>
                  </a:lnTo>
                  <a:lnTo>
                    <a:pt x="2121" y="1186"/>
                  </a:lnTo>
                  <a:lnTo>
                    <a:pt x="1914" y="1373"/>
                  </a:lnTo>
                  <a:lnTo>
                    <a:pt x="1706" y="1539"/>
                  </a:lnTo>
                  <a:lnTo>
                    <a:pt x="1519" y="1726"/>
                  </a:lnTo>
                  <a:lnTo>
                    <a:pt x="1352" y="1934"/>
                  </a:lnTo>
                  <a:lnTo>
                    <a:pt x="1186" y="2142"/>
                  </a:lnTo>
                  <a:lnTo>
                    <a:pt x="1020" y="2350"/>
                  </a:lnTo>
                  <a:lnTo>
                    <a:pt x="874" y="2579"/>
                  </a:lnTo>
                  <a:lnTo>
                    <a:pt x="729" y="2807"/>
                  </a:lnTo>
                  <a:lnTo>
                    <a:pt x="604" y="3036"/>
                  </a:lnTo>
                  <a:lnTo>
                    <a:pt x="479" y="3285"/>
                  </a:lnTo>
                  <a:lnTo>
                    <a:pt x="375" y="3535"/>
                  </a:lnTo>
                  <a:lnTo>
                    <a:pt x="292" y="3784"/>
                  </a:lnTo>
                  <a:lnTo>
                    <a:pt x="209" y="4034"/>
                  </a:lnTo>
                  <a:lnTo>
                    <a:pt x="146" y="4304"/>
                  </a:lnTo>
                  <a:lnTo>
                    <a:pt x="84" y="4574"/>
                  </a:lnTo>
                  <a:lnTo>
                    <a:pt x="43" y="4845"/>
                  </a:lnTo>
                  <a:lnTo>
                    <a:pt x="22" y="5136"/>
                  </a:lnTo>
                  <a:lnTo>
                    <a:pt x="1" y="5406"/>
                  </a:lnTo>
                  <a:lnTo>
                    <a:pt x="1" y="5697"/>
                  </a:lnTo>
                  <a:lnTo>
                    <a:pt x="1435" y="67252"/>
                  </a:lnTo>
                  <a:lnTo>
                    <a:pt x="1456" y="67543"/>
                  </a:lnTo>
                  <a:lnTo>
                    <a:pt x="1477" y="67834"/>
                  </a:lnTo>
                  <a:lnTo>
                    <a:pt x="1519" y="68125"/>
                  </a:lnTo>
                  <a:lnTo>
                    <a:pt x="1581" y="68396"/>
                  </a:lnTo>
                  <a:lnTo>
                    <a:pt x="1664" y="68687"/>
                  </a:lnTo>
                  <a:lnTo>
                    <a:pt x="1747" y="68957"/>
                  </a:lnTo>
                  <a:lnTo>
                    <a:pt x="1830" y="69206"/>
                  </a:lnTo>
                  <a:lnTo>
                    <a:pt x="1934" y="69477"/>
                  </a:lnTo>
                  <a:lnTo>
                    <a:pt x="2059" y="69726"/>
                  </a:lnTo>
                  <a:lnTo>
                    <a:pt x="2184" y="69976"/>
                  </a:lnTo>
                  <a:lnTo>
                    <a:pt x="2329" y="70204"/>
                  </a:lnTo>
                  <a:lnTo>
                    <a:pt x="2496" y="70433"/>
                  </a:lnTo>
                  <a:lnTo>
                    <a:pt x="2641" y="70662"/>
                  </a:lnTo>
                  <a:lnTo>
                    <a:pt x="2828" y="70869"/>
                  </a:lnTo>
                  <a:lnTo>
                    <a:pt x="3015" y="71077"/>
                  </a:lnTo>
                  <a:lnTo>
                    <a:pt x="3202" y="71264"/>
                  </a:lnTo>
                  <a:lnTo>
                    <a:pt x="3390" y="71452"/>
                  </a:lnTo>
                  <a:lnTo>
                    <a:pt x="3597" y="71639"/>
                  </a:lnTo>
                  <a:lnTo>
                    <a:pt x="3826" y="71805"/>
                  </a:lnTo>
                  <a:lnTo>
                    <a:pt x="4055" y="71971"/>
                  </a:lnTo>
                  <a:lnTo>
                    <a:pt x="4283" y="72117"/>
                  </a:lnTo>
                  <a:lnTo>
                    <a:pt x="4533" y="72241"/>
                  </a:lnTo>
                  <a:lnTo>
                    <a:pt x="4762" y="72366"/>
                  </a:lnTo>
                  <a:lnTo>
                    <a:pt x="5032" y="72491"/>
                  </a:lnTo>
                  <a:lnTo>
                    <a:pt x="5281" y="72595"/>
                  </a:lnTo>
                  <a:lnTo>
                    <a:pt x="5552" y="72678"/>
                  </a:lnTo>
                  <a:lnTo>
                    <a:pt x="5822" y="72761"/>
                  </a:lnTo>
                  <a:lnTo>
                    <a:pt x="6092" y="72824"/>
                  </a:lnTo>
                  <a:lnTo>
                    <a:pt x="6383" y="72865"/>
                  </a:lnTo>
                  <a:lnTo>
                    <a:pt x="6674" y="72907"/>
                  </a:lnTo>
                  <a:lnTo>
                    <a:pt x="6965" y="72928"/>
                  </a:lnTo>
                  <a:lnTo>
                    <a:pt x="7256" y="72948"/>
                  </a:lnTo>
                  <a:lnTo>
                    <a:pt x="116085" y="72948"/>
                  </a:lnTo>
                  <a:lnTo>
                    <a:pt x="116355" y="72928"/>
                  </a:lnTo>
                  <a:lnTo>
                    <a:pt x="116646" y="72886"/>
                  </a:lnTo>
                  <a:lnTo>
                    <a:pt x="116916" y="72844"/>
                  </a:lnTo>
                  <a:lnTo>
                    <a:pt x="117187" y="72803"/>
                  </a:lnTo>
                  <a:lnTo>
                    <a:pt x="117457" y="72720"/>
                  </a:lnTo>
                  <a:lnTo>
                    <a:pt x="117727" y="72636"/>
                  </a:lnTo>
                  <a:lnTo>
                    <a:pt x="117977" y="72553"/>
                  </a:lnTo>
                  <a:lnTo>
                    <a:pt x="118226" y="72449"/>
                  </a:lnTo>
                  <a:lnTo>
                    <a:pt x="118476" y="72325"/>
                  </a:lnTo>
                  <a:lnTo>
                    <a:pt x="118704" y="72200"/>
                  </a:lnTo>
                  <a:lnTo>
                    <a:pt x="118933" y="72054"/>
                  </a:lnTo>
                  <a:lnTo>
                    <a:pt x="119162" y="71909"/>
                  </a:lnTo>
                  <a:lnTo>
                    <a:pt x="119369" y="71743"/>
                  </a:lnTo>
                  <a:lnTo>
                    <a:pt x="119577" y="71576"/>
                  </a:lnTo>
                  <a:lnTo>
                    <a:pt x="119764" y="71389"/>
                  </a:lnTo>
                  <a:lnTo>
                    <a:pt x="119952" y="71202"/>
                  </a:lnTo>
                  <a:lnTo>
                    <a:pt x="120139" y="71015"/>
                  </a:lnTo>
                  <a:lnTo>
                    <a:pt x="120305" y="70807"/>
                  </a:lnTo>
                  <a:lnTo>
                    <a:pt x="120471" y="70599"/>
                  </a:lnTo>
                  <a:lnTo>
                    <a:pt x="120617" y="70371"/>
                  </a:lnTo>
                  <a:lnTo>
                    <a:pt x="120762" y="70142"/>
                  </a:lnTo>
                  <a:lnTo>
                    <a:pt x="120887" y="69913"/>
                  </a:lnTo>
                  <a:lnTo>
                    <a:pt x="120991" y="69664"/>
                  </a:lnTo>
                  <a:lnTo>
                    <a:pt x="121095" y="69414"/>
                  </a:lnTo>
                  <a:lnTo>
                    <a:pt x="121199" y="69165"/>
                  </a:lnTo>
                  <a:lnTo>
                    <a:pt x="121282" y="68895"/>
                  </a:lnTo>
                  <a:lnTo>
                    <a:pt x="121344" y="68624"/>
                  </a:lnTo>
                  <a:lnTo>
                    <a:pt x="121407" y="68375"/>
                  </a:lnTo>
                  <a:lnTo>
                    <a:pt x="121448" y="68084"/>
                  </a:lnTo>
                  <a:lnTo>
                    <a:pt x="121469" y="67813"/>
                  </a:lnTo>
                  <a:lnTo>
                    <a:pt x="121490" y="67522"/>
                  </a:lnTo>
                  <a:lnTo>
                    <a:pt x="121490" y="67252"/>
                  </a:lnTo>
                  <a:lnTo>
                    <a:pt x="120055" y="5697"/>
                  </a:lnTo>
                  <a:lnTo>
                    <a:pt x="120035" y="5406"/>
                  </a:lnTo>
                  <a:lnTo>
                    <a:pt x="120014" y="5115"/>
                  </a:lnTo>
                  <a:lnTo>
                    <a:pt x="119972" y="4824"/>
                  </a:lnTo>
                  <a:lnTo>
                    <a:pt x="119910" y="4533"/>
                  </a:lnTo>
                  <a:lnTo>
                    <a:pt x="119848" y="4262"/>
                  </a:lnTo>
                  <a:lnTo>
                    <a:pt x="119764" y="3992"/>
                  </a:lnTo>
                  <a:lnTo>
                    <a:pt x="119660" y="3743"/>
                  </a:lnTo>
                  <a:lnTo>
                    <a:pt x="119557" y="3472"/>
                  </a:lnTo>
                  <a:lnTo>
                    <a:pt x="119432" y="3223"/>
                  </a:lnTo>
                  <a:lnTo>
                    <a:pt x="119307" y="2974"/>
                  </a:lnTo>
                  <a:lnTo>
                    <a:pt x="119162" y="2745"/>
                  </a:lnTo>
                  <a:lnTo>
                    <a:pt x="119016" y="2516"/>
                  </a:lnTo>
                  <a:lnTo>
                    <a:pt x="118850" y="2288"/>
                  </a:lnTo>
                  <a:lnTo>
                    <a:pt x="118663" y="2080"/>
                  </a:lnTo>
                  <a:lnTo>
                    <a:pt x="118496" y="1872"/>
                  </a:lnTo>
                  <a:lnTo>
                    <a:pt x="118288" y="1664"/>
                  </a:lnTo>
                  <a:lnTo>
                    <a:pt x="118101" y="1477"/>
                  </a:lnTo>
                  <a:lnTo>
                    <a:pt x="117893" y="1310"/>
                  </a:lnTo>
                  <a:lnTo>
                    <a:pt x="117665" y="1144"/>
                  </a:lnTo>
                  <a:lnTo>
                    <a:pt x="117436" y="978"/>
                  </a:lnTo>
                  <a:lnTo>
                    <a:pt x="117207" y="832"/>
                  </a:lnTo>
                  <a:lnTo>
                    <a:pt x="116958" y="687"/>
                  </a:lnTo>
                  <a:lnTo>
                    <a:pt x="116708" y="562"/>
                  </a:lnTo>
                  <a:lnTo>
                    <a:pt x="116459" y="458"/>
                  </a:lnTo>
                  <a:lnTo>
                    <a:pt x="116210" y="354"/>
                  </a:lnTo>
                  <a:lnTo>
                    <a:pt x="115939" y="271"/>
                  </a:lnTo>
                  <a:lnTo>
                    <a:pt x="115669" y="188"/>
                  </a:lnTo>
                  <a:lnTo>
                    <a:pt x="115378" y="126"/>
                  </a:lnTo>
                  <a:lnTo>
                    <a:pt x="115108" y="63"/>
                  </a:lnTo>
                  <a:lnTo>
                    <a:pt x="114817" y="42"/>
                  </a:lnTo>
                  <a:lnTo>
                    <a:pt x="11452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3"/>
            <p:cNvSpPr/>
            <p:nvPr/>
          </p:nvSpPr>
          <p:spPr>
            <a:xfrm>
              <a:off x="4849325" y="776375"/>
              <a:ext cx="3037250" cy="1823725"/>
            </a:xfrm>
            <a:custGeom>
              <a:rect b="b" l="l" r="r" t="t"/>
              <a:pathLst>
                <a:path extrusionOk="0" fill="none" h="72949" w="121490">
                  <a:moveTo>
                    <a:pt x="115919" y="72948"/>
                  </a:moveTo>
                  <a:lnTo>
                    <a:pt x="7256" y="72948"/>
                  </a:lnTo>
                  <a:lnTo>
                    <a:pt x="7256" y="72948"/>
                  </a:lnTo>
                  <a:lnTo>
                    <a:pt x="6965" y="72928"/>
                  </a:lnTo>
                  <a:lnTo>
                    <a:pt x="6674" y="72907"/>
                  </a:lnTo>
                  <a:lnTo>
                    <a:pt x="6383" y="72865"/>
                  </a:lnTo>
                  <a:lnTo>
                    <a:pt x="6092" y="72824"/>
                  </a:lnTo>
                  <a:lnTo>
                    <a:pt x="5822" y="72761"/>
                  </a:lnTo>
                  <a:lnTo>
                    <a:pt x="5552" y="72678"/>
                  </a:lnTo>
                  <a:lnTo>
                    <a:pt x="5281" y="72595"/>
                  </a:lnTo>
                  <a:lnTo>
                    <a:pt x="5032" y="72491"/>
                  </a:lnTo>
                  <a:lnTo>
                    <a:pt x="4762" y="72366"/>
                  </a:lnTo>
                  <a:lnTo>
                    <a:pt x="4533" y="72241"/>
                  </a:lnTo>
                  <a:lnTo>
                    <a:pt x="4283" y="72117"/>
                  </a:lnTo>
                  <a:lnTo>
                    <a:pt x="4055" y="71971"/>
                  </a:lnTo>
                  <a:lnTo>
                    <a:pt x="3826" y="71805"/>
                  </a:lnTo>
                  <a:lnTo>
                    <a:pt x="3597" y="71639"/>
                  </a:lnTo>
                  <a:lnTo>
                    <a:pt x="3390" y="71452"/>
                  </a:lnTo>
                  <a:lnTo>
                    <a:pt x="3202" y="71264"/>
                  </a:lnTo>
                  <a:lnTo>
                    <a:pt x="3015" y="71077"/>
                  </a:lnTo>
                  <a:lnTo>
                    <a:pt x="2828" y="70869"/>
                  </a:lnTo>
                  <a:lnTo>
                    <a:pt x="2641" y="70662"/>
                  </a:lnTo>
                  <a:lnTo>
                    <a:pt x="2496" y="70433"/>
                  </a:lnTo>
                  <a:lnTo>
                    <a:pt x="2329" y="70204"/>
                  </a:lnTo>
                  <a:lnTo>
                    <a:pt x="2184" y="69976"/>
                  </a:lnTo>
                  <a:lnTo>
                    <a:pt x="2059" y="69726"/>
                  </a:lnTo>
                  <a:lnTo>
                    <a:pt x="1934" y="69477"/>
                  </a:lnTo>
                  <a:lnTo>
                    <a:pt x="1830" y="69206"/>
                  </a:lnTo>
                  <a:lnTo>
                    <a:pt x="1747" y="68957"/>
                  </a:lnTo>
                  <a:lnTo>
                    <a:pt x="1664" y="68687"/>
                  </a:lnTo>
                  <a:lnTo>
                    <a:pt x="1581" y="68396"/>
                  </a:lnTo>
                  <a:lnTo>
                    <a:pt x="1519" y="68125"/>
                  </a:lnTo>
                  <a:lnTo>
                    <a:pt x="1477" y="67834"/>
                  </a:lnTo>
                  <a:lnTo>
                    <a:pt x="1456" y="67543"/>
                  </a:lnTo>
                  <a:lnTo>
                    <a:pt x="1435" y="67252"/>
                  </a:lnTo>
                  <a:lnTo>
                    <a:pt x="1" y="5697"/>
                  </a:lnTo>
                  <a:lnTo>
                    <a:pt x="1" y="5697"/>
                  </a:lnTo>
                  <a:lnTo>
                    <a:pt x="1" y="5406"/>
                  </a:lnTo>
                  <a:lnTo>
                    <a:pt x="22" y="5136"/>
                  </a:lnTo>
                  <a:lnTo>
                    <a:pt x="43" y="4845"/>
                  </a:lnTo>
                  <a:lnTo>
                    <a:pt x="84" y="4574"/>
                  </a:lnTo>
                  <a:lnTo>
                    <a:pt x="146" y="4304"/>
                  </a:lnTo>
                  <a:lnTo>
                    <a:pt x="209" y="4034"/>
                  </a:lnTo>
                  <a:lnTo>
                    <a:pt x="292" y="3784"/>
                  </a:lnTo>
                  <a:lnTo>
                    <a:pt x="375" y="3535"/>
                  </a:lnTo>
                  <a:lnTo>
                    <a:pt x="479" y="3285"/>
                  </a:lnTo>
                  <a:lnTo>
                    <a:pt x="604" y="3036"/>
                  </a:lnTo>
                  <a:lnTo>
                    <a:pt x="729" y="2807"/>
                  </a:lnTo>
                  <a:lnTo>
                    <a:pt x="874" y="2579"/>
                  </a:lnTo>
                  <a:lnTo>
                    <a:pt x="1020" y="2350"/>
                  </a:lnTo>
                  <a:lnTo>
                    <a:pt x="1186" y="2142"/>
                  </a:lnTo>
                  <a:lnTo>
                    <a:pt x="1352" y="1934"/>
                  </a:lnTo>
                  <a:lnTo>
                    <a:pt x="1519" y="1726"/>
                  </a:lnTo>
                  <a:lnTo>
                    <a:pt x="1706" y="1539"/>
                  </a:lnTo>
                  <a:lnTo>
                    <a:pt x="1914" y="1373"/>
                  </a:lnTo>
                  <a:lnTo>
                    <a:pt x="2121" y="1186"/>
                  </a:lnTo>
                  <a:lnTo>
                    <a:pt x="2329" y="1040"/>
                  </a:lnTo>
                  <a:lnTo>
                    <a:pt x="2558" y="874"/>
                  </a:lnTo>
                  <a:lnTo>
                    <a:pt x="2787" y="749"/>
                  </a:lnTo>
                  <a:lnTo>
                    <a:pt x="3015" y="624"/>
                  </a:lnTo>
                  <a:lnTo>
                    <a:pt x="3265" y="500"/>
                  </a:lnTo>
                  <a:lnTo>
                    <a:pt x="3514" y="396"/>
                  </a:lnTo>
                  <a:lnTo>
                    <a:pt x="3764" y="292"/>
                  </a:lnTo>
                  <a:lnTo>
                    <a:pt x="4034" y="209"/>
                  </a:lnTo>
                  <a:lnTo>
                    <a:pt x="4283" y="146"/>
                  </a:lnTo>
                  <a:lnTo>
                    <a:pt x="4554" y="84"/>
                  </a:lnTo>
                  <a:lnTo>
                    <a:pt x="4845" y="42"/>
                  </a:lnTo>
                  <a:lnTo>
                    <a:pt x="5115" y="22"/>
                  </a:lnTo>
                  <a:lnTo>
                    <a:pt x="5406" y="1"/>
                  </a:lnTo>
                  <a:lnTo>
                    <a:pt x="5406" y="1"/>
                  </a:lnTo>
                  <a:lnTo>
                    <a:pt x="5572" y="1"/>
                  </a:lnTo>
                  <a:lnTo>
                    <a:pt x="114235" y="1"/>
                  </a:lnTo>
                  <a:lnTo>
                    <a:pt x="114235" y="1"/>
                  </a:lnTo>
                  <a:lnTo>
                    <a:pt x="114526" y="1"/>
                  </a:lnTo>
                  <a:lnTo>
                    <a:pt x="114817" y="42"/>
                  </a:lnTo>
                  <a:lnTo>
                    <a:pt x="115108" y="63"/>
                  </a:lnTo>
                  <a:lnTo>
                    <a:pt x="115378" y="126"/>
                  </a:lnTo>
                  <a:lnTo>
                    <a:pt x="115669" y="188"/>
                  </a:lnTo>
                  <a:lnTo>
                    <a:pt x="115939" y="271"/>
                  </a:lnTo>
                  <a:lnTo>
                    <a:pt x="116210" y="354"/>
                  </a:lnTo>
                  <a:lnTo>
                    <a:pt x="116459" y="458"/>
                  </a:lnTo>
                  <a:lnTo>
                    <a:pt x="116708" y="562"/>
                  </a:lnTo>
                  <a:lnTo>
                    <a:pt x="116958" y="687"/>
                  </a:lnTo>
                  <a:lnTo>
                    <a:pt x="117207" y="832"/>
                  </a:lnTo>
                  <a:lnTo>
                    <a:pt x="117436" y="978"/>
                  </a:lnTo>
                  <a:lnTo>
                    <a:pt x="117665" y="1144"/>
                  </a:lnTo>
                  <a:lnTo>
                    <a:pt x="117893" y="1310"/>
                  </a:lnTo>
                  <a:lnTo>
                    <a:pt x="118101" y="1477"/>
                  </a:lnTo>
                  <a:lnTo>
                    <a:pt x="118288" y="1664"/>
                  </a:lnTo>
                  <a:lnTo>
                    <a:pt x="118496" y="1872"/>
                  </a:lnTo>
                  <a:lnTo>
                    <a:pt x="118663" y="2080"/>
                  </a:lnTo>
                  <a:lnTo>
                    <a:pt x="118850" y="2288"/>
                  </a:lnTo>
                  <a:lnTo>
                    <a:pt x="119016" y="2516"/>
                  </a:lnTo>
                  <a:lnTo>
                    <a:pt x="119162" y="2745"/>
                  </a:lnTo>
                  <a:lnTo>
                    <a:pt x="119307" y="2974"/>
                  </a:lnTo>
                  <a:lnTo>
                    <a:pt x="119432" y="3223"/>
                  </a:lnTo>
                  <a:lnTo>
                    <a:pt x="119557" y="3472"/>
                  </a:lnTo>
                  <a:lnTo>
                    <a:pt x="119660" y="3743"/>
                  </a:lnTo>
                  <a:lnTo>
                    <a:pt x="119764" y="3992"/>
                  </a:lnTo>
                  <a:lnTo>
                    <a:pt x="119848" y="4262"/>
                  </a:lnTo>
                  <a:lnTo>
                    <a:pt x="119910" y="4533"/>
                  </a:lnTo>
                  <a:lnTo>
                    <a:pt x="119972" y="4824"/>
                  </a:lnTo>
                  <a:lnTo>
                    <a:pt x="120014" y="5115"/>
                  </a:lnTo>
                  <a:lnTo>
                    <a:pt x="120035" y="5406"/>
                  </a:lnTo>
                  <a:lnTo>
                    <a:pt x="120055" y="5697"/>
                  </a:lnTo>
                  <a:lnTo>
                    <a:pt x="121490" y="67252"/>
                  </a:lnTo>
                  <a:lnTo>
                    <a:pt x="121490" y="67252"/>
                  </a:lnTo>
                  <a:lnTo>
                    <a:pt x="121490" y="67522"/>
                  </a:lnTo>
                  <a:lnTo>
                    <a:pt x="121469" y="67813"/>
                  </a:lnTo>
                  <a:lnTo>
                    <a:pt x="121448" y="68084"/>
                  </a:lnTo>
                  <a:lnTo>
                    <a:pt x="121407" y="68375"/>
                  </a:lnTo>
                  <a:lnTo>
                    <a:pt x="121344" y="68624"/>
                  </a:lnTo>
                  <a:lnTo>
                    <a:pt x="121282" y="68895"/>
                  </a:lnTo>
                  <a:lnTo>
                    <a:pt x="121199" y="69165"/>
                  </a:lnTo>
                  <a:lnTo>
                    <a:pt x="121095" y="69414"/>
                  </a:lnTo>
                  <a:lnTo>
                    <a:pt x="120991" y="69664"/>
                  </a:lnTo>
                  <a:lnTo>
                    <a:pt x="120887" y="69913"/>
                  </a:lnTo>
                  <a:lnTo>
                    <a:pt x="120762" y="70142"/>
                  </a:lnTo>
                  <a:lnTo>
                    <a:pt x="120617" y="70371"/>
                  </a:lnTo>
                  <a:lnTo>
                    <a:pt x="120471" y="70599"/>
                  </a:lnTo>
                  <a:lnTo>
                    <a:pt x="120305" y="70807"/>
                  </a:lnTo>
                  <a:lnTo>
                    <a:pt x="120139" y="71015"/>
                  </a:lnTo>
                  <a:lnTo>
                    <a:pt x="119952" y="71202"/>
                  </a:lnTo>
                  <a:lnTo>
                    <a:pt x="119764" y="71389"/>
                  </a:lnTo>
                  <a:lnTo>
                    <a:pt x="119577" y="71576"/>
                  </a:lnTo>
                  <a:lnTo>
                    <a:pt x="119369" y="71743"/>
                  </a:lnTo>
                  <a:lnTo>
                    <a:pt x="119162" y="71909"/>
                  </a:lnTo>
                  <a:lnTo>
                    <a:pt x="118933" y="72054"/>
                  </a:lnTo>
                  <a:lnTo>
                    <a:pt x="118704" y="72200"/>
                  </a:lnTo>
                  <a:lnTo>
                    <a:pt x="118476" y="72325"/>
                  </a:lnTo>
                  <a:lnTo>
                    <a:pt x="118226" y="72449"/>
                  </a:lnTo>
                  <a:lnTo>
                    <a:pt x="117977" y="72553"/>
                  </a:lnTo>
                  <a:lnTo>
                    <a:pt x="117727" y="72636"/>
                  </a:lnTo>
                  <a:lnTo>
                    <a:pt x="117457" y="72720"/>
                  </a:lnTo>
                  <a:lnTo>
                    <a:pt x="117187" y="72803"/>
                  </a:lnTo>
                  <a:lnTo>
                    <a:pt x="116916" y="72844"/>
                  </a:lnTo>
                  <a:lnTo>
                    <a:pt x="116646" y="72886"/>
                  </a:lnTo>
                  <a:lnTo>
                    <a:pt x="116355" y="72928"/>
                  </a:lnTo>
                  <a:lnTo>
                    <a:pt x="116085" y="72948"/>
                  </a:lnTo>
                  <a:lnTo>
                    <a:pt x="116085" y="72948"/>
                  </a:lnTo>
                  <a:lnTo>
                    <a:pt x="115919" y="729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3"/>
            <p:cNvSpPr/>
            <p:nvPr/>
          </p:nvSpPr>
          <p:spPr>
            <a:xfrm>
              <a:off x="4860775" y="787825"/>
              <a:ext cx="3014375" cy="1800825"/>
            </a:xfrm>
            <a:custGeom>
              <a:rect b="b" l="l" r="r" t="t"/>
              <a:pathLst>
                <a:path extrusionOk="0" fill="none" h="72033" w="120575">
                  <a:moveTo>
                    <a:pt x="5114" y="0"/>
                  </a:moveTo>
                  <a:lnTo>
                    <a:pt x="5114" y="0"/>
                  </a:lnTo>
                  <a:lnTo>
                    <a:pt x="4844" y="0"/>
                  </a:lnTo>
                  <a:lnTo>
                    <a:pt x="4595" y="21"/>
                  </a:lnTo>
                  <a:lnTo>
                    <a:pt x="4324" y="63"/>
                  </a:lnTo>
                  <a:lnTo>
                    <a:pt x="4075" y="104"/>
                  </a:lnTo>
                  <a:lnTo>
                    <a:pt x="3846" y="166"/>
                  </a:lnTo>
                  <a:lnTo>
                    <a:pt x="3597" y="229"/>
                  </a:lnTo>
                  <a:lnTo>
                    <a:pt x="3119" y="395"/>
                  </a:lnTo>
                  <a:lnTo>
                    <a:pt x="2682" y="603"/>
                  </a:lnTo>
                  <a:lnTo>
                    <a:pt x="2266" y="852"/>
                  </a:lnTo>
                  <a:lnTo>
                    <a:pt x="1871" y="1144"/>
                  </a:lnTo>
                  <a:lnTo>
                    <a:pt x="1497" y="1476"/>
                  </a:lnTo>
                  <a:lnTo>
                    <a:pt x="1164" y="1850"/>
                  </a:lnTo>
                  <a:lnTo>
                    <a:pt x="873" y="2225"/>
                  </a:lnTo>
                  <a:lnTo>
                    <a:pt x="624" y="2661"/>
                  </a:lnTo>
                  <a:lnTo>
                    <a:pt x="395" y="3098"/>
                  </a:lnTo>
                  <a:lnTo>
                    <a:pt x="229" y="3576"/>
                  </a:lnTo>
                  <a:lnTo>
                    <a:pt x="167" y="3804"/>
                  </a:lnTo>
                  <a:lnTo>
                    <a:pt x="104" y="4054"/>
                  </a:lnTo>
                  <a:lnTo>
                    <a:pt x="63" y="4303"/>
                  </a:lnTo>
                  <a:lnTo>
                    <a:pt x="21" y="4553"/>
                  </a:lnTo>
                  <a:lnTo>
                    <a:pt x="0" y="4823"/>
                  </a:lnTo>
                  <a:lnTo>
                    <a:pt x="0" y="5073"/>
                  </a:lnTo>
                  <a:lnTo>
                    <a:pt x="0" y="5073"/>
                  </a:lnTo>
                  <a:lnTo>
                    <a:pt x="0" y="5239"/>
                  </a:lnTo>
                  <a:lnTo>
                    <a:pt x="1435" y="66794"/>
                  </a:lnTo>
                  <a:lnTo>
                    <a:pt x="1435" y="66794"/>
                  </a:lnTo>
                  <a:lnTo>
                    <a:pt x="1456" y="67064"/>
                  </a:lnTo>
                  <a:lnTo>
                    <a:pt x="1476" y="67314"/>
                  </a:lnTo>
                  <a:lnTo>
                    <a:pt x="1518" y="67584"/>
                  </a:lnTo>
                  <a:lnTo>
                    <a:pt x="1580" y="67854"/>
                  </a:lnTo>
                  <a:lnTo>
                    <a:pt x="1643" y="68104"/>
                  </a:lnTo>
                  <a:lnTo>
                    <a:pt x="1705" y="68353"/>
                  </a:lnTo>
                  <a:lnTo>
                    <a:pt x="1809" y="68582"/>
                  </a:lnTo>
                  <a:lnTo>
                    <a:pt x="1892" y="68831"/>
                  </a:lnTo>
                  <a:lnTo>
                    <a:pt x="2121" y="69289"/>
                  </a:lnTo>
                  <a:lnTo>
                    <a:pt x="2412" y="69725"/>
                  </a:lnTo>
                  <a:lnTo>
                    <a:pt x="2703" y="70120"/>
                  </a:lnTo>
                  <a:lnTo>
                    <a:pt x="3056" y="70495"/>
                  </a:lnTo>
                  <a:lnTo>
                    <a:pt x="3430" y="70827"/>
                  </a:lnTo>
                  <a:lnTo>
                    <a:pt x="3846" y="71139"/>
                  </a:lnTo>
                  <a:lnTo>
                    <a:pt x="4283" y="71389"/>
                  </a:lnTo>
                  <a:lnTo>
                    <a:pt x="4740" y="71617"/>
                  </a:lnTo>
                  <a:lnTo>
                    <a:pt x="4990" y="71700"/>
                  </a:lnTo>
                  <a:lnTo>
                    <a:pt x="5239" y="71783"/>
                  </a:lnTo>
                  <a:lnTo>
                    <a:pt x="5489" y="71867"/>
                  </a:lnTo>
                  <a:lnTo>
                    <a:pt x="5738" y="71908"/>
                  </a:lnTo>
                  <a:lnTo>
                    <a:pt x="6008" y="71971"/>
                  </a:lnTo>
                  <a:lnTo>
                    <a:pt x="6258" y="71991"/>
                  </a:lnTo>
                  <a:lnTo>
                    <a:pt x="6528" y="72012"/>
                  </a:lnTo>
                  <a:lnTo>
                    <a:pt x="6798" y="72033"/>
                  </a:lnTo>
                  <a:lnTo>
                    <a:pt x="115461" y="72033"/>
                  </a:lnTo>
                  <a:lnTo>
                    <a:pt x="115461" y="72033"/>
                  </a:lnTo>
                  <a:lnTo>
                    <a:pt x="115731" y="72012"/>
                  </a:lnTo>
                  <a:lnTo>
                    <a:pt x="115980" y="72012"/>
                  </a:lnTo>
                  <a:lnTo>
                    <a:pt x="116230" y="71971"/>
                  </a:lnTo>
                  <a:lnTo>
                    <a:pt x="116479" y="71929"/>
                  </a:lnTo>
                  <a:lnTo>
                    <a:pt x="116729" y="71867"/>
                  </a:lnTo>
                  <a:lnTo>
                    <a:pt x="116978" y="71804"/>
                  </a:lnTo>
                  <a:lnTo>
                    <a:pt x="117435" y="71638"/>
                  </a:lnTo>
                  <a:lnTo>
                    <a:pt x="117893" y="71409"/>
                  </a:lnTo>
                  <a:lnTo>
                    <a:pt x="118309" y="71160"/>
                  </a:lnTo>
                  <a:lnTo>
                    <a:pt x="118704" y="70869"/>
                  </a:lnTo>
                  <a:lnTo>
                    <a:pt x="119078" y="70536"/>
                  </a:lnTo>
                  <a:lnTo>
                    <a:pt x="119390" y="70183"/>
                  </a:lnTo>
                  <a:lnTo>
                    <a:pt x="119701" y="69788"/>
                  </a:lnTo>
                  <a:lnTo>
                    <a:pt x="119951" y="69372"/>
                  </a:lnTo>
                  <a:lnTo>
                    <a:pt x="120159" y="68915"/>
                  </a:lnTo>
                  <a:lnTo>
                    <a:pt x="120346" y="68457"/>
                  </a:lnTo>
                  <a:lnTo>
                    <a:pt x="120408" y="68208"/>
                  </a:lnTo>
                  <a:lnTo>
                    <a:pt x="120471" y="67958"/>
                  </a:lnTo>
                  <a:lnTo>
                    <a:pt x="120512" y="67709"/>
                  </a:lnTo>
                  <a:lnTo>
                    <a:pt x="120533" y="67459"/>
                  </a:lnTo>
                  <a:lnTo>
                    <a:pt x="120554" y="67189"/>
                  </a:lnTo>
                  <a:lnTo>
                    <a:pt x="120575" y="66940"/>
                  </a:lnTo>
                  <a:lnTo>
                    <a:pt x="120575" y="66940"/>
                  </a:lnTo>
                  <a:lnTo>
                    <a:pt x="120575" y="66794"/>
                  </a:lnTo>
                  <a:lnTo>
                    <a:pt x="119140" y="5239"/>
                  </a:lnTo>
                  <a:lnTo>
                    <a:pt x="119140" y="5239"/>
                  </a:lnTo>
                  <a:lnTo>
                    <a:pt x="119119" y="4969"/>
                  </a:lnTo>
                  <a:lnTo>
                    <a:pt x="119099" y="4698"/>
                  </a:lnTo>
                  <a:lnTo>
                    <a:pt x="119057" y="4449"/>
                  </a:lnTo>
                  <a:lnTo>
                    <a:pt x="119015" y="4179"/>
                  </a:lnTo>
                  <a:lnTo>
                    <a:pt x="118953" y="3929"/>
                  </a:lnTo>
                  <a:lnTo>
                    <a:pt x="118870" y="3680"/>
                  </a:lnTo>
                  <a:lnTo>
                    <a:pt x="118787" y="3430"/>
                  </a:lnTo>
                  <a:lnTo>
                    <a:pt x="118683" y="3202"/>
                  </a:lnTo>
                  <a:lnTo>
                    <a:pt x="118454" y="2744"/>
                  </a:lnTo>
                  <a:lnTo>
                    <a:pt x="118184" y="2308"/>
                  </a:lnTo>
                  <a:lnTo>
                    <a:pt x="117872" y="1913"/>
                  </a:lnTo>
                  <a:lnTo>
                    <a:pt x="117519" y="1539"/>
                  </a:lnTo>
                  <a:lnTo>
                    <a:pt x="117144" y="1206"/>
                  </a:lnTo>
                  <a:lnTo>
                    <a:pt x="116729" y="894"/>
                  </a:lnTo>
                  <a:lnTo>
                    <a:pt x="116292" y="645"/>
                  </a:lnTo>
                  <a:lnTo>
                    <a:pt x="115835" y="416"/>
                  </a:lnTo>
                  <a:lnTo>
                    <a:pt x="115585" y="333"/>
                  </a:lnTo>
                  <a:lnTo>
                    <a:pt x="115336" y="250"/>
                  </a:lnTo>
                  <a:lnTo>
                    <a:pt x="115086" y="166"/>
                  </a:lnTo>
                  <a:lnTo>
                    <a:pt x="114837" y="104"/>
                  </a:lnTo>
                  <a:lnTo>
                    <a:pt x="114587" y="63"/>
                  </a:lnTo>
                  <a:lnTo>
                    <a:pt x="114317" y="21"/>
                  </a:lnTo>
                  <a:lnTo>
                    <a:pt x="114047" y="0"/>
                  </a:lnTo>
                  <a:lnTo>
                    <a:pt x="113777" y="0"/>
                  </a:lnTo>
                  <a:lnTo>
                    <a:pt x="51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5205350" y="971275"/>
              <a:ext cx="412150" cy="241700"/>
            </a:xfrm>
            <a:custGeom>
              <a:rect b="b" l="l" r="r" t="t"/>
              <a:pathLst>
                <a:path extrusionOk="0" h="9668" w="16486">
                  <a:moveTo>
                    <a:pt x="6632" y="1"/>
                  </a:moveTo>
                  <a:lnTo>
                    <a:pt x="6154" y="21"/>
                  </a:lnTo>
                  <a:lnTo>
                    <a:pt x="5696" y="63"/>
                  </a:lnTo>
                  <a:lnTo>
                    <a:pt x="5239" y="104"/>
                  </a:lnTo>
                  <a:lnTo>
                    <a:pt x="4782" y="188"/>
                  </a:lnTo>
                  <a:lnTo>
                    <a:pt x="4345" y="292"/>
                  </a:lnTo>
                  <a:lnTo>
                    <a:pt x="3908" y="396"/>
                  </a:lnTo>
                  <a:lnTo>
                    <a:pt x="3472" y="541"/>
                  </a:lnTo>
                  <a:lnTo>
                    <a:pt x="3035" y="707"/>
                  </a:lnTo>
                  <a:lnTo>
                    <a:pt x="2620" y="894"/>
                  </a:lnTo>
                  <a:lnTo>
                    <a:pt x="2204" y="1102"/>
                  </a:lnTo>
                  <a:lnTo>
                    <a:pt x="1809" y="1331"/>
                  </a:lnTo>
                  <a:lnTo>
                    <a:pt x="1414" y="1601"/>
                  </a:lnTo>
                  <a:lnTo>
                    <a:pt x="1040" y="1872"/>
                  </a:lnTo>
                  <a:lnTo>
                    <a:pt x="686" y="2163"/>
                  </a:lnTo>
                  <a:lnTo>
                    <a:pt x="333" y="2474"/>
                  </a:lnTo>
                  <a:lnTo>
                    <a:pt x="0" y="2828"/>
                  </a:lnTo>
                  <a:lnTo>
                    <a:pt x="7339" y="9667"/>
                  </a:lnTo>
                  <a:lnTo>
                    <a:pt x="16486" y="7152"/>
                  </a:lnTo>
                  <a:lnTo>
                    <a:pt x="16257" y="6549"/>
                  </a:lnTo>
                  <a:lnTo>
                    <a:pt x="15987" y="5946"/>
                  </a:lnTo>
                  <a:lnTo>
                    <a:pt x="15675" y="5385"/>
                  </a:lnTo>
                  <a:lnTo>
                    <a:pt x="15342" y="4824"/>
                  </a:lnTo>
                  <a:lnTo>
                    <a:pt x="14968" y="4283"/>
                  </a:lnTo>
                  <a:lnTo>
                    <a:pt x="14573" y="3763"/>
                  </a:lnTo>
                  <a:lnTo>
                    <a:pt x="14136" y="3285"/>
                  </a:lnTo>
                  <a:lnTo>
                    <a:pt x="13658" y="2828"/>
                  </a:lnTo>
                  <a:lnTo>
                    <a:pt x="13284" y="2474"/>
                  </a:lnTo>
                  <a:lnTo>
                    <a:pt x="12889" y="2163"/>
                  </a:lnTo>
                  <a:lnTo>
                    <a:pt x="12473" y="1872"/>
                  </a:lnTo>
                  <a:lnTo>
                    <a:pt x="12058" y="1601"/>
                  </a:lnTo>
                  <a:lnTo>
                    <a:pt x="11642" y="1331"/>
                  </a:lnTo>
                  <a:lnTo>
                    <a:pt x="11205" y="1102"/>
                  </a:lnTo>
                  <a:lnTo>
                    <a:pt x="10769" y="894"/>
                  </a:lnTo>
                  <a:lnTo>
                    <a:pt x="10332" y="707"/>
                  </a:lnTo>
                  <a:lnTo>
                    <a:pt x="9875" y="541"/>
                  </a:lnTo>
                  <a:lnTo>
                    <a:pt x="9417" y="396"/>
                  </a:lnTo>
                  <a:lnTo>
                    <a:pt x="8960" y="292"/>
                  </a:lnTo>
                  <a:lnTo>
                    <a:pt x="8482" y="188"/>
                  </a:lnTo>
                  <a:lnTo>
                    <a:pt x="8025" y="104"/>
                  </a:lnTo>
                  <a:lnTo>
                    <a:pt x="7567" y="63"/>
                  </a:lnTo>
                  <a:lnTo>
                    <a:pt x="7089" y="21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3"/>
            <p:cNvSpPr/>
            <p:nvPr/>
          </p:nvSpPr>
          <p:spPr>
            <a:xfrm>
              <a:off x="5108150" y="1045600"/>
              <a:ext cx="242750" cy="191800"/>
            </a:xfrm>
            <a:custGeom>
              <a:rect b="b" l="l" r="r" t="t"/>
              <a:pathLst>
                <a:path extrusionOk="0" h="7672" w="9710">
                  <a:moveTo>
                    <a:pt x="2371" y="0"/>
                  </a:moveTo>
                  <a:lnTo>
                    <a:pt x="2017" y="375"/>
                  </a:lnTo>
                  <a:lnTo>
                    <a:pt x="1705" y="790"/>
                  </a:lnTo>
                  <a:lnTo>
                    <a:pt x="1435" y="1206"/>
                  </a:lnTo>
                  <a:lnTo>
                    <a:pt x="1165" y="1643"/>
                  </a:lnTo>
                  <a:lnTo>
                    <a:pt x="915" y="2100"/>
                  </a:lnTo>
                  <a:lnTo>
                    <a:pt x="708" y="2557"/>
                  </a:lnTo>
                  <a:lnTo>
                    <a:pt x="520" y="3035"/>
                  </a:lnTo>
                  <a:lnTo>
                    <a:pt x="375" y="3514"/>
                  </a:lnTo>
                  <a:lnTo>
                    <a:pt x="250" y="4033"/>
                  </a:lnTo>
                  <a:lnTo>
                    <a:pt x="146" y="4553"/>
                  </a:lnTo>
                  <a:lnTo>
                    <a:pt x="63" y="5073"/>
                  </a:lnTo>
                  <a:lnTo>
                    <a:pt x="22" y="5592"/>
                  </a:lnTo>
                  <a:lnTo>
                    <a:pt x="1" y="6112"/>
                  </a:lnTo>
                  <a:lnTo>
                    <a:pt x="22" y="6632"/>
                  </a:lnTo>
                  <a:lnTo>
                    <a:pt x="63" y="7152"/>
                  </a:lnTo>
                  <a:lnTo>
                    <a:pt x="125" y="7671"/>
                  </a:lnTo>
                  <a:lnTo>
                    <a:pt x="9709" y="6840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3"/>
            <p:cNvSpPr/>
            <p:nvPr/>
          </p:nvSpPr>
          <p:spPr>
            <a:xfrm>
              <a:off x="5108150" y="1045600"/>
              <a:ext cx="242750" cy="191800"/>
            </a:xfrm>
            <a:custGeom>
              <a:rect b="b" l="l" r="r" t="t"/>
              <a:pathLst>
                <a:path extrusionOk="0" fill="none" h="7672" w="9710">
                  <a:moveTo>
                    <a:pt x="2371" y="0"/>
                  </a:moveTo>
                  <a:lnTo>
                    <a:pt x="2371" y="0"/>
                  </a:lnTo>
                  <a:lnTo>
                    <a:pt x="2017" y="375"/>
                  </a:lnTo>
                  <a:lnTo>
                    <a:pt x="1705" y="790"/>
                  </a:lnTo>
                  <a:lnTo>
                    <a:pt x="1435" y="1206"/>
                  </a:lnTo>
                  <a:lnTo>
                    <a:pt x="1165" y="1643"/>
                  </a:lnTo>
                  <a:lnTo>
                    <a:pt x="915" y="2100"/>
                  </a:lnTo>
                  <a:lnTo>
                    <a:pt x="708" y="2557"/>
                  </a:lnTo>
                  <a:lnTo>
                    <a:pt x="520" y="3035"/>
                  </a:lnTo>
                  <a:lnTo>
                    <a:pt x="375" y="3514"/>
                  </a:lnTo>
                  <a:lnTo>
                    <a:pt x="375" y="3514"/>
                  </a:lnTo>
                  <a:lnTo>
                    <a:pt x="250" y="4033"/>
                  </a:lnTo>
                  <a:lnTo>
                    <a:pt x="146" y="4553"/>
                  </a:lnTo>
                  <a:lnTo>
                    <a:pt x="63" y="5073"/>
                  </a:lnTo>
                  <a:lnTo>
                    <a:pt x="22" y="5592"/>
                  </a:lnTo>
                  <a:lnTo>
                    <a:pt x="1" y="6112"/>
                  </a:lnTo>
                  <a:lnTo>
                    <a:pt x="22" y="6632"/>
                  </a:lnTo>
                  <a:lnTo>
                    <a:pt x="63" y="7152"/>
                  </a:lnTo>
                  <a:lnTo>
                    <a:pt x="125" y="7671"/>
                  </a:lnTo>
                  <a:lnTo>
                    <a:pt x="9709" y="6840"/>
                  </a:lnTo>
                  <a:lnTo>
                    <a:pt x="237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5189225" y="1230100"/>
              <a:ext cx="199600" cy="142950"/>
            </a:xfrm>
            <a:custGeom>
              <a:rect b="b" l="l" r="r" t="t"/>
              <a:pathLst>
                <a:path extrusionOk="0" h="5718" w="7984">
                  <a:moveTo>
                    <a:pt x="7984" y="0"/>
                  </a:moveTo>
                  <a:lnTo>
                    <a:pt x="1" y="686"/>
                  </a:lnTo>
                  <a:lnTo>
                    <a:pt x="63" y="1040"/>
                  </a:lnTo>
                  <a:lnTo>
                    <a:pt x="125" y="1393"/>
                  </a:lnTo>
                  <a:lnTo>
                    <a:pt x="229" y="1747"/>
                  </a:lnTo>
                  <a:lnTo>
                    <a:pt x="333" y="2100"/>
                  </a:lnTo>
                  <a:lnTo>
                    <a:pt x="458" y="2433"/>
                  </a:lnTo>
                  <a:lnTo>
                    <a:pt x="583" y="2765"/>
                  </a:lnTo>
                  <a:lnTo>
                    <a:pt x="749" y="3098"/>
                  </a:lnTo>
                  <a:lnTo>
                    <a:pt x="915" y="3430"/>
                  </a:lnTo>
                  <a:lnTo>
                    <a:pt x="1082" y="3742"/>
                  </a:lnTo>
                  <a:lnTo>
                    <a:pt x="1290" y="4054"/>
                  </a:lnTo>
                  <a:lnTo>
                    <a:pt x="1477" y="4345"/>
                  </a:lnTo>
                  <a:lnTo>
                    <a:pt x="1705" y="4657"/>
                  </a:lnTo>
                  <a:lnTo>
                    <a:pt x="1934" y="4927"/>
                  </a:lnTo>
                  <a:lnTo>
                    <a:pt x="2163" y="5197"/>
                  </a:lnTo>
                  <a:lnTo>
                    <a:pt x="2433" y="5468"/>
                  </a:lnTo>
                  <a:lnTo>
                    <a:pt x="2682" y="5717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5243800" y="1186950"/>
              <a:ext cx="400725" cy="304075"/>
            </a:xfrm>
            <a:custGeom>
              <a:rect b="b" l="l" r="r" t="t"/>
              <a:pathLst>
                <a:path extrusionOk="0" h="12163" w="16029">
                  <a:moveTo>
                    <a:pt x="15488" y="1"/>
                  </a:moveTo>
                  <a:lnTo>
                    <a:pt x="6320" y="2495"/>
                  </a:lnTo>
                  <a:lnTo>
                    <a:pt x="1" y="9335"/>
                  </a:lnTo>
                  <a:lnTo>
                    <a:pt x="375" y="9688"/>
                  </a:lnTo>
                  <a:lnTo>
                    <a:pt x="770" y="10000"/>
                  </a:lnTo>
                  <a:lnTo>
                    <a:pt x="1186" y="10291"/>
                  </a:lnTo>
                  <a:lnTo>
                    <a:pt x="1581" y="10582"/>
                  </a:lnTo>
                  <a:lnTo>
                    <a:pt x="2017" y="10832"/>
                  </a:lnTo>
                  <a:lnTo>
                    <a:pt x="2454" y="11060"/>
                  </a:lnTo>
                  <a:lnTo>
                    <a:pt x="2890" y="11268"/>
                  </a:lnTo>
                  <a:lnTo>
                    <a:pt x="3327" y="11455"/>
                  </a:lnTo>
                  <a:lnTo>
                    <a:pt x="3784" y="11622"/>
                  </a:lnTo>
                  <a:lnTo>
                    <a:pt x="4241" y="11767"/>
                  </a:lnTo>
                  <a:lnTo>
                    <a:pt x="4699" y="11892"/>
                  </a:lnTo>
                  <a:lnTo>
                    <a:pt x="5156" y="11975"/>
                  </a:lnTo>
                  <a:lnTo>
                    <a:pt x="5634" y="12058"/>
                  </a:lnTo>
                  <a:lnTo>
                    <a:pt x="6092" y="12121"/>
                  </a:lnTo>
                  <a:lnTo>
                    <a:pt x="6570" y="12141"/>
                  </a:lnTo>
                  <a:lnTo>
                    <a:pt x="7027" y="12162"/>
                  </a:lnTo>
                  <a:lnTo>
                    <a:pt x="7484" y="12141"/>
                  </a:lnTo>
                  <a:lnTo>
                    <a:pt x="7963" y="12121"/>
                  </a:lnTo>
                  <a:lnTo>
                    <a:pt x="8420" y="12058"/>
                  </a:lnTo>
                  <a:lnTo>
                    <a:pt x="8857" y="11975"/>
                  </a:lnTo>
                  <a:lnTo>
                    <a:pt x="9314" y="11892"/>
                  </a:lnTo>
                  <a:lnTo>
                    <a:pt x="9750" y="11767"/>
                  </a:lnTo>
                  <a:lnTo>
                    <a:pt x="10187" y="11622"/>
                  </a:lnTo>
                  <a:lnTo>
                    <a:pt x="10624" y="11455"/>
                  </a:lnTo>
                  <a:lnTo>
                    <a:pt x="11039" y="11268"/>
                  </a:lnTo>
                  <a:lnTo>
                    <a:pt x="11455" y="11060"/>
                  </a:lnTo>
                  <a:lnTo>
                    <a:pt x="11850" y="10832"/>
                  </a:lnTo>
                  <a:lnTo>
                    <a:pt x="12245" y="10582"/>
                  </a:lnTo>
                  <a:lnTo>
                    <a:pt x="12619" y="10291"/>
                  </a:lnTo>
                  <a:lnTo>
                    <a:pt x="12973" y="10000"/>
                  </a:lnTo>
                  <a:lnTo>
                    <a:pt x="13326" y="9688"/>
                  </a:lnTo>
                  <a:lnTo>
                    <a:pt x="13659" y="9335"/>
                  </a:lnTo>
                  <a:lnTo>
                    <a:pt x="14074" y="8857"/>
                  </a:lnTo>
                  <a:lnTo>
                    <a:pt x="14449" y="8337"/>
                  </a:lnTo>
                  <a:lnTo>
                    <a:pt x="14781" y="7817"/>
                  </a:lnTo>
                  <a:lnTo>
                    <a:pt x="15072" y="7256"/>
                  </a:lnTo>
                  <a:lnTo>
                    <a:pt x="15322" y="6695"/>
                  </a:lnTo>
                  <a:lnTo>
                    <a:pt x="15550" y="6113"/>
                  </a:lnTo>
                  <a:lnTo>
                    <a:pt x="15717" y="5531"/>
                  </a:lnTo>
                  <a:lnTo>
                    <a:pt x="15862" y="4928"/>
                  </a:lnTo>
                  <a:lnTo>
                    <a:pt x="15966" y="4304"/>
                  </a:lnTo>
                  <a:lnTo>
                    <a:pt x="16008" y="3701"/>
                  </a:lnTo>
                  <a:lnTo>
                    <a:pt x="16029" y="3078"/>
                  </a:lnTo>
                  <a:lnTo>
                    <a:pt x="16008" y="2454"/>
                  </a:lnTo>
                  <a:lnTo>
                    <a:pt x="15945" y="1830"/>
                  </a:lnTo>
                  <a:lnTo>
                    <a:pt x="15821" y="1207"/>
                  </a:lnTo>
                  <a:lnTo>
                    <a:pt x="15675" y="604"/>
                  </a:lnTo>
                  <a:lnTo>
                    <a:pt x="15488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5243800" y="1186950"/>
              <a:ext cx="400725" cy="304075"/>
            </a:xfrm>
            <a:custGeom>
              <a:rect b="b" l="l" r="r" t="t"/>
              <a:pathLst>
                <a:path extrusionOk="0" fill="none" h="12163" w="16029">
                  <a:moveTo>
                    <a:pt x="15488" y="1"/>
                  </a:moveTo>
                  <a:lnTo>
                    <a:pt x="6320" y="2495"/>
                  </a:lnTo>
                  <a:lnTo>
                    <a:pt x="1" y="9335"/>
                  </a:lnTo>
                  <a:lnTo>
                    <a:pt x="1" y="9335"/>
                  </a:lnTo>
                  <a:lnTo>
                    <a:pt x="375" y="9688"/>
                  </a:lnTo>
                  <a:lnTo>
                    <a:pt x="770" y="10000"/>
                  </a:lnTo>
                  <a:lnTo>
                    <a:pt x="1186" y="10291"/>
                  </a:lnTo>
                  <a:lnTo>
                    <a:pt x="1581" y="10582"/>
                  </a:lnTo>
                  <a:lnTo>
                    <a:pt x="2017" y="10832"/>
                  </a:lnTo>
                  <a:lnTo>
                    <a:pt x="2454" y="11060"/>
                  </a:lnTo>
                  <a:lnTo>
                    <a:pt x="2890" y="11268"/>
                  </a:lnTo>
                  <a:lnTo>
                    <a:pt x="3327" y="11455"/>
                  </a:lnTo>
                  <a:lnTo>
                    <a:pt x="3784" y="11622"/>
                  </a:lnTo>
                  <a:lnTo>
                    <a:pt x="4241" y="11767"/>
                  </a:lnTo>
                  <a:lnTo>
                    <a:pt x="4699" y="11892"/>
                  </a:lnTo>
                  <a:lnTo>
                    <a:pt x="5156" y="11975"/>
                  </a:lnTo>
                  <a:lnTo>
                    <a:pt x="5634" y="12058"/>
                  </a:lnTo>
                  <a:lnTo>
                    <a:pt x="6092" y="12121"/>
                  </a:lnTo>
                  <a:lnTo>
                    <a:pt x="6570" y="12141"/>
                  </a:lnTo>
                  <a:lnTo>
                    <a:pt x="7027" y="12162"/>
                  </a:lnTo>
                  <a:lnTo>
                    <a:pt x="7027" y="12162"/>
                  </a:lnTo>
                  <a:lnTo>
                    <a:pt x="7484" y="12141"/>
                  </a:lnTo>
                  <a:lnTo>
                    <a:pt x="7963" y="12121"/>
                  </a:lnTo>
                  <a:lnTo>
                    <a:pt x="8420" y="12058"/>
                  </a:lnTo>
                  <a:lnTo>
                    <a:pt x="8857" y="11975"/>
                  </a:lnTo>
                  <a:lnTo>
                    <a:pt x="9314" y="11892"/>
                  </a:lnTo>
                  <a:lnTo>
                    <a:pt x="9750" y="11767"/>
                  </a:lnTo>
                  <a:lnTo>
                    <a:pt x="10187" y="11622"/>
                  </a:lnTo>
                  <a:lnTo>
                    <a:pt x="10624" y="11455"/>
                  </a:lnTo>
                  <a:lnTo>
                    <a:pt x="11039" y="11268"/>
                  </a:lnTo>
                  <a:lnTo>
                    <a:pt x="11455" y="11060"/>
                  </a:lnTo>
                  <a:lnTo>
                    <a:pt x="11850" y="10832"/>
                  </a:lnTo>
                  <a:lnTo>
                    <a:pt x="12245" y="10582"/>
                  </a:lnTo>
                  <a:lnTo>
                    <a:pt x="12619" y="10291"/>
                  </a:lnTo>
                  <a:lnTo>
                    <a:pt x="12973" y="10000"/>
                  </a:lnTo>
                  <a:lnTo>
                    <a:pt x="13326" y="9688"/>
                  </a:lnTo>
                  <a:lnTo>
                    <a:pt x="13659" y="9335"/>
                  </a:lnTo>
                  <a:lnTo>
                    <a:pt x="13659" y="9335"/>
                  </a:lnTo>
                  <a:lnTo>
                    <a:pt x="14074" y="8857"/>
                  </a:lnTo>
                  <a:lnTo>
                    <a:pt x="14449" y="8337"/>
                  </a:lnTo>
                  <a:lnTo>
                    <a:pt x="14781" y="7817"/>
                  </a:lnTo>
                  <a:lnTo>
                    <a:pt x="15072" y="7256"/>
                  </a:lnTo>
                  <a:lnTo>
                    <a:pt x="15322" y="6695"/>
                  </a:lnTo>
                  <a:lnTo>
                    <a:pt x="15550" y="6113"/>
                  </a:lnTo>
                  <a:lnTo>
                    <a:pt x="15717" y="5531"/>
                  </a:lnTo>
                  <a:lnTo>
                    <a:pt x="15862" y="4928"/>
                  </a:lnTo>
                  <a:lnTo>
                    <a:pt x="15966" y="4304"/>
                  </a:lnTo>
                  <a:lnTo>
                    <a:pt x="16008" y="3701"/>
                  </a:lnTo>
                  <a:lnTo>
                    <a:pt x="16029" y="3078"/>
                  </a:lnTo>
                  <a:lnTo>
                    <a:pt x="16008" y="2454"/>
                  </a:lnTo>
                  <a:lnTo>
                    <a:pt x="15945" y="1830"/>
                  </a:lnTo>
                  <a:lnTo>
                    <a:pt x="15821" y="1207"/>
                  </a:lnTo>
                  <a:lnTo>
                    <a:pt x="15675" y="604"/>
                  </a:lnTo>
                  <a:lnTo>
                    <a:pt x="154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3"/>
            <p:cNvSpPr/>
            <p:nvPr/>
          </p:nvSpPr>
          <p:spPr>
            <a:xfrm>
              <a:off x="5834200" y="971275"/>
              <a:ext cx="412675" cy="241700"/>
            </a:xfrm>
            <a:custGeom>
              <a:rect b="b" l="l" r="r" t="t"/>
              <a:pathLst>
                <a:path extrusionOk="0" h="9668" w="16507">
                  <a:moveTo>
                    <a:pt x="6632" y="1"/>
                  </a:moveTo>
                  <a:lnTo>
                    <a:pt x="6175" y="21"/>
                  </a:lnTo>
                  <a:lnTo>
                    <a:pt x="5717" y="63"/>
                  </a:lnTo>
                  <a:lnTo>
                    <a:pt x="5260" y="104"/>
                  </a:lnTo>
                  <a:lnTo>
                    <a:pt x="4803" y="188"/>
                  </a:lnTo>
                  <a:lnTo>
                    <a:pt x="4345" y="292"/>
                  </a:lnTo>
                  <a:lnTo>
                    <a:pt x="3909" y="396"/>
                  </a:lnTo>
                  <a:lnTo>
                    <a:pt x="3472" y="541"/>
                  </a:lnTo>
                  <a:lnTo>
                    <a:pt x="3056" y="707"/>
                  </a:lnTo>
                  <a:lnTo>
                    <a:pt x="2620" y="894"/>
                  </a:lnTo>
                  <a:lnTo>
                    <a:pt x="2225" y="1102"/>
                  </a:lnTo>
                  <a:lnTo>
                    <a:pt x="1809" y="1331"/>
                  </a:lnTo>
                  <a:lnTo>
                    <a:pt x="1435" y="1601"/>
                  </a:lnTo>
                  <a:lnTo>
                    <a:pt x="1061" y="1872"/>
                  </a:lnTo>
                  <a:lnTo>
                    <a:pt x="687" y="2163"/>
                  </a:lnTo>
                  <a:lnTo>
                    <a:pt x="354" y="2474"/>
                  </a:lnTo>
                  <a:lnTo>
                    <a:pt x="0" y="2828"/>
                  </a:lnTo>
                  <a:lnTo>
                    <a:pt x="7360" y="9667"/>
                  </a:lnTo>
                  <a:lnTo>
                    <a:pt x="16507" y="7152"/>
                  </a:lnTo>
                  <a:lnTo>
                    <a:pt x="16278" y="6549"/>
                  </a:lnTo>
                  <a:lnTo>
                    <a:pt x="16008" y="5946"/>
                  </a:lnTo>
                  <a:lnTo>
                    <a:pt x="15696" y="5385"/>
                  </a:lnTo>
                  <a:lnTo>
                    <a:pt x="15363" y="4824"/>
                  </a:lnTo>
                  <a:lnTo>
                    <a:pt x="14989" y="4283"/>
                  </a:lnTo>
                  <a:lnTo>
                    <a:pt x="14573" y="3763"/>
                  </a:lnTo>
                  <a:lnTo>
                    <a:pt x="14137" y="3285"/>
                  </a:lnTo>
                  <a:lnTo>
                    <a:pt x="13679" y="2828"/>
                  </a:lnTo>
                  <a:lnTo>
                    <a:pt x="13284" y="2474"/>
                  </a:lnTo>
                  <a:lnTo>
                    <a:pt x="12910" y="2163"/>
                  </a:lnTo>
                  <a:lnTo>
                    <a:pt x="12494" y="1872"/>
                  </a:lnTo>
                  <a:lnTo>
                    <a:pt x="12079" y="1601"/>
                  </a:lnTo>
                  <a:lnTo>
                    <a:pt x="11663" y="1331"/>
                  </a:lnTo>
                  <a:lnTo>
                    <a:pt x="11226" y="1102"/>
                  </a:lnTo>
                  <a:lnTo>
                    <a:pt x="10790" y="894"/>
                  </a:lnTo>
                  <a:lnTo>
                    <a:pt x="10332" y="707"/>
                  </a:lnTo>
                  <a:lnTo>
                    <a:pt x="9875" y="541"/>
                  </a:lnTo>
                  <a:lnTo>
                    <a:pt x="9439" y="396"/>
                  </a:lnTo>
                  <a:lnTo>
                    <a:pt x="8960" y="292"/>
                  </a:lnTo>
                  <a:lnTo>
                    <a:pt x="8503" y="188"/>
                  </a:lnTo>
                  <a:lnTo>
                    <a:pt x="8046" y="104"/>
                  </a:lnTo>
                  <a:lnTo>
                    <a:pt x="7568" y="63"/>
                  </a:lnTo>
                  <a:lnTo>
                    <a:pt x="7110" y="21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5834200" y="971275"/>
              <a:ext cx="412675" cy="241700"/>
            </a:xfrm>
            <a:custGeom>
              <a:rect b="b" l="l" r="r" t="t"/>
              <a:pathLst>
                <a:path extrusionOk="0" fill="none" h="9668" w="16507">
                  <a:moveTo>
                    <a:pt x="6632" y="1"/>
                  </a:moveTo>
                  <a:lnTo>
                    <a:pt x="6632" y="1"/>
                  </a:lnTo>
                  <a:lnTo>
                    <a:pt x="6175" y="21"/>
                  </a:lnTo>
                  <a:lnTo>
                    <a:pt x="5717" y="63"/>
                  </a:lnTo>
                  <a:lnTo>
                    <a:pt x="5260" y="104"/>
                  </a:lnTo>
                  <a:lnTo>
                    <a:pt x="4803" y="188"/>
                  </a:lnTo>
                  <a:lnTo>
                    <a:pt x="4345" y="292"/>
                  </a:lnTo>
                  <a:lnTo>
                    <a:pt x="3909" y="396"/>
                  </a:lnTo>
                  <a:lnTo>
                    <a:pt x="3472" y="541"/>
                  </a:lnTo>
                  <a:lnTo>
                    <a:pt x="3056" y="707"/>
                  </a:lnTo>
                  <a:lnTo>
                    <a:pt x="2620" y="894"/>
                  </a:lnTo>
                  <a:lnTo>
                    <a:pt x="2225" y="1102"/>
                  </a:lnTo>
                  <a:lnTo>
                    <a:pt x="1809" y="1331"/>
                  </a:lnTo>
                  <a:lnTo>
                    <a:pt x="1435" y="1601"/>
                  </a:lnTo>
                  <a:lnTo>
                    <a:pt x="1061" y="1872"/>
                  </a:lnTo>
                  <a:lnTo>
                    <a:pt x="687" y="2163"/>
                  </a:lnTo>
                  <a:lnTo>
                    <a:pt x="354" y="2474"/>
                  </a:lnTo>
                  <a:lnTo>
                    <a:pt x="0" y="2828"/>
                  </a:lnTo>
                  <a:lnTo>
                    <a:pt x="7360" y="9667"/>
                  </a:lnTo>
                  <a:lnTo>
                    <a:pt x="16507" y="7152"/>
                  </a:lnTo>
                  <a:lnTo>
                    <a:pt x="16507" y="7152"/>
                  </a:lnTo>
                  <a:lnTo>
                    <a:pt x="16278" y="6549"/>
                  </a:lnTo>
                  <a:lnTo>
                    <a:pt x="16008" y="5946"/>
                  </a:lnTo>
                  <a:lnTo>
                    <a:pt x="15696" y="5385"/>
                  </a:lnTo>
                  <a:lnTo>
                    <a:pt x="15363" y="4824"/>
                  </a:lnTo>
                  <a:lnTo>
                    <a:pt x="14989" y="4283"/>
                  </a:lnTo>
                  <a:lnTo>
                    <a:pt x="14573" y="3763"/>
                  </a:lnTo>
                  <a:lnTo>
                    <a:pt x="14137" y="3285"/>
                  </a:lnTo>
                  <a:lnTo>
                    <a:pt x="13679" y="2828"/>
                  </a:lnTo>
                  <a:lnTo>
                    <a:pt x="13679" y="2828"/>
                  </a:lnTo>
                  <a:lnTo>
                    <a:pt x="13284" y="2474"/>
                  </a:lnTo>
                  <a:lnTo>
                    <a:pt x="12910" y="2163"/>
                  </a:lnTo>
                  <a:lnTo>
                    <a:pt x="12494" y="1872"/>
                  </a:lnTo>
                  <a:lnTo>
                    <a:pt x="12079" y="1601"/>
                  </a:lnTo>
                  <a:lnTo>
                    <a:pt x="11663" y="1331"/>
                  </a:lnTo>
                  <a:lnTo>
                    <a:pt x="11226" y="1102"/>
                  </a:lnTo>
                  <a:lnTo>
                    <a:pt x="10790" y="894"/>
                  </a:lnTo>
                  <a:lnTo>
                    <a:pt x="10332" y="707"/>
                  </a:lnTo>
                  <a:lnTo>
                    <a:pt x="9875" y="541"/>
                  </a:lnTo>
                  <a:lnTo>
                    <a:pt x="9439" y="396"/>
                  </a:lnTo>
                  <a:lnTo>
                    <a:pt x="8960" y="292"/>
                  </a:lnTo>
                  <a:lnTo>
                    <a:pt x="8503" y="188"/>
                  </a:lnTo>
                  <a:lnTo>
                    <a:pt x="8046" y="104"/>
                  </a:lnTo>
                  <a:lnTo>
                    <a:pt x="7568" y="63"/>
                  </a:lnTo>
                  <a:lnTo>
                    <a:pt x="7110" y="21"/>
                  </a:lnTo>
                  <a:lnTo>
                    <a:pt x="66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5737525" y="1045600"/>
              <a:ext cx="242225" cy="191800"/>
            </a:xfrm>
            <a:custGeom>
              <a:rect b="b" l="l" r="r" t="t"/>
              <a:pathLst>
                <a:path extrusionOk="0" h="7672" w="9689">
                  <a:moveTo>
                    <a:pt x="2350" y="0"/>
                  </a:moveTo>
                  <a:lnTo>
                    <a:pt x="2017" y="375"/>
                  </a:lnTo>
                  <a:lnTo>
                    <a:pt x="1705" y="790"/>
                  </a:lnTo>
                  <a:lnTo>
                    <a:pt x="1414" y="1206"/>
                  </a:lnTo>
                  <a:lnTo>
                    <a:pt x="1144" y="1643"/>
                  </a:lnTo>
                  <a:lnTo>
                    <a:pt x="915" y="2100"/>
                  </a:lnTo>
                  <a:lnTo>
                    <a:pt x="708" y="2557"/>
                  </a:lnTo>
                  <a:lnTo>
                    <a:pt x="521" y="3035"/>
                  </a:lnTo>
                  <a:lnTo>
                    <a:pt x="375" y="3514"/>
                  </a:lnTo>
                  <a:lnTo>
                    <a:pt x="229" y="4033"/>
                  </a:lnTo>
                  <a:lnTo>
                    <a:pt x="126" y="4553"/>
                  </a:lnTo>
                  <a:lnTo>
                    <a:pt x="63" y="5073"/>
                  </a:lnTo>
                  <a:lnTo>
                    <a:pt x="22" y="5592"/>
                  </a:lnTo>
                  <a:lnTo>
                    <a:pt x="1" y="6112"/>
                  </a:lnTo>
                  <a:lnTo>
                    <a:pt x="1" y="6632"/>
                  </a:lnTo>
                  <a:lnTo>
                    <a:pt x="63" y="7152"/>
                  </a:lnTo>
                  <a:lnTo>
                    <a:pt x="126" y="7671"/>
                  </a:lnTo>
                  <a:lnTo>
                    <a:pt x="9688" y="6840"/>
                  </a:lnTo>
                  <a:lnTo>
                    <a:pt x="23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3"/>
            <p:cNvSpPr/>
            <p:nvPr/>
          </p:nvSpPr>
          <p:spPr>
            <a:xfrm>
              <a:off x="5818100" y="1230100"/>
              <a:ext cx="200100" cy="142950"/>
            </a:xfrm>
            <a:custGeom>
              <a:rect b="b" l="l" r="r" t="t"/>
              <a:pathLst>
                <a:path extrusionOk="0" h="5718" w="8004">
                  <a:moveTo>
                    <a:pt x="8004" y="0"/>
                  </a:moveTo>
                  <a:lnTo>
                    <a:pt x="0" y="686"/>
                  </a:lnTo>
                  <a:lnTo>
                    <a:pt x="62" y="1040"/>
                  </a:lnTo>
                  <a:lnTo>
                    <a:pt x="146" y="1393"/>
                  </a:lnTo>
                  <a:lnTo>
                    <a:pt x="229" y="1747"/>
                  </a:lnTo>
                  <a:lnTo>
                    <a:pt x="333" y="2100"/>
                  </a:lnTo>
                  <a:lnTo>
                    <a:pt x="457" y="2433"/>
                  </a:lnTo>
                  <a:lnTo>
                    <a:pt x="603" y="2765"/>
                  </a:lnTo>
                  <a:lnTo>
                    <a:pt x="748" y="3098"/>
                  </a:lnTo>
                  <a:lnTo>
                    <a:pt x="915" y="3430"/>
                  </a:lnTo>
                  <a:lnTo>
                    <a:pt x="1102" y="3742"/>
                  </a:lnTo>
                  <a:lnTo>
                    <a:pt x="1289" y="4054"/>
                  </a:lnTo>
                  <a:lnTo>
                    <a:pt x="1497" y="4345"/>
                  </a:lnTo>
                  <a:lnTo>
                    <a:pt x="1705" y="4657"/>
                  </a:lnTo>
                  <a:lnTo>
                    <a:pt x="1933" y="4927"/>
                  </a:lnTo>
                  <a:lnTo>
                    <a:pt x="2183" y="5197"/>
                  </a:lnTo>
                  <a:lnTo>
                    <a:pt x="2432" y="5468"/>
                  </a:lnTo>
                  <a:lnTo>
                    <a:pt x="2703" y="5717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3"/>
            <p:cNvSpPr/>
            <p:nvPr/>
          </p:nvSpPr>
          <p:spPr>
            <a:xfrm>
              <a:off x="5818100" y="1230100"/>
              <a:ext cx="200100" cy="142950"/>
            </a:xfrm>
            <a:custGeom>
              <a:rect b="b" l="l" r="r" t="t"/>
              <a:pathLst>
                <a:path extrusionOk="0" fill="none" h="5718" w="8004">
                  <a:moveTo>
                    <a:pt x="8004" y="0"/>
                  </a:moveTo>
                  <a:lnTo>
                    <a:pt x="0" y="686"/>
                  </a:lnTo>
                  <a:lnTo>
                    <a:pt x="0" y="686"/>
                  </a:lnTo>
                  <a:lnTo>
                    <a:pt x="62" y="1040"/>
                  </a:lnTo>
                  <a:lnTo>
                    <a:pt x="146" y="1393"/>
                  </a:lnTo>
                  <a:lnTo>
                    <a:pt x="229" y="1747"/>
                  </a:lnTo>
                  <a:lnTo>
                    <a:pt x="333" y="2100"/>
                  </a:lnTo>
                  <a:lnTo>
                    <a:pt x="457" y="2433"/>
                  </a:lnTo>
                  <a:lnTo>
                    <a:pt x="603" y="2765"/>
                  </a:lnTo>
                  <a:lnTo>
                    <a:pt x="748" y="3098"/>
                  </a:lnTo>
                  <a:lnTo>
                    <a:pt x="915" y="3430"/>
                  </a:lnTo>
                  <a:lnTo>
                    <a:pt x="915" y="3430"/>
                  </a:lnTo>
                  <a:lnTo>
                    <a:pt x="1102" y="3742"/>
                  </a:lnTo>
                  <a:lnTo>
                    <a:pt x="1289" y="4054"/>
                  </a:lnTo>
                  <a:lnTo>
                    <a:pt x="1497" y="4345"/>
                  </a:lnTo>
                  <a:lnTo>
                    <a:pt x="1705" y="4657"/>
                  </a:lnTo>
                  <a:lnTo>
                    <a:pt x="1933" y="4927"/>
                  </a:lnTo>
                  <a:lnTo>
                    <a:pt x="2183" y="5197"/>
                  </a:lnTo>
                  <a:lnTo>
                    <a:pt x="2432" y="5468"/>
                  </a:lnTo>
                  <a:lnTo>
                    <a:pt x="2703" y="5717"/>
                  </a:lnTo>
                  <a:lnTo>
                    <a:pt x="80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5872650" y="1186950"/>
              <a:ext cx="401250" cy="304075"/>
            </a:xfrm>
            <a:custGeom>
              <a:rect b="b" l="l" r="r" t="t"/>
              <a:pathLst>
                <a:path extrusionOk="0" h="12163" w="16050">
                  <a:moveTo>
                    <a:pt x="15488" y="1"/>
                  </a:moveTo>
                  <a:lnTo>
                    <a:pt x="6321" y="2495"/>
                  </a:lnTo>
                  <a:lnTo>
                    <a:pt x="1" y="9335"/>
                  </a:lnTo>
                  <a:lnTo>
                    <a:pt x="396" y="9688"/>
                  </a:lnTo>
                  <a:lnTo>
                    <a:pt x="770" y="10000"/>
                  </a:lnTo>
                  <a:lnTo>
                    <a:pt x="1186" y="10291"/>
                  </a:lnTo>
                  <a:lnTo>
                    <a:pt x="1602" y="10582"/>
                  </a:lnTo>
                  <a:lnTo>
                    <a:pt x="2017" y="10832"/>
                  </a:lnTo>
                  <a:lnTo>
                    <a:pt x="2454" y="11060"/>
                  </a:lnTo>
                  <a:lnTo>
                    <a:pt x="2890" y="11268"/>
                  </a:lnTo>
                  <a:lnTo>
                    <a:pt x="3348" y="11455"/>
                  </a:lnTo>
                  <a:lnTo>
                    <a:pt x="3784" y="11622"/>
                  </a:lnTo>
                  <a:lnTo>
                    <a:pt x="4242" y="11767"/>
                  </a:lnTo>
                  <a:lnTo>
                    <a:pt x="4720" y="11892"/>
                  </a:lnTo>
                  <a:lnTo>
                    <a:pt x="5177" y="11975"/>
                  </a:lnTo>
                  <a:lnTo>
                    <a:pt x="5635" y="12058"/>
                  </a:lnTo>
                  <a:lnTo>
                    <a:pt x="6113" y="12121"/>
                  </a:lnTo>
                  <a:lnTo>
                    <a:pt x="6570" y="12141"/>
                  </a:lnTo>
                  <a:lnTo>
                    <a:pt x="7027" y="12162"/>
                  </a:lnTo>
                  <a:lnTo>
                    <a:pt x="7506" y="12141"/>
                  </a:lnTo>
                  <a:lnTo>
                    <a:pt x="7963" y="12121"/>
                  </a:lnTo>
                  <a:lnTo>
                    <a:pt x="8420" y="12058"/>
                  </a:lnTo>
                  <a:lnTo>
                    <a:pt x="8878" y="11975"/>
                  </a:lnTo>
                  <a:lnTo>
                    <a:pt x="9335" y="11892"/>
                  </a:lnTo>
                  <a:lnTo>
                    <a:pt x="9772" y="11767"/>
                  </a:lnTo>
                  <a:lnTo>
                    <a:pt x="10208" y="11622"/>
                  </a:lnTo>
                  <a:lnTo>
                    <a:pt x="10624" y="11455"/>
                  </a:lnTo>
                  <a:lnTo>
                    <a:pt x="11060" y="11268"/>
                  </a:lnTo>
                  <a:lnTo>
                    <a:pt x="11455" y="11060"/>
                  </a:lnTo>
                  <a:lnTo>
                    <a:pt x="11850" y="10832"/>
                  </a:lnTo>
                  <a:lnTo>
                    <a:pt x="12245" y="10582"/>
                  </a:lnTo>
                  <a:lnTo>
                    <a:pt x="12620" y="10291"/>
                  </a:lnTo>
                  <a:lnTo>
                    <a:pt x="12994" y="10000"/>
                  </a:lnTo>
                  <a:lnTo>
                    <a:pt x="13326" y="9688"/>
                  </a:lnTo>
                  <a:lnTo>
                    <a:pt x="13659" y="9335"/>
                  </a:lnTo>
                  <a:lnTo>
                    <a:pt x="14075" y="8857"/>
                  </a:lnTo>
                  <a:lnTo>
                    <a:pt x="14449" y="8337"/>
                  </a:lnTo>
                  <a:lnTo>
                    <a:pt x="14782" y="7817"/>
                  </a:lnTo>
                  <a:lnTo>
                    <a:pt x="15073" y="7256"/>
                  </a:lnTo>
                  <a:lnTo>
                    <a:pt x="15343" y="6695"/>
                  </a:lnTo>
                  <a:lnTo>
                    <a:pt x="15551" y="6113"/>
                  </a:lnTo>
                  <a:lnTo>
                    <a:pt x="15738" y="5531"/>
                  </a:lnTo>
                  <a:lnTo>
                    <a:pt x="15883" y="4928"/>
                  </a:lnTo>
                  <a:lnTo>
                    <a:pt x="15967" y="4304"/>
                  </a:lnTo>
                  <a:lnTo>
                    <a:pt x="16029" y="3701"/>
                  </a:lnTo>
                  <a:lnTo>
                    <a:pt x="16050" y="3078"/>
                  </a:lnTo>
                  <a:lnTo>
                    <a:pt x="16029" y="2454"/>
                  </a:lnTo>
                  <a:lnTo>
                    <a:pt x="15946" y="1830"/>
                  </a:lnTo>
                  <a:lnTo>
                    <a:pt x="15842" y="1207"/>
                  </a:lnTo>
                  <a:lnTo>
                    <a:pt x="15696" y="604"/>
                  </a:lnTo>
                  <a:lnTo>
                    <a:pt x="15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5026550" y="1070025"/>
              <a:ext cx="2338250" cy="1302950"/>
            </a:xfrm>
            <a:custGeom>
              <a:rect b="b" l="l" r="r" t="t"/>
              <a:pathLst>
                <a:path extrusionOk="0" h="52118" w="93530">
                  <a:moveTo>
                    <a:pt x="93259" y="0"/>
                  </a:moveTo>
                  <a:lnTo>
                    <a:pt x="93196" y="21"/>
                  </a:lnTo>
                  <a:lnTo>
                    <a:pt x="92677" y="312"/>
                  </a:lnTo>
                  <a:lnTo>
                    <a:pt x="92157" y="624"/>
                  </a:lnTo>
                  <a:lnTo>
                    <a:pt x="91637" y="957"/>
                  </a:lnTo>
                  <a:lnTo>
                    <a:pt x="91159" y="1289"/>
                  </a:lnTo>
                  <a:lnTo>
                    <a:pt x="90660" y="1663"/>
                  </a:lnTo>
                  <a:lnTo>
                    <a:pt x="90203" y="2038"/>
                  </a:lnTo>
                  <a:lnTo>
                    <a:pt x="89746" y="2412"/>
                  </a:lnTo>
                  <a:lnTo>
                    <a:pt x="89288" y="2828"/>
                  </a:lnTo>
                  <a:lnTo>
                    <a:pt x="88852" y="3243"/>
                  </a:lnTo>
                  <a:lnTo>
                    <a:pt x="88436" y="3659"/>
                  </a:lnTo>
                  <a:lnTo>
                    <a:pt x="88041" y="4117"/>
                  </a:lnTo>
                  <a:lnTo>
                    <a:pt x="87646" y="4574"/>
                  </a:lnTo>
                  <a:lnTo>
                    <a:pt x="87272" y="5031"/>
                  </a:lnTo>
                  <a:lnTo>
                    <a:pt x="86897" y="5509"/>
                  </a:lnTo>
                  <a:lnTo>
                    <a:pt x="86544" y="6008"/>
                  </a:lnTo>
                  <a:lnTo>
                    <a:pt x="86211" y="6528"/>
                  </a:lnTo>
                  <a:lnTo>
                    <a:pt x="85858" y="7131"/>
                  </a:lnTo>
                  <a:lnTo>
                    <a:pt x="85505" y="7755"/>
                  </a:lnTo>
                  <a:lnTo>
                    <a:pt x="84819" y="9002"/>
                  </a:lnTo>
                  <a:lnTo>
                    <a:pt x="84195" y="10187"/>
                  </a:lnTo>
                  <a:lnTo>
                    <a:pt x="83862" y="10769"/>
                  </a:lnTo>
                  <a:lnTo>
                    <a:pt x="83509" y="11351"/>
                  </a:lnTo>
                  <a:lnTo>
                    <a:pt x="83135" y="11912"/>
                  </a:lnTo>
                  <a:lnTo>
                    <a:pt x="82740" y="12453"/>
                  </a:lnTo>
                  <a:lnTo>
                    <a:pt x="82324" y="12973"/>
                  </a:lnTo>
                  <a:lnTo>
                    <a:pt x="81867" y="13471"/>
                  </a:lnTo>
                  <a:lnTo>
                    <a:pt x="81617" y="13721"/>
                  </a:lnTo>
                  <a:lnTo>
                    <a:pt x="81347" y="13970"/>
                  </a:lnTo>
                  <a:lnTo>
                    <a:pt x="81077" y="14199"/>
                  </a:lnTo>
                  <a:lnTo>
                    <a:pt x="80786" y="14428"/>
                  </a:lnTo>
                  <a:lnTo>
                    <a:pt x="80495" y="14636"/>
                  </a:lnTo>
                  <a:lnTo>
                    <a:pt x="80204" y="14844"/>
                  </a:lnTo>
                  <a:lnTo>
                    <a:pt x="79601" y="15218"/>
                  </a:lnTo>
                  <a:lnTo>
                    <a:pt x="78977" y="15530"/>
                  </a:lnTo>
                  <a:lnTo>
                    <a:pt x="78333" y="15821"/>
                  </a:lnTo>
                  <a:lnTo>
                    <a:pt x="77688" y="16091"/>
                  </a:lnTo>
                  <a:lnTo>
                    <a:pt x="77023" y="16299"/>
                  </a:lnTo>
                  <a:lnTo>
                    <a:pt x="76378" y="16486"/>
                  </a:lnTo>
                  <a:lnTo>
                    <a:pt x="75713" y="16652"/>
                  </a:lnTo>
                  <a:lnTo>
                    <a:pt x="75048" y="16777"/>
                  </a:lnTo>
                  <a:lnTo>
                    <a:pt x="74404" y="16902"/>
                  </a:lnTo>
                  <a:lnTo>
                    <a:pt x="73780" y="16985"/>
                  </a:lnTo>
                  <a:lnTo>
                    <a:pt x="73156" y="17047"/>
                  </a:lnTo>
                  <a:lnTo>
                    <a:pt x="72553" y="17089"/>
                  </a:lnTo>
                  <a:lnTo>
                    <a:pt x="71971" y="17109"/>
                  </a:lnTo>
                  <a:lnTo>
                    <a:pt x="71285" y="17130"/>
                  </a:lnTo>
                  <a:lnTo>
                    <a:pt x="70620" y="17151"/>
                  </a:lnTo>
                  <a:lnTo>
                    <a:pt x="69664" y="17130"/>
                  </a:lnTo>
                  <a:lnTo>
                    <a:pt x="68728" y="17109"/>
                  </a:lnTo>
                  <a:lnTo>
                    <a:pt x="66836" y="17026"/>
                  </a:lnTo>
                  <a:lnTo>
                    <a:pt x="65984" y="16985"/>
                  </a:lnTo>
                  <a:lnTo>
                    <a:pt x="65132" y="16943"/>
                  </a:lnTo>
                  <a:lnTo>
                    <a:pt x="64279" y="16922"/>
                  </a:lnTo>
                  <a:lnTo>
                    <a:pt x="62201" y="16922"/>
                  </a:lnTo>
                  <a:lnTo>
                    <a:pt x="60995" y="16964"/>
                  </a:lnTo>
                  <a:lnTo>
                    <a:pt x="60288" y="17026"/>
                  </a:lnTo>
                  <a:lnTo>
                    <a:pt x="59623" y="17109"/>
                  </a:lnTo>
                  <a:lnTo>
                    <a:pt x="58958" y="17193"/>
                  </a:lnTo>
                  <a:lnTo>
                    <a:pt x="58334" y="17317"/>
                  </a:lnTo>
                  <a:lnTo>
                    <a:pt x="57710" y="17463"/>
                  </a:lnTo>
                  <a:lnTo>
                    <a:pt x="57128" y="17608"/>
                  </a:lnTo>
                  <a:lnTo>
                    <a:pt x="56567" y="17796"/>
                  </a:lnTo>
                  <a:lnTo>
                    <a:pt x="56026" y="17983"/>
                  </a:lnTo>
                  <a:lnTo>
                    <a:pt x="55507" y="18211"/>
                  </a:lnTo>
                  <a:lnTo>
                    <a:pt x="55008" y="18440"/>
                  </a:lnTo>
                  <a:lnTo>
                    <a:pt x="54530" y="18689"/>
                  </a:lnTo>
                  <a:lnTo>
                    <a:pt x="54072" y="18980"/>
                  </a:lnTo>
                  <a:lnTo>
                    <a:pt x="53636" y="19272"/>
                  </a:lnTo>
                  <a:lnTo>
                    <a:pt x="53241" y="19583"/>
                  </a:lnTo>
                  <a:lnTo>
                    <a:pt x="52846" y="19916"/>
                  </a:lnTo>
                  <a:lnTo>
                    <a:pt x="52492" y="20290"/>
                  </a:lnTo>
                  <a:lnTo>
                    <a:pt x="52243" y="20560"/>
                  </a:lnTo>
                  <a:lnTo>
                    <a:pt x="51993" y="20851"/>
                  </a:lnTo>
                  <a:lnTo>
                    <a:pt x="51765" y="21142"/>
                  </a:lnTo>
                  <a:lnTo>
                    <a:pt x="51557" y="21454"/>
                  </a:lnTo>
                  <a:lnTo>
                    <a:pt x="51141" y="22099"/>
                  </a:lnTo>
                  <a:lnTo>
                    <a:pt x="50788" y="22743"/>
                  </a:lnTo>
                  <a:lnTo>
                    <a:pt x="50455" y="23429"/>
                  </a:lnTo>
                  <a:lnTo>
                    <a:pt x="50143" y="24115"/>
                  </a:lnTo>
                  <a:lnTo>
                    <a:pt x="49561" y="25487"/>
                  </a:lnTo>
                  <a:lnTo>
                    <a:pt x="49332" y="26069"/>
                  </a:lnTo>
                  <a:lnTo>
                    <a:pt x="49104" y="26652"/>
                  </a:lnTo>
                  <a:lnTo>
                    <a:pt x="48833" y="27213"/>
                  </a:lnTo>
                  <a:lnTo>
                    <a:pt x="48563" y="27774"/>
                  </a:lnTo>
                  <a:lnTo>
                    <a:pt x="48272" y="28315"/>
                  </a:lnTo>
                  <a:lnTo>
                    <a:pt x="47960" y="28855"/>
                  </a:lnTo>
                  <a:lnTo>
                    <a:pt x="47628" y="29375"/>
                  </a:lnTo>
                  <a:lnTo>
                    <a:pt x="47274" y="29895"/>
                  </a:lnTo>
                  <a:lnTo>
                    <a:pt x="47004" y="30227"/>
                  </a:lnTo>
                  <a:lnTo>
                    <a:pt x="46734" y="30560"/>
                  </a:lnTo>
                  <a:lnTo>
                    <a:pt x="46443" y="30851"/>
                  </a:lnTo>
                  <a:lnTo>
                    <a:pt x="46131" y="31142"/>
                  </a:lnTo>
                  <a:lnTo>
                    <a:pt x="45819" y="31433"/>
                  </a:lnTo>
                  <a:lnTo>
                    <a:pt x="45507" y="31682"/>
                  </a:lnTo>
                  <a:lnTo>
                    <a:pt x="45175" y="31932"/>
                  </a:lnTo>
                  <a:lnTo>
                    <a:pt x="44863" y="32161"/>
                  </a:lnTo>
                  <a:lnTo>
                    <a:pt x="44509" y="32368"/>
                  </a:lnTo>
                  <a:lnTo>
                    <a:pt x="44177" y="32576"/>
                  </a:lnTo>
                  <a:lnTo>
                    <a:pt x="43823" y="32763"/>
                  </a:lnTo>
                  <a:lnTo>
                    <a:pt x="43470" y="32950"/>
                  </a:lnTo>
                  <a:lnTo>
                    <a:pt x="42763" y="33283"/>
                  </a:lnTo>
                  <a:lnTo>
                    <a:pt x="42056" y="33553"/>
                  </a:lnTo>
                  <a:lnTo>
                    <a:pt x="41329" y="33782"/>
                  </a:lnTo>
                  <a:lnTo>
                    <a:pt x="40622" y="33990"/>
                  </a:lnTo>
                  <a:lnTo>
                    <a:pt x="39936" y="34156"/>
                  </a:lnTo>
                  <a:lnTo>
                    <a:pt x="39271" y="34281"/>
                  </a:lnTo>
                  <a:lnTo>
                    <a:pt x="38626" y="34385"/>
                  </a:lnTo>
                  <a:lnTo>
                    <a:pt x="38003" y="34468"/>
                  </a:lnTo>
                  <a:lnTo>
                    <a:pt x="37441" y="34530"/>
                  </a:lnTo>
                  <a:lnTo>
                    <a:pt x="36922" y="34551"/>
                  </a:lnTo>
                  <a:lnTo>
                    <a:pt x="36007" y="34593"/>
                  </a:lnTo>
                  <a:lnTo>
                    <a:pt x="35071" y="34593"/>
                  </a:lnTo>
                  <a:lnTo>
                    <a:pt x="33762" y="34572"/>
                  </a:lnTo>
                  <a:lnTo>
                    <a:pt x="32431" y="34530"/>
                  </a:lnTo>
                  <a:lnTo>
                    <a:pt x="31101" y="34447"/>
                  </a:lnTo>
                  <a:lnTo>
                    <a:pt x="29770" y="34323"/>
                  </a:lnTo>
                  <a:lnTo>
                    <a:pt x="28606" y="34219"/>
                  </a:lnTo>
                  <a:lnTo>
                    <a:pt x="27421" y="34135"/>
                  </a:lnTo>
                  <a:lnTo>
                    <a:pt x="26215" y="34052"/>
                  </a:lnTo>
                  <a:lnTo>
                    <a:pt x="25030" y="34011"/>
                  </a:lnTo>
                  <a:lnTo>
                    <a:pt x="24240" y="34011"/>
                  </a:lnTo>
                  <a:lnTo>
                    <a:pt x="23139" y="34031"/>
                  </a:lnTo>
                  <a:lnTo>
                    <a:pt x="22078" y="34073"/>
                  </a:lnTo>
                  <a:lnTo>
                    <a:pt x="20997" y="34156"/>
                  </a:lnTo>
                  <a:lnTo>
                    <a:pt x="19958" y="34281"/>
                  </a:lnTo>
                  <a:lnTo>
                    <a:pt x="18939" y="34426"/>
                  </a:lnTo>
                  <a:lnTo>
                    <a:pt x="17921" y="34593"/>
                  </a:lnTo>
                  <a:lnTo>
                    <a:pt x="16923" y="34821"/>
                  </a:lnTo>
                  <a:lnTo>
                    <a:pt x="15946" y="35050"/>
                  </a:lnTo>
                  <a:lnTo>
                    <a:pt x="14990" y="35320"/>
                  </a:lnTo>
                  <a:lnTo>
                    <a:pt x="14054" y="35632"/>
                  </a:lnTo>
                  <a:lnTo>
                    <a:pt x="13139" y="35965"/>
                  </a:lnTo>
                  <a:lnTo>
                    <a:pt x="12245" y="36339"/>
                  </a:lnTo>
                  <a:lnTo>
                    <a:pt x="11372" y="36734"/>
                  </a:lnTo>
                  <a:lnTo>
                    <a:pt x="10520" y="37171"/>
                  </a:lnTo>
                  <a:lnTo>
                    <a:pt x="9709" y="37628"/>
                  </a:lnTo>
                  <a:lnTo>
                    <a:pt x="8898" y="38127"/>
                  </a:lnTo>
                  <a:lnTo>
                    <a:pt x="8441" y="38418"/>
                  </a:lnTo>
                  <a:lnTo>
                    <a:pt x="7984" y="38751"/>
                  </a:lnTo>
                  <a:lnTo>
                    <a:pt x="7526" y="39083"/>
                  </a:lnTo>
                  <a:lnTo>
                    <a:pt x="7090" y="39416"/>
                  </a:lnTo>
                  <a:lnTo>
                    <a:pt x="6674" y="39769"/>
                  </a:lnTo>
                  <a:lnTo>
                    <a:pt x="6258" y="40123"/>
                  </a:lnTo>
                  <a:lnTo>
                    <a:pt x="5843" y="40497"/>
                  </a:lnTo>
                  <a:lnTo>
                    <a:pt x="5468" y="40871"/>
                  </a:lnTo>
                  <a:lnTo>
                    <a:pt x="5073" y="41266"/>
                  </a:lnTo>
                  <a:lnTo>
                    <a:pt x="4720" y="41661"/>
                  </a:lnTo>
                  <a:lnTo>
                    <a:pt x="4346" y="42077"/>
                  </a:lnTo>
                  <a:lnTo>
                    <a:pt x="4013" y="42472"/>
                  </a:lnTo>
                  <a:lnTo>
                    <a:pt x="3680" y="42908"/>
                  </a:lnTo>
                  <a:lnTo>
                    <a:pt x="3369" y="43324"/>
                  </a:lnTo>
                  <a:lnTo>
                    <a:pt x="3057" y="43761"/>
                  </a:lnTo>
                  <a:lnTo>
                    <a:pt x="2766" y="44197"/>
                  </a:lnTo>
                  <a:lnTo>
                    <a:pt x="2475" y="44655"/>
                  </a:lnTo>
                  <a:lnTo>
                    <a:pt x="2205" y="45091"/>
                  </a:lnTo>
                  <a:lnTo>
                    <a:pt x="1955" y="45548"/>
                  </a:lnTo>
                  <a:lnTo>
                    <a:pt x="1726" y="46027"/>
                  </a:lnTo>
                  <a:lnTo>
                    <a:pt x="1498" y="46484"/>
                  </a:lnTo>
                  <a:lnTo>
                    <a:pt x="1290" y="46962"/>
                  </a:lnTo>
                  <a:lnTo>
                    <a:pt x="1082" y="47440"/>
                  </a:lnTo>
                  <a:lnTo>
                    <a:pt x="916" y="47918"/>
                  </a:lnTo>
                  <a:lnTo>
                    <a:pt x="749" y="48396"/>
                  </a:lnTo>
                  <a:lnTo>
                    <a:pt x="583" y="48895"/>
                  </a:lnTo>
                  <a:lnTo>
                    <a:pt x="458" y="49374"/>
                  </a:lnTo>
                  <a:lnTo>
                    <a:pt x="334" y="49872"/>
                  </a:lnTo>
                  <a:lnTo>
                    <a:pt x="230" y="50371"/>
                  </a:lnTo>
                  <a:lnTo>
                    <a:pt x="146" y="50870"/>
                  </a:lnTo>
                  <a:lnTo>
                    <a:pt x="63" y="51369"/>
                  </a:lnTo>
                  <a:lnTo>
                    <a:pt x="1" y="51868"/>
                  </a:lnTo>
                  <a:lnTo>
                    <a:pt x="22" y="51951"/>
                  </a:lnTo>
                  <a:lnTo>
                    <a:pt x="63" y="52034"/>
                  </a:lnTo>
                  <a:lnTo>
                    <a:pt x="126" y="52097"/>
                  </a:lnTo>
                  <a:lnTo>
                    <a:pt x="209" y="52118"/>
                  </a:lnTo>
                  <a:lnTo>
                    <a:pt x="313" y="52118"/>
                  </a:lnTo>
                  <a:lnTo>
                    <a:pt x="375" y="52076"/>
                  </a:lnTo>
                  <a:lnTo>
                    <a:pt x="417" y="52034"/>
                  </a:lnTo>
                  <a:lnTo>
                    <a:pt x="458" y="51972"/>
                  </a:lnTo>
                  <a:lnTo>
                    <a:pt x="500" y="51473"/>
                  </a:lnTo>
                  <a:lnTo>
                    <a:pt x="583" y="50995"/>
                  </a:lnTo>
                  <a:lnTo>
                    <a:pt x="666" y="50517"/>
                  </a:lnTo>
                  <a:lnTo>
                    <a:pt x="770" y="50018"/>
                  </a:lnTo>
                  <a:lnTo>
                    <a:pt x="874" y="49540"/>
                  </a:lnTo>
                  <a:lnTo>
                    <a:pt x="1020" y="49062"/>
                  </a:lnTo>
                  <a:lnTo>
                    <a:pt x="1165" y="48604"/>
                  </a:lnTo>
                  <a:lnTo>
                    <a:pt x="1331" y="48126"/>
                  </a:lnTo>
                  <a:lnTo>
                    <a:pt x="1498" y="47648"/>
                  </a:lnTo>
                  <a:lnTo>
                    <a:pt x="1685" y="47191"/>
                  </a:lnTo>
                  <a:lnTo>
                    <a:pt x="1893" y="46733"/>
                  </a:lnTo>
                  <a:lnTo>
                    <a:pt x="2121" y="46276"/>
                  </a:lnTo>
                  <a:lnTo>
                    <a:pt x="2350" y="45819"/>
                  </a:lnTo>
                  <a:lnTo>
                    <a:pt x="2599" y="45382"/>
                  </a:lnTo>
                  <a:lnTo>
                    <a:pt x="2849" y="44946"/>
                  </a:lnTo>
                  <a:lnTo>
                    <a:pt x="3119" y="44509"/>
                  </a:lnTo>
                  <a:lnTo>
                    <a:pt x="3410" y="44072"/>
                  </a:lnTo>
                  <a:lnTo>
                    <a:pt x="3722" y="43657"/>
                  </a:lnTo>
                  <a:lnTo>
                    <a:pt x="4034" y="43241"/>
                  </a:lnTo>
                  <a:lnTo>
                    <a:pt x="4346" y="42825"/>
                  </a:lnTo>
                  <a:lnTo>
                    <a:pt x="4678" y="42430"/>
                  </a:lnTo>
                  <a:lnTo>
                    <a:pt x="5032" y="42035"/>
                  </a:lnTo>
                  <a:lnTo>
                    <a:pt x="5406" y="41640"/>
                  </a:lnTo>
                  <a:lnTo>
                    <a:pt x="5759" y="41266"/>
                  </a:lnTo>
                  <a:lnTo>
                    <a:pt x="6154" y="40892"/>
                  </a:lnTo>
                  <a:lnTo>
                    <a:pt x="6549" y="40538"/>
                  </a:lnTo>
                  <a:lnTo>
                    <a:pt x="6944" y="40185"/>
                  </a:lnTo>
                  <a:lnTo>
                    <a:pt x="7360" y="39832"/>
                  </a:lnTo>
                  <a:lnTo>
                    <a:pt x="7797" y="39499"/>
                  </a:lnTo>
                  <a:lnTo>
                    <a:pt x="8233" y="39166"/>
                  </a:lnTo>
                  <a:lnTo>
                    <a:pt x="8691" y="38854"/>
                  </a:lnTo>
                  <a:lnTo>
                    <a:pt x="9148" y="38563"/>
                  </a:lnTo>
                  <a:lnTo>
                    <a:pt x="9917" y="38064"/>
                  </a:lnTo>
                  <a:lnTo>
                    <a:pt x="10728" y="37628"/>
                  </a:lnTo>
                  <a:lnTo>
                    <a:pt x="11559" y="37191"/>
                  </a:lnTo>
                  <a:lnTo>
                    <a:pt x="12433" y="36817"/>
                  </a:lnTo>
                  <a:lnTo>
                    <a:pt x="13306" y="36443"/>
                  </a:lnTo>
                  <a:lnTo>
                    <a:pt x="14200" y="36110"/>
                  </a:lnTo>
                  <a:lnTo>
                    <a:pt x="15135" y="35819"/>
                  </a:lnTo>
                  <a:lnTo>
                    <a:pt x="16071" y="35549"/>
                  </a:lnTo>
                  <a:lnTo>
                    <a:pt x="17027" y="35300"/>
                  </a:lnTo>
                  <a:lnTo>
                    <a:pt x="18025" y="35092"/>
                  </a:lnTo>
                  <a:lnTo>
                    <a:pt x="19023" y="34925"/>
                  </a:lnTo>
                  <a:lnTo>
                    <a:pt x="20020" y="34780"/>
                  </a:lnTo>
                  <a:lnTo>
                    <a:pt x="21060" y="34655"/>
                  </a:lnTo>
                  <a:lnTo>
                    <a:pt x="22099" y="34572"/>
                  </a:lnTo>
                  <a:lnTo>
                    <a:pt x="23180" y="34530"/>
                  </a:lnTo>
                  <a:lnTo>
                    <a:pt x="24240" y="34510"/>
                  </a:lnTo>
                  <a:lnTo>
                    <a:pt x="25010" y="34530"/>
                  </a:lnTo>
                  <a:lnTo>
                    <a:pt x="26195" y="34572"/>
                  </a:lnTo>
                  <a:lnTo>
                    <a:pt x="27380" y="34634"/>
                  </a:lnTo>
                  <a:lnTo>
                    <a:pt x="29729" y="34821"/>
                  </a:lnTo>
                  <a:lnTo>
                    <a:pt x="31059" y="34946"/>
                  </a:lnTo>
                  <a:lnTo>
                    <a:pt x="32410" y="35029"/>
                  </a:lnTo>
                  <a:lnTo>
                    <a:pt x="33741" y="35092"/>
                  </a:lnTo>
                  <a:lnTo>
                    <a:pt x="36007" y="35092"/>
                  </a:lnTo>
                  <a:lnTo>
                    <a:pt x="36922" y="35071"/>
                  </a:lnTo>
                  <a:lnTo>
                    <a:pt x="37462" y="35029"/>
                  </a:lnTo>
                  <a:lnTo>
                    <a:pt x="38065" y="34967"/>
                  </a:lnTo>
                  <a:lnTo>
                    <a:pt x="38689" y="34884"/>
                  </a:lnTo>
                  <a:lnTo>
                    <a:pt x="39354" y="34780"/>
                  </a:lnTo>
                  <a:lnTo>
                    <a:pt x="40040" y="34634"/>
                  </a:lnTo>
                  <a:lnTo>
                    <a:pt x="40747" y="34468"/>
                  </a:lnTo>
                  <a:lnTo>
                    <a:pt x="41474" y="34260"/>
                  </a:lnTo>
                  <a:lnTo>
                    <a:pt x="42223" y="34011"/>
                  </a:lnTo>
                  <a:lnTo>
                    <a:pt x="42950" y="33740"/>
                  </a:lnTo>
                  <a:lnTo>
                    <a:pt x="43678" y="33387"/>
                  </a:lnTo>
                  <a:lnTo>
                    <a:pt x="44052" y="33221"/>
                  </a:lnTo>
                  <a:lnTo>
                    <a:pt x="44405" y="33013"/>
                  </a:lnTo>
                  <a:lnTo>
                    <a:pt x="44759" y="32805"/>
                  </a:lnTo>
                  <a:lnTo>
                    <a:pt x="45112" y="32576"/>
                  </a:lnTo>
                  <a:lnTo>
                    <a:pt x="45466" y="32327"/>
                  </a:lnTo>
                  <a:lnTo>
                    <a:pt x="45798" y="32077"/>
                  </a:lnTo>
                  <a:lnTo>
                    <a:pt x="46131" y="31807"/>
                  </a:lnTo>
                  <a:lnTo>
                    <a:pt x="46443" y="31516"/>
                  </a:lnTo>
                  <a:lnTo>
                    <a:pt x="46755" y="31225"/>
                  </a:lnTo>
                  <a:lnTo>
                    <a:pt x="47066" y="30913"/>
                  </a:lnTo>
                  <a:lnTo>
                    <a:pt x="47357" y="30581"/>
                  </a:lnTo>
                  <a:lnTo>
                    <a:pt x="47628" y="30227"/>
                  </a:lnTo>
                  <a:lnTo>
                    <a:pt x="47981" y="29687"/>
                  </a:lnTo>
                  <a:lnTo>
                    <a:pt x="48314" y="29146"/>
                  </a:lnTo>
                  <a:lnTo>
                    <a:pt x="48646" y="28606"/>
                  </a:lnTo>
                  <a:lnTo>
                    <a:pt x="48937" y="28044"/>
                  </a:lnTo>
                  <a:lnTo>
                    <a:pt x="49228" y="27462"/>
                  </a:lnTo>
                  <a:lnTo>
                    <a:pt x="49478" y="26901"/>
                  </a:lnTo>
                  <a:lnTo>
                    <a:pt x="49727" y="26298"/>
                  </a:lnTo>
                  <a:lnTo>
                    <a:pt x="49956" y="25716"/>
                  </a:lnTo>
                  <a:lnTo>
                    <a:pt x="50538" y="24365"/>
                  </a:lnTo>
                  <a:lnTo>
                    <a:pt x="50829" y="23679"/>
                  </a:lnTo>
                  <a:lnTo>
                    <a:pt x="51162" y="23034"/>
                  </a:lnTo>
                  <a:lnTo>
                    <a:pt x="51515" y="22390"/>
                  </a:lnTo>
                  <a:lnTo>
                    <a:pt x="51889" y="21766"/>
                  </a:lnTo>
                  <a:lnTo>
                    <a:pt x="52097" y="21475"/>
                  </a:lnTo>
                  <a:lnTo>
                    <a:pt x="52326" y="21184"/>
                  </a:lnTo>
                  <a:lnTo>
                    <a:pt x="52555" y="20914"/>
                  </a:lnTo>
                  <a:lnTo>
                    <a:pt x="52804" y="20644"/>
                  </a:lnTo>
                  <a:lnTo>
                    <a:pt x="53157" y="20290"/>
                  </a:lnTo>
                  <a:lnTo>
                    <a:pt x="53511" y="19978"/>
                  </a:lnTo>
                  <a:lnTo>
                    <a:pt x="53906" y="19667"/>
                  </a:lnTo>
                  <a:lnTo>
                    <a:pt x="54322" y="19375"/>
                  </a:lnTo>
                  <a:lnTo>
                    <a:pt x="54758" y="19105"/>
                  </a:lnTo>
                  <a:lnTo>
                    <a:pt x="55216" y="18856"/>
                  </a:lnTo>
                  <a:lnTo>
                    <a:pt x="55694" y="18627"/>
                  </a:lnTo>
                  <a:lnTo>
                    <a:pt x="56193" y="18419"/>
                  </a:lnTo>
                  <a:lnTo>
                    <a:pt x="56733" y="18232"/>
                  </a:lnTo>
                  <a:lnTo>
                    <a:pt x="57274" y="18066"/>
                  </a:lnTo>
                  <a:lnTo>
                    <a:pt x="57835" y="17920"/>
                  </a:lnTo>
                  <a:lnTo>
                    <a:pt x="58438" y="17796"/>
                  </a:lnTo>
                  <a:lnTo>
                    <a:pt x="59041" y="17671"/>
                  </a:lnTo>
                  <a:lnTo>
                    <a:pt x="59685" y="17588"/>
                  </a:lnTo>
                  <a:lnTo>
                    <a:pt x="60330" y="17504"/>
                  </a:lnTo>
                  <a:lnTo>
                    <a:pt x="60995" y="17463"/>
                  </a:lnTo>
                  <a:lnTo>
                    <a:pt x="62201" y="17421"/>
                  </a:lnTo>
                  <a:lnTo>
                    <a:pt x="63406" y="17401"/>
                  </a:lnTo>
                  <a:lnTo>
                    <a:pt x="64259" y="17401"/>
                  </a:lnTo>
                  <a:lnTo>
                    <a:pt x="65111" y="17421"/>
                  </a:lnTo>
                  <a:lnTo>
                    <a:pt x="65963" y="17463"/>
                  </a:lnTo>
                  <a:lnTo>
                    <a:pt x="66816" y="17504"/>
                  </a:lnTo>
                  <a:lnTo>
                    <a:pt x="68645" y="17588"/>
                  </a:lnTo>
                  <a:lnTo>
                    <a:pt x="69581" y="17629"/>
                  </a:lnTo>
                  <a:lnTo>
                    <a:pt x="71244" y="17629"/>
                  </a:lnTo>
                  <a:lnTo>
                    <a:pt x="71971" y="17608"/>
                  </a:lnTo>
                  <a:lnTo>
                    <a:pt x="72803" y="17546"/>
                  </a:lnTo>
                  <a:lnTo>
                    <a:pt x="73593" y="17484"/>
                  </a:lnTo>
                  <a:lnTo>
                    <a:pt x="74362" y="17380"/>
                  </a:lnTo>
                  <a:lnTo>
                    <a:pt x="75131" y="17255"/>
                  </a:lnTo>
                  <a:lnTo>
                    <a:pt x="75859" y="17109"/>
                  </a:lnTo>
                  <a:lnTo>
                    <a:pt x="76566" y="16943"/>
                  </a:lnTo>
                  <a:lnTo>
                    <a:pt x="77252" y="16735"/>
                  </a:lnTo>
                  <a:lnTo>
                    <a:pt x="77896" y="16507"/>
                  </a:lnTo>
                  <a:lnTo>
                    <a:pt x="78540" y="16257"/>
                  </a:lnTo>
                  <a:lnTo>
                    <a:pt x="79143" y="15987"/>
                  </a:lnTo>
                  <a:lnTo>
                    <a:pt x="79725" y="15675"/>
                  </a:lnTo>
                  <a:lnTo>
                    <a:pt x="80266" y="15363"/>
                  </a:lnTo>
                  <a:lnTo>
                    <a:pt x="80786" y="15010"/>
                  </a:lnTo>
                  <a:lnTo>
                    <a:pt x="81285" y="14636"/>
                  </a:lnTo>
                  <a:lnTo>
                    <a:pt x="81742" y="14241"/>
                  </a:lnTo>
                  <a:lnTo>
                    <a:pt x="82178" y="13825"/>
                  </a:lnTo>
                  <a:lnTo>
                    <a:pt x="82657" y="13326"/>
                  </a:lnTo>
                  <a:lnTo>
                    <a:pt x="83093" y="12785"/>
                  </a:lnTo>
                  <a:lnTo>
                    <a:pt x="83488" y="12224"/>
                  </a:lnTo>
                  <a:lnTo>
                    <a:pt x="83862" y="11642"/>
                  </a:lnTo>
                  <a:lnTo>
                    <a:pt x="84216" y="11060"/>
                  </a:lnTo>
                  <a:lnTo>
                    <a:pt x="84569" y="10457"/>
                  </a:lnTo>
                  <a:lnTo>
                    <a:pt x="85214" y="9251"/>
                  </a:lnTo>
                  <a:lnTo>
                    <a:pt x="85858" y="8004"/>
                  </a:lnTo>
                  <a:lnTo>
                    <a:pt x="86211" y="7401"/>
                  </a:lnTo>
                  <a:lnTo>
                    <a:pt x="86586" y="6798"/>
                  </a:lnTo>
                  <a:lnTo>
                    <a:pt x="86897" y="6299"/>
                  </a:lnTo>
                  <a:lnTo>
                    <a:pt x="87251" y="5821"/>
                  </a:lnTo>
                  <a:lnTo>
                    <a:pt x="87604" y="5343"/>
                  </a:lnTo>
                  <a:lnTo>
                    <a:pt x="87958" y="4886"/>
                  </a:lnTo>
                  <a:lnTo>
                    <a:pt x="88353" y="4428"/>
                  </a:lnTo>
                  <a:lnTo>
                    <a:pt x="88748" y="3992"/>
                  </a:lnTo>
                  <a:lnTo>
                    <a:pt x="89163" y="3576"/>
                  </a:lnTo>
                  <a:lnTo>
                    <a:pt x="89579" y="3160"/>
                  </a:lnTo>
                  <a:lnTo>
                    <a:pt x="90016" y="2765"/>
                  </a:lnTo>
                  <a:lnTo>
                    <a:pt x="90473" y="2391"/>
                  </a:lnTo>
                  <a:lnTo>
                    <a:pt x="90930" y="2038"/>
                  </a:lnTo>
                  <a:lnTo>
                    <a:pt x="91409" y="1684"/>
                  </a:lnTo>
                  <a:lnTo>
                    <a:pt x="91887" y="1331"/>
                  </a:lnTo>
                  <a:lnTo>
                    <a:pt x="92386" y="1019"/>
                  </a:lnTo>
                  <a:lnTo>
                    <a:pt x="92885" y="707"/>
                  </a:lnTo>
                  <a:lnTo>
                    <a:pt x="93404" y="416"/>
                  </a:lnTo>
                  <a:lnTo>
                    <a:pt x="93487" y="375"/>
                  </a:lnTo>
                  <a:lnTo>
                    <a:pt x="93529" y="291"/>
                  </a:lnTo>
                  <a:lnTo>
                    <a:pt x="93529" y="208"/>
                  </a:lnTo>
                  <a:lnTo>
                    <a:pt x="93508" y="104"/>
                  </a:lnTo>
                  <a:lnTo>
                    <a:pt x="93467" y="63"/>
                  </a:lnTo>
                  <a:lnTo>
                    <a:pt x="93425" y="21"/>
                  </a:lnTo>
                  <a:lnTo>
                    <a:pt x="9336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5026550" y="1070025"/>
              <a:ext cx="2338250" cy="1302950"/>
            </a:xfrm>
            <a:custGeom>
              <a:rect b="b" l="l" r="r" t="t"/>
              <a:pathLst>
                <a:path extrusionOk="0" fill="none" h="52118" w="93530">
                  <a:moveTo>
                    <a:pt x="93300" y="0"/>
                  </a:moveTo>
                  <a:lnTo>
                    <a:pt x="93300" y="0"/>
                  </a:lnTo>
                  <a:lnTo>
                    <a:pt x="93259" y="0"/>
                  </a:lnTo>
                  <a:lnTo>
                    <a:pt x="93196" y="21"/>
                  </a:lnTo>
                  <a:lnTo>
                    <a:pt x="93196" y="21"/>
                  </a:lnTo>
                  <a:lnTo>
                    <a:pt x="92677" y="312"/>
                  </a:lnTo>
                  <a:lnTo>
                    <a:pt x="92157" y="624"/>
                  </a:lnTo>
                  <a:lnTo>
                    <a:pt x="91637" y="957"/>
                  </a:lnTo>
                  <a:lnTo>
                    <a:pt x="91159" y="1289"/>
                  </a:lnTo>
                  <a:lnTo>
                    <a:pt x="90660" y="1663"/>
                  </a:lnTo>
                  <a:lnTo>
                    <a:pt x="90203" y="2038"/>
                  </a:lnTo>
                  <a:lnTo>
                    <a:pt x="89746" y="2412"/>
                  </a:lnTo>
                  <a:lnTo>
                    <a:pt x="89288" y="2828"/>
                  </a:lnTo>
                  <a:lnTo>
                    <a:pt x="88852" y="3243"/>
                  </a:lnTo>
                  <a:lnTo>
                    <a:pt x="88436" y="3659"/>
                  </a:lnTo>
                  <a:lnTo>
                    <a:pt x="88041" y="4117"/>
                  </a:lnTo>
                  <a:lnTo>
                    <a:pt x="87646" y="4574"/>
                  </a:lnTo>
                  <a:lnTo>
                    <a:pt x="87272" y="5031"/>
                  </a:lnTo>
                  <a:lnTo>
                    <a:pt x="86897" y="5509"/>
                  </a:lnTo>
                  <a:lnTo>
                    <a:pt x="86544" y="6008"/>
                  </a:lnTo>
                  <a:lnTo>
                    <a:pt x="86211" y="6528"/>
                  </a:lnTo>
                  <a:lnTo>
                    <a:pt x="86211" y="6528"/>
                  </a:lnTo>
                  <a:lnTo>
                    <a:pt x="85858" y="7131"/>
                  </a:lnTo>
                  <a:lnTo>
                    <a:pt x="85505" y="7755"/>
                  </a:lnTo>
                  <a:lnTo>
                    <a:pt x="84819" y="9002"/>
                  </a:lnTo>
                  <a:lnTo>
                    <a:pt x="84819" y="9002"/>
                  </a:lnTo>
                  <a:lnTo>
                    <a:pt x="84195" y="10187"/>
                  </a:lnTo>
                  <a:lnTo>
                    <a:pt x="83862" y="10769"/>
                  </a:lnTo>
                  <a:lnTo>
                    <a:pt x="83509" y="11351"/>
                  </a:lnTo>
                  <a:lnTo>
                    <a:pt x="83135" y="11912"/>
                  </a:lnTo>
                  <a:lnTo>
                    <a:pt x="82740" y="12453"/>
                  </a:lnTo>
                  <a:lnTo>
                    <a:pt x="82324" y="12973"/>
                  </a:lnTo>
                  <a:lnTo>
                    <a:pt x="81867" y="13471"/>
                  </a:lnTo>
                  <a:lnTo>
                    <a:pt x="81867" y="13471"/>
                  </a:lnTo>
                  <a:lnTo>
                    <a:pt x="81617" y="13721"/>
                  </a:lnTo>
                  <a:lnTo>
                    <a:pt x="81347" y="13970"/>
                  </a:lnTo>
                  <a:lnTo>
                    <a:pt x="81077" y="14199"/>
                  </a:lnTo>
                  <a:lnTo>
                    <a:pt x="80786" y="14428"/>
                  </a:lnTo>
                  <a:lnTo>
                    <a:pt x="80495" y="14636"/>
                  </a:lnTo>
                  <a:lnTo>
                    <a:pt x="80204" y="14844"/>
                  </a:lnTo>
                  <a:lnTo>
                    <a:pt x="79601" y="15218"/>
                  </a:lnTo>
                  <a:lnTo>
                    <a:pt x="78977" y="15530"/>
                  </a:lnTo>
                  <a:lnTo>
                    <a:pt x="78333" y="15821"/>
                  </a:lnTo>
                  <a:lnTo>
                    <a:pt x="77688" y="16091"/>
                  </a:lnTo>
                  <a:lnTo>
                    <a:pt x="77023" y="16299"/>
                  </a:lnTo>
                  <a:lnTo>
                    <a:pt x="76378" y="16486"/>
                  </a:lnTo>
                  <a:lnTo>
                    <a:pt x="75713" y="16652"/>
                  </a:lnTo>
                  <a:lnTo>
                    <a:pt x="75048" y="16777"/>
                  </a:lnTo>
                  <a:lnTo>
                    <a:pt x="74404" y="16902"/>
                  </a:lnTo>
                  <a:lnTo>
                    <a:pt x="73780" y="16985"/>
                  </a:lnTo>
                  <a:lnTo>
                    <a:pt x="73156" y="17047"/>
                  </a:lnTo>
                  <a:lnTo>
                    <a:pt x="72553" y="17089"/>
                  </a:lnTo>
                  <a:lnTo>
                    <a:pt x="71971" y="17109"/>
                  </a:lnTo>
                  <a:lnTo>
                    <a:pt x="71971" y="17109"/>
                  </a:lnTo>
                  <a:lnTo>
                    <a:pt x="71285" y="17130"/>
                  </a:lnTo>
                  <a:lnTo>
                    <a:pt x="70620" y="17151"/>
                  </a:lnTo>
                  <a:lnTo>
                    <a:pt x="70620" y="17151"/>
                  </a:lnTo>
                  <a:lnTo>
                    <a:pt x="69664" y="17130"/>
                  </a:lnTo>
                  <a:lnTo>
                    <a:pt x="68728" y="17109"/>
                  </a:lnTo>
                  <a:lnTo>
                    <a:pt x="66836" y="17026"/>
                  </a:lnTo>
                  <a:lnTo>
                    <a:pt x="66836" y="17026"/>
                  </a:lnTo>
                  <a:lnTo>
                    <a:pt x="65984" y="16985"/>
                  </a:lnTo>
                  <a:lnTo>
                    <a:pt x="65132" y="16943"/>
                  </a:lnTo>
                  <a:lnTo>
                    <a:pt x="64279" y="16922"/>
                  </a:lnTo>
                  <a:lnTo>
                    <a:pt x="63427" y="16922"/>
                  </a:lnTo>
                  <a:lnTo>
                    <a:pt x="63427" y="16922"/>
                  </a:lnTo>
                  <a:lnTo>
                    <a:pt x="62201" y="16922"/>
                  </a:lnTo>
                  <a:lnTo>
                    <a:pt x="60995" y="16964"/>
                  </a:lnTo>
                  <a:lnTo>
                    <a:pt x="60995" y="16964"/>
                  </a:lnTo>
                  <a:lnTo>
                    <a:pt x="60288" y="17026"/>
                  </a:lnTo>
                  <a:lnTo>
                    <a:pt x="59623" y="17109"/>
                  </a:lnTo>
                  <a:lnTo>
                    <a:pt x="58958" y="17193"/>
                  </a:lnTo>
                  <a:lnTo>
                    <a:pt x="58334" y="17317"/>
                  </a:lnTo>
                  <a:lnTo>
                    <a:pt x="57710" y="17463"/>
                  </a:lnTo>
                  <a:lnTo>
                    <a:pt x="57128" y="17608"/>
                  </a:lnTo>
                  <a:lnTo>
                    <a:pt x="56567" y="17796"/>
                  </a:lnTo>
                  <a:lnTo>
                    <a:pt x="56026" y="17983"/>
                  </a:lnTo>
                  <a:lnTo>
                    <a:pt x="55507" y="18211"/>
                  </a:lnTo>
                  <a:lnTo>
                    <a:pt x="55008" y="18440"/>
                  </a:lnTo>
                  <a:lnTo>
                    <a:pt x="54530" y="18689"/>
                  </a:lnTo>
                  <a:lnTo>
                    <a:pt x="54072" y="18980"/>
                  </a:lnTo>
                  <a:lnTo>
                    <a:pt x="53636" y="19272"/>
                  </a:lnTo>
                  <a:lnTo>
                    <a:pt x="53241" y="19583"/>
                  </a:lnTo>
                  <a:lnTo>
                    <a:pt x="52846" y="19916"/>
                  </a:lnTo>
                  <a:lnTo>
                    <a:pt x="52492" y="20290"/>
                  </a:lnTo>
                  <a:lnTo>
                    <a:pt x="52492" y="20290"/>
                  </a:lnTo>
                  <a:lnTo>
                    <a:pt x="52243" y="20560"/>
                  </a:lnTo>
                  <a:lnTo>
                    <a:pt x="51993" y="20851"/>
                  </a:lnTo>
                  <a:lnTo>
                    <a:pt x="51765" y="21142"/>
                  </a:lnTo>
                  <a:lnTo>
                    <a:pt x="51557" y="21454"/>
                  </a:lnTo>
                  <a:lnTo>
                    <a:pt x="51141" y="22099"/>
                  </a:lnTo>
                  <a:lnTo>
                    <a:pt x="50788" y="22743"/>
                  </a:lnTo>
                  <a:lnTo>
                    <a:pt x="50455" y="23429"/>
                  </a:lnTo>
                  <a:lnTo>
                    <a:pt x="50143" y="24115"/>
                  </a:lnTo>
                  <a:lnTo>
                    <a:pt x="49561" y="25487"/>
                  </a:lnTo>
                  <a:lnTo>
                    <a:pt x="49561" y="25487"/>
                  </a:lnTo>
                  <a:lnTo>
                    <a:pt x="49332" y="26069"/>
                  </a:lnTo>
                  <a:lnTo>
                    <a:pt x="49104" y="26652"/>
                  </a:lnTo>
                  <a:lnTo>
                    <a:pt x="48833" y="27213"/>
                  </a:lnTo>
                  <a:lnTo>
                    <a:pt x="48563" y="27774"/>
                  </a:lnTo>
                  <a:lnTo>
                    <a:pt x="48272" y="28315"/>
                  </a:lnTo>
                  <a:lnTo>
                    <a:pt x="47960" y="28855"/>
                  </a:lnTo>
                  <a:lnTo>
                    <a:pt x="47628" y="29375"/>
                  </a:lnTo>
                  <a:lnTo>
                    <a:pt x="47274" y="29895"/>
                  </a:lnTo>
                  <a:lnTo>
                    <a:pt x="47274" y="29895"/>
                  </a:lnTo>
                  <a:lnTo>
                    <a:pt x="47004" y="30227"/>
                  </a:lnTo>
                  <a:lnTo>
                    <a:pt x="46734" y="30560"/>
                  </a:lnTo>
                  <a:lnTo>
                    <a:pt x="46443" y="30851"/>
                  </a:lnTo>
                  <a:lnTo>
                    <a:pt x="46131" y="31142"/>
                  </a:lnTo>
                  <a:lnTo>
                    <a:pt x="45819" y="31433"/>
                  </a:lnTo>
                  <a:lnTo>
                    <a:pt x="45507" y="31682"/>
                  </a:lnTo>
                  <a:lnTo>
                    <a:pt x="45175" y="31932"/>
                  </a:lnTo>
                  <a:lnTo>
                    <a:pt x="44863" y="32161"/>
                  </a:lnTo>
                  <a:lnTo>
                    <a:pt x="44509" y="32368"/>
                  </a:lnTo>
                  <a:lnTo>
                    <a:pt x="44177" y="32576"/>
                  </a:lnTo>
                  <a:lnTo>
                    <a:pt x="43823" y="32763"/>
                  </a:lnTo>
                  <a:lnTo>
                    <a:pt x="43470" y="32950"/>
                  </a:lnTo>
                  <a:lnTo>
                    <a:pt x="42763" y="33283"/>
                  </a:lnTo>
                  <a:lnTo>
                    <a:pt x="42056" y="33553"/>
                  </a:lnTo>
                  <a:lnTo>
                    <a:pt x="41329" y="33782"/>
                  </a:lnTo>
                  <a:lnTo>
                    <a:pt x="40622" y="33990"/>
                  </a:lnTo>
                  <a:lnTo>
                    <a:pt x="39936" y="34156"/>
                  </a:lnTo>
                  <a:lnTo>
                    <a:pt x="39271" y="34281"/>
                  </a:lnTo>
                  <a:lnTo>
                    <a:pt x="38626" y="34385"/>
                  </a:lnTo>
                  <a:lnTo>
                    <a:pt x="38003" y="34468"/>
                  </a:lnTo>
                  <a:lnTo>
                    <a:pt x="37441" y="34530"/>
                  </a:lnTo>
                  <a:lnTo>
                    <a:pt x="36922" y="34551"/>
                  </a:lnTo>
                  <a:lnTo>
                    <a:pt x="36922" y="34551"/>
                  </a:lnTo>
                  <a:lnTo>
                    <a:pt x="36007" y="34593"/>
                  </a:lnTo>
                  <a:lnTo>
                    <a:pt x="35071" y="34593"/>
                  </a:lnTo>
                  <a:lnTo>
                    <a:pt x="35071" y="34593"/>
                  </a:lnTo>
                  <a:lnTo>
                    <a:pt x="33762" y="34572"/>
                  </a:lnTo>
                  <a:lnTo>
                    <a:pt x="32431" y="34530"/>
                  </a:lnTo>
                  <a:lnTo>
                    <a:pt x="31101" y="34447"/>
                  </a:lnTo>
                  <a:lnTo>
                    <a:pt x="29770" y="34323"/>
                  </a:lnTo>
                  <a:lnTo>
                    <a:pt x="29770" y="34323"/>
                  </a:lnTo>
                  <a:lnTo>
                    <a:pt x="28606" y="34219"/>
                  </a:lnTo>
                  <a:lnTo>
                    <a:pt x="27421" y="34135"/>
                  </a:lnTo>
                  <a:lnTo>
                    <a:pt x="26215" y="34052"/>
                  </a:lnTo>
                  <a:lnTo>
                    <a:pt x="25030" y="34011"/>
                  </a:lnTo>
                  <a:lnTo>
                    <a:pt x="25030" y="34011"/>
                  </a:lnTo>
                  <a:lnTo>
                    <a:pt x="24240" y="34011"/>
                  </a:lnTo>
                  <a:lnTo>
                    <a:pt x="24240" y="34011"/>
                  </a:lnTo>
                  <a:lnTo>
                    <a:pt x="23139" y="34031"/>
                  </a:lnTo>
                  <a:lnTo>
                    <a:pt x="22078" y="34073"/>
                  </a:lnTo>
                  <a:lnTo>
                    <a:pt x="20997" y="34156"/>
                  </a:lnTo>
                  <a:lnTo>
                    <a:pt x="19958" y="34281"/>
                  </a:lnTo>
                  <a:lnTo>
                    <a:pt x="18939" y="34426"/>
                  </a:lnTo>
                  <a:lnTo>
                    <a:pt x="17921" y="34593"/>
                  </a:lnTo>
                  <a:lnTo>
                    <a:pt x="16923" y="34821"/>
                  </a:lnTo>
                  <a:lnTo>
                    <a:pt x="15946" y="35050"/>
                  </a:lnTo>
                  <a:lnTo>
                    <a:pt x="14990" y="35320"/>
                  </a:lnTo>
                  <a:lnTo>
                    <a:pt x="14054" y="35632"/>
                  </a:lnTo>
                  <a:lnTo>
                    <a:pt x="13139" y="35965"/>
                  </a:lnTo>
                  <a:lnTo>
                    <a:pt x="12245" y="36339"/>
                  </a:lnTo>
                  <a:lnTo>
                    <a:pt x="11372" y="36734"/>
                  </a:lnTo>
                  <a:lnTo>
                    <a:pt x="10520" y="37171"/>
                  </a:lnTo>
                  <a:lnTo>
                    <a:pt x="9709" y="37628"/>
                  </a:lnTo>
                  <a:lnTo>
                    <a:pt x="8898" y="38127"/>
                  </a:lnTo>
                  <a:lnTo>
                    <a:pt x="8898" y="38127"/>
                  </a:lnTo>
                  <a:lnTo>
                    <a:pt x="8441" y="38418"/>
                  </a:lnTo>
                  <a:lnTo>
                    <a:pt x="7984" y="38751"/>
                  </a:lnTo>
                  <a:lnTo>
                    <a:pt x="7526" y="39083"/>
                  </a:lnTo>
                  <a:lnTo>
                    <a:pt x="7090" y="39416"/>
                  </a:lnTo>
                  <a:lnTo>
                    <a:pt x="6674" y="39769"/>
                  </a:lnTo>
                  <a:lnTo>
                    <a:pt x="6258" y="40123"/>
                  </a:lnTo>
                  <a:lnTo>
                    <a:pt x="5843" y="40497"/>
                  </a:lnTo>
                  <a:lnTo>
                    <a:pt x="5468" y="40871"/>
                  </a:lnTo>
                  <a:lnTo>
                    <a:pt x="5073" y="41266"/>
                  </a:lnTo>
                  <a:lnTo>
                    <a:pt x="4720" y="41661"/>
                  </a:lnTo>
                  <a:lnTo>
                    <a:pt x="4346" y="42077"/>
                  </a:lnTo>
                  <a:lnTo>
                    <a:pt x="4013" y="42472"/>
                  </a:lnTo>
                  <a:lnTo>
                    <a:pt x="3680" y="42908"/>
                  </a:lnTo>
                  <a:lnTo>
                    <a:pt x="3369" y="43324"/>
                  </a:lnTo>
                  <a:lnTo>
                    <a:pt x="3057" y="43761"/>
                  </a:lnTo>
                  <a:lnTo>
                    <a:pt x="2766" y="44197"/>
                  </a:lnTo>
                  <a:lnTo>
                    <a:pt x="2475" y="44655"/>
                  </a:lnTo>
                  <a:lnTo>
                    <a:pt x="2205" y="45091"/>
                  </a:lnTo>
                  <a:lnTo>
                    <a:pt x="1955" y="45548"/>
                  </a:lnTo>
                  <a:lnTo>
                    <a:pt x="1726" y="46027"/>
                  </a:lnTo>
                  <a:lnTo>
                    <a:pt x="1498" y="46484"/>
                  </a:lnTo>
                  <a:lnTo>
                    <a:pt x="1290" y="46962"/>
                  </a:lnTo>
                  <a:lnTo>
                    <a:pt x="1082" y="47440"/>
                  </a:lnTo>
                  <a:lnTo>
                    <a:pt x="916" y="47918"/>
                  </a:lnTo>
                  <a:lnTo>
                    <a:pt x="749" y="48396"/>
                  </a:lnTo>
                  <a:lnTo>
                    <a:pt x="583" y="48895"/>
                  </a:lnTo>
                  <a:lnTo>
                    <a:pt x="458" y="49374"/>
                  </a:lnTo>
                  <a:lnTo>
                    <a:pt x="334" y="49872"/>
                  </a:lnTo>
                  <a:lnTo>
                    <a:pt x="230" y="50371"/>
                  </a:lnTo>
                  <a:lnTo>
                    <a:pt x="146" y="50870"/>
                  </a:lnTo>
                  <a:lnTo>
                    <a:pt x="63" y="51369"/>
                  </a:lnTo>
                  <a:lnTo>
                    <a:pt x="1" y="51868"/>
                  </a:lnTo>
                  <a:lnTo>
                    <a:pt x="1" y="51868"/>
                  </a:lnTo>
                  <a:lnTo>
                    <a:pt x="22" y="51951"/>
                  </a:lnTo>
                  <a:lnTo>
                    <a:pt x="63" y="52034"/>
                  </a:lnTo>
                  <a:lnTo>
                    <a:pt x="126" y="52097"/>
                  </a:lnTo>
                  <a:lnTo>
                    <a:pt x="209" y="52118"/>
                  </a:lnTo>
                  <a:lnTo>
                    <a:pt x="230" y="52118"/>
                  </a:lnTo>
                  <a:lnTo>
                    <a:pt x="230" y="52118"/>
                  </a:lnTo>
                  <a:lnTo>
                    <a:pt x="313" y="52118"/>
                  </a:lnTo>
                  <a:lnTo>
                    <a:pt x="375" y="52076"/>
                  </a:lnTo>
                  <a:lnTo>
                    <a:pt x="417" y="52034"/>
                  </a:lnTo>
                  <a:lnTo>
                    <a:pt x="458" y="51972"/>
                  </a:lnTo>
                  <a:lnTo>
                    <a:pt x="458" y="51972"/>
                  </a:lnTo>
                  <a:lnTo>
                    <a:pt x="500" y="51473"/>
                  </a:lnTo>
                  <a:lnTo>
                    <a:pt x="583" y="50995"/>
                  </a:lnTo>
                  <a:lnTo>
                    <a:pt x="666" y="50517"/>
                  </a:lnTo>
                  <a:lnTo>
                    <a:pt x="770" y="50018"/>
                  </a:lnTo>
                  <a:lnTo>
                    <a:pt x="874" y="49540"/>
                  </a:lnTo>
                  <a:lnTo>
                    <a:pt x="1020" y="49062"/>
                  </a:lnTo>
                  <a:lnTo>
                    <a:pt x="1165" y="48604"/>
                  </a:lnTo>
                  <a:lnTo>
                    <a:pt x="1331" y="48126"/>
                  </a:lnTo>
                  <a:lnTo>
                    <a:pt x="1498" y="47648"/>
                  </a:lnTo>
                  <a:lnTo>
                    <a:pt x="1685" y="47191"/>
                  </a:lnTo>
                  <a:lnTo>
                    <a:pt x="1893" y="46733"/>
                  </a:lnTo>
                  <a:lnTo>
                    <a:pt x="2121" y="46276"/>
                  </a:lnTo>
                  <a:lnTo>
                    <a:pt x="2350" y="45819"/>
                  </a:lnTo>
                  <a:lnTo>
                    <a:pt x="2599" y="45382"/>
                  </a:lnTo>
                  <a:lnTo>
                    <a:pt x="2849" y="44946"/>
                  </a:lnTo>
                  <a:lnTo>
                    <a:pt x="3119" y="44509"/>
                  </a:lnTo>
                  <a:lnTo>
                    <a:pt x="3410" y="44072"/>
                  </a:lnTo>
                  <a:lnTo>
                    <a:pt x="3722" y="43657"/>
                  </a:lnTo>
                  <a:lnTo>
                    <a:pt x="4034" y="43241"/>
                  </a:lnTo>
                  <a:lnTo>
                    <a:pt x="4346" y="42825"/>
                  </a:lnTo>
                  <a:lnTo>
                    <a:pt x="4678" y="42430"/>
                  </a:lnTo>
                  <a:lnTo>
                    <a:pt x="5032" y="42035"/>
                  </a:lnTo>
                  <a:lnTo>
                    <a:pt x="5406" y="41640"/>
                  </a:lnTo>
                  <a:lnTo>
                    <a:pt x="5759" y="41266"/>
                  </a:lnTo>
                  <a:lnTo>
                    <a:pt x="6154" y="40892"/>
                  </a:lnTo>
                  <a:lnTo>
                    <a:pt x="6549" y="40538"/>
                  </a:lnTo>
                  <a:lnTo>
                    <a:pt x="6944" y="40185"/>
                  </a:lnTo>
                  <a:lnTo>
                    <a:pt x="7360" y="39832"/>
                  </a:lnTo>
                  <a:lnTo>
                    <a:pt x="7797" y="39499"/>
                  </a:lnTo>
                  <a:lnTo>
                    <a:pt x="8233" y="39166"/>
                  </a:lnTo>
                  <a:lnTo>
                    <a:pt x="8691" y="38854"/>
                  </a:lnTo>
                  <a:lnTo>
                    <a:pt x="9148" y="38563"/>
                  </a:lnTo>
                  <a:lnTo>
                    <a:pt x="9148" y="38563"/>
                  </a:lnTo>
                  <a:lnTo>
                    <a:pt x="9917" y="38064"/>
                  </a:lnTo>
                  <a:lnTo>
                    <a:pt x="10728" y="37628"/>
                  </a:lnTo>
                  <a:lnTo>
                    <a:pt x="11559" y="37191"/>
                  </a:lnTo>
                  <a:lnTo>
                    <a:pt x="12433" y="36817"/>
                  </a:lnTo>
                  <a:lnTo>
                    <a:pt x="13306" y="36443"/>
                  </a:lnTo>
                  <a:lnTo>
                    <a:pt x="14200" y="36110"/>
                  </a:lnTo>
                  <a:lnTo>
                    <a:pt x="15135" y="35819"/>
                  </a:lnTo>
                  <a:lnTo>
                    <a:pt x="16071" y="35549"/>
                  </a:lnTo>
                  <a:lnTo>
                    <a:pt x="17027" y="35300"/>
                  </a:lnTo>
                  <a:lnTo>
                    <a:pt x="18025" y="35092"/>
                  </a:lnTo>
                  <a:lnTo>
                    <a:pt x="19023" y="34925"/>
                  </a:lnTo>
                  <a:lnTo>
                    <a:pt x="20020" y="34780"/>
                  </a:lnTo>
                  <a:lnTo>
                    <a:pt x="21060" y="34655"/>
                  </a:lnTo>
                  <a:lnTo>
                    <a:pt x="22099" y="34572"/>
                  </a:lnTo>
                  <a:lnTo>
                    <a:pt x="23180" y="34530"/>
                  </a:lnTo>
                  <a:lnTo>
                    <a:pt x="24240" y="34510"/>
                  </a:lnTo>
                  <a:lnTo>
                    <a:pt x="24240" y="34510"/>
                  </a:lnTo>
                  <a:lnTo>
                    <a:pt x="25010" y="34530"/>
                  </a:lnTo>
                  <a:lnTo>
                    <a:pt x="25010" y="34530"/>
                  </a:lnTo>
                  <a:lnTo>
                    <a:pt x="26195" y="34572"/>
                  </a:lnTo>
                  <a:lnTo>
                    <a:pt x="27380" y="34634"/>
                  </a:lnTo>
                  <a:lnTo>
                    <a:pt x="29729" y="34821"/>
                  </a:lnTo>
                  <a:lnTo>
                    <a:pt x="29729" y="34821"/>
                  </a:lnTo>
                  <a:lnTo>
                    <a:pt x="31059" y="34946"/>
                  </a:lnTo>
                  <a:lnTo>
                    <a:pt x="32410" y="35029"/>
                  </a:lnTo>
                  <a:lnTo>
                    <a:pt x="33741" y="35092"/>
                  </a:lnTo>
                  <a:lnTo>
                    <a:pt x="35071" y="35092"/>
                  </a:lnTo>
                  <a:lnTo>
                    <a:pt x="35071" y="35092"/>
                  </a:lnTo>
                  <a:lnTo>
                    <a:pt x="36007" y="35092"/>
                  </a:lnTo>
                  <a:lnTo>
                    <a:pt x="36922" y="35071"/>
                  </a:lnTo>
                  <a:lnTo>
                    <a:pt x="36922" y="35071"/>
                  </a:lnTo>
                  <a:lnTo>
                    <a:pt x="37462" y="35029"/>
                  </a:lnTo>
                  <a:lnTo>
                    <a:pt x="38065" y="34967"/>
                  </a:lnTo>
                  <a:lnTo>
                    <a:pt x="38689" y="34884"/>
                  </a:lnTo>
                  <a:lnTo>
                    <a:pt x="39354" y="34780"/>
                  </a:lnTo>
                  <a:lnTo>
                    <a:pt x="40040" y="34634"/>
                  </a:lnTo>
                  <a:lnTo>
                    <a:pt x="40747" y="34468"/>
                  </a:lnTo>
                  <a:lnTo>
                    <a:pt x="41474" y="34260"/>
                  </a:lnTo>
                  <a:lnTo>
                    <a:pt x="42223" y="34011"/>
                  </a:lnTo>
                  <a:lnTo>
                    <a:pt x="42950" y="33740"/>
                  </a:lnTo>
                  <a:lnTo>
                    <a:pt x="43678" y="33387"/>
                  </a:lnTo>
                  <a:lnTo>
                    <a:pt x="44052" y="33221"/>
                  </a:lnTo>
                  <a:lnTo>
                    <a:pt x="44405" y="33013"/>
                  </a:lnTo>
                  <a:lnTo>
                    <a:pt x="44759" y="32805"/>
                  </a:lnTo>
                  <a:lnTo>
                    <a:pt x="45112" y="32576"/>
                  </a:lnTo>
                  <a:lnTo>
                    <a:pt x="45466" y="32327"/>
                  </a:lnTo>
                  <a:lnTo>
                    <a:pt x="45798" y="32077"/>
                  </a:lnTo>
                  <a:lnTo>
                    <a:pt x="46131" y="31807"/>
                  </a:lnTo>
                  <a:lnTo>
                    <a:pt x="46443" y="31516"/>
                  </a:lnTo>
                  <a:lnTo>
                    <a:pt x="46755" y="31225"/>
                  </a:lnTo>
                  <a:lnTo>
                    <a:pt x="47066" y="30913"/>
                  </a:lnTo>
                  <a:lnTo>
                    <a:pt x="47357" y="30581"/>
                  </a:lnTo>
                  <a:lnTo>
                    <a:pt x="47628" y="30227"/>
                  </a:lnTo>
                  <a:lnTo>
                    <a:pt x="47628" y="30227"/>
                  </a:lnTo>
                  <a:lnTo>
                    <a:pt x="47981" y="29687"/>
                  </a:lnTo>
                  <a:lnTo>
                    <a:pt x="48314" y="29146"/>
                  </a:lnTo>
                  <a:lnTo>
                    <a:pt x="48646" y="28606"/>
                  </a:lnTo>
                  <a:lnTo>
                    <a:pt x="48937" y="28044"/>
                  </a:lnTo>
                  <a:lnTo>
                    <a:pt x="49228" y="27462"/>
                  </a:lnTo>
                  <a:lnTo>
                    <a:pt x="49478" y="26901"/>
                  </a:lnTo>
                  <a:lnTo>
                    <a:pt x="49727" y="26298"/>
                  </a:lnTo>
                  <a:lnTo>
                    <a:pt x="49956" y="25716"/>
                  </a:lnTo>
                  <a:lnTo>
                    <a:pt x="49956" y="25716"/>
                  </a:lnTo>
                  <a:lnTo>
                    <a:pt x="50538" y="24365"/>
                  </a:lnTo>
                  <a:lnTo>
                    <a:pt x="50829" y="23679"/>
                  </a:lnTo>
                  <a:lnTo>
                    <a:pt x="51162" y="23034"/>
                  </a:lnTo>
                  <a:lnTo>
                    <a:pt x="51515" y="22390"/>
                  </a:lnTo>
                  <a:lnTo>
                    <a:pt x="51889" y="21766"/>
                  </a:lnTo>
                  <a:lnTo>
                    <a:pt x="52097" y="21475"/>
                  </a:lnTo>
                  <a:lnTo>
                    <a:pt x="52326" y="21184"/>
                  </a:lnTo>
                  <a:lnTo>
                    <a:pt x="52555" y="20914"/>
                  </a:lnTo>
                  <a:lnTo>
                    <a:pt x="52804" y="20644"/>
                  </a:lnTo>
                  <a:lnTo>
                    <a:pt x="52804" y="20644"/>
                  </a:lnTo>
                  <a:lnTo>
                    <a:pt x="53157" y="20290"/>
                  </a:lnTo>
                  <a:lnTo>
                    <a:pt x="53511" y="19978"/>
                  </a:lnTo>
                  <a:lnTo>
                    <a:pt x="53906" y="19667"/>
                  </a:lnTo>
                  <a:lnTo>
                    <a:pt x="54322" y="19375"/>
                  </a:lnTo>
                  <a:lnTo>
                    <a:pt x="54758" y="19105"/>
                  </a:lnTo>
                  <a:lnTo>
                    <a:pt x="55216" y="18856"/>
                  </a:lnTo>
                  <a:lnTo>
                    <a:pt x="55694" y="18627"/>
                  </a:lnTo>
                  <a:lnTo>
                    <a:pt x="56193" y="18419"/>
                  </a:lnTo>
                  <a:lnTo>
                    <a:pt x="56733" y="18232"/>
                  </a:lnTo>
                  <a:lnTo>
                    <a:pt x="57274" y="18066"/>
                  </a:lnTo>
                  <a:lnTo>
                    <a:pt x="57835" y="17920"/>
                  </a:lnTo>
                  <a:lnTo>
                    <a:pt x="58438" y="17796"/>
                  </a:lnTo>
                  <a:lnTo>
                    <a:pt x="59041" y="17671"/>
                  </a:lnTo>
                  <a:lnTo>
                    <a:pt x="59685" y="17588"/>
                  </a:lnTo>
                  <a:lnTo>
                    <a:pt x="60330" y="17504"/>
                  </a:lnTo>
                  <a:lnTo>
                    <a:pt x="60995" y="17463"/>
                  </a:lnTo>
                  <a:lnTo>
                    <a:pt x="60995" y="17463"/>
                  </a:lnTo>
                  <a:lnTo>
                    <a:pt x="62201" y="17421"/>
                  </a:lnTo>
                  <a:lnTo>
                    <a:pt x="63406" y="17401"/>
                  </a:lnTo>
                  <a:lnTo>
                    <a:pt x="63406" y="17401"/>
                  </a:lnTo>
                  <a:lnTo>
                    <a:pt x="64259" y="17401"/>
                  </a:lnTo>
                  <a:lnTo>
                    <a:pt x="65111" y="17421"/>
                  </a:lnTo>
                  <a:lnTo>
                    <a:pt x="65963" y="17463"/>
                  </a:lnTo>
                  <a:lnTo>
                    <a:pt x="66816" y="17504"/>
                  </a:lnTo>
                  <a:lnTo>
                    <a:pt x="66816" y="17504"/>
                  </a:lnTo>
                  <a:lnTo>
                    <a:pt x="68645" y="17588"/>
                  </a:lnTo>
                  <a:lnTo>
                    <a:pt x="69581" y="17629"/>
                  </a:lnTo>
                  <a:lnTo>
                    <a:pt x="70495" y="17629"/>
                  </a:lnTo>
                  <a:lnTo>
                    <a:pt x="70495" y="17629"/>
                  </a:lnTo>
                  <a:lnTo>
                    <a:pt x="71244" y="17629"/>
                  </a:lnTo>
                  <a:lnTo>
                    <a:pt x="71971" y="17608"/>
                  </a:lnTo>
                  <a:lnTo>
                    <a:pt x="71971" y="17608"/>
                  </a:lnTo>
                  <a:lnTo>
                    <a:pt x="72803" y="17546"/>
                  </a:lnTo>
                  <a:lnTo>
                    <a:pt x="73593" y="17484"/>
                  </a:lnTo>
                  <a:lnTo>
                    <a:pt x="74362" y="17380"/>
                  </a:lnTo>
                  <a:lnTo>
                    <a:pt x="75131" y="17255"/>
                  </a:lnTo>
                  <a:lnTo>
                    <a:pt x="75859" y="17109"/>
                  </a:lnTo>
                  <a:lnTo>
                    <a:pt x="76566" y="16943"/>
                  </a:lnTo>
                  <a:lnTo>
                    <a:pt x="77252" y="16735"/>
                  </a:lnTo>
                  <a:lnTo>
                    <a:pt x="77896" y="16507"/>
                  </a:lnTo>
                  <a:lnTo>
                    <a:pt x="78540" y="16257"/>
                  </a:lnTo>
                  <a:lnTo>
                    <a:pt x="79143" y="15987"/>
                  </a:lnTo>
                  <a:lnTo>
                    <a:pt x="79725" y="15675"/>
                  </a:lnTo>
                  <a:lnTo>
                    <a:pt x="80266" y="15363"/>
                  </a:lnTo>
                  <a:lnTo>
                    <a:pt x="80786" y="15010"/>
                  </a:lnTo>
                  <a:lnTo>
                    <a:pt x="81285" y="14636"/>
                  </a:lnTo>
                  <a:lnTo>
                    <a:pt x="81742" y="14241"/>
                  </a:lnTo>
                  <a:lnTo>
                    <a:pt x="82178" y="13825"/>
                  </a:lnTo>
                  <a:lnTo>
                    <a:pt x="82178" y="13825"/>
                  </a:lnTo>
                  <a:lnTo>
                    <a:pt x="82657" y="13326"/>
                  </a:lnTo>
                  <a:lnTo>
                    <a:pt x="83093" y="12785"/>
                  </a:lnTo>
                  <a:lnTo>
                    <a:pt x="83488" y="12224"/>
                  </a:lnTo>
                  <a:lnTo>
                    <a:pt x="83862" y="11642"/>
                  </a:lnTo>
                  <a:lnTo>
                    <a:pt x="84216" y="11060"/>
                  </a:lnTo>
                  <a:lnTo>
                    <a:pt x="84569" y="10457"/>
                  </a:lnTo>
                  <a:lnTo>
                    <a:pt x="85214" y="9251"/>
                  </a:lnTo>
                  <a:lnTo>
                    <a:pt x="85214" y="9251"/>
                  </a:lnTo>
                  <a:lnTo>
                    <a:pt x="85858" y="8004"/>
                  </a:lnTo>
                  <a:lnTo>
                    <a:pt x="86211" y="7401"/>
                  </a:lnTo>
                  <a:lnTo>
                    <a:pt x="86586" y="6798"/>
                  </a:lnTo>
                  <a:lnTo>
                    <a:pt x="86586" y="6798"/>
                  </a:lnTo>
                  <a:lnTo>
                    <a:pt x="86897" y="6299"/>
                  </a:lnTo>
                  <a:lnTo>
                    <a:pt x="87251" y="5821"/>
                  </a:lnTo>
                  <a:lnTo>
                    <a:pt x="87604" y="5343"/>
                  </a:lnTo>
                  <a:lnTo>
                    <a:pt x="87958" y="4886"/>
                  </a:lnTo>
                  <a:lnTo>
                    <a:pt x="88353" y="4428"/>
                  </a:lnTo>
                  <a:lnTo>
                    <a:pt x="88748" y="3992"/>
                  </a:lnTo>
                  <a:lnTo>
                    <a:pt x="89163" y="3576"/>
                  </a:lnTo>
                  <a:lnTo>
                    <a:pt x="89579" y="3160"/>
                  </a:lnTo>
                  <a:lnTo>
                    <a:pt x="90016" y="2765"/>
                  </a:lnTo>
                  <a:lnTo>
                    <a:pt x="90473" y="2391"/>
                  </a:lnTo>
                  <a:lnTo>
                    <a:pt x="90930" y="2038"/>
                  </a:lnTo>
                  <a:lnTo>
                    <a:pt x="91409" y="1684"/>
                  </a:lnTo>
                  <a:lnTo>
                    <a:pt x="91887" y="1331"/>
                  </a:lnTo>
                  <a:lnTo>
                    <a:pt x="92386" y="1019"/>
                  </a:lnTo>
                  <a:lnTo>
                    <a:pt x="92885" y="707"/>
                  </a:lnTo>
                  <a:lnTo>
                    <a:pt x="93404" y="416"/>
                  </a:lnTo>
                  <a:lnTo>
                    <a:pt x="93404" y="416"/>
                  </a:lnTo>
                  <a:lnTo>
                    <a:pt x="93487" y="375"/>
                  </a:lnTo>
                  <a:lnTo>
                    <a:pt x="93529" y="291"/>
                  </a:lnTo>
                  <a:lnTo>
                    <a:pt x="93529" y="208"/>
                  </a:lnTo>
                  <a:lnTo>
                    <a:pt x="93508" y="104"/>
                  </a:lnTo>
                  <a:lnTo>
                    <a:pt x="93508" y="104"/>
                  </a:lnTo>
                  <a:lnTo>
                    <a:pt x="93508" y="104"/>
                  </a:lnTo>
                  <a:lnTo>
                    <a:pt x="93467" y="63"/>
                  </a:lnTo>
                  <a:lnTo>
                    <a:pt x="93425" y="21"/>
                  </a:lnTo>
                  <a:lnTo>
                    <a:pt x="93363" y="0"/>
                  </a:lnTo>
                  <a:lnTo>
                    <a:pt x="933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53"/>
          <p:cNvSpPr/>
          <p:nvPr/>
        </p:nvSpPr>
        <p:spPr>
          <a:xfrm>
            <a:off x="7728900" y="928138"/>
            <a:ext cx="125275" cy="84225"/>
          </a:xfrm>
          <a:custGeom>
            <a:rect b="b" l="l" r="r" t="t"/>
            <a:pathLst>
              <a:path extrusionOk="0" h="3369" w="5011">
                <a:moveTo>
                  <a:pt x="4491" y="1"/>
                </a:moveTo>
                <a:lnTo>
                  <a:pt x="3951" y="21"/>
                </a:lnTo>
                <a:lnTo>
                  <a:pt x="3410" y="63"/>
                </a:lnTo>
                <a:lnTo>
                  <a:pt x="2870" y="105"/>
                </a:lnTo>
                <a:lnTo>
                  <a:pt x="2329" y="167"/>
                </a:lnTo>
                <a:lnTo>
                  <a:pt x="1789" y="250"/>
                </a:lnTo>
                <a:lnTo>
                  <a:pt x="1248" y="333"/>
                </a:lnTo>
                <a:lnTo>
                  <a:pt x="708" y="437"/>
                </a:lnTo>
                <a:lnTo>
                  <a:pt x="167" y="541"/>
                </a:lnTo>
                <a:lnTo>
                  <a:pt x="167" y="562"/>
                </a:lnTo>
                <a:lnTo>
                  <a:pt x="84" y="583"/>
                </a:lnTo>
                <a:lnTo>
                  <a:pt x="22" y="645"/>
                </a:lnTo>
                <a:lnTo>
                  <a:pt x="1" y="728"/>
                </a:lnTo>
                <a:lnTo>
                  <a:pt x="1" y="811"/>
                </a:lnTo>
                <a:lnTo>
                  <a:pt x="1" y="832"/>
                </a:lnTo>
                <a:lnTo>
                  <a:pt x="22" y="895"/>
                </a:lnTo>
                <a:lnTo>
                  <a:pt x="84" y="957"/>
                </a:lnTo>
                <a:lnTo>
                  <a:pt x="146" y="978"/>
                </a:lnTo>
                <a:lnTo>
                  <a:pt x="209" y="998"/>
                </a:lnTo>
                <a:lnTo>
                  <a:pt x="271" y="998"/>
                </a:lnTo>
                <a:lnTo>
                  <a:pt x="791" y="874"/>
                </a:lnTo>
                <a:lnTo>
                  <a:pt x="1331" y="791"/>
                </a:lnTo>
                <a:lnTo>
                  <a:pt x="1851" y="707"/>
                </a:lnTo>
                <a:lnTo>
                  <a:pt x="2391" y="624"/>
                </a:lnTo>
                <a:lnTo>
                  <a:pt x="2932" y="562"/>
                </a:lnTo>
                <a:lnTo>
                  <a:pt x="3472" y="520"/>
                </a:lnTo>
                <a:lnTo>
                  <a:pt x="3992" y="479"/>
                </a:lnTo>
                <a:lnTo>
                  <a:pt x="4533" y="458"/>
                </a:lnTo>
                <a:lnTo>
                  <a:pt x="4553" y="479"/>
                </a:lnTo>
                <a:lnTo>
                  <a:pt x="4533" y="520"/>
                </a:lnTo>
                <a:lnTo>
                  <a:pt x="4429" y="832"/>
                </a:lnTo>
                <a:lnTo>
                  <a:pt x="4325" y="1165"/>
                </a:lnTo>
                <a:lnTo>
                  <a:pt x="3826" y="3098"/>
                </a:lnTo>
                <a:lnTo>
                  <a:pt x="3826" y="3181"/>
                </a:lnTo>
                <a:lnTo>
                  <a:pt x="3847" y="3264"/>
                </a:lnTo>
                <a:lnTo>
                  <a:pt x="3909" y="3327"/>
                </a:lnTo>
                <a:lnTo>
                  <a:pt x="3992" y="3368"/>
                </a:lnTo>
                <a:lnTo>
                  <a:pt x="4138" y="3368"/>
                </a:lnTo>
                <a:lnTo>
                  <a:pt x="4200" y="3327"/>
                </a:lnTo>
                <a:lnTo>
                  <a:pt x="4242" y="3285"/>
                </a:lnTo>
                <a:lnTo>
                  <a:pt x="4262" y="3202"/>
                </a:lnTo>
                <a:lnTo>
                  <a:pt x="4782" y="1269"/>
                </a:lnTo>
                <a:lnTo>
                  <a:pt x="4865" y="978"/>
                </a:lnTo>
                <a:lnTo>
                  <a:pt x="4969" y="687"/>
                </a:lnTo>
                <a:lnTo>
                  <a:pt x="4990" y="562"/>
                </a:lnTo>
                <a:lnTo>
                  <a:pt x="5011" y="437"/>
                </a:lnTo>
                <a:lnTo>
                  <a:pt x="4969" y="312"/>
                </a:lnTo>
                <a:lnTo>
                  <a:pt x="4907" y="208"/>
                </a:lnTo>
                <a:lnTo>
                  <a:pt x="4844" y="125"/>
                </a:lnTo>
                <a:lnTo>
                  <a:pt x="4741" y="42"/>
                </a:lnTo>
                <a:lnTo>
                  <a:pt x="4637" y="1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"/>
          <p:cNvSpPr/>
          <p:nvPr/>
        </p:nvSpPr>
        <p:spPr>
          <a:xfrm>
            <a:off x="7728900" y="928138"/>
            <a:ext cx="125275" cy="84225"/>
          </a:xfrm>
          <a:custGeom>
            <a:rect b="b" l="l" r="r" t="t"/>
            <a:pathLst>
              <a:path extrusionOk="0" fill="none" h="3369" w="5011">
                <a:moveTo>
                  <a:pt x="4512" y="1"/>
                </a:moveTo>
                <a:lnTo>
                  <a:pt x="4512" y="1"/>
                </a:lnTo>
                <a:lnTo>
                  <a:pt x="4491" y="1"/>
                </a:lnTo>
                <a:lnTo>
                  <a:pt x="4491" y="1"/>
                </a:lnTo>
                <a:lnTo>
                  <a:pt x="3951" y="21"/>
                </a:lnTo>
                <a:lnTo>
                  <a:pt x="3410" y="63"/>
                </a:lnTo>
                <a:lnTo>
                  <a:pt x="2870" y="105"/>
                </a:lnTo>
                <a:lnTo>
                  <a:pt x="2329" y="167"/>
                </a:lnTo>
                <a:lnTo>
                  <a:pt x="1789" y="250"/>
                </a:lnTo>
                <a:lnTo>
                  <a:pt x="1248" y="333"/>
                </a:lnTo>
                <a:lnTo>
                  <a:pt x="708" y="437"/>
                </a:lnTo>
                <a:lnTo>
                  <a:pt x="167" y="541"/>
                </a:lnTo>
                <a:lnTo>
                  <a:pt x="167" y="562"/>
                </a:lnTo>
                <a:lnTo>
                  <a:pt x="167" y="562"/>
                </a:lnTo>
                <a:lnTo>
                  <a:pt x="84" y="583"/>
                </a:lnTo>
                <a:lnTo>
                  <a:pt x="22" y="645"/>
                </a:lnTo>
                <a:lnTo>
                  <a:pt x="1" y="728"/>
                </a:lnTo>
                <a:lnTo>
                  <a:pt x="1" y="811"/>
                </a:lnTo>
                <a:lnTo>
                  <a:pt x="1" y="832"/>
                </a:lnTo>
                <a:lnTo>
                  <a:pt x="1" y="832"/>
                </a:lnTo>
                <a:lnTo>
                  <a:pt x="22" y="895"/>
                </a:lnTo>
                <a:lnTo>
                  <a:pt x="84" y="957"/>
                </a:lnTo>
                <a:lnTo>
                  <a:pt x="146" y="978"/>
                </a:lnTo>
                <a:lnTo>
                  <a:pt x="209" y="998"/>
                </a:lnTo>
                <a:lnTo>
                  <a:pt x="209" y="998"/>
                </a:lnTo>
                <a:lnTo>
                  <a:pt x="271" y="998"/>
                </a:lnTo>
                <a:lnTo>
                  <a:pt x="271" y="998"/>
                </a:lnTo>
                <a:lnTo>
                  <a:pt x="791" y="874"/>
                </a:lnTo>
                <a:lnTo>
                  <a:pt x="1331" y="791"/>
                </a:lnTo>
                <a:lnTo>
                  <a:pt x="1851" y="707"/>
                </a:lnTo>
                <a:lnTo>
                  <a:pt x="2391" y="624"/>
                </a:lnTo>
                <a:lnTo>
                  <a:pt x="2932" y="562"/>
                </a:lnTo>
                <a:lnTo>
                  <a:pt x="3472" y="520"/>
                </a:lnTo>
                <a:lnTo>
                  <a:pt x="3992" y="479"/>
                </a:lnTo>
                <a:lnTo>
                  <a:pt x="4533" y="458"/>
                </a:lnTo>
                <a:lnTo>
                  <a:pt x="4533" y="458"/>
                </a:lnTo>
                <a:lnTo>
                  <a:pt x="4553" y="479"/>
                </a:lnTo>
                <a:lnTo>
                  <a:pt x="4533" y="520"/>
                </a:lnTo>
                <a:lnTo>
                  <a:pt x="4533" y="520"/>
                </a:lnTo>
                <a:lnTo>
                  <a:pt x="4429" y="832"/>
                </a:lnTo>
                <a:lnTo>
                  <a:pt x="4325" y="1165"/>
                </a:lnTo>
                <a:lnTo>
                  <a:pt x="3826" y="3098"/>
                </a:lnTo>
                <a:lnTo>
                  <a:pt x="3826" y="3098"/>
                </a:lnTo>
                <a:lnTo>
                  <a:pt x="3826" y="3181"/>
                </a:lnTo>
                <a:lnTo>
                  <a:pt x="3847" y="3264"/>
                </a:lnTo>
                <a:lnTo>
                  <a:pt x="3909" y="3327"/>
                </a:lnTo>
                <a:lnTo>
                  <a:pt x="3992" y="3368"/>
                </a:lnTo>
                <a:lnTo>
                  <a:pt x="4034" y="3368"/>
                </a:lnTo>
                <a:lnTo>
                  <a:pt x="4034" y="3368"/>
                </a:lnTo>
                <a:lnTo>
                  <a:pt x="4055" y="3368"/>
                </a:lnTo>
                <a:lnTo>
                  <a:pt x="4055" y="3368"/>
                </a:lnTo>
                <a:lnTo>
                  <a:pt x="4138" y="3368"/>
                </a:lnTo>
                <a:lnTo>
                  <a:pt x="4200" y="3327"/>
                </a:lnTo>
                <a:lnTo>
                  <a:pt x="4242" y="3285"/>
                </a:lnTo>
                <a:lnTo>
                  <a:pt x="4262" y="3202"/>
                </a:lnTo>
                <a:lnTo>
                  <a:pt x="4782" y="1269"/>
                </a:lnTo>
                <a:lnTo>
                  <a:pt x="4782" y="1269"/>
                </a:lnTo>
                <a:lnTo>
                  <a:pt x="4865" y="978"/>
                </a:lnTo>
                <a:lnTo>
                  <a:pt x="4969" y="687"/>
                </a:lnTo>
                <a:lnTo>
                  <a:pt x="4969" y="687"/>
                </a:lnTo>
                <a:lnTo>
                  <a:pt x="4990" y="562"/>
                </a:lnTo>
                <a:lnTo>
                  <a:pt x="5011" y="437"/>
                </a:lnTo>
                <a:lnTo>
                  <a:pt x="4969" y="312"/>
                </a:lnTo>
                <a:lnTo>
                  <a:pt x="4907" y="208"/>
                </a:lnTo>
                <a:lnTo>
                  <a:pt x="4907" y="208"/>
                </a:lnTo>
                <a:lnTo>
                  <a:pt x="4844" y="125"/>
                </a:lnTo>
                <a:lnTo>
                  <a:pt x="4741" y="42"/>
                </a:lnTo>
                <a:lnTo>
                  <a:pt x="4637" y="1"/>
                </a:lnTo>
                <a:lnTo>
                  <a:pt x="451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3"/>
          <p:cNvSpPr/>
          <p:nvPr/>
        </p:nvSpPr>
        <p:spPr>
          <a:xfrm>
            <a:off x="7976800" y="874613"/>
            <a:ext cx="438675" cy="400725"/>
          </a:xfrm>
          <a:custGeom>
            <a:rect b="b" l="l" r="r" t="t"/>
            <a:pathLst>
              <a:path extrusionOk="0" h="16029" w="17547">
                <a:moveTo>
                  <a:pt x="10208" y="0"/>
                </a:moveTo>
                <a:lnTo>
                  <a:pt x="9876" y="21"/>
                </a:lnTo>
                <a:lnTo>
                  <a:pt x="9522" y="63"/>
                </a:lnTo>
                <a:lnTo>
                  <a:pt x="9189" y="125"/>
                </a:lnTo>
                <a:lnTo>
                  <a:pt x="8836" y="229"/>
                </a:lnTo>
                <a:lnTo>
                  <a:pt x="8483" y="354"/>
                </a:lnTo>
                <a:lnTo>
                  <a:pt x="8129" y="499"/>
                </a:lnTo>
                <a:lnTo>
                  <a:pt x="7797" y="686"/>
                </a:lnTo>
                <a:lnTo>
                  <a:pt x="7443" y="894"/>
                </a:lnTo>
                <a:lnTo>
                  <a:pt x="7111" y="1144"/>
                </a:lnTo>
                <a:lnTo>
                  <a:pt x="6778" y="1456"/>
                </a:lnTo>
                <a:lnTo>
                  <a:pt x="6466" y="1788"/>
                </a:lnTo>
                <a:lnTo>
                  <a:pt x="6154" y="2183"/>
                </a:lnTo>
                <a:lnTo>
                  <a:pt x="5863" y="2599"/>
                </a:lnTo>
                <a:lnTo>
                  <a:pt x="5593" y="3098"/>
                </a:lnTo>
                <a:lnTo>
                  <a:pt x="5344" y="3618"/>
                </a:lnTo>
                <a:lnTo>
                  <a:pt x="5094" y="4220"/>
                </a:lnTo>
                <a:lnTo>
                  <a:pt x="4886" y="4865"/>
                </a:lnTo>
                <a:lnTo>
                  <a:pt x="4699" y="5572"/>
                </a:lnTo>
                <a:lnTo>
                  <a:pt x="4554" y="6154"/>
                </a:lnTo>
                <a:lnTo>
                  <a:pt x="4408" y="6715"/>
                </a:lnTo>
                <a:lnTo>
                  <a:pt x="4242" y="7256"/>
                </a:lnTo>
                <a:lnTo>
                  <a:pt x="4055" y="7775"/>
                </a:lnTo>
                <a:lnTo>
                  <a:pt x="3888" y="8253"/>
                </a:lnTo>
                <a:lnTo>
                  <a:pt x="3701" y="8732"/>
                </a:lnTo>
                <a:lnTo>
                  <a:pt x="3327" y="9605"/>
                </a:lnTo>
                <a:lnTo>
                  <a:pt x="2932" y="10415"/>
                </a:lnTo>
                <a:lnTo>
                  <a:pt x="2537" y="11122"/>
                </a:lnTo>
                <a:lnTo>
                  <a:pt x="2163" y="11767"/>
                </a:lnTo>
                <a:lnTo>
                  <a:pt x="1789" y="12307"/>
                </a:lnTo>
                <a:lnTo>
                  <a:pt x="1415" y="12806"/>
                </a:lnTo>
                <a:lnTo>
                  <a:pt x="1082" y="13201"/>
                </a:lnTo>
                <a:lnTo>
                  <a:pt x="791" y="13555"/>
                </a:lnTo>
                <a:lnTo>
                  <a:pt x="521" y="13825"/>
                </a:lnTo>
                <a:lnTo>
                  <a:pt x="126" y="14178"/>
                </a:lnTo>
                <a:lnTo>
                  <a:pt x="1" y="14303"/>
                </a:lnTo>
                <a:lnTo>
                  <a:pt x="500" y="14469"/>
                </a:lnTo>
                <a:lnTo>
                  <a:pt x="1082" y="14656"/>
                </a:lnTo>
                <a:lnTo>
                  <a:pt x="1851" y="14906"/>
                </a:lnTo>
                <a:lnTo>
                  <a:pt x="2807" y="15155"/>
                </a:lnTo>
                <a:lnTo>
                  <a:pt x="3888" y="15405"/>
                </a:lnTo>
                <a:lnTo>
                  <a:pt x="4491" y="15530"/>
                </a:lnTo>
                <a:lnTo>
                  <a:pt x="5115" y="15633"/>
                </a:lnTo>
                <a:lnTo>
                  <a:pt x="5759" y="15737"/>
                </a:lnTo>
                <a:lnTo>
                  <a:pt x="6425" y="15841"/>
                </a:lnTo>
                <a:lnTo>
                  <a:pt x="7111" y="15904"/>
                </a:lnTo>
                <a:lnTo>
                  <a:pt x="7797" y="15966"/>
                </a:lnTo>
                <a:lnTo>
                  <a:pt x="8524" y="16008"/>
                </a:lnTo>
                <a:lnTo>
                  <a:pt x="9231" y="16028"/>
                </a:lnTo>
                <a:lnTo>
                  <a:pt x="9959" y="16028"/>
                </a:lnTo>
                <a:lnTo>
                  <a:pt x="10707" y="15987"/>
                </a:lnTo>
                <a:lnTo>
                  <a:pt x="11435" y="15924"/>
                </a:lnTo>
                <a:lnTo>
                  <a:pt x="12162" y="15821"/>
                </a:lnTo>
                <a:lnTo>
                  <a:pt x="12890" y="15675"/>
                </a:lnTo>
                <a:lnTo>
                  <a:pt x="13597" y="15509"/>
                </a:lnTo>
                <a:lnTo>
                  <a:pt x="14304" y="15301"/>
                </a:lnTo>
                <a:lnTo>
                  <a:pt x="14990" y="15051"/>
                </a:lnTo>
                <a:lnTo>
                  <a:pt x="15343" y="14906"/>
                </a:lnTo>
                <a:lnTo>
                  <a:pt x="15676" y="14740"/>
                </a:lnTo>
                <a:lnTo>
                  <a:pt x="16008" y="14573"/>
                </a:lnTo>
                <a:lnTo>
                  <a:pt x="16320" y="14407"/>
                </a:lnTo>
                <a:lnTo>
                  <a:pt x="16632" y="14199"/>
                </a:lnTo>
                <a:lnTo>
                  <a:pt x="16944" y="13991"/>
                </a:lnTo>
                <a:lnTo>
                  <a:pt x="17255" y="13783"/>
                </a:lnTo>
                <a:lnTo>
                  <a:pt x="17547" y="13555"/>
                </a:lnTo>
                <a:lnTo>
                  <a:pt x="12952" y="479"/>
                </a:lnTo>
                <a:lnTo>
                  <a:pt x="12682" y="375"/>
                </a:lnTo>
                <a:lnTo>
                  <a:pt x="12349" y="271"/>
                </a:lnTo>
                <a:lnTo>
                  <a:pt x="11934" y="167"/>
                </a:lnTo>
                <a:lnTo>
                  <a:pt x="11414" y="84"/>
                </a:lnTo>
                <a:lnTo>
                  <a:pt x="11123" y="42"/>
                </a:lnTo>
                <a:lnTo>
                  <a:pt x="10832" y="21"/>
                </a:lnTo>
                <a:lnTo>
                  <a:pt x="1052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3"/>
          <p:cNvSpPr/>
          <p:nvPr/>
        </p:nvSpPr>
        <p:spPr>
          <a:xfrm>
            <a:off x="7976800" y="874613"/>
            <a:ext cx="438675" cy="400725"/>
          </a:xfrm>
          <a:custGeom>
            <a:rect b="b" l="l" r="r" t="t"/>
            <a:pathLst>
              <a:path extrusionOk="0" fill="none" h="16029" w="17547">
                <a:moveTo>
                  <a:pt x="12952" y="479"/>
                </a:moveTo>
                <a:lnTo>
                  <a:pt x="12952" y="479"/>
                </a:lnTo>
                <a:lnTo>
                  <a:pt x="12682" y="375"/>
                </a:lnTo>
                <a:lnTo>
                  <a:pt x="12349" y="271"/>
                </a:lnTo>
                <a:lnTo>
                  <a:pt x="11934" y="167"/>
                </a:lnTo>
                <a:lnTo>
                  <a:pt x="11414" y="84"/>
                </a:lnTo>
                <a:lnTo>
                  <a:pt x="11123" y="42"/>
                </a:lnTo>
                <a:lnTo>
                  <a:pt x="10832" y="21"/>
                </a:lnTo>
                <a:lnTo>
                  <a:pt x="10520" y="0"/>
                </a:lnTo>
                <a:lnTo>
                  <a:pt x="10208" y="0"/>
                </a:lnTo>
                <a:lnTo>
                  <a:pt x="9876" y="21"/>
                </a:lnTo>
                <a:lnTo>
                  <a:pt x="9522" y="63"/>
                </a:lnTo>
                <a:lnTo>
                  <a:pt x="9189" y="125"/>
                </a:lnTo>
                <a:lnTo>
                  <a:pt x="8836" y="229"/>
                </a:lnTo>
                <a:lnTo>
                  <a:pt x="8483" y="354"/>
                </a:lnTo>
                <a:lnTo>
                  <a:pt x="8129" y="499"/>
                </a:lnTo>
                <a:lnTo>
                  <a:pt x="7797" y="686"/>
                </a:lnTo>
                <a:lnTo>
                  <a:pt x="7443" y="894"/>
                </a:lnTo>
                <a:lnTo>
                  <a:pt x="7111" y="1144"/>
                </a:lnTo>
                <a:lnTo>
                  <a:pt x="6778" y="1456"/>
                </a:lnTo>
                <a:lnTo>
                  <a:pt x="6466" y="1788"/>
                </a:lnTo>
                <a:lnTo>
                  <a:pt x="6154" y="2183"/>
                </a:lnTo>
                <a:lnTo>
                  <a:pt x="5863" y="2599"/>
                </a:lnTo>
                <a:lnTo>
                  <a:pt x="5593" y="3098"/>
                </a:lnTo>
                <a:lnTo>
                  <a:pt x="5344" y="3618"/>
                </a:lnTo>
                <a:lnTo>
                  <a:pt x="5094" y="4220"/>
                </a:lnTo>
                <a:lnTo>
                  <a:pt x="4886" y="4865"/>
                </a:lnTo>
                <a:lnTo>
                  <a:pt x="4699" y="5572"/>
                </a:lnTo>
                <a:lnTo>
                  <a:pt x="4699" y="5572"/>
                </a:lnTo>
                <a:lnTo>
                  <a:pt x="4554" y="6154"/>
                </a:lnTo>
                <a:lnTo>
                  <a:pt x="4408" y="6715"/>
                </a:lnTo>
                <a:lnTo>
                  <a:pt x="4242" y="7256"/>
                </a:lnTo>
                <a:lnTo>
                  <a:pt x="4055" y="7775"/>
                </a:lnTo>
                <a:lnTo>
                  <a:pt x="3888" y="8253"/>
                </a:lnTo>
                <a:lnTo>
                  <a:pt x="3701" y="8732"/>
                </a:lnTo>
                <a:lnTo>
                  <a:pt x="3327" y="9605"/>
                </a:lnTo>
                <a:lnTo>
                  <a:pt x="2932" y="10415"/>
                </a:lnTo>
                <a:lnTo>
                  <a:pt x="2537" y="11122"/>
                </a:lnTo>
                <a:lnTo>
                  <a:pt x="2163" y="11767"/>
                </a:lnTo>
                <a:lnTo>
                  <a:pt x="1789" y="12307"/>
                </a:lnTo>
                <a:lnTo>
                  <a:pt x="1415" y="12806"/>
                </a:lnTo>
                <a:lnTo>
                  <a:pt x="1082" y="13201"/>
                </a:lnTo>
                <a:lnTo>
                  <a:pt x="791" y="13555"/>
                </a:lnTo>
                <a:lnTo>
                  <a:pt x="521" y="13825"/>
                </a:lnTo>
                <a:lnTo>
                  <a:pt x="126" y="14178"/>
                </a:lnTo>
                <a:lnTo>
                  <a:pt x="1" y="14303"/>
                </a:lnTo>
                <a:lnTo>
                  <a:pt x="1" y="14303"/>
                </a:lnTo>
                <a:lnTo>
                  <a:pt x="500" y="14469"/>
                </a:lnTo>
                <a:lnTo>
                  <a:pt x="1082" y="14656"/>
                </a:lnTo>
                <a:lnTo>
                  <a:pt x="1851" y="14906"/>
                </a:lnTo>
                <a:lnTo>
                  <a:pt x="2807" y="15155"/>
                </a:lnTo>
                <a:lnTo>
                  <a:pt x="3888" y="15405"/>
                </a:lnTo>
                <a:lnTo>
                  <a:pt x="4491" y="15530"/>
                </a:lnTo>
                <a:lnTo>
                  <a:pt x="5115" y="15633"/>
                </a:lnTo>
                <a:lnTo>
                  <a:pt x="5759" y="15737"/>
                </a:lnTo>
                <a:lnTo>
                  <a:pt x="6425" y="15841"/>
                </a:lnTo>
                <a:lnTo>
                  <a:pt x="7111" y="15904"/>
                </a:lnTo>
                <a:lnTo>
                  <a:pt x="7797" y="15966"/>
                </a:lnTo>
                <a:lnTo>
                  <a:pt x="8524" y="16008"/>
                </a:lnTo>
                <a:lnTo>
                  <a:pt x="9231" y="16028"/>
                </a:lnTo>
                <a:lnTo>
                  <a:pt x="9959" y="16028"/>
                </a:lnTo>
                <a:lnTo>
                  <a:pt x="10707" y="15987"/>
                </a:lnTo>
                <a:lnTo>
                  <a:pt x="11435" y="15924"/>
                </a:lnTo>
                <a:lnTo>
                  <a:pt x="12162" y="15821"/>
                </a:lnTo>
                <a:lnTo>
                  <a:pt x="12890" y="15675"/>
                </a:lnTo>
                <a:lnTo>
                  <a:pt x="13597" y="15509"/>
                </a:lnTo>
                <a:lnTo>
                  <a:pt x="14304" y="15301"/>
                </a:lnTo>
                <a:lnTo>
                  <a:pt x="14990" y="15051"/>
                </a:lnTo>
                <a:lnTo>
                  <a:pt x="15343" y="14906"/>
                </a:lnTo>
                <a:lnTo>
                  <a:pt x="15676" y="14740"/>
                </a:lnTo>
                <a:lnTo>
                  <a:pt x="16008" y="14573"/>
                </a:lnTo>
                <a:lnTo>
                  <a:pt x="16320" y="14407"/>
                </a:lnTo>
                <a:lnTo>
                  <a:pt x="16632" y="14199"/>
                </a:lnTo>
                <a:lnTo>
                  <a:pt x="16944" y="13991"/>
                </a:lnTo>
                <a:lnTo>
                  <a:pt x="17255" y="13783"/>
                </a:lnTo>
                <a:lnTo>
                  <a:pt x="17547" y="13555"/>
                </a:lnTo>
                <a:lnTo>
                  <a:pt x="12952" y="479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3"/>
          <p:cNvSpPr/>
          <p:nvPr/>
        </p:nvSpPr>
        <p:spPr>
          <a:xfrm>
            <a:off x="7607800" y="1514913"/>
            <a:ext cx="507275" cy="395000"/>
          </a:xfrm>
          <a:custGeom>
            <a:rect b="b" l="l" r="r" t="t"/>
            <a:pathLst>
              <a:path extrusionOk="0" h="15800" w="20291">
                <a:moveTo>
                  <a:pt x="16486" y="0"/>
                </a:moveTo>
                <a:lnTo>
                  <a:pt x="16175" y="728"/>
                </a:lnTo>
                <a:lnTo>
                  <a:pt x="15842" y="1497"/>
                </a:lnTo>
                <a:lnTo>
                  <a:pt x="15135" y="3014"/>
                </a:lnTo>
                <a:lnTo>
                  <a:pt x="14387" y="4532"/>
                </a:lnTo>
                <a:lnTo>
                  <a:pt x="14013" y="5280"/>
                </a:lnTo>
                <a:lnTo>
                  <a:pt x="13618" y="6029"/>
                </a:lnTo>
                <a:lnTo>
                  <a:pt x="13202" y="6756"/>
                </a:lnTo>
                <a:lnTo>
                  <a:pt x="12786" y="7463"/>
                </a:lnTo>
                <a:lnTo>
                  <a:pt x="12349" y="8191"/>
                </a:lnTo>
                <a:lnTo>
                  <a:pt x="11913" y="8898"/>
                </a:lnTo>
                <a:lnTo>
                  <a:pt x="11456" y="9584"/>
                </a:lnTo>
                <a:lnTo>
                  <a:pt x="10998" y="10270"/>
                </a:lnTo>
                <a:lnTo>
                  <a:pt x="10499" y="10956"/>
                </a:lnTo>
                <a:lnTo>
                  <a:pt x="10021" y="11642"/>
                </a:lnTo>
                <a:lnTo>
                  <a:pt x="9772" y="11954"/>
                </a:lnTo>
                <a:lnTo>
                  <a:pt x="9647" y="12120"/>
                </a:lnTo>
                <a:lnTo>
                  <a:pt x="9585" y="12182"/>
                </a:lnTo>
                <a:lnTo>
                  <a:pt x="9626" y="12182"/>
                </a:lnTo>
                <a:lnTo>
                  <a:pt x="9647" y="12203"/>
                </a:lnTo>
                <a:lnTo>
                  <a:pt x="9626" y="12203"/>
                </a:lnTo>
                <a:lnTo>
                  <a:pt x="9522" y="12224"/>
                </a:lnTo>
                <a:lnTo>
                  <a:pt x="9335" y="12203"/>
                </a:lnTo>
                <a:lnTo>
                  <a:pt x="9086" y="12141"/>
                </a:lnTo>
                <a:lnTo>
                  <a:pt x="8753" y="11995"/>
                </a:lnTo>
                <a:lnTo>
                  <a:pt x="8420" y="11850"/>
                </a:lnTo>
                <a:lnTo>
                  <a:pt x="8088" y="11683"/>
                </a:lnTo>
                <a:lnTo>
                  <a:pt x="7776" y="11496"/>
                </a:lnTo>
                <a:lnTo>
                  <a:pt x="7464" y="11309"/>
                </a:lnTo>
                <a:lnTo>
                  <a:pt x="7152" y="11101"/>
                </a:lnTo>
                <a:lnTo>
                  <a:pt x="6861" y="10893"/>
                </a:lnTo>
                <a:lnTo>
                  <a:pt x="6570" y="10665"/>
                </a:lnTo>
                <a:lnTo>
                  <a:pt x="5905" y="10145"/>
                </a:lnTo>
                <a:lnTo>
                  <a:pt x="5260" y="9604"/>
                </a:lnTo>
                <a:lnTo>
                  <a:pt x="4637" y="9043"/>
                </a:lnTo>
                <a:lnTo>
                  <a:pt x="4013" y="8482"/>
                </a:lnTo>
                <a:lnTo>
                  <a:pt x="3390" y="7900"/>
                </a:lnTo>
                <a:lnTo>
                  <a:pt x="2787" y="7318"/>
                </a:lnTo>
                <a:lnTo>
                  <a:pt x="2205" y="6715"/>
                </a:lnTo>
                <a:lnTo>
                  <a:pt x="1622" y="6112"/>
                </a:lnTo>
                <a:lnTo>
                  <a:pt x="1" y="7338"/>
                </a:lnTo>
                <a:lnTo>
                  <a:pt x="479" y="8108"/>
                </a:lnTo>
                <a:lnTo>
                  <a:pt x="999" y="8856"/>
                </a:lnTo>
                <a:lnTo>
                  <a:pt x="1539" y="9584"/>
                </a:lnTo>
                <a:lnTo>
                  <a:pt x="2101" y="10311"/>
                </a:lnTo>
                <a:lnTo>
                  <a:pt x="2683" y="11018"/>
                </a:lnTo>
                <a:lnTo>
                  <a:pt x="3265" y="11704"/>
                </a:lnTo>
                <a:lnTo>
                  <a:pt x="3888" y="12390"/>
                </a:lnTo>
                <a:lnTo>
                  <a:pt x="4533" y="13035"/>
                </a:lnTo>
                <a:lnTo>
                  <a:pt x="4886" y="13367"/>
                </a:lnTo>
                <a:lnTo>
                  <a:pt x="5240" y="13679"/>
                </a:lnTo>
                <a:lnTo>
                  <a:pt x="5614" y="13991"/>
                </a:lnTo>
                <a:lnTo>
                  <a:pt x="5988" y="14303"/>
                </a:lnTo>
                <a:lnTo>
                  <a:pt x="6425" y="14614"/>
                </a:lnTo>
                <a:lnTo>
                  <a:pt x="6861" y="14906"/>
                </a:lnTo>
                <a:lnTo>
                  <a:pt x="7339" y="15155"/>
                </a:lnTo>
                <a:lnTo>
                  <a:pt x="7818" y="15384"/>
                </a:lnTo>
                <a:lnTo>
                  <a:pt x="8109" y="15508"/>
                </a:lnTo>
                <a:lnTo>
                  <a:pt x="8420" y="15612"/>
                </a:lnTo>
                <a:lnTo>
                  <a:pt x="8732" y="15695"/>
                </a:lnTo>
                <a:lnTo>
                  <a:pt x="9065" y="15758"/>
                </a:lnTo>
                <a:lnTo>
                  <a:pt x="9460" y="15799"/>
                </a:lnTo>
                <a:lnTo>
                  <a:pt x="9876" y="15799"/>
                </a:lnTo>
                <a:lnTo>
                  <a:pt x="10271" y="15758"/>
                </a:lnTo>
                <a:lnTo>
                  <a:pt x="10686" y="15654"/>
                </a:lnTo>
                <a:lnTo>
                  <a:pt x="10894" y="15592"/>
                </a:lnTo>
                <a:lnTo>
                  <a:pt x="11102" y="15508"/>
                </a:lnTo>
                <a:lnTo>
                  <a:pt x="11310" y="15404"/>
                </a:lnTo>
                <a:lnTo>
                  <a:pt x="11497" y="15301"/>
                </a:lnTo>
                <a:lnTo>
                  <a:pt x="11684" y="15176"/>
                </a:lnTo>
                <a:lnTo>
                  <a:pt x="11871" y="15051"/>
                </a:lnTo>
                <a:lnTo>
                  <a:pt x="12038" y="14906"/>
                </a:lnTo>
                <a:lnTo>
                  <a:pt x="12204" y="14760"/>
                </a:lnTo>
                <a:lnTo>
                  <a:pt x="12433" y="14490"/>
                </a:lnTo>
                <a:lnTo>
                  <a:pt x="12599" y="14323"/>
                </a:lnTo>
                <a:lnTo>
                  <a:pt x="12890" y="13970"/>
                </a:lnTo>
                <a:lnTo>
                  <a:pt x="13493" y="13263"/>
                </a:lnTo>
                <a:lnTo>
                  <a:pt x="14054" y="12556"/>
                </a:lnTo>
                <a:lnTo>
                  <a:pt x="14615" y="11829"/>
                </a:lnTo>
                <a:lnTo>
                  <a:pt x="15156" y="11080"/>
                </a:lnTo>
                <a:lnTo>
                  <a:pt x="15676" y="10332"/>
                </a:lnTo>
                <a:lnTo>
                  <a:pt x="16175" y="9563"/>
                </a:lnTo>
                <a:lnTo>
                  <a:pt x="16653" y="8773"/>
                </a:lnTo>
                <a:lnTo>
                  <a:pt x="17110" y="7983"/>
                </a:lnTo>
                <a:lnTo>
                  <a:pt x="17567" y="7214"/>
                </a:lnTo>
                <a:lnTo>
                  <a:pt x="18004" y="6424"/>
                </a:lnTo>
                <a:lnTo>
                  <a:pt x="18441" y="5613"/>
                </a:lnTo>
                <a:lnTo>
                  <a:pt x="18835" y="4802"/>
                </a:lnTo>
                <a:lnTo>
                  <a:pt x="19230" y="3991"/>
                </a:lnTo>
                <a:lnTo>
                  <a:pt x="19605" y="3139"/>
                </a:lnTo>
                <a:lnTo>
                  <a:pt x="19958" y="2308"/>
                </a:lnTo>
                <a:lnTo>
                  <a:pt x="20291" y="1414"/>
                </a:lnTo>
                <a:lnTo>
                  <a:pt x="16486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7607800" y="1514913"/>
            <a:ext cx="507275" cy="395000"/>
          </a:xfrm>
          <a:custGeom>
            <a:rect b="b" l="l" r="r" t="t"/>
            <a:pathLst>
              <a:path extrusionOk="0" fill="none" h="15800" w="20291">
                <a:moveTo>
                  <a:pt x="20291" y="1414"/>
                </a:moveTo>
                <a:lnTo>
                  <a:pt x="20291" y="1414"/>
                </a:lnTo>
                <a:lnTo>
                  <a:pt x="19958" y="2308"/>
                </a:lnTo>
                <a:lnTo>
                  <a:pt x="19605" y="3139"/>
                </a:lnTo>
                <a:lnTo>
                  <a:pt x="19605" y="3139"/>
                </a:lnTo>
                <a:lnTo>
                  <a:pt x="19230" y="3991"/>
                </a:lnTo>
                <a:lnTo>
                  <a:pt x="18835" y="4802"/>
                </a:lnTo>
                <a:lnTo>
                  <a:pt x="18835" y="4802"/>
                </a:lnTo>
                <a:lnTo>
                  <a:pt x="18441" y="5613"/>
                </a:lnTo>
                <a:lnTo>
                  <a:pt x="18004" y="6424"/>
                </a:lnTo>
                <a:lnTo>
                  <a:pt x="17567" y="7214"/>
                </a:lnTo>
                <a:lnTo>
                  <a:pt x="17110" y="7983"/>
                </a:lnTo>
                <a:lnTo>
                  <a:pt x="17110" y="7983"/>
                </a:lnTo>
                <a:lnTo>
                  <a:pt x="16653" y="8773"/>
                </a:lnTo>
                <a:lnTo>
                  <a:pt x="16175" y="9563"/>
                </a:lnTo>
                <a:lnTo>
                  <a:pt x="15676" y="10332"/>
                </a:lnTo>
                <a:lnTo>
                  <a:pt x="15156" y="11080"/>
                </a:lnTo>
                <a:lnTo>
                  <a:pt x="14615" y="11829"/>
                </a:lnTo>
                <a:lnTo>
                  <a:pt x="14054" y="12556"/>
                </a:lnTo>
                <a:lnTo>
                  <a:pt x="13493" y="13263"/>
                </a:lnTo>
                <a:lnTo>
                  <a:pt x="12890" y="13970"/>
                </a:lnTo>
                <a:lnTo>
                  <a:pt x="12599" y="14323"/>
                </a:lnTo>
                <a:lnTo>
                  <a:pt x="12599" y="14323"/>
                </a:lnTo>
                <a:lnTo>
                  <a:pt x="12433" y="14490"/>
                </a:lnTo>
                <a:lnTo>
                  <a:pt x="12204" y="14760"/>
                </a:lnTo>
                <a:lnTo>
                  <a:pt x="12204" y="14760"/>
                </a:lnTo>
                <a:lnTo>
                  <a:pt x="12038" y="14906"/>
                </a:lnTo>
                <a:lnTo>
                  <a:pt x="11871" y="15051"/>
                </a:lnTo>
                <a:lnTo>
                  <a:pt x="11684" y="15176"/>
                </a:lnTo>
                <a:lnTo>
                  <a:pt x="11497" y="15301"/>
                </a:lnTo>
                <a:lnTo>
                  <a:pt x="11310" y="15404"/>
                </a:lnTo>
                <a:lnTo>
                  <a:pt x="11102" y="15508"/>
                </a:lnTo>
                <a:lnTo>
                  <a:pt x="10894" y="15592"/>
                </a:lnTo>
                <a:lnTo>
                  <a:pt x="10686" y="15654"/>
                </a:lnTo>
                <a:lnTo>
                  <a:pt x="10686" y="15654"/>
                </a:lnTo>
                <a:lnTo>
                  <a:pt x="10271" y="15758"/>
                </a:lnTo>
                <a:lnTo>
                  <a:pt x="9876" y="15799"/>
                </a:lnTo>
                <a:lnTo>
                  <a:pt x="9460" y="15799"/>
                </a:lnTo>
                <a:lnTo>
                  <a:pt x="9065" y="15758"/>
                </a:lnTo>
                <a:lnTo>
                  <a:pt x="9065" y="15758"/>
                </a:lnTo>
                <a:lnTo>
                  <a:pt x="8732" y="15695"/>
                </a:lnTo>
                <a:lnTo>
                  <a:pt x="8420" y="15612"/>
                </a:lnTo>
                <a:lnTo>
                  <a:pt x="8109" y="15508"/>
                </a:lnTo>
                <a:lnTo>
                  <a:pt x="7818" y="15384"/>
                </a:lnTo>
                <a:lnTo>
                  <a:pt x="7818" y="15384"/>
                </a:lnTo>
                <a:lnTo>
                  <a:pt x="7339" y="15155"/>
                </a:lnTo>
                <a:lnTo>
                  <a:pt x="6861" y="14906"/>
                </a:lnTo>
                <a:lnTo>
                  <a:pt x="6425" y="14614"/>
                </a:lnTo>
                <a:lnTo>
                  <a:pt x="5988" y="14303"/>
                </a:lnTo>
                <a:lnTo>
                  <a:pt x="5988" y="14303"/>
                </a:lnTo>
                <a:lnTo>
                  <a:pt x="5614" y="13991"/>
                </a:lnTo>
                <a:lnTo>
                  <a:pt x="5240" y="13679"/>
                </a:lnTo>
                <a:lnTo>
                  <a:pt x="4886" y="13367"/>
                </a:lnTo>
                <a:lnTo>
                  <a:pt x="4533" y="13035"/>
                </a:lnTo>
                <a:lnTo>
                  <a:pt x="4533" y="13035"/>
                </a:lnTo>
                <a:lnTo>
                  <a:pt x="3888" y="12390"/>
                </a:lnTo>
                <a:lnTo>
                  <a:pt x="3265" y="11704"/>
                </a:lnTo>
                <a:lnTo>
                  <a:pt x="2683" y="11018"/>
                </a:lnTo>
                <a:lnTo>
                  <a:pt x="2101" y="10311"/>
                </a:lnTo>
                <a:lnTo>
                  <a:pt x="1539" y="9584"/>
                </a:lnTo>
                <a:lnTo>
                  <a:pt x="999" y="8856"/>
                </a:lnTo>
                <a:lnTo>
                  <a:pt x="479" y="8108"/>
                </a:lnTo>
                <a:lnTo>
                  <a:pt x="1" y="7338"/>
                </a:lnTo>
                <a:lnTo>
                  <a:pt x="1622" y="6112"/>
                </a:lnTo>
                <a:lnTo>
                  <a:pt x="1622" y="6112"/>
                </a:lnTo>
                <a:lnTo>
                  <a:pt x="2205" y="6715"/>
                </a:lnTo>
                <a:lnTo>
                  <a:pt x="2787" y="7318"/>
                </a:lnTo>
                <a:lnTo>
                  <a:pt x="3390" y="7900"/>
                </a:lnTo>
                <a:lnTo>
                  <a:pt x="4013" y="8482"/>
                </a:lnTo>
                <a:lnTo>
                  <a:pt x="4637" y="9043"/>
                </a:lnTo>
                <a:lnTo>
                  <a:pt x="5260" y="9604"/>
                </a:lnTo>
                <a:lnTo>
                  <a:pt x="5905" y="10145"/>
                </a:lnTo>
                <a:lnTo>
                  <a:pt x="6570" y="10665"/>
                </a:lnTo>
                <a:lnTo>
                  <a:pt x="6570" y="10665"/>
                </a:lnTo>
                <a:lnTo>
                  <a:pt x="6861" y="10893"/>
                </a:lnTo>
                <a:lnTo>
                  <a:pt x="7152" y="11101"/>
                </a:lnTo>
                <a:lnTo>
                  <a:pt x="7464" y="11309"/>
                </a:lnTo>
                <a:lnTo>
                  <a:pt x="7776" y="11496"/>
                </a:lnTo>
                <a:lnTo>
                  <a:pt x="8088" y="11683"/>
                </a:lnTo>
                <a:lnTo>
                  <a:pt x="8420" y="11850"/>
                </a:lnTo>
                <a:lnTo>
                  <a:pt x="8753" y="11995"/>
                </a:lnTo>
                <a:lnTo>
                  <a:pt x="9086" y="12141"/>
                </a:lnTo>
                <a:lnTo>
                  <a:pt x="9086" y="12141"/>
                </a:lnTo>
                <a:lnTo>
                  <a:pt x="9335" y="12203"/>
                </a:lnTo>
                <a:lnTo>
                  <a:pt x="9522" y="12224"/>
                </a:lnTo>
                <a:lnTo>
                  <a:pt x="9626" y="12203"/>
                </a:lnTo>
                <a:lnTo>
                  <a:pt x="9647" y="12203"/>
                </a:lnTo>
                <a:lnTo>
                  <a:pt x="9626" y="12182"/>
                </a:lnTo>
                <a:lnTo>
                  <a:pt x="9626" y="12182"/>
                </a:lnTo>
                <a:lnTo>
                  <a:pt x="9585" y="12182"/>
                </a:lnTo>
                <a:lnTo>
                  <a:pt x="9585" y="12182"/>
                </a:lnTo>
                <a:lnTo>
                  <a:pt x="9585" y="12182"/>
                </a:lnTo>
                <a:lnTo>
                  <a:pt x="9647" y="12120"/>
                </a:lnTo>
                <a:lnTo>
                  <a:pt x="9772" y="11954"/>
                </a:lnTo>
                <a:lnTo>
                  <a:pt x="10021" y="11642"/>
                </a:lnTo>
                <a:lnTo>
                  <a:pt x="10021" y="11642"/>
                </a:lnTo>
                <a:lnTo>
                  <a:pt x="10499" y="10956"/>
                </a:lnTo>
                <a:lnTo>
                  <a:pt x="10998" y="10270"/>
                </a:lnTo>
                <a:lnTo>
                  <a:pt x="11456" y="9584"/>
                </a:lnTo>
                <a:lnTo>
                  <a:pt x="11913" y="8898"/>
                </a:lnTo>
                <a:lnTo>
                  <a:pt x="12349" y="8191"/>
                </a:lnTo>
                <a:lnTo>
                  <a:pt x="12786" y="7463"/>
                </a:lnTo>
                <a:lnTo>
                  <a:pt x="13202" y="6756"/>
                </a:lnTo>
                <a:lnTo>
                  <a:pt x="13618" y="6029"/>
                </a:lnTo>
                <a:lnTo>
                  <a:pt x="13618" y="6029"/>
                </a:lnTo>
                <a:lnTo>
                  <a:pt x="14013" y="5280"/>
                </a:lnTo>
                <a:lnTo>
                  <a:pt x="14387" y="4532"/>
                </a:lnTo>
                <a:lnTo>
                  <a:pt x="15135" y="3014"/>
                </a:lnTo>
                <a:lnTo>
                  <a:pt x="15135" y="3014"/>
                </a:lnTo>
                <a:lnTo>
                  <a:pt x="15842" y="1497"/>
                </a:lnTo>
                <a:lnTo>
                  <a:pt x="15842" y="1497"/>
                </a:lnTo>
                <a:lnTo>
                  <a:pt x="16175" y="728"/>
                </a:lnTo>
                <a:lnTo>
                  <a:pt x="16486" y="0"/>
                </a:lnTo>
                <a:lnTo>
                  <a:pt x="20291" y="141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7965375" y="1413563"/>
            <a:ext cx="224025" cy="287425"/>
          </a:xfrm>
          <a:custGeom>
            <a:rect b="b" l="l" r="r" t="t"/>
            <a:pathLst>
              <a:path extrusionOk="0" h="11497" w="8961">
                <a:moveTo>
                  <a:pt x="4532" y="0"/>
                </a:moveTo>
                <a:lnTo>
                  <a:pt x="4366" y="42"/>
                </a:lnTo>
                <a:lnTo>
                  <a:pt x="4179" y="125"/>
                </a:lnTo>
                <a:lnTo>
                  <a:pt x="4013" y="229"/>
                </a:lnTo>
                <a:lnTo>
                  <a:pt x="3826" y="374"/>
                </a:lnTo>
                <a:lnTo>
                  <a:pt x="3639" y="541"/>
                </a:lnTo>
                <a:lnTo>
                  <a:pt x="3431" y="728"/>
                </a:lnTo>
                <a:lnTo>
                  <a:pt x="3244" y="915"/>
                </a:lnTo>
                <a:lnTo>
                  <a:pt x="2849" y="1393"/>
                </a:lnTo>
                <a:lnTo>
                  <a:pt x="2454" y="1913"/>
                </a:lnTo>
                <a:lnTo>
                  <a:pt x="2079" y="2453"/>
                </a:lnTo>
                <a:lnTo>
                  <a:pt x="1705" y="3035"/>
                </a:lnTo>
                <a:lnTo>
                  <a:pt x="1352" y="3617"/>
                </a:lnTo>
                <a:lnTo>
                  <a:pt x="1040" y="4158"/>
                </a:lnTo>
                <a:lnTo>
                  <a:pt x="499" y="5156"/>
                </a:lnTo>
                <a:lnTo>
                  <a:pt x="125" y="5863"/>
                </a:lnTo>
                <a:lnTo>
                  <a:pt x="1" y="6133"/>
                </a:lnTo>
                <a:lnTo>
                  <a:pt x="4429" y="11496"/>
                </a:lnTo>
                <a:lnTo>
                  <a:pt x="4657" y="11205"/>
                </a:lnTo>
                <a:lnTo>
                  <a:pt x="5219" y="10457"/>
                </a:lnTo>
                <a:lnTo>
                  <a:pt x="6029" y="9334"/>
                </a:lnTo>
                <a:lnTo>
                  <a:pt x="6466" y="8690"/>
                </a:lnTo>
                <a:lnTo>
                  <a:pt x="6923" y="7983"/>
                </a:lnTo>
                <a:lnTo>
                  <a:pt x="7360" y="7276"/>
                </a:lnTo>
                <a:lnTo>
                  <a:pt x="7796" y="6549"/>
                </a:lnTo>
                <a:lnTo>
                  <a:pt x="8171" y="5842"/>
                </a:lnTo>
                <a:lnTo>
                  <a:pt x="8482" y="5135"/>
                </a:lnTo>
                <a:lnTo>
                  <a:pt x="8628" y="4802"/>
                </a:lnTo>
                <a:lnTo>
                  <a:pt x="8732" y="4491"/>
                </a:lnTo>
                <a:lnTo>
                  <a:pt x="8836" y="4179"/>
                </a:lnTo>
                <a:lnTo>
                  <a:pt x="8898" y="3888"/>
                </a:lnTo>
                <a:lnTo>
                  <a:pt x="8940" y="3617"/>
                </a:lnTo>
                <a:lnTo>
                  <a:pt x="8960" y="3368"/>
                </a:lnTo>
                <a:lnTo>
                  <a:pt x="8940" y="3119"/>
                </a:lnTo>
                <a:lnTo>
                  <a:pt x="8898" y="2911"/>
                </a:lnTo>
                <a:lnTo>
                  <a:pt x="8753" y="2516"/>
                </a:lnTo>
                <a:lnTo>
                  <a:pt x="8586" y="2162"/>
                </a:lnTo>
                <a:lnTo>
                  <a:pt x="8441" y="1850"/>
                </a:lnTo>
                <a:lnTo>
                  <a:pt x="8254" y="1559"/>
                </a:lnTo>
                <a:lnTo>
                  <a:pt x="8087" y="1289"/>
                </a:lnTo>
                <a:lnTo>
                  <a:pt x="7879" y="1060"/>
                </a:lnTo>
                <a:lnTo>
                  <a:pt x="7672" y="853"/>
                </a:lnTo>
                <a:lnTo>
                  <a:pt x="7443" y="665"/>
                </a:lnTo>
                <a:lnTo>
                  <a:pt x="7193" y="520"/>
                </a:lnTo>
                <a:lnTo>
                  <a:pt x="6923" y="374"/>
                </a:lnTo>
                <a:lnTo>
                  <a:pt x="6611" y="270"/>
                </a:lnTo>
                <a:lnTo>
                  <a:pt x="6300" y="187"/>
                </a:lnTo>
                <a:lnTo>
                  <a:pt x="5946" y="104"/>
                </a:lnTo>
                <a:lnTo>
                  <a:pt x="5551" y="63"/>
                </a:lnTo>
                <a:lnTo>
                  <a:pt x="5135" y="21"/>
                </a:lnTo>
                <a:lnTo>
                  <a:pt x="469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"/>
          <p:cNvSpPr/>
          <p:nvPr/>
        </p:nvSpPr>
        <p:spPr>
          <a:xfrm>
            <a:off x="7965375" y="1413563"/>
            <a:ext cx="224025" cy="287425"/>
          </a:xfrm>
          <a:custGeom>
            <a:rect b="b" l="l" r="r" t="t"/>
            <a:pathLst>
              <a:path extrusionOk="0" fill="none" h="11497" w="8961">
                <a:moveTo>
                  <a:pt x="4699" y="0"/>
                </a:moveTo>
                <a:lnTo>
                  <a:pt x="4699" y="0"/>
                </a:lnTo>
                <a:lnTo>
                  <a:pt x="4532" y="0"/>
                </a:lnTo>
                <a:lnTo>
                  <a:pt x="4366" y="42"/>
                </a:lnTo>
                <a:lnTo>
                  <a:pt x="4179" y="125"/>
                </a:lnTo>
                <a:lnTo>
                  <a:pt x="4013" y="229"/>
                </a:lnTo>
                <a:lnTo>
                  <a:pt x="3826" y="374"/>
                </a:lnTo>
                <a:lnTo>
                  <a:pt x="3639" y="541"/>
                </a:lnTo>
                <a:lnTo>
                  <a:pt x="3431" y="728"/>
                </a:lnTo>
                <a:lnTo>
                  <a:pt x="3244" y="915"/>
                </a:lnTo>
                <a:lnTo>
                  <a:pt x="2849" y="1393"/>
                </a:lnTo>
                <a:lnTo>
                  <a:pt x="2454" y="1913"/>
                </a:lnTo>
                <a:lnTo>
                  <a:pt x="2079" y="2453"/>
                </a:lnTo>
                <a:lnTo>
                  <a:pt x="1705" y="3035"/>
                </a:lnTo>
                <a:lnTo>
                  <a:pt x="1352" y="3617"/>
                </a:lnTo>
                <a:lnTo>
                  <a:pt x="1040" y="4158"/>
                </a:lnTo>
                <a:lnTo>
                  <a:pt x="499" y="5156"/>
                </a:lnTo>
                <a:lnTo>
                  <a:pt x="125" y="5863"/>
                </a:lnTo>
                <a:lnTo>
                  <a:pt x="1" y="6133"/>
                </a:lnTo>
                <a:lnTo>
                  <a:pt x="4429" y="11496"/>
                </a:lnTo>
                <a:lnTo>
                  <a:pt x="4429" y="11496"/>
                </a:lnTo>
                <a:lnTo>
                  <a:pt x="4657" y="11205"/>
                </a:lnTo>
                <a:lnTo>
                  <a:pt x="5219" y="10457"/>
                </a:lnTo>
                <a:lnTo>
                  <a:pt x="6029" y="9334"/>
                </a:lnTo>
                <a:lnTo>
                  <a:pt x="6466" y="8690"/>
                </a:lnTo>
                <a:lnTo>
                  <a:pt x="6923" y="7983"/>
                </a:lnTo>
                <a:lnTo>
                  <a:pt x="7360" y="7276"/>
                </a:lnTo>
                <a:lnTo>
                  <a:pt x="7796" y="6549"/>
                </a:lnTo>
                <a:lnTo>
                  <a:pt x="8171" y="5842"/>
                </a:lnTo>
                <a:lnTo>
                  <a:pt x="8482" y="5135"/>
                </a:lnTo>
                <a:lnTo>
                  <a:pt x="8628" y="4802"/>
                </a:lnTo>
                <a:lnTo>
                  <a:pt x="8732" y="4491"/>
                </a:lnTo>
                <a:lnTo>
                  <a:pt x="8836" y="4179"/>
                </a:lnTo>
                <a:lnTo>
                  <a:pt x="8898" y="3888"/>
                </a:lnTo>
                <a:lnTo>
                  <a:pt x="8940" y="3617"/>
                </a:lnTo>
                <a:lnTo>
                  <a:pt x="8960" y="3368"/>
                </a:lnTo>
                <a:lnTo>
                  <a:pt x="8940" y="3119"/>
                </a:lnTo>
                <a:lnTo>
                  <a:pt x="8898" y="2911"/>
                </a:lnTo>
                <a:lnTo>
                  <a:pt x="8898" y="2911"/>
                </a:lnTo>
                <a:lnTo>
                  <a:pt x="8753" y="2516"/>
                </a:lnTo>
                <a:lnTo>
                  <a:pt x="8586" y="2162"/>
                </a:lnTo>
                <a:lnTo>
                  <a:pt x="8441" y="1850"/>
                </a:lnTo>
                <a:lnTo>
                  <a:pt x="8254" y="1559"/>
                </a:lnTo>
                <a:lnTo>
                  <a:pt x="8087" y="1289"/>
                </a:lnTo>
                <a:lnTo>
                  <a:pt x="7879" y="1060"/>
                </a:lnTo>
                <a:lnTo>
                  <a:pt x="7672" y="853"/>
                </a:lnTo>
                <a:lnTo>
                  <a:pt x="7443" y="665"/>
                </a:lnTo>
                <a:lnTo>
                  <a:pt x="7193" y="520"/>
                </a:lnTo>
                <a:lnTo>
                  <a:pt x="6923" y="374"/>
                </a:lnTo>
                <a:lnTo>
                  <a:pt x="6611" y="270"/>
                </a:lnTo>
                <a:lnTo>
                  <a:pt x="6300" y="187"/>
                </a:lnTo>
                <a:lnTo>
                  <a:pt x="5946" y="104"/>
                </a:lnTo>
                <a:lnTo>
                  <a:pt x="5551" y="63"/>
                </a:lnTo>
                <a:lnTo>
                  <a:pt x="5135" y="21"/>
                </a:lnTo>
                <a:lnTo>
                  <a:pt x="469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8056850" y="1677563"/>
            <a:ext cx="13025" cy="16675"/>
          </a:xfrm>
          <a:custGeom>
            <a:rect b="b" l="l" r="r" t="t"/>
            <a:pathLst>
              <a:path extrusionOk="0" h="667" w="521">
                <a:moveTo>
                  <a:pt x="0" y="1"/>
                </a:moveTo>
                <a:lnTo>
                  <a:pt x="520" y="666"/>
                </a:lnTo>
                <a:lnTo>
                  <a:pt x="520" y="645"/>
                </a:lnTo>
                <a:lnTo>
                  <a:pt x="0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8056850" y="1677563"/>
            <a:ext cx="13025" cy="16675"/>
          </a:xfrm>
          <a:custGeom>
            <a:rect b="b" l="l" r="r" t="t"/>
            <a:pathLst>
              <a:path extrusionOk="0" fill="none" h="667" w="52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520" y="666"/>
                </a:lnTo>
                <a:lnTo>
                  <a:pt x="520" y="645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8018400" y="1630788"/>
            <a:ext cx="38475" cy="46800"/>
          </a:xfrm>
          <a:custGeom>
            <a:rect b="b" l="l" r="r" t="t"/>
            <a:pathLst>
              <a:path extrusionOk="0" h="1872" w="1539">
                <a:moveTo>
                  <a:pt x="0" y="1"/>
                </a:moveTo>
                <a:lnTo>
                  <a:pt x="0" y="22"/>
                </a:lnTo>
                <a:lnTo>
                  <a:pt x="1538" y="1872"/>
                </a:lnTo>
                <a:lnTo>
                  <a:pt x="0" y="1"/>
                </a:lnTo>
                <a:close/>
              </a:path>
            </a:pathLst>
          </a:custGeom>
          <a:solidFill>
            <a:srgbClr val="CC9C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"/>
          <p:cNvSpPr/>
          <p:nvPr/>
        </p:nvSpPr>
        <p:spPr>
          <a:xfrm>
            <a:off x="8018400" y="1630788"/>
            <a:ext cx="38475" cy="46800"/>
          </a:xfrm>
          <a:custGeom>
            <a:rect b="b" l="l" r="r" t="t"/>
            <a:pathLst>
              <a:path extrusionOk="0" fill="none" h="1872" w="1539">
                <a:moveTo>
                  <a:pt x="0" y="1"/>
                </a:moveTo>
                <a:lnTo>
                  <a:pt x="0" y="22"/>
                </a:lnTo>
                <a:lnTo>
                  <a:pt x="1538" y="1872"/>
                </a:lnTo>
                <a:lnTo>
                  <a:pt x="1538" y="1872"/>
                </a:lnTo>
                <a:lnTo>
                  <a:pt x="1538" y="1872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/>
          <p:nvPr/>
        </p:nvSpPr>
        <p:spPr>
          <a:xfrm>
            <a:off x="8018400" y="1450463"/>
            <a:ext cx="57175" cy="243250"/>
          </a:xfrm>
          <a:custGeom>
            <a:rect b="b" l="l" r="r" t="t"/>
            <a:pathLst>
              <a:path extrusionOk="0" h="9730" w="2287">
                <a:moveTo>
                  <a:pt x="2287" y="0"/>
                </a:moveTo>
                <a:lnTo>
                  <a:pt x="0" y="7214"/>
                </a:lnTo>
                <a:lnTo>
                  <a:pt x="1538" y="9085"/>
                </a:lnTo>
                <a:lnTo>
                  <a:pt x="2058" y="9729"/>
                </a:lnTo>
                <a:lnTo>
                  <a:pt x="2287" y="0"/>
                </a:lnTo>
                <a:close/>
              </a:path>
            </a:pathLst>
          </a:custGeom>
          <a:solidFill>
            <a:srgbClr val="1E2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3"/>
          <p:cNvSpPr/>
          <p:nvPr/>
        </p:nvSpPr>
        <p:spPr>
          <a:xfrm>
            <a:off x="8018400" y="1450463"/>
            <a:ext cx="57175" cy="243250"/>
          </a:xfrm>
          <a:custGeom>
            <a:rect b="b" l="l" r="r" t="t"/>
            <a:pathLst>
              <a:path extrusionOk="0" fill="none" h="9730" w="2287">
                <a:moveTo>
                  <a:pt x="2287" y="0"/>
                </a:moveTo>
                <a:lnTo>
                  <a:pt x="0" y="7214"/>
                </a:lnTo>
                <a:lnTo>
                  <a:pt x="1538" y="9085"/>
                </a:lnTo>
                <a:lnTo>
                  <a:pt x="2058" y="9729"/>
                </a:lnTo>
                <a:lnTo>
                  <a:pt x="228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"/>
          <p:cNvSpPr/>
          <p:nvPr/>
        </p:nvSpPr>
        <p:spPr>
          <a:xfrm>
            <a:off x="7521025" y="1624038"/>
            <a:ext cx="142950" cy="92550"/>
          </a:xfrm>
          <a:custGeom>
            <a:rect b="b" l="l" r="r" t="t"/>
            <a:pathLst>
              <a:path extrusionOk="0" h="3702" w="5718">
                <a:moveTo>
                  <a:pt x="3202" y="1"/>
                </a:moveTo>
                <a:lnTo>
                  <a:pt x="0" y="2516"/>
                </a:lnTo>
                <a:lnTo>
                  <a:pt x="4719" y="3701"/>
                </a:lnTo>
                <a:lnTo>
                  <a:pt x="5717" y="2662"/>
                </a:lnTo>
                <a:lnTo>
                  <a:pt x="5696" y="2495"/>
                </a:lnTo>
                <a:lnTo>
                  <a:pt x="5655" y="2350"/>
                </a:lnTo>
                <a:lnTo>
                  <a:pt x="5572" y="2059"/>
                </a:lnTo>
                <a:lnTo>
                  <a:pt x="5426" y="1788"/>
                </a:lnTo>
                <a:lnTo>
                  <a:pt x="5260" y="1539"/>
                </a:lnTo>
                <a:lnTo>
                  <a:pt x="5073" y="1310"/>
                </a:lnTo>
                <a:lnTo>
                  <a:pt x="4844" y="1082"/>
                </a:lnTo>
                <a:lnTo>
                  <a:pt x="4636" y="874"/>
                </a:lnTo>
                <a:lnTo>
                  <a:pt x="4407" y="707"/>
                </a:lnTo>
                <a:lnTo>
                  <a:pt x="4179" y="541"/>
                </a:lnTo>
                <a:lnTo>
                  <a:pt x="3950" y="396"/>
                </a:lnTo>
                <a:lnTo>
                  <a:pt x="3576" y="188"/>
                </a:lnTo>
                <a:lnTo>
                  <a:pt x="3306" y="42"/>
                </a:lnTo>
                <a:lnTo>
                  <a:pt x="3202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/>
          <p:nvPr/>
        </p:nvSpPr>
        <p:spPr>
          <a:xfrm>
            <a:off x="7465925" y="1590788"/>
            <a:ext cx="134625" cy="96175"/>
          </a:xfrm>
          <a:custGeom>
            <a:rect b="b" l="l" r="r" t="t"/>
            <a:pathLst>
              <a:path extrusionOk="0" h="3847" w="5385">
                <a:moveTo>
                  <a:pt x="2454" y="0"/>
                </a:moveTo>
                <a:lnTo>
                  <a:pt x="1" y="1830"/>
                </a:lnTo>
                <a:lnTo>
                  <a:pt x="2183" y="3846"/>
                </a:lnTo>
                <a:lnTo>
                  <a:pt x="5385" y="1331"/>
                </a:lnTo>
                <a:lnTo>
                  <a:pt x="2454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3"/>
          <p:cNvSpPr/>
          <p:nvPr/>
        </p:nvSpPr>
        <p:spPr>
          <a:xfrm>
            <a:off x="8283450" y="3961738"/>
            <a:ext cx="105000" cy="231300"/>
          </a:xfrm>
          <a:custGeom>
            <a:rect b="b" l="l" r="r" t="t"/>
            <a:pathLst>
              <a:path extrusionOk="0" h="9252" w="4200">
                <a:moveTo>
                  <a:pt x="208" y="0"/>
                </a:moveTo>
                <a:lnTo>
                  <a:pt x="0" y="9251"/>
                </a:lnTo>
                <a:lnTo>
                  <a:pt x="4012" y="9251"/>
                </a:lnTo>
                <a:lnTo>
                  <a:pt x="4200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3"/>
          <p:cNvSpPr/>
          <p:nvPr/>
        </p:nvSpPr>
        <p:spPr>
          <a:xfrm>
            <a:off x="8283450" y="3961738"/>
            <a:ext cx="105000" cy="231300"/>
          </a:xfrm>
          <a:custGeom>
            <a:rect b="b" l="l" r="r" t="t"/>
            <a:pathLst>
              <a:path extrusionOk="0" fill="none" h="9252" w="4200">
                <a:moveTo>
                  <a:pt x="4012" y="9251"/>
                </a:moveTo>
                <a:lnTo>
                  <a:pt x="0" y="9251"/>
                </a:lnTo>
                <a:lnTo>
                  <a:pt x="208" y="0"/>
                </a:lnTo>
                <a:lnTo>
                  <a:pt x="4200" y="0"/>
                </a:lnTo>
                <a:lnTo>
                  <a:pt x="4012" y="925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>
            <a:off x="8087500" y="4181563"/>
            <a:ext cx="320175" cy="113850"/>
          </a:xfrm>
          <a:custGeom>
            <a:rect b="b" l="l" r="r" t="t"/>
            <a:pathLst>
              <a:path extrusionOk="0" h="4554" w="12807">
                <a:moveTo>
                  <a:pt x="7464" y="1"/>
                </a:moveTo>
                <a:lnTo>
                  <a:pt x="7277" y="22"/>
                </a:lnTo>
                <a:lnTo>
                  <a:pt x="7111" y="63"/>
                </a:lnTo>
                <a:lnTo>
                  <a:pt x="6965" y="126"/>
                </a:lnTo>
                <a:lnTo>
                  <a:pt x="6820" y="229"/>
                </a:lnTo>
                <a:lnTo>
                  <a:pt x="6591" y="396"/>
                </a:lnTo>
                <a:lnTo>
                  <a:pt x="6362" y="562"/>
                </a:lnTo>
                <a:lnTo>
                  <a:pt x="6092" y="728"/>
                </a:lnTo>
                <a:lnTo>
                  <a:pt x="5801" y="895"/>
                </a:lnTo>
                <a:lnTo>
                  <a:pt x="5489" y="1061"/>
                </a:lnTo>
                <a:lnTo>
                  <a:pt x="5136" y="1227"/>
                </a:lnTo>
                <a:lnTo>
                  <a:pt x="4387" y="1560"/>
                </a:lnTo>
                <a:lnTo>
                  <a:pt x="3535" y="1872"/>
                </a:lnTo>
                <a:lnTo>
                  <a:pt x="2579" y="2184"/>
                </a:lnTo>
                <a:lnTo>
                  <a:pt x="1539" y="2454"/>
                </a:lnTo>
                <a:lnTo>
                  <a:pt x="396" y="2724"/>
                </a:lnTo>
                <a:lnTo>
                  <a:pt x="292" y="2766"/>
                </a:lnTo>
                <a:lnTo>
                  <a:pt x="188" y="2849"/>
                </a:lnTo>
                <a:lnTo>
                  <a:pt x="105" y="2953"/>
                </a:lnTo>
                <a:lnTo>
                  <a:pt x="42" y="3078"/>
                </a:lnTo>
                <a:lnTo>
                  <a:pt x="1" y="3223"/>
                </a:lnTo>
                <a:lnTo>
                  <a:pt x="1" y="3369"/>
                </a:lnTo>
                <a:lnTo>
                  <a:pt x="22" y="3535"/>
                </a:lnTo>
                <a:lnTo>
                  <a:pt x="42" y="3701"/>
                </a:lnTo>
                <a:lnTo>
                  <a:pt x="126" y="3868"/>
                </a:lnTo>
                <a:lnTo>
                  <a:pt x="209" y="4013"/>
                </a:lnTo>
                <a:lnTo>
                  <a:pt x="354" y="4159"/>
                </a:lnTo>
                <a:lnTo>
                  <a:pt x="500" y="4283"/>
                </a:lnTo>
                <a:lnTo>
                  <a:pt x="687" y="4387"/>
                </a:lnTo>
                <a:lnTo>
                  <a:pt x="916" y="4470"/>
                </a:lnTo>
                <a:lnTo>
                  <a:pt x="1186" y="4533"/>
                </a:lnTo>
                <a:lnTo>
                  <a:pt x="1477" y="4554"/>
                </a:lnTo>
                <a:lnTo>
                  <a:pt x="3015" y="4533"/>
                </a:lnTo>
                <a:lnTo>
                  <a:pt x="4845" y="4491"/>
                </a:lnTo>
                <a:lnTo>
                  <a:pt x="6570" y="4450"/>
                </a:lnTo>
                <a:lnTo>
                  <a:pt x="7859" y="4429"/>
                </a:lnTo>
                <a:lnTo>
                  <a:pt x="9148" y="4429"/>
                </a:lnTo>
                <a:lnTo>
                  <a:pt x="10167" y="4470"/>
                </a:lnTo>
                <a:lnTo>
                  <a:pt x="11102" y="4512"/>
                </a:lnTo>
                <a:lnTo>
                  <a:pt x="12162" y="4533"/>
                </a:lnTo>
                <a:lnTo>
                  <a:pt x="12225" y="4533"/>
                </a:lnTo>
                <a:lnTo>
                  <a:pt x="12349" y="4512"/>
                </a:lnTo>
                <a:lnTo>
                  <a:pt x="12474" y="4450"/>
                </a:lnTo>
                <a:lnTo>
                  <a:pt x="12578" y="4387"/>
                </a:lnTo>
                <a:lnTo>
                  <a:pt x="12661" y="4304"/>
                </a:lnTo>
                <a:lnTo>
                  <a:pt x="12724" y="4200"/>
                </a:lnTo>
                <a:lnTo>
                  <a:pt x="12765" y="4075"/>
                </a:lnTo>
                <a:lnTo>
                  <a:pt x="12807" y="3951"/>
                </a:lnTo>
                <a:lnTo>
                  <a:pt x="12786" y="3826"/>
                </a:lnTo>
                <a:lnTo>
                  <a:pt x="12287" y="271"/>
                </a:lnTo>
                <a:lnTo>
                  <a:pt x="12245" y="167"/>
                </a:lnTo>
                <a:lnTo>
                  <a:pt x="12183" y="84"/>
                </a:lnTo>
                <a:lnTo>
                  <a:pt x="12079" y="22"/>
                </a:lnTo>
                <a:lnTo>
                  <a:pt x="1197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8385825" y="4057888"/>
            <a:ext cx="550" cy="22875"/>
          </a:xfrm>
          <a:custGeom>
            <a:rect b="b" l="l" r="r" t="t"/>
            <a:pathLst>
              <a:path extrusionOk="0" h="915" w="22">
                <a:moveTo>
                  <a:pt x="21" y="0"/>
                </a:moveTo>
                <a:lnTo>
                  <a:pt x="21" y="0"/>
                </a:lnTo>
                <a:lnTo>
                  <a:pt x="1" y="915"/>
                </a:lnTo>
                <a:lnTo>
                  <a:pt x="1" y="915"/>
                </a:lnTo>
                <a:lnTo>
                  <a:pt x="2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>
            <a:off x="8385825" y="4057888"/>
            <a:ext cx="550" cy="22875"/>
          </a:xfrm>
          <a:custGeom>
            <a:rect b="b" l="l" r="r" t="t"/>
            <a:pathLst>
              <a:path extrusionOk="0" fill="none" h="915" w="22">
                <a:moveTo>
                  <a:pt x="21" y="0"/>
                </a:moveTo>
                <a:lnTo>
                  <a:pt x="21" y="0"/>
                </a:lnTo>
                <a:lnTo>
                  <a:pt x="1" y="915"/>
                </a:lnTo>
                <a:lnTo>
                  <a:pt x="1" y="915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>
            <a:off x="8286050" y="4057888"/>
            <a:ext cx="100325" cy="22875"/>
          </a:xfrm>
          <a:custGeom>
            <a:rect b="b" l="l" r="r" t="t"/>
            <a:pathLst>
              <a:path extrusionOk="0" h="915" w="4013">
                <a:moveTo>
                  <a:pt x="21" y="0"/>
                </a:moveTo>
                <a:lnTo>
                  <a:pt x="0" y="915"/>
                </a:lnTo>
                <a:lnTo>
                  <a:pt x="3992" y="915"/>
                </a:lnTo>
                <a:lnTo>
                  <a:pt x="4012" y="0"/>
                </a:lnTo>
                <a:close/>
              </a:path>
            </a:pathLst>
          </a:custGeom>
          <a:solidFill>
            <a:srgbClr val="CC9C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>
            <a:off x="8286050" y="4057888"/>
            <a:ext cx="100325" cy="22875"/>
          </a:xfrm>
          <a:custGeom>
            <a:rect b="b" l="l" r="r" t="t"/>
            <a:pathLst>
              <a:path extrusionOk="0" fill="none" h="915" w="4013">
                <a:moveTo>
                  <a:pt x="4012" y="0"/>
                </a:moveTo>
                <a:lnTo>
                  <a:pt x="21" y="0"/>
                </a:lnTo>
                <a:lnTo>
                  <a:pt x="0" y="915"/>
                </a:lnTo>
                <a:lnTo>
                  <a:pt x="3992" y="915"/>
                </a:lnTo>
                <a:lnTo>
                  <a:pt x="401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>
            <a:off x="8042300" y="1378213"/>
            <a:ext cx="535850" cy="639800"/>
          </a:xfrm>
          <a:custGeom>
            <a:rect b="b" l="l" r="r" t="t"/>
            <a:pathLst>
              <a:path extrusionOk="0" h="25592" w="21434">
                <a:moveTo>
                  <a:pt x="12661" y="1"/>
                </a:moveTo>
                <a:lnTo>
                  <a:pt x="11725" y="21"/>
                </a:lnTo>
                <a:lnTo>
                  <a:pt x="10810" y="42"/>
                </a:lnTo>
                <a:lnTo>
                  <a:pt x="9896" y="63"/>
                </a:lnTo>
                <a:lnTo>
                  <a:pt x="8960" y="125"/>
                </a:lnTo>
                <a:lnTo>
                  <a:pt x="8045" y="188"/>
                </a:lnTo>
                <a:lnTo>
                  <a:pt x="7131" y="271"/>
                </a:lnTo>
                <a:lnTo>
                  <a:pt x="5696" y="479"/>
                </a:lnTo>
                <a:lnTo>
                  <a:pt x="4304" y="707"/>
                </a:lnTo>
                <a:lnTo>
                  <a:pt x="3015" y="957"/>
                </a:lnTo>
                <a:lnTo>
                  <a:pt x="1892" y="1186"/>
                </a:lnTo>
                <a:lnTo>
                  <a:pt x="1705" y="1227"/>
                </a:lnTo>
                <a:lnTo>
                  <a:pt x="1518" y="1310"/>
                </a:lnTo>
                <a:lnTo>
                  <a:pt x="1331" y="1373"/>
                </a:lnTo>
                <a:lnTo>
                  <a:pt x="1164" y="1477"/>
                </a:lnTo>
                <a:lnTo>
                  <a:pt x="998" y="1581"/>
                </a:lnTo>
                <a:lnTo>
                  <a:pt x="853" y="1705"/>
                </a:lnTo>
                <a:lnTo>
                  <a:pt x="707" y="1830"/>
                </a:lnTo>
                <a:lnTo>
                  <a:pt x="582" y="1976"/>
                </a:lnTo>
                <a:lnTo>
                  <a:pt x="458" y="2121"/>
                </a:lnTo>
                <a:lnTo>
                  <a:pt x="354" y="2267"/>
                </a:lnTo>
                <a:lnTo>
                  <a:pt x="250" y="2454"/>
                </a:lnTo>
                <a:lnTo>
                  <a:pt x="187" y="2620"/>
                </a:lnTo>
                <a:lnTo>
                  <a:pt x="104" y="2807"/>
                </a:lnTo>
                <a:lnTo>
                  <a:pt x="63" y="2994"/>
                </a:lnTo>
                <a:lnTo>
                  <a:pt x="21" y="3181"/>
                </a:lnTo>
                <a:lnTo>
                  <a:pt x="21" y="3389"/>
                </a:lnTo>
                <a:lnTo>
                  <a:pt x="0" y="3909"/>
                </a:lnTo>
                <a:lnTo>
                  <a:pt x="0" y="4512"/>
                </a:lnTo>
                <a:lnTo>
                  <a:pt x="21" y="5198"/>
                </a:lnTo>
                <a:lnTo>
                  <a:pt x="83" y="5988"/>
                </a:lnTo>
                <a:lnTo>
                  <a:pt x="146" y="6882"/>
                </a:lnTo>
                <a:lnTo>
                  <a:pt x="229" y="7900"/>
                </a:lnTo>
                <a:lnTo>
                  <a:pt x="333" y="9023"/>
                </a:lnTo>
                <a:lnTo>
                  <a:pt x="499" y="10270"/>
                </a:lnTo>
                <a:lnTo>
                  <a:pt x="666" y="11663"/>
                </a:lnTo>
                <a:lnTo>
                  <a:pt x="873" y="13181"/>
                </a:lnTo>
                <a:lnTo>
                  <a:pt x="1123" y="14844"/>
                </a:lnTo>
                <a:lnTo>
                  <a:pt x="1414" y="16673"/>
                </a:lnTo>
                <a:lnTo>
                  <a:pt x="1747" y="18648"/>
                </a:lnTo>
                <a:lnTo>
                  <a:pt x="2121" y="20789"/>
                </a:lnTo>
                <a:lnTo>
                  <a:pt x="2557" y="23097"/>
                </a:lnTo>
                <a:lnTo>
                  <a:pt x="3015" y="25591"/>
                </a:lnTo>
                <a:lnTo>
                  <a:pt x="19271" y="25093"/>
                </a:lnTo>
                <a:lnTo>
                  <a:pt x="19126" y="22723"/>
                </a:lnTo>
                <a:lnTo>
                  <a:pt x="19063" y="21579"/>
                </a:lnTo>
                <a:lnTo>
                  <a:pt x="19022" y="20436"/>
                </a:lnTo>
                <a:lnTo>
                  <a:pt x="19022" y="19272"/>
                </a:lnTo>
                <a:lnTo>
                  <a:pt x="19022" y="18108"/>
                </a:lnTo>
                <a:lnTo>
                  <a:pt x="19063" y="16860"/>
                </a:lnTo>
                <a:lnTo>
                  <a:pt x="19147" y="15571"/>
                </a:lnTo>
                <a:lnTo>
                  <a:pt x="19251" y="14199"/>
                </a:lnTo>
                <a:lnTo>
                  <a:pt x="19417" y="12723"/>
                </a:lnTo>
                <a:lnTo>
                  <a:pt x="19604" y="11123"/>
                </a:lnTo>
                <a:lnTo>
                  <a:pt x="19853" y="9397"/>
                </a:lnTo>
                <a:lnTo>
                  <a:pt x="20165" y="7505"/>
                </a:lnTo>
                <a:lnTo>
                  <a:pt x="20519" y="5447"/>
                </a:lnTo>
                <a:lnTo>
                  <a:pt x="20934" y="3202"/>
                </a:lnTo>
                <a:lnTo>
                  <a:pt x="21433" y="770"/>
                </a:lnTo>
                <a:lnTo>
                  <a:pt x="20560" y="624"/>
                </a:lnTo>
                <a:lnTo>
                  <a:pt x="19708" y="500"/>
                </a:lnTo>
                <a:lnTo>
                  <a:pt x="18835" y="375"/>
                </a:lnTo>
                <a:lnTo>
                  <a:pt x="17982" y="292"/>
                </a:lnTo>
                <a:lnTo>
                  <a:pt x="17109" y="208"/>
                </a:lnTo>
                <a:lnTo>
                  <a:pt x="16236" y="146"/>
                </a:lnTo>
                <a:lnTo>
                  <a:pt x="15384" y="84"/>
                </a:lnTo>
                <a:lnTo>
                  <a:pt x="14511" y="63"/>
                </a:lnTo>
                <a:lnTo>
                  <a:pt x="13575" y="21"/>
                </a:lnTo>
                <a:lnTo>
                  <a:pt x="1266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>
            <a:off x="8207050" y="1172413"/>
            <a:ext cx="198025" cy="307700"/>
          </a:xfrm>
          <a:custGeom>
            <a:rect b="b" l="l" r="r" t="t"/>
            <a:pathLst>
              <a:path extrusionOk="0" h="12308" w="7921">
                <a:moveTo>
                  <a:pt x="6944" y="0"/>
                </a:moveTo>
                <a:lnTo>
                  <a:pt x="2516" y="4012"/>
                </a:lnTo>
                <a:lnTo>
                  <a:pt x="2620" y="4345"/>
                </a:lnTo>
                <a:lnTo>
                  <a:pt x="2682" y="4699"/>
                </a:lnTo>
                <a:lnTo>
                  <a:pt x="2744" y="5031"/>
                </a:lnTo>
                <a:lnTo>
                  <a:pt x="2807" y="5385"/>
                </a:lnTo>
                <a:lnTo>
                  <a:pt x="2807" y="5717"/>
                </a:lnTo>
                <a:lnTo>
                  <a:pt x="2807" y="6050"/>
                </a:lnTo>
                <a:lnTo>
                  <a:pt x="2765" y="6362"/>
                </a:lnTo>
                <a:lnTo>
                  <a:pt x="2703" y="6673"/>
                </a:lnTo>
                <a:lnTo>
                  <a:pt x="2599" y="6964"/>
                </a:lnTo>
                <a:lnTo>
                  <a:pt x="2453" y="7256"/>
                </a:lnTo>
                <a:lnTo>
                  <a:pt x="2266" y="7526"/>
                </a:lnTo>
                <a:lnTo>
                  <a:pt x="2142" y="7651"/>
                </a:lnTo>
                <a:lnTo>
                  <a:pt x="2017" y="7754"/>
                </a:lnTo>
                <a:lnTo>
                  <a:pt x="1892" y="7879"/>
                </a:lnTo>
                <a:lnTo>
                  <a:pt x="1747" y="7983"/>
                </a:lnTo>
                <a:lnTo>
                  <a:pt x="1393" y="8191"/>
                </a:lnTo>
                <a:lnTo>
                  <a:pt x="998" y="8357"/>
                </a:lnTo>
                <a:lnTo>
                  <a:pt x="541" y="8503"/>
                </a:lnTo>
                <a:lnTo>
                  <a:pt x="458" y="8586"/>
                </a:lnTo>
                <a:lnTo>
                  <a:pt x="374" y="8690"/>
                </a:lnTo>
                <a:lnTo>
                  <a:pt x="271" y="8835"/>
                </a:lnTo>
                <a:lnTo>
                  <a:pt x="187" y="9002"/>
                </a:lnTo>
                <a:lnTo>
                  <a:pt x="104" y="9210"/>
                </a:lnTo>
                <a:lnTo>
                  <a:pt x="42" y="9438"/>
                </a:lnTo>
                <a:lnTo>
                  <a:pt x="0" y="9688"/>
                </a:lnTo>
                <a:lnTo>
                  <a:pt x="0" y="9833"/>
                </a:lnTo>
                <a:lnTo>
                  <a:pt x="21" y="9979"/>
                </a:lnTo>
                <a:lnTo>
                  <a:pt x="42" y="10124"/>
                </a:lnTo>
                <a:lnTo>
                  <a:pt x="83" y="10270"/>
                </a:lnTo>
                <a:lnTo>
                  <a:pt x="146" y="10436"/>
                </a:lnTo>
                <a:lnTo>
                  <a:pt x="208" y="10582"/>
                </a:lnTo>
                <a:lnTo>
                  <a:pt x="312" y="10748"/>
                </a:lnTo>
                <a:lnTo>
                  <a:pt x="437" y="10914"/>
                </a:lnTo>
                <a:lnTo>
                  <a:pt x="562" y="11081"/>
                </a:lnTo>
                <a:lnTo>
                  <a:pt x="728" y="11247"/>
                </a:lnTo>
                <a:lnTo>
                  <a:pt x="915" y="11434"/>
                </a:lnTo>
                <a:lnTo>
                  <a:pt x="1123" y="11600"/>
                </a:lnTo>
                <a:lnTo>
                  <a:pt x="1372" y="11767"/>
                </a:lnTo>
                <a:lnTo>
                  <a:pt x="1643" y="11954"/>
                </a:lnTo>
                <a:lnTo>
                  <a:pt x="1954" y="12120"/>
                </a:lnTo>
                <a:lnTo>
                  <a:pt x="2287" y="12307"/>
                </a:lnTo>
                <a:lnTo>
                  <a:pt x="2703" y="12203"/>
                </a:lnTo>
                <a:lnTo>
                  <a:pt x="3139" y="12058"/>
                </a:lnTo>
                <a:lnTo>
                  <a:pt x="3555" y="11912"/>
                </a:lnTo>
                <a:lnTo>
                  <a:pt x="3971" y="11725"/>
                </a:lnTo>
                <a:lnTo>
                  <a:pt x="4366" y="11538"/>
                </a:lnTo>
                <a:lnTo>
                  <a:pt x="4740" y="11330"/>
                </a:lnTo>
                <a:lnTo>
                  <a:pt x="5114" y="11101"/>
                </a:lnTo>
                <a:lnTo>
                  <a:pt x="5488" y="10852"/>
                </a:lnTo>
                <a:lnTo>
                  <a:pt x="5842" y="10582"/>
                </a:lnTo>
                <a:lnTo>
                  <a:pt x="6175" y="10311"/>
                </a:lnTo>
                <a:lnTo>
                  <a:pt x="6507" y="10000"/>
                </a:lnTo>
                <a:lnTo>
                  <a:pt x="6819" y="9688"/>
                </a:lnTo>
                <a:lnTo>
                  <a:pt x="7110" y="9355"/>
                </a:lnTo>
                <a:lnTo>
                  <a:pt x="7401" y="9023"/>
                </a:lnTo>
                <a:lnTo>
                  <a:pt x="7671" y="8669"/>
                </a:lnTo>
                <a:lnTo>
                  <a:pt x="7921" y="8295"/>
                </a:lnTo>
                <a:lnTo>
                  <a:pt x="7754" y="8129"/>
                </a:lnTo>
                <a:lnTo>
                  <a:pt x="7609" y="7962"/>
                </a:lnTo>
                <a:lnTo>
                  <a:pt x="7484" y="7796"/>
                </a:lnTo>
                <a:lnTo>
                  <a:pt x="7359" y="7588"/>
                </a:lnTo>
                <a:lnTo>
                  <a:pt x="7256" y="7380"/>
                </a:lnTo>
                <a:lnTo>
                  <a:pt x="7152" y="7152"/>
                </a:lnTo>
                <a:lnTo>
                  <a:pt x="7068" y="6923"/>
                </a:lnTo>
                <a:lnTo>
                  <a:pt x="6985" y="6694"/>
                </a:lnTo>
                <a:lnTo>
                  <a:pt x="6840" y="6175"/>
                </a:lnTo>
                <a:lnTo>
                  <a:pt x="6757" y="5634"/>
                </a:lnTo>
                <a:lnTo>
                  <a:pt x="6673" y="5052"/>
                </a:lnTo>
                <a:lnTo>
                  <a:pt x="6632" y="4470"/>
                </a:lnTo>
                <a:lnTo>
                  <a:pt x="6611" y="3867"/>
                </a:lnTo>
                <a:lnTo>
                  <a:pt x="6611" y="3264"/>
                </a:lnTo>
                <a:lnTo>
                  <a:pt x="6632" y="2682"/>
                </a:lnTo>
                <a:lnTo>
                  <a:pt x="6673" y="2100"/>
                </a:lnTo>
                <a:lnTo>
                  <a:pt x="6736" y="1518"/>
                </a:lnTo>
                <a:lnTo>
                  <a:pt x="6798" y="977"/>
                </a:lnTo>
                <a:lnTo>
                  <a:pt x="6944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8207050" y="1172413"/>
            <a:ext cx="198025" cy="307700"/>
          </a:xfrm>
          <a:custGeom>
            <a:rect b="b" l="l" r="r" t="t"/>
            <a:pathLst>
              <a:path extrusionOk="0" fill="none" h="12308" w="7921">
                <a:moveTo>
                  <a:pt x="6944" y="0"/>
                </a:moveTo>
                <a:lnTo>
                  <a:pt x="6944" y="0"/>
                </a:lnTo>
                <a:lnTo>
                  <a:pt x="6798" y="977"/>
                </a:lnTo>
                <a:lnTo>
                  <a:pt x="6736" y="1518"/>
                </a:lnTo>
                <a:lnTo>
                  <a:pt x="6673" y="2100"/>
                </a:lnTo>
                <a:lnTo>
                  <a:pt x="6632" y="2682"/>
                </a:lnTo>
                <a:lnTo>
                  <a:pt x="6611" y="3264"/>
                </a:lnTo>
                <a:lnTo>
                  <a:pt x="6611" y="3867"/>
                </a:lnTo>
                <a:lnTo>
                  <a:pt x="6632" y="4470"/>
                </a:lnTo>
                <a:lnTo>
                  <a:pt x="6673" y="5052"/>
                </a:lnTo>
                <a:lnTo>
                  <a:pt x="6757" y="5634"/>
                </a:lnTo>
                <a:lnTo>
                  <a:pt x="6840" y="6175"/>
                </a:lnTo>
                <a:lnTo>
                  <a:pt x="6985" y="6694"/>
                </a:lnTo>
                <a:lnTo>
                  <a:pt x="7068" y="6923"/>
                </a:lnTo>
                <a:lnTo>
                  <a:pt x="7152" y="7152"/>
                </a:lnTo>
                <a:lnTo>
                  <a:pt x="7256" y="7380"/>
                </a:lnTo>
                <a:lnTo>
                  <a:pt x="7359" y="7588"/>
                </a:lnTo>
                <a:lnTo>
                  <a:pt x="7484" y="7796"/>
                </a:lnTo>
                <a:lnTo>
                  <a:pt x="7609" y="7962"/>
                </a:lnTo>
                <a:lnTo>
                  <a:pt x="7754" y="8129"/>
                </a:lnTo>
                <a:lnTo>
                  <a:pt x="7921" y="8295"/>
                </a:lnTo>
                <a:lnTo>
                  <a:pt x="7921" y="8295"/>
                </a:lnTo>
                <a:lnTo>
                  <a:pt x="7671" y="8669"/>
                </a:lnTo>
                <a:lnTo>
                  <a:pt x="7401" y="9023"/>
                </a:lnTo>
                <a:lnTo>
                  <a:pt x="7110" y="9355"/>
                </a:lnTo>
                <a:lnTo>
                  <a:pt x="6819" y="9688"/>
                </a:lnTo>
                <a:lnTo>
                  <a:pt x="6507" y="10000"/>
                </a:lnTo>
                <a:lnTo>
                  <a:pt x="6175" y="10311"/>
                </a:lnTo>
                <a:lnTo>
                  <a:pt x="5842" y="10582"/>
                </a:lnTo>
                <a:lnTo>
                  <a:pt x="5488" y="10852"/>
                </a:lnTo>
                <a:lnTo>
                  <a:pt x="5114" y="11101"/>
                </a:lnTo>
                <a:lnTo>
                  <a:pt x="4740" y="11330"/>
                </a:lnTo>
                <a:lnTo>
                  <a:pt x="4366" y="11538"/>
                </a:lnTo>
                <a:lnTo>
                  <a:pt x="3971" y="11725"/>
                </a:lnTo>
                <a:lnTo>
                  <a:pt x="3555" y="11912"/>
                </a:lnTo>
                <a:lnTo>
                  <a:pt x="3139" y="12058"/>
                </a:lnTo>
                <a:lnTo>
                  <a:pt x="2703" y="12203"/>
                </a:lnTo>
                <a:lnTo>
                  <a:pt x="2287" y="12307"/>
                </a:lnTo>
                <a:lnTo>
                  <a:pt x="2287" y="12307"/>
                </a:lnTo>
                <a:lnTo>
                  <a:pt x="1954" y="12120"/>
                </a:lnTo>
                <a:lnTo>
                  <a:pt x="1643" y="11954"/>
                </a:lnTo>
                <a:lnTo>
                  <a:pt x="1372" y="11767"/>
                </a:lnTo>
                <a:lnTo>
                  <a:pt x="1123" y="11600"/>
                </a:lnTo>
                <a:lnTo>
                  <a:pt x="915" y="11434"/>
                </a:lnTo>
                <a:lnTo>
                  <a:pt x="728" y="11247"/>
                </a:lnTo>
                <a:lnTo>
                  <a:pt x="562" y="11081"/>
                </a:lnTo>
                <a:lnTo>
                  <a:pt x="437" y="10914"/>
                </a:lnTo>
                <a:lnTo>
                  <a:pt x="312" y="10748"/>
                </a:lnTo>
                <a:lnTo>
                  <a:pt x="208" y="10582"/>
                </a:lnTo>
                <a:lnTo>
                  <a:pt x="146" y="10436"/>
                </a:lnTo>
                <a:lnTo>
                  <a:pt x="83" y="10270"/>
                </a:lnTo>
                <a:lnTo>
                  <a:pt x="42" y="10124"/>
                </a:lnTo>
                <a:lnTo>
                  <a:pt x="21" y="9979"/>
                </a:lnTo>
                <a:lnTo>
                  <a:pt x="0" y="9833"/>
                </a:lnTo>
                <a:lnTo>
                  <a:pt x="0" y="9688"/>
                </a:lnTo>
                <a:lnTo>
                  <a:pt x="42" y="9438"/>
                </a:lnTo>
                <a:lnTo>
                  <a:pt x="104" y="9210"/>
                </a:lnTo>
                <a:lnTo>
                  <a:pt x="187" y="9002"/>
                </a:lnTo>
                <a:lnTo>
                  <a:pt x="271" y="8835"/>
                </a:lnTo>
                <a:lnTo>
                  <a:pt x="374" y="8690"/>
                </a:lnTo>
                <a:lnTo>
                  <a:pt x="458" y="8586"/>
                </a:lnTo>
                <a:lnTo>
                  <a:pt x="541" y="8503"/>
                </a:lnTo>
                <a:lnTo>
                  <a:pt x="541" y="8503"/>
                </a:lnTo>
                <a:lnTo>
                  <a:pt x="998" y="8357"/>
                </a:lnTo>
                <a:lnTo>
                  <a:pt x="1393" y="8191"/>
                </a:lnTo>
                <a:lnTo>
                  <a:pt x="1747" y="7983"/>
                </a:lnTo>
                <a:lnTo>
                  <a:pt x="1892" y="7879"/>
                </a:lnTo>
                <a:lnTo>
                  <a:pt x="2017" y="7754"/>
                </a:lnTo>
                <a:lnTo>
                  <a:pt x="2142" y="7651"/>
                </a:lnTo>
                <a:lnTo>
                  <a:pt x="2266" y="7526"/>
                </a:lnTo>
                <a:lnTo>
                  <a:pt x="2453" y="7256"/>
                </a:lnTo>
                <a:lnTo>
                  <a:pt x="2599" y="6964"/>
                </a:lnTo>
                <a:lnTo>
                  <a:pt x="2703" y="6673"/>
                </a:lnTo>
                <a:lnTo>
                  <a:pt x="2765" y="6362"/>
                </a:lnTo>
                <a:lnTo>
                  <a:pt x="2807" y="6050"/>
                </a:lnTo>
                <a:lnTo>
                  <a:pt x="2807" y="5717"/>
                </a:lnTo>
                <a:lnTo>
                  <a:pt x="2807" y="5385"/>
                </a:lnTo>
                <a:lnTo>
                  <a:pt x="2744" y="5031"/>
                </a:lnTo>
                <a:lnTo>
                  <a:pt x="2682" y="4699"/>
                </a:lnTo>
                <a:lnTo>
                  <a:pt x="2620" y="4345"/>
                </a:lnTo>
                <a:lnTo>
                  <a:pt x="2516" y="4012"/>
                </a:lnTo>
                <a:lnTo>
                  <a:pt x="694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"/>
          <p:cNvSpPr/>
          <p:nvPr/>
        </p:nvSpPr>
        <p:spPr>
          <a:xfrm>
            <a:off x="8264225" y="1456163"/>
            <a:ext cx="76925" cy="23950"/>
          </a:xfrm>
          <a:custGeom>
            <a:rect b="b" l="l" r="r" t="t"/>
            <a:pathLst>
              <a:path extrusionOk="0" h="958" w="3077">
                <a:moveTo>
                  <a:pt x="478" y="1"/>
                </a:moveTo>
                <a:lnTo>
                  <a:pt x="0" y="957"/>
                </a:lnTo>
                <a:lnTo>
                  <a:pt x="3077" y="604"/>
                </a:lnTo>
                <a:lnTo>
                  <a:pt x="47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"/>
          <p:cNvSpPr/>
          <p:nvPr/>
        </p:nvSpPr>
        <p:spPr>
          <a:xfrm>
            <a:off x="8276175" y="1364188"/>
            <a:ext cx="169975" cy="205300"/>
          </a:xfrm>
          <a:custGeom>
            <a:rect b="b" l="l" r="r" t="t"/>
            <a:pathLst>
              <a:path extrusionOk="0" h="8212" w="6799">
                <a:moveTo>
                  <a:pt x="4844" y="0"/>
                </a:moveTo>
                <a:lnTo>
                  <a:pt x="4823" y="83"/>
                </a:lnTo>
                <a:lnTo>
                  <a:pt x="4782" y="167"/>
                </a:lnTo>
                <a:lnTo>
                  <a:pt x="4636" y="375"/>
                </a:lnTo>
                <a:lnTo>
                  <a:pt x="4407" y="603"/>
                </a:lnTo>
                <a:lnTo>
                  <a:pt x="4137" y="853"/>
                </a:lnTo>
                <a:lnTo>
                  <a:pt x="3825" y="1123"/>
                </a:lnTo>
                <a:lnTo>
                  <a:pt x="3472" y="1414"/>
                </a:lnTo>
                <a:lnTo>
                  <a:pt x="2682" y="1996"/>
                </a:lnTo>
                <a:lnTo>
                  <a:pt x="1850" y="2557"/>
                </a:lnTo>
                <a:lnTo>
                  <a:pt x="1081" y="3056"/>
                </a:lnTo>
                <a:lnTo>
                  <a:pt x="437" y="3451"/>
                </a:lnTo>
                <a:lnTo>
                  <a:pt x="0" y="3680"/>
                </a:lnTo>
                <a:lnTo>
                  <a:pt x="520" y="4033"/>
                </a:lnTo>
                <a:lnTo>
                  <a:pt x="1019" y="4366"/>
                </a:lnTo>
                <a:lnTo>
                  <a:pt x="1518" y="4740"/>
                </a:lnTo>
                <a:lnTo>
                  <a:pt x="1746" y="4969"/>
                </a:lnTo>
                <a:lnTo>
                  <a:pt x="1996" y="5197"/>
                </a:lnTo>
                <a:lnTo>
                  <a:pt x="2225" y="5447"/>
                </a:lnTo>
                <a:lnTo>
                  <a:pt x="2474" y="5738"/>
                </a:lnTo>
                <a:lnTo>
                  <a:pt x="2723" y="6050"/>
                </a:lnTo>
                <a:lnTo>
                  <a:pt x="2952" y="6403"/>
                </a:lnTo>
                <a:lnTo>
                  <a:pt x="3202" y="6798"/>
                </a:lnTo>
                <a:lnTo>
                  <a:pt x="3430" y="7214"/>
                </a:lnTo>
                <a:lnTo>
                  <a:pt x="3680" y="7692"/>
                </a:lnTo>
                <a:lnTo>
                  <a:pt x="3908" y="8212"/>
                </a:lnTo>
                <a:lnTo>
                  <a:pt x="4262" y="7588"/>
                </a:lnTo>
                <a:lnTo>
                  <a:pt x="4574" y="6944"/>
                </a:lnTo>
                <a:lnTo>
                  <a:pt x="4886" y="6278"/>
                </a:lnTo>
                <a:lnTo>
                  <a:pt x="5156" y="5613"/>
                </a:lnTo>
                <a:lnTo>
                  <a:pt x="5426" y="4969"/>
                </a:lnTo>
                <a:lnTo>
                  <a:pt x="5655" y="4304"/>
                </a:lnTo>
                <a:lnTo>
                  <a:pt x="6070" y="3098"/>
                </a:lnTo>
                <a:lnTo>
                  <a:pt x="6382" y="2038"/>
                </a:lnTo>
                <a:lnTo>
                  <a:pt x="6611" y="1185"/>
                </a:lnTo>
                <a:lnTo>
                  <a:pt x="6798" y="437"/>
                </a:lnTo>
                <a:lnTo>
                  <a:pt x="6528" y="416"/>
                </a:lnTo>
                <a:lnTo>
                  <a:pt x="5925" y="354"/>
                </a:lnTo>
                <a:lnTo>
                  <a:pt x="5592" y="291"/>
                </a:lnTo>
                <a:lnTo>
                  <a:pt x="5280" y="208"/>
                </a:lnTo>
                <a:lnTo>
                  <a:pt x="5010" y="125"/>
                </a:lnTo>
                <a:lnTo>
                  <a:pt x="4927" y="63"/>
                </a:lnTo>
                <a:lnTo>
                  <a:pt x="48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8218475" y="1456163"/>
            <a:ext cx="45775" cy="23950"/>
          </a:xfrm>
          <a:custGeom>
            <a:rect b="b" l="l" r="r" t="t"/>
            <a:pathLst>
              <a:path extrusionOk="0" h="958" w="1831">
                <a:moveTo>
                  <a:pt x="1601" y="1"/>
                </a:moveTo>
                <a:lnTo>
                  <a:pt x="1" y="126"/>
                </a:lnTo>
                <a:lnTo>
                  <a:pt x="1830" y="957"/>
                </a:lnTo>
                <a:lnTo>
                  <a:pt x="160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3"/>
          <p:cNvSpPr/>
          <p:nvPr/>
        </p:nvSpPr>
        <p:spPr>
          <a:xfrm>
            <a:off x="8159750" y="1370413"/>
            <a:ext cx="98775" cy="199075"/>
          </a:xfrm>
          <a:custGeom>
            <a:rect b="b" l="l" r="r" t="t"/>
            <a:pathLst>
              <a:path extrusionOk="0" h="7963" w="3951">
                <a:moveTo>
                  <a:pt x="3098" y="1"/>
                </a:moveTo>
                <a:lnTo>
                  <a:pt x="3036" y="63"/>
                </a:lnTo>
                <a:lnTo>
                  <a:pt x="2932" y="126"/>
                </a:lnTo>
                <a:lnTo>
                  <a:pt x="2682" y="209"/>
                </a:lnTo>
                <a:lnTo>
                  <a:pt x="2350" y="292"/>
                </a:lnTo>
                <a:lnTo>
                  <a:pt x="2017" y="354"/>
                </a:lnTo>
                <a:lnTo>
                  <a:pt x="1435" y="417"/>
                </a:lnTo>
                <a:lnTo>
                  <a:pt x="1165" y="437"/>
                </a:lnTo>
                <a:lnTo>
                  <a:pt x="1061" y="624"/>
                </a:lnTo>
                <a:lnTo>
                  <a:pt x="832" y="1144"/>
                </a:lnTo>
                <a:lnTo>
                  <a:pt x="687" y="1518"/>
                </a:lnTo>
                <a:lnTo>
                  <a:pt x="541" y="1955"/>
                </a:lnTo>
                <a:lnTo>
                  <a:pt x="375" y="2433"/>
                </a:lnTo>
                <a:lnTo>
                  <a:pt x="250" y="2974"/>
                </a:lnTo>
                <a:lnTo>
                  <a:pt x="125" y="3535"/>
                </a:lnTo>
                <a:lnTo>
                  <a:pt x="42" y="4138"/>
                </a:lnTo>
                <a:lnTo>
                  <a:pt x="1" y="4761"/>
                </a:lnTo>
                <a:lnTo>
                  <a:pt x="1" y="5094"/>
                </a:lnTo>
                <a:lnTo>
                  <a:pt x="21" y="5406"/>
                </a:lnTo>
                <a:lnTo>
                  <a:pt x="42" y="5738"/>
                </a:lnTo>
                <a:lnTo>
                  <a:pt x="84" y="6050"/>
                </a:lnTo>
                <a:lnTo>
                  <a:pt x="146" y="6383"/>
                </a:lnTo>
                <a:lnTo>
                  <a:pt x="229" y="6695"/>
                </a:lnTo>
                <a:lnTo>
                  <a:pt x="312" y="7027"/>
                </a:lnTo>
                <a:lnTo>
                  <a:pt x="437" y="7339"/>
                </a:lnTo>
                <a:lnTo>
                  <a:pt x="583" y="7672"/>
                </a:lnTo>
                <a:lnTo>
                  <a:pt x="749" y="7963"/>
                </a:lnTo>
                <a:lnTo>
                  <a:pt x="1082" y="7131"/>
                </a:lnTo>
                <a:lnTo>
                  <a:pt x="1435" y="6404"/>
                </a:lnTo>
                <a:lnTo>
                  <a:pt x="1601" y="6050"/>
                </a:lnTo>
                <a:lnTo>
                  <a:pt x="1788" y="5738"/>
                </a:lnTo>
                <a:lnTo>
                  <a:pt x="1975" y="5447"/>
                </a:lnTo>
                <a:lnTo>
                  <a:pt x="2163" y="5156"/>
                </a:lnTo>
                <a:lnTo>
                  <a:pt x="2370" y="4907"/>
                </a:lnTo>
                <a:lnTo>
                  <a:pt x="2558" y="4657"/>
                </a:lnTo>
                <a:lnTo>
                  <a:pt x="2765" y="4429"/>
                </a:lnTo>
                <a:lnTo>
                  <a:pt x="2994" y="4200"/>
                </a:lnTo>
                <a:lnTo>
                  <a:pt x="3223" y="3992"/>
                </a:lnTo>
                <a:lnTo>
                  <a:pt x="3451" y="3805"/>
                </a:lnTo>
                <a:lnTo>
                  <a:pt x="3701" y="3618"/>
                </a:lnTo>
                <a:lnTo>
                  <a:pt x="3950" y="3431"/>
                </a:lnTo>
                <a:lnTo>
                  <a:pt x="3722" y="3265"/>
                </a:lnTo>
                <a:lnTo>
                  <a:pt x="3535" y="3078"/>
                </a:lnTo>
                <a:lnTo>
                  <a:pt x="3389" y="2870"/>
                </a:lnTo>
                <a:lnTo>
                  <a:pt x="3264" y="2662"/>
                </a:lnTo>
                <a:lnTo>
                  <a:pt x="3160" y="2433"/>
                </a:lnTo>
                <a:lnTo>
                  <a:pt x="3077" y="2184"/>
                </a:lnTo>
                <a:lnTo>
                  <a:pt x="3036" y="1934"/>
                </a:lnTo>
                <a:lnTo>
                  <a:pt x="2994" y="1705"/>
                </a:lnTo>
                <a:lnTo>
                  <a:pt x="2973" y="1456"/>
                </a:lnTo>
                <a:lnTo>
                  <a:pt x="2973" y="1207"/>
                </a:lnTo>
                <a:lnTo>
                  <a:pt x="2994" y="749"/>
                </a:lnTo>
                <a:lnTo>
                  <a:pt x="3056" y="354"/>
                </a:lnTo>
                <a:lnTo>
                  <a:pt x="3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8312025" y="1213463"/>
            <a:ext cx="23425" cy="21325"/>
          </a:xfrm>
          <a:custGeom>
            <a:rect b="b" l="l" r="r" t="t"/>
            <a:pathLst>
              <a:path extrusionOk="0" h="853" w="937">
                <a:moveTo>
                  <a:pt x="936" y="1"/>
                </a:moveTo>
                <a:lnTo>
                  <a:pt x="1" y="853"/>
                </a:lnTo>
                <a:lnTo>
                  <a:pt x="936" y="1"/>
                </a:lnTo>
                <a:lnTo>
                  <a:pt x="936" y="1"/>
                </a:lnTo>
                <a:lnTo>
                  <a:pt x="936" y="1"/>
                </a:lnTo>
                <a:close/>
              </a:path>
            </a:pathLst>
          </a:custGeom>
          <a:solidFill>
            <a:srgbClr val="1E2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8312025" y="1213463"/>
            <a:ext cx="23425" cy="21325"/>
          </a:xfrm>
          <a:custGeom>
            <a:rect b="b" l="l" r="r" t="t"/>
            <a:pathLst>
              <a:path extrusionOk="0" fill="none" h="853" w="937">
                <a:moveTo>
                  <a:pt x="936" y="1"/>
                </a:moveTo>
                <a:lnTo>
                  <a:pt x="1" y="853"/>
                </a:lnTo>
                <a:lnTo>
                  <a:pt x="936" y="1"/>
                </a:lnTo>
                <a:lnTo>
                  <a:pt x="936" y="1"/>
                </a:lnTo>
                <a:lnTo>
                  <a:pt x="936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8275650" y="1297663"/>
            <a:ext cx="1050" cy="7300"/>
          </a:xfrm>
          <a:custGeom>
            <a:rect b="b" l="l" r="r" t="t"/>
            <a:pathLst>
              <a:path extrusionOk="0" h="292" w="42">
                <a:moveTo>
                  <a:pt x="0" y="0"/>
                </a:moveTo>
                <a:lnTo>
                  <a:pt x="0" y="0"/>
                </a:lnTo>
                <a:lnTo>
                  <a:pt x="42" y="291"/>
                </a:lnTo>
                <a:lnTo>
                  <a:pt x="42" y="291"/>
                </a:lnTo>
                <a:lnTo>
                  <a:pt x="42" y="291"/>
                </a:lnTo>
                <a:lnTo>
                  <a:pt x="42" y="291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8275650" y="1297663"/>
            <a:ext cx="1050" cy="7300"/>
          </a:xfrm>
          <a:custGeom>
            <a:rect b="b" l="l" r="r" t="t"/>
            <a:pathLst>
              <a:path extrusionOk="0" fill="none" h="292" w="42">
                <a:moveTo>
                  <a:pt x="0" y="0"/>
                </a:moveTo>
                <a:lnTo>
                  <a:pt x="0" y="0"/>
                </a:lnTo>
                <a:lnTo>
                  <a:pt x="42" y="291"/>
                </a:lnTo>
                <a:lnTo>
                  <a:pt x="42" y="291"/>
                </a:lnTo>
                <a:lnTo>
                  <a:pt x="42" y="291"/>
                </a:lnTo>
                <a:lnTo>
                  <a:pt x="42" y="2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8269925" y="1213463"/>
            <a:ext cx="68125" cy="91500"/>
          </a:xfrm>
          <a:custGeom>
            <a:rect b="b" l="l" r="r" t="t"/>
            <a:pathLst>
              <a:path extrusionOk="0" h="3660" w="2725">
                <a:moveTo>
                  <a:pt x="2620" y="1"/>
                </a:moveTo>
                <a:lnTo>
                  <a:pt x="1685" y="853"/>
                </a:lnTo>
                <a:lnTo>
                  <a:pt x="1" y="2370"/>
                </a:lnTo>
                <a:lnTo>
                  <a:pt x="146" y="2869"/>
                </a:lnTo>
                <a:lnTo>
                  <a:pt x="229" y="3368"/>
                </a:lnTo>
                <a:lnTo>
                  <a:pt x="271" y="3659"/>
                </a:lnTo>
                <a:lnTo>
                  <a:pt x="458" y="3618"/>
                </a:lnTo>
                <a:lnTo>
                  <a:pt x="666" y="3555"/>
                </a:lnTo>
                <a:lnTo>
                  <a:pt x="874" y="3472"/>
                </a:lnTo>
                <a:lnTo>
                  <a:pt x="1061" y="3368"/>
                </a:lnTo>
                <a:lnTo>
                  <a:pt x="1269" y="3244"/>
                </a:lnTo>
                <a:lnTo>
                  <a:pt x="1477" y="3119"/>
                </a:lnTo>
                <a:lnTo>
                  <a:pt x="1664" y="2953"/>
                </a:lnTo>
                <a:lnTo>
                  <a:pt x="1851" y="2807"/>
                </a:lnTo>
                <a:lnTo>
                  <a:pt x="2017" y="2620"/>
                </a:lnTo>
                <a:lnTo>
                  <a:pt x="2184" y="2454"/>
                </a:lnTo>
                <a:lnTo>
                  <a:pt x="2308" y="2267"/>
                </a:lnTo>
                <a:lnTo>
                  <a:pt x="2433" y="2079"/>
                </a:lnTo>
                <a:lnTo>
                  <a:pt x="2537" y="1872"/>
                </a:lnTo>
                <a:lnTo>
                  <a:pt x="2620" y="1664"/>
                </a:lnTo>
                <a:lnTo>
                  <a:pt x="2682" y="1477"/>
                </a:lnTo>
                <a:lnTo>
                  <a:pt x="2703" y="1269"/>
                </a:lnTo>
                <a:lnTo>
                  <a:pt x="2724" y="957"/>
                </a:lnTo>
                <a:lnTo>
                  <a:pt x="2724" y="624"/>
                </a:lnTo>
                <a:lnTo>
                  <a:pt x="2682" y="312"/>
                </a:lnTo>
                <a:lnTo>
                  <a:pt x="2620" y="1"/>
                </a:lnTo>
                <a:close/>
              </a:path>
            </a:pathLst>
          </a:custGeom>
          <a:solidFill>
            <a:srgbClr val="CC9C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3"/>
          <p:cNvSpPr/>
          <p:nvPr/>
        </p:nvSpPr>
        <p:spPr>
          <a:xfrm>
            <a:off x="8269925" y="1213463"/>
            <a:ext cx="68125" cy="91500"/>
          </a:xfrm>
          <a:custGeom>
            <a:rect b="b" l="l" r="r" t="t"/>
            <a:pathLst>
              <a:path extrusionOk="0" fill="none" h="3660" w="2725">
                <a:moveTo>
                  <a:pt x="2620" y="1"/>
                </a:moveTo>
                <a:lnTo>
                  <a:pt x="1685" y="853"/>
                </a:lnTo>
                <a:lnTo>
                  <a:pt x="1" y="2370"/>
                </a:lnTo>
                <a:lnTo>
                  <a:pt x="1" y="2370"/>
                </a:lnTo>
                <a:lnTo>
                  <a:pt x="146" y="2869"/>
                </a:lnTo>
                <a:lnTo>
                  <a:pt x="229" y="3368"/>
                </a:lnTo>
                <a:lnTo>
                  <a:pt x="229" y="3368"/>
                </a:lnTo>
                <a:lnTo>
                  <a:pt x="271" y="3659"/>
                </a:lnTo>
                <a:lnTo>
                  <a:pt x="271" y="3659"/>
                </a:lnTo>
                <a:lnTo>
                  <a:pt x="458" y="3618"/>
                </a:lnTo>
                <a:lnTo>
                  <a:pt x="666" y="3555"/>
                </a:lnTo>
                <a:lnTo>
                  <a:pt x="874" y="3472"/>
                </a:lnTo>
                <a:lnTo>
                  <a:pt x="1061" y="3368"/>
                </a:lnTo>
                <a:lnTo>
                  <a:pt x="1269" y="3244"/>
                </a:lnTo>
                <a:lnTo>
                  <a:pt x="1477" y="3119"/>
                </a:lnTo>
                <a:lnTo>
                  <a:pt x="1664" y="2953"/>
                </a:lnTo>
                <a:lnTo>
                  <a:pt x="1851" y="2807"/>
                </a:lnTo>
                <a:lnTo>
                  <a:pt x="2017" y="2620"/>
                </a:lnTo>
                <a:lnTo>
                  <a:pt x="2184" y="2454"/>
                </a:lnTo>
                <a:lnTo>
                  <a:pt x="2308" y="2267"/>
                </a:lnTo>
                <a:lnTo>
                  <a:pt x="2433" y="2079"/>
                </a:lnTo>
                <a:lnTo>
                  <a:pt x="2537" y="1872"/>
                </a:lnTo>
                <a:lnTo>
                  <a:pt x="2620" y="1664"/>
                </a:lnTo>
                <a:lnTo>
                  <a:pt x="2682" y="1477"/>
                </a:lnTo>
                <a:lnTo>
                  <a:pt x="2703" y="1269"/>
                </a:lnTo>
                <a:lnTo>
                  <a:pt x="2703" y="1269"/>
                </a:lnTo>
                <a:lnTo>
                  <a:pt x="2724" y="957"/>
                </a:lnTo>
                <a:lnTo>
                  <a:pt x="2724" y="624"/>
                </a:lnTo>
                <a:lnTo>
                  <a:pt x="2682" y="312"/>
                </a:lnTo>
                <a:lnTo>
                  <a:pt x="262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3"/>
          <p:cNvSpPr/>
          <p:nvPr/>
        </p:nvSpPr>
        <p:spPr>
          <a:xfrm>
            <a:off x="8131175" y="896963"/>
            <a:ext cx="281700" cy="382000"/>
          </a:xfrm>
          <a:custGeom>
            <a:rect b="b" l="l" r="r" t="t"/>
            <a:pathLst>
              <a:path extrusionOk="0" h="15280" w="11268">
                <a:moveTo>
                  <a:pt x="5904" y="0"/>
                </a:moveTo>
                <a:lnTo>
                  <a:pt x="5634" y="21"/>
                </a:lnTo>
                <a:lnTo>
                  <a:pt x="5364" y="21"/>
                </a:lnTo>
                <a:lnTo>
                  <a:pt x="5114" y="63"/>
                </a:lnTo>
                <a:lnTo>
                  <a:pt x="4844" y="104"/>
                </a:lnTo>
                <a:lnTo>
                  <a:pt x="4574" y="167"/>
                </a:lnTo>
                <a:lnTo>
                  <a:pt x="4324" y="229"/>
                </a:lnTo>
                <a:lnTo>
                  <a:pt x="4054" y="312"/>
                </a:lnTo>
                <a:lnTo>
                  <a:pt x="3804" y="416"/>
                </a:lnTo>
                <a:lnTo>
                  <a:pt x="3555" y="520"/>
                </a:lnTo>
                <a:lnTo>
                  <a:pt x="3202" y="707"/>
                </a:lnTo>
                <a:lnTo>
                  <a:pt x="2869" y="915"/>
                </a:lnTo>
                <a:lnTo>
                  <a:pt x="2578" y="1123"/>
                </a:lnTo>
                <a:lnTo>
                  <a:pt x="2287" y="1372"/>
                </a:lnTo>
                <a:lnTo>
                  <a:pt x="2017" y="1643"/>
                </a:lnTo>
                <a:lnTo>
                  <a:pt x="1767" y="1913"/>
                </a:lnTo>
                <a:lnTo>
                  <a:pt x="1539" y="2204"/>
                </a:lnTo>
                <a:lnTo>
                  <a:pt x="1331" y="2516"/>
                </a:lnTo>
                <a:lnTo>
                  <a:pt x="1123" y="2848"/>
                </a:lnTo>
                <a:lnTo>
                  <a:pt x="956" y="3202"/>
                </a:lnTo>
                <a:lnTo>
                  <a:pt x="790" y="3555"/>
                </a:lnTo>
                <a:lnTo>
                  <a:pt x="645" y="3909"/>
                </a:lnTo>
                <a:lnTo>
                  <a:pt x="520" y="4283"/>
                </a:lnTo>
                <a:lnTo>
                  <a:pt x="416" y="4678"/>
                </a:lnTo>
                <a:lnTo>
                  <a:pt x="312" y="5073"/>
                </a:lnTo>
                <a:lnTo>
                  <a:pt x="229" y="5468"/>
                </a:lnTo>
                <a:lnTo>
                  <a:pt x="146" y="5863"/>
                </a:lnTo>
                <a:lnTo>
                  <a:pt x="104" y="6278"/>
                </a:lnTo>
                <a:lnTo>
                  <a:pt x="63" y="6673"/>
                </a:lnTo>
                <a:lnTo>
                  <a:pt x="21" y="7089"/>
                </a:lnTo>
                <a:lnTo>
                  <a:pt x="0" y="7921"/>
                </a:lnTo>
                <a:lnTo>
                  <a:pt x="21" y="8732"/>
                </a:lnTo>
                <a:lnTo>
                  <a:pt x="83" y="9521"/>
                </a:lnTo>
                <a:lnTo>
                  <a:pt x="208" y="10291"/>
                </a:lnTo>
                <a:lnTo>
                  <a:pt x="333" y="11018"/>
                </a:lnTo>
                <a:lnTo>
                  <a:pt x="520" y="11704"/>
                </a:lnTo>
                <a:lnTo>
                  <a:pt x="624" y="12058"/>
                </a:lnTo>
                <a:lnTo>
                  <a:pt x="769" y="12411"/>
                </a:lnTo>
                <a:lnTo>
                  <a:pt x="936" y="12723"/>
                </a:lnTo>
                <a:lnTo>
                  <a:pt x="1102" y="13035"/>
                </a:lnTo>
                <a:lnTo>
                  <a:pt x="1289" y="13326"/>
                </a:lnTo>
                <a:lnTo>
                  <a:pt x="1497" y="13575"/>
                </a:lnTo>
                <a:lnTo>
                  <a:pt x="1726" y="13825"/>
                </a:lnTo>
                <a:lnTo>
                  <a:pt x="1975" y="14053"/>
                </a:lnTo>
                <a:lnTo>
                  <a:pt x="2225" y="14282"/>
                </a:lnTo>
                <a:lnTo>
                  <a:pt x="2495" y="14469"/>
                </a:lnTo>
                <a:lnTo>
                  <a:pt x="2765" y="14636"/>
                </a:lnTo>
                <a:lnTo>
                  <a:pt x="3056" y="14781"/>
                </a:lnTo>
                <a:lnTo>
                  <a:pt x="3368" y="14906"/>
                </a:lnTo>
                <a:lnTo>
                  <a:pt x="3659" y="15030"/>
                </a:lnTo>
                <a:lnTo>
                  <a:pt x="3971" y="15114"/>
                </a:lnTo>
                <a:lnTo>
                  <a:pt x="4303" y="15197"/>
                </a:lnTo>
                <a:lnTo>
                  <a:pt x="4615" y="15238"/>
                </a:lnTo>
                <a:lnTo>
                  <a:pt x="4948" y="15259"/>
                </a:lnTo>
                <a:lnTo>
                  <a:pt x="5280" y="15280"/>
                </a:lnTo>
                <a:lnTo>
                  <a:pt x="5613" y="15259"/>
                </a:lnTo>
                <a:lnTo>
                  <a:pt x="5946" y="15218"/>
                </a:lnTo>
                <a:lnTo>
                  <a:pt x="6278" y="15155"/>
                </a:lnTo>
                <a:lnTo>
                  <a:pt x="6611" y="15093"/>
                </a:lnTo>
                <a:lnTo>
                  <a:pt x="6944" y="14989"/>
                </a:lnTo>
                <a:lnTo>
                  <a:pt x="7276" y="14864"/>
                </a:lnTo>
                <a:lnTo>
                  <a:pt x="7588" y="14719"/>
                </a:lnTo>
                <a:lnTo>
                  <a:pt x="7921" y="14532"/>
                </a:lnTo>
                <a:lnTo>
                  <a:pt x="8232" y="14344"/>
                </a:lnTo>
                <a:lnTo>
                  <a:pt x="8523" y="14137"/>
                </a:lnTo>
                <a:lnTo>
                  <a:pt x="8815" y="13887"/>
                </a:lnTo>
                <a:lnTo>
                  <a:pt x="9106" y="13638"/>
                </a:lnTo>
                <a:lnTo>
                  <a:pt x="9376" y="13347"/>
                </a:lnTo>
                <a:lnTo>
                  <a:pt x="9708" y="12952"/>
                </a:lnTo>
                <a:lnTo>
                  <a:pt x="9999" y="12557"/>
                </a:lnTo>
                <a:lnTo>
                  <a:pt x="10249" y="12182"/>
                </a:lnTo>
                <a:lnTo>
                  <a:pt x="10457" y="11787"/>
                </a:lnTo>
                <a:lnTo>
                  <a:pt x="10644" y="11392"/>
                </a:lnTo>
                <a:lnTo>
                  <a:pt x="10789" y="10997"/>
                </a:lnTo>
                <a:lnTo>
                  <a:pt x="10914" y="10582"/>
                </a:lnTo>
                <a:lnTo>
                  <a:pt x="11018" y="10145"/>
                </a:lnTo>
                <a:lnTo>
                  <a:pt x="11080" y="9688"/>
                </a:lnTo>
                <a:lnTo>
                  <a:pt x="11143" y="9210"/>
                </a:lnTo>
                <a:lnTo>
                  <a:pt x="11184" y="8690"/>
                </a:lnTo>
                <a:lnTo>
                  <a:pt x="11226" y="8149"/>
                </a:lnTo>
                <a:lnTo>
                  <a:pt x="11247" y="6944"/>
                </a:lnTo>
                <a:lnTo>
                  <a:pt x="11268" y="5551"/>
                </a:lnTo>
                <a:lnTo>
                  <a:pt x="11268" y="5239"/>
                </a:lnTo>
                <a:lnTo>
                  <a:pt x="11247" y="4927"/>
                </a:lnTo>
                <a:lnTo>
                  <a:pt x="11205" y="4615"/>
                </a:lnTo>
                <a:lnTo>
                  <a:pt x="11143" y="4304"/>
                </a:lnTo>
                <a:lnTo>
                  <a:pt x="11080" y="4012"/>
                </a:lnTo>
                <a:lnTo>
                  <a:pt x="10997" y="3701"/>
                </a:lnTo>
                <a:lnTo>
                  <a:pt x="10873" y="3410"/>
                </a:lnTo>
                <a:lnTo>
                  <a:pt x="10748" y="3119"/>
                </a:lnTo>
                <a:lnTo>
                  <a:pt x="10623" y="2869"/>
                </a:lnTo>
                <a:lnTo>
                  <a:pt x="10498" y="2640"/>
                </a:lnTo>
                <a:lnTo>
                  <a:pt x="10353" y="2391"/>
                </a:lnTo>
                <a:lnTo>
                  <a:pt x="10187" y="2183"/>
                </a:lnTo>
                <a:lnTo>
                  <a:pt x="10020" y="1975"/>
                </a:lnTo>
                <a:lnTo>
                  <a:pt x="9854" y="1767"/>
                </a:lnTo>
                <a:lnTo>
                  <a:pt x="9667" y="1580"/>
                </a:lnTo>
                <a:lnTo>
                  <a:pt x="9480" y="1393"/>
                </a:lnTo>
                <a:lnTo>
                  <a:pt x="9272" y="1227"/>
                </a:lnTo>
                <a:lnTo>
                  <a:pt x="9064" y="1060"/>
                </a:lnTo>
                <a:lnTo>
                  <a:pt x="8856" y="915"/>
                </a:lnTo>
                <a:lnTo>
                  <a:pt x="8627" y="769"/>
                </a:lnTo>
                <a:lnTo>
                  <a:pt x="8399" y="645"/>
                </a:lnTo>
                <a:lnTo>
                  <a:pt x="8170" y="520"/>
                </a:lnTo>
                <a:lnTo>
                  <a:pt x="7692" y="333"/>
                </a:lnTo>
                <a:lnTo>
                  <a:pt x="7193" y="187"/>
                </a:lnTo>
                <a:lnTo>
                  <a:pt x="6944" y="125"/>
                </a:lnTo>
                <a:lnTo>
                  <a:pt x="6673" y="83"/>
                </a:lnTo>
                <a:lnTo>
                  <a:pt x="6424" y="42"/>
                </a:lnTo>
                <a:lnTo>
                  <a:pt x="6154" y="21"/>
                </a:lnTo>
                <a:lnTo>
                  <a:pt x="5904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3"/>
          <p:cNvSpPr/>
          <p:nvPr/>
        </p:nvSpPr>
        <p:spPr>
          <a:xfrm>
            <a:off x="8277200" y="1071588"/>
            <a:ext cx="130475" cy="11975"/>
          </a:xfrm>
          <a:custGeom>
            <a:rect b="b" l="l" r="r" t="t"/>
            <a:pathLst>
              <a:path extrusionOk="0" h="479" w="5219">
                <a:moveTo>
                  <a:pt x="125" y="0"/>
                </a:moveTo>
                <a:lnTo>
                  <a:pt x="84" y="21"/>
                </a:lnTo>
                <a:lnTo>
                  <a:pt x="42" y="42"/>
                </a:lnTo>
                <a:lnTo>
                  <a:pt x="22" y="83"/>
                </a:lnTo>
                <a:lnTo>
                  <a:pt x="1" y="125"/>
                </a:lnTo>
                <a:lnTo>
                  <a:pt x="22" y="167"/>
                </a:lnTo>
                <a:lnTo>
                  <a:pt x="42" y="208"/>
                </a:lnTo>
                <a:lnTo>
                  <a:pt x="63" y="229"/>
                </a:lnTo>
                <a:lnTo>
                  <a:pt x="125" y="229"/>
                </a:lnTo>
                <a:lnTo>
                  <a:pt x="5094" y="478"/>
                </a:lnTo>
                <a:lnTo>
                  <a:pt x="5156" y="478"/>
                </a:lnTo>
                <a:lnTo>
                  <a:pt x="5177" y="458"/>
                </a:lnTo>
                <a:lnTo>
                  <a:pt x="5219" y="416"/>
                </a:lnTo>
                <a:lnTo>
                  <a:pt x="5219" y="374"/>
                </a:lnTo>
                <a:lnTo>
                  <a:pt x="5219" y="333"/>
                </a:lnTo>
                <a:lnTo>
                  <a:pt x="5198" y="291"/>
                </a:lnTo>
                <a:lnTo>
                  <a:pt x="5156" y="271"/>
                </a:lnTo>
                <a:lnTo>
                  <a:pt x="5115" y="250"/>
                </a:lnTo>
                <a:lnTo>
                  <a:pt x="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3"/>
          <p:cNvSpPr/>
          <p:nvPr/>
        </p:nvSpPr>
        <p:spPr>
          <a:xfrm>
            <a:off x="8117650" y="2009163"/>
            <a:ext cx="303550" cy="2048750"/>
          </a:xfrm>
          <a:custGeom>
            <a:rect b="b" l="l" r="r" t="t"/>
            <a:pathLst>
              <a:path extrusionOk="0" h="81950" w="12142">
                <a:moveTo>
                  <a:pt x="11871" y="0"/>
                </a:moveTo>
                <a:lnTo>
                  <a:pt x="1" y="353"/>
                </a:lnTo>
                <a:lnTo>
                  <a:pt x="354" y="5176"/>
                </a:lnTo>
                <a:lnTo>
                  <a:pt x="1186" y="16714"/>
                </a:lnTo>
                <a:lnTo>
                  <a:pt x="1685" y="23637"/>
                </a:lnTo>
                <a:lnTo>
                  <a:pt x="2225" y="30539"/>
                </a:lnTo>
                <a:lnTo>
                  <a:pt x="2745" y="36921"/>
                </a:lnTo>
                <a:lnTo>
                  <a:pt x="2973" y="39748"/>
                </a:lnTo>
                <a:lnTo>
                  <a:pt x="3202" y="42222"/>
                </a:lnTo>
                <a:lnTo>
                  <a:pt x="3431" y="44737"/>
                </a:lnTo>
                <a:lnTo>
                  <a:pt x="3659" y="47544"/>
                </a:lnTo>
                <a:lnTo>
                  <a:pt x="4138" y="53760"/>
                </a:lnTo>
                <a:lnTo>
                  <a:pt x="4595" y="60350"/>
                </a:lnTo>
                <a:lnTo>
                  <a:pt x="5011" y="66815"/>
                </a:lnTo>
                <a:lnTo>
                  <a:pt x="5385" y="72698"/>
                </a:lnTo>
                <a:lnTo>
                  <a:pt x="5676" y="77521"/>
                </a:lnTo>
                <a:lnTo>
                  <a:pt x="5925" y="81949"/>
                </a:lnTo>
                <a:lnTo>
                  <a:pt x="11330" y="81949"/>
                </a:lnTo>
                <a:lnTo>
                  <a:pt x="11518" y="77438"/>
                </a:lnTo>
                <a:lnTo>
                  <a:pt x="11684" y="72573"/>
                </a:lnTo>
                <a:lnTo>
                  <a:pt x="11850" y="66607"/>
                </a:lnTo>
                <a:lnTo>
                  <a:pt x="12016" y="60079"/>
                </a:lnTo>
                <a:lnTo>
                  <a:pt x="12058" y="56732"/>
                </a:lnTo>
                <a:lnTo>
                  <a:pt x="12120" y="53448"/>
                </a:lnTo>
                <a:lnTo>
                  <a:pt x="12141" y="50246"/>
                </a:lnTo>
                <a:lnTo>
                  <a:pt x="12141" y="47232"/>
                </a:lnTo>
                <a:lnTo>
                  <a:pt x="12100" y="44426"/>
                </a:lnTo>
                <a:lnTo>
                  <a:pt x="12037" y="41931"/>
                </a:lnTo>
                <a:lnTo>
                  <a:pt x="11954" y="39228"/>
                </a:lnTo>
                <a:lnTo>
                  <a:pt x="11913" y="36235"/>
                </a:lnTo>
                <a:lnTo>
                  <a:pt x="11850" y="33013"/>
                </a:lnTo>
                <a:lnTo>
                  <a:pt x="11829" y="29645"/>
                </a:lnTo>
                <a:lnTo>
                  <a:pt x="11788" y="22681"/>
                </a:lnTo>
                <a:lnTo>
                  <a:pt x="11788" y="15862"/>
                </a:lnTo>
                <a:lnTo>
                  <a:pt x="11809" y="9688"/>
                </a:lnTo>
                <a:lnTo>
                  <a:pt x="11829" y="4636"/>
                </a:lnTo>
                <a:lnTo>
                  <a:pt x="1187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3"/>
          <p:cNvSpPr/>
          <p:nvPr/>
        </p:nvSpPr>
        <p:spPr>
          <a:xfrm>
            <a:off x="8117650" y="2009163"/>
            <a:ext cx="303550" cy="2048750"/>
          </a:xfrm>
          <a:custGeom>
            <a:rect b="b" l="l" r="r" t="t"/>
            <a:pathLst>
              <a:path extrusionOk="0" fill="none" h="81950" w="12142">
                <a:moveTo>
                  <a:pt x="1" y="353"/>
                </a:moveTo>
                <a:lnTo>
                  <a:pt x="1" y="353"/>
                </a:lnTo>
                <a:lnTo>
                  <a:pt x="354" y="5176"/>
                </a:lnTo>
                <a:lnTo>
                  <a:pt x="1186" y="16714"/>
                </a:lnTo>
                <a:lnTo>
                  <a:pt x="1685" y="23637"/>
                </a:lnTo>
                <a:lnTo>
                  <a:pt x="2225" y="30539"/>
                </a:lnTo>
                <a:lnTo>
                  <a:pt x="2745" y="36921"/>
                </a:lnTo>
                <a:lnTo>
                  <a:pt x="2973" y="39748"/>
                </a:lnTo>
                <a:lnTo>
                  <a:pt x="3202" y="42222"/>
                </a:lnTo>
                <a:lnTo>
                  <a:pt x="3202" y="42222"/>
                </a:lnTo>
                <a:lnTo>
                  <a:pt x="3431" y="44737"/>
                </a:lnTo>
                <a:lnTo>
                  <a:pt x="3659" y="47544"/>
                </a:lnTo>
                <a:lnTo>
                  <a:pt x="4138" y="53760"/>
                </a:lnTo>
                <a:lnTo>
                  <a:pt x="4595" y="60350"/>
                </a:lnTo>
                <a:lnTo>
                  <a:pt x="5011" y="66815"/>
                </a:lnTo>
                <a:lnTo>
                  <a:pt x="5385" y="72698"/>
                </a:lnTo>
                <a:lnTo>
                  <a:pt x="5676" y="77521"/>
                </a:lnTo>
                <a:lnTo>
                  <a:pt x="5925" y="81949"/>
                </a:lnTo>
                <a:lnTo>
                  <a:pt x="11330" y="81949"/>
                </a:lnTo>
                <a:lnTo>
                  <a:pt x="11330" y="81949"/>
                </a:lnTo>
                <a:lnTo>
                  <a:pt x="11518" y="77438"/>
                </a:lnTo>
                <a:lnTo>
                  <a:pt x="11684" y="72573"/>
                </a:lnTo>
                <a:lnTo>
                  <a:pt x="11850" y="66607"/>
                </a:lnTo>
                <a:lnTo>
                  <a:pt x="12016" y="60079"/>
                </a:lnTo>
                <a:lnTo>
                  <a:pt x="12058" y="56732"/>
                </a:lnTo>
                <a:lnTo>
                  <a:pt x="12120" y="53448"/>
                </a:lnTo>
                <a:lnTo>
                  <a:pt x="12141" y="50246"/>
                </a:lnTo>
                <a:lnTo>
                  <a:pt x="12141" y="47232"/>
                </a:lnTo>
                <a:lnTo>
                  <a:pt x="12100" y="44426"/>
                </a:lnTo>
                <a:lnTo>
                  <a:pt x="12037" y="41931"/>
                </a:lnTo>
                <a:lnTo>
                  <a:pt x="12037" y="41931"/>
                </a:lnTo>
                <a:lnTo>
                  <a:pt x="11954" y="39228"/>
                </a:lnTo>
                <a:lnTo>
                  <a:pt x="11913" y="36235"/>
                </a:lnTo>
                <a:lnTo>
                  <a:pt x="11850" y="33013"/>
                </a:lnTo>
                <a:lnTo>
                  <a:pt x="11829" y="29645"/>
                </a:lnTo>
                <a:lnTo>
                  <a:pt x="11788" y="22681"/>
                </a:lnTo>
                <a:lnTo>
                  <a:pt x="11788" y="15862"/>
                </a:lnTo>
                <a:lnTo>
                  <a:pt x="11809" y="9688"/>
                </a:lnTo>
                <a:lnTo>
                  <a:pt x="11829" y="4636"/>
                </a:lnTo>
                <a:lnTo>
                  <a:pt x="11871" y="0"/>
                </a:lnTo>
                <a:lnTo>
                  <a:pt x="1" y="35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3"/>
          <p:cNvSpPr/>
          <p:nvPr/>
        </p:nvSpPr>
        <p:spPr>
          <a:xfrm>
            <a:off x="8243425" y="4005913"/>
            <a:ext cx="177775" cy="56675"/>
          </a:xfrm>
          <a:custGeom>
            <a:rect b="b" l="l" r="r" t="t"/>
            <a:pathLst>
              <a:path extrusionOk="0" h="2267" w="7111">
                <a:moveTo>
                  <a:pt x="7110" y="0"/>
                </a:moveTo>
                <a:lnTo>
                  <a:pt x="0" y="250"/>
                </a:lnTo>
                <a:lnTo>
                  <a:pt x="458" y="2266"/>
                </a:lnTo>
                <a:lnTo>
                  <a:pt x="6819" y="2266"/>
                </a:lnTo>
                <a:lnTo>
                  <a:pt x="711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"/>
          <p:cNvSpPr/>
          <p:nvPr/>
        </p:nvSpPr>
        <p:spPr>
          <a:xfrm>
            <a:off x="8412325" y="2273688"/>
            <a:ext cx="3675" cy="666825"/>
          </a:xfrm>
          <a:custGeom>
            <a:rect b="b" l="l" r="r" t="t"/>
            <a:pathLst>
              <a:path extrusionOk="0" h="26673" w="147">
                <a:moveTo>
                  <a:pt x="22" y="1"/>
                </a:moveTo>
                <a:lnTo>
                  <a:pt x="1" y="6320"/>
                </a:lnTo>
                <a:lnTo>
                  <a:pt x="1" y="13201"/>
                </a:lnTo>
                <a:lnTo>
                  <a:pt x="42" y="20145"/>
                </a:lnTo>
                <a:lnTo>
                  <a:pt x="84" y="23471"/>
                </a:lnTo>
                <a:lnTo>
                  <a:pt x="126" y="26631"/>
                </a:lnTo>
                <a:lnTo>
                  <a:pt x="146" y="26672"/>
                </a:lnTo>
                <a:lnTo>
                  <a:pt x="105" y="23513"/>
                </a:lnTo>
                <a:lnTo>
                  <a:pt x="63" y="20186"/>
                </a:lnTo>
                <a:lnTo>
                  <a:pt x="22" y="13243"/>
                </a:lnTo>
                <a:lnTo>
                  <a:pt x="22" y="6362"/>
                </a:lnTo>
                <a:lnTo>
                  <a:pt x="42" y="21"/>
                </a:lnTo>
                <a:lnTo>
                  <a:pt x="2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3"/>
          <p:cNvSpPr/>
          <p:nvPr/>
        </p:nvSpPr>
        <p:spPr>
          <a:xfrm>
            <a:off x="8412325" y="2273688"/>
            <a:ext cx="3675" cy="666825"/>
          </a:xfrm>
          <a:custGeom>
            <a:rect b="b" l="l" r="r" t="t"/>
            <a:pathLst>
              <a:path extrusionOk="0" fill="none" h="26673" w="147">
                <a:moveTo>
                  <a:pt x="22" y="1"/>
                </a:moveTo>
                <a:lnTo>
                  <a:pt x="22" y="1"/>
                </a:lnTo>
                <a:lnTo>
                  <a:pt x="1" y="6320"/>
                </a:lnTo>
                <a:lnTo>
                  <a:pt x="1" y="13201"/>
                </a:lnTo>
                <a:lnTo>
                  <a:pt x="42" y="20145"/>
                </a:lnTo>
                <a:lnTo>
                  <a:pt x="84" y="23471"/>
                </a:lnTo>
                <a:lnTo>
                  <a:pt x="126" y="26631"/>
                </a:lnTo>
                <a:lnTo>
                  <a:pt x="126" y="26631"/>
                </a:lnTo>
                <a:lnTo>
                  <a:pt x="146" y="26672"/>
                </a:lnTo>
                <a:lnTo>
                  <a:pt x="146" y="26672"/>
                </a:lnTo>
                <a:lnTo>
                  <a:pt x="105" y="23513"/>
                </a:lnTo>
                <a:lnTo>
                  <a:pt x="63" y="20186"/>
                </a:lnTo>
                <a:lnTo>
                  <a:pt x="22" y="13243"/>
                </a:lnTo>
                <a:lnTo>
                  <a:pt x="22" y="6362"/>
                </a:lnTo>
                <a:lnTo>
                  <a:pt x="42" y="21"/>
                </a:lnTo>
                <a:lnTo>
                  <a:pt x="42" y="21"/>
                </a:lnTo>
                <a:lnTo>
                  <a:pt x="2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3"/>
          <p:cNvSpPr/>
          <p:nvPr/>
        </p:nvSpPr>
        <p:spPr>
          <a:xfrm>
            <a:off x="8331775" y="2265888"/>
            <a:ext cx="83700" cy="673575"/>
          </a:xfrm>
          <a:custGeom>
            <a:rect b="b" l="l" r="r" t="t"/>
            <a:pathLst>
              <a:path extrusionOk="0" h="26943" w="3348">
                <a:moveTo>
                  <a:pt x="2558" y="1"/>
                </a:moveTo>
                <a:lnTo>
                  <a:pt x="2474" y="21"/>
                </a:lnTo>
                <a:lnTo>
                  <a:pt x="2370" y="63"/>
                </a:lnTo>
                <a:lnTo>
                  <a:pt x="2287" y="125"/>
                </a:lnTo>
                <a:lnTo>
                  <a:pt x="2100" y="271"/>
                </a:lnTo>
                <a:lnTo>
                  <a:pt x="1892" y="479"/>
                </a:lnTo>
                <a:lnTo>
                  <a:pt x="1705" y="770"/>
                </a:lnTo>
                <a:lnTo>
                  <a:pt x="1497" y="1123"/>
                </a:lnTo>
                <a:lnTo>
                  <a:pt x="1289" y="1560"/>
                </a:lnTo>
                <a:lnTo>
                  <a:pt x="1082" y="2059"/>
                </a:lnTo>
                <a:lnTo>
                  <a:pt x="853" y="2745"/>
                </a:lnTo>
                <a:lnTo>
                  <a:pt x="645" y="3431"/>
                </a:lnTo>
                <a:lnTo>
                  <a:pt x="479" y="4158"/>
                </a:lnTo>
                <a:lnTo>
                  <a:pt x="333" y="4907"/>
                </a:lnTo>
                <a:lnTo>
                  <a:pt x="208" y="5655"/>
                </a:lnTo>
                <a:lnTo>
                  <a:pt x="125" y="6424"/>
                </a:lnTo>
                <a:lnTo>
                  <a:pt x="42" y="7214"/>
                </a:lnTo>
                <a:lnTo>
                  <a:pt x="1" y="8025"/>
                </a:lnTo>
                <a:lnTo>
                  <a:pt x="1" y="8836"/>
                </a:lnTo>
                <a:lnTo>
                  <a:pt x="1" y="9647"/>
                </a:lnTo>
                <a:lnTo>
                  <a:pt x="21" y="10478"/>
                </a:lnTo>
                <a:lnTo>
                  <a:pt x="63" y="11331"/>
                </a:lnTo>
                <a:lnTo>
                  <a:pt x="125" y="12162"/>
                </a:lnTo>
                <a:lnTo>
                  <a:pt x="208" y="13014"/>
                </a:lnTo>
                <a:lnTo>
                  <a:pt x="312" y="13867"/>
                </a:lnTo>
                <a:lnTo>
                  <a:pt x="416" y="14719"/>
                </a:lnTo>
                <a:lnTo>
                  <a:pt x="541" y="15551"/>
                </a:lnTo>
                <a:lnTo>
                  <a:pt x="687" y="16403"/>
                </a:lnTo>
                <a:lnTo>
                  <a:pt x="998" y="18066"/>
                </a:lnTo>
                <a:lnTo>
                  <a:pt x="1352" y="19708"/>
                </a:lnTo>
                <a:lnTo>
                  <a:pt x="1747" y="21309"/>
                </a:lnTo>
                <a:lnTo>
                  <a:pt x="2142" y="22827"/>
                </a:lnTo>
                <a:lnTo>
                  <a:pt x="2537" y="24303"/>
                </a:lnTo>
                <a:lnTo>
                  <a:pt x="2953" y="25675"/>
                </a:lnTo>
                <a:lnTo>
                  <a:pt x="3348" y="26943"/>
                </a:lnTo>
                <a:lnTo>
                  <a:pt x="3306" y="23783"/>
                </a:lnTo>
                <a:lnTo>
                  <a:pt x="3264" y="20457"/>
                </a:lnTo>
                <a:lnTo>
                  <a:pt x="3223" y="13513"/>
                </a:lnTo>
                <a:lnTo>
                  <a:pt x="3223" y="6632"/>
                </a:lnTo>
                <a:lnTo>
                  <a:pt x="3244" y="313"/>
                </a:lnTo>
                <a:lnTo>
                  <a:pt x="3098" y="167"/>
                </a:lnTo>
                <a:lnTo>
                  <a:pt x="2953" y="84"/>
                </a:lnTo>
                <a:lnTo>
                  <a:pt x="2807" y="21"/>
                </a:lnTo>
                <a:lnTo>
                  <a:pt x="2641" y="1"/>
                </a:lnTo>
                <a:close/>
              </a:path>
            </a:pathLst>
          </a:custGeom>
          <a:solidFill>
            <a:srgbClr val="1E2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3"/>
          <p:cNvSpPr/>
          <p:nvPr/>
        </p:nvSpPr>
        <p:spPr>
          <a:xfrm>
            <a:off x="8331775" y="2265888"/>
            <a:ext cx="83700" cy="673575"/>
          </a:xfrm>
          <a:custGeom>
            <a:rect b="b" l="l" r="r" t="t"/>
            <a:pathLst>
              <a:path extrusionOk="0" fill="none" h="26943" w="3348">
                <a:moveTo>
                  <a:pt x="2641" y="1"/>
                </a:moveTo>
                <a:lnTo>
                  <a:pt x="2641" y="1"/>
                </a:lnTo>
                <a:lnTo>
                  <a:pt x="2558" y="1"/>
                </a:lnTo>
                <a:lnTo>
                  <a:pt x="2474" y="21"/>
                </a:lnTo>
                <a:lnTo>
                  <a:pt x="2370" y="63"/>
                </a:lnTo>
                <a:lnTo>
                  <a:pt x="2287" y="125"/>
                </a:lnTo>
                <a:lnTo>
                  <a:pt x="2100" y="271"/>
                </a:lnTo>
                <a:lnTo>
                  <a:pt x="1892" y="479"/>
                </a:lnTo>
                <a:lnTo>
                  <a:pt x="1705" y="770"/>
                </a:lnTo>
                <a:lnTo>
                  <a:pt x="1497" y="1123"/>
                </a:lnTo>
                <a:lnTo>
                  <a:pt x="1289" y="1560"/>
                </a:lnTo>
                <a:lnTo>
                  <a:pt x="1082" y="2059"/>
                </a:lnTo>
                <a:lnTo>
                  <a:pt x="1082" y="2059"/>
                </a:lnTo>
                <a:lnTo>
                  <a:pt x="853" y="2745"/>
                </a:lnTo>
                <a:lnTo>
                  <a:pt x="645" y="3431"/>
                </a:lnTo>
                <a:lnTo>
                  <a:pt x="479" y="4158"/>
                </a:lnTo>
                <a:lnTo>
                  <a:pt x="333" y="4907"/>
                </a:lnTo>
                <a:lnTo>
                  <a:pt x="208" y="5655"/>
                </a:lnTo>
                <a:lnTo>
                  <a:pt x="125" y="6424"/>
                </a:lnTo>
                <a:lnTo>
                  <a:pt x="42" y="7214"/>
                </a:lnTo>
                <a:lnTo>
                  <a:pt x="1" y="8025"/>
                </a:lnTo>
                <a:lnTo>
                  <a:pt x="1" y="8836"/>
                </a:lnTo>
                <a:lnTo>
                  <a:pt x="1" y="9647"/>
                </a:lnTo>
                <a:lnTo>
                  <a:pt x="21" y="10478"/>
                </a:lnTo>
                <a:lnTo>
                  <a:pt x="63" y="11331"/>
                </a:lnTo>
                <a:lnTo>
                  <a:pt x="125" y="12162"/>
                </a:lnTo>
                <a:lnTo>
                  <a:pt x="208" y="13014"/>
                </a:lnTo>
                <a:lnTo>
                  <a:pt x="312" y="13867"/>
                </a:lnTo>
                <a:lnTo>
                  <a:pt x="416" y="14719"/>
                </a:lnTo>
                <a:lnTo>
                  <a:pt x="541" y="15551"/>
                </a:lnTo>
                <a:lnTo>
                  <a:pt x="687" y="16403"/>
                </a:lnTo>
                <a:lnTo>
                  <a:pt x="998" y="18066"/>
                </a:lnTo>
                <a:lnTo>
                  <a:pt x="1352" y="19708"/>
                </a:lnTo>
                <a:lnTo>
                  <a:pt x="1747" y="21309"/>
                </a:lnTo>
                <a:lnTo>
                  <a:pt x="2142" y="22827"/>
                </a:lnTo>
                <a:lnTo>
                  <a:pt x="2537" y="24303"/>
                </a:lnTo>
                <a:lnTo>
                  <a:pt x="2953" y="25675"/>
                </a:lnTo>
                <a:lnTo>
                  <a:pt x="3348" y="26943"/>
                </a:lnTo>
                <a:lnTo>
                  <a:pt x="3348" y="26943"/>
                </a:lnTo>
                <a:lnTo>
                  <a:pt x="3306" y="23783"/>
                </a:lnTo>
                <a:lnTo>
                  <a:pt x="3264" y="20457"/>
                </a:lnTo>
                <a:lnTo>
                  <a:pt x="3223" y="13513"/>
                </a:lnTo>
                <a:lnTo>
                  <a:pt x="3223" y="6632"/>
                </a:lnTo>
                <a:lnTo>
                  <a:pt x="3244" y="313"/>
                </a:lnTo>
                <a:lnTo>
                  <a:pt x="3244" y="313"/>
                </a:lnTo>
                <a:lnTo>
                  <a:pt x="3098" y="167"/>
                </a:lnTo>
                <a:lnTo>
                  <a:pt x="2953" y="84"/>
                </a:lnTo>
                <a:lnTo>
                  <a:pt x="2807" y="21"/>
                </a:lnTo>
                <a:lnTo>
                  <a:pt x="264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3"/>
          <p:cNvSpPr/>
          <p:nvPr/>
        </p:nvSpPr>
        <p:spPr>
          <a:xfrm>
            <a:off x="8230950" y="1064838"/>
            <a:ext cx="19250" cy="29125"/>
          </a:xfrm>
          <a:custGeom>
            <a:rect b="b" l="l" r="r" t="t"/>
            <a:pathLst>
              <a:path extrusionOk="0" h="1165" w="770">
                <a:moveTo>
                  <a:pt x="271" y="0"/>
                </a:moveTo>
                <a:lnTo>
                  <a:pt x="208" y="42"/>
                </a:lnTo>
                <a:lnTo>
                  <a:pt x="146" y="104"/>
                </a:lnTo>
                <a:lnTo>
                  <a:pt x="84" y="166"/>
                </a:lnTo>
                <a:lnTo>
                  <a:pt x="42" y="270"/>
                </a:lnTo>
                <a:lnTo>
                  <a:pt x="21" y="374"/>
                </a:lnTo>
                <a:lnTo>
                  <a:pt x="1" y="478"/>
                </a:lnTo>
                <a:lnTo>
                  <a:pt x="1" y="603"/>
                </a:lnTo>
                <a:lnTo>
                  <a:pt x="21" y="707"/>
                </a:lnTo>
                <a:lnTo>
                  <a:pt x="42" y="811"/>
                </a:lnTo>
                <a:lnTo>
                  <a:pt x="84" y="915"/>
                </a:lnTo>
                <a:lnTo>
                  <a:pt x="125" y="998"/>
                </a:lnTo>
                <a:lnTo>
                  <a:pt x="188" y="1060"/>
                </a:lnTo>
                <a:lnTo>
                  <a:pt x="250" y="1123"/>
                </a:lnTo>
                <a:lnTo>
                  <a:pt x="333" y="1143"/>
                </a:lnTo>
                <a:lnTo>
                  <a:pt x="416" y="1164"/>
                </a:lnTo>
                <a:lnTo>
                  <a:pt x="479" y="1143"/>
                </a:lnTo>
                <a:lnTo>
                  <a:pt x="541" y="1102"/>
                </a:lnTo>
                <a:lnTo>
                  <a:pt x="603" y="1060"/>
                </a:lnTo>
                <a:lnTo>
                  <a:pt x="666" y="977"/>
                </a:lnTo>
                <a:lnTo>
                  <a:pt x="707" y="894"/>
                </a:lnTo>
                <a:lnTo>
                  <a:pt x="728" y="790"/>
                </a:lnTo>
                <a:lnTo>
                  <a:pt x="749" y="686"/>
                </a:lnTo>
                <a:lnTo>
                  <a:pt x="770" y="561"/>
                </a:lnTo>
                <a:lnTo>
                  <a:pt x="749" y="437"/>
                </a:lnTo>
                <a:lnTo>
                  <a:pt x="728" y="333"/>
                </a:lnTo>
                <a:lnTo>
                  <a:pt x="687" y="229"/>
                </a:lnTo>
                <a:lnTo>
                  <a:pt x="645" y="146"/>
                </a:lnTo>
                <a:lnTo>
                  <a:pt x="583" y="83"/>
                </a:lnTo>
                <a:lnTo>
                  <a:pt x="499" y="42"/>
                </a:lnTo>
                <a:lnTo>
                  <a:pt x="43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/>
          <p:nvPr/>
        </p:nvSpPr>
        <p:spPr>
          <a:xfrm>
            <a:off x="8140000" y="1067413"/>
            <a:ext cx="18725" cy="29150"/>
          </a:xfrm>
          <a:custGeom>
            <a:rect b="b" l="l" r="r" t="t"/>
            <a:pathLst>
              <a:path extrusionOk="0" h="1166" w="749">
                <a:moveTo>
                  <a:pt x="354" y="1"/>
                </a:moveTo>
                <a:lnTo>
                  <a:pt x="271" y="22"/>
                </a:lnTo>
                <a:lnTo>
                  <a:pt x="188" y="43"/>
                </a:lnTo>
                <a:lnTo>
                  <a:pt x="125" y="105"/>
                </a:lnTo>
                <a:lnTo>
                  <a:pt x="84" y="188"/>
                </a:lnTo>
                <a:lnTo>
                  <a:pt x="42" y="271"/>
                </a:lnTo>
                <a:lnTo>
                  <a:pt x="1" y="375"/>
                </a:lnTo>
                <a:lnTo>
                  <a:pt x="1" y="479"/>
                </a:lnTo>
                <a:lnTo>
                  <a:pt x="1" y="604"/>
                </a:lnTo>
                <a:lnTo>
                  <a:pt x="1" y="729"/>
                </a:lnTo>
                <a:lnTo>
                  <a:pt x="42" y="833"/>
                </a:lnTo>
                <a:lnTo>
                  <a:pt x="84" y="916"/>
                </a:lnTo>
                <a:lnTo>
                  <a:pt x="125" y="999"/>
                </a:lnTo>
                <a:lnTo>
                  <a:pt x="188" y="1082"/>
                </a:lnTo>
                <a:lnTo>
                  <a:pt x="250" y="1124"/>
                </a:lnTo>
                <a:lnTo>
                  <a:pt x="333" y="1165"/>
                </a:lnTo>
                <a:lnTo>
                  <a:pt x="396" y="1165"/>
                </a:lnTo>
                <a:lnTo>
                  <a:pt x="479" y="1144"/>
                </a:lnTo>
                <a:lnTo>
                  <a:pt x="541" y="1124"/>
                </a:lnTo>
                <a:lnTo>
                  <a:pt x="603" y="1061"/>
                </a:lnTo>
                <a:lnTo>
                  <a:pt x="666" y="978"/>
                </a:lnTo>
                <a:lnTo>
                  <a:pt x="707" y="895"/>
                </a:lnTo>
                <a:lnTo>
                  <a:pt x="728" y="791"/>
                </a:lnTo>
                <a:lnTo>
                  <a:pt x="749" y="687"/>
                </a:lnTo>
                <a:lnTo>
                  <a:pt x="749" y="562"/>
                </a:lnTo>
                <a:lnTo>
                  <a:pt x="749" y="438"/>
                </a:lnTo>
                <a:lnTo>
                  <a:pt x="728" y="334"/>
                </a:lnTo>
                <a:lnTo>
                  <a:pt x="687" y="230"/>
                </a:lnTo>
                <a:lnTo>
                  <a:pt x="624" y="146"/>
                </a:lnTo>
                <a:lnTo>
                  <a:pt x="562" y="84"/>
                </a:lnTo>
                <a:lnTo>
                  <a:pt x="499" y="43"/>
                </a:lnTo>
                <a:lnTo>
                  <a:pt x="4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8131175" y="1062738"/>
            <a:ext cx="19775" cy="7825"/>
          </a:xfrm>
          <a:custGeom>
            <a:rect b="b" l="l" r="r" t="t"/>
            <a:pathLst>
              <a:path extrusionOk="0" h="313" w="791">
                <a:moveTo>
                  <a:pt x="0" y="1"/>
                </a:moveTo>
                <a:lnTo>
                  <a:pt x="83" y="84"/>
                </a:lnTo>
                <a:lnTo>
                  <a:pt x="166" y="146"/>
                </a:lnTo>
                <a:lnTo>
                  <a:pt x="270" y="230"/>
                </a:lnTo>
                <a:lnTo>
                  <a:pt x="374" y="292"/>
                </a:lnTo>
                <a:lnTo>
                  <a:pt x="437" y="313"/>
                </a:lnTo>
                <a:lnTo>
                  <a:pt x="582" y="313"/>
                </a:lnTo>
                <a:lnTo>
                  <a:pt x="645" y="292"/>
                </a:lnTo>
                <a:lnTo>
                  <a:pt x="728" y="250"/>
                </a:lnTo>
                <a:lnTo>
                  <a:pt x="790" y="167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3"/>
          <p:cNvSpPr/>
          <p:nvPr/>
        </p:nvSpPr>
        <p:spPr>
          <a:xfrm>
            <a:off x="8167550" y="1087688"/>
            <a:ext cx="29125" cy="58250"/>
          </a:xfrm>
          <a:custGeom>
            <a:rect b="b" l="l" r="r" t="t"/>
            <a:pathLst>
              <a:path extrusionOk="0" h="2330" w="1165">
                <a:moveTo>
                  <a:pt x="1061" y="1"/>
                </a:moveTo>
                <a:lnTo>
                  <a:pt x="853" y="541"/>
                </a:lnTo>
                <a:lnTo>
                  <a:pt x="603" y="1082"/>
                </a:lnTo>
                <a:lnTo>
                  <a:pt x="333" y="1601"/>
                </a:lnTo>
                <a:lnTo>
                  <a:pt x="0" y="2100"/>
                </a:lnTo>
                <a:lnTo>
                  <a:pt x="146" y="2184"/>
                </a:lnTo>
                <a:lnTo>
                  <a:pt x="291" y="2246"/>
                </a:lnTo>
                <a:lnTo>
                  <a:pt x="416" y="2287"/>
                </a:lnTo>
                <a:lnTo>
                  <a:pt x="582" y="2329"/>
                </a:lnTo>
                <a:lnTo>
                  <a:pt x="873" y="2329"/>
                </a:lnTo>
                <a:lnTo>
                  <a:pt x="1019" y="2308"/>
                </a:lnTo>
                <a:lnTo>
                  <a:pt x="1165" y="2267"/>
                </a:lnTo>
                <a:lnTo>
                  <a:pt x="1061" y="1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3"/>
          <p:cNvSpPr/>
          <p:nvPr/>
        </p:nvSpPr>
        <p:spPr>
          <a:xfrm>
            <a:off x="8228350" y="1141738"/>
            <a:ext cx="57725" cy="33300"/>
          </a:xfrm>
          <a:custGeom>
            <a:rect b="b" l="l" r="r" t="t"/>
            <a:pathLst>
              <a:path extrusionOk="0" h="1332" w="2309">
                <a:moveTo>
                  <a:pt x="2183" y="1"/>
                </a:moveTo>
                <a:lnTo>
                  <a:pt x="2142" y="22"/>
                </a:lnTo>
                <a:lnTo>
                  <a:pt x="2121" y="42"/>
                </a:lnTo>
                <a:lnTo>
                  <a:pt x="1934" y="292"/>
                </a:lnTo>
                <a:lnTo>
                  <a:pt x="1726" y="500"/>
                </a:lnTo>
                <a:lnTo>
                  <a:pt x="1497" y="687"/>
                </a:lnTo>
                <a:lnTo>
                  <a:pt x="1248" y="853"/>
                </a:lnTo>
                <a:lnTo>
                  <a:pt x="978" y="978"/>
                </a:lnTo>
                <a:lnTo>
                  <a:pt x="687" y="1061"/>
                </a:lnTo>
                <a:lnTo>
                  <a:pt x="396" y="1123"/>
                </a:lnTo>
                <a:lnTo>
                  <a:pt x="84" y="1144"/>
                </a:lnTo>
                <a:lnTo>
                  <a:pt x="63" y="1165"/>
                </a:lnTo>
                <a:lnTo>
                  <a:pt x="21" y="1186"/>
                </a:lnTo>
                <a:lnTo>
                  <a:pt x="1" y="1206"/>
                </a:lnTo>
                <a:lnTo>
                  <a:pt x="1" y="1248"/>
                </a:lnTo>
                <a:lnTo>
                  <a:pt x="1" y="1290"/>
                </a:lnTo>
                <a:lnTo>
                  <a:pt x="42" y="1310"/>
                </a:lnTo>
                <a:lnTo>
                  <a:pt x="63" y="1331"/>
                </a:lnTo>
                <a:lnTo>
                  <a:pt x="105" y="1331"/>
                </a:lnTo>
                <a:lnTo>
                  <a:pt x="333" y="1310"/>
                </a:lnTo>
                <a:lnTo>
                  <a:pt x="562" y="1290"/>
                </a:lnTo>
                <a:lnTo>
                  <a:pt x="811" y="1227"/>
                </a:lnTo>
                <a:lnTo>
                  <a:pt x="1061" y="1144"/>
                </a:lnTo>
                <a:lnTo>
                  <a:pt x="1310" y="1019"/>
                </a:lnTo>
                <a:lnTo>
                  <a:pt x="1539" y="895"/>
                </a:lnTo>
                <a:lnTo>
                  <a:pt x="1747" y="728"/>
                </a:lnTo>
                <a:lnTo>
                  <a:pt x="1955" y="562"/>
                </a:lnTo>
                <a:lnTo>
                  <a:pt x="2121" y="354"/>
                </a:lnTo>
                <a:lnTo>
                  <a:pt x="2287" y="146"/>
                </a:lnTo>
                <a:lnTo>
                  <a:pt x="2308" y="105"/>
                </a:lnTo>
                <a:lnTo>
                  <a:pt x="2308" y="84"/>
                </a:lnTo>
                <a:lnTo>
                  <a:pt x="2287" y="42"/>
                </a:lnTo>
                <a:lnTo>
                  <a:pt x="2246" y="22"/>
                </a:lnTo>
                <a:lnTo>
                  <a:pt x="22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3"/>
          <p:cNvSpPr/>
          <p:nvPr/>
        </p:nvSpPr>
        <p:spPr>
          <a:xfrm>
            <a:off x="8370750" y="1080938"/>
            <a:ext cx="75400" cy="89925"/>
          </a:xfrm>
          <a:custGeom>
            <a:rect b="b" l="l" r="r" t="t"/>
            <a:pathLst>
              <a:path extrusionOk="0" h="3597" w="3016">
                <a:moveTo>
                  <a:pt x="1643" y="0"/>
                </a:moveTo>
                <a:lnTo>
                  <a:pt x="1477" y="21"/>
                </a:lnTo>
                <a:lnTo>
                  <a:pt x="1290" y="84"/>
                </a:lnTo>
                <a:lnTo>
                  <a:pt x="1144" y="146"/>
                </a:lnTo>
                <a:lnTo>
                  <a:pt x="978" y="250"/>
                </a:lnTo>
                <a:lnTo>
                  <a:pt x="853" y="375"/>
                </a:lnTo>
                <a:lnTo>
                  <a:pt x="708" y="499"/>
                </a:lnTo>
                <a:lnTo>
                  <a:pt x="604" y="645"/>
                </a:lnTo>
                <a:lnTo>
                  <a:pt x="479" y="811"/>
                </a:lnTo>
                <a:lnTo>
                  <a:pt x="396" y="978"/>
                </a:lnTo>
                <a:lnTo>
                  <a:pt x="313" y="1144"/>
                </a:lnTo>
                <a:lnTo>
                  <a:pt x="167" y="1497"/>
                </a:lnTo>
                <a:lnTo>
                  <a:pt x="63" y="1871"/>
                </a:lnTo>
                <a:lnTo>
                  <a:pt x="22" y="2204"/>
                </a:lnTo>
                <a:lnTo>
                  <a:pt x="1" y="2391"/>
                </a:lnTo>
                <a:lnTo>
                  <a:pt x="22" y="2557"/>
                </a:lnTo>
                <a:lnTo>
                  <a:pt x="42" y="2724"/>
                </a:lnTo>
                <a:lnTo>
                  <a:pt x="84" y="2869"/>
                </a:lnTo>
                <a:lnTo>
                  <a:pt x="125" y="3015"/>
                </a:lnTo>
                <a:lnTo>
                  <a:pt x="209" y="3140"/>
                </a:lnTo>
                <a:lnTo>
                  <a:pt x="271" y="3264"/>
                </a:lnTo>
                <a:lnTo>
                  <a:pt x="375" y="3368"/>
                </a:lnTo>
                <a:lnTo>
                  <a:pt x="479" y="3451"/>
                </a:lnTo>
                <a:lnTo>
                  <a:pt x="604" y="3535"/>
                </a:lnTo>
                <a:lnTo>
                  <a:pt x="728" y="3576"/>
                </a:lnTo>
                <a:lnTo>
                  <a:pt x="853" y="3597"/>
                </a:lnTo>
                <a:lnTo>
                  <a:pt x="1165" y="3597"/>
                </a:lnTo>
                <a:lnTo>
                  <a:pt x="1310" y="3535"/>
                </a:lnTo>
                <a:lnTo>
                  <a:pt x="1477" y="3472"/>
                </a:lnTo>
                <a:lnTo>
                  <a:pt x="1726" y="3327"/>
                </a:lnTo>
                <a:lnTo>
                  <a:pt x="1955" y="3160"/>
                </a:lnTo>
                <a:lnTo>
                  <a:pt x="2184" y="2973"/>
                </a:lnTo>
                <a:lnTo>
                  <a:pt x="2371" y="2765"/>
                </a:lnTo>
                <a:lnTo>
                  <a:pt x="2537" y="2537"/>
                </a:lnTo>
                <a:lnTo>
                  <a:pt x="2682" y="2308"/>
                </a:lnTo>
                <a:lnTo>
                  <a:pt x="2807" y="2059"/>
                </a:lnTo>
                <a:lnTo>
                  <a:pt x="2911" y="1788"/>
                </a:lnTo>
                <a:lnTo>
                  <a:pt x="2953" y="1643"/>
                </a:lnTo>
                <a:lnTo>
                  <a:pt x="2994" y="1518"/>
                </a:lnTo>
                <a:lnTo>
                  <a:pt x="2994" y="1393"/>
                </a:lnTo>
                <a:lnTo>
                  <a:pt x="3015" y="1248"/>
                </a:lnTo>
                <a:lnTo>
                  <a:pt x="2994" y="1123"/>
                </a:lnTo>
                <a:lnTo>
                  <a:pt x="2973" y="978"/>
                </a:lnTo>
                <a:lnTo>
                  <a:pt x="2932" y="853"/>
                </a:lnTo>
                <a:lnTo>
                  <a:pt x="2890" y="749"/>
                </a:lnTo>
                <a:lnTo>
                  <a:pt x="2745" y="520"/>
                </a:lnTo>
                <a:lnTo>
                  <a:pt x="2579" y="333"/>
                </a:lnTo>
                <a:lnTo>
                  <a:pt x="2391" y="188"/>
                </a:lnTo>
                <a:lnTo>
                  <a:pt x="2163" y="84"/>
                </a:lnTo>
                <a:lnTo>
                  <a:pt x="2038" y="42"/>
                </a:lnTo>
                <a:lnTo>
                  <a:pt x="1913" y="21"/>
                </a:lnTo>
                <a:lnTo>
                  <a:pt x="1789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3"/>
          <p:cNvSpPr/>
          <p:nvPr/>
        </p:nvSpPr>
        <p:spPr>
          <a:xfrm>
            <a:off x="8237200" y="1017538"/>
            <a:ext cx="52500" cy="33800"/>
          </a:xfrm>
          <a:custGeom>
            <a:rect b="b" l="l" r="r" t="t"/>
            <a:pathLst>
              <a:path extrusionOk="0" h="1352" w="2100">
                <a:moveTo>
                  <a:pt x="125" y="0"/>
                </a:moveTo>
                <a:lnTo>
                  <a:pt x="62" y="42"/>
                </a:lnTo>
                <a:lnTo>
                  <a:pt x="21" y="83"/>
                </a:lnTo>
                <a:lnTo>
                  <a:pt x="0" y="167"/>
                </a:lnTo>
                <a:lnTo>
                  <a:pt x="0" y="229"/>
                </a:lnTo>
                <a:lnTo>
                  <a:pt x="42" y="291"/>
                </a:lnTo>
                <a:lnTo>
                  <a:pt x="104" y="333"/>
                </a:lnTo>
                <a:lnTo>
                  <a:pt x="166" y="354"/>
                </a:lnTo>
                <a:lnTo>
                  <a:pt x="353" y="395"/>
                </a:lnTo>
                <a:lnTo>
                  <a:pt x="561" y="437"/>
                </a:lnTo>
                <a:lnTo>
                  <a:pt x="790" y="520"/>
                </a:lnTo>
                <a:lnTo>
                  <a:pt x="1060" y="645"/>
                </a:lnTo>
                <a:lnTo>
                  <a:pt x="1310" y="790"/>
                </a:lnTo>
                <a:lnTo>
                  <a:pt x="1434" y="873"/>
                </a:lnTo>
                <a:lnTo>
                  <a:pt x="1538" y="998"/>
                </a:lnTo>
                <a:lnTo>
                  <a:pt x="1642" y="1102"/>
                </a:lnTo>
                <a:lnTo>
                  <a:pt x="1746" y="1248"/>
                </a:lnTo>
                <a:lnTo>
                  <a:pt x="1767" y="1289"/>
                </a:lnTo>
                <a:lnTo>
                  <a:pt x="1829" y="1331"/>
                </a:lnTo>
                <a:lnTo>
                  <a:pt x="1871" y="1352"/>
                </a:lnTo>
                <a:lnTo>
                  <a:pt x="1933" y="1331"/>
                </a:lnTo>
                <a:lnTo>
                  <a:pt x="1996" y="1310"/>
                </a:lnTo>
                <a:lnTo>
                  <a:pt x="2058" y="1268"/>
                </a:lnTo>
                <a:lnTo>
                  <a:pt x="2079" y="1206"/>
                </a:lnTo>
                <a:lnTo>
                  <a:pt x="2100" y="1123"/>
                </a:lnTo>
                <a:lnTo>
                  <a:pt x="2058" y="1060"/>
                </a:lnTo>
                <a:lnTo>
                  <a:pt x="1954" y="894"/>
                </a:lnTo>
                <a:lnTo>
                  <a:pt x="1829" y="749"/>
                </a:lnTo>
                <a:lnTo>
                  <a:pt x="1705" y="624"/>
                </a:lnTo>
                <a:lnTo>
                  <a:pt x="1559" y="499"/>
                </a:lnTo>
                <a:lnTo>
                  <a:pt x="1414" y="395"/>
                </a:lnTo>
                <a:lnTo>
                  <a:pt x="1268" y="312"/>
                </a:lnTo>
                <a:lnTo>
                  <a:pt x="956" y="167"/>
                </a:lnTo>
                <a:lnTo>
                  <a:pt x="686" y="83"/>
                </a:lnTo>
                <a:lnTo>
                  <a:pt x="437" y="21"/>
                </a:lnTo>
                <a:lnTo>
                  <a:pt x="20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3"/>
          <p:cNvSpPr/>
          <p:nvPr/>
        </p:nvSpPr>
        <p:spPr>
          <a:xfrm>
            <a:off x="8123900" y="1013888"/>
            <a:ext cx="46275" cy="21350"/>
          </a:xfrm>
          <a:custGeom>
            <a:rect b="b" l="l" r="r" t="t"/>
            <a:pathLst>
              <a:path extrusionOk="0" h="854" w="1851">
                <a:moveTo>
                  <a:pt x="1247" y="1"/>
                </a:moveTo>
                <a:lnTo>
                  <a:pt x="1040" y="22"/>
                </a:lnTo>
                <a:lnTo>
                  <a:pt x="811" y="84"/>
                </a:lnTo>
                <a:lnTo>
                  <a:pt x="603" y="146"/>
                </a:lnTo>
                <a:lnTo>
                  <a:pt x="416" y="250"/>
                </a:lnTo>
                <a:lnTo>
                  <a:pt x="229" y="375"/>
                </a:lnTo>
                <a:lnTo>
                  <a:pt x="42" y="520"/>
                </a:lnTo>
                <a:lnTo>
                  <a:pt x="0" y="583"/>
                </a:lnTo>
                <a:lnTo>
                  <a:pt x="0" y="666"/>
                </a:lnTo>
                <a:lnTo>
                  <a:pt x="0" y="728"/>
                </a:lnTo>
                <a:lnTo>
                  <a:pt x="42" y="791"/>
                </a:lnTo>
                <a:lnTo>
                  <a:pt x="83" y="811"/>
                </a:lnTo>
                <a:lnTo>
                  <a:pt x="125" y="832"/>
                </a:lnTo>
                <a:lnTo>
                  <a:pt x="166" y="853"/>
                </a:lnTo>
                <a:lnTo>
                  <a:pt x="229" y="853"/>
                </a:lnTo>
                <a:lnTo>
                  <a:pt x="312" y="811"/>
                </a:lnTo>
                <a:lnTo>
                  <a:pt x="437" y="687"/>
                </a:lnTo>
                <a:lnTo>
                  <a:pt x="582" y="583"/>
                </a:lnTo>
                <a:lnTo>
                  <a:pt x="748" y="500"/>
                </a:lnTo>
                <a:lnTo>
                  <a:pt x="915" y="437"/>
                </a:lnTo>
                <a:lnTo>
                  <a:pt x="1081" y="396"/>
                </a:lnTo>
                <a:lnTo>
                  <a:pt x="1247" y="375"/>
                </a:lnTo>
                <a:lnTo>
                  <a:pt x="1435" y="375"/>
                </a:lnTo>
                <a:lnTo>
                  <a:pt x="1601" y="396"/>
                </a:lnTo>
                <a:lnTo>
                  <a:pt x="1684" y="417"/>
                </a:lnTo>
                <a:lnTo>
                  <a:pt x="1746" y="375"/>
                </a:lnTo>
                <a:lnTo>
                  <a:pt x="1809" y="333"/>
                </a:lnTo>
                <a:lnTo>
                  <a:pt x="1850" y="271"/>
                </a:lnTo>
                <a:lnTo>
                  <a:pt x="1850" y="188"/>
                </a:lnTo>
                <a:lnTo>
                  <a:pt x="1830" y="125"/>
                </a:lnTo>
                <a:lnTo>
                  <a:pt x="1767" y="63"/>
                </a:lnTo>
                <a:lnTo>
                  <a:pt x="1705" y="42"/>
                </a:lnTo>
                <a:lnTo>
                  <a:pt x="147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3"/>
          <p:cNvSpPr/>
          <p:nvPr/>
        </p:nvSpPr>
        <p:spPr>
          <a:xfrm>
            <a:off x="8528750" y="1511788"/>
            <a:ext cx="304050" cy="653825"/>
          </a:xfrm>
          <a:custGeom>
            <a:rect b="b" l="l" r="r" t="t"/>
            <a:pathLst>
              <a:path extrusionOk="0" h="26153" w="12162">
                <a:moveTo>
                  <a:pt x="3971" y="0"/>
                </a:moveTo>
                <a:lnTo>
                  <a:pt x="0" y="915"/>
                </a:lnTo>
                <a:lnTo>
                  <a:pt x="395" y="2578"/>
                </a:lnTo>
                <a:lnTo>
                  <a:pt x="811" y="4241"/>
                </a:lnTo>
                <a:lnTo>
                  <a:pt x="1269" y="5883"/>
                </a:lnTo>
                <a:lnTo>
                  <a:pt x="1747" y="7526"/>
                </a:lnTo>
                <a:lnTo>
                  <a:pt x="2246" y="9168"/>
                </a:lnTo>
                <a:lnTo>
                  <a:pt x="2786" y="10810"/>
                </a:lnTo>
                <a:lnTo>
                  <a:pt x="3347" y="12432"/>
                </a:lnTo>
                <a:lnTo>
                  <a:pt x="3659" y="13243"/>
                </a:lnTo>
                <a:lnTo>
                  <a:pt x="3992" y="14053"/>
                </a:lnTo>
                <a:lnTo>
                  <a:pt x="4325" y="14864"/>
                </a:lnTo>
                <a:lnTo>
                  <a:pt x="4678" y="15675"/>
                </a:lnTo>
                <a:lnTo>
                  <a:pt x="5031" y="16465"/>
                </a:lnTo>
                <a:lnTo>
                  <a:pt x="5426" y="17234"/>
                </a:lnTo>
                <a:lnTo>
                  <a:pt x="6195" y="18772"/>
                </a:lnTo>
                <a:lnTo>
                  <a:pt x="6985" y="20269"/>
                </a:lnTo>
                <a:lnTo>
                  <a:pt x="7796" y="21766"/>
                </a:lnTo>
                <a:lnTo>
                  <a:pt x="8607" y="23242"/>
                </a:lnTo>
                <a:lnTo>
                  <a:pt x="9459" y="24697"/>
                </a:lnTo>
                <a:lnTo>
                  <a:pt x="10332" y="26152"/>
                </a:lnTo>
                <a:lnTo>
                  <a:pt x="12162" y="25300"/>
                </a:lnTo>
                <a:lnTo>
                  <a:pt x="11601" y="23699"/>
                </a:lnTo>
                <a:lnTo>
                  <a:pt x="11018" y="22099"/>
                </a:lnTo>
                <a:lnTo>
                  <a:pt x="9834" y="18939"/>
                </a:lnTo>
                <a:lnTo>
                  <a:pt x="9251" y="17380"/>
                </a:lnTo>
                <a:lnTo>
                  <a:pt x="8649" y="15841"/>
                </a:lnTo>
                <a:lnTo>
                  <a:pt x="8066" y="14303"/>
                </a:lnTo>
                <a:lnTo>
                  <a:pt x="7775" y="13534"/>
                </a:lnTo>
                <a:lnTo>
                  <a:pt x="7505" y="12744"/>
                </a:lnTo>
                <a:lnTo>
                  <a:pt x="7006" y="11205"/>
                </a:lnTo>
                <a:lnTo>
                  <a:pt x="6528" y="9625"/>
                </a:lnTo>
                <a:lnTo>
                  <a:pt x="6071" y="8025"/>
                </a:lnTo>
                <a:lnTo>
                  <a:pt x="5634" y="6445"/>
                </a:lnTo>
                <a:lnTo>
                  <a:pt x="4782" y="3223"/>
                </a:lnTo>
                <a:lnTo>
                  <a:pt x="3971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8469500" y="1395363"/>
            <a:ext cx="202725" cy="269250"/>
          </a:xfrm>
          <a:custGeom>
            <a:rect b="b" l="l" r="r" t="t"/>
            <a:pathLst>
              <a:path extrusionOk="0" h="10770" w="8109">
                <a:moveTo>
                  <a:pt x="3639" y="1"/>
                </a:moveTo>
                <a:lnTo>
                  <a:pt x="3472" y="21"/>
                </a:lnTo>
                <a:lnTo>
                  <a:pt x="3306" y="63"/>
                </a:lnTo>
                <a:lnTo>
                  <a:pt x="3140" y="105"/>
                </a:lnTo>
                <a:lnTo>
                  <a:pt x="2973" y="167"/>
                </a:lnTo>
                <a:lnTo>
                  <a:pt x="2662" y="312"/>
                </a:lnTo>
                <a:lnTo>
                  <a:pt x="2350" y="520"/>
                </a:lnTo>
                <a:lnTo>
                  <a:pt x="2038" y="749"/>
                </a:lnTo>
                <a:lnTo>
                  <a:pt x="1768" y="1040"/>
                </a:lnTo>
                <a:lnTo>
                  <a:pt x="1497" y="1331"/>
                </a:lnTo>
                <a:lnTo>
                  <a:pt x="1227" y="1685"/>
                </a:lnTo>
                <a:lnTo>
                  <a:pt x="998" y="2038"/>
                </a:lnTo>
                <a:lnTo>
                  <a:pt x="770" y="2412"/>
                </a:lnTo>
                <a:lnTo>
                  <a:pt x="562" y="2807"/>
                </a:lnTo>
                <a:lnTo>
                  <a:pt x="396" y="3202"/>
                </a:lnTo>
                <a:lnTo>
                  <a:pt x="229" y="3618"/>
                </a:lnTo>
                <a:lnTo>
                  <a:pt x="105" y="4034"/>
                </a:lnTo>
                <a:lnTo>
                  <a:pt x="42" y="4242"/>
                </a:lnTo>
                <a:lnTo>
                  <a:pt x="21" y="4449"/>
                </a:lnTo>
                <a:lnTo>
                  <a:pt x="1" y="4699"/>
                </a:lnTo>
                <a:lnTo>
                  <a:pt x="1" y="4928"/>
                </a:lnTo>
                <a:lnTo>
                  <a:pt x="21" y="5177"/>
                </a:lnTo>
                <a:lnTo>
                  <a:pt x="42" y="5447"/>
                </a:lnTo>
                <a:lnTo>
                  <a:pt x="125" y="5988"/>
                </a:lnTo>
                <a:lnTo>
                  <a:pt x="250" y="6528"/>
                </a:lnTo>
                <a:lnTo>
                  <a:pt x="396" y="7090"/>
                </a:lnTo>
                <a:lnTo>
                  <a:pt x="583" y="7651"/>
                </a:lnTo>
                <a:lnTo>
                  <a:pt x="770" y="8191"/>
                </a:lnTo>
                <a:lnTo>
                  <a:pt x="978" y="8711"/>
                </a:lnTo>
                <a:lnTo>
                  <a:pt x="1186" y="9189"/>
                </a:lnTo>
                <a:lnTo>
                  <a:pt x="1539" y="10021"/>
                </a:lnTo>
                <a:lnTo>
                  <a:pt x="1809" y="10561"/>
                </a:lnTo>
                <a:lnTo>
                  <a:pt x="1913" y="10769"/>
                </a:lnTo>
                <a:lnTo>
                  <a:pt x="8108" y="6071"/>
                </a:lnTo>
                <a:lnTo>
                  <a:pt x="8004" y="5821"/>
                </a:lnTo>
                <a:lnTo>
                  <a:pt x="7755" y="5198"/>
                </a:lnTo>
                <a:lnTo>
                  <a:pt x="7339" y="4283"/>
                </a:lnTo>
                <a:lnTo>
                  <a:pt x="7110" y="3784"/>
                </a:lnTo>
                <a:lnTo>
                  <a:pt x="6840" y="3244"/>
                </a:lnTo>
                <a:lnTo>
                  <a:pt x="6549" y="2703"/>
                </a:lnTo>
                <a:lnTo>
                  <a:pt x="6258" y="2163"/>
                </a:lnTo>
                <a:lnTo>
                  <a:pt x="5946" y="1664"/>
                </a:lnTo>
                <a:lnTo>
                  <a:pt x="5613" y="1206"/>
                </a:lnTo>
                <a:lnTo>
                  <a:pt x="5302" y="791"/>
                </a:lnTo>
                <a:lnTo>
                  <a:pt x="5135" y="624"/>
                </a:lnTo>
                <a:lnTo>
                  <a:pt x="4969" y="458"/>
                </a:lnTo>
                <a:lnTo>
                  <a:pt x="4803" y="333"/>
                </a:lnTo>
                <a:lnTo>
                  <a:pt x="4657" y="209"/>
                </a:lnTo>
                <a:lnTo>
                  <a:pt x="4491" y="125"/>
                </a:lnTo>
                <a:lnTo>
                  <a:pt x="4345" y="84"/>
                </a:lnTo>
                <a:lnTo>
                  <a:pt x="4158" y="42"/>
                </a:lnTo>
                <a:lnTo>
                  <a:pt x="399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3"/>
          <p:cNvSpPr/>
          <p:nvPr/>
        </p:nvSpPr>
        <p:spPr>
          <a:xfrm>
            <a:off x="8207575" y="4173763"/>
            <a:ext cx="62375" cy="25500"/>
          </a:xfrm>
          <a:custGeom>
            <a:rect b="b" l="l" r="r" t="t"/>
            <a:pathLst>
              <a:path extrusionOk="0" h="1020" w="2495">
                <a:moveTo>
                  <a:pt x="437" y="188"/>
                </a:moveTo>
                <a:lnTo>
                  <a:pt x="873" y="271"/>
                </a:lnTo>
                <a:lnTo>
                  <a:pt x="1289" y="396"/>
                </a:lnTo>
                <a:lnTo>
                  <a:pt x="1705" y="541"/>
                </a:lnTo>
                <a:lnTo>
                  <a:pt x="2100" y="729"/>
                </a:lnTo>
                <a:lnTo>
                  <a:pt x="1767" y="770"/>
                </a:lnTo>
                <a:lnTo>
                  <a:pt x="1476" y="812"/>
                </a:lnTo>
                <a:lnTo>
                  <a:pt x="956" y="812"/>
                </a:lnTo>
                <a:lnTo>
                  <a:pt x="748" y="791"/>
                </a:lnTo>
                <a:lnTo>
                  <a:pt x="561" y="749"/>
                </a:lnTo>
                <a:lnTo>
                  <a:pt x="416" y="708"/>
                </a:lnTo>
                <a:lnTo>
                  <a:pt x="312" y="625"/>
                </a:lnTo>
                <a:lnTo>
                  <a:pt x="250" y="562"/>
                </a:lnTo>
                <a:lnTo>
                  <a:pt x="208" y="479"/>
                </a:lnTo>
                <a:lnTo>
                  <a:pt x="187" y="396"/>
                </a:lnTo>
                <a:lnTo>
                  <a:pt x="208" y="313"/>
                </a:lnTo>
                <a:lnTo>
                  <a:pt x="208" y="250"/>
                </a:lnTo>
                <a:lnTo>
                  <a:pt x="270" y="209"/>
                </a:lnTo>
                <a:lnTo>
                  <a:pt x="353" y="188"/>
                </a:lnTo>
                <a:close/>
                <a:moveTo>
                  <a:pt x="395" y="1"/>
                </a:moveTo>
                <a:lnTo>
                  <a:pt x="270" y="22"/>
                </a:lnTo>
                <a:lnTo>
                  <a:pt x="166" y="63"/>
                </a:lnTo>
                <a:lnTo>
                  <a:pt x="104" y="105"/>
                </a:lnTo>
                <a:lnTo>
                  <a:pt x="62" y="167"/>
                </a:lnTo>
                <a:lnTo>
                  <a:pt x="21" y="230"/>
                </a:lnTo>
                <a:lnTo>
                  <a:pt x="0" y="313"/>
                </a:lnTo>
                <a:lnTo>
                  <a:pt x="0" y="438"/>
                </a:lnTo>
                <a:lnTo>
                  <a:pt x="42" y="562"/>
                </a:lnTo>
                <a:lnTo>
                  <a:pt x="104" y="666"/>
                </a:lnTo>
                <a:lnTo>
                  <a:pt x="187" y="770"/>
                </a:lnTo>
                <a:lnTo>
                  <a:pt x="395" y="895"/>
                </a:lnTo>
                <a:lnTo>
                  <a:pt x="645" y="978"/>
                </a:lnTo>
                <a:lnTo>
                  <a:pt x="894" y="1020"/>
                </a:lnTo>
                <a:lnTo>
                  <a:pt x="1143" y="1020"/>
                </a:lnTo>
                <a:lnTo>
                  <a:pt x="1476" y="999"/>
                </a:lnTo>
                <a:lnTo>
                  <a:pt x="1788" y="978"/>
                </a:lnTo>
                <a:lnTo>
                  <a:pt x="2100" y="936"/>
                </a:lnTo>
                <a:lnTo>
                  <a:pt x="2412" y="874"/>
                </a:lnTo>
                <a:lnTo>
                  <a:pt x="2474" y="853"/>
                </a:lnTo>
                <a:lnTo>
                  <a:pt x="2495" y="791"/>
                </a:lnTo>
                <a:lnTo>
                  <a:pt x="2495" y="749"/>
                </a:lnTo>
                <a:lnTo>
                  <a:pt x="2453" y="687"/>
                </a:lnTo>
                <a:lnTo>
                  <a:pt x="2079" y="521"/>
                </a:lnTo>
                <a:lnTo>
                  <a:pt x="1767" y="375"/>
                </a:lnTo>
                <a:lnTo>
                  <a:pt x="1414" y="250"/>
                </a:lnTo>
                <a:lnTo>
                  <a:pt x="1060" y="126"/>
                </a:lnTo>
                <a:lnTo>
                  <a:pt x="707" y="43"/>
                </a:lnTo>
                <a:lnTo>
                  <a:pt x="5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3"/>
          <p:cNvSpPr/>
          <p:nvPr/>
        </p:nvSpPr>
        <p:spPr>
          <a:xfrm>
            <a:off x="8232000" y="4150388"/>
            <a:ext cx="37425" cy="45250"/>
          </a:xfrm>
          <a:custGeom>
            <a:rect b="b" l="l" r="r" t="t"/>
            <a:pathLst>
              <a:path extrusionOk="0" h="1810" w="1497">
                <a:moveTo>
                  <a:pt x="541" y="188"/>
                </a:moveTo>
                <a:lnTo>
                  <a:pt x="645" y="208"/>
                </a:lnTo>
                <a:lnTo>
                  <a:pt x="707" y="250"/>
                </a:lnTo>
                <a:lnTo>
                  <a:pt x="790" y="312"/>
                </a:lnTo>
                <a:lnTo>
                  <a:pt x="894" y="437"/>
                </a:lnTo>
                <a:lnTo>
                  <a:pt x="977" y="583"/>
                </a:lnTo>
                <a:lnTo>
                  <a:pt x="1060" y="728"/>
                </a:lnTo>
                <a:lnTo>
                  <a:pt x="1144" y="874"/>
                </a:lnTo>
                <a:lnTo>
                  <a:pt x="1206" y="1040"/>
                </a:lnTo>
                <a:lnTo>
                  <a:pt x="1247" y="1206"/>
                </a:lnTo>
                <a:lnTo>
                  <a:pt x="1268" y="1373"/>
                </a:lnTo>
                <a:lnTo>
                  <a:pt x="1289" y="1539"/>
                </a:lnTo>
                <a:lnTo>
                  <a:pt x="1289" y="1539"/>
                </a:lnTo>
                <a:lnTo>
                  <a:pt x="1102" y="1414"/>
                </a:lnTo>
                <a:lnTo>
                  <a:pt x="915" y="1269"/>
                </a:lnTo>
                <a:lnTo>
                  <a:pt x="728" y="1081"/>
                </a:lnTo>
                <a:lnTo>
                  <a:pt x="561" y="915"/>
                </a:lnTo>
                <a:lnTo>
                  <a:pt x="416" y="728"/>
                </a:lnTo>
                <a:lnTo>
                  <a:pt x="291" y="562"/>
                </a:lnTo>
                <a:lnTo>
                  <a:pt x="229" y="416"/>
                </a:lnTo>
                <a:lnTo>
                  <a:pt x="208" y="354"/>
                </a:lnTo>
                <a:lnTo>
                  <a:pt x="208" y="292"/>
                </a:lnTo>
                <a:lnTo>
                  <a:pt x="229" y="271"/>
                </a:lnTo>
                <a:lnTo>
                  <a:pt x="250" y="229"/>
                </a:lnTo>
                <a:lnTo>
                  <a:pt x="312" y="188"/>
                </a:lnTo>
                <a:close/>
                <a:moveTo>
                  <a:pt x="374" y="0"/>
                </a:moveTo>
                <a:lnTo>
                  <a:pt x="208" y="42"/>
                </a:lnTo>
                <a:lnTo>
                  <a:pt x="83" y="104"/>
                </a:lnTo>
                <a:lnTo>
                  <a:pt x="21" y="188"/>
                </a:lnTo>
                <a:lnTo>
                  <a:pt x="0" y="271"/>
                </a:lnTo>
                <a:lnTo>
                  <a:pt x="21" y="354"/>
                </a:lnTo>
                <a:lnTo>
                  <a:pt x="42" y="458"/>
                </a:lnTo>
                <a:lnTo>
                  <a:pt x="83" y="562"/>
                </a:lnTo>
                <a:lnTo>
                  <a:pt x="125" y="666"/>
                </a:lnTo>
                <a:lnTo>
                  <a:pt x="291" y="894"/>
                </a:lnTo>
                <a:lnTo>
                  <a:pt x="499" y="1123"/>
                </a:lnTo>
                <a:lnTo>
                  <a:pt x="728" y="1352"/>
                </a:lnTo>
                <a:lnTo>
                  <a:pt x="956" y="1539"/>
                </a:lnTo>
                <a:lnTo>
                  <a:pt x="1185" y="1705"/>
                </a:lnTo>
                <a:lnTo>
                  <a:pt x="1372" y="1809"/>
                </a:lnTo>
                <a:lnTo>
                  <a:pt x="1414" y="1809"/>
                </a:lnTo>
                <a:lnTo>
                  <a:pt x="1455" y="1788"/>
                </a:lnTo>
                <a:lnTo>
                  <a:pt x="1476" y="1768"/>
                </a:lnTo>
                <a:lnTo>
                  <a:pt x="1497" y="1705"/>
                </a:lnTo>
                <a:lnTo>
                  <a:pt x="1455" y="1518"/>
                </a:lnTo>
                <a:lnTo>
                  <a:pt x="1435" y="1310"/>
                </a:lnTo>
                <a:lnTo>
                  <a:pt x="1372" y="1081"/>
                </a:lnTo>
                <a:lnTo>
                  <a:pt x="1310" y="832"/>
                </a:lnTo>
                <a:lnTo>
                  <a:pt x="1206" y="583"/>
                </a:lnTo>
                <a:lnTo>
                  <a:pt x="1060" y="354"/>
                </a:lnTo>
                <a:lnTo>
                  <a:pt x="977" y="250"/>
                </a:lnTo>
                <a:lnTo>
                  <a:pt x="894" y="167"/>
                </a:lnTo>
                <a:lnTo>
                  <a:pt x="769" y="84"/>
                </a:lnTo>
                <a:lnTo>
                  <a:pt x="645" y="42"/>
                </a:lnTo>
                <a:lnTo>
                  <a:pt x="49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3"/>
          <p:cNvSpPr/>
          <p:nvPr/>
        </p:nvSpPr>
        <p:spPr>
          <a:xfrm>
            <a:off x="8809925" y="3961738"/>
            <a:ext cx="160600" cy="231300"/>
          </a:xfrm>
          <a:custGeom>
            <a:rect b="b" l="l" r="r" t="t"/>
            <a:pathLst>
              <a:path extrusionOk="0" h="9252" w="6424">
                <a:moveTo>
                  <a:pt x="0" y="0"/>
                </a:moveTo>
                <a:lnTo>
                  <a:pt x="2432" y="9251"/>
                </a:lnTo>
                <a:lnTo>
                  <a:pt x="6424" y="9251"/>
                </a:lnTo>
                <a:lnTo>
                  <a:pt x="4012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3"/>
          <p:cNvSpPr/>
          <p:nvPr/>
        </p:nvSpPr>
        <p:spPr>
          <a:xfrm>
            <a:off x="8809925" y="3961738"/>
            <a:ext cx="160600" cy="231300"/>
          </a:xfrm>
          <a:custGeom>
            <a:rect b="b" l="l" r="r" t="t"/>
            <a:pathLst>
              <a:path extrusionOk="0" fill="none" h="9252" w="6424">
                <a:moveTo>
                  <a:pt x="6424" y="9251"/>
                </a:moveTo>
                <a:lnTo>
                  <a:pt x="2432" y="9251"/>
                </a:lnTo>
                <a:lnTo>
                  <a:pt x="0" y="0"/>
                </a:lnTo>
                <a:lnTo>
                  <a:pt x="4012" y="0"/>
                </a:lnTo>
                <a:lnTo>
                  <a:pt x="6424" y="925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/>
          <p:nvPr/>
        </p:nvSpPr>
        <p:spPr>
          <a:xfrm>
            <a:off x="8852525" y="4181563"/>
            <a:ext cx="267175" cy="113850"/>
          </a:xfrm>
          <a:custGeom>
            <a:rect b="b" l="l" r="r" t="t"/>
            <a:pathLst>
              <a:path extrusionOk="0" h="4554" w="10687">
                <a:moveTo>
                  <a:pt x="167" y="1"/>
                </a:moveTo>
                <a:lnTo>
                  <a:pt x="84" y="63"/>
                </a:lnTo>
                <a:lnTo>
                  <a:pt x="22" y="126"/>
                </a:lnTo>
                <a:lnTo>
                  <a:pt x="1" y="209"/>
                </a:lnTo>
                <a:lnTo>
                  <a:pt x="1" y="271"/>
                </a:lnTo>
                <a:lnTo>
                  <a:pt x="271" y="3826"/>
                </a:lnTo>
                <a:lnTo>
                  <a:pt x="313" y="3971"/>
                </a:lnTo>
                <a:lnTo>
                  <a:pt x="375" y="4096"/>
                </a:lnTo>
                <a:lnTo>
                  <a:pt x="458" y="4221"/>
                </a:lnTo>
                <a:lnTo>
                  <a:pt x="541" y="4325"/>
                </a:lnTo>
                <a:lnTo>
                  <a:pt x="666" y="4408"/>
                </a:lnTo>
                <a:lnTo>
                  <a:pt x="791" y="4470"/>
                </a:lnTo>
                <a:lnTo>
                  <a:pt x="916" y="4512"/>
                </a:lnTo>
                <a:lnTo>
                  <a:pt x="1082" y="4533"/>
                </a:lnTo>
                <a:lnTo>
                  <a:pt x="2121" y="4512"/>
                </a:lnTo>
                <a:lnTo>
                  <a:pt x="3036" y="4470"/>
                </a:lnTo>
                <a:lnTo>
                  <a:pt x="4055" y="4429"/>
                </a:lnTo>
                <a:lnTo>
                  <a:pt x="5343" y="4429"/>
                </a:lnTo>
                <a:lnTo>
                  <a:pt x="6258" y="4450"/>
                </a:lnTo>
                <a:lnTo>
                  <a:pt x="7214" y="4491"/>
                </a:lnTo>
                <a:lnTo>
                  <a:pt x="8275" y="4533"/>
                </a:lnTo>
                <a:lnTo>
                  <a:pt x="9439" y="4554"/>
                </a:lnTo>
                <a:lnTo>
                  <a:pt x="9730" y="4533"/>
                </a:lnTo>
                <a:lnTo>
                  <a:pt x="9979" y="4470"/>
                </a:lnTo>
                <a:lnTo>
                  <a:pt x="10187" y="4387"/>
                </a:lnTo>
                <a:lnTo>
                  <a:pt x="10354" y="4283"/>
                </a:lnTo>
                <a:lnTo>
                  <a:pt x="10478" y="4159"/>
                </a:lnTo>
                <a:lnTo>
                  <a:pt x="10582" y="4013"/>
                </a:lnTo>
                <a:lnTo>
                  <a:pt x="10645" y="3868"/>
                </a:lnTo>
                <a:lnTo>
                  <a:pt x="10686" y="3701"/>
                </a:lnTo>
                <a:lnTo>
                  <a:pt x="10686" y="3535"/>
                </a:lnTo>
                <a:lnTo>
                  <a:pt x="10665" y="3369"/>
                </a:lnTo>
                <a:lnTo>
                  <a:pt x="10624" y="3223"/>
                </a:lnTo>
                <a:lnTo>
                  <a:pt x="10561" y="3078"/>
                </a:lnTo>
                <a:lnTo>
                  <a:pt x="10478" y="2953"/>
                </a:lnTo>
                <a:lnTo>
                  <a:pt x="10374" y="2849"/>
                </a:lnTo>
                <a:lnTo>
                  <a:pt x="10250" y="2766"/>
                </a:lnTo>
                <a:lnTo>
                  <a:pt x="10104" y="2724"/>
                </a:lnTo>
                <a:lnTo>
                  <a:pt x="9543" y="2599"/>
                </a:lnTo>
                <a:lnTo>
                  <a:pt x="9023" y="2454"/>
                </a:lnTo>
                <a:lnTo>
                  <a:pt x="8566" y="2329"/>
                </a:lnTo>
                <a:lnTo>
                  <a:pt x="8171" y="2184"/>
                </a:lnTo>
                <a:lnTo>
                  <a:pt x="7838" y="2038"/>
                </a:lnTo>
                <a:lnTo>
                  <a:pt x="7526" y="1872"/>
                </a:lnTo>
                <a:lnTo>
                  <a:pt x="7256" y="1726"/>
                </a:lnTo>
                <a:lnTo>
                  <a:pt x="7027" y="1560"/>
                </a:lnTo>
                <a:lnTo>
                  <a:pt x="6819" y="1394"/>
                </a:lnTo>
                <a:lnTo>
                  <a:pt x="6632" y="1227"/>
                </a:lnTo>
                <a:lnTo>
                  <a:pt x="6258" y="895"/>
                </a:lnTo>
                <a:lnTo>
                  <a:pt x="5884" y="562"/>
                </a:lnTo>
                <a:lnTo>
                  <a:pt x="5697" y="396"/>
                </a:lnTo>
                <a:lnTo>
                  <a:pt x="5468" y="229"/>
                </a:lnTo>
                <a:lnTo>
                  <a:pt x="5302" y="126"/>
                </a:lnTo>
                <a:lnTo>
                  <a:pt x="5136" y="63"/>
                </a:lnTo>
                <a:lnTo>
                  <a:pt x="4949" y="22"/>
                </a:lnTo>
                <a:lnTo>
                  <a:pt x="476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8809925" y="3961738"/>
            <a:ext cx="131500" cy="119025"/>
          </a:xfrm>
          <a:custGeom>
            <a:rect b="b" l="l" r="r" t="t"/>
            <a:pathLst>
              <a:path extrusionOk="0" h="4761" w="5260">
                <a:moveTo>
                  <a:pt x="915" y="3451"/>
                </a:moveTo>
                <a:lnTo>
                  <a:pt x="1247" y="4761"/>
                </a:lnTo>
                <a:lnTo>
                  <a:pt x="1247" y="4761"/>
                </a:lnTo>
                <a:lnTo>
                  <a:pt x="915" y="3451"/>
                </a:lnTo>
                <a:close/>
                <a:moveTo>
                  <a:pt x="4012" y="0"/>
                </a:moveTo>
                <a:lnTo>
                  <a:pt x="0" y="0"/>
                </a:lnTo>
                <a:lnTo>
                  <a:pt x="4012" y="0"/>
                </a:lnTo>
                <a:lnTo>
                  <a:pt x="5260" y="4761"/>
                </a:lnTo>
                <a:lnTo>
                  <a:pt x="5260" y="4761"/>
                </a:lnTo>
                <a:lnTo>
                  <a:pt x="401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8832775" y="4048013"/>
            <a:ext cx="8350" cy="32750"/>
          </a:xfrm>
          <a:custGeom>
            <a:rect b="b" l="l" r="r" t="t"/>
            <a:pathLst>
              <a:path extrusionOk="0" fill="none" h="1310" w="334">
                <a:moveTo>
                  <a:pt x="1" y="0"/>
                </a:moveTo>
                <a:lnTo>
                  <a:pt x="333" y="1310"/>
                </a:lnTo>
                <a:lnTo>
                  <a:pt x="333" y="131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3"/>
          <p:cNvSpPr/>
          <p:nvPr/>
        </p:nvSpPr>
        <p:spPr>
          <a:xfrm>
            <a:off x="8809925" y="3961738"/>
            <a:ext cx="131500" cy="119025"/>
          </a:xfrm>
          <a:custGeom>
            <a:rect b="b" l="l" r="r" t="t"/>
            <a:pathLst>
              <a:path extrusionOk="0" fill="none" h="4761" w="5260">
                <a:moveTo>
                  <a:pt x="4012" y="0"/>
                </a:moveTo>
                <a:lnTo>
                  <a:pt x="0" y="0"/>
                </a:lnTo>
                <a:lnTo>
                  <a:pt x="4012" y="0"/>
                </a:lnTo>
                <a:lnTo>
                  <a:pt x="5260" y="4761"/>
                </a:lnTo>
                <a:lnTo>
                  <a:pt x="5260" y="4761"/>
                </a:lnTo>
                <a:lnTo>
                  <a:pt x="401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3"/>
          <p:cNvSpPr/>
          <p:nvPr/>
        </p:nvSpPr>
        <p:spPr>
          <a:xfrm>
            <a:off x="8809925" y="3961738"/>
            <a:ext cx="131500" cy="119025"/>
          </a:xfrm>
          <a:custGeom>
            <a:rect b="b" l="l" r="r" t="t"/>
            <a:pathLst>
              <a:path extrusionOk="0" h="4761" w="5260">
                <a:moveTo>
                  <a:pt x="0" y="0"/>
                </a:moveTo>
                <a:lnTo>
                  <a:pt x="915" y="3451"/>
                </a:lnTo>
                <a:lnTo>
                  <a:pt x="1247" y="4761"/>
                </a:lnTo>
                <a:lnTo>
                  <a:pt x="5260" y="4761"/>
                </a:lnTo>
                <a:lnTo>
                  <a:pt x="4012" y="0"/>
                </a:lnTo>
                <a:close/>
              </a:path>
            </a:pathLst>
          </a:custGeom>
          <a:solidFill>
            <a:srgbClr val="CC9C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3"/>
          <p:cNvSpPr/>
          <p:nvPr/>
        </p:nvSpPr>
        <p:spPr>
          <a:xfrm>
            <a:off x="8809925" y="3961738"/>
            <a:ext cx="131500" cy="119025"/>
          </a:xfrm>
          <a:custGeom>
            <a:rect b="b" l="l" r="r" t="t"/>
            <a:pathLst>
              <a:path extrusionOk="0" fill="none" h="4761" w="5260">
                <a:moveTo>
                  <a:pt x="4012" y="0"/>
                </a:moveTo>
                <a:lnTo>
                  <a:pt x="0" y="0"/>
                </a:lnTo>
                <a:lnTo>
                  <a:pt x="915" y="3451"/>
                </a:lnTo>
                <a:lnTo>
                  <a:pt x="1247" y="4761"/>
                </a:lnTo>
                <a:lnTo>
                  <a:pt x="5260" y="4761"/>
                </a:lnTo>
                <a:lnTo>
                  <a:pt x="401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8264225" y="2005513"/>
            <a:ext cx="680850" cy="2052900"/>
          </a:xfrm>
          <a:custGeom>
            <a:rect b="b" l="l" r="r" t="t"/>
            <a:pathLst>
              <a:path extrusionOk="0" h="82116" w="27234">
                <a:moveTo>
                  <a:pt x="10394" y="1"/>
                </a:moveTo>
                <a:lnTo>
                  <a:pt x="0" y="21"/>
                </a:lnTo>
                <a:lnTo>
                  <a:pt x="1060" y="4532"/>
                </a:lnTo>
                <a:lnTo>
                  <a:pt x="2224" y="9459"/>
                </a:lnTo>
                <a:lnTo>
                  <a:pt x="3700" y="15488"/>
                </a:lnTo>
                <a:lnTo>
                  <a:pt x="4532" y="18773"/>
                </a:lnTo>
                <a:lnTo>
                  <a:pt x="5384" y="22161"/>
                </a:lnTo>
                <a:lnTo>
                  <a:pt x="6257" y="25571"/>
                </a:lnTo>
                <a:lnTo>
                  <a:pt x="7151" y="28959"/>
                </a:lnTo>
                <a:lnTo>
                  <a:pt x="8045" y="32265"/>
                </a:lnTo>
                <a:lnTo>
                  <a:pt x="8939" y="35424"/>
                </a:lnTo>
                <a:lnTo>
                  <a:pt x="9791" y="38376"/>
                </a:lnTo>
                <a:lnTo>
                  <a:pt x="10623" y="41058"/>
                </a:lnTo>
                <a:lnTo>
                  <a:pt x="11371" y="43532"/>
                </a:lnTo>
                <a:lnTo>
                  <a:pt x="12203" y="46339"/>
                </a:lnTo>
                <a:lnTo>
                  <a:pt x="13076" y="49394"/>
                </a:lnTo>
                <a:lnTo>
                  <a:pt x="13991" y="52638"/>
                </a:lnTo>
                <a:lnTo>
                  <a:pt x="14926" y="56005"/>
                </a:lnTo>
                <a:lnTo>
                  <a:pt x="15862" y="59415"/>
                </a:lnTo>
                <a:lnTo>
                  <a:pt x="17670" y="66171"/>
                </a:lnTo>
                <a:lnTo>
                  <a:pt x="19292" y="72345"/>
                </a:lnTo>
                <a:lnTo>
                  <a:pt x="20622" y="77418"/>
                </a:lnTo>
                <a:lnTo>
                  <a:pt x="21828" y="82116"/>
                </a:lnTo>
                <a:lnTo>
                  <a:pt x="27233" y="82116"/>
                </a:lnTo>
                <a:lnTo>
                  <a:pt x="26381" y="77480"/>
                </a:lnTo>
                <a:lnTo>
                  <a:pt x="24344" y="66358"/>
                </a:lnTo>
                <a:lnTo>
                  <a:pt x="23138" y="59643"/>
                </a:lnTo>
                <a:lnTo>
                  <a:pt x="21932" y="52866"/>
                </a:lnTo>
                <a:lnTo>
                  <a:pt x="20809" y="46505"/>
                </a:lnTo>
                <a:lnTo>
                  <a:pt x="19874" y="41121"/>
                </a:lnTo>
                <a:lnTo>
                  <a:pt x="19479" y="38709"/>
                </a:lnTo>
                <a:lnTo>
                  <a:pt x="19063" y="36111"/>
                </a:lnTo>
                <a:lnTo>
                  <a:pt x="18190" y="30435"/>
                </a:lnTo>
                <a:lnTo>
                  <a:pt x="17691" y="27442"/>
                </a:lnTo>
                <a:lnTo>
                  <a:pt x="17192" y="24386"/>
                </a:lnTo>
                <a:lnTo>
                  <a:pt x="16652" y="21351"/>
                </a:lnTo>
                <a:lnTo>
                  <a:pt x="16090" y="18315"/>
                </a:lnTo>
                <a:lnTo>
                  <a:pt x="15508" y="15363"/>
                </a:lnTo>
                <a:lnTo>
                  <a:pt x="15197" y="13929"/>
                </a:lnTo>
                <a:lnTo>
                  <a:pt x="14885" y="12536"/>
                </a:lnTo>
                <a:lnTo>
                  <a:pt x="14552" y="11164"/>
                </a:lnTo>
                <a:lnTo>
                  <a:pt x="14219" y="9834"/>
                </a:lnTo>
                <a:lnTo>
                  <a:pt x="13887" y="8565"/>
                </a:lnTo>
                <a:lnTo>
                  <a:pt x="13533" y="7339"/>
                </a:lnTo>
                <a:lnTo>
                  <a:pt x="13180" y="6154"/>
                </a:lnTo>
                <a:lnTo>
                  <a:pt x="12806" y="5052"/>
                </a:lnTo>
                <a:lnTo>
                  <a:pt x="12432" y="4013"/>
                </a:lnTo>
                <a:lnTo>
                  <a:pt x="12037" y="3056"/>
                </a:lnTo>
                <a:lnTo>
                  <a:pt x="11642" y="2163"/>
                </a:lnTo>
                <a:lnTo>
                  <a:pt x="11247" y="1352"/>
                </a:lnTo>
                <a:lnTo>
                  <a:pt x="11039" y="978"/>
                </a:lnTo>
                <a:lnTo>
                  <a:pt x="10810" y="645"/>
                </a:lnTo>
                <a:lnTo>
                  <a:pt x="10602" y="312"/>
                </a:lnTo>
                <a:lnTo>
                  <a:pt x="10394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3"/>
          <p:cNvSpPr/>
          <p:nvPr/>
        </p:nvSpPr>
        <p:spPr>
          <a:xfrm>
            <a:off x="8784450" y="4005913"/>
            <a:ext cx="177775" cy="56675"/>
          </a:xfrm>
          <a:custGeom>
            <a:rect b="b" l="l" r="r" t="t"/>
            <a:pathLst>
              <a:path extrusionOk="0" h="2267" w="7111">
                <a:moveTo>
                  <a:pt x="7110" y="0"/>
                </a:moveTo>
                <a:lnTo>
                  <a:pt x="0" y="250"/>
                </a:lnTo>
                <a:lnTo>
                  <a:pt x="458" y="2266"/>
                </a:lnTo>
                <a:lnTo>
                  <a:pt x="6819" y="2266"/>
                </a:lnTo>
                <a:lnTo>
                  <a:pt x="711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3"/>
          <p:cNvSpPr/>
          <p:nvPr/>
        </p:nvSpPr>
        <p:spPr>
          <a:xfrm>
            <a:off x="8951800" y="4151938"/>
            <a:ext cx="53025" cy="42650"/>
          </a:xfrm>
          <a:custGeom>
            <a:rect b="b" l="l" r="r" t="t"/>
            <a:pathLst>
              <a:path extrusionOk="0" h="1706" w="2121">
                <a:moveTo>
                  <a:pt x="1788" y="188"/>
                </a:moveTo>
                <a:lnTo>
                  <a:pt x="1830" y="209"/>
                </a:lnTo>
                <a:lnTo>
                  <a:pt x="1871" y="271"/>
                </a:lnTo>
                <a:lnTo>
                  <a:pt x="1913" y="333"/>
                </a:lnTo>
                <a:lnTo>
                  <a:pt x="1934" y="417"/>
                </a:lnTo>
                <a:lnTo>
                  <a:pt x="1934" y="500"/>
                </a:lnTo>
                <a:lnTo>
                  <a:pt x="1913" y="583"/>
                </a:lnTo>
                <a:lnTo>
                  <a:pt x="1851" y="687"/>
                </a:lnTo>
                <a:lnTo>
                  <a:pt x="1747" y="812"/>
                </a:lnTo>
                <a:lnTo>
                  <a:pt x="1601" y="916"/>
                </a:lnTo>
                <a:lnTo>
                  <a:pt x="1414" y="1040"/>
                </a:lnTo>
                <a:lnTo>
                  <a:pt x="1185" y="1144"/>
                </a:lnTo>
                <a:lnTo>
                  <a:pt x="936" y="1248"/>
                </a:lnTo>
                <a:lnTo>
                  <a:pt x="666" y="1352"/>
                </a:lnTo>
                <a:lnTo>
                  <a:pt x="354" y="1456"/>
                </a:lnTo>
                <a:lnTo>
                  <a:pt x="354" y="1456"/>
                </a:lnTo>
                <a:lnTo>
                  <a:pt x="624" y="1103"/>
                </a:lnTo>
                <a:lnTo>
                  <a:pt x="936" y="791"/>
                </a:lnTo>
                <a:lnTo>
                  <a:pt x="1248" y="500"/>
                </a:lnTo>
                <a:lnTo>
                  <a:pt x="1601" y="230"/>
                </a:lnTo>
                <a:lnTo>
                  <a:pt x="1684" y="209"/>
                </a:lnTo>
                <a:lnTo>
                  <a:pt x="1788" y="188"/>
                </a:lnTo>
                <a:close/>
                <a:moveTo>
                  <a:pt x="1788" y="1"/>
                </a:moveTo>
                <a:lnTo>
                  <a:pt x="1684" y="22"/>
                </a:lnTo>
                <a:lnTo>
                  <a:pt x="1560" y="63"/>
                </a:lnTo>
                <a:lnTo>
                  <a:pt x="1435" y="126"/>
                </a:lnTo>
                <a:lnTo>
                  <a:pt x="1289" y="209"/>
                </a:lnTo>
                <a:lnTo>
                  <a:pt x="1019" y="437"/>
                </a:lnTo>
                <a:lnTo>
                  <a:pt x="749" y="708"/>
                </a:lnTo>
                <a:lnTo>
                  <a:pt x="479" y="999"/>
                </a:lnTo>
                <a:lnTo>
                  <a:pt x="271" y="1248"/>
                </a:lnTo>
                <a:lnTo>
                  <a:pt x="21" y="1560"/>
                </a:lnTo>
                <a:lnTo>
                  <a:pt x="0" y="1622"/>
                </a:lnTo>
                <a:lnTo>
                  <a:pt x="21" y="1664"/>
                </a:lnTo>
                <a:lnTo>
                  <a:pt x="63" y="1706"/>
                </a:lnTo>
                <a:lnTo>
                  <a:pt x="125" y="1706"/>
                </a:lnTo>
                <a:lnTo>
                  <a:pt x="437" y="1622"/>
                </a:lnTo>
                <a:lnTo>
                  <a:pt x="728" y="1539"/>
                </a:lnTo>
                <a:lnTo>
                  <a:pt x="1019" y="1414"/>
                </a:lnTo>
                <a:lnTo>
                  <a:pt x="1310" y="1290"/>
                </a:lnTo>
                <a:lnTo>
                  <a:pt x="1560" y="1186"/>
                </a:lnTo>
                <a:lnTo>
                  <a:pt x="1767" y="1040"/>
                </a:lnTo>
                <a:lnTo>
                  <a:pt x="1934" y="853"/>
                </a:lnTo>
                <a:lnTo>
                  <a:pt x="2079" y="645"/>
                </a:lnTo>
                <a:lnTo>
                  <a:pt x="2121" y="521"/>
                </a:lnTo>
                <a:lnTo>
                  <a:pt x="2121" y="396"/>
                </a:lnTo>
                <a:lnTo>
                  <a:pt x="2100" y="271"/>
                </a:lnTo>
                <a:lnTo>
                  <a:pt x="2038" y="167"/>
                </a:lnTo>
                <a:lnTo>
                  <a:pt x="1996" y="105"/>
                </a:lnTo>
                <a:lnTo>
                  <a:pt x="1934" y="42"/>
                </a:lnTo>
                <a:lnTo>
                  <a:pt x="1871" y="22"/>
                </a:lnTo>
                <a:lnTo>
                  <a:pt x="178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3"/>
          <p:cNvSpPr/>
          <p:nvPr/>
        </p:nvSpPr>
        <p:spPr>
          <a:xfrm>
            <a:off x="8946075" y="4141563"/>
            <a:ext cx="26025" cy="53025"/>
          </a:xfrm>
          <a:custGeom>
            <a:rect b="b" l="l" r="r" t="t"/>
            <a:pathLst>
              <a:path extrusionOk="0" h="2121" w="1041">
                <a:moveTo>
                  <a:pt x="687" y="187"/>
                </a:moveTo>
                <a:lnTo>
                  <a:pt x="749" y="208"/>
                </a:lnTo>
                <a:lnTo>
                  <a:pt x="791" y="229"/>
                </a:lnTo>
                <a:lnTo>
                  <a:pt x="812" y="270"/>
                </a:lnTo>
                <a:lnTo>
                  <a:pt x="832" y="333"/>
                </a:lnTo>
                <a:lnTo>
                  <a:pt x="832" y="499"/>
                </a:lnTo>
                <a:lnTo>
                  <a:pt x="812" y="707"/>
                </a:lnTo>
                <a:lnTo>
                  <a:pt x="749" y="915"/>
                </a:lnTo>
                <a:lnTo>
                  <a:pt x="666" y="1164"/>
                </a:lnTo>
                <a:lnTo>
                  <a:pt x="583" y="1393"/>
                </a:lnTo>
                <a:lnTo>
                  <a:pt x="458" y="1622"/>
                </a:lnTo>
                <a:lnTo>
                  <a:pt x="333" y="1809"/>
                </a:lnTo>
                <a:lnTo>
                  <a:pt x="292" y="1642"/>
                </a:lnTo>
                <a:lnTo>
                  <a:pt x="250" y="1476"/>
                </a:lnTo>
                <a:lnTo>
                  <a:pt x="209" y="1310"/>
                </a:lnTo>
                <a:lnTo>
                  <a:pt x="209" y="1143"/>
                </a:lnTo>
                <a:lnTo>
                  <a:pt x="188" y="977"/>
                </a:lnTo>
                <a:lnTo>
                  <a:pt x="209" y="811"/>
                </a:lnTo>
                <a:lnTo>
                  <a:pt x="229" y="645"/>
                </a:lnTo>
                <a:lnTo>
                  <a:pt x="271" y="478"/>
                </a:lnTo>
                <a:lnTo>
                  <a:pt x="313" y="395"/>
                </a:lnTo>
                <a:lnTo>
                  <a:pt x="375" y="333"/>
                </a:lnTo>
                <a:lnTo>
                  <a:pt x="437" y="291"/>
                </a:lnTo>
                <a:lnTo>
                  <a:pt x="520" y="250"/>
                </a:lnTo>
                <a:lnTo>
                  <a:pt x="583" y="229"/>
                </a:lnTo>
                <a:lnTo>
                  <a:pt x="687" y="187"/>
                </a:lnTo>
                <a:close/>
                <a:moveTo>
                  <a:pt x="666" y="0"/>
                </a:moveTo>
                <a:lnTo>
                  <a:pt x="500" y="42"/>
                </a:lnTo>
                <a:lnTo>
                  <a:pt x="375" y="104"/>
                </a:lnTo>
                <a:lnTo>
                  <a:pt x="250" y="187"/>
                </a:lnTo>
                <a:lnTo>
                  <a:pt x="167" y="291"/>
                </a:lnTo>
                <a:lnTo>
                  <a:pt x="105" y="416"/>
                </a:lnTo>
                <a:lnTo>
                  <a:pt x="42" y="541"/>
                </a:lnTo>
                <a:lnTo>
                  <a:pt x="22" y="665"/>
                </a:lnTo>
                <a:lnTo>
                  <a:pt x="1" y="915"/>
                </a:lnTo>
                <a:lnTo>
                  <a:pt x="1" y="1185"/>
                </a:lnTo>
                <a:lnTo>
                  <a:pt x="42" y="1455"/>
                </a:lnTo>
                <a:lnTo>
                  <a:pt x="105" y="1684"/>
                </a:lnTo>
                <a:lnTo>
                  <a:pt x="146" y="1871"/>
                </a:lnTo>
                <a:lnTo>
                  <a:pt x="209" y="2058"/>
                </a:lnTo>
                <a:lnTo>
                  <a:pt x="250" y="2100"/>
                </a:lnTo>
                <a:lnTo>
                  <a:pt x="292" y="2121"/>
                </a:lnTo>
                <a:lnTo>
                  <a:pt x="375" y="2121"/>
                </a:lnTo>
                <a:lnTo>
                  <a:pt x="396" y="2100"/>
                </a:lnTo>
                <a:lnTo>
                  <a:pt x="541" y="1913"/>
                </a:lnTo>
                <a:lnTo>
                  <a:pt x="666" y="1663"/>
                </a:lnTo>
                <a:lnTo>
                  <a:pt x="791" y="1393"/>
                </a:lnTo>
                <a:lnTo>
                  <a:pt x="895" y="1102"/>
                </a:lnTo>
                <a:lnTo>
                  <a:pt x="978" y="811"/>
                </a:lnTo>
                <a:lnTo>
                  <a:pt x="1019" y="541"/>
                </a:lnTo>
                <a:lnTo>
                  <a:pt x="1040" y="416"/>
                </a:lnTo>
                <a:lnTo>
                  <a:pt x="1019" y="312"/>
                </a:lnTo>
                <a:lnTo>
                  <a:pt x="999" y="208"/>
                </a:lnTo>
                <a:lnTo>
                  <a:pt x="957" y="125"/>
                </a:lnTo>
                <a:lnTo>
                  <a:pt x="895" y="62"/>
                </a:lnTo>
                <a:lnTo>
                  <a:pt x="812" y="21"/>
                </a:lnTo>
                <a:lnTo>
                  <a:pt x="666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3"/>
          <p:cNvSpPr/>
          <p:nvPr/>
        </p:nvSpPr>
        <p:spPr>
          <a:xfrm>
            <a:off x="8222125" y="1060138"/>
            <a:ext cx="19775" cy="8350"/>
          </a:xfrm>
          <a:custGeom>
            <a:rect b="b" l="l" r="r" t="t"/>
            <a:pathLst>
              <a:path extrusionOk="0" h="334" w="791">
                <a:moveTo>
                  <a:pt x="0" y="1"/>
                </a:moveTo>
                <a:lnTo>
                  <a:pt x="83" y="84"/>
                </a:lnTo>
                <a:lnTo>
                  <a:pt x="166" y="167"/>
                </a:lnTo>
                <a:lnTo>
                  <a:pt x="270" y="250"/>
                </a:lnTo>
                <a:lnTo>
                  <a:pt x="395" y="313"/>
                </a:lnTo>
                <a:lnTo>
                  <a:pt x="458" y="334"/>
                </a:lnTo>
                <a:lnTo>
                  <a:pt x="582" y="334"/>
                </a:lnTo>
                <a:lnTo>
                  <a:pt x="665" y="292"/>
                </a:lnTo>
                <a:lnTo>
                  <a:pt x="728" y="250"/>
                </a:lnTo>
                <a:lnTo>
                  <a:pt x="790" y="188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3"/>
          <p:cNvSpPr/>
          <p:nvPr/>
        </p:nvSpPr>
        <p:spPr>
          <a:xfrm>
            <a:off x="8104650" y="1978488"/>
            <a:ext cx="436600" cy="57200"/>
          </a:xfrm>
          <a:custGeom>
            <a:rect b="b" l="l" r="r" t="t"/>
            <a:pathLst>
              <a:path extrusionOk="0" h="2288" w="17464">
                <a:moveTo>
                  <a:pt x="16715" y="1"/>
                </a:moveTo>
                <a:lnTo>
                  <a:pt x="271" y="479"/>
                </a:lnTo>
                <a:lnTo>
                  <a:pt x="167" y="499"/>
                </a:lnTo>
                <a:lnTo>
                  <a:pt x="63" y="541"/>
                </a:lnTo>
                <a:lnTo>
                  <a:pt x="22" y="603"/>
                </a:lnTo>
                <a:lnTo>
                  <a:pt x="1" y="687"/>
                </a:lnTo>
                <a:lnTo>
                  <a:pt x="188" y="2121"/>
                </a:lnTo>
                <a:lnTo>
                  <a:pt x="209" y="2183"/>
                </a:lnTo>
                <a:lnTo>
                  <a:pt x="271" y="2246"/>
                </a:lnTo>
                <a:lnTo>
                  <a:pt x="354" y="2267"/>
                </a:lnTo>
                <a:lnTo>
                  <a:pt x="458" y="2287"/>
                </a:lnTo>
                <a:lnTo>
                  <a:pt x="17193" y="1788"/>
                </a:lnTo>
                <a:lnTo>
                  <a:pt x="17318" y="1768"/>
                </a:lnTo>
                <a:lnTo>
                  <a:pt x="17401" y="1705"/>
                </a:lnTo>
                <a:lnTo>
                  <a:pt x="17443" y="1664"/>
                </a:lnTo>
                <a:lnTo>
                  <a:pt x="17463" y="1643"/>
                </a:lnTo>
                <a:lnTo>
                  <a:pt x="17463" y="1601"/>
                </a:lnTo>
                <a:lnTo>
                  <a:pt x="17443" y="1560"/>
                </a:lnTo>
                <a:lnTo>
                  <a:pt x="16985" y="104"/>
                </a:lnTo>
                <a:lnTo>
                  <a:pt x="16923" y="63"/>
                </a:lnTo>
                <a:lnTo>
                  <a:pt x="16861" y="21"/>
                </a:lnTo>
                <a:lnTo>
                  <a:pt x="1679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/>
          <p:nvPr/>
        </p:nvSpPr>
        <p:spPr>
          <a:xfrm>
            <a:off x="8464300" y="1977438"/>
            <a:ext cx="26025" cy="52000"/>
          </a:xfrm>
          <a:custGeom>
            <a:rect b="b" l="l" r="r" t="t"/>
            <a:pathLst>
              <a:path extrusionOk="0" h="2080" w="1041">
                <a:moveTo>
                  <a:pt x="105" y="1"/>
                </a:moveTo>
                <a:lnTo>
                  <a:pt x="42" y="22"/>
                </a:lnTo>
                <a:lnTo>
                  <a:pt x="21" y="63"/>
                </a:lnTo>
                <a:lnTo>
                  <a:pt x="1" y="105"/>
                </a:lnTo>
                <a:lnTo>
                  <a:pt x="271" y="1976"/>
                </a:lnTo>
                <a:lnTo>
                  <a:pt x="292" y="2017"/>
                </a:lnTo>
                <a:lnTo>
                  <a:pt x="333" y="2059"/>
                </a:lnTo>
                <a:lnTo>
                  <a:pt x="396" y="2080"/>
                </a:lnTo>
                <a:lnTo>
                  <a:pt x="895" y="2080"/>
                </a:lnTo>
                <a:lnTo>
                  <a:pt x="957" y="2059"/>
                </a:lnTo>
                <a:lnTo>
                  <a:pt x="1019" y="2038"/>
                </a:lnTo>
                <a:lnTo>
                  <a:pt x="1040" y="2017"/>
                </a:lnTo>
                <a:lnTo>
                  <a:pt x="1040" y="1976"/>
                </a:lnTo>
                <a:lnTo>
                  <a:pt x="791" y="84"/>
                </a:lnTo>
                <a:lnTo>
                  <a:pt x="770" y="43"/>
                </a:lnTo>
                <a:lnTo>
                  <a:pt x="728" y="22"/>
                </a:lnTo>
                <a:lnTo>
                  <a:pt x="66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3"/>
          <p:cNvSpPr/>
          <p:nvPr/>
        </p:nvSpPr>
        <p:spPr>
          <a:xfrm>
            <a:off x="8136375" y="1986813"/>
            <a:ext cx="26000" cy="52000"/>
          </a:xfrm>
          <a:custGeom>
            <a:rect b="b" l="l" r="r" t="t"/>
            <a:pathLst>
              <a:path extrusionOk="0" h="2080" w="1040">
                <a:moveTo>
                  <a:pt x="146" y="0"/>
                </a:moveTo>
                <a:lnTo>
                  <a:pt x="104" y="21"/>
                </a:lnTo>
                <a:lnTo>
                  <a:pt x="42" y="42"/>
                </a:lnTo>
                <a:lnTo>
                  <a:pt x="21" y="63"/>
                </a:lnTo>
                <a:lnTo>
                  <a:pt x="0" y="104"/>
                </a:lnTo>
                <a:lnTo>
                  <a:pt x="270" y="1996"/>
                </a:lnTo>
                <a:lnTo>
                  <a:pt x="291" y="2037"/>
                </a:lnTo>
                <a:lnTo>
                  <a:pt x="333" y="2058"/>
                </a:lnTo>
                <a:lnTo>
                  <a:pt x="374" y="2079"/>
                </a:lnTo>
                <a:lnTo>
                  <a:pt x="956" y="2079"/>
                </a:lnTo>
                <a:lnTo>
                  <a:pt x="1019" y="2058"/>
                </a:lnTo>
                <a:lnTo>
                  <a:pt x="1039" y="2017"/>
                </a:lnTo>
                <a:lnTo>
                  <a:pt x="1039" y="1975"/>
                </a:lnTo>
                <a:lnTo>
                  <a:pt x="790" y="104"/>
                </a:lnTo>
                <a:lnTo>
                  <a:pt x="769" y="63"/>
                </a:lnTo>
                <a:lnTo>
                  <a:pt x="728" y="42"/>
                </a:lnTo>
                <a:lnTo>
                  <a:pt x="665" y="21"/>
                </a:lnTo>
                <a:lnTo>
                  <a:pt x="60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8300600" y="1982138"/>
            <a:ext cx="26000" cy="51975"/>
          </a:xfrm>
          <a:custGeom>
            <a:rect b="b" l="l" r="r" t="t"/>
            <a:pathLst>
              <a:path extrusionOk="0" h="2079" w="1040">
                <a:moveTo>
                  <a:pt x="83" y="0"/>
                </a:moveTo>
                <a:lnTo>
                  <a:pt x="42" y="21"/>
                </a:lnTo>
                <a:lnTo>
                  <a:pt x="0" y="62"/>
                </a:lnTo>
                <a:lnTo>
                  <a:pt x="0" y="104"/>
                </a:lnTo>
                <a:lnTo>
                  <a:pt x="270" y="1975"/>
                </a:lnTo>
                <a:lnTo>
                  <a:pt x="270" y="2017"/>
                </a:lnTo>
                <a:lnTo>
                  <a:pt x="312" y="2058"/>
                </a:lnTo>
                <a:lnTo>
                  <a:pt x="374" y="2079"/>
                </a:lnTo>
                <a:lnTo>
                  <a:pt x="957" y="2079"/>
                </a:lnTo>
                <a:lnTo>
                  <a:pt x="998" y="2058"/>
                </a:lnTo>
                <a:lnTo>
                  <a:pt x="1019" y="2017"/>
                </a:lnTo>
                <a:lnTo>
                  <a:pt x="1040" y="1975"/>
                </a:lnTo>
                <a:lnTo>
                  <a:pt x="769" y="83"/>
                </a:lnTo>
                <a:lnTo>
                  <a:pt x="749" y="42"/>
                </a:lnTo>
                <a:lnTo>
                  <a:pt x="728" y="21"/>
                </a:lnTo>
                <a:lnTo>
                  <a:pt x="66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3"/>
          <p:cNvSpPr/>
          <p:nvPr/>
        </p:nvSpPr>
        <p:spPr>
          <a:xfrm>
            <a:off x="8775100" y="2122963"/>
            <a:ext cx="125800" cy="89425"/>
          </a:xfrm>
          <a:custGeom>
            <a:rect b="b" l="l" r="r" t="t"/>
            <a:pathLst>
              <a:path extrusionOk="0" h="3577" w="5032">
                <a:moveTo>
                  <a:pt x="208" y="1"/>
                </a:moveTo>
                <a:lnTo>
                  <a:pt x="146" y="146"/>
                </a:lnTo>
                <a:lnTo>
                  <a:pt x="83" y="292"/>
                </a:lnTo>
                <a:lnTo>
                  <a:pt x="21" y="583"/>
                </a:lnTo>
                <a:lnTo>
                  <a:pt x="0" y="874"/>
                </a:lnTo>
                <a:lnTo>
                  <a:pt x="21" y="1186"/>
                </a:lnTo>
                <a:lnTo>
                  <a:pt x="63" y="1498"/>
                </a:lnTo>
                <a:lnTo>
                  <a:pt x="146" y="1789"/>
                </a:lnTo>
                <a:lnTo>
                  <a:pt x="229" y="2080"/>
                </a:lnTo>
                <a:lnTo>
                  <a:pt x="333" y="2350"/>
                </a:lnTo>
                <a:lnTo>
                  <a:pt x="437" y="2599"/>
                </a:lnTo>
                <a:lnTo>
                  <a:pt x="562" y="2828"/>
                </a:lnTo>
                <a:lnTo>
                  <a:pt x="769" y="3223"/>
                </a:lnTo>
                <a:lnTo>
                  <a:pt x="936" y="3473"/>
                </a:lnTo>
                <a:lnTo>
                  <a:pt x="998" y="3576"/>
                </a:lnTo>
                <a:lnTo>
                  <a:pt x="5031" y="3057"/>
                </a:lnTo>
                <a:lnTo>
                  <a:pt x="1850" y="126"/>
                </a:lnTo>
                <a:lnTo>
                  <a:pt x="208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3"/>
          <p:cNvSpPr/>
          <p:nvPr/>
        </p:nvSpPr>
        <p:spPr>
          <a:xfrm>
            <a:off x="8799525" y="2199363"/>
            <a:ext cx="114875" cy="88900"/>
          </a:xfrm>
          <a:custGeom>
            <a:rect b="b" l="l" r="r" t="t"/>
            <a:pathLst>
              <a:path extrusionOk="0" h="3556" w="4595">
                <a:moveTo>
                  <a:pt x="4054" y="1"/>
                </a:moveTo>
                <a:lnTo>
                  <a:pt x="0" y="520"/>
                </a:lnTo>
                <a:lnTo>
                  <a:pt x="1185" y="3556"/>
                </a:lnTo>
                <a:lnTo>
                  <a:pt x="4595" y="3306"/>
                </a:lnTo>
                <a:lnTo>
                  <a:pt x="4054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3"/>
          <p:cNvSpPr/>
          <p:nvPr/>
        </p:nvSpPr>
        <p:spPr>
          <a:xfrm>
            <a:off x="8136375" y="891238"/>
            <a:ext cx="186075" cy="101900"/>
          </a:xfrm>
          <a:custGeom>
            <a:rect b="b" l="l" r="r" t="t"/>
            <a:pathLst>
              <a:path extrusionOk="0" h="4076" w="7443">
                <a:moveTo>
                  <a:pt x="5384" y="1"/>
                </a:moveTo>
                <a:lnTo>
                  <a:pt x="4906" y="42"/>
                </a:lnTo>
                <a:lnTo>
                  <a:pt x="4657" y="84"/>
                </a:lnTo>
                <a:lnTo>
                  <a:pt x="4407" y="146"/>
                </a:lnTo>
                <a:lnTo>
                  <a:pt x="4137" y="229"/>
                </a:lnTo>
                <a:lnTo>
                  <a:pt x="3846" y="312"/>
                </a:lnTo>
                <a:lnTo>
                  <a:pt x="3555" y="437"/>
                </a:lnTo>
                <a:lnTo>
                  <a:pt x="3264" y="562"/>
                </a:lnTo>
                <a:lnTo>
                  <a:pt x="2973" y="728"/>
                </a:lnTo>
                <a:lnTo>
                  <a:pt x="2661" y="895"/>
                </a:lnTo>
                <a:lnTo>
                  <a:pt x="2349" y="1102"/>
                </a:lnTo>
                <a:lnTo>
                  <a:pt x="2017" y="1331"/>
                </a:lnTo>
                <a:lnTo>
                  <a:pt x="1684" y="1601"/>
                </a:lnTo>
                <a:lnTo>
                  <a:pt x="1351" y="1892"/>
                </a:lnTo>
                <a:lnTo>
                  <a:pt x="1019" y="2204"/>
                </a:lnTo>
                <a:lnTo>
                  <a:pt x="686" y="2558"/>
                </a:lnTo>
                <a:lnTo>
                  <a:pt x="333" y="2932"/>
                </a:lnTo>
                <a:lnTo>
                  <a:pt x="0" y="3368"/>
                </a:lnTo>
                <a:lnTo>
                  <a:pt x="811" y="3576"/>
                </a:lnTo>
                <a:lnTo>
                  <a:pt x="1601" y="3763"/>
                </a:lnTo>
                <a:lnTo>
                  <a:pt x="2328" y="3888"/>
                </a:lnTo>
                <a:lnTo>
                  <a:pt x="3035" y="3992"/>
                </a:lnTo>
                <a:lnTo>
                  <a:pt x="3700" y="4034"/>
                </a:lnTo>
                <a:lnTo>
                  <a:pt x="4303" y="4075"/>
                </a:lnTo>
                <a:lnTo>
                  <a:pt x="4885" y="4075"/>
                </a:lnTo>
                <a:lnTo>
                  <a:pt x="5384" y="4054"/>
                </a:lnTo>
                <a:lnTo>
                  <a:pt x="5862" y="4034"/>
                </a:lnTo>
                <a:lnTo>
                  <a:pt x="6257" y="3992"/>
                </a:lnTo>
                <a:lnTo>
                  <a:pt x="6902" y="3888"/>
                </a:lnTo>
                <a:lnTo>
                  <a:pt x="7318" y="3805"/>
                </a:lnTo>
                <a:lnTo>
                  <a:pt x="7442" y="3763"/>
                </a:lnTo>
                <a:lnTo>
                  <a:pt x="7047" y="229"/>
                </a:lnTo>
                <a:lnTo>
                  <a:pt x="6902" y="167"/>
                </a:lnTo>
                <a:lnTo>
                  <a:pt x="6715" y="125"/>
                </a:lnTo>
                <a:lnTo>
                  <a:pt x="6465" y="63"/>
                </a:lnTo>
                <a:lnTo>
                  <a:pt x="6153" y="21"/>
                </a:lnTo>
                <a:lnTo>
                  <a:pt x="580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3"/>
          <p:cNvSpPr/>
          <p:nvPr/>
        </p:nvSpPr>
        <p:spPr>
          <a:xfrm>
            <a:off x="8300600" y="883963"/>
            <a:ext cx="230250" cy="442300"/>
          </a:xfrm>
          <a:custGeom>
            <a:rect b="b" l="l" r="r" t="t"/>
            <a:pathLst>
              <a:path extrusionOk="0" h="17692" w="9210">
                <a:moveTo>
                  <a:pt x="1144" y="1"/>
                </a:moveTo>
                <a:lnTo>
                  <a:pt x="769" y="21"/>
                </a:lnTo>
                <a:lnTo>
                  <a:pt x="395" y="42"/>
                </a:lnTo>
                <a:lnTo>
                  <a:pt x="0" y="105"/>
                </a:lnTo>
                <a:lnTo>
                  <a:pt x="104" y="2038"/>
                </a:lnTo>
                <a:lnTo>
                  <a:pt x="208" y="4138"/>
                </a:lnTo>
                <a:lnTo>
                  <a:pt x="312" y="6715"/>
                </a:lnTo>
                <a:lnTo>
                  <a:pt x="333" y="8108"/>
                </a:lnTo>
                <a:lnTo>
                  <a:pt x="354" y="9563"/>
                </a:lnTo>
                <a:lnTo>
                  <a:pt x="354" y="11019"/>
                </a:lnTo>
                <a:lnTo>
                  <a:pt x="333" y="12474"/>
                </a:lnTo>
                <a:lnTo>
                  <a:pt x="291" y="13908"/>
                </a:lnTo>
                <a:lnTo>
                  <a:pt x="229" y="15259"/>
                </a:lnTo>
                <a:lnTo>
                  <a:pt x="125" y="16528"/>
                </a:lnTo>
                <a:lnTo>
                  <a:pt x="63" y="17130"/>
                </a:lnTo>
                <a:lnTo>
                  <a:pt x="0" y="17692"/>
                </a:lnTo>
                <a:lnTo>
                  <a:pt x="0" y="17692"/>
                </a:lnTo>
                <a:lnTo>
                  <a:pt x="437" y="17546"/>
                </a:lnTo>
                <a:lnTo>
                  <a:pt x="873" y="17380"/>
                </a:lnTo>
                <a:lnTo>
                  <a:pt x="1310" y="17193"/>
                </a:lnTo>
                <a:lnTo>
                  <a:pt x="1746" y="17006"/>
                </a:lnTo>
                <a:lnTo>
                  <a:pt x="2183" y="16798"/>
                </a:lnTo>
                <a:lnTo>
                  <a:pt x="2599" y="16569"/>
                </a:lnTo>
                <a:lnTo>
                  <a:pt x="3430" y="16112"/>
                </a:lnTo>
                <a:lnTo>
                  <a:pt x="4220" y="15613"/>
                </a:lnTo>
                <a:lnTo>
                  <a:pt x="4990" y="15093"/>
                </a:lnTo>
                <a:lnTo>
                  <a:pt x="5696" y="14573"/>
                </a:lnTo>
                <a:lnTo>
                  <a:pt x="6382" y="14054"/>
                </a:lnTo>
                <a:lnTo>
                  <a:pt x="6985" y="13555"/>
                </a:lnTo>
                <a:lnTo>
                  <a:pt x="7547" y="13097"/>
                </a:lnTo>
                <a:lnTo>
                  <a:pt x="8440" y="12287"/>
                </a:lnTo>
                <a:lnTo>
                  <a:pt x="9002" y="11746"/>
                </a:lnTo>
                <a:lnTo>
                  <a:pt x="9210" y="11538"/>
                </a:lnTo>
                <a:lnTo>
                  <a:pt x="9168" y="10998"/>
                </a:lnTo>
                <a:lnTo>
                  <a:pt x="9106" y="10374"/>
                </a:lnTo>
                <a:lnTo>
                  <a:pt x="8981" y="9563"/>
                </a:lnTo>
                <a:lnTo>
                  <a:pt x="8794" y="8607"/>
                </a:lnTo>
                <a:lnTo>
                  <a:pt x="8690" y="8087"/>
                </a:lnTo>
                <a:lnTo>
                  <a:pt x="8544" y="7547"/>
                </a:lnTo>
                <a:lnTo>
                  <a:pt x="8399" y="7006"/>
                </a:lnTo>
                <a:lnTo>
                  <a:pt x="8233" y="6424"/>
                </a:lnTo>
                <a:lnTo>
                  <a:pt x="8025" y="5863"/>
                </a:lnTo>
                <a:lnTo>
                  <a:pt x="7817" y="5302"/>
                </a:lnTo>
                <a:lnTo>
                  <a:pt x="7567" y="4720"/>
                </a:lnTo>
                <a:lnTo>
                  <a:pt x="7297" y="4179"/>
                </a:lnTo>
                <a:lnTo>
                  <a:pt x="7006" y="3618"/>
                </a:lnTo>
                <a:lnTo>
                  <a:pt x="6673" y="3098"/>
                </a:lnTo>
                <a:lnTo>
                  <a:pt x="6320" y="2599"/>
                </a:lnTo>
                <a:lnTo>
                  <a:pt x="5925" y="2142"/>
                </a:lnTo>
                <a:lnTo>
                  <a:pt x="5717" y="1913"/>
                </a:lnTo>
                <a:lnTo>
                  <a:pt x="5509" y="1705"/>
                </a:lnTo>
                <a:lnTo>
                  <a:pt x="5281" y="1497"/>
                </a:lnTo>
                <a:lnTo>
                  <a:pt x="5052" y="1289"/>
                </a:lnTo>
                <a:lnTo>
                  <a:pt x="4802" y="1123"/>
                </a:lnTo>
                <a:lnTo>
                  <a:pt x="4553" y="936"/>
                </a:lnTo>
                <a:lnTo>
                  <a:pt x="4303" y="791"/>
                </a:lnTo>
                <a:lnTo>
                  <a:pt x="4033" y="645"/>
                </a:lnTo>
                <a:lnTo>
                  <a:pt x="3742" y="499"/>
                </a:lnTo>
                <a:lnTo>
                  <a:pt x="3451" y="396"/>
                </a:lnTo>
                <a:lnTo>
                  <a:pt x="3160" y="292"/>
                </a:lnTo>
                <a:lnTo>
                  <a:pt x="2848" y="188"/>
                </a:lnTo>
                <a:lnTo>
                  <a:pt x="2536" y="125"/>
                </a:lnTo>
                <a:lnTo>
                  <a:pt x="2204" y="63"/>
                </a:lnTo>
                <a:lnTo>
                  <a:pt x="1871" y="21"/>
                </a:lnTo>
                <a:lnTo>
                  <a:pt x="151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3"/>
          <p:cNvSpPr/>
          <p:nvPr/>
        </p:nvSpPr>
        <p:spPr>
          <a:xfrm>
            <a:off x="8185725" y="1000388"/>
            <a:ext cx="97750" cy="146575"/>
          </a:xfrm>
          <a:custGeom>
            <a:rect b="b" l="l" r="r" t="t"/>
            <a:pathLst>
              <a:path extrusionOk="0" h="5863" w="3910">
                <a:moveTo>
                  <a:pt x="1706" y="229"/>
                </a:moveTo>
                <a:lnTo>
                  <a:pt x="1893" y="250"/>
                </a:lnTo>
                <a:lnTo>
                  <a:pt x="2059" y="291"/>
                </a:lnTo>
                <a:lnTo>
                  <a:pt x="2225" y="354"/>
                </a:lnTo>
                <a:lnTo>
                  <a:pt x="2392" y="437"/>
                </a:lnTo>
                <a:lnTo>
                  <a:pt x="2558" y="562"/>
                </a:lnTo>
                <a:lnTo>
                  <a:pt x="2703" y="686"/>
                </a:lnTo>
                <a:lnTo>
                  <a:pt x="2849" y="853"/>
                </a:lnTo>
                <a:lnTo>
                  <a:pt x="2995" y="1019"/>
                </a:lnTo>
                <a:lnTo>
                  <a:pt x="3119" y="1227"/>
                </a:lnTo>
                <a:lnTo>
                  <a:pt x="3244" y="1435"/>
                </a:lnTo>
                <a:lnTo>
                  <a:pt x="3348" y="1643"/>
                </a:lnTo>
                <a:lnTo>
                  <a:pt x="3431" y="1892"/>
                </a:lnTo>
                <a:lnTo>
                  <a:pt x="3514" y="2141"/>
                </a:lnTo>
                <a:lnTo>
                  <a:pt x="3577" y="2391"/>
                </a:lnTo>
                <a:lnTo>
                  <a:pt x="3618" y="2661"/>
                </a:lnTo>
                <a:lnTo>
                  <a:pt x="3660" y="2931"/>
                </a:lnTo>
                <a:lnTo>
                  <a:pt x="3681" y="3243"/>
                </a:lnTo>
                <a:lnTo>
                  <a:pt x="3681" y="3534"/>
                </a:lnTo>
                <a:lnTo>
                  <a:pt x="3660" y="3846"/>
                </a:lnTo>
                <a:lnTo>
                  <a:pt x="3597" y="4137"/>
                </a:lnTo>
                <a:lnTo>
                  <a:pt x="3493" y="4428"/>
                </a:lnTo>
                <a:lnTo>
                  <a:pt x="3390" y="4698"/>
                </a:lnTo>
                <a:lnTo>
                  <a:pt x="3223" y="4969"/>
                </a:lnTo>
                <a:lnTo>
                  <a:pt x="3057" y="5218"/>
                </a:lnTo>
                <a:lnTo>
                  <a:pt x="2974" y="5301"/>
                </a:lnTo>
                <a:lnTo>
                  <a:pt x="2891" y="5384"/>
                </a:lnTo>
                <a:lnTo>
                  <a:pt x="2787" y="5447"/>
                </a:lnTo>
                <a:lnTo>
                  <a:pt x="2683" y="5509"/>
                </a:lnTo>
                <a:lnTo>
                  <a:pt x="2558" y="5551"/>
                </a:lnTo>
                <a:lnTo>
                  <a:pt x="2454" y="5592"/>
                </a:lnTo>
                <a:lnTo>
                  <a:pt x="2329" y="5613"/>
                </a:lnTo>
                <a:lnTo>
                  <a:pt x="2017" y="5613"/>
                </a:lnTo>
                <a:lnTo>
                  <a:pt x="1851" y="5572"/>
                </a:lnTo>
                <a:lnTo>
                  <a:pt x="1685" y="5509"/>
                </a:lnTo>
                <a:lnTo>
                  <a:pt x="1519" y="5405"/>
                </a:lnTo>
                <a:lnTo>
                  <a:pt x="1352" y="5301"/>
                </a:lnTo>
                <a:lnTo>
                  <a:pt x="1207" y="5156"/>
                </a:lnTo>
                <a:lnTo>
                  <a:pt x="1061" y="5010"/>
                </a:lnTo>
                <a:lnTo>
                  <a:pt x="936" y="4823"/>
                </a:lnTo>
                <a:lnTo>
                  <a:pt x="791" y="4636"/>
                </a:lnTo>
                <a:lnTo>
                  <a:pt x="687" y="4428"/>
                </a:lnTo>
                <a:lnTo>
                  <a:pt x="583" y="4200"/>
                </a:lnTo>
                <a:lnTo>
                  <a:pt x="479" y="3971"/>
                </a:lnTo>
                <a:lnTo>
                  <a:pt x="417" y="3721"/>
                </a:lnTo>
                <a:lnTo>
                  <a:pt x="334" y="3451"/>
                </a:lnTo>
                <a:lnTo>
                  <a:pt x="292" y="3202"/>
                </a:lnTo>
                <a:lnTo>
                  <a:pt x="271" y="2911"/>
                </a:lnTo>
                <a:lnTo>
                  <a:pt x="230" y="2620"/>
                </a:lnTo>
                <a:lnTo>
                  <a:pt x="230" y="2308"/>
                </a:lnTo>
                <a:lnTo>
                  <a:pt x="271" y="2017"/>
                </a:lnTo>
                <a:lnTo>
                  <a:pt x="334" y="1726"/>
                </a:lnTo>
                <a:lnTo>
                  <a:pt x="417" y="1435"/>
                </a:lnTo>
                <a:lnTo>
                  <a:pt x="541" y="1164"/>
                </a:lnTo>
                <a:lnTo>
                  <a:pt x="687" y="894"/>
                </a:lnTo>
                <a:lnTo>
                  <a:pt x="853" y="645"/>
                </a:lnTo>
                <a:lnTo>
                  <a:pt x="936" y="541"/>
                </a:lnTo>
                <a:lnTo>
                  <a:pt x="1040" y="478"/>
                </a:lnTo>
                <a:lnTo>
                  <a:pt x="1144" y="395"/>
                </a:lnTo>
                <a:lnTo>
                  <a:pt x="1248" y="354"/>
                </a:lnTo>
                <a:lnTo>
                  <a:pt x="1352" y="291"/>
                </a:lnTo>
                <a:lnTo>
                  <a:pt x="1477" y="270"/>
                </a:lnTo>
                <a:lnTo>
                  <a:pt x="1602" y="250"/>
                </a:lnTo>
                <a:lnTo>
                  <a:pt x="1706" y="229"/>
                </a:lnTo>
                <a:close/>
                <a:moveTo>
                  <a:pt x="1706" y="0"/>
                </a:moveTo>
                <a:lnTo>
                  <a:pt x="1560" y="21"/>
                </a:lnTo>
                <a:lnTo>
                  <a:pt x="1415" y="42"/>
                </a:lnTo>
                <a:lnTo>
                  <a:pt x="1290" y="83"/>
                </a:lnTo>
                <a:lnTo>
                  <a:pt x="1144" y="146"/>
                </a:lnTo>
                <a:lnTo>
                  <a:pt x="1020" y="208"/>
                </a:lnTo>
                <a:lnTo>
                  <a:pt x="895" y="291"/>
                </a:lnTo>
                <a:lnTo>
                  <a:pt x="791" y="374"/>
                </a:lnTo>
                <a:lnTo>
                  <a:pt x="687" y="499"/>
                </a:lnTo>
                <a:lnTo>
                  <a:pt x="500" y="749"/>
                </a:lnTo>
                <a:lnTo>
                  <a:pt x="334" y="1040"/>
                </a:lnTo>
                <a:lnTo>
                  <a:pt x="209" y="1331"/>
                </a:lnTo>
                <a:lnTo>
                  <a:pt x="105" y="1643"/>
                </a:lnTo>
                <a:lnTo>
                  <a:pt x="43" y="1954"/>
                </a:lnTo>
                <a:lnTo>
                  <a:pt x="1" y="2287"/>
                </a:lnTo>
                <a:lnTo>
                  <a:pt x="1" y="2620"/>
                </a:lnTo>
                <a:lnTo>
                  <a:pt x="43" y="2931"/>
                </a:lnTo>
                <a:lnTo>
                  <a:pt x="63" y="3243"/>
                </a:lnTo>
                <a:lnTo>
                  <a:pt x="126" y="3534"/>
                </a:lnTo>
                <a:lnTo>
                  <a:pt x="188" y="3805"/>
                </a:lnTo>
                <a:lnTo>
                  <a:pt x="292" y="4075"/>
                </a:lnTo>
                <a:lnTo>
                  <a:pt x="396" y="4324"/>
                </a:lnTo>
                <a:lnTo>
                  <a:pt x="500" y="4574"/>
                </a:lnTo>
                <a:lnTo>
                  <a:pt x="625" y="4802"/>
                </a:lnTo>
                <a:lnTo>
                  <a:pt x="770" y="5010"/>
                </a:lnTo>
                <a:lnTo>
                  <a:pt x="936" y="5197"/>
                </a:lnTo>
                <a:lnTo>
                  <a:pt x="1082" y="5364"/>
                </a:lnTo>
                <a:lnTo>
                  <a:pt x="1269" y="5509"/>
                </a:lnTo>
                <a:lnTo>
                  <a:pt x="1435" y="5634"/>
                </a:lnTo>
                <a:lnTo>
                  <a:pt x="1622" y="5717"/>
                </a:lnTo>
                <a:lnTo>
                  <a:pt x="1810" y="5800"/>
                </a:lnTo>
                <a:lnTo>
                  <a:pt x="1997" y="5842"/>
                </a:lnTo>
                <a:lnTo>
                  <a:pt x="2205" y="5863"/>
                </a:lnTo>
                <a:lnTo>
                  <a:pt x="2350" y="5842"/>
                </a:lnTo>
                <a:lnTo>
                  <a:pt x="2496" y="5821"/>
                </a:lnTo>
                <a:lnTo>
                  <a:pt x="2641" y="5779"/>
                </a:lnTo>
                <a:lnTo>
                  <a:pt x="2766" y="5717"/>
                </a:lnTo>
                <a:lnTo>
                  <a:pt x="2891" y="5655"/>
                </a:lnTo>
                <a:lnTo>
                  <a:pt x="3015" y="5572"/>
                </a:lnTo>
                <a:lnTo>
                  <a:pt x="3119" y="5488"/>
                </a:lnTo>
                <a:lnTo>
                  <a:pt x="3223" y="5364"/>
                </a:lnTo>
                <a:lnTo>
                  <a:pt x="3410" y="5114"/>
                </a:lnTo>
                <a:lnTo>
                  <a:pt x="3577" y="4823"/>
                </a:lnTo>
                <a:lnTo>
                  <a:pt x="3701" y="4532"/>
                </a:lnTo>
                <a:lnTo>
                  <a:pt x="3805" y="4220"/>
                </a:lnTo>
                <a:lnTo>
                  <a:pt x="3868" y="3888"/>
                </a:lnTo>
                <a:lnTo>
                  <a:pt x="3909" y="3576"/>
                </a:lnTo>
                <a:lnTo>
                  <a:pt x="3909" y="3243"/>
                </a:lnTo>
                <a:lnTo>
                  <a:pt x="3888" y="2931"/>
                </a:lnTo>
                <a:lnTo>
                  <a:pt x="3847" y="2620"/>
                </a:lnTo>
                <a:lnTo>
                  <a:pt x="3805" y="2329"/>
                </a:lnTo>
                <a:lnTo>
                  <a:pt x="3722" y="2058"/>
                </a:lnTo>
                <a:lnTo>
                  <a:pt x="3639" y="1788"/>
                </a:lnTo>
                <a:lnTo>
                  <a:pt x="3535" y="1539"/>
                </a:lnTo>
                <a:lnTo>
                  <a:pt x="3410" y="1289"/>
                </a:lnTo>
                <a:lnTo>
                  <a:pt x="3286" y="1060"/>
                </a:lnTo>
                <a:lnTo>
                  <a:pt x="3140" y="853"/>
                </a:lnTo>
                <a:lnTo>
                  <a:pt x="2995" y="665"/>
                </a:lnTo>
                <a:lnTo>
                  <a:pt x="2828" y="499"/>
                </a:lnTo>
                <a:lnTo>
                  <a:pt x="2662" y="354"/>
                </a:lnTo>
                <a:lnTo>
                  <a:pt x="2475" y="229"/>
                </a:lnTo>
                <a:lnTo>
                  <a:pt x="2288" y="146"/>
                </a:lnTo>
                <a:lnTo>
                  <a:pt x="2101" y="63"/>
                </a:lnTo>
                <a:lnTo>
                  <a:pt x="1914" y="21"/>
                </a:lnTo>
                <a:lnTo>
                  <a:pt x="17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3"/>
          <p:cNvSpPr/>
          <p:nvPr/>
        </p:nvSpPr>
        <p:spPr>
          <a:xfrm>
            <a:off x="8096350" y="1000388"/>
            <a:ext cx="77975" cy="146575"/>
          </a:xfrm>
          <a:custGeom>
            <a:rect b="b" l="l" r="r" t="t"/>
            <a:pathLst>
              <a:path extrusionOk="0" h="5863" w="3119">
                <a:moveTo>
                  <a:pt x="1331" y="229"/>
                </a:moveTo>
                <a:lnTo>
                  <a:pt x="1456" y="250"/>
                </a:lnTo>
                <a:lnTo>
                  <a:pt x="1601" y="291"/>
                </a:lnTo>
                <a:lnTo>
                  <a:pt x="1726" y="354"/>
                </a:lnTo>
                <a:lnTo>
                  <a:pt x="1850" y="458"/>
                </a:lnTo>
                <a:lnTo>
                  <a:pt x="1975" y="562"/>
                </a:lnTo>
                <a:lnTo>
                  <a:pt x="2100" y="707"/>
                </a:lnTo>
                <a:lnTo>
                  <a:pt x="2204" y="853"/>
                </a:lnTo>
                <a:lnTo>
                  <a:pt x="2329" y="1040"/>
                </a:lnTo>
                <a:lnTo>
                  <a:pt x="2433" y="1227"/>
                </a:lnTo>
                <a:lnTo>
                  <a:pt x="2516" y="1435"/>
                </a:lnTo>
                <a:lnTo>
                  <a:pt x="2599" y="1663"/>
                </a:lnTo>
                <a:lnTo>
                  <a:pt x="2682" y="1892"/>
                </a:lnTo>
                <a:lnTo>
                  <a:pt x="2744" y="2141"/>
                </a:lnTo>
                <a:lnTo>
                  <a:pt x="2807" y="2412"/>
                </a:lnTo>
                <a:lnTo>
                  <a:pt x="2848" y="2661"/>
                </a:lnTo>
                <a:lnTo>
                  <a:pt x="2869" y="2931"/>
                </a:lnTo>
                <a:lnTo>
                  <a:pt x="2890" y="3326"/>
                </a:lnTo>
                <a:lnTo>
                  <a:pt x="2890" y="3680"/>
                </a:lnTo>
                <a:lnTo>
                  <a:pt x="2848" y="4033"/>
                </a:lnTo>
                <a:lnTo>
                  <a:pt x="2786" y="4366"/>
                </a:lnTo>
                <a:lnTo>
                  <a:pt x="2724" y="4657"/>
                </a:lnTo>
                <a:lnTo>
                  <a:pt x="2620" y="4927"/>
                </a:lnTo>
                <a:lnTo>
                  <a:pt x="2474" y="5177"/>
                </a:lnTo>
                <a:lnTo>
                  <a:pt x="2329" y="5364"/>
                </a:lnTo>
                <a:lnTo>
                  <a:pt x="2225" y="5468"/>
                </a:lnTo>
                <a:lnTo>
                  <a:pt x="2100" y="5551"/>
                </a:lnTo>
                <a:lnTo>
                  <a:pt x="1954" y="5613"/>
                </a:lnTo>
                <a:lnTo>
                  <a:pt x="1809" y="5634"/>
                </a:lnTo>
                <a:lnTo>
                  <a:pt x="1684" y="5613"/>
                </a:lnTo>
                <a:lnTo>
                  <a:pt x="1539" y="5572"/>
                </a:lnTo>
                <a:lnTo>
                  <a:pt x="1414" y="5509"/>
                </a:lnTo>
                <a:lnTo>
                  <a:pt x="1289" y="5405"/>
                </a:lnTo>
                <a:lnTo>
                  <a:pt x="1164" y="5301"/>
                </a:lnTo>
                <a:lnTo>
                  <a:pt x="1040" y="5156"/>
                </a:lnTo>
                <a:lnTo>
                  <a:pt x="915" y="5010"/>
                </a:lnTo>
                <a:lnTo>
                  <a:pt x="811" y="4823"/>
                </a:lnTo>
                <a:lnTo>
                  <a:pt x="707" y="4636"/>
                </a:lnTo>
                <a:lnTo>
                  <a:pt x="603" y="4428"/>
                </a:lnTo>
                <a:lnTo>
                  <a:pt x="520" y="4200"/>
                </a:lnTo>
                <a:lnTo>
                  <a:pt x="458" y="3971"/>
                </a:lnTo>
                <a:lnTo>
                  <a:pt x="374" y="3721"/>
                </a:lnTo>
                <a:lnTo>
                  <a:pt x="333" y="3451"/>
                </a:lnTo>
                <a:lnTo>
                  <a:pt x="291" y="3202"/>
                </a:lnTo>
                <a:lnTo>
                  <a:pt x="250" y="2931"/>
                </a:lnTo>
                <a:lnTo>
                  <a:pt x="229" y="2536"/>
                </a:lnTo>
                <a:lnTo>
                  <a:pt x="250" y="2183"/>
                </a:lnTo>
                <a:lnTo>
                  <a:pt x="271" y="1830"/>
                </a:lnTo>
                <a:lnTo>
                  <a:pt x="333" y="1497"/>
                </a:lnTo>
                <a:lnTo>
                  <a:pt x="416" y="1206"/>
                </a:lnTo>
                <a:lnTo>
                  <a:pt x="520" y="936"/>
                </a:lnTo>
                <a:lnTo>
                  <a:pt x="645" y="686"/>
                </a:lnTo>
                <a:lnTo>
                  <a:pt x="790" y="499"/>
                </a:lnTo>
                <a:lnTo>
                  <a:pt x="894" y="395"/>
                </a:lnTo>
                <a:lnTo>
                  <a:pt x="1019" y="312"/>
                </a:lnTo>
                <a:lnTo>
                  <a:pt x="1164" y="250"/>
                </a:lnTo>
                <a:lnTo>
                  <a:pt x="1331" y="229"/>
                </a:lnTo>
                <a:close/>
                <a:moveTo>
                  <a:pt x="1331" y="0"/>
                </a:moveTo>
                <a:lnTo>
                  <a:pt x="1123" y="42"/>
                </a:lnTo>
                <a:lnTo>
                  <a:pt x="936" y="104"/>
                </a:lnTo>
                <a:lnTo>
                  <a:pt x="769" y="208"/>
                </a:lnTo>
                <a:lnTo>
                  <a:pt x="624" y="354"/>
                </a:lnTo>
                <a:lnTo>
                  <a:pt x="458" y="562"/>
                </a:lnTo>
                <a:lnTo>
                  <a:pt x="312" y="811"/>
                </a:lnTo>
                <a:lnTo>
                  <a:pt x="208" y="1102"/>
                </a:lnTo>
                <a:lnTo>
                  <a:pt x="125" y="1414"/>
                </a:lnTo>
                <a:lnTo>
                  <a:pt x="63" y="1767"/>
                </a:lnTo>
                <a:lnTo>
                  <a:pt x="21" y="2141"/>
                </a:lnTo>
                <a:lnTo>
                  <a:pt x="0" y="2536"/>
                </a:lnTo>
                <a:lnTo>
                  <a:pt x="21" y="2931"/>
                </a:lnTo>
                <a:lnTo>
                  <a:pt x="63" y="3243"/>
                </a:lnTo>
                <a:lnTo>
                  <a:pt x="104" y="3534"/>
                </a:lnTo>
                <a:lnTo>
                  <a:pt x="167" y="3825"/>
                </a:lnTo>
                <a:lnTo>
                  <a:pt x="250" y="4096"/>
                </a:lnTo>
                <a:lnTo>
                  <a:pt x="333" y="4345"/>
                </a:lnTo>
                <a:lnTo>
                  <a:pt x="437" y="4574"/>
                </a:lnTo>
                <a:lnTo>
                  <a:pt x="541" y="4802"/>
                </a:lnTo>
                <a:lnTo>
                  <a:pt x="645" y="5010"/>
                </a:lnTo>
                <a:lnTo>
                  <a:pt x="769" y="5197"/>
                </a:lnTo>
                <a:lnTo>
                  <a:pt x="915" y="5364"/>
                </a:lnTo>
                <a:lnTo>
                  <a:pt x="1040" y="5509"/>
                </a:lnTo>
                <a:lnTo>
                  <a:pt x="1185" y="5634"/>
                </a:lnTo>
                <a:lnTo>
                  <a:pt x="1331" y="5717"/>
                </a:lnTo>
                <a:lnTo>
                  <a:pt x="1497" y="5800"/>
                </a:lnTo>
                <a:lnTo>
                  <a:pt x="1643" y="5842"/>
                </a:lnTo>
                <a:lnTo>
                  <a:pt x="1809" y="5863"/>
                </a:lnTo>
                <a:lnTo>
                  <a:pt x="2017" y="5821"/>
                </a:lnTo>
                <a:lnTo>
                  <a:pt x="2204" y="5759"/>
                </a:lnTo>
                <a:lnTo>
                  <a:pt x="2370" y="5655"/>
                </a:lnTo>
                <a:lnTo>
                  <a:pt x="2516" y="5509"/>
                </a:lnTo>
                <a:lnTo>
                  <a:pt x="2661" y="5301"/>
                </a:lnTo>
                <a:lnTo>
                  <a:pt x="2807" y="5052"/>
                </a:lnTo>
                <a:lnTo>
                  <a:pt x="2932" y="4761"/>
                </a:lnTo>
                <a:lnTo>
                  <a:pt x="3015" y="4449"/>
                </a:lnTo>
                <a:lnTo>
                  <a:pt x="3077" y="4096"/>
                </a:lnTo>
                <a:lnTo>
                  <a:pt x="3119" y="3721"/>
                </a:lnTo>
                <a:lnTo>
                  <a:pt x="3119" y="3326"/>
                </a:lnTo>
                <a:lnTo>
                  <a:pt x="3098" y="2931"/>
                </a:lnTo>
                <a:lnTo>
                  <a:pt x="3077" y="2620"/>
                </a:lnTo>
                <a:lnTo>
                  <a:pt x="3015" y="2329"/>
                </a:lnTo>
                <a:lnTo>
                  <a:pt x="2952" y="2038"/>
                </a:lnTo>
                <a:lnTo>
                  <a:pt x="2890" y="1767"/>
                </a:lnTo>
                <a:lnTo>
                  <a:pt x="2807" y="1518"/>
                </a:lnTo>
                <a:lnTo>
                  <a:pt x="2703" y="1289"/>
                </a:lnTo>
                <a:lnTo>
                  <a:pt x="2599" y="1060"/>
                </a:lnTo>
                <a:lnTo>
                  <a:pt x="2474" y="853"/>
                </a:lnTo>
                <a:lnTo>
                  <a:pt x="2349" y="665"/>
                </a:lnTo>
                <a:lnTo>
                  <a:pt x="2225" y="499"/>
                </a:lnTo>
                <a:lnTo>
                  <a:pt x="2079" y="354"/>
                </a:lnTo>
                <a:lnTo>
                  <a:pt x="1934" y="229"/>
                </a:lnTo>
                <a:lnTo>
                  <a:pt x="1788" y="146"/>
                </a:lnTo>
                <a:lnTo>
                  <a:pt x="1643" y="63"/>
                </a:lnTo>
                <a:lnTo>
                  <a:pt x="1476" y="21"/>
                </a:lnTo>
                <a:lnTo>
                  <a:pt x="13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"/>
          <p:cNvSpPr/>
          <p:nvPr/>
        </p:nvSpPr>
        <p:spPr>
          <a:xfrm>
            <a:off x="8168075" y="1068988"/>
            <a:ext cx="24450" cy="7825"/>
          </a:xfrm>
          <a:custGeom>
            <a:rect b="b" l="l" r="r" t="t"/>
            <a:pathLst>
              <a:path extrusionOk="0" h="313" w="978">
                <a:moveTo>
                  <a:pt x="478" y="0"/>
                </a:moveTo>
                <a:lnTo>
                  <a:pt x="374" y="21"/>
                </a:lnTo>
                <a:lnTo>
                  <a:pt x="270" y="42"/>
                </a:lnTo>
                <a:lnTo>
                  <a:pt x="166" y="63"/>
                </a:lnTo>
                <a:lnTo>
                  <a:pt x="63" y="104"/>
                </a:lnTo>
                <a:lnTo>
                  <a:pt x="21" y="146"/>
                </a:lnTo>
                <a:lnTo>
                  <a:pt x="0" y="187"/>
                </a:lnTo>
                <a:lnTo>
                  <a:pt x="0" y="229"/>
                </a:lnTo>
                <a:lnTo>
                  <a:pt x="21" y="271"/>
                </a:lnTo>
                <a:lnTo>
                  <a:pt x="63" y="291"/>
                </a:lnTo>
                <a:lnTo>
                  <a:pt x="104" y="312"/>
                </a:lnTo>
                <a:lnTo>
                  <a:pt x="146" y="312"/>
                </a:lnTo>
                <a:lnTo>
                  <a:pt x="187" y="291"/>
                </a:lnTo>
                <a:lnTo>
                  <a:pt x="333" y="250"/>
                </a:lnTo>
                <a:lnTo>
                  <a:pt x="499" y="229"/>
                </a:lnTo>
                <a:lnTo>
                  <a:pt x="645" y="250"/>
                </a:lnTo>
                <a:lnTo>
                  <a:pt x="811" y="291"/>
                </a:lnTo>
                <a:lnTo>
                  <a:pt x="915" y="291"/>
                </a:lnTo>
                <a:lnTo>
                  <a:pt x="956" y="250"/>
                </a:lnTo>
                <a:lnTo>
                  <a:pt x="977" y="208"/>
                </a:lnTo>
                <a:lnTo>
                  <a:pt x="956" y="167"/>
                </a:lnTo>
                <a:lnTo>
                  <a:pt x="936" y="146"/>
                </a:lnTo>
                <a:lnTo>
                  <a:pt x="894" y="104"/>
                </a:lnTo>
                <a:lnTo>
                  <a:pt x="790" y="63"/>
                </a:lnTo>
                <a:lnTo>
                  <a:pt x="686" y="42"/>
                </a:lnTo>
                <a:lnTo>
                  <a:pt x="582" y="21"/>
                </a:lnTo>
                <a:lnTo>
                  <a:pt x="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"/>
          <p:cNvSpPr txBox="1"/>
          <p:nvPr>
            <p:ph idx="4294967295" type="subTitle"/>
          </p:nvPr>
        </p:nvSpPr>
        <p:spPr>
          <a:xfrm>
            <a:off x="638175" y="1208853"/>
            <a:ext cx="33609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goal was to build a service to buy &amp; sell NFTs specific to the customer.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NFTs would appreciate in price as the ownership passes to the next person.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NFT was to be built from 4 random meaningful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"/>
          <p:cNvSpPr/>
          <p:nvPr/>
        </p:nvSpPr>
        <p:spPr>
          <a:xfrm>
            <a:off x="3979250" y="3825572"/>
            <a:ext cx="4451515" cy="302446"/>
          </a:xfrm>
          <a:custGeom>
            <a:rect b="b" l="l" r="r" t="t"/>
            <a:pathLst>
              <a:path extrusionOk="0" h="17718" w="260780">
                <a:moveTo>
                  <a:pt x="258481" y="1"/>
                </a:moveTo>
                <a:lnTo>
                  <a:pt x="1917" y="466"/>
                </a:lnTo>
                <a:lnTo>
                  <a:pt x="1917" y="466"/>
                </a:lnTo>
                <a:cubicBezTo>
                  <a:pt x="1917" y="466"/>
                  <a:pt x="0" y="16101"/>
                  <a:pt x="7667" y="17716"/>
                </a:cubicBezTo>
                <a:lnTo>
                  <a:pt x="249883" y="17716"/>
                </a:lnTo>
                <a:cubicBezTo>
                  <a:pt x="249883" y="17716"/>
                  <a:pt x="249906" y="17717"/>
                  <a:pt x="249951" y="17717"/>
                </a:cubicBezTo>
                <a:cubicBezTo>
                  <a:pt x="250868" y="17717"/>
                  <a:pt x="260779" y="17319"/>
                  <a:pt x="258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4"/>
          <p:cNvSpPr/>
          <p:nvPr/>
        </p:nvSpPr>
        <p:spPr>
          <a:xfrm>
            <a:off x="4561386" y="1625100"/>
            <a:ext cx="3287255" cy="2159423"/>
          </a:xfrm>
          <a:custGeom>
            <a:rect b="b" l="l" r="r" t="t"/>
            <a:pathLst>
              <a:path extrusionOk="0" h="126504" w="192575">
                <a:moveTo>
                  <a:pt x="181266" y="12076"/>
                </a:moveTo>
                <a:lnTo>
                  <a:pt x="181266" y="119247"/>
                </a:lnTo>
                <a:lnTo>
                  <a:pt x="9667" y="119247"/>
                </a:lnTo>
                <a:lnTo>
                  <a:pt x="9667" y="12076"/>
                </a:lnTo>
                <a:close/>
                <a:moveTo>
                  <a:pt x="6572" y="1"/>
                </a:moveTo>
                <a:cubicBezTo>
                  <a:pt x="2876" y="1"/>
                  <a:pt x="1" y="2931"/>
                  <a:pt x="1" y="6600"/>
                </a:cubicBezTo>
                <a:lnTo>
                  <a:pt x="1" y="126503"/>
                </a:lnTo>
                <a:lnTo>
                  <a:pt x="192574" y="126503"/>
                </a:lnTo>
                <a:lnTo>
                  <a:pt x="192574" y="6600"/>
                </a:lnTo>
                <a:cubicBezTo>
                  <a:pt x="192574" y="2903"/>
                  <a:pt x="189371" y="1"/>
                  <a:pt x="1856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4"/>
          <p:cNvSpPr txBox="1"/>
          <p:nvPr>
            <p:ph type="title"/>
          </p:nvPr>
        </p:nvSpPr>
        <p:spPr>
          <a:xfrm>
            <a:off x="713250" y="476931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7" name="Google Shape;657;p54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4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4"/>
          <p:cNvSpPr/>
          <p:nvPr/>
        </p:nvSpPr>
        <p:spPr>
          <a:xfrm>
            <a:off x="2254225" y="4595800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4"/>
          <p:cNvSpPr/>
          <p:nvPr/>
        </p:nvSpPr>
        <p:spPr>
          <a:xfrm>
            <a:off x="2751950" y="4128025"/>
            <a:ext cx="849900" cy="2492100"/>
          </a:xfrm>
          <a:prstGeom prst="parallelogram">
            <a:avLst>
              <a:gd fmla="val 5105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00" y="1801825"/>
            <a:ext cx="2953423" cy="18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/>
          <p:nvPr/>
        </p:nvSpPr>
        <p:spPr>
          <a:xfrm>
            <a:off x="4293350" y="30217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5"/>
          <p:cNvSpPr/>
          <p:nvPr/>
        </p:nvSpPr>
        <p:spPr>
          <a:xfrm>
            <a:off x="6826325" y="30217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5"/>
          <p:cNvSpPr/>
          <p:nvPr/>
        </p:nvSpPr>
        <p:spPr>
          <a:xfrm>
            <a:off x="1760375" y="30217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5"/>
          <p:cNvSpPr/>
          <p:nvPr/>
        </p:nvSpPr>
        <p:spPr>
          <a:xfrm>
            <a:off x="4293350" y="11614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5"/>
          <p:cNvSpPr/>
          <p:nvPr/>
        </p:nvSpPr>
        <p:spPr>
          <a:xfrm>
            <a:off x="6826325" y="11614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5"/>
          <p:cNvSpPr/>
          <p:nvPr/>
        </p:nvSpPr>
        <p:spPr>
          <a:xfrm>
            <a:off x="1760375" y="1161438"/>
            <a:ext cx="548100" cy="54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5"/>
          <p:cNvSpPr txBox="1"/>
          <p:nvPr>
            <p:ph type="title"/>
          </p:nvPr>
        </p:nvSpPr>
        <p:spPr>
          <a:xfrm>
            <a:off x="713475" y="4534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673" name="Google Shape;673;p55"/>
          <p:cNvSpPr txBox="1"/>
          <p:nvPr>
            <p:ph idx="1" type="subTitle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Truffle</a:t>
            </a:r>
            <a:endParaRPr sz="2000"/>
          </a:p>
        </p:txBody>
      </p:sp>
      <p:sp>
        <p:nvSpPr>
          <p:cNvPr id="674" name="Google Shape;674;p55"/>
          <p:cNvSpPr txBox="1"/>
          <p:nvPr>
            <p:ph idx="2" type="subTitle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Brownie</a:t>
            </a:r>
            <a:endParaRPr sz="2000"/>
          </a:p>
        </p:txBody>
      </p:sp>
      <p:sp>
        <p:nvSpPr>
          <p:cNvPr id="675" name="Google Shape;675;p55"/>
          <p:cNvSpPr txBox="1"/>
          <p:nvPr>
            <p:ph idx="3" type="subTitle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Remix</a:t>
            </a:r>
            <a:endParaRPr sz="2000"/>
          </a:p>
        </p:txBody>
      </p:sp>
      <p:sp>
        <p:nvSpPr>
          <p:cNvPr id="676" name="Google Shape;676;p55"/>
          <p:cNvSpPr txBox="1"/>
          <p:nvPr>
            <p:ph idx="4" type="subTitle"/>
          </p:nvPr>
        </p:nvSpPr>
        <p:spPr>
          <a:xfrm>
            <a:off x="1212425" y="1741625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Solidity</a:t>
            </a:r>
            <a:endParaRPr sz="2000"/>
          </a:p>
        </p:txBody>
      </p:sp>
      <p:sp>
        <p:nvSpPr>
          <p:cNvPr id="677" name="Google Shape;677;p55"/>
          <p:cNvSpPr txBox="1"/>
          <p:nvPr>
            <p:ph idx="5" type="subTitle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Metamask</a:t>
            </a:r>
            <a:endParaRPr sz="2000"/>
          </a:p>
        </p:txBody>
      </p:sp>
      <p:sp>
        <p:nvSpPr>
          <p:cNvPr id="678" name="Google Shape;678;p55"/>
          <p:cNvSpPr txBox="1"/>
          <p:nvPr>
            <p:ph idx="6" type="subTitle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Ganache</a:t>
            </a:r>
            <a:endParaRPr sz="2000"/>
          </a:p>
        </p:txBody>
      </p:sp>
      <p:sp>
        <p:nvSpPr>
          <p:cNvPr id="679" name="Google Shape;679;p55"/>
          <p:cNvSpPr txBox="1"/>
          <p:nvPr>
            <p:ph idx="7" type="subTitle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Programming Language</a:t>
            </a:r>
            <a:endParaRPr sz="1600"/>
          </a:p>
        </p:txBody>
      </p:sp>
      <p:sp>
        <p:nvSpPr>
          <p:cNvPr id="680" name="Google Shape;680;p55"/>
          <p:cNvSpPr txBox="1"/>
          <p:nvPr>
            <p:ph idx="8" type="subTitle"/>
          </p:nvPr>
        </p:nvSpPr>
        <p:spPr>
          <a:xfrm>
            <a:off x="3750525" y="2164925"/>
            <a:ext cx="1806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Wallet for handling ethers (or any coin)</a:t>
            </a:r>
            <a:endParaRPr b="1" sz="1600"/>
          </a:p>
        </p:txBody>
      </p:sp>
      <p:sp>
        <p:nvSpPr>
          <p:cNvPr id="681" name="Google Shape;681;p55"/>
          <p:cNvSpPr txBox="1"/>
          <p:nvPr>
            <p:ph idx="9" type="subTitle"/>
          </p:nvPr>
        </p:nvSpPr>
        <p:spPr>
          <a:xfrm>
            <a:off x="6288001" y="2164925"/>
            <a:ext cx="1806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Setting up a local blockchain network</a:t>
            </a:r>
            <a:endParaRPr sz="1600"/>
          </a:p>
        </p:txBody>
      </p:sp>
      <p:sp>
        <p:nvSpPr>
          <p:cNvPr id="682" name="Google Shape;682;p55"/>
          <p:cNvSpPr txBox="1"/>
          <p:nvPr>
            <p:ph idx="13" type="subTitle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For deploying the smart contract (javascript)</a:t>
            </a:r>
            <a:endParaRPr sz="1600"/>
          </a:p>
        </p:txBody>
      </p:sp>
      <p:sp>
        <p:nvSpPr>
          <p:cNvPr id="683" name="Google Shape;683;p55"/>
          <p:cNvSpPr txBox="1"/>
          <p:nvPr>
            <p:ph idx="14" type="subTitle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Deploying the smart contract (python)</a:t>
            </a:r>
            <a:endParaRPr sz="1600"/>
          </a:p>
        </p:txBody>
      </p:sp>
      <p:sp>
        <p:nvSpPr>
          <p:cNvPr id="684" name="Google Shape;684;p55"/>
          <p:cNvSpPr txBox="1"/>
          <p:nvPr>
            <p:ph idx="15" type="subTitle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Editor to write smart contracts</a:t>
            </a:r>
            <a:endParaRPr sz="1600"/>
          </a:p>
        </p:txBody>
      </p:sp>
      <p:grpSp>
        <p:nvGrpSpPr>
          <p:cNvPr id="685" name="Google Shape;685;p55"/>
          <p:cNvGrpSpPr/>
          <p:nvPr/>
        </p:nvGrpSpPr>
        <p:grpSpPr>
          <a:xfrm>
            <a:off x="4416216" y="1289204"/>
            <a:ext cx="302371" cy="292605"/>
            <a:chOff x="-6690625" y="3631325"/>
            <a:chExt cx="307225" cy="292225"/>
          </a:xfrm>
        </p:grpSpPr>
        <p:sp>
          <p:nvSpPr>
            <p:cNvPr id="686" name="Google Shape;686;p55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5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5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5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5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55"/>
          <p:cNvGrpSpPr/>
          <p:nvPr/>
        </p:nvGrpSpPr>
        <p:grpSpPr>
          <a:xfrm>
            <a:off x="1888106" y="3149510"/>
            <a:ext cx="292620" cy="292595"/>
            <a:chOff x="-4478975" y="3251700"/>
            <a:chExt cx="293825" cy="293800"/>
          </a:xfrm>
        </p:grpSpPr>
        <p:sp>
          <p:nvSpPr>
            <p:cNvPr id="692" name="Google Shape;692;p55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5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5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55"/>
          <p:cNvGrpSpPr/>
          <p:nvPr/>
        </p:nvGrpSpPr>
        <p:grpSpPr>
          <a:xfrm>
            <a:off x="6953946" y="1289190"/>
            <a:ext cx="292620" cy="292616"/>
            <a:chOff x="-2310650" y="3958175"/>
            <a:chExt cx="293825" cy="291450"/>
          </a:xfrm>
        </p:grpSpPr>
        <p:sp>
          <p:nvSpPr>
            <p:cNvPr id="696" name="Google Shape;696;p55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5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55"/>
          <p:cNvGrpSpPr/>
          <p:nvPr/>
        </p:nvGrpSpPr>
        <p:grpSpPr>
          <a:xfrm>
            <a:off x="1888244" y="1289192"/>
            <a:ext cx="292597" cy="292616"/>
            <a:chOff x="-5611575" y="3272950"/>
            <a:chExt cx="294600" cy="291450"/>
          </a:xfrm>
        </p:grpSpPr>
        <p:sp>
          <p:nvSpPr>
            <p:cNvPr id="699" name="Google Shape;699;p55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5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5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5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5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55"/>
          <p:cNvGrpSpPr/>
          <p:nvPr/>
        </p:nvGrpSpPr>
        <p:grpSpPr>
          <a:xfrm>
            <a:off x="6954068" y="3149499"/>
            <a:ext cx="302363" cy="292606"/>
            <a:chOff x="-3768700" y="3253275"/>
            <a:chExt cx="301850" cy="291150"/>
          </a:xfrm>
        </p:grpSpPr>
        <p:sp>
          <p:nvSpPr>
            <p:cNvPr id="705" name="Google Shape;705;p55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5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5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55"/>
          <p:cNvGrpSpPr/>
          <p:nvPr/>
        </p:nvGrpSpPr>
        <p:grpSpPr>
          <a:xfrm>
            <a:off x="4421091" y="3149505"/>
            <a:ext cx="292605" cy="292601"/>
            <a:chOff x="-5251625" y="3272950"/>
            <a:chExt cx="292225" cy="292250"/>
          </a:xfrm>
        </p:grpSpPr>
        <p:sp>
          <p:nvSpPr>
            <p:cNvPr id="709" name="Google Shape;709;p55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5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5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process</a:t>
            </a:r>
            <a:endParaRPr/>
          </a:p>
        </p:txBody>
      </p:sp>
      <p:sp>
        <p:nvSpPr>
          <p:cNvPr id="717" name="Google Shape;717;p56"/>
          <p:cNvSpPr txBox="1"/>
          <p:nvPr>
            <p:ph idx="1" type="subTitle"/>
          </p:nvPr>
        </p:nvSpPr>
        <p:spPr>
          <a:xfrm>
            <a:off x="60478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Understanding</a:t>
            </a:r>
            <a:endParaRPr/>
          </a:p>
        </p:txBody>
      </p:sp>
      <p:sp>
        <p:nvSpPr>
          <p:cNvPr id="718" name="Google Shape;718;p56"/>
          <p:cNvSpPr txBox="1"/>
          <p:nvPr>
            <p:ph idx="2" type="subTitle"/>
          </p:nvPr>
        </p:nvSpPr>
        <p:spPr>
          <a:xfrm>
            <a:off x="2623738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719" name="Google Shape;719;p56"/>
          <p:cNvSpPr txBox="1"/>
          <p:nvPr>
            <p:ph idx="3" type="subTitle"/>
          </p:nvPr>
        </p:nvSpPr>
        <p:spPr>
          <a:xfrm>
            <a:off x="4651125" y="2227850"/>
            <a:ext cx="18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20" name="Google Shape;720;p56"/>
          <p:cNvSpPr txBox="1"/>
          <p:nvPr>
            <p:ph idx="4" type="subTitle"/>
          </p:nvPr>
        </p:nvSpPr>
        <p:spPr>
          <a:xfrm>
            <a:off x="6674475" y="2227862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Optimise</a:t>
            </a:r>
            <a:endParaRPr/>
          </a:p>
        </p:txBody>
      </p:sp>
      <p:sp>
        <p:nvSpPr>
          <p:cNvPr id="721" name="Google Shape;721;p56"/>
          <p:cNvSpPr txBox="1"/>
          <p:nvPr>
            <p:ph idx="5" type="subTitle"/>
          </p:nvPr>
        </p:nvSpPr>
        <p:spPr>
          <a:xfrm>
            <a:off x="60478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First week was focussed purely on understanding the problem statement</a:t>
            </a:r>
            <a:endParaRPr/>
          </a:p>
        </p:txBody>
      </p:sp>
      <p:sp>
        <p:nvSpPr>
          <p:cNvPr id="722" name="Google Shape;722;p56"/>
          <p:cNvSpPr txBox="1"/>
          <p:nvPr>
            <p:ph idx="6" type="subTitle"/>
          </p:nvPr>
        </p:nvSpPr>
        <p:spPr>
          <a:xfrm>
            <a:off x="2623738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Second week focussed learning. Resources were provided by the company</a:t>
            </a:r>
            <a:endParaRPr/>
          </a:p>
        </p:txBody>
      </p:sp>
      <p:sp>
        <p:nvSpPr>
          <p:cNvPr id="723" name="Google Shape;723;p56"/>
          <p:cNvSpPr txBox="1"/>
          <p:nvPr>
            <p:ph idx="7" type="subTitle"/>
          </p:nvPr>
        </p:nvSpPr>
        <p:spPr>
          <a:xfrm>
            <a:off x="465112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the smart contract had started on the Remix editor</a:t>
            </a:r>
            <a:endParaRPr/>
          </a:p>
        </p:txBody>
      </p:sp>
      <p:sp>
        <p:nvSpPr>
          <p:cNvPr id="724" name="Google Shape;724;p56"/>
          <p:cNvSpPr txBox="1"/>
          <p:nvPr>
            <p:ph idx="8" type="subTitle"/>
          </p:nvPr>
        </p:nvSpPr>
        <p:spPr>
          <a:xfrm>
            <a:off x="6674475" y="264172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Last week was focussed on testing the contract for various corner cases</a:t>
            </a:r>
            <a:endParaRPr/>
          </a:p>
        </p:txBody>
      </p:sp>
      <p:sp>
        <p:nvSpPr>
          <p:cNvPr id="725" name="Google Shape;725;p56"/>
          <p:cNvSpPr txBox="1"/>
          <p:nvPr>
            <p:ph idx="9" type="title"/>
          </p:nvPr>
        </p:nvSpPr>
        <p:spPr>
          <a:xfrm>
            <a:off x="60478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56"/>
          <p:cNvSpPr txBox="1"/>
          <p:nvPr>
            <p:ph idx="13" type="title"/>
          </p:nvPr>
        </p:nvSpPr>
        <p:spPr>
          <a:xfrm>
            <a:off x="465112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7" name="Google Shape;727;p56"/>
          <p:cNvSpPr txBox="1"/>
          <p:nvPr>
            <p:ph idx="14" type="title"/>
          </p:nvPr>
        </p:nvSpPr>
        <p:spPr>
          <a:xfrm>
            <a:off x="2623738" y="189133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8" name="Google Shape;728;p56"/>
          <p:cNvSpPr txBox="1"/>
          <p:nvPr>
            <p:ph idx="15" type="title"/>
          </p:nvPr>
        </p:nvSpPr>
        <p:spPr>
          <a:xfrm>
            <a:off x="6674475" y="1890375"/>
            <a:ext cx="530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>
            <p:ph type="title"/>
          </p:nvPr>
        </p:nvSpPr>
        <p:spPr>
          <a:xfrm>
            <a:off x="775800" y="201700"/>
            <a:ext cx="30948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734" name="Google Shape;734;p57"/>
          <p:cNvSpPr txBox="1"/>
          <p:nvPr>
            <p:ph idx="1" type="subTitle"/>
          </p:nvPr>
        </p:nvSpPr>
        <p:spPr>
          <a:xfrm>
            <a:off x="408500" y="1848550"/>
            <a:ext cx="35838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AutoNum type="arabicPeriod"/>
            </a:pPr>
            <a:r>
              <a:rPr lang="en">
                <a:solidFill>
                  <a:srgbClr val="F2F2F2"/>
                </a:solidFill>
              </a:rPr>
              <a:t>Learnt working with Blockchain</a:t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AutoNum type="arabicPeriod"/>
            </a:pPr>
            <a:r>
              <a:rPr lang="en">
                <a:solidFill>
                  <a:srgbClr val="F2F2F2"/>
                </a:solidFill>
              </a:rPr>
              <a:t>Made my smart contract which is secure &amp; robust</a:t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AutoNum type="arabicPeriod"/>
            </a:pPr>
            <a:r>
              <a:rPr lang="en">
                <a:solidFill>
                  <a:srgbClr val="F2F2F2"/>
                </a:solidFill>
              </a:rPr>
              <a:t>Deployed the smart contract to Rinkeby Net</a:t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AutoNum type="arabicPeriod"/>
            </a:pPr>
            <a:r>
              <a:rPr lang="en">
                <a:solidFill>
                  <a:srgbClr val="F2F2F2"/>
                </a:solidFill>
              </a:rPr>
              <a:t>Enjoyed discussing on complex issues and finding solutions to technical problems</a:t>
            </a:r>
            <a:endParaRPr>
              <a:solidFill>
                <a:srgbClr val="F2F2F2"/>
              </a:solidFill>
            </a:endParaRPr>
          </a:p>
        </p:txBody>
      </p:sp>
      <p:grpSp>
        <p:nvGrpSpPr>
          <p:cNvPr id="735" name="Google Shape;735;p57"/>
          <p:cNvGrpSpPr/>
          <p:nvPr/>
        </p:nvGrpSpPr>
        <p:grpSpPr>
          <a:xfrm>
            <a:off x="4953000" y="809267"/>
            <a:ext cx="4032788" cy="3677359"/>
            <a:chOff x="4953000" y="809267"/>
            <a:chExt cx="4032788" cy="3677359"/>
          </a:xfrm>
        </p:grpSpPr>
        <p:sp>
          <p:nvSpPr>
            <p:cNvPr id="736" name="Google Shape;736;p57"/>
            <p:cNvSpPr/>
            <p:nvPr/>
          </p:nvSpPr>
          <p:spPr>
            <a:xfrm>
              <a:off x="4953000" y="4249975"/>
              <a:ext cx="3273163" cy="236651"/>
            </a:xfrm>
            <a:custGeom>
              <a:rect b="b" l="l" r="r" t="t"/>
              <a:pathLst>
                <a:path extrusionOk="0" h="9980" w="170967">
                  <a:moveTo>
                    <a:pt x="81077" y="1"/>
                  </a:moveTo>
                  <a:lnTo>
                    <a:pt x="76732" y="21"/>
                  </a:lnTo>
                  <a:lnTo>
                    <a:pt x="72470" y="63"/>
                  </a:lnTo>
                  <a:lnTo>
                    <a:pt x="68250" y="104"/>
                  </a:lnTo>
                  <a:lnTo>
                    <a:pt x="64113" y="167"/>
                  </a:lnTo>
                  <a:lnTo>
                    <a:pt x="60059" y="229"/>
                  </a:lnTo>
                  <a:lnTo>
                    <a:pt x="56089" y="312"/>
                  </a:lnTo>
                  <a:lnTo>
                    <a:pt x="52201" y="396"/>
                  </a:lnTo>
                  <a:lnTo>
                    <a:pt x="48418" y="499"/>
                  </a:lnTo>
                  <a:lnTo>
                    <a:pt x="44738" y="603"/>
                  </a:lnTo>
                  <a:lnTo>
                    <a:pt x="41162" y="728"/>
                  </a:lnTo>
                  <a:lnTo>
                    <a:pt x="37691" y="853"/>
                  </a:lnTo>
                  <a:lnTo>
                    <a:pt x="34344" y="998"/>
                  </a:lnTo>
                  <a:lnTo>
                    <a:pt x="31101" y="1144"/>
                  </a:lnTo>
                  <a:lnTo>
                    <a:pt x="28003" y="1289"/>
                  </a:lnTo>
                  <a:lnTo>
                    <a:pt x="25030" y="1456"/>
                  </a:lnTo>
                  <a:lnTo>
                    <a:pt x="22203" y="1643"/>
                  </a:lnTo>
                  <a:lnTo>
                    <a:pt x="19521" y="1809"/>
                  </a:lnTo>
                  <a:lnTo>
                    <a:pt x="16985" y="1996"/>
                  </a:lnTo>
                  <a:lnTo>
                    <a:pt x="14595" y="2204"/>
                  </a:lnTo>
                  <a:lnTo>
                    <a:pt x="12370" y="2412"/>
                  </a:lnTo>
                  <a:lnTo>
                    <a:pt x="10312" y="2620"/>
                  </a:lnTo>
                  <a:lnTo>
                    <a:pt x="8420" y="2828"/>
                  </a:lnTo>
                  <a:lnTo>
                    <a:pt x="6716" y="3056"/>
                  </a:lnTo>
                  <a:lnTo>
                    <a:pt x="5177" y="3285"/>
                  </a:lnTo>
                  <a:lnTo>
                    <a:pt x="3847" y="3514"/>
                  </a:lnTo>
                  <a:lnTo>
                    <a:pt x="2683" y="3742"/>
                  </a:lnTo>
                  <a:lnTo>
                    <a:pt x="2184" y="3867"/>
                  </a:lnTo>
                  <a:lnTo>
                    <a:pt x="1726" y="3992"/>
                  </a:lnTo>
                  <a:lnTo>
                    <a:pt x="1331" y="4117"/>
                  </a:lnTo>
                  <a:lnTo>
                    <a:pt x="978" y="4241"/>
                  </a:lnTo>
                  <a:lnTo>
                    <a:pt x="687" y="4366"/>
                  </a:lnTo>
                  <a:lnTo>
                    <a:pt x="437" y="4491"/>
                  </a:lnTo>
                  <a:lnTo>
                    <a:pt x="250" y="4616"/>
                  </a:lnTo>
                  <a:lnTo>
                    <a:pt x="105" y="4740"/>
                  </a:lnTo>
                  <a:lnTo>
                    <a:pt x="22" y="4865"/>
                  </a:lnTo>
                  <a:lnTo>
                    <a:pt x="1" y="4927"/>
                  </a:lnTo>
                  <a:lnTo>
                    <a:pt x="1" y="4990"/>
                  </a:lnTo>
                  <a:lnTo>
                    <a:pt x="1" y="5052"/>
                  </a:lnTo>
                  <a:lnTo>
                    <a:pt x="22" y="5115"/>
                  </a:lnTo>
                  <a:lnTo>
                    <a:pt x="105" y="5239"/>
                  </a:lnTo>
                  <a:lnTo>
                    <a:pt x="250" y="5385"/>
                  </a:lnTo>
                  <a:lnTo>
                    <a:pt x="437" y="5510"/>
                  </a:lnTo>
                  <a:lnTo>
                    <a:pt x="687" y="5634"/>
                  </a:lnTo>
                  <a:lnTo>
                    <a:pt x="978" y="5759"/>
                  </a:lnTo>
                  <a:lnTo>
                    <a:pt x="1331" y="5884"/>
                  </a:lnTo>
                  <a:lnTo>
                    <a:pt x="1726" y="6008"/>
                  </a:lnTo>
                  <a:lnTo>
                    <a:pt x="2184" y="6112"/>
                  </a:lnTo>
                  <a:lnTo>
                    <a:pt x="2683" y="6237"/>
                  </a:lnTo>
                  <a:lnTo>
                    <a:pt x="3847" y="6487"/>
                  </a:lnTo>
                  <a:lnTo>
                    <a:pt x="5177" y="6715"/>
                  </a:lnTo>
                  <a:lnTo>
                    <a:pt x="6716" y="6944"/>
                  </a:lnTo>
                  <a:lnTo>
                    <a:pt x="8420" y="7152"/>
                  </a:lnTo>
                  <a:lnTo>
                    <a:pt x="10312" y="7381"/>
                  </a:lnTo>
                  <a:lnTo>
                    <a:pt x="12370" y="7588"/>
                  </a:lnTo>
                  <a:lnTo>
                    <a:pt x="14595" y="7776"/>
                  </a:lnTo>
                  <a:lnTo>
                    <a:pt x="16985" y="7983"/>
                  </a:lnTo>
                  <a:lnTo>
                    <a:pt x="19521" y="8170"/>
                  </a:lnTo>
                  <a:lnTo>
                    <a:pt x="22203" y="8358"/>
                  </a:lnTo>
                  <a:lnTo>
                    <a:pt x="25030" y="8524"/>
                  </a:lnTo>
                  <a:lnTo>
                    <a:pt x="28003" y="8690"/>
                  </a:lnTo>
                  <a:lnTo>
                    <a:pt x="31101" y="8836"/>
                  </a:lnTo>
                  <a:lnTo>
                    <a:pt x="34344" y="9002"/>
                  </a:lnTo>
                  <a:lnTo>
                    <a:pt x="37691" y="9127"/>
                  </a:lnTo>
                  <a:lnTo>
                    <a:pt x="41162" y="9251"/>
                  </a:lnTo>
                  <a:lnTo>
                    <a:pt x="44738" y="9376"/>
                  </a:lnTo>
                  <a:lnTo>
                    <a:pt x="48418" y="9501"/>
                  </a:lnTo>
                  <a:lnTo>
                    <a:pt x="52201" y="9584"/>
                  </a:lnTo>
                  <a:lnTo>
                    <a:pt x="56089" y="9688"/>
                  </a:lnTo>
                  <a:lnTo>
                    <a:pt x="60059" y="9750"/>
                  </a:lnTo>
                  <a:lnTo>
                    <a:pt x="64113" y="9834"/>
                  </a:lnTo>
                  <a:lnTo>
                    <a:pt x="68250" y="9875"/>
                  </a:lnTo>
                  <a:lnTo>
                    <a:pt x="72470" y="9917"/>
                  </a:lnTo>
                  <a:lnTo>
                    <a:pt x="76732" y="9958"/>
                  </a:lnTo>
                  <a:lnTo>
                    <a:pt x="81077" y="9979"/>
                  </a:lnTo>
                  <a:lnTo>
                    <a:pt x="89891" y="9979"/>
                  </a:lnTo>
                  <a:lnTo>
                    <a:pt x="94215" y="9958"/>
                  </a:lnTo>
                  <a:lnTo>
                    <a:pt x="98498" y="9917"/>
                  </a:lnTo>
                  <a:lnTo>
                    <a:pt x="102718" y="9875"/>
                  </a:lnTo>
                  <a:lnTo>
                    <a:pt x="106855" y="9834"/>
                  </a:lnTo>
                  <a:lnTo>
                    <a:pt x="110909" y="9750"/>
                  </a:lnTo>
                  <a:lnTo>
                    <a:pt x="114879" y="9688"/>
                  </a:lnTo>
                  <a:lnTo>
                    <a:pt x="118767" y="9584"/>
                  </a:lnTo>
                  <a:lnTo>
                    <a:pt x="122550" y="9501"/>
                  </a:lnTo>
                  <a:lnTo>
                    <a:pt x="126230" y="9376"/>
                  </a:lnTo>
                  <a:lnTo>
                    <a:pt x="129805" y="9251"/>
                  </a:lnTo>
                  <a:lnTo>
                    <a:pt x="133277" y="9127"/>
                  </a:lnTo>
                  <a:lnTo>
                    <a:pt x="136624" y="9002"/>
                  </a:lnTo>
                  <a:lnTo>
                    <a:pt x="139867" y="8836"/>
                  </a:lnTo>
                  <a:lnTo>
                    <a:pt x="142965" y="8690"/>
                  </a:lnTo>
                  <a:lnTo>
                    <a:pt x="145937" y="8524"/>
                  </a:lnTo>
                  <a:lnTo>
                    <a:pt x="148765" y="8358"/>
                  </a:lnTo>
                  <a:lnTo>
                    <a:pt x="151446" y="8170"/>
                  </a:lnTo>
                  <a:lnTo>
                    <a:pt x="153983" y="7983"/>
                  </a:lnTo>
                  <a:lnTo>
                    <a:pt x="156373" y="7776"/>
                  </a:lnTo>
                  <a:lnTo>
                    <a:pt x="158598" y="7588"/>
                  </a:lnTo>
                  <a:lnTo>
                    <a:pt x="160656" y="7381"/>
                  </a:lnTo>
                  <a:lnTo>
                    <a:pt x="162548" y="7152"/>
                  </a:lnTo>
                  <a:lnTo>
                    <a:pt x="164252" y="6944"/>
                  </a:lnTo>
                  <a:lnTo>
                    <a:pt x="165791" y="6715"/>
                  </a:lnTo>
                  <a:lnTo>
                    <a:pt x="167121" y="6487"/>
                  </a:lnTo>
                  <a:lnTo>
                    <a:pt x="168285" y="6237"/>
                  </a:lnTo>
                  <a:lnTo>
                    <a:pt x="168784" y="6112"/>
                  </a:lnTo>
                  <a:lnTo>
                    <a:pt x="169242" y="6008"/>
                  </a:lnTo>
                  <a:lnTo>
                    <a:pt x="169637" y="5884"/>
                  </a:lnTo>
                  <a:lnTo>
                    <a:pt x="169990" y="5759"/>
                  </a:lnTo>
                  <a:lnTo>
                    <a:pt x="170281" y="5634"/>
                  </a:lnTo>
                  <a:lnTo>
                    <a:pt x="170530" y="5510"/>
                  </a:lnTo>
                  <a:lnTo>
                    <a:pt x="170718" y="5385"/>
                  </a:lnTo>
                  <a:lnTo>
                    <a:pt x="170863" y="5239"/>
                  </a:lnTo>
                  <a:lnTo>
                    <a:pt x="170946" y="5115"/>
                  </a:lnTo>
                  <a:lnTo>
                    <a:pt x="170967" y="5052"/>
                  </a:lnTo>
                  <a:lnTo>
                    <a:pt x="170967" y="4990"/>
                  </a:lnTo>
                  <a:lnTo>
                    <a:pt x="170967" y="4927"/>
                  </a:lnTo>
                  <a:lnTo>
                    <a:pt x="170946" y="4865"/>
                  </a:lnTo>
                  <a:lnTo>
                    <a:pt x="170863" y="4740"/>
                  </a:lnTo>
                  <a:lnTo>
                    <a:pt x="170718" y="4616"/>
                  </a:lnTo>
                  <a:lnTo>
                    <a:pt x="170530" y="4491"/>
                  </a:lnTo>
                  <a:lnTo>
                    <a:pt x="170281" y="4366"/>
                  </a:lnTo>
                  <a:lnTo>
                    <a:pt x="169990" y="4241"/>
                  </a:lnTo>
                  <a:lnTo>
                    <a:pt x="169637" y="4117"/>
                  </a:lnTo>
                  <a:lnTo>
                    <a:pt x="169242" y="3992"/>
                  </a:lnTo>
                  <a:lnTo>
                    <a:pt x="168784" y="3867"/>
                  </a:lnTo>
                  <a:lnTo>
                    <a:pt x="168285" y="3742"/>
                  </a:lnTo>
                  <a:lnTo>
                    <a:pt x="167121" y="3514"/>
                  </a:lnTo>
                  <a:lnTo>
                    <a:pt x="165791" y="3285"/>
                  </a:lnTo>
                  <a:lnTo>
                    <a:pt x="164252" y="3056"/>
                  </a:lnTo>
                  <a:lnTo>
                    <a:pt x="162548" y="2828"/>
                  </a:lnTo>
                  <a:lnTo>
                    <a:pt x="160656" y="2620"/>
                  </a:lnTo>
                  <a:lnTo>
                    <a:pt x="158598" y="2412"/>
                  </a:lnTo>
                  <a:lnTo>
                    <a:pt x="156373" y="2204"/>
                  </a:lnTo>
                  <a:lnTo>
                    <a:pt x="153983" y="1996"/>
                  </a:lnTo>
                  <a:lnTo>
                    <a:pt x="151446" y="1809"/>
                  </a:lnTo>
                  <a:lnTo>
                    <a:pt x="148765" y="1643"/>
                  </a:lnTo>
                  <a:lnTo>
                    <a:pt x="145937" y="1456"/>
                  </a:lnTo>
                  <a:lnTo>
                    <a:pt x="142965" y="1289"/>
                  </a:lnTo>
                  <a:lnTo>
                    <a:pt x="139867" y="1144"/>
                  </a:lnTo>
                  <a:lnTo>
                    <a:pt x="136624" y="998"/>
                  </a:lnTo>
                  <a:lnTo>
                    <a:pt x="133277" y="853"/>
                  </a:lnTo>
                  <a:lnTo>
                    <a:pt x="129805" y="728"/>
                  </a:lnTo>
                  <a:lnTo>
                    <a:pt x="126230" y="603"/>
                  </a:lnTo>
                  <a:lnTo>
                    <a:pt x="122550" y="499"/>
                  </a:lnTo>
                  <a:lnTo>
                    <a:pt x="118767" y="396"/>
                  </a:lnTo>
                  <a:lnTo>
                    <a:pt x="114879" y="312"/>
                  </a:lnTo>
                  <a:lnTo>
                    <a:pt x="110909" y="229"/>
                  </a:lnTo>
                  <a:lnTo>
                    <a:pt x="106855" y="167"/>
                  </a:lnTo>
                  <a:lnTo>
                    <a:pt x="102718" y="104"/>
                  </a:lnTo>
                  <a:lnTo>
                    <a:pt x="98498" y="63"/>
                  </a:lnTo>
                  <a:lnTo>
                    <a:pt x="94215" y="21"/>
                  </a:lnTo>
                  <a:lnTo>
                    <a:pt x="89891" y="1"/>
                  </a:lnTo>
                  <a:close/>
                </a:path>
              </a:pathLst>
            </a:custGeom>
            <a:solidFill>
              <a:srgbClr val="222222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5406016" y="1368749"/>
              <a:ext cx="1734237" cy="2967098"/>
            </a:xfrm>
            <a:custGeom>
              <a:rect b="b" l="l" r="r" t="t"/>
              <a:pathLst>
                <a:path extrusionOk="0" h="125128" w="73136">
                  <a:moveTo>
                    <a:pt x="5759" y="1"/>
                  </a:moveTo>
                  <a:lnTo>
                    <a:pt x="5447" y="21"/>
                  </a:lnTo>
                  <a:lnTo>
                    <a:pt x="5156" y="63"/>
                  </a:lnTo>
                  <a:lnTo>
                    <a:pt x="4865" y="105"/>
                  </a:lnTo>
                  <a:lnTo>
                    <a:pt x="4574" y="167"/>
                  </a:lnTo>
                  <a:lnTo>
                    <a:pt x="4283" y="250"/>
                  </a:lnTo>
                  <a:lnTo>
                    <a:pt x="3992" y="354"/>
                  </a:lnTo>
                  <a:lnTo>
                    <a:pt x="3722" y="458"/>
                  </a:lnTo>
                  <a:lnTo>
                    <a:pt x="3452" y="562"/>
                  </a:lnTo>
                  <a:lnTo>
                    <a:pt x="3202" y="707"/>
                  </a:lnTo>
                  <a:lnTo>
                    <a:pt x="2953" y="832"/>
                  </a:lnTo>
                  <a:lnTo>
                    <a:pt x="2703" y="998"/>
                  </a:lnTo>
                  <a:lnTo>
                    <a:pt x="2475" y="1165"/>
                  </a:lnTo>
                  <a:lnTo>
                    <a:pt x="2246" y="1331"/>
                  </a:lnTo>
                  <a:lnTo>
                    <a:pt x="2017" y="1518"/>
                  </a:lnTo>
                  <a:lnTo>
                    <a:pt x="1809" y="1726"/>
                  </a:lnTo>
                  <a:lnTo>
                    <a:pt x="1601" y="1934"/>
                  </a:lnTo>
                  <a:lnTo>
                    <a:pt x="1414" y="2142"/>
                  </a:lnTo>
                  <a:lnTo>
                    <a:pt x="1227" y="2371"/>
                  </a:lnTo>
                  <a:lnTo>
                    <a:pt x="1061" y="2599"/>
                  </a:lnTo>
                  <a:lnTo>
                    <a:pt x="895" y="2849"/>
                  </a:lnTo>
                  <a:lnTo>
                    <a:pt x="749" y="3098"/>
                  </a:lnTo>
                  <a:lnTo>
                    <a:pt x="624" y="3348"/>
                  </a:lnTo>
                  <a:lnTo>
                    <a:pt x="500" y="3618"/>
                  </a:lnTo>
                  <a:lnTo>
                    <a:pt x="396" y="3888"/>
                  </a:lnTo>
                  <a:lnTo>
                    <a:pt x="292" y="4158"/>
                  </a:lnTo>
                  <a:lnTo>
                    <a:pt x="209" y="4449"/>
                  </a:lnTo>
                  <a:lnTo>
                    <a:pt x="146" y="4740"/>
                  </a:lnTo>
                  <a:lnTo>
                    <a:pt x="84" y="5031"/>
                  </a:lnTo>
                  <a:lnTo>
                    <a:pt x="42" y="5323"/>
                  </a:lnTo>
                  <a:lnTo>
                    <a:pt x="21" y="5634"/>
                  </a:lnTo>
                  <a:lnTo>
                    <a:pt x="1" y="5946"/>
                  </a:lnTo>
                  <a:lnTo>
                    <a:pt x="21" y="6466"/>
                  </a:lnTo>
                  <a:lnTo>
                    <a:pt x="7568" y="118642"/>
                  </a:lnTo>
                  <a:lnTo>
                    <a:pt x="7589" y="118974"/>
                  </a:lnTo>
                  <a:lnTo>
                    <a:pt x="7651" y="119307"/>
                  </a:lnTo>
                  <a:lnTo>
                    <a:pt x="7713" y="119640"/>
                  </a:lnTo>
                  <a:lnTo>
                    <a:pt x="7796" y="119951"/>
                  </a:lnTo>
                  <a:lnTo>
                    <a:pt x="7880" y="120263"/>
                  </a:lnTo>
                  <a:lnTo>
                    <a:pt x="8004" y="120575"/>
                  </a:lnTo>
                  <a:lnTo>
                    <a:pt x="8129" y="120866"/>
                  </a:lnTo>
                  <a:lnTo>
                    <a:pt x="8254" y="121178"/>
                  </a:lnTo>
                  <a:lnTo>
                    <a:pt x="8399" y="121448"/>
                  </a:lnTo>
                  <a:lnTo>
                    <a:pt x="8566" y="121739"/>
                  </a:lnTo>
                  <a:lnTo>
                    <a:pt x="8732" y="122009"/>
                  </a:lnTo>
                  <a:lnTo>
                    <a:pt x="8919" y="122259"/>
                  </a:lnTo>
                  <a:lnTo>
                    <a:pt x="9127" y="122508"/>
                  </a:lnTo>
                  <a:lnTo>
                    <a:pt x="9335" y="122758"/>
                  </a:lnTo>
                  <a:lnTo>
                    <a:pt x="9543" y="122987"/>
                  </a:lnTo>
                  <a:lnTo>
                    <a:pt x="9771" y="123215"/>
                  </a:lnTo>
                  <a:lnTo>
                    <a:pt x="10000" y="123423"/>
                  </a:lnTo>
                  <a:lnTo>
                    <a:pt x="10250" y="123631"/>
                  </a:lnTo>
                  <a:lnTo>
                    <a:pt x="10520" y="123818"/>
                  </a:lnTo>
                  <a:lnTo>
                    <a:pt x="10769" y="124005"/>
                  </a:lnTo>
                  <a:lnTo>
                    <a:pt x="11039" y="124171"/>
                  </a:lnTo>
                  <a:lnTo>
                    <a:pt x="11331" y="124317"/>
                  </a:lnTo>
                  <a:lnTo>
                    <a:pt x="11622" y="124463"/>
                  </a:lnTo>
                  <a:lnTo>
                    <a:pt x="11913" y="124587"/>
                  </a:lnTo>
                  <a:lnTo>
                    <a:pt x="12204" y="124712"/>
                  </a:lnTo>
                  <a:lnTo>
                    <a:pt x="12515" y="124816"/>
                  </a:lnTo>
                  <a:lnTo>
                    <a:pt x="12827" y="124899"/>
                  </a:lnTo>
                  <a:lnTo>
                    <a:pt x="13160" y="124982"/>
                  </a:lnTo>
                  <a:lnTo>
                    <a:pt x="13472" y="125024"/>
                  </a:lnTo>
                  <a:lnTo>
                    <a:pt x="13804" y="125086"/>
                  </a:lnTo>
                  <a:lnTo>
                    <a:pt x="14137" y="125107"/>
                  </a:lnTo>
                  <a:lnTo>
                    <a:pt x="14490" y="125128"/>
                  </a:lnTo>
                  <a:lnTo>
                    <a:pt x="67086" y="125128"/>
                  </a:lnTo>
                  <a:lnTo>
                    <a:pt x="67377" y="125107"/>
                  </a:lnTo>
                  <a:lnTo>
                    <a:pt x="67689" y="125086"/>
                  </a:lnTo>
                  <a:lnTo>
                    <a:pt x="68000" y="125065"/>
                  </a:lnTo>
                  <a:lnTo>
                    <a:pt x="68292" y="125003"/>
                  </a:lnTo>
                  <a:lnTo>
                    <a:pt x="68583" y="124941"/>
                  </a:lnTo>
                  <a:lnTo>
                    <a:pt x="68874" y="124878"/>
                  </a:lnTo>
                  <a:lnTo>
                    <a:pt x="69144" y="124774"/>
                  </a:lnTo>
                  <a:lnTo>
                    <a:pt x="69414" y="124670"/>
                  </a:lnTo>
                  <a:lnTo>
                    <a:pt x="69684" y="124566"/>
                  </a:lnTo>
                  <a:lnTo>
                    <a:pt x="69955" y="124421"/>
                  </a:lnTo>
                  <a:lnTo>
                    <a:pt x="70204" y="124275"/>
                  </a:lnTo>
                  <a:lnTo>
                    <a:pt x="70433" y="124130"/>
                  </a:lnTo>
                  <a:lnTo>
                    <a:pt x="70682" y="123964"/>
                  </a:lnTo>
                  <a:lnTo>
                    <a:pt x="70911" y="123797"/>
                  </a:lnTo>
                  <a:lnTo>
                    <a:pt x="71119" y="123610"/>
                  </a:lnTo>
                  <a:lnTo>
                    <a:pt x="71347" y="123402"/>
                  </a:lnTo>
                  <a:lnTo>
                    <a:pt x="71535" y="123194"/>
                  </a:lnTo>
                  <a:lnTo>
                    <a:pt x="71722" y="122987"/>
                  </a:lnTo>
                  <a:lnTo>
                    <a:pt x="71909" y="122758"/>
                  </a:lnTo>
                  <a:lnTo>
                    <a:pt x="72075" y="122529"/>
                  </a:lnTo>
                  <a:lnTo>
                    <a:pt x="72241" y="122280"/>
                  </a:lnTo>
                  <a:lnTo>
                    <a:pt x="72387" y="122030"/>
                  </a:lnTo>
                  <a:lnTo>
                    <a:pt x="72512" y="121781"/>
                  </a:lnTo>
                  <a:lnTo>
                    <a:pt x="72636" y="121511"/>
                  </a:lnTo>
                  <a:lnTo>
                    <a:pt x="72761" y="121240"/>
                  </a:lnTo>
                  <a:lnTo>
                    <a:pt x="72844" y="120970"/>
                  </a:lnTo>
                  <a:lnTo>
                    <a:pt x="72927" y="120679"/>
                  </a:lnTo>
                  <a:lnTo>
                    <a:pt x="73011" y="120388"/>
                  </a:lnTo>
                  <a:lnTo>
                    <a:pt x="73073" y="120097"/>
                  </a:lnTo>
                  <a:lnTo>
                    <a:pt x="73114" y="119806"/>
                  </a:lnTo>
                  <a:lnTo>
                    <a:pt x="73135" y="119494"/>
                  </a:lnTo>
                  <a:lnTo>
                    <a:pt x="73135" y="119182"/>
                  </a:lnTo>
                  <a:lnTo>
                    <a:pt x="73135" y="118912"/>
                  </a:lnTo>
                  <a:lnTo>
                    <a:pt x="73114" y="118642"/>
                  </a:lnTo>
                  <a:lnTo>
                    <a:pt x="65589" y="6466"/>
                  </a:lnTo>
                  <a:lnTo>
                    <a:pt x="65547" y="6133"/>
                  </a:lnTo>
                  <a:lnTo>
                    <a:pt x="65506" y="5801"/>
                  </a:lnTo>
                  <a:lnTo>
                    <a:pt x="65423" y="5468"/>
                  </a:lnTo>
                  <a:lnTo>
                    <a:pt x="65340" y="5156"/>
                  </a:lnTo>
                  <a:lnTo>
                    <a:pt x="65256" y="4844"/>
                  </a:lnTo>
                  <a:lnTo>
                    <a:pt x="65152" y="4533"/>
                  </a:lnTo>
                  <a:lnTo>
                    <a:pt x="65028" y="4242"/>
                  </a:lnTo>
                  <a:lnTo>
                    <a:pt x="64882" y="3950"/>
                  </a:lnTo>
                  <a:lnTo>
                    <a:pt x="64737" y="3659"/>
                  </a:lnTo>
                  <a:lnTo>
                    <a:pt x="64570" y="3389"/>
                  </a:lnTo>
                  <a:lnTo>
                    <a:pt x="64404" y="3119"/>
                  </a:lnTo>
                  <a:lnTo>
                    <a:pt x="64217" y="2849"/>
                  </a:lnTo>
                  <a:lnTo>
                    <a:pt x="64030" y="2599"/>
                  </a:lnTo>
                  <a:lnTo>
                    <a:pt x="63822" y="2350"/>
                  </a:lnTo>
                  <a:lnTo>
                    <a:pt x="63593" y="2121"/>
                  </a:lnTo>
                  <a:lnTo>
                    <a:pt x="63365" y="1892"/>
                  </a:lnTo>
                  <a:lnTo>
                    <a:pt x="63136" y="1685"/>
                  </a:lnTo>
                  <a:lnTo>
                    <a:pt x="62886" y="1497"/>
                  </a:lnTo>
                  <a:lnTo>
                    <a:pt x="62637" y="1290"/>
                  </a:lnTo>
                  <a:lnTo>
                    <a:pt x="62367" y="1123"/>
                  </a:lnTo>
                  <a:lnTo>
                    <a:pt x="62096" y="957"/>
                  </a:lnTo>
                  <a:lnTo>
                    <a:pt x="61826" y="791"/>
                  </a:lnTo>
                  <a:lnTo>
                    <a:pt x="61535" y="666"/>
                  </a:lnTo>
                  <a:lnTo>
                    <a:pt x="61244" y="520"/>
                  </a:lnTo>
                  <a:lnTo>
                    <a:pt x="60932" y="416"/>
                  </a:lnTo>
                  <a:lnTo>
                    <a:pt x="60620" y="312"/>
                  </a:lnTo>
                  <a:lnTo>
                    <a:pt x="60309" y="229"/>
                  </a:lnTo>
                  <a:lnTo>
                    <a:pt x="59997" y="146"/>
                  </a:lnTo>
                  <a:lnTo>
                    <a:pt x="59664" y="84"/>
                  </a:lnTo>
                  <a:lnTo>
                    <a:pt x="59332" y="42"/>
                  </a:lnTo>
                  <a:lnTo>
                    <a:pt x="58999" y="21"/>
                  </a:lnTo>
                  <a:lnTo>
                    <a:pt x="586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5406016" y="1368749"/>
              <a:ext cx="1734237" cy="2967098"/>
            </a:xfrm>
            <a:custGeom>
              <a:rect b="b" l="l" r="r" t="t"/>
              <a:pathLst>
                <a:path extrusionOk="0" fill="none" h="125128" w="73136">
                  <a:moveTo>
                    <a:pt x="58666" y="1"/>
                  </a:moveTo>
                  <a:lnTo>
                    <a:pt x="6071" y="1"/>
                  </a:lnTo>
                  <a:lnTo>
                    <a:pt x="6071" y="1"/>
                  </a:lnTo>
                  <a:lnTo>
                    <a:pt x="5759" y="1"/>
                  </a:lnTo>
                  <a:lnTo>
                    <a:pt x="5447" y="21"/>
                  </a:lnTo>
                  <a:lnTo>
                    <a:pt x="5156" y="63"/>
                  </a:lnTo>
                  <a:lnTo>
                    <a:pt x="4865" y="105"/>
                  </a:lnTo>
                  <a:lnTo>
                    <a:pt x="4574" y="167"/>
                  </a:lnTo>
                  <a:lnTo>
                    <a:pt x="4283" y="250"/>
                  </a:lnTo>
                  <a:lnTo>
                    <a:pt x="3992" y="354"/>
                  </a:lnTo>
                  <a:lnTo>
                    <a:pt x="3722" y="458"/>
                  </a:lnTo>
                  <a:lnTo>
                    <a:pt x="3452" y="562"/>
                  </a:lnTo>
                  <a:lnTo>
                    <a:pt x="3202" y="707"/>
                  </a:lnTo>
                  <a:lnTo>
                    <a:pt x="2953" y="832"/>
                  </a:lnTo>
                  <a:lnTo>
                    <a:pt x="2703" y="998"/>
                  </a:lnTo>
                  <a:lnTo>
                    <a:pt x="2475" y="1165"/>
                  </a:lnTo>
                  <a:lnTo>
                    <a:pt x="2246" y="1331"/>
                  </a:lnTo>
                  <a:lnTo>
                    <a:pt x="2017" y="1518"/>
                  </a:lnTo>
                  <a:lnTo>
                    <a:pt x="1809" y="1726"/>
                  </a:lnTo>
                  <a:lnTo>
                    <a:pt x="1601" y="1934"/>
                  </a:lnTo>
                  <a:lnTo>
                    <a:pt x="1414" y="2142"/>
                  </a:lnTo>
                  <a:lnTo>
                    <a:pt x="1227" y="2371"/>
                  </a:lnTo>
                  <a:lnTo>
                    <a:pt x="1061" y="2599"/>
                  </a:lnTo>
                  <a:lnTo>
                    <a:pt x="895" y="2849"/>
                  </a:lnTo>
                  <a:lnTo>
                    <a:pt x="749" y="3098"/>
                  </a:lnTo>
                  <a:lnTo>
                    <a:pt x="624" y="3348"/>
                  </a:lnTo>
                  <a:lnTo>
                    <a:pt x="500" y="3618"/>
                  </a:lnTo>
                  <a:lnTo>
                    <a:pt x="396" y="3888"/>
                  </a:lnTo>
                  <a:lnTo>
                    <a:pt x="292" y="4158"/>
                  </a:lnTo>
                  <a:lnTo>
                    <a:pt x="209" y="4449"/>
                  </a:lnTo>
                  <a:lnTo>
                    <a:pt x="146" y="4740"/>
                  </a:lnTo>
                  <a:lnTo>
                    <a:pt x="84" y="5031"/>
                  </a:lnTo>
                  <a:lnTo>
                    <a:pt x="42" y="5323"/>
                  </a:lnTo>
                  <a:lnTo>
                    <a:pt x="21" y="5634"/>
                  </a:lnTo>
                  <a:lnTo>
                    <a:pt x="1" y="5946"/>
                  </a:lnTo>
                  <a:lnTo>
                    <a:pt x="1" y="5946"/>
                  </a:lnTo>
                  <a:lnTo>
                    <a:pt x="21" y="6466"/>
                  </a:lnTo>
                  <a:lnTo>
                    <a:pt x="7568" y="118642"/>
                  </a:lnTo>
                  <a:lnTo>
                    <a:pt x="7568" y="118642"/>
                  </a:lnTo>
                  <a:lnTo>
                    <a:pt x="7589" y="118974"/>
                  </a:lnTo>
                  <a:lnTo>
                    <a:pt x="7651" y="119307"/>
                  </a:lnTo>
                  <a:lnTo>
                    <a:pt x="7713" y="119640"/>
                  </a:lnTo>
                  <a:lnTo>
                    <a:pt x="7796" y="119951"/>
                  </a:lnTo>
                  <a:lnTo>
                    <a:pt x="7880" y="120263"/>
                  </a:lnTo>
                  <a:lnTo>
                    <a:pt x="8004" y="120575"/>
                  </a:lnTo>
                  <a:lnTo>
                    <a:pt x="8129" y="120866"/>
                  </a:lnTo>
                  <a:lnTo>
                    <a:pt x="8254" y="121178"/>
                  </a:lnTo>
                  <a:lnTo>
                    <a:pt x="8399" y="121448"/>
                  </a:lnTo>
                  <a:lnTo>
                    <a:pt x="8566" y="121739"/>
                  </a:lnTo>
                  <a:lnTo>
                    <a:pt x="8732" y="122009"/>
                  </a:lnTo>
                  <a:lnTo>
                    <a:pt x="8919" y="122259"/>
                  </a:lnTo>
                  <a:lnTo>
                    <a:pt x="9127" y="122508"/>
                  </a:lnTo>
                  <a:lnTo>
                    <a:pt x="9335" y="122758"/>
                  </a:lnTo>
                  <a:lnTo>
                    <a:pt x="9543" y="122987"/>
                  </a:lnTo>
                  <a:lnTo>
                    <a:pt x="9771" y="123215"/>
                  </a:lnTo>
                  <a:lnTo>
                    <a:pt x="10000" y="123423"/>
                  </a:lnTo>
                  <a:lnTo>
                    <a:pt x="10250" y="123631"/>
                  </a:lnTo>
                  <a:lnTo>
                    <a:pt x="10520" y="123818"/>
                  </a:lnTo>
                  <a:lnTo>
                    <a:pt x="10769" y="124005"/>
                  </a:lnTo>
                  <a:lnTo>
                    <a:pt x="11039" y="124171"/>
                  </a:lnTo>
                  <a:lnTo>
                    <a:pt x="11331" y="124317"/>
                  </a:lnTo>
                  <a:lnTo>
                    <a:pt x="11622" y="124463"/>
                  </a:lnTo>
                  <a:lnTo>
                    <a:pt x="11913" y="124587"/>
                  </a:lnTo>
                  <a:lnTo>
                    <a:pt x="12204" y="124712"/>
                  </a:lnTo>
                  <a:lnTo>
                    <a:pt x="12515" y="124816"/>
                  </a:lnTo>
                  <a:lnTo>
                    <a:pt x="12827" y="124899"/>
                  </a:lnTo>
                  <a:lnTo>
                    <a:pt x="13160" y="124982"/>
                  </a:lnTo>
                  <a:lnTo>
                    <a:pt x="13472" y="125024"/>
                  </a:lnTo>
                  <a:lnTo>
                    <a:pt x="13804" y="125086"/>
                  </a:lnTo>
                  <a:lnTo>
                    <a:pt x="14137" y="125107"/>
                  </a:lnTo>
                  <a:lnTo>
                    <a:pt x="14490" y="125128"/>
                  </a:lnTo>
                  <a:lnTo>
                    <a:pt x="67086" y="125128"/>
                  </a:lnTo>
                  <a:lnTo>
                    <a:pt x="67086" y="125128"/>
                  </a:lnTo>
                  <a:lnTo>
                    <a:pt x="67377" y="125107"/>
                  </a:lnTo>
                  <a:lnTo>
                    <a:pt x="67689" y="125086"/>
                  </a:lnTo>
                  <a:lnTo>
                    <a:pt x="68000" y="125065"/>
                  </a:lnTo>
                  <a:lnTo>
                    <a:pt x="68292" y="125003"/>
                  </a:lnTo>
                  <a:lnTo>
                    <a:pt x="68583" y="124941"/>
                  </a:lnTo>
                  <a:lnTo>
                    <a:pt x="68874" y="124878"/>
                  </a:lnTo>
                  <a:lnTo>
                    <a:pt x="69144" y="124774"/>
                  </a:lnTo>
                  <a:lnTo>
                    <a:pt x="69414" y="124670"/>
                  </a:lnTo>
                  <a:lnTo>
                    <a:pt x="69684" y="124566"/>
                  </a:lnTo>
                  <a:lnTo>
                    <a:pt x="69955" y="124421"/>
                  </a:lnTo>
                  <a:lnTo>
                    <a:pt x="70204" y="124275"/>
                  </a:lnTo>
                  <a:lnTo>
                    <a:pt x="70433" y="124130"/>
                  </a:lnTo>
                  <a:lnTo>
                    <a:pt x="70682" y="123964"/>
                  </a:lnTo>
                  <a:lnTo>
                    <a:pt x="70911" y="123797"/>
                  </a:lnTo>
                  <a:lnTo>
                    <a:pt x="71119" y="123610"/>
                  </a:lnTo>
                  <a:lnTo>
                    <a:pt x="71347" y="123402"/>
                  </a:lnTo>
                  <a:lnTo>
                    <a:pt x="71535" y="123194"/>
                  </a:lnTo>
                  <a:lnTo>
                    <a:pt x="71722" y="122987"/>
                  </a:lnTo>
                  <a:lnTo>
                    <a:pt x="71909" y="122758"/>
                  </a:lnTo>
                  <a:lnTo>
                    <a:pt x="72075" y="122529"/>
                  </a:lnTo>
                  <a:lnTo>
                    <a:pt x="72241" y="122280"/>
                  </a:lnTo>
                  <a:lnTo>
                    <a:pt x="72387" y="122030"/>
                  </a:lnTo>
                  <a:lnTo>
                    <a:pt x="72512" y="121781"/>
                  </a:lnTo>
                  <a:lnTo>
                    <a:pt x="72636" y="121511"/>
                  </a:lnTo>
                  <a:lnTo>
                    <a:pt x="72761" y="121240"/>
                  </a:lnTo>
                  <a:lnTo>
                    <a:pt x="72844" y="120970"/>
                  </a:lnTo>
                  <a:lnTo>
                    <a:pt x="72927" y="120679"/>
                  </a:lnTo>
                  <a:lnTo>
                    <a:pt x="73011" y="120388"/>
                  </a:lnTo>
                  <a:lnTo>
                    <a:pt x="73073" y="120097"/>
                  </a:lnTo>
                  <a:lnTo>
                    <a:pt x="73114" y="119806"/>
                  </a:lnTo>
                  <a:lnTo>
                    <a:pt x="73135" y="119494"/>
                  </a:lnTo>
                  <a:lnTo>
                    <a:pt x="73135" y="119182"/>
                  </a:lnTo>
                  <a:lnTo>
                    <a:pt x="73135" y="119182"/>
                  </a:lnTo>
                  <a:lnTo>
                    <a:pt x="73135" y="118912"/>
                  </a:lnTo>
                  <a:lnTo>
                    <a:pt x="73114" y="118642"/>
                  </a:lnTo>
                  <a:lnTo>
                    <a:pt x="65589" y="6466"/>
                  </a:lnTo>
                  <a:lnTo>
                    <a:pt x="65589" y="6466"/>
                  </a:lnTo>
                  <a:lnTo>
                    <a:pt x="65547" y="6133"/>
                  </a:lnTo>
                  <a:lnTo>
                    <a:pt x="65506" y="5801"/>
                  </a:lnTo>
                  <a:lnTo>
                    <a:pt x="65423" y="5468"/>
                  </a:lnTo>
                  <a:lnTo>
                    <a:pt x="65340" y="5156"/>
                  </a:lnTo>
                  <a:lnTo>
                    <a:pt x="65256" y="4844"/>
                  </a:lnTo>
                  <a:lnTo>
                    <a:pt x="65152" y="4533"/>
                  </a:lnTo>
                  <a:lnTo>
                    <a:pt x="65028" y="4242"/>
                  </a:lnTo>
                  <a:lnTo>
                    <a:pt x="64882" y="3950"/>
                  </a:lnTo>
                  <a:lnTo>
                    <a:pt x="64737" y="3659"/>
                  </a:lnTo>
                  <a:lnTo>
                    <a:pt x="64570" y="3389"/>
                  </a:lnTo>
                  <a:lnTo>
                    <a:pt x="64404" y="3119"/>
                  </a:lnTo>
                  <a:lnTo>
                    <a:pt x="64217" y="2849"/>
                  </a:lnTo>
                  <a:lnTo>
                    <a:pt x="64030" y="2599"/>
                  </a:lnTo>
                  <a:lnTo>
                    <a:pt x="63822" y="2350"/>
                  </a:lnTo>
                  <a:lnTo>
                    <a:pt x="63593" y="2121"/>
                  </a:lnTo>
                  <a:lnTo>
                    <a:pt x="63365" y="1892"/>
                  </a:lnTo>
                  <a:lnTo>
                    <a:pt x="63136" y="1685"/>
                  </a:lnTo>
                  <a:lnTo>
                    <a:pt x="62886" y="1497"/>
                  </a:lnTo>
                  <a:lnTo>
                    <a:pt x="62637" y="1290"/>
                  </a:lnTo>
                  <a:lnTo>
                    <a:pt x="62367" y="1123"/>
                  </a:lnTo>
                  <a:lnTo>
                    <a:pt x="62096" y="957"/>
                  </a:lnTo>
                  <a:lnTo>
                    <a:pt x="61826" y="791"/>
                  </a:lnTo>
                  <a:lnTo>
                    <a:pt x="61535" y="666"/>
                  </a:lnTo>
                  <a:lnTo>
                    <a:pt x="61244" y="520"/>
                  </a:lnTo>
                  <a:lnTo>
                    <a:pt x="60932" y="416"/>
                  </a:lnTo>
                  <a:lnTo>
                    <a:pt x="60620" y="312"/>
                  </a:lnTo>
                  <a:lnTo>
                    <a:pt x="60309" y="229"/>
                  </a:lnTo>
                  <a:lnTo>
                    <a:pt x="59997" y="146"/>
                  </a:lnTo>
                  <a:lnTo>
                    <a:pt x="59664" y="84"/>
                  </a:lnTo>
                  <a:lnTo>
                    <a:pt x="59332" y="42"/>
                  </a:lnTo>
                  <a:lnTo>
                    <a:pt x="58999" y="21"/>
                  </a:lnTo>
                  <a:lnTo>
                    <a:pt x="5866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5406016" y="1368749"/>
              <a:ext cx="1734237" cy="2967098"/>
            </a:xfrm>
            <a:custGeom>
              <a:rect b="b" l="l" r="r" t="t"/>
              <a:pathLst>
                <a:path extrusionOk="0" h="125128" w="73136">
                  <a:moveTo>
                    <a:pt x="65215" y="13201"/>
                  </a:moveTo>
                  <a:lnTo>
                    <a:pt x="64591" y="13804"/>
                  </a:lnTo>
                  <a:lnTo>
                    <a:pt x="63988" y="14449"/>
                  </a:lnTo>
                  <a:lnTo>
                    <a:pt x="64196" y="17609"/>
                  </a:lnTo>
                  <a:lnTo>
                    <a:pt x="64716" y="15488"/>
                  </a:lnTo>
                  <a:lnTo>
                    <a:pt x="65215" y="13201"/>
                  </a:lnTo>
                  <a:close/>
                  <a:moveTo>
                    <a:pt x="63552" y="14906"/>
                  </a:moveTo>
                  <a:lnTo>
                    <a:pt x="62512" y="16050"/>
                  </a:lnTo>
                  <a:lnTo>
                    <a:pt x="61535" y="17214"/>
                  </a:lnTo>
                  <a:lnTo>
                    <a:pt x="61182" y="17671"/>
                  </a:lnTo>
                  <a:lnTo>
                    <a:pt x="61223" y="17775"/>
                  </a:lnTo>
                  <a:lnTo>
                    <a:pt x="61369" y="18087"/>
                  </a:lnTo>
                  <a:lnTo>
                    <a:pt x="61535" y="18378"/>
                  </a:lnTo>
                  <a:lnTo>
                    <a:pt x="61701" y="18669"/>
                  </a:lnTo>
                  <a:lnTo>
                    <a:pt x="61889" y="18960"/>
                  </a:lnTo>
                  <a:lnTo>
                    <a:pt x="62367" y="19604"/>
                  </a:lnTo>
                  <a:lnTo>
                    <a:pt x="62866" y="20249"/>
                  </a:lnTo>
                  <a:lnTo>
                    <a:pt x="63302" y="20769"/>
                  </a:lnTo>
                  <a:lnTo>
                    <a:pt x="63323" y="20727"/>
                  </a:lnTo>
                  <a:lnTo>
                    <a:pt x="63572" y="19958"/>
                  </a:lnTo>
                  <a:lnTo>
                    <a:pt x="63822" y="19043"/>
                  </a:lnTo>
                  <a:lnTo>
                    <a:pt x="63552" y="14906"/>
                  </a:lnTo>
                  <a:close/>
                  <a:moveTo>
                    <a:pt x="57876" y="22120"/>
                  </a:moveTo>
                  <a:lnTo>
                    <a:pt x="57648" y="22182"/>
                  </a:lnTo>
                  <a:lnTo>
                    <a:pt x="57398" y="22245"/>
                  </a:lnTo>
                  <a:lnTo>
                    <a:pt x="57149" y="22265"/>
                  </a:lnTo>
                  <a:lnTo>
                    <a:pt x="56879" y="22286"/>
                  </a:lnTo>
                  <a:lnTo>
                    <a:pt x="50829" y="22286"/>
                  </a:lnTo>
                  <a:lnTo>
                    <a:pt x="51661" y="22951"/>
                  </a:lnTo>
                  <a:lnTo>
                    <a:pt x="52451" y="23679"/>
                  </a:lnTo>
                  <a:lnTo>
                    <a:pt x="53137" y="24344"/>
                  </a:lnTo>
                  <a:lnTo>
                    <a:pt x="53781" y="25051"/>
                  </a:lnTo>
                  <a:lnTo>
                    <a:pt x="54405" y="25758"/>
                  </a:lnTo>
                  <a:lnTo>
                    <a:pt x="54987" y="26485"/>
                  </a:lnTo>
                  <a:lnTo>
                    <a:pt x="55548" y="27234"/>
                  </a:lnTo>
                  <a:lnTo>
                    <a:pt x="56068" y="27982"/>
                  </a:lnTo>
                  <a:lnTo>
                    <a:pt x="56567" y="28751"/>
                  </a:lnTo>
                  <a:lnTo>
                    <a:pt x="57003" y="29541"/>
                  </a:lnTo>
                  <a:lnTo>
                    <a:pt x="57440" y="30331"/>
                  </a:lnTo>
                  <a:lnTo>
                    <a:pt x="57814" y="31142"/>
                  </a:lnTo>
                  <a:lnTo>
                    <a:pt x="58167" y="31953"/>
                  </a:lnTo>
                  <a:lnTo>
                    <a:pt x="58500" y="32784"/>
                  </a:lnTo>
                  <a:lnTo>
                    <a:pt x="58791" y="33616"/>
                  </a:lnTo>
                  <a:lnTo>
                    <a:pt x="59041" y="34447"/>
                  </a:lnTo>
                  <a:lnTo>
                    <a:pt x="59248" y="35279"/>
                  </a:lnTo>
                  <a:lnTo>
                    <a:pt x="59436" y="36131"/>
                  </a:lnTo>
                  <a:lnTo>
                    <a:pt x="60454" y="32888"/>
                  </a:lnTo>
                  <a:lnTo>
                    <a:pt x="58791" y="32119"/>
                  </a:lnTo>
                  <a:lnTo>
                    <a:pt x="59643" y="30103"/>
                  </a:lnTo>
                  <a:lnTo>
                    <a:pt x="60496" y="28024"/>
                  </a:lnTo>
                  <a:lnTo>
                    <a:pt x="61494" y="25592"/>
                  </a:lnTo>
                  <a:lnTo>
                    <a:pt x="60912" y="25113"/>
                  </a:lnTo>
                  <a:lnTo>
                    <a:pt x="60350" y="24614"/>
                  </a:lnTo>
                  <a:lnTo>
                    <a:pt x="59789" y="24116"/>
                  </a:lnTo>
                  <a:lnTo>
                    <a:pt x="59248" y="23596"/>
                  </a:lnTo>
                  <a:lnTo>
                    <a:pt x="58562" y="22889"/>
                  </a:lnTo>
                  <a:lnTo>
                    <a:pt x="58209" y="22515"/>
                  </a:lnTo>
                  <a:lnTo>
                    <a:pt x="57876" y="22120"/>
                  </a:lnTo>
                  <a:close/>
                  <a:moveTo>
                    <a:pt x="65402" y="54592"/>
                  </a:moveTo>
                  <a:lnTo>
                    <a:pt x="63905" y="58625"/>
                  </a:lnTo>
                  <a:lnTo>
                    <a:pt x="62471" y="62429"/>
                  </a:lnTo>
                  <a:lnTo>
                    <a:pt x="61140" y="65838"/>
                  </a:lnTo>
                  <a:lnTo>
                    <a:pt x="60537" y="67335"/>
                  </a:lnTo>
                  <a:lnTo>
                    <a:pt x="59976" y="68686"/>
                  </a:lnTo>
                  <a:lnTo>
                    <a:pt x="59810" y="69081"/>
                  </a:lnTo>
                  <a:lnTo>
                    <a:pt x="59602" y="69497"/>
                  </a:lnTo>
                  <a:lnTo>
                    <a:pt x="59394" y="69913"/>
                  </a:lnTo>
                  <a:lnTo>
                    <a:pt x="59144" y="70329"/>
                  </a:lnTo>
                  <a:lnTo>
                    <a:pt x="58895" y="70745"/>
                  </a:lnTo>
                  <a:lnTo>
                    <a:pt x="58604" y="71181"/>
                  </a:lnTo>
                  <a:lnTo>
                    <a:pt x="58001" y="72075"/>
                  </a:lnTo>
                  <a:lnTo>
                    <a:pt x="57336" y="72990"/>
                  </a:lnTo>
                  <a:lnTo>
                    <a:pt x="56587" y="73904"/>
                  </a:lnTo>
                  <a:lnTo>
                    <a:pt x="55798" y="74840"/>
                  </a:lnTo>
                  <a:lnTo>
                    <a:pt x="54966" y="75796"/>
                  </a:lnTo>
                  <a:lnTo>
                    <a:pt x="54072" y="76773"/>
                  </a:lnTo>
                  <a:lnTo>
                    <a:pt x="53137" y="77730"/>
                  </a:lnTo>
                  <a:lnTo>
                    <a:pt x="52159" y="78707"/>
                  </a:lnTo>
                  <a:lnTo>
                    <a:pt x="51162" y="79684"/>
                  </a:lnTo>
                  <a:lnTo>
                    <a:pt x="50122" y="80661"/>
                  </a:lnTo>
                  <a:lnTo>
                    <a:pt x="49083" y="81638"/>
                  </a:lnTo>
                  <a:lnTo>
                    <a:pt x="48002" y="82615"/>
                  </a:lnTo>
                  <a:lnTo>
                    <a:pt x="46921" y="83571"/>
                  </a:lnTo>
                  <a:lnTo>
                    <a:pt x="62616" y="83571"/>
                  </a:lnTo>
                  <a:lnTo>
                    <a:pt x="63053" y="80993"/>
                  </a:lnTo>
                  <a:lnTo>
                    <a:pt x="63510" y="78623"/>
                  </a:lnTo>
                  <a:lnTo>
                    <a:pt x="63739" y="77542"/>
                  </a:lnTo>
                  <a:lnTo>
                    <a:pt x="63967" y="76524"/>
                  </a:lnTo>
                  <a:lnTo>
                    <a:pt x="64196" y="75588"/>
                  </a:lnTo>
                  <a:lnTo>
                    <a:pt x="64425" y="74736"/>
                  </a:lnTo>
                  <a:lnTo>
                    <a:pt x="64425" y="73551"/>
                  </a:lnTo>
                  <a:lnTo>
                    <a:pt x="64446" y="72221"/>
                  </a:lnTo>
                  <a:lnTo>
                    <a:pt x="64550" y="69227"/>
                  </a:lnTo>
                  <a:lnTo>
                    <a:pt x="64716" y="65880"/>
                  </a:lnTo>
                  <a:lnTo>
                    <a:pt x="64903" y="62284"/>
                  </a:lnTo>
                  <a:lnTo>
                    <a:pt x="65152" y="58479"/>
                  </a:lnTo>
                  <a:lnTo>
                    <a:pt x="65402" y="54592"/>
                  </a:lnTo>
                  <a:close/>
                  <a:moveTo>
                    <a:pt x="58666" y="2578"/>
                  </a:moveTo>
                  <a:lnTo>
                    <a:pt x="9792" y="2599"/>
                  </a:lnTo>
                  <a:lnTo>
                    <a:pt x="9730" y="2599"/>
                  </a:lnTo>
                  <a:lnTo>
                    <a:pt x="9397" y="2620"/>
                  </a:lnTo>
                  <a:lnTo>
                    <a:pt x="9065" y="2662"/>
                  </a:lnTo>
                  <a:lnTo>
                    <a:pt x="8732" y="2745"/>
                  </a:lnTo>
                  <a:lnTo>
                    <a:pt x="8420" y="2869"/>
                  </a:lnTo>
                  <a:lnTo>
                    <a:pt x="8129" y="2994"/>
                  </a:lnTo>
                  <a:lnTo>
                    <a:pt x="7859" y="3161"/>
                  </a:lnTo>
                  <a:lnTo>
                    <a:pt x="7589" y="3368"/>
                  </a:lnTo>
                  <a:lnTo>
                    <a:pt x="7360" y="3576"/>
                  </a:lnTo>
                  <a:lnTo>
                    <a:pt x="7131" y="3805"/>
                  </a:lnTo>
                  <a:lnTo>
                    <a:pt x="6944" y="4075"/>
                  </a:lnTo>
                  <a:lnTo>
                    <a:pt x="6757" y="4345"/>
                  </a:lnTo>
                  <a:lnTo>
                    <a:pt x="6611" y="4637"/>
                  </a:lnTo>
                  <a:lnTo>
                    <a:pt x="6508" y="4948"/>
                  </a:lnTo>
                  <a:lnTo>
                    <a:pt x="6404" y="5260"/>
                  </a:lnTo>
                  <a:lnTo>
                    <a:pt x="6362" y="5593"/>
                  </a:lnTo>
                  <a:lnTo>
                    <a:pt x="6320" y="5946"/>
                  </a:lnTo>
                  <a:lnTo>
                    <a:pt x="6341" y="6320"/>
                  </a:lnTo>
                  <a:lnTo>
                    <a:pt x="13888" y="118455"/>
                  </a:lnTo>
                  <a:lnTo>
                    <a:pt x="13950" y="118870"/>
                  </a:lnTo>
                  <a:lnTo>
                    <a:pt x="14033" y="119286"/>
                  </a:lnTo>
                  <a:lnTo>
                    <a:pt x="14158" y="119660"/>
                  </a:lnTo>
                  <a:lnTo>
                    <a:pt x="14324" y="120035"/>
                  </a:lnTo>
                  <a:lnTo>
                    <a:pt x="14511" y="120388"/>
                  </a:lnTo>
                  <a:lnTo>
                    <a:pt x="14740" y="120721"/>
                  </a:lnTo>
                  <a:lnTo>
                    <a:pt x="14989" y="121032"/>
                  </a:lnTo>
                  <a:lnTo>
                    <a:pt x="15280" y="121323"/>
                  </a:lnTo>
                  <a:lnTo>
                    <a:pt x="15571" y="121573"/>
                  </a:lnTo>
                  <a:lnTo>
                    <a:pt x="15904" y="121802"/>
                  </a:lnTo>
                  <a:lnTo>
                    <a:pt x="16237" y="122009"/>
                  </a:lnTo>
                  <a:lnTo>
                    <a:pt x="16611" y="122176"/>
                  </a:lnTo>
                  <a:lnTo>
                    <a:pt x="16985" y="122321"/>
                  </a:lnTo>
                  <a:lnTo>
                    <a:pt x="17380" y="122425"/>
                  </a:lnTo>
                  <a:lnTo>
                    <a:pt x="17796" y="122488"/>
                  </a:lnTo>
                  <a:lnTo>
                    <a:pt x="18212" y="122529"/>
                  </a:lnTo>
                  <a:lnTo>
                    <a:pt x="58521" y="122529"/>
                  </a:lnTo>
                  <a:lnTo>
                    <a:pt x="59082" y="119016"/>
                  </a:lnTo>
                  <a:lnTo>
                    <a:pt x="59269" y="117914"/>
                  </a:lnTo>
                  <a:lnTo>
                    <a:pt x="58043" y="117831"/>
                  </a:lnTo>
                  <a:lnTo>
                    <a:pt x="58458" y="114151"/>
                  </a:lnTo>
                  <a:lnTo>
                    <a:pt x="58937" y="110077"/>
                  </a:lnTo>
                  <a:lnTo>
                    <a:pt x="59560" y="104984"/>
                  </a:lnTo>
                  <a:lnTo>
                    <a:pt x="43116" y="104984"/>
                  </a:lnTo>
                  <a:lnTo>
                    <a:pt x="38481" y="109973"/>
                  </a:lnTo>
                  <a:lnTo>
                    <a:pt x="38127" y="104984"/>
                  </a:lnTo>
                  <a:lnTo>
                    <a:pt x="33907" y="104984"/>
                  </a:lnTo>
                  <a:lnTo>
                    <a:pt x="33720" y="104963"/>
                  </a:lnTo>
                  <a:lnTo>
                    <a:pt x="33554" y="104921"/>
                  </a:lnTo>
                  <a:lnTo>
                    <a:pt x="33408" y="104859"/>
                  </a:lnTo>
                  <a:lnTo>
                    <a:pt x="33242" y="104776"/>
                  </a:lnTo>
                  <a:lnTo>
                    <a:pt x="33096" y="104692"/>
                  </a:lnTo>
                  <a:lnTo>
                    <a:pt x="32972" y="104609"/>
                  </a:lnTo>
                  <a:lnTo>
                    <a:pt x="32847" y="104485"/>
                  </a:lnTo>
                  <a:lnTo>
                    <a:pt x="32722" y="104381"/>
                  </a:lnTo>
                  <a:lnTo>
                    <a:pt x="32618" y="104235"/>
                  </a:lnTo>
                  <a:lnTo>
                    <a:pt x="32535" y="104110"/>
                  </a:lnTo>
                  <a:lnTo>
                    <a:pt x="32452" y="103965"/>
                  </a:lnTo>
                  <a:lnTo>
                    <a:pt x="32369" y="103799"/>
                  </a:lnTo>
                  <a:lnTo>
                    <a:pt x="32327" y="103632"/>
                  </a:lnTo>
                  <a:lnTo>
                    <a:pt x="32286" y="103466"/>
                  </a:lnTo>
                  <a:lnTo>
                    <a:pt x="32265" y="103300"/>
                  </a:lnTo>
                  <a:lnTo>
                    <a:pt x="31745" y="95629"/>
                  </a:lnTo>
                  <a:lnTo>
                    <a:pt x="30165" y="96772"/>
                  </a:lnTo>
                  <a:lnTo>
                    <a:pt x="29250" y="95649"/>
                  </a:lnTo>
                  <a:lnTo>
                    <a:pt x="25238" y="98539"/>
                  </a:lnTo>
                  <a:lnTo>
                    <a:pt x="23035" y="95816"/>
                  </a:lnTo>
                  <a:lnTo>
                    <a:pt x="26215" y="93529"/>
                  </a:lnTo>
                  <a:lnTo>
                    <a:pt x="27047" y="92926"/>
                  </a:lnTo>
                  <a:lnTo>
                    <a:pt x="26132" y="91803"/>
                  </a:lnTo>
                  <a:lnTo>
                    <a:pt x="27525" y="90390"/>
                  </a:lnTo>
                  <a:lnTo>
                    <a:pt x="31142" y="86689"/>
                  </a:lnTo>
                  <a:lnTo>
                    <a:pt x="31038" y="85255"/>
                  </a:lnTo>
                  <a:lnTo>
                    <a:pt x="31038" y="85110"/>
                  </a:lnTo>
                  <a:lnTo>
                    <a:pt x="31038" y="84964"/>
                  </a:lnTo>
                  <a:lnTo>
                    <a:pt x="31059" y="84798"/>
                  </a:lnTo>
                  <a:lnTo>
                    <a:pt x="31101" y="84652"/>
                  </a:lnTo>
                  <a:lnTo>
                    <a:pt x="31163" y="84507"/>
                  </a:lnTo>
                  <a:lnTo>
                    <a:pt x="31225" y="84382"/>
                  </a:lnTo>
                  <a:lnTo>
                    <a:pt x="31308" y="84257"/>
                  </a:lnTo>
                  <a:lnTo>
                    <a:pt x="31392" y="84132"/>
                  </a:lnTo>
                  <a:lnTo>
                    <a:pt x="31496" y="84029"/>
                  </a:lnTo>
                  <a:lnTo>
                    <a:pt x="31620" y="83925"/>
                  </a:lnTo>
                  <a:lnTo>
                    <a:pt x="31724" y="83841"/>
                  </a:lnTo>
                  <a:lnTo>
                    <a:pt x="31870" y="83758"/>
                  </a:lnTo>
                  <a:lnTo>
                    <a:pt x="31994" y="83696"/>
                  </a:lnTo>
                  <a:lnTo>
                    <a:pt x="32140" y="83634"/>
                  </a:lnTo>
                  <a:lnTo>
                    <a:pt x="32286" y="83592"/>
                  </a:lnTo>
                  <a:lnTo>
                    <a:pt x="32452" y="83571"/>
                  </a:lnTo>
                  <a:lnTo>
                    <a:pt x="34156" y="83571"/>
                  </a:lnTo>
                  <a:lnTo>
                    <a:pt x="36256" y="81388"/>
                  </a:lnTo>
                  <a:lnTo>
                    <a:pt x="38418" y="79102"/>
                  </a:lnTo>
                  <a:lnTo>
                    <a:pt x="40601" y="76773"/>
                  </a:lnTo>
                  <a:lnTo>
                    <a:pt x="42763" y="74424"/>
                  </a:lnTo>
                  <a:lnTo>
                    <a:pt x="44821" y="72158"/>
                  </a:lnTo>
                  <a:lnTo>
                    <a:pt x="46734" y="69975"/>
                  </a:lnTo>
                  <a:lnTo>
                    <a:pt x="47628" y="68936"/>
                  </a:lnTo>
                  <a:lnTo>
                    <a:pt x="48459" y="67959"/>
                  </a:lnTo>
                  <a:lnTo>
                    <a:pt x="49228" y="67023"/>
                  </a:lnTo>
                  <a:lnTo>
                    <a:pt x="49935" y="66129"/>
                  </a:lnTo>
                  <a:lnTo>
                    <a:pt x="53719" y="54176"/>
                  </a:lnTo>
                  <a:lnTo>
                    <a:pt x="53074" y="54716"/>
                  </a:lnTo>
                  <a:lnTo>
                    <a:pt x="52388" y="55236"/>
                  </a:lnTo>
                  <a:lnTo>
                    <a:pt x="51681" y="55714"/>
                  </a:lnTo>
                  <a:lnTo>
                    <a:pt x="50975" y="56151"/>
                  </a:lnTo>
                  <a:lnTo>
                    <a:pt x="50226" y="56567"/>
                  </a:lnTo>
                  <a:lnTo>
                    <a:pt x="49478" y="56941"/>
                  </a:lnTo>
                  <a:lnTo>
                    <a:pt x="48709" y="57273"/>
                  </a:lnTo>
                  <a:lnTo>
                    <a:pt x="47919" y="57585"/>
                  </a:lnTo>
                  <a:lnTo>
                    <a:pt x="47129" y="57835"/>
                  </a:lnTo>
                  <a:lnTo>
                    <a:pt x="46318" y="58084"/>
                  </a:lnTo>
                  <a:lnTo>
                    <a:pt x="45507" y="58271"/>
                  </a:lnTo>
                  <a:lnTo>
                    <a:pt x="44676" y="58438"/>
                  </a:lnTo>
                  <a:lnTo>
                    <a:pt x="43823" y="58562"/>
                  </a:lnTo>
                  <a:lnTo>
                    <a:pt x="42992" y="58646"/>
                  </a:lnTo>
                  <a:lnTo>
                    <a:pt x="42139" y="58687"/>
                  </a:lnTo>
                  <a:lnTo>
                    <a:pt x="41266" y="58708"/>
                  </a:lnTo>
                  <a:lnTo>
                    <a:pt x="40767" y="58708"/>
                  </a:lnTo>
                  <a:lnTo>
                    <a:pt x="40248" y="58687"/>
                  </a:lnTo>
                  <a:lnTo>
                    <a:pt x="39728" y="58646"/>
                  </a:lnTo>
                  <a:lnTo>
                    <a:pt x="39208" y="58604"/>
                  </a:lnTo>
                  <a:lnTo>
                    <a:pt x="38688" y="58562"/>
                  </a:lnTo>
                  <a:lnTo>
                    <a:pt x="38169" y="58479"/>
                  </a:lnTo>
                  <a:lnTo>
                    <a:pt x="37649" y="58396"/>
                  </a:lnTo>
                  <a:lnTo>
                    <a:pt x="37129" y="58313"/>
                  </a:lnTo>
                  <a:lnTo>
                    <a:pt x="36610" y="58188"/>
                  </a:lnTo>
                  <a:lnTo>
                    <a:pt x="36090" y="58084"/>
                  </a:lnTo>
                  <a:lnTo>
                    <a:pt x="35570" y="57939"/>
                  </a:lnTo>
                  <a:lnTo>
                    <a:pt x="35050" y="57793"/>
                  </a:lnTo>
                  <a:lnTo>
                    <a:pt x="34551" y="57627"/>
                  </a:lnTo>
                  <a:lnTo>
                    <a:pt x="34032" y="57461"/>
                  </a:lnTo>
                  <a:lnTo>
                    <a:pt x="33533" y="57273"/>
                  </a:lnTo>
                  <a:lnTo>
                    <a:pt x="33013" y="57086"/>
                  </a:lnTo>
                  <a:lnTo>
                    <a:pt x="32514" y="56878"/>
                  </a:lnTo>
                  <a:lnTo>
                    <a:pt x="32015" y="56650"/>
                  </a:lnTo>
                  <a:lnTo>
                    <a:pt x="31516" y="56421"/>
                  </a:lnTo>
                  <a:lnTo>
                    <a:pt x="31017" y="56172"/>
                  </a:lnTo>
                  <a:lnTo>
                    <a:pt x="30539" y="55901"/>
                  </a:lnTo>
                  <a:lnTo>
                    <a:pt x="30040" y="55631"/>
                  </a:lnTo>
                  <a:lnTo>
                    <a:pt x="29562" y="55361"/>
                  </a:lnTo>
                  <a:lnTo>
                    <a:pt x="29084" y="55049"/>
                  </a:lnTo>
                  <a:lnTo>
                    <a:pt x="28606" y="54737"/>
                  </a:lnTo>
                  <a:lnTo>
                    <a:pt x="28149" y="54425"/>
                  </a:lnTo>
                  <a:lnTo>
                    <a:pt x="27691" y="54093"/>
                  </a:lnTo>
                  <a:lnTo>
                    <a:pt x="27234" y="53739"/>
                  </a:lnTo>
                  <a:lnTo>
                    <a:pt x="26777" y="53365"/>
                  </a:lnTo>
                  <a:lnTo>
                    <a:pt x="26340" y="53012"/>
                  </a:lnTo>
                  <a:lnTo>
                    <a:pt x="25903" y="52617"/>
                  </a:lnTo>
                  <a:lnTo>
                    <a:pt x="25467" y="52222"/>
                  </a:lnTo>
                  <a:lnTo>
                    <a:pt x="25051" y="51827"/>
                  </a:lnTo>
                  <a:lnTo>
                    <a:pt x="24656" y="51432"/>
                  </a:lnTo>
                  <a:lnTo>
                    <a:pt x="24282" y="51016"/>
                  </a:lnTo>
                  <a:lnTo>
                    <a:pt x="23908" y="50600"/>
                  </a:lnTo>
                  <a:lnTo>
                    <a:pt x="23533" y="50185"/>
                  </a:lnTo>
                  <a:lnTo>
                    <a:pt x="23201" y="49748"/>
                  </a:lnTo>
                  <a:lnTo>
                    <a:pt x="22515" y="48896"/>
                  </a:lnTo>
                  <a:lnTo>
                    <a:pt x="21912" y="48002"/>
                  </a:lnTo>
                  <a:lnTo>
                    <a:pt x="21330" y="47087"/>
                  </a:lnTo>
                  <a:lnTo>
                    <a:pt x="20789" y="46172"/>
                  </a:lnTo>
                  <a:lnTo>
                    <a:pt x="20311" y="45216"/>
                  </a:lnTo>
                  <a:lnTo>
                    <a:pt x="19875" y="44281"/>
                  </a:lnTo>
                  <a:lnTo>
                    <a:pt x="19500" y="43303"/>
                  </a:lnTo>
                  <a:lnTo>
                    <a:pt x="19147" y="42326"/>
                  </a:lnTo>
                  <a:lnTo>
                    <a:pt x="18856" y="41349"/>
                  </a:lnTo>
                  <a:lnTo>
                    <a:pt x="18607" y="40351"/>
                  </a:lnTo>
                  <a:lnTo>
                    <a:pt x="18399" y="39374"/>
                  </a:lnTo>
                  <a:lnTo>
                    <a:pt x="18253" y="38377"/>
                  </a:lnTo>
                  <a:lnTo>
                    <a:pt x="18128" y="37379"/>
                  </a:lnTo>
                  <a:lnTo>
                    <a:pt x="18087" y="36381"/>
                  </a:lnTo>
                  <a:lnTo>
                    <a:pt x="18066" y="35383"/>
                  </a:lnTo>
                  <a:lnTo>
                    <a:pt x="18108" y="34406"/>
                  </a:lnTo>
                  <a:lnTo>
                    <a:pt x="18191" y="33429"/>
                  </a:lnTo>
                  <a:lnTo>
                    <a:pt x="18316" y="32452"/>
                  </a:lnTo>
                  <a:lnTo>
                    <a:pt x="18503" y="31495"/>
                  </a:lnTo>
                  <a:lnTo>
                    <a:pt x="18607" y="31017"/>
                  </a:lnTo>
                  <a:lnTo>
                    <a:pt x="18731" y="30539"/>
                  </a:lnTo>
                  <a:lnTo>
                    <a:pt x="18856" y="30061"/>
                  </a:lnTo>
                  <a:lnTo>
                    <a:pt x="19002" y="29604"/>
                  </a:lnTo>
                  <a:lnTo>
                    <a:pt x="19168" y="29146"/>
                  </a:lnTo>
                  <a:lnTo>
                    <a:pt x="19334" y="28689"/>
                  </a:lnTo>
                  <a:lnTo>
                    <a:pt x="19521" y="28232"/>
                  </a:lnTo>
                  <a:lnTo>
                    <a:pt x="19708" y="27795"/>
                  </a:lnTo>
                  <a:lnTo>
                    <a:pt x="19916" y="27338"/>
                  </a:lnTo>
                  <a:lnTo>
                    <a:pt x="20145" y="26901"/>
                  </a:lnTo>
                  <a:lnTo>
                    <a:pt x="20374" y="26465"/>
                  </a:lnTo>
                  <a:lnTo>
                    <a:pt x="20602" y="26049"/>
                  </a:lnTo>
                  <a:lnTo>
                    <a:pt x="20873" y="25633"/>
                  </a:lnTo>
                  <a:lnTo>
                    <a:pt x="21143" y="25217"/>
                  </a:lnTo>
                  <a:lnTo>
                    <a:pt x="21413" y="24802"/>
                  </a:lnTo>
                  <a:lnTo>
                    <a:pt x="21704" y="24407"/>
                  </a:lnTo>
                  <a:lnTo>
                    <a:pt x="22016" y="24012"/>
                  </a:lnTo>
                  <a:lnTo>
                    <a:pt x="22328" y="23617"/>
                  </a:lnTo>
                  <a:lnTo>
                    <a:pt x="22660" y="23242"/>
                  </a:lnTo>
                  <a:lnTo>
                    <a:pt x="23014" y="22868"/>
                  </a:lnTo>
                  <a:lnTo>
                    <a:pt x="23658" y="22203"/>
                  </a:lnTo>
                  <a:lnTo>
                    <a:pt x="24365" y="21579"/>
                  </a:lnTo>
                  <a:lnTo>
                    <a:pt x="25072" y="20997"/>
                  </a:lnTo>
                  <a:lnTo>
                    <a:pt x="25799" y="20457"/>
                  </a:lnTo>
                  <a:lnTo>
                    <a:pt x="26569" y="19958"/>
                  </a:lnTo>
                  <a:lnTo>
                    <a:pt x="27359" y="19500"/>
                  </a:lnTo>
                  <a:lnTo>
                    <a:pt x="28149" y="19085"/>
                  </a:lnTo>
                  <a:lnTo>
                    <a:pt x="28980" y="18710"/>
                  </a:lnTo>
                  <a:lnTo>
                    <a:pt x="29812" y="18378"/>
                  </a:lnTo>
                  <a:lnTo>
                    <a:pt x="30664" y="18087"/>
                  </a:lnTo>
                  <a:lnTo>
                    <a:pt x="31537" y="17837"/>
                  </a:lnTo>
                  <a:lnTo>
                    <a:pt x="32410" y="17629"/>
                  </a:lnTo>
                  <a:lnTo>
                    <a:pt x="33304" y="17463"/>
                  </a:lnTo>
                  <a:lnTo>
                    <a:pt x="34198" y="17338"/>
                  </a:lnTo>
                  <a:lnTo>
                    <a:pt x="35113" y="17234"/>
                  </a:lnTo>
                  <a:lnTo>
                    <a:pt x="36027" y="17193"/>
                  </a:lnTo>
                  <a:lnTo>
                    <a:pt x="36090" y="16860"/>
                  </a:lnTo>
                  <a:lnTo>
                    <a:pt x="36194" y="16548"/>
                  </a:lnTo>
                  <a:lnTo>
                    <a:pt x="36298" y="16257"/>
                  </a:lnTo>
                  <a:lnTo>
                    <a:pt x="36443" y="15966"/>
                  </a:lnTo>
                  <a:lnTo>
                    <a:pt x="36610" y="15675"/>
                  </a:lnTo>
                  <a:lnTo>
                    <a:pt x="36797" y="15405"/>
                  </a:lnTo>
                  <a:lnTo>
                    <a:pt x="37005" y="15176"/>
                  </a:lnTo>
                  <a:lnTo>
                    <a:pt x="37233" y="14948"/>
                  </a:lnTo>
                  <a:lnTo>
                    <a:pt x="37483" y="14740"/>
                  </a:lnTo>
                  <a:lnTo>
                    <a:pt x="37732" y="14553"/>
                  </a:lnTo>
                  <a:lnTo>
                    <a:pt x="38023" y="14386"/>
                  </a:lnTo>
                  <a:lnTo>
                    <a:pt x="38314" y="14241"/>
                  </a:lnTo>
                  <a:lnTo>
                    <a:pt x="38626" y="14116"/>
                  </a:lnTo>
                  <a:lnTo>
                    <a:pt x="38938" y="14033"/>
                  </a:lnTo>
                  <a:lnTo>
                    <a:pt x="39271" y="13971"/>
                  </a:lnTo>
                  <a:lnTo>
                    <a:pt x="39624" y="13929"/>
                  </a:lnTo>
                  <a:lnTo>
                    <a:pt x="39624" y="13680"/>
                  </a:lnTo>
                  <a:lnTo>
                    <a:pt x="39645" y="13430"/>
                  </a:lnTo>
                  <a:lnTo>
                    <a:pt x="39728" y="12952"/>
                  </a:lnTo>
                  <a:lnTo>
                    <a:pt x="39853" y="12474"/>
                  </a:lnTo>
                  <a:lnTo>
                    <a:pt x="40019" y="12037"/>
                  </a:lnTo>
                  <a:lnTo>
                    <a:pt x="40227" y="11601"/>
                  </a:lnTo>
                  <a:lnTo>
                    <a:pt x="40476" y="11206"/>
                  </a:lnTo>
                  <a:lnTo>
                    <a:pt x="40767" y="10832"/>
                  </a:lnTo>
                  <a:lnTo>
                    <a:pt x="41079" y="10499"/>
                  </a:lnTo>
                  <a:lnTo>
                    <a:pt x="41433" y="10187"/>
                  </a:lnTo>
                  <a:lnTo>
                    <a:pt x="41807" y="9896"/>
                  </a:lnTo>
                  <a:lnTo>
                    <a:pt x="42222" y="9667"/>
                  </a:lnTo>
                  <a:lnTo>
                    <a:pt x="42638" y="9459"/>
                  </a:lnTo>
                  <a:lnTo>
                    <a:pt x="43096" y="9293"/>
                  </a:lnTo>
                  <a:lnTo>
                    <a:pt x="43553" y="9168"/>
                  </a:lnTo>
                  <a:lnTo>
                    <a:pt x="44052" y="9106"/>
                  </a:lnTo>
                  <a:lnTo>
                    <a:pt x="44301" y="9085"/>
                  </a:lnTo>
                  <a:lnTo>
                    <a:pt x="45008" y="9085"/>
                  </a:lnTo>
                  <a:lnTo>
                    <a:pt x="45382" y="9148"/>
                  </a:lnTo>
                  <a:lnTo>
                    <a:pt x="45777" y="9210"/>
                  </a:lnTo>
                  <a:lnTo>
                    <a:pt x="46152" y="9293"/>
                  </a:lnTo>
                  <a:lnTo>
                    <a:pt x="46505" y="9418"/>
                  </a:lnTo>
                  <a:lnTo>
                    <a:pt x="46858" y="9563"/>
                  </a:lnTo>
                  <a:lnTo>
                    <a:pt x="47212" y="9730"/>
                  </a:lnTo>
                  <a:lnTo>
                    <a:pt x="47544" y="9917"/>
                  </a:lnTo>
                  <a:lnTo>
                    <a:pt x="47856" y="10104"/>
                  </a:lnTo>
                  <a:lnTo>
                    <a:pt x="48168" y="10333"/>
                  </a:lnTo>
                  <a:lnTo>
                    <a:pt x="48459" y="10582"/>
                  </a:lnTo>
                  <a:lnTo>
                    <a:pt x="48729" y="10852"/>
                  </a:lnTo>
                  <a:lnTo>
                    <a:pt x="48979" y="11143"/>
                  </a:lnTo>
                  <a:lnTo>
                    <a:pt x="49228" y="11434"/>
                  </a:lnTo>
                  <a:lnTo>
                    <a:pt x="49436" y="11767"/>
                  </a:lnTo>
                  <a:lnTo>
                    <a:pt x="49644" y="12100"/>
                  </a:lnTo>
                  <a:lnTo>
                    <a:pt x="50018" y="11996"/>
                  </a:lnTo>
                  <a:lnTo>
                    <a:pt x="50413" y="11913"/>
                  </a:lnTo>
                  <a:lnTo>
                    <a:pt x="50787" y="11871"/>
                  </a:lnTo>
                  <a:lnTo>
                    <a:pt x="51577" y="11871"/>
                  </a:lnTo>
                  <a:lnTo>
                    <a:pt x="51972" y="11933"/>
                  </a:lnTo>
                  <a:lnTo>
                    <a:pt x="52347" y="11996"/>
                  </a:lnTo>
                  <a:lnTo>
                    <a:pt x="52721" y="12100"/>
                  </a:lnTo>
                  <a:lnTo>
                    <a:pt x="53074" y="12204"/>
                  </a:lnTo>
                  <a:lnTo>
                    <a:pt x="53428" y="12349"/>
                  </a:lnTo>
                  <a:lnTo>
                    <a:pt x="53760" y="12515"/>
                  </a:lnTo>
                  <a:lnTo>
                    <a:pt x="54093" y="12703"/>
                  </a:lnTo>
                  <a:lnTo>
                    <a:pt x="54405" y="12910"/>
                  </a:lnTo>
                  <a:lnTo>
                    <a:pt x="54716" y="13139"/>
                  </a:lnTo>
                  <a:lnTo>
                    <a:pt x="55008" y="13389"/>
                  </a:lnTo>
                  <a:lnTo>
                    <a:pt x="55257" y="13659"/>
                  </a:lnTo>
                  <a:lnTo>
                    <a:pt x="55527" y="13950"/>
                  </a:lnTo>
                  <a:lnTo>
                    <a:pt x="55756" y="14262"/>
                  </a:lnTo>
                  <a:lnTo>
                    <a:pt x="55964" y="14574"/>
                  </a:lnTo>
                  <a:lnTo>
                    <a:pt x="56151" y="14927"/>
                  </a:lnTo>
                  <a:lnTo>
                    <a:pt x="56421" y="14927"/>
                  </a:lnTo>
                  <a:lnTo>
                    <a:pt x="56442" y="14885"/>
                  </a:lnTo>
                  <a:lnTo>
                    <a:pt x="56504" y="14781"/>
                  </a:lnTo>
                  <a:lnTo>
                    <a:pt x="57086" y="13929"/>
                  </a:lnTo>
                  <a:lnTo>
                    <a:pt x="57668" y="13139"/>
                  </a:lnTo>
                  <a:lnTo>
                    <a:pt x="58271" y="12349"/>
                  </a:lnTo>
                  <a:lnTo>
                    <a:pt x="58874" y="11580"/>
                  </a:lnTo>
                  <a:lnTo>
                    <a:pt x="59498" y="10832"/>
                  </a:lnTo>
                  <a:lnTo>
                    <a:pt x="60142" y="10083"/>
                  </a:lnTo>
                  <a:lnTo>
                    <a:pt x="60808" y="9356"/>
                  </a:lnTo>
                  <a:lnTo>
                    <a:pt x="61473" y="8628"/>
                  </a:lnTo>
                  <a:lnTo>
                    <a:pt x="62159" y="7942"/>
                  </a:lnTo>
                  <a:lnTo>
                    <a:pt x="63032" y="7069"/>
                  </a:lnTo>
                  <a:lnTo>
                    <a:pt x="62990" y="6653"/>
                  </a:lnTo>
                  <a:lnTo>
                    <a:pt x="62949" y="6237"/>
                  </a:lnTo>
                  <a:lnTo>
                    <a:pt x="62845" y="5821"/>
                  </a:lnTo>
                  <a:lnTo>
                    <a:pt x="62720" y="5447"/>
                  </a:lnTo>
                  <a:lnTo>
                    <a:pt x="62554" y="5073"/>
                  </a:lnTo>
                  <a:lnTo>
                    <a:pt x="62367" y="4720"/>
                  </a:lnTo>
                  <a:lnTo>
                    <a:pt x="62138" y="4387"/>
                  </a:lnTo>
                  <a:lnTo>
                    <a:pt x="61889" y="4075"/>
                  </a:lnTo>
                  <a:lnTo>
                    <a:pt x="61598" y="3784"/>
                  </a:lnTo>
                  <a:lnTo>
                    <a:pt x="61307" y="3535"/>
                  </a:lnTo>
                  <a:lnTo>
                    <a:pt x="60974" y="3306"/>
                  </a:lnTo>
                  <a:lnTo>
                    <a:pt x="60641" y="3098"/>
                  </a:lnTo>
                  <a:lnTo>
                    <a:pt x="60267" y="2932"/>
                  </a:lnTo>
                  <a:lnTo>
                    <a:pt x="59893" y="2786"/>
                  </a:lnTo>
                  <a:lnTo>
                    <a:pt x="59498" y="2682"/>
                  </a:lnTo>
                  <a:lnTo>
                    <a:pt x="59082" y="2620"/>
                  </a:lnTo>
                  <a:lnTo>
                    <a:pt x="58666" y="2578"/>
                  </a:lnTo>
                  <a:close/>
                  <a:moveTo>
                    <a:pt x="69102" y="97541"/>
                  </a:moveTo>
                  <a:lnTo>
                    <a:pt x="65880" y="111927"/>
                  </a:lnTo>
                  <a:lnTo>
                    <a:pt x="64446" y="118309"/>
                  </a:lnTo>
                  <a:lnTo>
                    <a:pt x="62720" y="118184"/>
                  </a:lnTo>
                  <a:lnTo>
                    <a:pt x="62013" y="122529"/>
                  </a:lnTo>
                  <a:lnTo>
                    <a:pt x="67148" y="122529"/>
                  </a:lnTo>
                  <a:lnTo>
                    <a:pt x="67481" y="122508"/>
                  </a:lnTo>
                  <a:lnTo>
                    <a:pt x="67813" y="122467"/>
                  </a:lnTo>
                  <a:lnTo>
                    <a:pt x="68146" y="122384"/>
                  </a:lnTo>
                  <a:lnTo>
                    <a:pt x="68458" y="122259"/>
                  </a:lnTo>
                  <a:lnTo>
                    <a:pt x="68749" y="122134"/>
                  </a:lnTo>
                  <a:lnTo>
                    <a:pt x="69019" y="121968"/>
                  </a:lnTo>
                  <a:lnTo>
                    <a:pt x="69289" y="121760"/>
                  </a:lnTo>
                  <a:lnTo>
                    <a:pt x="69518" y="121552"/>
                  </a:lnTo>
                  <a:lnTo>
                    <a:pt x="69747" y="121323"/>
                  </a:lnTo>
                  <a:lnTo>
                    <a:pt x="69955" y="121053"/>
                  </a:lnTo>
                  <a:lnTo>
                    <a:pt x="70121" y="120783"/>
                  </a:lnTo>
                  <a:lnTo>
                    <a:pt x="70266" y="120492"/>
                  </a:lnTo>
                  <a:lnTo>
                    <a:pt x="70370" y="120180"/>
                  </a:lnTo>
                  <a:lnTo>
                    <a:pt x="70474" y="119868"/>
                  </a:lnTo>
                  <a:lnTo>
                    <a:pt x="70516" y="119515"/>
                  </a:lnTo>
                  <a:lnTo>
                    <a:pt x="70557" y="119182"/>
                  </a:lnTo>
                  <a:lnTo>
                    <a:pt x="70537" y="118808"/>
                  </a:lnTo>
                  <a:lnTo>
                    <a:pt x="69102" y="97541"/>
                  </a:lnTo>
                  <a:close/>
                  <a:moveTo>
                    <a:pt x="5697" y="1"/>
                  </a:moveTo>
                  <a:lnTo>
                    <a:pt x="5406" y="42"/>
                  </a:lnTo>
                  <a:lnTo>
                    <a:pt x="5094" y="63"/>
                  </a:lnTo>
                  <a:lnTo>
                    <a:pt x="4803" y="125"/>
                  </a:lnTo>
                  <a:lnTo>
                    <a:pt x="4512" y="188"/>
                  </a:lnTo>
                  <a:lnTo>
                    <a:pt x="4242" y="271"/>
                  </a:lnTo>
                  <a:lnTo>
                    <a:pt x="3951" y="354"/>
                  </a:lnTo>
                  <a:lnTo>
                    <a:pt x="3680" y="458"/>
                  </a:lnTo>
                  <a:lnTo>
                    <a:pt x="3431" y="583"/>
                  </a:lnTo>
                  <a:lnTo>
                    <a:pt x="3161" y="707"/>
                  </a:lnTo>
                  <a:lnTo>
                    <a:pt x="2911" y="853"/>
                  </a:lnTo>
                  <a:lnTo>
                    <a:pt x="2662" y="1019"/>
                  </a:lnTo>
                  <a:lnTo>
                    <a:pt x="2433" y="1186"/>
                  </a:lnTo>
                  <a:lnTo>
                    <a:pt x="2204" y="1352"/>
                  </a:lnTo>
                  <a:lnTo>
                    <a:pt x="1996" y="1539"/>
                  </a:lnTo>
                  <a:lnTo>
                    <a:pt x="1789" y="1747"/>
                  </a:lnTo>
                  <a:lnTo>
                    <a:pt x="1581" y="1934"/>
                  </a:lnTo>
                  <a:lnTo>
                    <a:pt x="1394" y="2163"/>
                  </a:lnTo>
                  <a:lnTo>
                    <a:pt x="1227" y="2391"/>
                  </a:lnTo>
                  <a:lnTo>
                    <a:pt x="1061" y="2620"/>
                  </a:lnTo>
                  <a:lnTo>
                    <a:pt x="895" y="2849"/>
                  </a:lnTo>
                  <a:lnTo>
                    <a:pt x="749" y="3098"/>
                  </a:lnTo>
                  <a:lnTo>
                    <a:pt x="624" y="3368"/>
                  </a:lnTo>
                  <a:lnTo>
                    <a:pt x="500" y="3618"/>
                  </a:lnTo>
                  <a:lnTo>
                    <a:pt x="375" y="3888"/>
                  </a:lnTo>
                  <a:lnTo>
                    <a:pt x="292" y="4179"/>
                  </a:lnTo>
                  <a:lnTo>
                    <a:pt x="209" y="4449"/>
                  </a:lnTo>
                  <a:lnTo>
                    <a:pt x="146" y="4740"/>
                  </a:lnTo>
                  <a:lnTo>
                    <a:pt x="84" y="5031"/>
                  </a:lnTo>
                  <a:lnTo>
                    <a:pt x="42" y="5343"/>
                  </a:lnTo>
                  <a:lnTo>
                    <a:pt x="21" y="5634"/>
                  </a:lnTo>
                  <a:lnTo>
                    <a:pt x="1" y="5946"/>
                  </a:lnTo>
                  <a:lnTo>
                    <a:pt x="1" y="6009"/>
                  </a:lnTo>
                  <a:lnTo>
                    <a:pt x="21" y="6466"/>
                  </a:lnTo>
                  <a:lnTo>
                    <a:pt x="7568" y="118642"/>
                  </a:lnTo>
                  <a:lnTo>
                    <a:pt x="7589" y="118974"/>
                  </a:lnTo>
                  <a:lnTo>
                    <a:pt x="7651" y="119307"/>
                  </a:lnTo>
                  <a:lnTo>
                    <a:pt x="7713" y="119640"/>
                  </a:lnTo>
                  <a:lnTo>
                    <a:pt x="7796" y="119951"/>
                  </a:lnTo>
                  <a:lnTo>
                    <a:pt x="7880" y="120263"/>
                  </a:lnTo>
                  <a:lnTo>
                    <a:pt x="8004" y="120575"/>
                  </a:lnTo>
                  <a:lnTo>
                    <a:pt x="8129" y="120866"/>
                  </a:lnTo>
                  <a:lnTo>
                    <a:pt x="8254" y="121178"/>
                  </a:lnTo>
                  <a:lnTo>
                    <a:pt x="8399" y="121448"/>
                  </a:lnTo>
                  <a:lnTo>
                    <a:pt x="8566" y="121739"/>
                  </a:lnTo>
                  <a:lnTo>
                    <a:pt x="8732" y="122009"/>
                  </a:lnTo>
                  <a:lnTo>
                    <a:pt x="8919" y="122259"/>
                  </a:lnTo>
                  <a:lnTo>
                    <a:pt x="9127" y="122508"/>
                  </a:lnTo>
                  <a:lnTo>
                    <a:pt x="9335" y="122758"/>
                  </a:lnTo>
                  <a:lnTo>
                    <a:pt x="9543" y="122987"/>
                  </a:lnTo>
                  <a:lnTo>
                    <a:pt x="9771" y="123215"/>
                  </a:lnTo>
                  <a:lnTo>
                    <a:pt x="10000" y="123423"/>
                  </a:lnTo>
                  <a:lnTo>
                    <a:pt x="10250" y="123631"/>
                  </a:lnTo>
                  <a:lnTo>
                    <a:pt x="10520" y="123818"/>
                  </a:lnTo>
                  <a:lnTo>
                    <a:pt x="10769" y="124005"/>
                  </a:lnTo>
                  <a:lnTo>
                    <a:pt x="11039" y="124171"/>
                  </a:lnTo>
                  <a:lnTo>
                    <a:pt x="11331" y="124317"/>
                  </a:lnTo>
                  <a:lnTo>
                    <a:pt x="11622" y="124463"/>
                  </a:lnTo>
                  <a:lnTo>
                    <a:pt x="11913" y="124587"/>
                  </a:lnTo>
                  <a:lnTo>
                    <a:pt x="12204" y="124712"/>
                  </a:lnTo>
                  <a:lnTo>
                    <a:pt x="12515" y="124816"/>
                  </a:lnTo>
                  <a:lnTo>
                    <a:pt x="12827" y="124899"/>
                  </a:lnTo>
                  <a:lnTo>
                    <a:pt x="13160" y="124982"/>
                  </a:lnTo>
                  <a:lnTo>
                    <a:pt x="13472" y="125024"/>
                  </a:lnTo>
                  <a:lnTo>
                    <a:pt x="13804" y="125086"/>
                  </a:lnTo>
                  <a:lnTo>
                    <a:pt x="14137" y="125107"/>
                  </a:lnTo>
                  <a:lnTo>
                    <a:pt x="14490" y="125128"/>
                  </a:lnTo>
                  <a:lnTo>
                    <a:pt x="67148" y="125128"/>
                  </a:lnTo>
                  <a:lnTo>
                    <a:pt x="67460" y="125107"/>
                  </a:lnTo>
                  <a:lnTo>
                    <a:pt x="67751" y="125086"/>
                  </a:lnTo>
                  <a:lnTo>
                    <a:pt x="68063" y="125045"/>
                  </a:lnTo>
                  <a:lnTo>
                    <a:pt x="68354" y="125003"/>
                  </a:lnTo>
                  <a:lnTo>
                    <a:pt x="68624" y="124941"/>
                  </a:lnTo>
                  <a:lnTo>
                    <a:pt x="68915" y="124858"/>
                  </a:lnTo>
                  <a:lnTo>
                    <a:pt x="69185" y="124754"/>
                  </a:lnTo>
                  <a:lnTo>
                    <a:pt x="69456" y="124650"/>
                  </a:lnTo>
                  <a:lnTo>
                    <a:pt x="69726" y="124546"/>
                  </a:lnTo>
                  <a:lnTo>
                    <a:pt x="69975" y="124400"/>
                  </a:lnTo>
                  <a:lnTo>
                    <a:pt x="70225" y="124255"/>
                  </a:lnTo>
                  <a:lnTo>
                    <a:pt x="70474" y="124109"/>
                  </a:lnTo>
                  <a:lnTo>
                    <a:pt x="70703" y="123943"/>
                  </a:lnTo>
                  <a:lnTo>
                    <a:pt x="70932" y="123776"/>
                  </a:lnTo>
                  <a:lnTo>
                    <a:pt x="71160" y="123589"/>
                  </a:lnTo>
                  <a:lnTo>
                    <a:pt x="71368" y="123382"/>
                  </a:lnTo>
                  <a:lnTo>
                    <a:pt x="71555" y="123174"/>
                  </a:lnTo>
                  <a:lnTo>
                    <a:pt x="71742" y="122966"/>
                  </a:lnTo>
                  <a:lnTo>
                    <a:pt x="71930" y="122737"/>
                  </a:lnTo>
                  <a:lnTo>
                    <a:pt x="72096" y="122508"/>
                  </a:lnTo>
                  <a:lnTo>
                    <a:pt x="72241" y="122280"/>
                  </a:lnTo>
                  <a:lnTo>
                    <a:pt x="72387" y="122030"/>
                  </a:lnTo>
                  <a:lnTo>
                    <a:pt x="72532" y="121760"/>
                  </a:lnTo>
                  <a:lnTo>
                    <a:pt x="72657" y="121511"/>
                  </a:lnTo>
                  <a:lnTo>
                    <a:pt x="72761" y="121240"/>
                  </a:lnTo>
                  <a:lnTo>
                    <a:pt x="72865" y="120949"/>
                  </a:lnTo>
                  <a:lnTo>
                    <a:pt x="72948" y="120679"/>
                  </a:lnTo>
                  <a:lnTo>
                    <a:pt x="73011" y="120388"/>
                  </a:lnTo>
                  <a:lnTo>
                    <a:pt x="73073" y="120097"/>
                  </a:lnTo>
                  <a:lnTo>
                    <a:pt x="73114" y="119806"/>
                  </a:lnTo>
                  <a:lnTo>
                    <a:pt x="73135" y="119494"/>
                  </a:lnTo>
                  <a:lnTo>
                    <a:pt x="73135" y="119182"/>
                  </a:lnTo>
                  <a:lnTo>
                    <a:pt x="73135" y="119120"/>
                  </a:lnTo>
                  <a:lnTo>
                    <a:pt x="73114" y="118642"/>
                  </a:lnTo>
                  <a:lnTo>
                    <a:pt x="71098" y="88519"/>
                  </a:lnTo>
                  <a:lnTo>
                    <a:pt x="69476" y="95899"/>
                  </a:lnTo>
                  <a:lnTo>
                    <a:pt x="71015" y="118787"/>
                  </a:lnTo>
                  <a:lnTo>
                    <a:pt x="71015" y="119203"/>
                  </a:lnTo>
                  <a:lnTo>
                    <a:pt x="70994" y="119577"/>
                  </a:lnTo>
                  <a:lnTo>
                    <a:pt x="70932" y="119951"/>
                  </a:lnTo>
                  <a:lnTo>
                    <a:pt x="70828" y="120326"/>
                  </a:lnTo>
                  <a:lnTo>
                    <a:pt x="70703" y="120679"/>
                  </a:lnTo>
                  <a:lnTo>
                    <a:pt x="70537" y="121012"/>
                  </a:lnTo>
                  <a:lnTo>
                    <a:pt x="70329" y="121344"/>
                  </a:lnTo>
                  <a:lnTo>
                    <a:pt x="70121" y="121635"/>
                  </a:lnTo>
                  <a:lnTo>
                    <a:pt x="69851" y="121906"/>
                  </a:lnTo>
                  <a:lnTo>
                    <a:pt x="69580" y="122155"/>
                  </a:lnTo>
                  <a:lnTo>
                    <a:pt x="69269" y="122384"/>
                  </a:lnTo>
                  <a:lnTo>
                    <a:pt x="68957" y="122571"/>
                  </a:lnTo>
                  <a:lnTo>
                    <a:pt x="68603" y="122737"/>
                  </a:lnTo>
                  <a:lnTo>
                    <a:pt x="68250" y="122862"/>
                  </a:lnTo>
                  <a:lnTo>
                    <a:pt x="67876" y="122945"/>
                  </a:lnTo>
                  <a:lnTo>
                    <a:pt x="67481" y="123007"/>
                  </a:lnTo>
                  <a:lnTo>
                    <a:pt x="61951" y="123007"/>
                  </a:lnTo>
                  <a:lnTo>
                    <a:pt x="61951" y="123028"/>
                  </a:lnTo>
                  <a:lnTo>
                    <a:pt x="61639" y="123007"/>
                  </a:lnTo>
                  <a:lnTo>
                    <a:pt x="18212" y="123007"/>
                  </a:lnTo>
                  <a:lnTo>
                    <a:pt x="17754" y="122987"/>
                  </a:lnTo>
                  <a:lnTo>
                    <a:pt x="17297" y="122903"/>
                  </a:lnTo>
                  <a:lnTo>
                    <a:pt x="16860" y="122779"/>
                  </a:lnTo>
                  <a:lnTo>
                    <a:pt x="16445" y="122633"/>
                  </a:lnTo>
                  <a:lnTo>
                    <a:pt x="16029" y="122446"/>
                  </a:lnTo>
                  <a:lnTo>
                    <a:pt x="15655" y="122217"/>
                  </a:lnTo>
                  <a:lnTo>
                    <a:pt x="15280" y="121968"/>
                  </a:lnTo>
                  <a:lnTo>
                    <a:pt x="14948" y="121677"/>
                  </a:lnTo>
                  <a:lnTo>
                    <a:pt x="14657" y="121365"/>
                  </a:lnTo>
                  <a:lnTo>
                    <a:pt x="14366" y="121012"/>
                  </a:lnTo>
                  <a:lnTo>
                    <a:pt x="14116" y="120658"/>
                  </a:lnTo>
                  <a:lnTo>
                    <a:pt x="13908" y="120263"/>
                  </a:lnTo>
                  <a:lnTo>
                    <a:pt x="13721" y="119847"/>
                  </a:lnTo>
                  <a:lnTo>
                    <a:pt x="13576" y="119411"/>
                  </a:lnTo>
                  <a:lnTo>
                    <a:pt x="13472" y="118974"/>
                  </a:lnTo>
                  <a:lnTo>
                    <a:pt x="13409" y="118517"/>
                  </a:lnTo>
                  <a:lnTo>
                    <a:pt x="5863" y="6341"/>
                  </a:lnTo>
                  <a:lnTo>
                    <a:pt x="5863" y="5946"/>
                  </a:lnTo>
                  <a:lnTo>
                    <a:pt x="5884" y="5572"/>
                  </a:lnTo>
                  <a:lnTo>
                    <a:pt x="5946" y="5177"/>
                  </a:lnTo>
                  <a:lnTo>
                    <a:pt x="6050" y="4824"/>
                  </a:lnTo>
                  <a:lnTo>
                    <a:pt x="6175" y="4470"/>
                  </a:lnTo>
                  <a:lnTo>
                    <a:pt x="6341" y="4138"/>
                  </a:lnTo>
                  <a:lnTo>
                    <a:pt x="6528" y="3805"/>
                  </a:lnTo>
                  <a:lnTo>
                    <a:pt x="6757" y="3514"/>
                  </a:lnTo>
                  <a:lnTo>
                    <a:pt x="7006" y="3244"/>
                  </a:lnTo>
                  <a:lnTo>
                    <a:pt x="7298" y="2994"/>
                  </a:lnTo>
                  <a:lnTo>
                    <a:pt x="7589" y="2766"/>
                  </a:lnTo>
                  <a:lnTo>
                    <a:pt x="7921" y="2578"/>
                  </a:lnTo>
                  <a:lnTo>
                    <a:pt x="8254" y="2412"/>
                  </a:lnTo>
                  <a:lnTo>
                    <a:pt x="8607" y="2287"/>
                  </a:lnTo>
                  <a:lnTo>
                    <a:pt x="9002" y="2204"/>
                  </a:lnTo>
                  <a:lnTo>
                    <a:pt x="9397" y="2142"/>
                  </a:lnTo>
                  <a:lnTo>
                    <a:pt x="9730" y="2121"/>
                  </a:lnTo>
                  <a:lnTo>
                    <a:pt x="58666" y="2121"/>
                  </a:lnTo>
                  <a:lnTo>
                    <a:pt x="59124" y="2163"/>
                  </a:lnTo>
                  <a:lnTo>
                    <a:pt x="59581" y="2246"/>
                  </a:lnTo>
                  <a:lnTo>
                    <a:pt x="60018" y="2350"/>
                  </a:lnTo>
                  <a:lnTo>
                    <a:pt x="60433" y="2516"/>
                  </a:lnTo>
                  <a:lnTo>
                    <a:pt x="60849" y="2703"/>
                  </a:lnTo>
                  <a:lnTo>
                    <a:pt x="61223" y="2932"/>
                  </a:lnTo>
                  <a:lnTo>
                    <a:pt x="61577" y="3181"/>
                  </a:lnTo>
                  <a:lnTo>
                    <a:pt x="61930" y="3472"/>
                  </a:lnTo>
                  <a:lnTo>
                    <a:pt x="62221" y="3784"/>
                  </a:lnTo>
                  <a:lnTo>
                    <a:pt x="62512" y="4117"/>
                  </a:lnTo>
                  <a:lnTo>
                    <a:pt x="62762" y="4491"/>
                  </a:lnTo>
                  <a:lnTo>
                    <a:pt x="62970" y="4886"/>
                  </a:lnTo>
                  <a:lnTo>
                    <a:pt x="63157" y="5281"/>
                  </a:lnTo>
                  <a:lnTo>
                    <a:pt x="63302" y="5718"/>
                  </a:lnTo>
                  <a:lnTo>
                    <a:pt x="63406" y="6175"/>
                  </a:lnTo>
                  <a:lnTo>
                    <a:pt x="63469" y="6632"/>
                  </a:lnTo>
                  <a:lnTo>
                    <a:pt x="64196" y="5946"/>
                  </a:lnTo>
                  <a:lnTo>
                    <a:pt x="64924" y="5260"/>
                  </a:lnTo>
                  <a:lnTo>
                    <a:pt x="65277" y="4928"/>
                  </a:lnTo>
                  <a:lnTo>
                    <a:pt x="65090" y="4408"/>
                  </a:lnTo>
                  <a:lnTo>
                    <a:pt x="64861" y="3909"/>
                  </a:lnTo>
                  <a:lnTo>
                    <a:pt x="64591" y="3410"/>
                  </a:lnTo>
                  <a:lnTo>
                    <a:pt x="64300" y="2973"/>
                  </a:lnTo>
                  <a:lnTo>
                    <a:pt x="63967" y="2537"/>
                  </a:lnTo>
                  <a:lnTo>
                    <a:pt x="63614" y="2142"/>
                  </a:lnTo>
                  <a:lnTo>
                    <a:pt x="63219" y="1768"/>
                  </a:lnTo>
                  <a:lnTo>
                    <a:pt x="62803" y="1414"/>
                  </a:lnTo>
                  <a:lnTo>
                    <a:pt x="62346" y="1102"/>
                  </a:lnTo>
                  <a:lnTo>
                    <a:pt x="61889" y="832"/>
                  </a:lnTo>
                  <a:lnTo>
                    <a:pt x="61390" y="604"/>
                  </a:lnTo>
                  <a:lnTo>
                    <a:pt x="60870" y="396"/>
                  </a:lnTo>
                  <a:lnTo>
                    <a:pt x="60350" y="229"/>
                  </a:lnTo>
                  <a:lnTo>
                    <a:pt x="59810" y="105"/>
                  </a:lnTo>
                  <a:lnTo>
                    <a:pt x="59248" y="42"/>
                  </a:lnTo>
                  <a:lnTo>
                    <a:pt x="58666" y="1"/>
                  </a:ln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6876461" y="3681630"/>
              <a:ext cx="202623" cy="592552"/>
            </a:xfrm>
            <a:custGeom>
              <a:rect b="b" l="l" r="r" t="t"/>
              <a:pathLst>
                <a:path extrusionOk="0" fill="none" h="24989" w="8545">
                  <a:moveTo>
                    <a:pt x="7089" y="0"/>
                  </a:moveTo>
                  <a:lnTo>
                    <a:pt x="7089" y="0"/>
                  </a:lnTo>
                  <a:lnTo>
                    <a:pt x="3867" y="14386"/>
                  </a:lnTo>
                  <a:lnTo>
                    <a:pt x="2433" y="20768"/>
                  </a:lnTo>
                  <a:lnTo>
                    <a:pt x="707" y="20643"/>
                  </a:lnTo>
                  <a:lnTo>
                    <a:pt x="0" y="24988"/>
                  </a:lnTo>
                  <a:lnTo>
                    <a:pt x="5073" y="24988"/>
                  </a:lnTo>
                  <a:lnTo>
                    <a:pt x="5073" y="24988"/>
                  </a:lnTo>
                  <a:lnTo>
                    <a:pt x="5135" y="24988"/>
                  </a:lnTo>
                  <a:lnTo>
                    <a:pt x="5135" y="24988"/>
                  </a:lnTo>
                  <a:lnTo>
                    <a:pt x="5468" y="24967"/>
                  </a:lnTo>
                  <a:lnTo>
                    <a:pt x="5800" y="24926"/>
                  </a:lnTo>
                  <a:lnTo>
                    <a:pt x="6133" y="24843"/>
                  </a:lnTo>
                  <a:lnTo>
                    <a:pt x="6445" y="24718"/>
                  </a:lnTo>
                  <a:lnTo>
                    <a:pt x="6736" y="24593"/>
                  </a:lnTo>
                  <a:lnTo>
                    <a:pt x="7006" y="24427"/>
                  </a:lnTo>
                  <a:lnTo>
                    <a:pt x="7276" y="24219"/>
                  </a:lnTo>
                  <a:lnTo>
                    <a:pt x="7505" y="24011"/>
                  </a:lnTo>
                  <a:lnTo>
                    <a:pt x="7734" y="23782"/>
                  </a:lnTo>
                  <a:lnTo>
                    <a:pt x="7942" y="23512"/>
                  </a:lnTo>
                  <a:lnTo>
                    <a:pt x="8108" y="23242"/>
                  </a:lnTo>
                  <a:lnTo>
                    <a:pt x="8253" y="22951"/>
                  </a:lnTo>
                  <a:lnTo>
                    <a:pt x="8357" y="22639"/>
                  </a:lnTo>
                  <a:lnTo>
                    <a:pt x="8461" y="22327"/>
                  </a:lnTo>
                  <a:lnTo>
                    <a:pt x="8503" y="21974"/>
                  </a:lnTo>
                  <a:lnTo>
                    <a:pt x="8544" y="21641"/>
                  </a:lnTo>
                  <a:lnTo>
                    <a:pt x="8544" y="21641"/>
                  </a:lnTo>
                  <a:lnTo>
                    <a:pt x="8524" y="21267"/>
                  </a:lnTo>
                  <a:lnTo>
                    <a:pt x="708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6518577" y="2663204"/>
              <a:ext cx="438254" cy="687212"/>
            </a:xfrm>
            <a:custGeom>
              <a:rect b="b" l="l" r="r" t="t"/>
              <a:pathLst>
                <a:path extrusionOk="0" fill="none" h="28981" w="18482">
                  <a:moveTo>
                    <a:pt x="18482" y="1"/>
                  </a:moveTo>
                  <a:lnTo>
                    <a:pt x="18482" y="1"/>
                  </a:lnTo>
                  <a:lnTo>
                    <a:pt x="16985" y="4034"/>
                  </a:lnTo>
                  <a:lnTo>
                    <a:pt x="15551" y="7838"/>
                  </a:lnTo>
                  <a:lnTo>
                    <a:pt x="14220" y="11247"/>
                  </a:lnTo>
                  <a:lnTo>
                    <a:pt x="13617" y="12744"/>
                  </a:lnTo>
                  <a:lnTo>
                    <a:pt x="13056" y="14095"/>
                  </a:lnTo>
                  <a:lnTo>
                    <a:pt x="13056" y="14095"/>
                  </a:lnTo>
                  <a:lnTo>
                    <a:pt x="12890" y="14490"/>
                  </a:lnTo>
                  <a:lnTo>
                    <a:pt x="12682" y="14906"/>
                  </a:lnTo>
                  <a:lnTo>
                    <a:pt x="12474" y="15322"/>
                  </a:lnTo>
                  <a:lnTo>
                    <a:pt x="12224" y="15738"/>
                  </a:lnTo>
                  <a:lnTo>
                    <a:pt x="11975" y="16154"/>
                  </a:lnTo>
                  <a:lnTo>
                    <a:pt x="11684" y="16590"/>
                  </a:lnTo>
                  <a:lnTo>
                    <a:pt x="11081" y="17484"/>
                  </a:lnTo>
                  <a:lnTo>
                    <a:pt x="10416" y="18399"/>
                  </a:lnTo>
                  <a:lnTo>
                    <a:pt x="9667" y="19313"/>
                  </a:lnTo>
                  <a:lnTo>
                    <a:pt x="8878" y="20249"/>
                  </a:lnTo>
                  <a:lnTo>
                    <a:pt x="8046" y="21205"/>
                  </a:lnTo>
                  <a:lnTo>
                    <a:pt x="7152" y="22182"/>
                  </a:lnTo>
                  <a:lnTo>
                    <a:pt x="6217" y="23139"/>
                  </a:lnTo>
                  <a:lnTo>
                    <a:pt x="5239" y="24116"/>
                  </a:lnTo>
                  <a:lnTo>
                    <a:pt x="4242" y="25093"/>
                  </a:lnTo>
                  <a:lnTo>
                    <a:pt x="3202" y="26070"/>
                  </a:lnTo>
                  <a:lnTo>
                    <a:pt x="2163" y="27047"/>
                  </a:lnTo>
                  <a:lnTo>
                    <a:pt x="1082" y="28024"/>
                  </a:lnTo>
                  <a:lnTo>
                    <a:pt x="1" y="28980"/>
                  </a:lnTo>
                  <a:lnTo>
                    <a:pt x="15696" y="28980"/>
                  </a:lnTo>
                  <a:lnTo>
                    <a:pt x="15696" y="28980"/>
                  </a:lnTo>
                  <a:lnTo>
                    <a:pt x="16133" y="26402"/>
                  </a:lnTo>
                  <a:lnTo>
                    <a:pt x="16590" y="24032"/>
                  </a:lnTo>
                  <a:lnTo>
                    <a:pt x="16819" y="22951"/>
                  </a:lnTo>
                  <a:lnTo>
                    <a:pt x="17047" y="21933"/>
                  </a:lnTo>
                  <a:lnTo>
                    <a:pt x="17276" y="20997"/>
                  </a:lnTo>
                  <a:lnTo>
                    <a:pt x="17505" y="20145"/>
                  </a:lnTo>
                  <a:lnTo>
                    <a:pt x="17505" y="20145"/>
                  </a:lnTo>
                  <a:lnTo>
                    <a:pt x="17505" y="18960"/>
                  </a:lnTo>
                  <a:lnTo>
                    <a:pt x="17526" y="17630"/>
                  </a:lnTo>
                  <a:lnTo>
                    <a:pt x="17630" y="14636"/>
                  </a:lnTo>
                  <a:lnTo>
                    <a:pt x="17796" y="11289"/>
                  </a:lnTo>
                  <a:lnTo>
                    <a:pt x="17983" y="7693"/>
                  </a:lnTo>
                  <a:lnTo>
                    <a:pt x="17983" y="7693"/>
                  </a:lnTo>
                  <a:lnTo>
                    <a:pt x="17983" y="7693"/>
                  </a:lnTo>
                  <a:lnTo>
                    <a:pt x="17983" y="7693"/>
                  </a:lnTo>
                  <a:lnTo>
                    <a:pt x="18232" y="3888"/>
                  </a:lnTo>
                  <a:lnTo>
                    <a:pt x="1848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6611267" y="1893232"/>
              <a:ext cx="252894" cy="332283"/>
            </a:xfrm>
            <a:custGeom>
              <a:rect b="b" l="l" r="r" t="t"/>
              <a:pathLst>
                <a:path extrusionOk="0" fill="none" h="14013" w="10665">
                  <a:moveTo>
                    <a:pt x="7047" y="1"/>
                  </a:moveTo>
                  <a:lnTo>
                    <a:pt x="7047" y="1"/>
                  </a:lnTo>
                  <a:lnTo>
                    <a:pt x="6819" y="63"/>
                  </a:lnTo>
                  <a:lnTo>
                    <a:pt x="6569" y="126"/>
                  </a:lnTo>
                  <a:lnTo>
                    <a:pt x="6320" y="146"/>
                  </a:lnTo>
                  <a:lnTo>
                    <a:pt x="6050" y="167"/>
                  </a:lnTo>
                  <a:lnTo>
                    <a:pt x="6050" y="167"/>
                  </a:lnTo>
                  <a:lnTo>
                    <a:pt x="6008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2" y="832"/>
                  </a:lnTo>
                  <a:lnTo>
                    <a:pt x="1622" y="1560"/>
                  </a:lnTo>
                  <a:lnTo>
                    <a:pt x="1622" y="1560"/>
                  </a:lnTo>
                  <a:lnTo>
                    <a:pt x="2308" y="2225"/>
                  </a:lnTo>
                  <a:lnTo>
                    <a:pt x="2952" y="2932"/>
                  </a:lnTo>
                  <a:lnTo>
                    <a:pt x="3576" y="3639"/>
                  </a:lnTo>
                  <a:lnTo>
                    <a:pt x="4158" y="4366"/>
                  </a:lnTo>
                  <a:lnTo>
                    <a:pt x="4719" y="5115"/>
                  </a:lnTo>
                  <a:lnTo>
                    <a:pt x="5239" y="5863"/>
                  </a:lnTo>
                  <a:lnTo>
                    <a:pt x="5738" y="6632"/>
                  </a:lnTo>
                  <a:lnTo>
                    <a:pt x="6174" y="7422"/>
                  </a:lnTo>
                  <a:lnTo>
                    <a:pt x="6611" y="8212"/>
                  </a:lnTo>
                  <a:lnTo>
                    <a:pt x="6985" y="9023"/>
                  </a:lnTo>
                  <a:lnTo>
                    <a:pt x="7338" y="9834"/>
                  </a:lnTo>
                  <a:lnTo>
                    <a:pt x="7671" y="10665"/>
                  </a:lnTo>
                  <a:lnTo>
                    <a:pt x="7962" y="11497"/>
                  </a:lnTo>
                  <a:lnTo>
                    <a:pt x="8212" y="12328"/>
                  </a:lnTo>
                  <a:lnTo>
                    <a:pt x="8419" y="13160"/>
                  </a:lnTo>
                  <a:lnTo>
                    <a:pt x="8607" y="14012"/>
                  </a:lnTo>
                  <a:lnTo>
                    <a:pt x="8607" y="14012"/>
                  </a:lnTo>
                  <a:lnTo>
                    <a:pt x="9625" y="10769"/>
                  </a:lnTo>
                  <a:lnTo>
                    <a:pt x="7962" y="10000"/>
                  </a:lnTo>
                  <a:lnTo>
                    <a:pt x="7962" y="10000"/>
                  </a:lnTo>
                  <a:lnTo>
                    <a:pt x="7962" y="10000"/>
                  </a:lnTo>
                  <a:lnTo>
                    <a:pt x="8814" y="7984"/>
                  </a:lnTo>
                  <a:lnTo>
                    <a:pt x="9667" y="5905"/>
                  </a:lnTo>
                  <a:lnTo>
                    <a:pt x="10665" y="3473"/>
                  </a:lnTo>
                  <a:lnTo>
                    <a:pt x="10665" y="3473"/>
                  </a:lnTo>
                  <a:lnTo>
                    <a:pt x="10083" y="2994"/>
                  </a:lnTo>
                  <a:lnTo>
                    <a:pt x="9521" y="2495"/>
                  </a:lnTo>
                  <a:lnTo>
                    <a:pt x="8960" y="1997"/>
                  </a:lnTo>
                  <a:lnTo>
                    <a:pt x="8419" y="1477"/>
                  </a:lnTo>
                  <a:lnTo>
                    <a:pt x="8419" y="1477"/>
                  </a:lnTo>
                  <a:lnTo>
                    <a:pt x="7733" y="770"/>
                  </a:lnTo>
                  <a:lnTo>
                    <a:pt x="7380" y="396"/>
                  </a:lnTo>
                  <a:lnTo>
                    <a:pt x="70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6854764" y="1779865"/>
              <a:ext cx="522" cy="996"/>
            </a:xfrm>
            <a:custGeom>
              <a:rect b="b" l="l" r="r" t="t"/>
              <a:pathLst>
                <a:path extrusionOk="0" fill="none" h="42" w="2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6856732" y="1722198"/>
              <a:ext cx="62625" cy="139026"/>
            </a:xfrm>
            <a:custGeom>
              <a:rect b="b" l="l" r="r" t="t"/>
              <a:pathLst>
                <a:path extrusionOk="0" fill="none" h="5863" w="2641">
                  <a:moveTo>
                    <a:pt x="2371" y="0"/>
                  </a:moveTo>
                  <a:lnTo>
                    <a:pt x="2371" y="0"/>
                  </a:lnTo>
                  <a:lnTo>
                    <a:pt x="1331" y="1144"/>
                  </a:lnTo>
                  <a:lnTo>
                    <a:pt x="354" y="2308"/>
                  </a:lnTo>
                  <a:lnTo>
                    <a:pt x="1" y="2765"/>
                  </a:lnTo>
                  <a:lnTo>
                    <a:pt x="1" y="2765"/>
                  </a:lnTo>
                  <a:lnTo>
                    <a:pt x="42" y="2869"/>
                  </a:lnTo>
                  <a:lnTo>
                    <a:pt x="42" y="2869"/>
                  </a:lnTo>
                  <a:lnTo>
                    <a:pt x="188" y="3181"/>
                  </a:lnTo>
                  <a:lnTo>
                    <a:pt x="354" y="3472"/>
                  </a:lnTo>
                  <a:lnTo>
                    <a:pt x="520" y="3763"/>
                  </a:lnTo>
                  <a:lnTo>
                    <a:pt x="708" y="4054"/>
                  </a:lnTo>
                  <a:lnTo>
                    <a:pt x="708" y="4054"/>
                  </a:lnTo>
                  <a:lnTo>
                    <a:pt x="1186" y="4698"/>
                  </a:lnTo>
                  <a:lnTo>
                    <a:pt x="1685" y="5343"/>
                  </a:lnTo>
                  <a:lnTo>
                    <a:pt x="1685" y="5343"/>
                  </a:lnTo>
                  <a:lnTo>
                    <a:pt x="2121" y="5863"/>
                  </a:lnTo>
                  <a:lnTo>
                    <a:pt x="2121" y="5863"/>
                  </a:lnTo>
                  <a:lnTo>
                    <a:pt x="2142" y="5821"/>
                  </a:lnTo>
                  <a:lnTo>
                    <a:pt x="2142" y="5821"/>
                  </a:lnTo>
                  <a:lnTo>
                    <a:pt x="2391" y="5052"/>
                  </a:lnTo>
                  <a:lnTo>
                    <a:pt x="2641" y="4137"/>
                  </a:lnTo>
                  <a:lnTo>
                    <a:pt x="237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6923292" y="1681769"/>
              <a:ext cx="29095" cy="104525"/>
            </a:xfrm>
            <a:custGeom>
              <a:rect b="b" l="l" r="r" t="t"/>
              <a:pathLst>
                <a:path extrusionOk="0" fill="none" h="4408" w="1227">
                  <a:moveTo>
                    <a:pt x="1227" y="0"/>
                  </a:moveTo>
                  <a:lnTo>
                    <a:pt x="1227" y="0"/>
                  </a:lnTo>
                  <a:lnTo>
                    <a:pt x="603" y="603"/>
                  </a:lnTo>
                  <a:lnTo>
                    <a:pt x="0" y="1248"/>
                  </a:lnTo>
                  <a:lnTo>
                    <a:pt x="208" y="4408"/>
                  </a:lnTo>
                  <a:lnTo>
                    <a:pt x="208" y="4408"/>
                  </a:lnTo>
                  <a:lnTo>
                    <a:pt x="728" y="2287"/>
                  </a:lnTo>
                  <a:lnTo>
                    <a:pt x="12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5555875" y="1429878"/>
              <a:ext cx="1344783" cy="2844362"/>
            </a:xfrm>
            <a:custGeom>
              <a:rect b="b" l="l" r="r" t="t"/>
              <a:pathLst>
                <a:path extrusionOk="0" fill="none" h="119952" w="56712">
                  <a:moveTo>
                    <a:pt x="52346" y="0"/>
                  </a:moveTo>
                  <a:lnTo>
                    <a:pt x="3472" y="21"/>
                  </a:lnTo>
                  <a:lnTo>
                    <a:pt x="3472" y="21"/>
                  </a:lnTo>
                  <a:lnTo>
                    <a:pt x="3410" y="21"/>
                  </a:lnTo>
                  <a:lnTo>
                    <a:pt x="3410" y="21"/>
                  </a:lnTo>
                  <a:lnTo>
                    <a:pt x="3077" y="42"/>
                  </a:lnTo>
                  <a:lnTo>
                    <a:pt x="2745" y="84"/>
                  </a:lnTo>
                  <a:lnTo>
                    <a:pt x="2412" y="167"/>
                  </a:lnTo>
                  <a:lnTo>
                    <a:pt x="2100" y="291"/>
                  </a:lnTo>
                  <a:lnTo>
                    <a:pt x="1809" y="416"/>
                  </a:lnTo>
                  <a:lnTo>
                    <a:pt x="1539" y="583"/>
                  </a:lnTo>
                  <a:lnTo>
                    <a:pt x="1269" y="790"/>
                  </a:lnTo>
                  <a:lnTo>
                    <a:pt x="1040" y="998"/>
                  </a:lnTo>
                  <a:lnTo>
                    <a:pt x="811" y="1227"/>
                  </a:lnTo>
                  <a:lnTo>
                    <a:pt x="624" y="1497"/>
                  </a:lnTo>
                  <a:lnTo>
                    <a:pt x="437" y="1767"/>
                  </a:lnTo>
                  <a:lnTo>
                    <a:pt x="291" y="2059"/>
                  </a:lnTo>
                  <a:lnTo>
                    <a:pt x="188" y="2370"/>
                  </a:lnTo>
                  <a:lnTo>
                    <a:pt x="84" y="2682"/>
                  </a:lnTo>
                  <a:lnTo>
                    <a:pt x="42" y="3015"/>
                  </a:lnTo>
                  <a:lnTo>
                    <a:pt x="0" y="3368"/>
                  </a:lnTo>
                  <a:lnTo>
                    <a:pt x="0" y="3368"/>
                  </a:lnTo>
                  <a:lnTo>
                    <a:pt x="21" y="3742"/>
                  </a:lnTo>
                  <a:lnTo>
                    <a:pt x="7568" y="115877"/>
                  </a:lnTo>
                  <a:lnTo>
                    <a:pt x="7568" y="115877"/>
                  </a:lnTo>
                  <a:lnTo>
                    <a:pt x="7630" y="116292"/>
                  </a:lnTo>
                  <a:lnTo>
                    <a:pt x="7713" y="116708"/>
                  </a:lnTo>
                  <a:lnTo>
                    <a:pt x="7838" y="117082"/>
                  </a:lnTo>
                  <a:lnTo>
                    <a:pt x="8004" y="117457"/>
                  </a:lnTo>
                  <a:lnTo>
                    <a:pt x="8191" y="117810"/>
                  </a:lnTo>
                  <a:lnTo>
                    <a:pt x="8420" y="118143"/>
                  </a:lnTo>
                  <a:lnTo>
                    <a:pt x="8669" y="118454"/>
                  </a:lnTo>
                  <a:lnTo>
                    <a:pt x="8960" y="118745"/>
                  </a:lnTo>
                  <a:lnTo>
                    <a:pt x="9251" y="118995"/>
                  </a:lnTo>
                  <a:lnTo>
                    <a:pt x="9584" y="119224"/>
                  </a:lnTo>
                  <a:lnTo>
                    <a:pt x="9917" y="119431"/>
                  </a:lnTo>
                  <a:lnTo>
                    <a:pt x="10291" y="119598"/>
                  </a:lnTo>
                  <a:lnTo>
                    <a:pt x="10665" y="119743"/>
                  </a:lnTo>
                  <a:lnTo>
                    <a:pt x="11060" y="119847"/>
                  </a:lnTo>
                  <a:lnTo>
                    <a:pt x="11476" y="119910"/>
                  </a:lnTo>
                  <a:lnTo>
                    <a:pt x="11892" y="119951"/>
                  </a:lnTo>
                  <a:lnTo>
                    <a:pt x="52201" y="119951"/>
                  </a:lnTo>
                  <a:lnTo>
                    <a:pt x="52762" y="116438"/>
                  </a:lnTo>
                  <a:lnTo>
                    <a:pt x="52762" y="116438"/>
                  </a:lnTo>
                  <a:lnTo>
                    <a:pt x="52949" y="115336"/>
                  </a:lnTo>
                  <a:lnTo>
                    <a:pt x="51723" y="115253"/>
                  </a:lnTo>
                  <a:lnTo>
                    <a:pt x="51723" y="115253"/>
                  </a:lnTo>
                  <a:lnTo>
                    <a:pt x="52138" y="111573"/>
                  </a:lnTo>
                  <a:lnTo>
                    <a:pt x="52617" y="107499"/>
                  </a:lnTo>
                  <a:lnTo>
                    <a:pt x="53240" y="102406"/>
                  </a:lnTo>
                  <a:lnTo>
                    <a:pt x="36796" y="102406"/>
                  </a:lnTo>
                  <a:lnTo>
                    <a:pt x="32161" y="107395"/>
                  </a:lnTo>
                  <a:lnTo>
                    <a:pt x="31807" y="102406"/>
                  </a:lnTo>
                  <a:lnTo>
                    <a:pt x="27753" y="102406"/>
                  </a:lnTo>
                  <a:lnTo>
                    <a:pt x="27753" y="102406"/>
                  </a:lnTo>
                  <a:lnTo>
                    <a:pt x="27587" y="102406"/>
                  </a:lnTo>
                  <a:lnTo>
                    <a:pt x="27400" y="102385"/>
                  </a:lnTo>
                  <a:lnTo>
                    <a:pt x="27234" y="102343"/>
                  </a:lnTo>
                  <a:lnTo>
                    <a:pt x="27088" y="102281"/>
                  </a:lnTo>
                  <a:lnTo>
                    <a:pt x="26922" y="102198"/>
                  </a:lnTo>
                  <a:lnTo>
                    <a:pt x="26776" y="102114"/>
                  </a:lnTo>
                  <a:lnTo>
                    <a:pt x="26652" y="102031"/>
                  </a:lnTo>
                  <a:lnTo>
                    <a:pt x="26527" y="101907"/>
                  </a:lnTo>
                  <a:lnTo>
                    <a:pt x="26402" y="101803"/>
                  </a:lnTo>
                  <a:lnTo>
                    <a:pt x="26298" y="101657"/>
                  </a:lnTo>
                  <a:lnTo>
                    <a:pt x="26215" y="101532"/>
                  </a:lnTo>
                  <a:lnTo>
                    <a:pt x="26132" y="101387"/>
                  </a:lnTo>
                  <a:lnTo>
                    <a:pt x="26049" y="101221"/>
                  </a:lnTo>
                  <a:lnTo>
                    <a:pt x="26007" y="101054"/>
                  </a:lnTo>
                  <a:lnTo>
                    <a:pt x="25966" y="100888"/>
                  </a:lnTo>
                  <a:lnTo>
                    <a:pt x="25945" y="100722"/>
                  </a:lnTo>
                  <a:lnTo>
                    <a:pt x="25425" y="93051"/>
                  </a:lnTo>
                  <a:lnTo>
                    <a:pt x="25425" y="93051"/>
                  </a:lnTo>
                  <a:lnTo>
                    <a:pt x="23845" y="94194"/>
                  </a:lnTo>
                  <a:lnTo>
                    <a:pt x="22930" y="93071"/>
                  </a:lnTo>
                  <a:lnTo>
                    <a:pt x="18918" y="95961"/>
                  </a:lnTo>
                  <a:lnTo>
                    <a:pt x="16715" y="93238"/>
                  </a:lnTo>
                  <a:lnTo>
                    <a:pt x="19895" y="90951"/>
                  </a:lnTo>
                  <a:lnTo>
                    <a:pt x="19895" y="90951"/>
                  </a:lnTo>
                  <a:lnTo>
                    <a:pt x="20727" y="90348"/>
                  </a:lnTo>
                  <a:lnTo>
                    <a:pt x="19812" y="89225"/>
                  </a:lnTo>
                  <a:lnTo>
                    <a:pt x="19812" y="89225"/>
                  </a:lnTo>
                  <a:lnTo>
                    <a:pt x="21205" y="87812"/>
                  </a:lnTo>
                  <a:lnTo>
                    <a:pt x="24822" y="84111"/>
                  </a:lnTo>
                  <a:lnTo>
                    <a:pt x="24718" y="82677"/>
                  </a:lnTo>
                  <a:lnTo>
                    <a:pt x="24718" y="82677"/>
                  </a:lnTo>
                  <a:lnTo>
                    <a:pt x="24718" y="82532"/>
                  </a:lnTo>
                  <a:lnTo>
                    <a:pt x="24718" y="82532"/>
                  </a:lnTo>
                  <a:lnTo>
                    <a:pt x="24718" y="82386"/>
                  </a:lnTo>
                  <a:lnTo>
                    <a:pt x="24739" y="82220"/>
                  </a:lnTo>
                  <a:lnTo>
                    <a:pt x="24781" y="82074"/>
                  </a:lnTo>
                  <a:lnTo>
                    <a:pt x="24843" y="81929"/>
                  </a:lnTo>
                  <a:lnTo>
                    <a:pt x="24905" y="81804"/>
                  </a:lnTo>
                  <a:lnTo>
                    <a:pt x="24988" y="81679"/>
                  </a:lnTo>
                  <a:lnTo>
                    <a:pt x="25072" y="81554"/>
                  </a:lnTo>
                  <a:lnTo>
                    <a:pt x="25176" y="81451"/>
                  </a:lnTo>
                  <a:lnTo>
                    <a:pt x="25300" y="81347"/>
                  </a:lnTo>
                  <a:lnTo>
                    <a:pt x="25404" y="81263"/>
                  </a:lnTo>
                  <a:lnTo>
                    <a:pt x="25550" y="81180"/>
                  </a:lnTo>
                  <a:lnTo>
                    <a:pt x="25674" y="81118"/>
                  </a:lnTo>
                  <a:lnTo>
                    <a:pt x="25820" y="81056"/>
                  </a:lnTo>
                  <a:lnTo>
                    <a:pt x="25966" y="81014"/>
                  </a:lnTo>
                  <a:lnTo>
                    <a:pt x="26132" y="80993"/>
                  </a:lnTo>
                  <a:lnTo>
                    <a:pt x="26277" y="80993"/>
                  </a:lnTo>
                  <a:lnTo>
                    <a:pt x="26277" y="80993"/>
                  </a:lnTo>
                  <a:lnTo>
                    <a:pt x="26298" y="80993"/>
                  </a:lnTo>
                  <a:lnTo>
                    <a:pt x="27836" y="80993"/>
                  </a:lnTo>
                  <a:lnTo>
                    <a:pt x="27836" y="80993"/>
                  </a:lnTo>
                  <a:lnTo>
                    <a:pt x="29936" y="78810"/>
                  </a:lnTo>
                  <a:lnTo>
                    <a:pt x="32098" y="76524"/>
                  </a:lnTo>
                  <a:lnTo>
                    <a:pt x="34281" y="74195"/>
                  </a:lnTo>
                  <a:lnTo>
                    <a:pt x="36443" y="71846"/>
                  </a:lnTo>
                  <a:lnTo>
                    <a:pt x="38501" y="69580"/>
                  </a:lnTo>
                  <a:lnTo>
                    <a:pt x="40414" y="67397"/>
                  </a:lnTo>
                  <a:lnTo>
                    <a:pt x="41308" y="66358"/>
                  </a:lnTo>
                  <a:lnTo>
                    <a:pt x="42139" y="65381"/>
                  </a:lnTo>
                  <a:lnTo>
                    <a:pt x="42908" y="64445"/>
                  </a:lnTo>
                  <a:lnTo>
                    <a:pt x="43615" y="63551"/>
                  </a:lnTo>
                  <a:lnTo>
                    <a:pt x="43615" y="63551"/>
                  </a:lnTo>
                  <a:lnTo>
                    <a:pt x="47399" y="51598"/>
                  </a:lnTo>
                  <a:lnTo>
                    <a:pt x="47399" y="51598"/>
                  </a:lnTo>
                  <a:lnTo>
                    <a:pt x="46754" y="52138"/>
                  </a:lnTo>
                  <a:lnTo>
                    <a:pt x="46068" y="52658"/>
                  </a:lnTo>
                  <a:lnTo>
                    <a:pt x="45361" y="53136"/>
                  </a:lnTo>
                  <a:lnTo>
                    <a:pt x="44655" y="53573"/>
                  </a:lnTo>
                  <a:lnTo>
                    <a:pt x="43906" y="53989"/>
                  </a:lnTo>
                  <a:lnTo>
                    <a:pt x="43158" y="54363"/>
                  </a:lnTo>
                  <a:lnTo>
                    <a:pt x="42389" y="54695"/>
                  </a:lnTo>
                  <a:lnTo>
                    <a:pt x="41599" y="55007"/>
                  </a:lnTo>
                  <a:lnTo>
                    <a:pt x="40809" y="55257"/>
                  </a:lnTo>
                  <a:lnTo>
                    <a:pt x="39998" y="55506"/>
                  </a:lnTo>
                  <a:lnTo>
                    <a:pt x="39187" y="55693"/>
                  </a:lnTo>
                  <a:lnTo>
                    <a:pt x="38356" y="55860"/>
                  </a:lnTo>
                  <a:lnTo>
                    <a:pt x="37503" y="55984"/>
                  </a:lnTo>
                  <a:lnTo>
                    <a:pt x="36672" y="56068"/>
                  </a:lnTo>
                  <a:lnTo>
                    <a:pt x="35819" y="56109"/>
                  </a:lnTo>
                  <a:lnTo>
                    <a:pt x="34946" y="56130"/>
                  </a:lnTo>
                  <a:lnTo>
                    <a:pt x="34946" y="56130"/>
                  </a:lnTo>
                  <a:lnTo>
                    <a:pt x="34447" y="56130"/>
                  </a:lnTo>
                  <a:lnTo>
                    <a:pt x="33928" y="56109"/>
                  </a:lnTo>
                  <a:lnTo>
                    <a:pt x="33408" y="56068"/>
                  </a:lnTo>
                  <a:lnTo>
                    <a:pt x="32888" y="56026"/>
                  </a:lnTo>
                  <a:lnTo>
                    <a:pt x="32368" y="55984"/>
                  </a:lnTo>
                  <a:lnTo>
                    <a:pt x="31849" y="55901"/>
                  </a:lnTo>
                  <a:lnTo>
                    <a:pt x="31329" y="55818"/>
                  </a:lnTo>
                  <a:lnTo>
                    <a:pt x="30809" y="55735"/>
                  </a:lnTo>
                  <a:lnTo>
                    <a:pt x="30290" y="55610"/>
                  </a:lnTo>
                  <a:lnTo>
                    <a:pt x="29770" y="55506"/>
                  </a:lnTo>
                  <a:lnTo>
                    <a:pt x="29250" y="55361"/>
                  </a:lnTo>
                  <a:lnTo>
                    <a:pt x="28730" y="55215"/>
                  </a:lnTo>
                  <a:lnTo>
                    <a:pt x="28231" y="55049"/>
                  </a:lnTo>
                  <a:lnTo>
                    <a:pt x="27712" y="54883"/>
                  </a:lnTo>
                  <a:lnTo>
                    <a:pt x="27213" y="54695"/>
                  </a:lnTo>
                  <a:lnTo>
                    <a:pt x="26693" y="54508"/>
                  </a:lnTo>
                  <a:lnTo>
                    <a:pt x="26194" y="54300"/>
                  </a:lnTo>
                  <a:lnTo>
                    <a:pt x="25695" y="54072"/>
                  </a:lnTo>
                  <a:lnTo>
                    <a:pt x="25196" y="53843"/>
                  </a:lnTo>
                  <a:lnTo>
                    <a:pt x="24697" y="53594"/>
                  </a:lnTo>
                  <a:lnTo>
                    <a:pt x="24219" y="53323"/>
                  </a:lnTo>
                  <a:lnTo>
                    <a:pt x="23720" y="53053"/>
                  </a:lnTo>
                  <a:lnTo>
                    <a:pt x="23242" y="52783"/>
                  </a:lnTo>
                  <a:lnTo>
                    <a:pt x="22764" y="52471"/>
                  </a:lnTo>
                  <a:lnTo>
                    <a:pt x="22286" y="52159"/>
                  </a:lnTo>
                  <a:lnTo>
                    <a:pt x="21829" y="51847"/>
                  </a:lnTo>
                  <a:lnTo>
                    <a:pt x="21371" y="51515"/>
                  </a:lnTo>
                  <a:lnTo>
                    <a:pt x="20914" y="51161"/>
                  </a:lnTo>
                  <a:lnTo>
                    <a:pt x="20457" y="50787"/>
                  </a:lnTo>
                  <a:lnTo>
                    <a:pt x="20020" y="50434"/>
                  </a:lnTo>
                  <a:lnTo>
                    <a:pt x="19583" y="50039"/>
                  </a:lnTo>
                  <a:lnTo>
                    <a:pt x="19147" y="49644"/>
                  </a:lnTo>
                  <a:lnTo>
                    <a:pt x="19147" y="49644"/>
                  </a:lnTo>
                  <a:lnTo>
                    <a:pt x="18731" y="49249"/>
                  </a:lnTo>
                  <a:lnTo>
                    <a:pt x="18336" y="48854"/>
                  </a:lnTo>
                  <a:lnTo>
                    <a:pt x="17962" y="48438"/>
                  </a:lnTo>
                  <a:lnTo>
                    <a:pt x="17588" y="48022"/>
                  </a:lnTo>
                  <a:lnTo>
                    <a:pt x="17213" y="47607"/>
                  </a:lnTo>
                  <a:lnTo>
                    <a:pt x="16881" y="47170"/>
                  </a:lnTo>
                  <a:lnTo>
                    <a:pt x="16195" y="46318"/>
                  </a:lnTo>
                  <a:lnTo>
                    <a:pt x="15592" y="45424"/>
                  </a:lnTo>
                  <a:lnTo>
                    <a:pt x="15010" y="44509"/>
                  </a:lnTo>
                  <a:lnTo>
                    <a:pt x="14469" y="43594"/>
                  </a:lnTo>
                  <a:lnTo>
                    <a:pt x="13991" y="42638"/>
                  </a:lnTo>
                  <a:lnTo>
                    <a:pt x="13555" y="41703"/>
                  </a:lnTo>
                  <a:lnTo>
                    <a:pt x="13180" y="40725"/>
                  </a:lnTo>
                  <a:lnTo>
                    <a:pt x="12827" y="39748"/>
                  </a:lnTo>
                  <a:lnTo>
                    <a:pt x="12536" y="38771"/>
                  </a:lnTo>
                  <a:lnTo>
                    <a:pt x="12287" y="37773"/>
                  </a:lnTo>
                  <a:lnTo>
                    <a:pt x="12079" y="36796"/>
                  </a:lnTo>
                  <a:lnTo>
                    <a:pt x="11933" y="35799"/>
                  </a:lnTo>
                  <a:lnTo>
                    <a:pt x="11808" y="34801"/>
                  </a:lnTo>
                  <a:lnTo>
                    <a:pt x="11767" y="33803"/>
                  </a:lnTo>
                  <a:lnTo>
                    <a:pt x="11746" y="32805"/>
                  </a:lnTo>
                  <a:lnTo>
                    <a:pt x="11788" y="31828"/>
                  </a:lnTo>
                  <a:lnTo>
                    <a:pt x="11871" y="30851"/>
                  </a:lnTo>
                  <a:lnTo>
                    <a:pt x="11996" y="29874"/>
                  </a:lnTo>
                  <a:lnTo>
                    <a:pt x="12183" y="28917"/>
                  </a:lnTo>
                  <a:lnTo>
                    <a:pt x="12287" y="28439"/>
                  </a:lnTo>
                  <a:lnTo>
                    <a:pt x="12411" y="27961"/>
                  </a:lnTo>
                  <a:lnTo>
                    <a:pt x="12536" y="27483"/>
                  </a:lnTo>
                  <a:lnTo>
                    <a:pt x="12682" y="27026"/>
                  </a:lnTo>
                  <a:lnTo>
                    <a:pt x="12848" y="26568"/>
                  </a:lnTo>
                  <a:lnTo>
                    <a:pt x="13014" y="26111"/>
                  </a:lnTo>
                  <a:lnTo>
                    <a:pt x="13201" y="25654"/>
                  </a:lnTo>
                  <a:lnTo>
                    <a:pt x="13388" y="25217"/>
                  </a:lnTo>
                  <a:lnTo>
                    <a:pt x="13596" y="24760"/>
                  </a:lnTo>
                  <a:lnTo>
                    <a:pt x="13825" y="24323"/>
                  </a:lnTo>
                  <a:lnTo>
                    <a:pt x="14054" y="23887"/>
                  </a:lnTo>
                  <a:lnTo>
                    <a:pt x="14282" y="23471"/>
                  </a:lnTo>
                  <a:lnTo>
                    <a:pt x="14553" y="23055"/>
                  </a:lnTo>
                  <a:lnTo>
                    <a:pt x="14823" y="22639"/>
                  </a:lnTo>
                  <a:lnTo>
                    <a:pt x="15093" y="22224"/>
                  </a:lnTo>
                  <a:lnTo>
                    <a:pt x="15384" y="21829"/>
                  </a:lnTo>
                  <a:lnTo>
                    <a:pt x="15696" y="21434"/>
                  </a:lnTo>
                  <a:lnTo>
                    <a:pt x="16008" y="21039"/>
                  </a:lnTo>
                  <a:lnTo>
                    <a:pt x="16340" y="20664"/>
                  </a:lnTo>
                  <a:lnTo>
                    <a:pt x="16694" y="20290"/>
                  </a:lnTo>
                  <a:lnTo>
                    <a:pt x="16694" y="20290"/>
                  </a:lnTo>
                  <a:lnTo>
                    <a:pt x="17338" y="19625"/>
                  </a:lnTo>
                  <a:lnTo>
                    <a:pt x="18045" y="19001"/>
                  </a:lnTo>
                  <a:lnTo>
                    <a:pt x="18752" y="18419"/>
                  </a:lnTo>
                  <a:lnTo>
                    <a:pt x="19479" y="17879"/>
                  </a:lnTo>
                  <a:lnTo>
                    <a:pt x="20249" y="17380"/>
                  </a:lnTo>
                  <a:lnTo>
                    <a:pt x="21039" y="16922"/>
                  </a:lnTo>
                  <a:lnTo>
                    <a:pt x="21829" y="16507"/>
                  </a:lnTo>
                  <a:lnTo>
                    <a:pt x="22660" y="16132"/>
                  </a:lnTo>
                  <a:lnTo>
                    <a:pt x="23492" y="15800"/>
                  </a:lnTo>
                  <a:lnTo>
                    <a:pt x="24344" y="15509"/>
                  </a:lnTo>
                  <a:lnTo>
                    <a:pt x="25217" y="15259"/>
                  </a:lnTo>
                  <a:lnTo>
                    <a:pt x="26090" y="15051"/>
                  </a:lnTo>
                  <a:lnTo>
                    <a:pt x="26984" y="14885"/>
                  </a:lnTo>
                  <a:lnTo>
                    <a:pt x="27878" y="14760"/>
                  </a:lnTo>
                  <a:lnTo>
                    <a:pt x="28793" y="14656"/>
                  </a:lnTo>
                  <a:lnTo>
                    <a:pt x="29707" y="14615"/>
                  </a:lnTo>
                  <a:lnTo>
                    <a:pt x="29707" y="14615"/>
                  </a:lnTo>
                  <a:lnTo>
                    <a:pt x="29770" y="14282"/>
                  </a:lnTo>
                  <a:lnTo>
                    <a:pt x="29874" y="13970"/>
                  </a:lnTo>
                  <a:lnTo>
                    <a:pt x="29978" y="13679"/>
                  </a:lnTo>
                  <a:lnTo>
                    <a:pt x="30123" y="13388"/>
                  </a:lnTo>
                  <a:lnTo>
                    <a:pt x="30290" y="13097"/>
                  </a:lnTo>
                  <a:lnTo>
                    <a:pt x="30477" y="12827"/>
                  </a:lnTo>
                  <a:lnTo>
                    <a:pt x="30685" y="12598"/>
                  </a:lnTo>
                  <a:lnTo>
                    <a:pt x="30913" y="12370"/>
                  </a:lnTo>
                  <a:lnTo>
                    <a:pt x="31163" y="12162"/>
                  </a:lnTo>
                  <a:lnTo>
                    <a:pt x="31412" y="11975"/>
                  </a:lnTo>
                  <a:lnTo>
                    <a:pt x="31703" y="11808"/>
                  </a:lnTo>
                  <a:lnTo>
                    <a:pt x="31994" y="11663"/>
                  </a:lnTo>
                  <a:lnTo>
                    <a:pt x="32306" y="11538"/>
                  </a:lnTo>
                  <a:lnTo>
                    <a:pt x="32618" y="11455"/>
                  </a:lnTo>
                  <a:lnTo>
                    <a:pt x="32951" y="11393"/>
                  </a:lnTo>
                  <a:lnTo>
                    <a:pt x="33304" y="11351"/>
                  </a:lnTo>
                  <a:lnTo>
                    <a:pt x="33304" y="11351"/>
                  </a:lnTo>
                  <a:lnTo>
                    <a:pt x="33304" y="11102"/>
                  </a:lnTo>
                  <a:lnTo>
                    <a:pt x="33325" y="10852"/>
                  </a:lnTo>
                  <a:lnTo>
                    <a:pt x="33408" y="10374"/>
                  </a:lnTo>
                  <a:lnTo>
                    <a:pt x="33533" y="9896"/>
                  </a:lnTo>
                  <a:lnTo>
                    <a:pt x="33699" y="9459"/>
                  </a:lnTo>
                  <a:lnTo>
                    <a:pt x="33907" y="9023"/>
                  </a:lnTo>
                  <a:lnTo>
                    <a:pt x="34156" y="8628"/>
                  </a:lnTo>
                  <a:lnTo>
                    <a:pt x="34447" y="8254"/>
                  </a:lnTo>
                  <a:lnTo>
                    <a:pt x="34759" y="7921"/>
                  </a:lnTo>
                  <a:lnTo>
                    <a:pt x="35113" y="7609"/>
                  </a:lnTo>
                  <a:lnTo>
                    <a:pt x="35487" y="7318"/>
                  </a:lnTo>
                  <a:lnTo>
                    <a:pt x="35902" y="7089"/>
                  </a:lnTo>
                  <a:lnTo>
                    <a:pt x="36318" y="6881"/>
                  </a:lnTo>
                  <a:lnTo>
                    <a:pt x="36776" y="6715"/>
                  </a:lnTo>
                  <a:lnTo>
                    <a:pt x="37233" y="6590"/>
                  </a:lnTo>
                  <a:lnTo>
                    <a:pt x="37732" y="6528"/>
                  </a:lnTo>
                  <a:lnTo>
                    <a:pt x="37981" y="6507"/>
                  </a:lnTo>
                  <a:lnTo>
                    <a:pt x="38231" y="6507"/>
                  </a:lnTo>
                  <a:lnTo>
                    <a:pt x="38231" y="6507"/>
                  </a:lnTo>
                  <a:lnTo>
                    <a:pt x="38293" y="6507"/>
                  </a:lnTo>
                  <a:lnTo>
                    <a:pt x="38293" y="6507"/>
                  </a:lnTo>
                  <a:lnTo>
                    <a:pt x="38688" y="6507"/>
                  </a:lnTo>
                  <a:lnTo>
                    <a:pt x="39062" y="6570"/>
                  </a:lnTo>
                  <a:lnTo>
                    <a:pt x="39457" y="6632"/>
                  </a:lnTo>
                  <a:lnTo>
                    <a:pt x="39832" y="6715"/>
                  </a:lnTo>
                  <a:lnTo>
                    <a:pt x="40185" y="6840"/>
                  </a:lnTo>
                  <a:lnTo>
                    <a:pt x="40538" y="6985"/>
                  </a:lnTo>
                  <a:lnTo>
                    <a:pt x="40892" y="7152"/>
                  </a:lnTo>
                  <a:lnTo>
                    <a:pt x="41224" y="7339"/>
                  </a:lnTo>
                  <a:lnTo>
                    <a:pt x="41536" y="7526"/>
                  </a:lnTo>
                  <a:lnTo>
                    <a:pt x="41848" y="7755"/>
                  </a:lnTo>
                  <a:lnTo>
                    <a:pt x="42139" y="8004"/>
                  </a:lnTo>
                  <a:lnTo>
                    <a:pt x="42409" y="8274"/>
                  </a:lnTo>
                  <a:lnTo>
                    <a:pt x="42659" y="8565"/>
                  </a:lnTo>
                  <a:lnTo>
                    <a:pt x="42908" y="8856"/>
                  </a:lnTo>
                  <a:lnTo>
                    <a:pt x="43116" y="9189"/>
                  </a:lnTo>
                  <a:lnTo>
                    <a:pt x="43324" y="9522"/>
                  </a:lnTo>
                  <a:lnTo>
                    <a:pt x="43324" y="9522"/>
                  </a:lnTo>
                  <a:lnTo>
                    <a:pt x="43698" y="9418"/>
                  </a:lnTo>
                  <a:lnTo>
                    <a:pt x="44093" y="9335"/>
                  </a:lnTo>
                  <a:lnTo>
                    <a:pt x="44467" y="9293"/>
                  </a:lnTo>
                  <a:lnTo>
                    <a:pt x="44862" y="9293"/>
                  </a:lnTo>
                  <a:lnTo>
                    <a:pt x="44862" y="9293"/>
                  </a:lnTo>
                  <a:lnTo>
                    <a:pt x="44883" y="9293"/>
                  </a:lnTo>
                  <a:lnTo>
                    <a:pt x="44883" y="9293"/>
                  </a:lnTo>
                  <a:lnTo>
                    <a:pt x="45257" y="9293"/>
                  </a:lnTo>
                  <a:lnTo>
                    <a:pt x="45652" y="9355"/>
                  </a:lnTo>
                  <a:lnTo>
                    <a:pt x="46027" y="9418"/>
                  </a:lnTo>
                  <a:lnTo>
                    <a:pt x="46401" y="9522"/>
                  </a:lnTo>
                  <a:lnTo>
                    <a:pt x="46754" y="9626"/>
                  </a:lnTo>
                  <a:lnTo>
                    <a:pt x="47108" y="9771"/>
                  </a:lnTo>
                  <a:lnTo>
                    <a:pt x="47440" y="9937"/>
                  </a:lnTo>
                  <a:lnTo>
                    <a:pt x="47773" y="10125"/>
                  </a:lnTo>
                  <a:lnTo>
                    <a:pt x="48085" y="10332"/>
                  </a:lnTo>
                  <a:lnTo>
                    <a:pt x="48396" y="10561"/>
                  </a:lnTo>
                  <a:lnTo>
                    <a:pt x="48688" y="10811"/>
                  </a:lnTo>
                  <a:lnTo>
                    <a:pt x="48937" y="11081"/>
                  </a:lnTo>
                  <a:lnTo>
                    <a:pt x="49207" y="11372"/>
                  </a:lnTo>
                  <a:lnTo>
                    <a:pt x="49436" y="11684"/>
                  </a:lnTo>
                  <a:lnTo>
                    <a:pt x="49644" y="11996"/>
                  </a:lnTo>
                  <a:lnTo>
                    <a:pt x="49831" y="12349"/>
                  </a:lnTo>
                  <a:lnTo>
                    <a:pt x="50018" y="12349"/>
                  </a:lnTo>
                  <a:lnTo>
                    <a:pt x="50018" y="12349"/>
                  </a:lnTo>
                  <a:lnTo>
                    <a:pt x="50101" y="12349"/>
                  </a:lnTo>
                  <a:lnTo>
                    <a:pt x="50122" y="12307"/>
                  </a:lnTo>
                  <a:lnTo>
                    <a:pt x="50184" y="12203"/>
                  </a:lnTo>
                  <a:lnTo>
                    <a:pt x="50766" y="11351"/>
                  </a:lnTo>
                  <a:lnTo>
                    <a:pt x="50766" y="11351"/>
                  </a:lnTo>
                  <a:lnTo>
                    <a:pt x="51348" y="10561"/>
                  </a:lnTo>
                  <a:lnTo>
                    <a:pt x="51951" y="9771"/>
                  </a:lnTo>
                  <a:lnTo>
                    <a:pt x="52554" y="9002"/>
                  </a:lnTo>
                  <a:lnTo>
                    <a:pt x="53178" y="8254"/>
                  </a:lnTo>
                  <a:lnTo>
                    <a:pt x="53822" y="7505"/>
                  </a:lnTo>
                  <a:lnTo>
                    <a:pt x="54488" y="6778"/>
                  </a:lnTo>
                  <a:lnTo>
                    <a:pt x="55153" y="6050"/>
                  </a:lnTo>
                  <a:lnTo>
                    <a:pt x="55839" y="5364"/>
                  </a:lnTo>
                  <a:lnTo>
                    <a:pt x="55839" y="5364"/>
                  </a:lnTo>
                  <a:lnTo>
                    <a:pt x="56712" y="4491"/>
                  </a:lnTo>
                  <a:lnTo>
                    <a:pt x="56670" y="4075"/>
                  </a:lnTo>
                  <a:lnTo>
                    <a:pt x="56670" y="4075"/>
                  </a:lnTo>
                  <a:lnTo>
                    <a:pt x="56629" y="3659"/>
                  </a:lnTo>
                  <a:lnTo>
                    <a:pt x="56525" y="3243"/>
                  </a:lnTo>
                  <a:lnTo>
                    <a:pt x="56400" y="2869"/>
                  </a:lnTo>
                  <a:lnTo>
                    <a:pt x="56234" y="2495"/>
                  </a:lnTo>
                  <a:lnTo>
                    <a:pt x="56047" y="2142"/>
                  </a:lnTo>
                  <a:lnTo>
                    <a:pt x="55818" y="1809"/>
                  </a:lnTo>
                  <a:lnTo>
                    <a:pt x="55569" y="1497"/>
                  </a:lnTo>
                  <a:lnTo>
                    <a:pt x="55278" y="1206"/>
                  </a:lnTo>
                  <a:lnTo>
                    <a:pt x="54987" y="957"/>
                  </a:lnTo>
                  <a:lnTo>
                    <a:pt x="54654" y="728"/>
                  </a:lnTo>
                  <a:lnTo>
                    <a:pt x="54321" y="520"/>
                  </a:lnTo>
                  <a:lnTo>
                    <a:pt x="53947" y="354"/>
                  </a:lnTo>
                  <a:lnTo>
                    <a:pt x="53573" y="208"/>
                  </a:lnTo>
                  <a:lnTo>
                    <a:pt x="53178" y="104"/>
                  </a:lnTo>
                  <a:lnTo>
                    <a:pt x="52762" y="42"/>
                  </a:lnTo>
                  <a:lnTo>
                    <a:pt x="523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5406016" y="1368749"/>
              <a:ext cx="1734237" cy="2967098"/>
            </a:xfrm>
            <a:custGeom>
              <a:rect b="b" l="l" r="r" t="t"/>
              <a:pathLst>
                <a:path extrusionOk="0" fill="none" h="125128" w="73136">
                  <a:moveTo>
                    <a:pt x="6009" y="1"/>
                  </a:moveTo>
                  <a:lnTo>
                    <a:pt x="6009" y="1"/>
                  </a:lnTo>
                  <a:lnTo>
                    <a:pt x="5697" y="1"/>
                  </a:lnTo>
                  <a:lnTo>
                    <a:pt x="5406" y="42"/>
                  </a:lnTo>
                  <a:lnTo>
                    <a:pt x="5094" y="63"/>
                  </a:lnTo>
                  <a:lnTo>
                    <a:pt x="4803" y="125"/>
                  </a:lnTo>
                  <a:lnTo>
                    <a:pt x="4512" y="188"/>
                  </a:lnTo>
                  <a:lnTo>
                    <a:pt x="4242" y="271"/>
                  </a:lnTo>
                  <a:lnTo>
                    <a:pt x="3951" y="354"/>
                  </a:lnTo>
                  <a:lnTo>
                    <a:pt x="3680" y="458"/>
                  </a:lnTo>
                  <a:lnTo>
                    <a:pt x="3431" y="583"/>
                  </a:lnTo>
                  <a:lnTo>
                    <a:pt x="3161" y="707"/>
                  </a:lnTo>
                  <a:lnTo>
                    <a:pt x="2911" y="853"/>
                  </a:lnTo>
                  <a:lnTo>
                    <a:pt x="2662" y="1019"/>
                  </a:lnTo>
                  <a:lnTo>
                    <a:pt x="2433" y="1186"/>
                  </a:lnTo>
                  <a:lnTo>
                    <a:pt x="2204" y="1352"/>
                  </a:lnTo>
                  <a:lnTo>
                    <a:pt x="1996" y="1539"/>
                  </a:lnTo>
                  <a:lnTo>
                    <a:pt x="1789" y="1747"/>
                  </a:lnTo>
                  <a:lnTo>
                    <a:pt x="1581" y="1934"/>
                  </a:lnTo>
                  <a:lnTo>
                    <a:pt x="1394" y="2163"/>
                  </a:lnTo>
                  <a:lnTo>
                    <a:pt x="1227" y="2391"/>
                  </a:lnTo>
                  <a:lnTo>
                    <a:pt x="1061" y="2620"/>
                  </a:lnTo>
                  <a:lnTo>
                    <a:pt x="895" y="2849"/>
                  </a:lnTo>
                  <a:lnTo>
                    <a:pt x="749" y="3098"/>
                  </a:lnTo>
                  <a:lnTo>
                    <a:pt x="624" y="3368"/>
                  </a:lnTo>
                  <a:lnTo>
                    <a:pt x="500" y="3618"/>
                  </a:lnTo>
                  <a:lnTo>
                    <a:pt x="375" y="3888"/>
                  </a:lnTo>
                  <a:lnTo>
                    <a:pt x="292" y="4179"/>
                  </a:lnTo>
                  <a:lnTo>
                    <a:pt x="209" y="4449"/>
                  </a:lnTo>
                  <a:lnTo>
                    <a:pt x="146" y="4740"/>
                  </a:lnTo>
                  <a:lnTo>
                    <a:pt x="84" y="5031"/>
                  </a:lnTo>
                  <a:lnTo>
                    <a:pt x="42" y="5343"/>
                  </a:lnTo>
                  <a:lnTo>
                    <a:pt x="21" y="5634"/>
                  </a:lnTo>
                  <a:lnTo>
                    <a:pt x="1" y="5946"/>
                  </a:lnTo>
                  <a:lnTo>
                    <a:pt x="1" y="5946"/>
                  </a:lnTo>
                  <a:lnTo>
                    <a:pt x="1" y="6009"/>
                  </a:lnTo>
                  <a:lnTo>
                    <a:pt x="1" y="6009"/>
                  </a:lnTo>
                  <a:lnTo>
                    <a:pt x="21" y="6466"/>
                  </a:lnTo>
                  <a:lnTo>
                    <a:pt x="7568" y="118642"/>
                  </a:lnTo>
                  <a:lnTo>
                    <a:pt x="7568" y="118642"/>
                  </a:lnTo>
                  <a:lnTo>
                    <a:pt x="7589" y="118974"/>
                  </a:lnTo>
                  <a:lnTo>
                    <a:pt x="7651" y="119307"/>
                  </a:lnTo>
                  <a:lnTo>
                    <a:pt x="7713" y="119640"/>
                  </a:lnTo>
                  <a:lnTo>
                    <a:pt x="7796" y="119951"/>
                  </a:lnTo>
                  <a:lnTo>
                    <a:pt x="7880" y="120263"/>
                  </a:lnTo>
                  <a:lnTo>
                    <a:pt x="8004" y="120575"/>
                  </a:lnTo>
                  <a:lnTo>
                    <a:pt x="8129" y="120866"/>
                  </a:lnTo>
                  <a:lnTo>
                    <a:pt x="8254" y="121178"/>
                  </a:lnTo>
                  <a:lnTo>
                    <a:pt x="8399" y="121448"/>
                  </a:lnTo>
                  <a:lnTo>
                    <a:pt x="8566" y="121739"/>
                  </a:lnTo>
                  <a:lnTo>
                    <a:pt x="8732" y="122009"/>
                  </a:lnTo>
                  <a:lnTo>
                    <a:pt x="8919" y="122259"/>
                  </a:lnTo>
                  <a:lnTo>
                    <a:pt x="9127" y="122508"/>
                  </a:lnTo>
                  <a:lnTo>
                    <a:pt x="9335" y="122758"/>
                  </a:lnTo>
                  <a:lnTo>
                    <a:pt x="9543" y="122987"/>
                  </a:lnTo>
                  <a:lnTo>
                    <a:pt x="9771" y="123215"/>
                  </a:lnTo>
                  <a:lnTo>
                    <a:pt x="10000" y="123423"/>
                  </a:lnTo>
                  <a:lnTo>
                    <a:pt x="10250" y="123631"/>
                  </a:lnTo>
                  <a:lnTo>
                    <a:pt x="10520" y="123818"/>
                  </a:lnTo>
                  <a:lnTo>
                    <a:pt x="10769" y="124005"/>
                  </a:lnTo>
                  <a:lnTo>
                    <a:pt x="11039" y="124171"/>
                  </a:lnTo>
                  <a:lnTo>
                    <a:pt x="11331" y="124317"/>
                  </a:lnTo>
                  <a:lnTo>
                    <a:pt x="11622" y="124463"/>
                  </a:lnTo>
                  <a:lnTo>
                    <a:pt x="11913" y="124587"/>
                  </a:lnTo>
                  <a:lnTo>
                    <a:pt x="12204" y="124712"/>
                  </a:lnTo>
                  <a:lnTo>
                    <a:pt x="12515" y="124816"/>
                  </a:lnTo>
                  <a:lnTo>
                    <a:pt x="12827" y="124899"/>
                  </a:lnTo>
                  <a:lnTo>
                    <a:pt x="13160" y="124982"/>
                  </a:lnTo>
                  <a:lnTo>
                    <a:pt x="13472" y="125024"/>
                  </a:lnTo>
                  <a:lnTo>
                    <a:pt x="13804" y="125086"/>
                  </a:lnTo>
                  <a:lnTo>
                    <a:pt x="14137" y="125107"/>
                  </a:lnTo>
                  <a:lnTo>
                    <a:pt x="14490" y="125128"/>
                  </a:lnTo>
                  <a:lnTo>
                    <a:pt x="67086" y="125128"/>
                  </a:lnTo>
                  <a:lnTo>
                    <a:pt x="67086" y="125128"/>
                  </a:lnTo>
                  <a:lnTo>
                    <a:pt x="67148" y="125128"/>
                  </a:lnTo>
                  <a:lnTo>
                    <a:pt x="67148" y="125128"/>
                  </a:lnTo>
                  <a:lnTo>
                    <a:pt x="67460" y="125107"/>
                  </a:lnTo>
                  <a:lnTo>
                    <a:pt x="67751" y="125086"/>
                  </a:lnTo>
                  <a:lnTo>
                    <a:pt x="68063" y="125045"/>
                  </a:lnTo>
                  <a:lnTo>
                    <a:pt x="68354" y="125003"/>
                  </a:lnTo>
                  <a:lnTo>
                    <a:pt x="68624" y="124941"/>
                  </a:lnTo>
                  <a:lnTo>
                    <a:pt x="68915" y="124858"/>
                  </a:lnTo>
                  <a:lnTo>
                    <a:pt x="69185" y="124754"/>
                  </a:lnTo>
                  <a:lnTo>
                    <a:pt x="69456" y="124650"/>
                  </a:lnTo>
                  <a:lnTo>
                    <a:pt x="69726" y="124546"/>
                  </a:lnTo>
                  <a:lnTo>
                    <a:pt x="69975" y="124400"/>
                  </a:lnTo>
                  <a:lnTo>
                    <a:pt x="70225" y="124255"/>
                  </a:lnTo>
                  <a:lnTo>
                    <a:pt x="70474" y="124109"/>
                  </a:lnTo>
                  <a:lnTo>
                    <a:pt x="70703" y="123943"/>
                  </a:lnTo>
                  <a:lnTo>
                    <a:pt x="70932" y="123776"/>
                  </a:lnTo>
                  <a:lnTo>
                    <a:pt x="71160" y="123589"/>
                  </a:lnTo>
                  <a:lnTo>
                    <a:pt x="71368" y="123382"/>
                  </a:lnTo>
                  <a:lnTo>
                    <a:pt x="71555" y="123174"/>
                  </a:lnTo>
                  <a:lnTo>
                    <a:pt x="71742" y="122966"/>
                  </a:lnTo>
                  <a:lnTo>
                    <a:pt x="71930" y="122737"/>
                  </a:lnTo>
                  <a:lnTo>
                    <a:pt x="72096" y="122508"/>
                  </a:lnTo>
                  <a:lnTo>
                    <a:pt x="72241" y="122280"/>
                  </a:lnTo>
                  <a:lnTo>
                    <a:pt x="72387" y="122030"/>
                  </a:lnTo>
                  <a:lnTo>
                    <a:pt x="72532" y="121760"/>
                  </a:lnTo>
                  <a:lnTo>
                    <a:pt x="72657" y="121511"/>
                  </a:lnTo>
                  <a:lnTo>
                    <a:pt x="72761" y="121240"/>
                  </a:lnTo>
                  <a:lnTo>
                    <a:pt x="72865" y="120949"/>
                  </a:lnTo>
                  <a:lnTo>
                    <a:pt x="72948" y="120679"/>
                  </a:lnTo>
                  <a:lnTo>
                    <a:pt x="73011" y="120388"/>
                  </a:lnTo>
                  <a:lnTo>
                    <a:pt x="73073" y="120097"/>
                  </a:lnTo>
                  <a:lnTo>
                    <a:pt x="73114" y="119806"/>
                  </a:lnTo>
                  <a:lnTo>
                    <a:pt x="73135" y="119494"/>
                  </a:lnTo>
                  <a:lnTo>
                    <a:pt x="73135" y="119182"/>
                  </a:lnTo>
                  <a:lnTo>
                    <a:pt x="73135" y="119182"/>
                  </a:lnTo>
                  <a:lnTo>
                    <a:pt x="73135" y="119120"/>
                  </a:lnTo>
                  <a:lnTo>
                    <a:pt x="73135" y="119120"/>
                  </a:lnTo>
                  <a:lnTo>
                    <a:pt x="73114" y="118642"/>
                  </a:lnTo>
                  <a:lnTo>
                    <a:pt x="71098" y="88519"/>
                  </a:lnTo>
                  <a:lnTo>
                    <a:pt x="71098" y="88519"/>
                  </a:lnTo>
                  <a:lnTo>
                    <a:pt x="69476" y="95899"/>
                  </a:lnTo>
                  <a:lnTo>
                    <a:pt x="71015" y="118787"/>
                  </a:lnTo>
                  <a:lnTo>
                    <a:pt x="71015" y="118787"/>
                  </a:lnTo>
                  <a:lnTo>
                    <a:pt x="71015" y="119203"/>
                  </a:lnTo>
                  <a:lnTo>
                    <a:pt x="70994" y="119577"/>
                  </a:lnTo>
                  <a:lnTo>
                    <a:pt x="70932" y="119951"/>
                  </a:lnTo>
                  <a:lnTo>
                    <a:pt x="70828" y="120326"/>
                  </a:lnTo>
                  <a:lnTo>
                    <a:pt x="70703" y="120679"/>
                  </a:lnTo>
                  <a:lnTo>
                    <a:pt x="70537" y="121012"/>
                  </a:lnTo>
                  <a:lnTo>
                    <a:pt x="70329" y="121344"/>
                  </a:lnTo>
                  <a:lnTo>
                    <a:pt x="70121" y="121635"/>
                  </a:lnTo>
                  <a:lnTo>
                    <a:pt x="69851" y="121906"/>
                  </a:lnTo>
                  <a:lnTo>
                    <a:pt x="69580" y="122155"/>
                  </a:lnTo>
                  <a:lnTo>
                    <a:pt x="69269" y="122384"/>
                  </a:lnTo>
                  <a:lnTo>
                    <a:pt x="68957" y="122571"/>
                  </a:lnTo>
                  <a:lnTo>
                    <a:pt x="68603" y="122737"/>
                  </a:lnTo>
                  <a:lnTo>
                    <a:pt x="68250" y="122862"/>
                  </a:lnTo>
                  <a:lnTo>
                    <a:pt x="67876" y="122945"/>
                  </a:lnTo>
                  <a:lnTo>
                    <a:pt x="67481" y="123007"/>
                  </a:lnTo>
                  <a:lnTo>
                    <a:pt x="67481" y="123007"/>
                  </a:lnTo>
                  <a:lnTo>
                    <a:pt x="67127" y="123007"/>
                  </a:lnTo>
                  <a:lnTo>
                    <a:pt x="67127" y="123007"/>
                  </a:lnTo>
                  <a:lnTo>
                    <a:pt x="67086" y="123007"/>
                  </a:lnTo>
                  <a:lnTo>
                    <a:pt x="61951" y="123007"/>
                  </a:lnTo>
                  <a:lnTo>
                    <a:pt x="61951" y="123028"/>
                  </a:lnTo>
                  <a:lnTo>
                    <a:pt x="61639" y="123007"/>
                  </a:lnTo>
                  <a:lnTo>
                    <a:pt x="18212" y="123007"/>
                  </a:lnTo>
                  <a:lnTo>
                    <a:pt x="18212" y="123007"/>
                  </a:lnTo>
                  <a:lnTo>
                    <a:pt x="17754" y="122987"/>
                  </a:lnTo>
                  <a:lnTo>
                    <a:pt x="17297" y="122903"/>
                  </a:lnTo>
                  <a:lnTo>
                    <a:pt x="16860" y="122779"/>
                  </a:lnTo>
                  <a:lnTo>
                    <a:pt x="16445" y="122633"/>
                  </a:lnTo>
                  <a:lnTo>
                    <a:pt x="16029" y="122446"/>
                  </a:lnTo>
                  <a:lnTo>
                    <a:pt x="15655" y="122217"/>
                  </a:lnTo>
                  <a:lnTo>
                    <a:pt x="15280" y="121968"/>
                  </a:lnTo>
                  <a:lnTo>
                    <a:pt x="14948" y="121677"/>
                  </a:lnTo>
                  <a:lnTo>
                    <a:pt x="14657" y="121365"/>
                  </a:lnTo>
                  <a:lnTo>
                    <a:pt x="14366" y="121012"/>
                  </a:lnTo>
                  <a:lnTo>
                    <a:pt x="14116" y="120658"/>
                  </a:lnTo>
                  <a:lnTo>
                    <a:pt x="13908" y="120263"/>
                  </a:lnTo>
                  <a:lnTo>
                    <a:pt x="13721" y="119847"/>
                  </a:lnTo>
                  <a:lnTo>
                    <a:pt x="13576" y="119411"/>
                  </a:lnTo>
                  <a:lnTo>
                    <a:pt x="13472" y="118974"/>
                  </a:lnTo>
                  <a:lnTo>
                    <a:pt x="13409" y="118517"/>
                  </a:lnTo>
                  <a:lnTo>
                    <a:pt x="5863" y="6341"/>
                  </a:lnTo>
                  <a:lnTo>
                    <a:pt x="5863" y="6341"/>
                  </a:lnTo>
                  <a:lnTo>
                    <a:pt x="5863" y="5946"/>
                  </a:lnTo>
                  <a:lnTo>
                    <a:pt x="5884" y="5572"/>
                  </a:lnTo>
                  <a:lnTo>
                    <a:pt x="5946" y="5177"/>
                  </a:lnTo>
                  <a:lnTo>
                    <a:pt x="6050" y="4824"/>
                  </a:lnTo>
                  <a:lnTo>
                    <a:pt x="6175" y="4470"/>
                  </a:lnTo>
                  <a:lnTo>
                    <a:pt x="6341" y="4138"/>
                  </a:lnTo>
                  <a:lnTo>
                    <a:pt x="6528" y="3805"/>
                  </a:lnTo>
                  <a:lnTo>
                    <a:pt x="6757" y="3514"/>
                  </a:lnTo>
                  <a:lnTo>
                    <a:pt x="7006" y="3244"/>
                  </a:lnTo>
                  <a:lnTo>
                    <a:pt x="7298" y="2994"/>
                  </a:lnTo>
                  <a:lnTo>
                    <a:pt x="7589" y="2766"/>
                  </a:lnTo>
                  <a:lnTo>
                    <a:pt x="7921" y="2578"/>
                  </a:lnTo>
                  <a:lnTo>
                    <a:pt x="8254" y="2412"/>
                  </a:lnTo>
                  <a:lnTo>
                    <a:pt x="8607" y="2287"/>
                  </a:lnTo>
                  <a:lnTo>
                    <a:pt x="9002" y="2204"/>
                  </a:lnTo>
                  <a:lnTo>
                    <a:pt x="9397" y="2142"/>
                  </a:lnTo>
                  <a:lnTo>
                    <a:pt x="9397" y="2142"/>
                  </a:lnTo>
                  <a:lnTo>
                    <a:pt x="9730" y="2121"/>
                  </a:lnTo>
                  <a:lnTo>
                    <a:pt x="9730" y="2121"/>
                  </a:lnTo>
                  <a:lnTo>
                    <a:pt x="9792" y="2121"/>
                  </a:lnTo>
                  <a:lnTo>
                    <a:pt x="58666" y="2121"/>
                  </a:lnTo>
                  <a:lnTo>
                    <a:pt x="58666" y="2121"/>
                  </a:lnTo>
                  <a:lnTo>
                    <a:pt x="59124" y="2163"/>
                  </a:lnTo>
                  <a:lnTo>
                    <a:pt x="59581" y="2246"/>
                  </a:lnTo>
                  <a:lnTo>
                    <a:pt x="60018" y="2350"/>
                  </a:lnTo>
                  <a:lnTo>
                    <a:pt x="60433" y="2516"/>
                  </a:lnTo>
                  <a:lnTo>
                    <a:pt x="60849" y="2703"/>
                  </a:lnTo>
                  <a:lnTo>
                    <a:pt x="61223" y="2932"/>
                  </a:lnTo>
                  <a:lnTo>
                    <a:pt x="61577" y="3181"/>
                  </a:lnTo>
                  <a:lnTo>
                    <a:pt x="61930" y="3472"/>
                  </a:lnTo>
                  <a:lnTo>
                    <a:pt x="62221" y="3784"/>
                  </a:lnTo>
                  <a:lnTo>
                    <a:pt x="62512" y="4117"/>
                  </a:lnTo>
                  <a:lnTo>
                    <a:pt x="62762" y="4491"/>
                  </a:lnTo>
                  <a:lnTo>
                    <a:pt x="62970" y="4886"/>
                  </a:lnTo>
                  <a:lnTo>
                    <a:pt x="63157" y="5281"/>
                  </a:lnTo>
                  <a:lnTo>
                    <a:pt x="63302" y="5718"/>
                  </a:lnTo>
                  <a:lnTo>
                    <a:pt x="63406" y="6175"/>
                  </a:lnTo>
                  <a:lnTo>
                    <a:pt x="63469" y="6632"/>
                  </a:lnTo>
                  <a:lnTo>
                    <a:pt x="63469" y="6632"/>
                  </a:lnTo>
                  <a:lnTo>
                    <a:pt x="64196" y="5946"/>
                  </a:lnTo>
                  <a:lnTo>
                    <a:pt x="64924" y="5260"/>
                  </a:lnTo>
                  <a:lnTo>
                    <a:pt x="64924" y="5260"/>
                  </a:lnTo>
                  <a:lnTo>
                    <a:pt x="65277" y="4928"/>
                  </a:lnTo>
                  <a:lnTo>
                    <a:pt x="65277" y="4928"/>
                  </a:lnTo>
                  <a:lnTo>
                    <a:pt x="65090" y="4408"/>
                  </a:lnTo>
                  <a:lnTo>
                    <a:pt x="64861" y="3909"/>
                  </a:lnTo>
                  <a:lnTo>
                    <a:pt x="64591" y="3410"/>
                  </a:lnTo>
                  <a:lnTo>
                    <a:pt x="64300" y="2973"/>
                  </a:lnTo>
                  <a:lnTo>
                    <a:pt x="63967" y="2537"/>
                  </a:lnTo>
                  <a:lnTo>
                    <a:pt x="63614" y="2142"/>
                  </a:lnTo>
                  <a:lnTo>
                    <a:pt x="63219" y="1768"/>
                  </a:lnTo>
                  <a:lnTo>
                    <a:pt x="62803" y="1414"/>
                  </a:lnTo>
                  <a:lnTo>
                    <a:pt x="62346" y="1102"/>
                  </a:lnTo>
                  <a:lnTo>
                    <a:pt x="61889" y="832"/>
                  </a:lnTo>
                  <a:lnTo>
                    <a:pt x="61390" y="604"/>
                  </a:lnTo>
                  <a:lnTo>
                    <a:pt x="60870" y="396"/>
                  </a:lnTo>
                  <a:lnTo>
                    <a:pt x="60350" y="229"/>
                  </a:lnTo>
                  <a:lnTo>
                    <a:pt x="59810" y="105"/>
                  </a:lnTo>
                  <a:lnTo>
                    <a:pt x="59248" y="42"/>
                  </a:lnTo>
                  <a:lnTo>
                    <a:pt x="58666" y="1"/>
                  </a:lnTo>
                  <a:lnTo>
                    <a:pt x="6071" y="1"/>
                  </a:lnTo>
                  <a:lnTo>
                    <a:pt x="6071" y="1"/>
                  </a:lnTo>
                  <a:lnTo>
                    <a:pt x="6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5397645" y="1938593"/>
              <a:ext cx="27127" cy="251424"/>
            </a:xfrm>
            <a:custGeom>
              <a:rect b="b" l="l" r="r" t="t"/>
              <a:pathLst>
                <a:path extrusionOk="0" h="10603" w="1144">
                  <a:moveTo>
                    <a:pt x="437" y="0"/>
                  </a:moveTo>
                  <a:lnTo>
                    <a:pt x="0" y="42"/>
                  </a:lnTo>
                  <a:lnTo>
                    <a:pt x="707" y="10603"/>
                  </a:lnTo>
                  <a:lnTo>
                    <a:pt x="1144" y="10582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5423776" y="2321611"/>
              <a:ext cx="17761" cy="112895"/>
            </a:xfrm>
            <a:custGeom>
              <a:rect b="b" l="l" r="r" t="t"/>
              <a:pathLst>
                <a:path extrusionOk="0" h="4761" w="749">
                  <a:moveTo>
                    <a:pt x="437" y="0"/>
                  </a:moveTo>
                  <a:lnTo>
                    <a:pt x="0" y="21"/>
                  </a:lnTo>
                  <a:lnTo>
                    <a:pt x="312" y="4761"/>
                  </a:lnTo>
                  <a:lnTo>
                    <a:pt x="748" y="474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7"/>
            <p:cNvSpPr/>
            <p:nvPr/>
          </p:nvSpPr>
          <p:spPr>
            <a:xfrm>
              <a:off x="5406016" y="1444176"/>
              <a:ext cx="270157" cy="2810334"/>
            </a:xfrm>
            <a:custGeom>
              <a:rect b="b" l="l" r="r" t="t"/>
              <a:pathLst>
                <a:path extrusionOk="0" h="118517" w="11393">
                  <a:moveTo>
                    <a:pt x="1913" y="0"/>
                  </a:moveTo>
                  <a:lnTo>
                    <a:pt x="1726" y="21"/>
                  </a:lnTo>
                  <a:lnTo>
                    <a:pt x="1560" y="42"/>
                  </a:lnTo>
                  <a:lnTo>
                    <a:pt x="1394" y="83"/>
                  </a:lnTo>
                  <a:lnTo>
                    <a:pt x="1227" y="146"/>
                  </a:lnTo>
                  <a:lnTo>
                    <a:pt x="1082" y="208"/>
                  </a:lnTo>
                  <a:lnTo>
                    <a:pt x="936" y="291"/>
                  </a:lnTo>
                  <a:lnTo>
                    <a:pt x="791" y="395"/>
                  </a:lnTo>
                  <a:lnTo>
                    <a:pt x="666" y="499"/>
                  </a:lnTo>
                  <a:lnTo>
                    <a:pt x="562" y="624"/>
                  </a:lnTo>
                  <a:lnTo>
                    <a:pt x="458" y="769"/>
                  </a:lnTo>
                  <a:lnTo>
                    <a:pt x="354" y="915"/>
                  </a:lnTo>
                  <a:lnTo>
                    <a:pt x="271" y="1061"/>
                  </a:lnTo>
                  <a:lnTo>
                    <a:pt x="209" y="1227"/>
                  </a:lnTo>
                  <a:lnTo>
                    <a:pt x="167" y="1414"/>
                  </a:lnTo>
                  <a:lnTo>
                    <a:pt x="84" y="1871"/>
                  </a:lnTo>
                  <a:lnTo>
                    <a:pt x="21" y="2349"/>
                  </a:lnTo>
                  <a:lnTo>
                    <a:pt x="1" y="2807"/>
                  </a:lnTo>
                  <a:lnTo>
                    <a:pt x="21" y="3285"/>
                  </a:lnTo>
                  <a:lnTo>
                    <a:pt x="7568" y="115481"/>
                  </a:lnTo>
                  <a:lnTo>
                    <a:pt x="7609" y="115960"/>
                  </a:lnTo>
                  <a:lnTo>
                    <a:pt x="7692" y="116417"/>
                  </a:lnTo>
                  <a:lnTo>
                    <a:pt x="7817" y="116874"/>
                  </a:lnTo>
                  <a:lnTo>
                    <a:pt x="7963" y="117332"/>
                  </a:lnTo>
                  <a:lnTo>
                    <a:pt x="8004" y="117477"/>
                  </a:lnTo>
                  <a:lnTo>
                    <a:pt x="8087" y="117602"/>
                  </a:lnTo>
                  <a:lnTo>
                    <a:pt x="8233" y="117851"/>
                  </a:lnTo>
                  <a:lnTo>
                    <a:pt x="8441" y="118059"/>
                  </a:lnTo>
                  <a:lnTo>
                    <a:pt x="8670" y="118226"/>
                  </a:lnTo>
                  <a:lnTo>
                    <a:pt x="8919" y="118371"/>
                  </a:lnTo>
                  <a:lnTo>
                    <a:pt x="9189" y="118454"/>
                  </a:lnTo>
                  <a:lnTo>
                    <a:pt x="9480" y="118517"/>
                  </a:lnTo>
                  <a:lnTo>
                    <a:pt x="9771" y="118517"/>
                  </a:lnTo>
                  <a:lnTo>
                    <a:pt x="9938" y="118475"/>
                  </a:lnTo>
                  <a:lnTo>
                    <a:pt x="10125" y="118433"/>
                  </a:lnTo>
                  <a:lnTo>
                    <a:pt x="10291" y="118392"/>
                  </a:lnTo>
                  <a:lnTo>
                    <a:pt x="10437" y="118309"/>
                  </a:lnTo>
                  <a:lnTo>
                    <a:pt x="10582" y="118226"/>
                  </a:lnTo>
                  <a:lnTo>
                    <a:pt x="10728" y="118122"/>
                  </a:lnTo>
                  <a:lnTo>
                    <a:pt x="10852" y="118018"/>
                  </a:lnTo>
                  <a:lnTo>
                    <a:pt x="10977" y="117893"/>
                  </a:lnTo>
                  <a:lnTo>
                    <a:pt x="11081" y="117747"/>
                  </a:lnTo>
                  <a:lnTo>
                    <a:pt x="11164" y="117602"/>
                  </a:lnTo>
                  <a:lnTo>
                    <a:pt x="11227" y="117456"/>
                  </a:lnTo>
                  <a:lnTo>
                    <a:pt x="11289" y="117290"/>
                  </a:lnTo>
                  <a:lnTo>
                    <a:pt x="11351" y="117124"/>
                  </a:lnTo>
                  <a:lnTo>
                    <a:pt x="11372" y="116957"/>
                  </a:lnTo>
                  <a:lnTo>
                    <a:pt x="11393" y="116791"/>
                  </a:lnTo>
                  <a:lnTo>
                    <a:pt x="11372" y="116604"/>
                  </a:lnTo>
                  <a:lnTo>
                    <a:pt x="3659" y="1684"/>
                  </a:lnTo>
                  <a:lnTo>
                    <a:pt x="3639" y="1539"/>
                  </a:lnTo>
                  <a:lnTo>
                    <a:pt x="3618" y="1393"/>
                  </a:lnTo>
                  <a:lnTo>
                    <a:pt x="3535" y="1123"/>
                  </a:lnTo>
                  <a:lnTo>
                    <a:pt x="3410" y="853"/>
                  </a:lnTo>
                  <a:lnTo>
                    <a:pt x="3244" y="624"/>
                  </a:lnTo>
                  <a:lnTo>
                    <a:pt x="3036" y="437"/>
                  </a:lnTo>
                  <a:lnTo>
                    <a:pt x="2807" y="250"/>
                  </a:lnTo>
                  <a:lnTo>
                    <a:pt x="2537" y="125"/>
                  </a:lnTo>
                  <a:lnTo>
                    <a:pt x="2412" y="83"/>
                  </a:lnTo>
                  <a:lnTo>
                    <a:pt x="2267" y="42"/>
                  </a:lnTo>
                  <a:lnTo>
                    <a:pt x="2080" y="21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7"/>
            <p:cNvSpPr/>
            <p:nvPr/>
          </p:nvSpPr>
          <p:spPr>
            <a:xfrm>
              <a:off x="5545038" y="1419041"/>
              <a:ext cx="1544917" cy="2866533"/>
            </a:xfrm>
            <a:custGeom>
              <a:rect b="b" l="l" r="r" t="t"/>
              <a:pathLst>
                <a:path extrusionOk="0" h="120887" w="65152">
                  <a:moveTo>
                    <a:pt x="52803" y="457"/>
                  </a:moveTo>
                  <a:lnTo>
                    <a:pt x="53219" y="499"/>
                  </a:lnTo>
                  <a:lnTo>
                    <a:pt x="53635" y="561"/>
                  </a:lnTo>
                  <a:lnTo>
                    <a:pt x="54030" y="665"/>
                  </a:lnTo>
                  <a:lnTo>
                    <a:pt x="54404" y="811"/>
                  </a:lnTo>
                  <a:lnTo>
                    <a:pt x="54778" y="977"/>
                  </a:lnTo>
                  <a:lnTo>
                    <a:pt x="55111" y="1185"/>
                  </a:lnTo>
                  <a:lnTo>
                    <a:pt x="55444" y="1414"/>
                  </a:lnTo>
                  <a:lnTo>
                    <a:pt x="55735" y="1663"/>
                  </a:lnTo>
                  <a:lnTo>
                    <a:pt x="56026" y="1954"/>
                  </a:lnTo>
                  <a:lnTo>
                    <a:pt x="56275" y="2266"/>
                  </a:lnTo>
                  <a:lnTo>
                    <a:pt x="56504" y="2599"/>
                  </a:lnTo>
                  <a:lnTo>
                    <a:pt x="56691" y="2952"/>
                  </a:lnTo>
                  <a:lnTo>
                    <a:pt x="56857" y="3326"/>
                  </a:lnTo>
                  <a:lnTo>
                    <a:pt x="56982" y="3700"/>
                  </a:lnTo>
                  <a:lnTo>
                    <a:pt x="57086" y="4116"/>
                  </a:lnTo>
                  <a:lnTo>
                    <a:pt x="57127" y="4532"/>
                  </a:lnTo>
                  <a:lnTo>
                    <a:pt x="64674" y="116687"/>
                  </a:lnTo>
                  <a:lnTo>
                    <a:pt x="64694" y="117061"/>
                  </a:lnTo>
                  <a:lnTo>
                    <a:pt x="64653" y="117415"/>
                  </a:lnTo>
                  <a:lnTo>
                    <a:pt x="64611" y="117747"/>
                  </a:lnTo>
                  <a:lnTo>
                    <a:pt x="64507" y="118080"/>
                  </a:lnTo>
                  <a:lnTo>
                    <a:pt x="64403" y="118371"/>
                  </a:lnTo>
                  <a:lnTo>
                    <a:pt x="64237" y="118683"/>
                  </a:lnTo>
                  <a:lnTo>
                    <a:pt x="64071" y="118953"/>
                  </a:lnTo>
                  <a:lnTo>
                    <a:pt x="63863" y="119223"/>
                  </a:lnTo>
                  <a:lnTo>
                    <a:pt x="63634" y="119452"/>
                  </a:lnTo>
                  <a:lnTo>
                    <a:pt x="63406" y="119660"/>
                  </a:lnTo>
                  <a:lnTo>
                    <a:pt x="63135" y="119868"/>
                  </a:lnTo>
                  <a:lnTo>
                    <a:pt x="62844" y="120013"/>
                  </a:lnTo>
                  <a:lnTo>
                    <a:pt x="62553" y="120159"/>
                  </a:lnTo>
                  <a:lnTo>
                    <a:pt x="62241" y="120263"/>
                  </a:lnTo>
                  <a:lnTo>
                    <a:pt x="61909" y="120346"/>
                  </a:lnTo>
                  <a:lnTo>
                    <a:pt x="61555" y="120387"/>
                  </a:lnTo>
                  <a:lnTo>
                    <a:pt x="61223" y="120408"/>
                  </a:lnTo>
                  <a:lnTo>
                    <a:pt x="12349" y="120408"/>
                  </a:lnTo>
                  <a:lnTo>
                    <a:pt x="11933" y="120367"/>
                  </a:lnTo>
                  <a:lnTo>
                    <a:pt x="11517" y="120304"/>
                  </a:lnTo>
                  <a:lnTo>
                    <a:pt x="11122" y="120200"/>
                  </a:lnTo>
                  <a:lnTo>
                    <a:pt x="10748" y="120055"/>
                  </a:lnTo>
                  <a:lnTo>
                    <a:pt x="10374" y="119888"/>
                  </a:lnTo>
                  <a:lnTo>
                    <a:pt x="10041" y="119681"/>
                  </a:lnTo>
                  <a:lnTo>
                    <a:pt x="9708" y="119452"/>
                  </a:lnTo>
                  <a:lnTo>
                    <a:pt x="9417" y="119202"/>
                  </a:lnTo>
                  <a:lnTo>
                    <a:pt x="9126" y="118911"/>
                  </a:lnTo>
                  <a:lnTo>
                    <a:pt x="8877" y="118600"/>
                  </a:lnTo>
                  <a:lnTo>
                    <a:pt x="8648" y="118267"/>
                  </a:lnTo>
                  <a:lnTo>
                    <a:pt x="8461" y="117914"/>
                  </a:lnTo>
                  <a:lnTo>
                    <a:pt x="8295" y="117539"/>
                  </a:lnTo>
                  <a:lnTo>
                    <a:pt x="8170" y="117165"/>
                  </a:lnTo>
                  <a:lnTo>
                    <a:pt x="8087" y="116749"/>
                  </a:lnTo>
                  <a:lnTo>
                    <a:pt x="8025" y="116334"/>
                  </a:lnTo>
                  <a:lnTo>
                    <a:pt x="478" y="4199"/>
                  </a:lnTo>
                  <a:lnTo>
                    <a:pt x="457" y="3825"/>
                  </a:lnTo>
                  <a:lnTo>
                    <a:pt x="499" y="3472"/>
                  </a:lnTo>
                  <a:lnTo>
                    <a:pt x="541" y="3139"/>
                  </a:lnTo>
                  <a:lnTo>
                    <a:pt x="645" y="2807"/>
                  </a:lnTo>
                  <a:lnTo>
                    <a:pt x="769" y="2495"/>
                  </a:lnTo>
                  <a:lnTo>
                    <a:pt x="915" y="2204"/>
                  </a:lnTo>
                  <a:lnTo>
                    <a:pt x="1081" y="1933"/>
                  </a:lnTo>
                  <a:lnTo>
                    <a:pt x="1289" y="1663"/>
                  </a:lnTo>
                  <a:lnTo>
                    <a:pt x="1518" y="1434"/>
                  </a:lnTo>
                  <a:lnTo>
                    <a:pt x="1746" y="1227"/>
                  </a:lnTo>
                  <a:lnTo>
                    <a:pt x="2017" y="1019"/>
                  </a:lnTo>
                  <a:lnTo>
                    <a:pt x="2308" y="852"/>
                  </a:lnTo>
                  <a:lnTo>
                    <a:pt x="2599" y="728"/>
                  </a:lnTo>
                  <a:lnTo>
                    <a:pt x="2931" y="603"/>
                  </a:lnTo>
                  <a:lnTo>
                    <a:pt x="3243" y="541"/>
                  </a:lnTo>
                  <a:lnTo>
                    <a:pt x="3597" y="499"/>
                  </a:lnTo>
                  <a:lnTo>
                    <a:pt x="3929" y="478"/>
                  </a:lnTo>
                  <a:lnTo>
                    <a:pt x="52803" y="457"/>
                  </a:lnTo>
                  <a:close/>
                  <a:moveTo>
                    <a:pt x="3929" y="0"/>
                  </a:moveTo>
                  <a:lnTo>
                    <a:pt x="3534" y="21"/>
                  </a:lnTo>
                  <a:lnTo>
                    <a:pt x="3139" y="83"/>
                  </a:lnTo>
                  <a:lnTo>
                    <a:pt x="2744" y="166"/>
                  </a:lnTo>
                  <a:lnTo>
                    <a:pt x="2391" y="291"/>
                  </a:lnTo>
                  <a:lnTo>
                    <a:pt x="2058" y="457"/>
                  </a:lnTo>
                  <a:lnTo>
                    <a:pt x="1726" y="645"/>
                  </a:lnTo>
                  <a:lnTo>
                    <a:pt x="1435" y="873"/>
                  </a:lnTo>
                  <a:lnTo>
                    <a:pt x="1143" y="1123"/>
                  </a:lnTo>
                  <a:lnTo>
                    <a:pt x="894" y="1393"/>
                  </a:lnTo>
                  <a:lnTo>
                    <a:pt x="665" y="1684"/>
                  </a:lnTo>
                  <a:lnTo>
                    <a:pt x="478" y="2017"/>
                  </a:lnTo>
                  <a:lnTo>
                    <a:pt x="312" y="2349"/>
                  </a:lnTo>
                  <a:lnTo>
                    <a:pt x="187" y="2703"/>
                  </a:lnTo>
                  <a:lnTo>
                    <a:pt x="83" y="3056"/>
                  </a:lnTo>
                  <a:lnTo>
                    <a:pt x="21" y="3451"/>
                  </a:lnTo>
                  <a:lnTo>
                    <a:pt x="0" y="3825"/>
                  </a:lnTo>
                  <a:lnTo>
                    <a:pt x="0" y="4220"/>
                  </a:lnTo>
                  <a:lnTo>
                    <a:pt x="7546" y="116396"/>
                  </a:lnTo>
                  <a:lnTo>
                    <a:pt x="7609" y="116853"/>
                  </a:lnTo>
                  <a:lnTo>
                    <a:pt x="7713" y="117290"/>
                  </a:lnTo>
                  <a:lnTo>
                    <a:pt x="7858" y="117726"/>
                  </a:lnTo>
                  <a:lnTo>
                    <a:pt x="8045" y="118142"/>
                  </a:lnTo>
                  <a:lnTo>
                    <a:pt x="8253" y="118537"/>
                  </a:lnTo>
                  <a:lnTo>
                    <a:pt x="8503" y="118891"/>
                  </a:lnTo>
                  <a:lnTo>
                    <a:pt x="8794" y="119244"/>
                  </a:lnTo>
                  <a:lnTo>
                    <a:pt x="9085" y="119556"/>
                  </a:lnTo>
                  <a:lnTo>
                    <a:pt x="9417" y="119847"/>
                  </a:lnTo>
                  <a:lnTo>
                    <a:pt x="9792" y="120096"/>
                  </a:lnTo>
                  <a:lnTo>
                    <a:pt x="10166" y="120325"/>
                  </a:lnTo>
                  <a:lnTo>
                    <a:pt x="10582" y="120512"/>
                  </a:lnTo>
                  <a:lnTo>
                    <a:pt x="10997" y="120658"/>
                  </a:lnTo>
                  <a:lnTo>
                    <a:pt x="11434" y="120782"/>
                  </a:lnTo>
                  <a:lnTo>
                    <a:pt x="11891" y="120866"/>
                  </a:lnTo>
                  <a:lnTo>
                    <a:pt x="12349" y="120886"/>
                  </a:lnTo>
                  <a:lnTo>
                    <a:pt x="61618" y="120886"/>
                  </a:lnTo>
                  <a:lnTo>
                    <a:pt x="62013" y="120824"/>
                  </a:lnTo>
                  <a:lnTo>
                    <a:pt x="62387" y="120741"/>
                  </a:lnTo>
                  <a:lnTo>
                    <a:pt x="62740" y="120616"/>
                  </a:lnTo>
                  <a:lnTo>
                    <a:pt x="63094" y="120450"/>
                  </a:lnTo>
                  <a:lnTo>
                    <a:pt x="63406" y="120263"/>
                  </a:lnTo>
                  <a:lnTo>
                    <a:pt x="63717" y="120034"/>
                  </a:lnTo>
                  <a:lnTo>
                    <a:pt x="63988" y="119785"/>
                  </a:lnTo>
                  <a:lnTo>
                    <a:pt x="64258" y="119514"/>
                  </a:lnTo>
                  <a:lnTo>
                    <a:pt x="64466" y="119223"/>
                  </a:lnTo>
                  <a:lnTo>
                    <a:pt x="64674" y="118891"/>
                  </a:lnTo>
                  <a:lnTo>
                    <a:pt x="64840" y="118558"/>
                  </a:lnTo>
                  <a:lnTo>
                    <a:pt x="64965" y="118205"/>
                  </a:lnTo>
                  <a:lnTo>
                    <a:pt x="65069" y="117830"/>
                  </a:lnTo>
                  <a:lnTo>
                    <a:pt x="65131" y="117456"/>
                  </a:lnTo>
                  <a:lnTo>
                    <a:pt x="65152" y="117082"/>
                  </a:lnTo>
                  <a:lnTo>
                    <a:pt x="65152" y="116666"/>
                  </a:lnTo>
                  <a:lnTo>
                    <a:pt x="57606" y="4511"/>
                  </a:lnTo>
                  <a:lnTo>
                    <a:pt x="57543" y="4054"/>
                  </a:lnTo>
                  <a:lnTo>
                    <a:pt x="57439" y="3597"/>
                  </a:lnTo>
                  <a:lnTo>
                    <a:pt x="57294" y="3160"/>
                  </a:lnTo>
                  <a:lnTo>
                    <a:pt x="57107" y="2765"/>
                  </a:lnTo>
                  <a:lnTo>
                    <a:pt x="56899" y="2370"/>
                  </a:lnTo>
                  <a:lnTo>
                    <a:pt x="56649" y="1996"/>
                  </a:lnTo>
                  <a:lnTo>
                    <a:pt x="56358" y="1663"/>
                  </a:lnTo>
                  <a:lnTo>
                    <a:pt x="56067" y="1351"/>
                  </a:lnTo>
                  <a:lnTo>
                    <a:pt x="55714" y="1060"/>
                  </a:lnTo>
                  <a:lnTo>
                    <a:pt x="55360" y="811"/>
                  </a:lnTo>
                  <a:lnTo>
                    <a:pt x="54986" y="582"/>
                  </a:lnTo>
                  <a:lnTo>
                    <a:pt x="54570" y="395"/>
                  </a:lnTo>
                  <a:lnTo>
                    <a:pt x="54155" y="229"/>
                  </a:lnTo>
                  <a:lnTo>
                    <a:pt x="53718" y="125"/>
                  </a:lnTo>
                  <a:lnTo>
                    <a:pt x="53261" y="42"/>
                  </a:lnTo>
                  <a:lnTo>
                    <a:pt x="52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7"/>
            <p:cNvSpPr/>
            <p:nvPr/>
          </p:nvSpPr>
          <p:spPr>
            <a:xfrm>
              <a:off x="5545038" y="1419041"/>
              <a:ext cx="1544917" cy="2866533"/>
            </a:xfrm>
            <a:custGeom>
              <a:rect b="b" l="l" r="r" t="t"/>
              <a:pathLst>
                <a:path extrusionOk="0" fill="none" h="120887" w="65152">
                  <a:moveTo>
                    <a:pt x="61223" y="120886"/>
                  </a:moveTo>
                  <a:lnTo>
                    <a:pt x="12349" y="120886"/>
                  </a:lnTo>
                  <a:lnTo>
                    <a:pt x="12349" y="120886"/>
                  </a:lnTo>
                  <a:lnTo>
                    <a:pt x="11891" y="120866"/>
                  </a:lnTo>
                  <a:lnTo>
                    <a:pt x="11434" y="120782"/>
                  </a:lnTo>
                  <a:lnTo>
                    <a:pt x="10997" y="120658"/>
                  </a:lnTo>
                  <a:lnTo>
                    <a:pt x="10582" y="120512"/>
                  </a:lnTo>
                  <a:lnTo>
                    <a:pt x="10166" y="120325"/>
                  </a:lnTo>
                  <a:lnTo>
                    <a:pt x="9792" y="120096"/>
                  </a:lnTo>
                  <a:lnTo>
                    <a:pt x="9417" y="119847"/>
                  </a:lnTo>
                  <a:lnTo>
                    <a:pt x="9085" y="119556"/>
                  </a:lnTo>
                  <a:lnTo>
                    <a:pt x="8794" y="119244"/>
                  </a:lnTo>
                  <a:lnTo>
                    <a:pt x="8503" y="118891"/>
                  </a:lnTo>
                  <a:lnTo>
                    <a:pt x="8253" y="118537"/>
                  </a:lnTo>
                  <a:lnTo>
                    <a:pt x="8045" y="118142"/>
                  </a:lnTo>
                  <a:lnTo>
                    <a:pt x="7858" y="117726"/>
                  </a:lnTo>
                  <a:lnTo>
                    <a:pt x="7713" y="117290"/>
                  </a:lnTo>
                  <a:lnTo>
                    <a:pt x="7609" y="116853"/>
                  </a:lnTo>
                  <a:lnTo>
                    <a:pt x="7546" y="116396"/>
                  </a:lnTo>
                  <a:lnTo>
                    <a:pt x="0" y="4220"/>
                  </a:lnTo>
                  <a:lnTo>
                    <a:pt x="0" y="4220"/>
                  </a:lnTo>
                  <a:lnTo>
                    <a:pt x="0" y="3825"/>
                  </a:lnTo>
                  <a:lnTo>
                    <a:pt x="21" y="3451"/>
                  </a:lnTo>
                  <a:lnTo>
                    <a:pt x="83" y="3056"/>
                  </a:lnTo>
                  <a:lnTo>
                    <a:pt x="187" y="2703"/>
                  </a:lnTo>
                  <a:lnTo>
                    <a:pt x="312" y="2349"/>
                  </a:lnTo>
                  <a:lnTo>
                    <a:pt x="478" y="2017"/>
                  </a:lnTo>
                  <a:lnTo>
                    <a:pt x="665" y="1684"/>
                  </a:lnTo>
                  <a:lnTo>
                    <a:pt x="894" y="1393"/>
                  </a:lnTo>
                  <a:lnTo>
                    <a:pt x="1143" y="1123"/>
                  </a:lnTo>
                  <a:lnTo>
                    <a:pt x="1435" y="873"/>
                  </a:lnTo>
                  <a:lnTo>
                    <a:pt x="1726" y="645"/>
                  </a:lnTo>
                  <a:lnTo>
                    <a:pt x="2058" y="457"/>
                  </a:lnTo>
                  <a:lnTo>
                    <a:pt x="2391" y="291"/>
                  </a:lnTo>
                  <a:lnTo>
                    <a:pt x="2744" y="166"/>
                  </a:lnTo>
                  <a:lnTo>
                    <a:pt x="3139" y="83"/>
                  </a:lnTo>
                  <a:lnTo>
                    <a:pt x="3534" y="21"/>
                  </a:lnTo>
                  <a:lnTo>
                    <a:pt x="3534" y="21"/>
                  </a:lnTo>
                  <a:lnTo>
                    <a:pt x="3929" y="0"/>
                  </a:lnTo>
                  <a:lnTo>
                    <a:pt x="52803" y="0"/>
                  </a:lnTo>
                  <a:lnTo>
                    <a:pt x="52803" y="0"/>
                  </a:lnTo>
                  <a:lnTo>
                    <a:pt x="53261" y="42"/>
                  </a:lnTo>
                  <a:lnTo>
                    <a:pt x="53718" y="125"/>
                  </a:lnTo>
                  <a:lnTo>
                    <a:pt x="54155" y="229"/>
                  </a:lnTo>
                  <a:lnTo>
                    <a:pt x="54570" y="395"/>
                  </a:lnTo>
                  <a:lnTo>
                    <a:pt x="54986" y="582"/>
                  </a:lnTo>
                  <a:lnTo>
                    <a:pt x="55360" y="811"/>
                  </a:lnTo>
                  <a:lnTo>
                    <a:pt x="55714" y="1060"/>
                  </a:lnTo>
                  <a:lnTo>
                    <a:pt x="56067" y="1351"/>
                  </a:lnTo>
                  <a:lnTo>
                    <a:pt x="56358" y="1663"/>
                  </a:lnTo>
                  <a:lnTo>
                    <a:pt x="56649" y="1996"/>
                  </a:lnTo>
                  <a:lnTo>
                    <a:pt x="56899" y="2370"/>
                  </a:lnTo>
                  <a:lnTo>
                    <a:pt x="57107" y="2765"/>
                  </a:lnTo>
                  <a:lnTo>
                    <a:pt x="57294" y="3160"/>
                  </a:lnTo>
                  <a:lnTo>
                    <a:pt x="57439" y="3597"/>
                  </a:lnTo>
                  <a:lnTo>
                    <a:pt x="57543" y="4054"/>
                  </a:lnTo>
                  <a:lnTo>
                    <a:pt x="57606" y="4511"/>
                  </a:lnTo>
                  <a:lnTo>
                    <a:pt x="65152" y="116666"/>
                  </a:lnTo>
                  <a:lnTo>
                    <a:pt x="65152" y="116666"/>
                  </a:lnTo>
                  <a:lnTo>
                    <a:pt x="65152" y="117082"/>
                  </a:lnTo>
                  <a:lnTo>
                    <a:pt x="65131" y="117456"/>
                  </a:lnTo>
                  <a:lnTo>
                    <a:pt x="65069" y="117830"/>
                  </a:lnTo>
                  <a:lnTo>
                    <a:pt x="64965" y="118205"/>
                  </a:lnTo>
                  <a:lnTo>
                    <a:pt x="64840" y="118558"/>
                  </a:lnTo>
                  <a:lnTo>
                    <a:pt x="64674" y="118891"/>
                  </a:lnTo>
                  <a:lnTo>
                    <a:pt x="64466" y="119223"/>
                  </a:lnTo>
                  <a:lnTo>
                    <a:pt x="64258" y="119514"/>
                  </a:lnTo>
                  <a:lnTo>
                    <a:pt x="63988" y="119785"/>
                  </a:lnTo>
                  <a:lnTo>
                    <a:pt x="63717" y="120034"/>
                  </a:lnTo>
                  <a:lnTo>
                    <a:pt x="63406" y="120263"/>
                  </a:lnTo>
                  <a:lnTo>
                    <a:pt x="63094" y="120450"/>
                  </a:lnTo>
                  <a:lnTo>
                    <a:pt x="62740" y="120616"/>
                  </a:lnTo>
                  <a:lnTo>
                    <a:pt x="62387" y="120741"/>
                  </a:lnTo>
                  <a:lnTo>
                    <a:pt x="62013" y="120824"/>
                  </a:lnTo>
                  <a:lnTo>
                    <a:pt x="61618" y="120886"/>
                  </a:lnTo>
                  <a:lnTo>
                    <a:pt x="61618" y="120886"/>
                  </a:lnTo>
                  <a:lnTo>
                    <a:pt x="61223" y="1208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7"/>
            <p:cNvSpPr/>
            <p:nvPr/>
          </p:nvSpPr>
          <p:spPr>
            <a:xfrm>
              <a:off x="5555875" y="1429878"/>
              <a:ext cx="1523244" cy="2844362"/>
            </a:xfrm>
            <a:custGeom>
              <a:rect b="b" l="l" r="r" t="t"/>
              <a:pathLst>
                <a:path extrusionOk="0" fill="none" h="119952" w="64238">
                  <a:moveTo>
                    <a:pt x="3472" y="21"/>
                  </a:moveTo>
                  <a:lnTo>
                    <a:pt x="3472" y="21"/>
                  </a:lnTo>
                  <a:lnTo>
                    <a:pt x="3140" y="42"/>
                  </a:lnTo>
                  <a:lnTo>
                    <a:pt x="2786" y="84"/>
                  </a:lnTo>
                  <a:lnTo>
                    <a:pt x="2474" y="146"/>
                  </a:lnTo>
                  <a:lnTo>
                    <a:pt x="2142" y="271"/>
                  </a:lnTo>
                  <a:lnTo>
                    <a:pt x="1851" y="395"/>
                  </a:lnTo>
                  <a:lnTo>
                    <a:pt x="1560" y="562"/>
                  </a:lnTo>
                  <a:lnTo>
                    <a:pt x="1289" y="770"/>
                  </a:lnTo>
                  <a:lnTo>
                    <a:pt x="1061" y="977"/>
                  </a:lnTo>
                  <a:lnTo>
                    <a:pt x="832" y="1206"/>
                  </a:lnTo>
                  <a:lnTo>
                    <a:pt x="624" y="1476"/>
                  </a:lnTo>
                  <a:lnTo>
                    <a:pt x="458" y="1747"/>
                  </a:lnTo>
                  <a:lnTo>
                    <a:pt x="312" y="2038"/>
                  </a:lnTo>
                  <a:lnTo>
                    <a:pt x="188" y="2350"/>
                  </a:lnTo>
                  <a:lnTo>
                    <a:pt x="84" y="2682"/>
                  </a:lnTo>
                  <a:lnTo>
                    <a:pt x="42" y="3015"/>
                  </a:lnTo>
                  <a:lnTo>
                    <a:pt x="0" y="3368"/>
                  </a:lnTo>
                  <a:lnTo>
                    <a:pt x="0" y="3368"/>
                  </a:lnTo>
                  <a:lnTo>
                    <a:pt x="21" y="3742"/>
                  </a:lnTo>
                  <a:lnTo>
                    <a:pt x="7568" y="115877"/>
                  </a:lnTo>
                  <a:lnTo>
                    <a:pt x="7568" y="115877"/>
                  </a:lnTo>
                  <a:lnTo>
                    <a:pt x="7630" y="116292"/>
                  </a:lnTo>
                  <a:lnTo>
                    <a:pt x="7713" y="116708"/>
                  </a:lnTo>
                  <a:lnTo>
                    <a:pt x="7838" y="117082"/>
                  </a:lnTo>
                  <a:lnTo>
                    <a:pt x="8004" y="117457"/>
                  </a:lnTo>
                  <a:lnTo>
                    <a:pt x="8191" y="117810"/>
                  </a:lnTo>
                  <a:lnTo>
                    <a:pt x="8420" y="118143"/>
                  </a:lnTo>
                  <a:lnTo>
                    <a:pt x="8669" y="118454"/>
                  </a:lnTo>
                  <a:lnTo>
                    <a:pt x="8960" y="118745"/>
                  </a:lnTo>
                  <a:lnTo>
                    <a:pt x="9251" y="118995"/>
                  </a:lnTo>
                  <a:lnTo>
                    <a:pt x="9584" y="119224"/>
                  </a:lnTo>
                  <a:lnTo>
                    <a:pt x="9917" y="119431"/>
                  </a:lnTo>
                  <a:lnTo>
                    <a:pt x="10291" y="119598"/>
                  </a:lnTo>
                  <a:lnTo>
                    <a:pt x="10665" y="119743"/>
                  </a:lnTo>
                  <a:lnTo>
                    <a:pt x="11060" y="119847"/>
                  </a:lnTo>
                  <a:lnTo>
                    <a:pt x="11476" y="119910"/>
                  </a:lnTo>
                  <a:lnTo>
                    <a:pt x="11892" y="119951"/>
                  </a:lnTo>
                  <a:lnTo>
                    <a:pt x="60766" y="119951"/>
                  </a:lnTo>
                  <a:lnTo>
                    <a:pt x="60766" y="119951"/>
                  </a:lnTo>
                  <a:lnTo>
                    <a:pt x="61098" y="119930"/>
                  </a:lnTo>
                  <a:lnTo>
                    <a:pt x="61452" y="119889"/>
                  </a:lnTo>
                  <a:lnTo>
                    <a:pt x="61784" y="119806"/>
                  </a:lnTo>
                  <a:lnTo>
                    <a:pt x="62096" y="119702"/>
                  </a:lnTo>
                  <a:lnTo>
                    <a:pt x="62387" y="119556"/>
                  </a:lnTo>
                  <a:lnTo>
                    <a:pt x="62678" y="119411"/>
                  </a:lnTo>
                  <a:lnTo>
                    <a:pt x="62949" y="119203"/>
                  </a:lnTo>
                  <a:lnTo>
                    <a:pt x="63177" y="118995"/>
                  </a:lnTo>
                  <a:lnTo>
                    <a:pt x="63406" y="118766"/>
                  </a:lnTo>
                  <a:lnTo>
                    <a:pt x="63614" y="118496"/>
                  </a:lnTo>
                  <a:lnTo>
                    <a:pt x="63780" y="118226"/>
                  </a:lnTo>
                  <a:lnTo>
                    <a:pt x="63946" y="117914"/>
                  </a:lnTo>
                  <a:lnTo>
                    <a:pt x="64050" y="117623"/>
                  </a:lnTo>
                  <a:lnTo>
                    <a:pt x="64154" y="117290"/>
                  </a:lnTo>
                  <a:lnTo>
                    <a:pt x="64196" y="116958"/>
                  </a:lnTo>
                  <a:lnTo>
                    <a:pt x="64237" y="116604"/>
                  </a:lnTo>
                  <a:lnTo>
                    <a:pt x="64237" y="116604"/>
                  </a:lnTo>
                  <a:lnTo>
                    <a:pt x="64217" y="116230"/>
                  </a:lnTo>
                  <a:lnTo>
                    <a:pt x="56670" y="4075"/>
                  </a:lnTo>
                  <a:lnTo>
                    <a:pt x="56670" y="4075"/>
                  </a:lnTo>
                  <a:lnTo>
                    <a:pt x="56629" y="3659"/>
                  </a:lnTo>
                  <a:lnTo>
                    <a:pt x="56525" y="3243"/>
                  </a:lnTo>
                  <a:lnTo>
                    <a:pt x="56400" y="2869"/>
                  </a:lnTo>
                  <a:lnTo>
                    <a:pt x="56234" y="2495"/>
                  </a:lnTo>
                  <a:lnTo>
                    <a:pt x="56047" y="2142"/>
                  </a:lnTo>
                  <a:lnTo>
                    <a:pt x="55818" y="1809"/>
                  </a:lnTo>
                  <a:lnTo>
                    <a:pt x="55569" y="1497"/>
                  </a:lnTo>
                  <a:lnTo>
                    <a:pt x="55278" y="1206"/>
                  </a:lnTo>
                  <a:lnTo>
                    <a:pt x="54987" y="957"/>
                  </a:lnTo>
                  <a:lnTo>
                    <a:pt x="54654" y="728"/>
                  </a:lnTo>
                  <a:lnTo>
                    <a:pt x="54321" y="520"/>
                  </a:lnTo>
                  <a:lnTo>
                    <a:pt x="53947" y="354"/>
                  </a:lnTo>
                  <a:lnTo>
                    <a:pt x="53573" y="208"/>
                  </a:lnTo>
                  <a:lnTo>
                    <a:pt x="53178" y="104"/>
                  </a:lnTo>
                  <a:lnTo>
                    <a:pt x="52762" y="42"/>
                  </a:lnTo>
                  <a:lnTo>
                    <a:pt x="52346" y="0"/>
                  </a:lnTo>
                  <a:lnTo>
                    <a:pt x="3472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7"/>
            <p:cNvSpPr/>
            <p:nvPr/>
          </p:nvSpPr>
          <p:spPr>
            <a:xfrm>
              <a:off x="5834395" y="1776403"/>
              <a:ext cx="980986" cy="984448"/>
            </a:xfrm>
            <a:custGeom>
              <a:rect b="b" l="l" r="r" t="t"/>
              <a:pathLst>
                <a:path extrusionOk="0" h="41516" w="41370">
                  <a:moveTo>
                    <a:pt x="17961" y="1"/>
                  </a:moveTo>
                  <a:lnTo>
                    <a:pt x="17047" y="42"/>
                  </a:lnTo>
                  <a:lnTo>
                    <a:pt x="16132" y="146"/>
                  </a:lnTo>
                  <a:lnTo>
                    <a:pt x="15238" y="271"/>
                  </a:lnTo>
                  <a:lnTo>
                    <a:pt x="14344" y="437"/>
                  </a:lnTo>
                  <a:lnTo>
                    <a:pt x="13471" y="645"/>
                  </a:lnTo>
                  <a:lnTo>
                    <a:pt x="12598" y="895"/>
                  </a:lnTo>
                  <a:lnTo>
                    <a:pt x="11746" y="1186"/>
                  </a:lnTo>
                  <a:lnTo>
                    <a:pt x="10914" y="1518"/>
                  </a:lnTo>
                  <a:lnTo>
                    <a:pt x="10083" y="1893"/>
                  </a:lnTo>
                  <a:lnTo>
                    <a:pt x="9293" y="2308"/>
                  </a:lnTo>
                  <a:lnTo>
                    <a:pt x="8503" y="2766"/>
                  </a:lnTo>
                  <a:lnTo>
                    <a:pt x="7733" y="3265"/>
                  </a:lnTo>
                  <a:lnTo>
                    <a:pt x="7006" y="3805"/>
                  </a:lnTo>
                  <a:lnTo>
                    <a:pt x="6299" y="4387"/>
                  </a:lnTo>
                  <a:lnTo>
                    <a:pt x="5592" y="5011"/>
                  </a:lnTo>
                  <a:lnTo>
                    <a:pt x="4948" y="5676"/>
                  </a:lnTo>
                  <a:lnTo>
                    <a:pt x="4594" y="6050"/>
                  </a:lnTo>
                  <a:lnTo>
                    <a:pt x="4262" y="6425"/>
                  </a:lnTo>
                  <a:lnTo>
                    <a:pt x="3950" y="6820"/>
                  </a:lnTo>
                  <a:lnTo>
                    <a:pt x="3638" y="7215"/>
                  </a:lnTo>
                  <a:lnTo>
                    <a:pt x="3347" y="7610"/>
                  </a:lnTo>
                  <a:lnTo>
                    <a:pt x="3077" y="8025"/>
                  </a:lnTo>
                  <a:lnTo>
                    <a:pt x="2807" y="8441"/>
                  </a:lnTo>
                  <a:lnTo>
                    <a:pt x="2536" y="8857"/>
                  </a:lnTo>
                  <a:lnTo>
                    <a:pt x="2308" y="9273"/>
                  </a:lnTo>
                  <a:lnTo>
                    <a:pt x="2079" y="9709"/>
                  </a:lnTo>
                  <a:lnTo>
                    <a:pt x="1850" y="10146"/>
                  </a:lnTo>
                  <a:lnTo>
                    <a:pt x="1642" y="10603"/>
                  </a:lnTo>
                  <a:lnTo>
                    <a:pt x="1455" y="11040"/>
                  </a:lnTo>
                  <a:lnTo>
                    <a:pt x="1268" y="11497"/>
                  </a:lnTo>
                  <a:lnTo>
                    <a:pt x="1102" y="11954"/>
                  </a:lnTo>
                  <a:lnTo>
                    <a:pt x="936" y="12412"/>
                  </a:lnTo>
                  <a:lnTo>
                    <a:pt x="790" y="12869"/>
                  </a:lnTo>
                  <a:lnTo>
                    <a:pt x="665" y="13347"/>
                  </a:lnTo>
                  <a:lnTo>
                    <a:pt x="541" y="13825"/>
                  </a:lnTo>
                  <a:lnTo>
                    <a:pt x="437" y="14303"/>
                  </a:lnTo>
                  <a:lnTo>
                    <a:pt x="250" y="15260"/>
                  </a:lnTo>
                  <a:lnTo>
                    <a:pt x="125" y="16237"/>
                  </a:lnTo>
                  <a:lnTo>
                    <a:pt x="42" y="17214"/>
                  </a:lnTo>
                  <a:lnTo>
                    <a:pt x="0" y="18191"/>
                  </a:lnTo>
                  <a:lnTo>
                    <a:pt x="21" y="19189"/>
                  </a:lnTo>
                  <a:lnTo>
                    <a:pt x="62" y="20187"/>
                  </a:lnTo>
                  <a:lnTo>
                    <a:pt x="187" y="21185"/>
                  </a:lnTo>
                  <a:lnTo>
                    <a:pt x="333" y="22182"/>
                  </a:lnTo>
                  <a:lnTo>
                    <a:pt x="541" y="23159"/>
                  </a:lnTo>
                  <a:lnTo>
                    <a:pt x="790" y="24157"/>
                  </a:lnTo>
                  <a:lnTo>
                    <a:pt x="1081" y="25134"/>
                  </a:lnTo>
                  <a:lnTo>
                    <a:pt x="1434" y="26111"/>
                  </a:lnTo>
                  <a:lnTo>
                    <a:pt x="1809" y="27089"/>
                  </a:lnTo>
                  <a:lnTo>
                    <a:pt x="2245" y="28024"/>
                  </a:lnTo>
                  <a:lnTo>
                    <a:pt x="2723" y="28980"/>
                  </a:lnTo>
                  <a:lnTo>
                    <a:pt x="3264" y="29895"/>
                  </a:lnTo>
                  <a:lnTo>
                    <a:pt x="3846" y="30810"/>
                  </a:lnTo>
                  <a:lnTo>
                    <a:pt x="4449" y="31704"/>
                  </a:lnTo>
                  <a:lnTo>
                    <a:pt x="5135" y="32556"/>
                  </a:lnTo>
                  <a:lnTo>
                    <a:pt x="5467" y="32993"/>
                  </a:lnTo>
                  <a:lnTo>
                    <a:pt x="5842" y="33408"/>
                  </a:lnTo>
                  <a:lnTo>
                    <a:pt x="6216" y="33824"/>
                  </a:lnTo>
                  <a:lnTo>
                    <a:pt x="6590" y="34240"/>
                  </a:lnTo>
                  <a:lnTo>
                    <a:pt x="6985" y="34635"/>
                  </a:lnTo>
                  <a:lnTo>
                    <a:pt x="7401" y="35030"/>
                  </a:lnTo>
                  <a:lnTo>
                    <a:pt x="7837" y="35425"/>
                  </a:lnTo>
                  <a:lnTo>
                    <a:pt x="8274" y="35820"/>
                  </a:lnTo>
                  <a:lnTo>
                    <a:pt x="8711" y="36173"/>
                  </a:lnTo>
                  <a:lnTo>
                    <a:pt x="9168" y="36547"/>
                  </a:lnTo>
                  <a:lnTo>
                    <a:pt x="9625" y="36901"/>
                  </a:lnTo>
                  <a:lnTo>
                    <a:pt x="10083" y="37233"/>
                  </a:lnTo>
                  <a:lnTo>
                    <a:pt x="10540" y="37545"/>
                  </a:lnTo>
                  <a:lnTo>
                    <a:pt x="11018" y="37857"/>
                  </a:lnTo>
                  <a:lnTo>
                    <a:pt x="11496" y="38169"/>
                  </a:lnTo>
                  <a:lnTo>
                    <a:pt x="11974" y="38439"/>
                  </a:lnTo>
                  <a:lnTo>
                    <a:pt x="12473" y="38709"/>
                  </a:lnTo>
                  <a:lnTo>
                    <a:pt x="12951" y="38980"/>
                  </a:lnTo>
                  <a:lnTo>
                    <a:pt x="13450" y="39229"/>
                  </a:lnTo>
                  <a:lnTo>
                    <a:pt x="13949" y="39458"/>
                  </a:lnTo>
                  <a:lnTo>
                    <a:pt x="14448" y="39686"/>
                  </a:lnTo>
                  <a:lnTo>
                    <a:pt x="14947" y="39894"/>
                  </a:lnTo>
                  <a:lnTo>
                    <a:pt x="15467" y="40081"/>
                  </a:lnTo>
                  <a:lnTo>
                    <a:pt x="15966" y="40269"/>
                  </a:lnTo>
                  <a:lnTo>
                    <a:pt x="16485" y="40435"/>
                  </a:lnTo>
                  <a:lnTo>
                    <a:pt x="16984" y="40601"/>
                  </a:lnTo>
                  <a:lnTo>
                    <a:pt x="17504" y="40747"/>
                  </a:lnTo>
                  <a:lnTo>
                    <a:pt x="18024" y="40892"/>
                  </a:lnTo>
                  <a:lnTo>
                    <a:pt x="18544" y="40996"/>
                  </a:lnTo>
                  <a:lnTo>
                    <a:pt x="19063" y="41121"/>
                  </a:lnTo>
                  <a:lnTo>
                    <a:pt x="19583" y="41204"/>
                  </a:lnTo>
                  <a:lnTo>
                    <a:pt x="20103" y="41287"/>
                  </a:lnTo>
                  <a:lnTo>
                    <a:pt x="20622" y="41370"/>
                  </a:lnTo>
                  <a:lnTo>
                    <a:pt x="21142" y="41412"/>
                  </a:lnTo>
                  <a:lnTo>
                    <a:pt x="21662" y="41454"/>
                  </a:lnTo>
                  <a:lnTo>
                    <a:pt x="22182" y="41495"/>
                  </a:lnTo>
                  <a:lnTo>
                    <a:pt x="22701" y="41516"/>
                  </a:lnTo>
                  <a:lnTo>
                    <a:pt x="23200" y="41516"/>
                  </a:lnTo>
                  <a:lnTo>
                    <a:pt x="24073" y="41495"/>
                  </a:lnTo>
                  <a:lnTo>
                    <a:pt x="24926" y="41454"/>
                  </a:lnTo>
                  <a:lnTo>
                    <a:pt x="25757" y="41370"/>
                  </a:lnTo>
                  <a:lnTo>
                    <a:pt x="26610" y="41246"/>
                  </a:lnTo>
                  <a:lnTo>
                    <a:pt x="27441" y="41079"/>
                  </a:lnTo>
                  <a:lnTo>
                    <a:pt x="28252" y="40892"/>
                  </a:lnTo>
                  <a:lnTo>
                    <a:pt x="29063" y="40643"/>
                  </a:lnTo>
                  <a:lnTo>
                    <a:pt x="29853" y="40393"/>
                  </a:lnTo>
                  <a:lnTo>
                    <a:pt x="30643" y="40081"/>
                  </a:lnTo>
                  <a:lnTo>
                    <a:pt x="31412" y="39749"/>
                  </a:lnTo>
                  <a:lnTo>
                    <a:pt x="32160" y="39375"/>
                  </a:lnTo>
                  <a:lnTo>
                    <a:pt x="32909" y="38959"/>
                  </a:lnTo>
                  <a:lnTo>
                    <a:pt x="33615" y="38522"/>
                  </a:lnTo>
                  <a:lnTo>
                    <a:pt x="34322" y="38044"/>
                  </a:lnTo>
                  <a:lnTo>
                    <a:pt x="35008" y="37524"/>
                  </a:lnTo>
                  <a:lnTo>
                    <a:pt x="35653" y="36984"/>
                  </a:lnTo>
                  <a:lnTo>
                    <a:pt x="41370" y="18939"/>
                  </a:lnTo>
                  <a:lnTo>
                    <a:pt x="41182" y="18087"/>
                  </a:lnTo>
                  <a:lnTo>
                    <a:pt x="40975" y="17255"/>
                  </a:lnTo>
                  <a:lnTo>
                    <a:pt x="40725" y="16424"/>
                  </a:lnTo>
                  <a:lnTo>
                    <a:pt x="40434" y="15592"/>
                  </a:lnTo>
                  <a:lnTo>
                    <a:pt x="40101" y="14761"/>
                  </a:lnTo>
                  <a:lnTo>
                    <a:pt x="39748" y="13950"/>
                  </a:lnTo>
                  <a:lnTo>
                    <a:pt x="39374" y="13139"/>
                  </a:lnTo>
                  <a:lnTo>
                    <a:pt x="38937" y="12349"/>
                  </a:lnTo>
                  <a:lnTo>
                    <a:pt x="38501" y="11559"/>
                  </a:lnTo>
                  <a:lnTo>
                    <a:pt x="38002" y="10790"/>
                  </a:lnTo>
                  <a:lnTo>
                    <a:pt x="37482" y="10042"/>
                  </a:lnTo>
                  <a:lnTo>
                    <a:pt x="36921" y="9293"/>
                  </a:lnTo>
                  <a:lnTo>
                    <a:pt x="36339" y="8566"/>
                  </a:lnTo>
                  <a:lnTo>
                    <a:pt x="35715" y="7859"/>
                  </a:lnTo>
                  <a:lnTo>
                    <a:pt x="35071" y="7152"/>
                  </a:lnTo>
                  <a:lnTo>
                    <a:pt x="34385" y="6487"/>
                  </a:lnTo>
                  <a:lnTo>
                    <a:pt x="33595" y="5759"/>
                  </a:lnTo>
                  <a:lnTo>
                    <a:pt x="32763" y="5094"/>
                  </a:lnTo>
                  <a:lnTo>
                    <a:pt x="24635" y="5094"/>
                  </a:lnTo>
                  <a:lnTo>
                    <a:pt x="25113" y="5260"/>
                  </a:lnTo>
                  <a:lnTo>
                    <a:pt x="25591" y="5427"/>
                  </a:lnTo>
                  <a:lnTo>
                    <a:pt x="26048" y="5614"/>
                  </a:lnTo>
                  <a:lnTo>
                    <a:pt x="26506" y="5822"/>
                  </a:lnTo>
                  <a:lnTo>
                    <a:pt x="26963" y="6050"/>
                  </a:lnTo>
                  <a:lnTo>
                    <a:pt x="27420" y="6279"/>
                  </a:lnTo>
                  <a:lnTo>
                    <a:pt x="27878" y="6529"/>
                  </a:lnTo>
                  <a:lnTo>
                    <a:pt x="28314" y="6778"/>
                  </a:lnTo>
                  <a:lnTo>
                    <a:pt x="28751" y="7069"/>
                  </a:lnTo>
                  <a:lnTo>
                    <a:pt x="29187" y="7339"/>
                  </a:lnTo>
                  <a:lnTo>
                    <a:pt x="29624" y="7651"/>
                  </a:lnTo>
                  <a:lnTo>
                    <a:pt x="30060" y="7963"/>
                  </a:lnTo>
                  <a:lnTo>
                    <a:pt x="30476" y="8296"/>
                  </a:lnTo>
                  <a:lnTo>
                    <a:pt x="30871" y="8628"/>
                  </a:lnTo>
                  <a:lnTo>
                    <a:pt x="31287" y="8982"/>
                  </a:lnTo>
                  <a:lnTo>
                    <a:pt x="31682" y="9356"/>
                  </a:lnTo>
                  <a:lnTo>
                    <a:pt x="32326" y="9979"/>
                  </a:lnTo>
                  <a:lnTo>
                    <a:pt x="32929" y="10645"/>
                  </a:lnTo>
                  <a:lnTo>
                    <a:pt x="33511" y="11310"/>
                  </a:lnTo>
                  <a:lnTo>
                    <a:pt x="34031" y="12017"/>
                  </a:lnTo>
                  <a:lnTo>
                    <a:pt x="34530" y="12724"/>
                  </a:lnTo>
                  <a:lnTo>
                    <a:pt x="34987" y="13451"/>
                  </a:lnTo>
                  <a:lnTo>
                    <a:pt x="35424" y="14179"/>
                  </a:lnTo>
                  <a:lnTo>
                    <a:pt x="35798" y="14948"/>
                  </a:lnTo>
                  <a:lnTo>
                    <a:pt x="36152" y="15696"/>
                  </a:lnTo>
                  <a:lnTo>
                    <a:pt x="36463" y="16466"/>
                  </a:lnTo>
                  <a:lnTo>
                    <a:pt x="36734" y="17255"/>
                  </a:lnTo>
                  <a:lnTo>
                    <a:pt x="36983" y="18045"/>
                  </a:lnTo>
                  <a:lnTo>
                    <a:pt x="37170" y="18835"/>
                  </a:lnTo>
                  <a:lnTo>
                    <a:pt x="37337" y="19625"/>
                  </a:lnTo>
                  <a:lnTo>
                    <a:pt x="37461" y="20415"/>
                  </a:lnTo>
                  <a:lnTo>
                    <a:pt x="37544" y="21226"/>
                  </a:lnTo>
                  <a:lnTo>
                    <a:pt x="37586" y="22016"/>
                  </a:lnTo>
                  <a:lnTo>
                    <a:pt x="37607" y="22806"/>
                  </a:lnTo>
                  <a:lnTo>
                    <a:pt x="37565" y="23596"/>
                  </a:lnTo>
                  <a:lnTo>
                    <a:pt x="37503" y="24386"/>
                  </a:lnTo>
                  <a:lnTo>
                    <a:pt x="37399" y="25155"/>
                  </a:lnTo>
                  <a:lnTo>
                    <a:pt x="37253" y="25924"/>
                  </a:lnTo>
                  <a:lnTo>
                    <a:pt x="37066" y="26694"/>
                  </a:lnTo>
                  <a:lnTo>
                    <a:pt x="36858" y="27442"/>
                  </a:lnTo>
                  <a:lnTo>
                    <a:pt x="36588" y="28170"/>
                  </a:lnTo>
                  <a:lnTo>
                    <a:pt x="36297" y="28897"/>
                  </a:lnTo>
                  <a:lnTo>
                    <a:pt x="35944" y="29604"/>
                  </a:lnTo>
                  <a:lnTo>
                    <a:pt x="35569" y="30290"/>
                  </a:lnTo>
                  <a:lnTo>
                    <a:pt x="35154" y="30955"/>
                  </a:lnTo>
                  <a:lnTo>
                    <a:pt x="34696" y="31600"/>
                  </a:lnTo>
                  <a:lnTo>
                    <a:pt x="34197" y="32223"/>
                  </a:lnTo>
                  <a:lnTo>
                    <a:pt x="33657" y="32826"/>
                  </a:lnTo>
                  <a:lnTo>
                    <a:pt x="33096" y="33388"/>
                  </a:lnTo>
                  <a:lnTo>
                    <a:pt x="32534" y="33886"/>
                  </a:lnTo>
                  <a:lnTo>
                    <a:pt x="31931" y="34365"/>
                  </a:lnTo>
                  <a:lnTo>
                    <a:pt x="31308" y="34822"/>
                  </a:lnTo>
                  <a:lnTo>
                    <a:pt x="30684" y="35217"/>
                  </a:lnTo>
                  <a:lnTo>
                    <a:pt x="30019" y="35591"/>
                  </a:lnTo>
                  <a:lnTo>
                    <a:pt x="29354" y="35945"/>
                  </a:lnTo>
                  <a:lnTo>
                    <a:pt x="28668" y="36236"/>
                  </a:lnTo>
                  <a:lnTo>
                    <a:pt x="27961" y="36506"/>
                  </a:lnTo>
                  <a:lnTo>
                    <a:pt x="27233" y="36734"/>
                  </a:lnTo>
                  <a:lnTo>
                    <a:pt x="26506" y="36922"/>
                  </a:lnTo>
                  <a:lnTo>
                    <a:pt x="25778" y="37088"/>
                  </a:lnTo>
                  <a:lnTo>
                    <a:pt x="25030" y="37213"/>
                  </a:lnTo>
                  <a:lnTo>
                    <a:pt x="24281" y="37296"/>
                  </a:lnTo>
                  <a:lnTo>
                    <a:pt x="23512" y="37358"/>
                  </a:lnTo>
                  <a:lnTo>
                    <a:pt x="22743" y="37379"/>
                  </a:lnTo>
                  <a:lnTo>
                    <a:pt x="21911" y="37358"/>
                  </a:lnTo>
                  <a:lnTo>
                    <a:pt x="21080" y="37296"/>
                  </a:lnTo>
                  <a:lnTo>
                    <a:pt x="20248" y="37192"/>
                  </a:lnTo>
                  <a:lnTo>
                    <a:pt x="19417" y="37046"/>
                  </a:lnTo>
                  <a:lnTo>
                    <a:pt x="18606" y="36859"/>
                  </a:lnTo>
                  <a:lnTo>
                    <a:pt x="17774" y="36631"/>
                  </a:lnTo>
                  <a:lnTo>
                    <a:pt x="16943" y="36381"/>
                  </a:lnTo>
                  <a:lnTo>
                    <a:pt x="16132" y="36069"/>
                  </a:lnTo>
                  <a:lnTo>
                    <a:pt x="15342" y="35716"/>
                  </a:lnTo>
                  <a:lnTo>
                    <a:pt x="14552" y="35342"/>
                  </a:lnTo>
                  <a:lnTo>
                    <a:pt x="13762" y="34905"/>
                  </a:lnTo>
                  <a:lnTo>
                    <a:pt x="12993" y="34448"/>
                  </a:lnTo>
                  <a:lnTo>
                    <a:pt x="12245" y="33928"/>
                  </a:lnTo>
                  <a:lnTo>
                    <a:pt x="11517" y="33388"/>
                  </a:lnTo>
                  <a:lnTo>
                    <a:pt x="10789" y="32805"/>
                  </a:lnTo>
                  <a:lnTo>
                    <a:pt x="10103" y="32182"/>
                  </a:lnTo>
                  <a:lnTo>
                    <a:pt x="9459" y="31537"/>
                  </a:lnTo>
                  <a:lnTo>
                    <a:pt x="8856" y="30893"/>
                  </a:lnTo>
                  <a:lnTo>
                    <a:pt x="8274" y="30207"/>
                  </a:lnTo>
                  <a:lnTo>
                    <a:pt x="7754" y="29521"/>
                  </a:lnTo>
                  <a:lnTo>
                    <a:pt x="7255" y="28793"/>
                  </a:lnTo>
                  <a:lnTo>
                    <a:pt x="6798" y="28066"/>
                  </a:lnTo>
                  <a:lnTo>
                    <a:pt x="6361" y="27338"/>
                  </a:lnTo>
                  <a:lnTo>
                    <a:pt x="5987" y="26590"/>
                  </a:lnTo>
                  <a:lnTo>
                    <a:pt x="5634" y="25820"/>
                  </a:lnTo>
                  <a:lnTo>
                    <a:pt x="5322" y="25051"/>
                  </a:lnTo>
                  <a:lnTo>
                    <a:pt x="5052" y="24261"/>
                  </a:lnTo>
                  <a:lnTo>
                    <a:pt x="4802" y="23471"/>
                  </a:lnTo>
                  <a:lnTo>
                    <a:pt x="4615" y="22681"/>
                  </a:lnTo>
                  <a:lnTo>
                    <a:pt x="4449" y="21891"/>
                  </a:lnTo>
                  <a:lnTo>
                    <a:pt x="4324" y="21101"/>
                  </a:lnTo>
                  <a:lnTo>
                    <a:pt x="4241" y="20291"/>
                  </a:lnTo>
                  <a:lnTo>
                    <a:pt x="4199" y="19501"/>
                  </a:lnTo>
                  <a:lnTo>
                    <a:pt x="4179" y="18711"/>
                  </a:lnTo>
                  <a:lnTo>
                    <a:pt x="4199" y="17921"/>
                  </a:lnTo>
                  <a:lnTo>
                    <a:pt x="4283" y="17131"/>
                  </a:lnTo>
                  <a:lnTo>
                    <a:pt x="4386" y="16362"/>
                  </a:lnTo>
                  <a:lnTo>
                    <a:pt x="4532" y="15592"/>
                  </a:lnTo>
                  <a:lnTo>
                    <a:pt x="4719" y="14823"/>
                  </a:lnTo>
                  <a:lnTo>
                    <a:pt x="4927" y="14096"/>
                  </a:lnTo>
                  <a:lnTo>
                    <a:pt x="5197" y="13347"/>
                  </a:lnTo>
                  <a:lnTo>
                    <a:pt x="5488" y="12640"/>
                  </a:lnTo>
                  <a:lnTo>
                    <a:pt x="5842" y="11934"/>
                  </a:lnTo>
                  <a:lnTo>
                    <a:pt x="6216" y="11248"/>
                  </a:lnTo>
                  <a:lnTo>
                    <a:pt x="6632" y="10582"/>
                  </a:lnTo>
                  <a:lnTo>
                    <a:pt x="7089" y="9917"/>
                  </a:lnTo>
                  <a:lnTo>
                    <a:pt x="7588" y="9293"/>
                  </a:lnTo>
                  <a:lnTo>
                    <a:pt x="8128" y="8691"/>
                  </a:lnTo>
                  <a:lnTo>
                    <a:pt x="8690" y="8150"/>
                  </a:lnTo>
                  <a:lnTo>
                    <a:pt x="9251" y="7630"/>
                  </a:lnTo>
                  <a:lnTo>
                    <a:pt x="9854" y="7152"/>
                  </a:lnTo>
                  <a:lnTo>
                    <a:pt x="10478" y="6695"/>
                  </a:lnTo>
                  <a:lnTo>
                    <a:pt x="11101" y="6300"/>
                  </a:lnTo>
                  <a:lnTo>
                    <a:pt x="11766" y="5926"/>
                  </a:lnTo>
                  <a:lnTo>
                    <a:pt x="12432" y="5593"/>
                  </a:lnTo>
                  <a:lnTo>
                    <a:pt x="13118" y="5281"/>
                  </a:lnTo>
                  <a:lnTo>
                    <a:pt x="13825" y="5011"/>
                  </a:lnTo>
                  <a:lnTo>
                    <a:pt x="14552" y="4782"/>
                  </a:lnTo>
                  <a:lnTo>
                    <a:pt x="15280" y="4595"/>
                  </a:lnTo>
                  <a:lnTo>
                    <a:pt x="16007" y="4429"/>
                  </a:lnTo>
                  <a:lnTo>
                    <a:pt x="16756" y="4304"/>
                  </a:lnTo>
                  <a:lnTo>
                    <a:pt x="17504" y="4221"/>
                  </a:lnTo>
                  <a:lnTo>
                    <a:pt x="18273" y="4179"/>
                  </a:lnTo>
                  <a:lnTo>
                    <a:pt x="19042" y="4159"/>
                  </a:lnTo>
                  <a:lnTo>
                    <a:pt x="19729" y="4159"/>
                  </a:lnTo>
                  <a:lnTo>
                    <a:pt x="19354" y="3868"/>
                  </a:lnTo>
                  <a:lnTo>
                    <a:pt x="19042" y="3514"/>
                  </a:lnTo>
                  <a:lnTo>
                    <a:pt x="18751" y="3161"/>
                  </a:lnTo>
                  <a:lnTo>
                    <a:pt x="18502" y="2745"/>
                  </a:lnTo>
                  <a:lnTo>
                    <a:pt x="18377" y="2537"/>
                  </a:lnTo>
                  <a:lnTo>
                    <a:pt x="18294" y="2329"/>
                  </a:lnTo>
                  <a:lnTo>
                    <a:pt x="18190" y="2101"/>
                  </a:lnTo>
                  <a:lnTo>
                    <a:pt x="18128" y="1872"/>
                  </a:lnTo>
                  <a:lnTo>
                    <a:pt x="18065" y="1643"/>
                  </a:lnTo>
                  <a:lnTo>
                    <a:pt x="18003" y="1394"/>
                  </a:lnTo>
                  <a:lnTo>
                    <a:pt x="17961" y="1144"/>
                  </a:lnTo>
                  <a:lnTo>
                    <a:pt x="17941" y="895"/>
                  </a:lnTo>
                  <a:lnTo>
                    <a:pt x="17941" y="812"/>
                  </a:lnTo>
                  <a:lnTo>
                    <a:pt x="17920" y="396"/>
                  </a:lnTo>
                  <a:lnTo>
                    <a:pt x="17961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5834395" y="1776403"/>
              <a:ext cx="980986" cy="984448"/>
            </a:xfrm>
            <a:custGeom>
              <a:rect b="b" l="l" r="r" t="t"/>
              <a:pathLst>
                <a:path extrusionOk="0" fill="none" h="41516" w="41370">
                  <a:moveTo>
                    <a:pt x="17961" y="1"/>
                  </a:moveTo>
                  <a:lnTo>
                    <a:pt x="17961" y="1"/>
                  </a:lnTo>
                  <a:lnTo>
                    <a:pt x="17047" y="42"/>
                  </a:lnTo>
                  <a:lnTo>
                    <a:pt x="16132" y="146"/>
                  </a:lnTo>
                  <a:lnTo>
                    <a:pt x="15238" y="271"/>
                  </a:lnTo>
                  <a:lnTo>
                    <a:pt x="14344" y="437"/>
                  </a:lnTo>
                  <a:lnTo>
                    <a:pt x="13471" y="645"/>
                  </a:lnTo>
                  <a:lnTo>
                    <a:pt x="12598" y="895"/>
                  </a:lnTo>
                  <a:lnTo>
                    <a:pt x="11746" y="1186"/>
                  </a:lnTo>
                  <a:lnTo>
                    <a:pt x="10914" y="1518"/>
                  </a:lnTo>
                  <a:lnTo>
                    <a:pt x="10083" y="1893"/>
                  </a:lnTo>
                  <a:lnTo>
                    <a:pt x="9293" y="2308"/>
                  </a:lnTo>
                  <a:lnTo>
                    <a:pt x="8503" y="2766"/>
                  </a:lnTo>
                  <a:lnTo>
                    <a:pt x="7733" y="3265"/>
                  </a:lnTo>
                  <a:lnTo>
                    <a:pt x="7006" y="3805"/>
                  </a:lnTo>
                  <a:lnTo>
                    <a:pt x="6299" y="4387"/>
                  </a:lnTo>
                  <a:lnTo>
                    <a:pt x="5592" y="5011"/>
                  </a:lnTo>
                  <a:lnTo>
                    <a:pt x="4948" y="5676"/>
                  </a:lnTo>
                  <a:lnTo>
                    <a:pt x="4948" y="5676"/>
                  </a:lnTo>
                  <a:lnTo>
                    <a:pt x="4594" y="6050"/>
                  </a:lnTo>
                  <a:lnTo>
                    <a:pt x="4262" y="6425"/>
                  </a:lnTo>
                  <a:lnTo>
                    <a:pt x="3950" y="6820"/>
                  </a:lnTo>
                  <a:lnTo>
                    <a:pt x="3638" y="7215"/>
                  </a:lnTo>
                  <a:lnTo>
                    <a:pt x="3347" y="7610"/>
                  </a:lnTo>
                  <a:lnTo>
                    <a:pt x="3077" y="8025"/>
                  </a:lnTo>
                  <a:lnTo>
                    <a:pt x="2807" y="8441"/>
                  </a:lnTo>
                  <a:lnTo>
                    <a:pt x="2536" y="8857"/>
                  </a:lnTo>
                  <a:lnTo>
                    <a:pt x="2308" y="9273"/>
                  </a:lnTo>
                  <a:lnTo>
                    <a:pt x="2079" y="9709"/>
                  </a:lnTo>
                  <a:lnTo>
                    <a:pt x="1850" y="10146"/>
                  </a:lnTo>
                  <a:lnTo>
                    <a:pt x="1642" y="10603"/>
                  </a:lnTo>
                  <a:lnTo>
                    <a:pt x="1455" y="11040"/>
                  </a:lnTo>
                  <a:lnTo>
                    <a:pt x="1268" y="11497"/>
                  </a:lnTo>
                  <a:lnTo>
                    <a:pt x="1102" y="11954"/>
                  </a:lnTo>
                  <a:lnTo>
                    <a:pt x="936" y="12412"/>
                  </a:lnTo>
                  <a:lnTo>
                    <a:pt x="790" y="12869"/>
                  </a:lnTo>
                  <a:lnTo>
                    <a:pt x="665" y="13347"/>
                  </a:lnTo>
                  <a:lnTo>
                    <a:pt x="541" y="13825"/>
                  </a:lnTo>
                  <a:lnTo>
                    <a:pt x="437" y="14303"/>
                  </a:lnTo>
                  <a:lnTo>
                    <a:pt x="250" y="15260"/>
                  </a:lnTo>
                  <a:lnTo>
                    <a:pt x="125" y="16237"/>
                  </a:lnTo>
                  <a:lnTo>
                    <a:pt x="42" y="17214"/>
                  </a:lnTo>
                  <a:lnTo>
                    <a:pt x="0" y="18191"/>
                  </a:lnTo>
                  <a:lnTo>
                    <a:pt x="21" y="19189"/>
                  </a:lnTo>
                  <a:lnTo>
                    <a:pt x="62" y="20187"/>
                  </a:lnTo>
                  <a:lnTo>
                    <a:pt x="187" y="21185"/>
                  </a:lnTo>
                  <a:lnTo>
                    <a:pt x="333" y="22182"/>
                  </a:lnTo>
                  <a:lnTo>
                    <a:pt x="541" y="23159"/>
                  </a:lnTo>
                  <a:lnTo>
                    <a:pt x="790" y="24157"/>
                  </a:lnTo>
                  <a:lnTo>
                    <a:pt x="1081" y="25134"/>
                  </a:lnTo>
                  <a:lnTo>
                    <a:pt x="1434" y="26111"/>
                  </a:lnTo>
                  <a:lnTo>
                    <a:pt x="1809" y="27089"/>
                  </a:lnTo>
                  <a:lnTo>
                    <a:pt x="2245" y="28024"/>
                  </a:lnTo>
                  <a:lnTo>
                    <a:pt x="2723" y="28980"/>
                  </a:lnTo>
                  <a:lnTo>
                    <a:pt x="3264" y="29895"/>
                  </a:lnTo>
                  <a:lnTo>
                    <a:pt x="3846" y="30810"/>
                  </a:lnTo>
                  <a:lnTo>
                    <a:pt x="4449" y="31704"/>
                  </a:lnTo>
                  <a:lnTo>
                    <a:pt x="5135" y="32556"/>
                  </a:lnTo>
                  <a:lnTo>
                    <a:pt x="5467" y="32993"/>
                  </a:lnTo>
                  <a:lnTo>
                    <a:pt x="5842" y="33408"/>
                  </a:lnTo>
                  <a:lnTo>
                    <a:pt x="6216" y="33824"/>
                  </a:lnTo>
                  <a:lnTo>
                    <a:pt x="6590" y="34240"/>
                  </a:lnTo>
                  <a:lnTo>
                    <a:pt x="6985" y="34635"/>
                  </a:lnTo>
                  <a:lnTo>
                    <a:pt x="7401" y="35030"/>
                  </a:lnTo>
                  <a:lnTo>
                    <a:pt x="7401" y="35030"/>
                  </a:lnTo>
                  <a:lnTo>
                    <a:pt x="7837" y="35425"/>
                  </a:lnTo>
                  <a:lnTo>
                    <a:pt x="8274" y="35820"/>
                  </a:lnTo>
                  <a:lnTo>
                    <a:pt x="8711" y="36173"/>
                  </a:lnTo>
                  <a:lnTo>
                    <a:pt x="9168" y="36547"/>
                  </a:lnTo>
                  <a:lnTo>
                    <a:pt x="9625" y="36901"/>
                  </a:lnTo>
                  <a:lnTo>
                    <a:pt x="10083" y="37233"/>
                  </a:lnTo>
                  <a:lnTo>
                    <a:pt x="10540" y="37545"/>
                  </a:lnTo>
                  <a:lnTo>
                    <a:pt x="11018" y="37857"/>
                  </a:lnTo>
                  <a:lnTo>
                    <a:pt x="11496" y="38169"/>
                  </a:lnTo>
                  <a:lnTo>
                    <a:pt x="11974" y="38439"/>
                  </a:lnTo>
                  <a:lnTo>
                    <a:pt x="12473" y="38709"/>
                  </a:lnTo>
                  <a:lnTo>
                    <a:pt x="12951" y="38980"/>
                  </a:lnTo>
                  <a:lnTo>
                    <a:pt x="13450" y="39229"/>
                  </a:lnTo>
                  <a:lnTo>
                    <a:pt x="13949" y="39458"/>
                  </a:lnTo>
                  <a:lnTo>
                    <a:pt x="14448" y="39686"/>
                  </a:lnTo>
                  <a:lnTo>
                    <a:pt x="14947" y="39894"/>
                  </a:lnTo>
                  <a:lnTo>
                    <a:pt x="15467" y="40081"/>
                  </a:lnTo>
                  <a:lnTo>
                    <a:pt x="15966" y="40269"/>
                  </a:lnTo>
                  <a:lnTo>
                    <a:pt x="16485" y="40435"/>
                  </a:lnTo>
                  <a:lnTo>
                    <a:pt x="16984" y="40601"/>
                  </a:lnTo>
                  <a:lnTo>
                    <a:pt x="17504" y="40747"/>
                  </a:lnTo>
                  <a:lnTo>
                    <a:pt x="18024" y="40892"/>
                  </a:lnTo>
                  <a:lnTo>
                    <a:pt x="18544" y="40996"/>
                  </a:lnTo>
                  <a:lnTo>
                    <a:pt x="19063" y="41121"/>
                  </a:lnTo>
                  <a:lnTo>
                    <a:pt x="19583" y="41204"/>
                  </a:lnTo>
                  <a:lnTo>
                    <a:pt x="20103" y="41287"/>
                  </a:lnTo>
                  <a:lnTo>
                    <a:pt x="20622" y="41370"/>
                  </a:lnTo>
                  <a:lnTo>
                    <a:pt x="21142" y="41412"/>
                  </a:lnTo>
                  <a:lnTo>
                    <a:pt x="21662" y="41454"/>
                  </a:lnTo>
                  <a:lnTo>
                    <a:pt x="22182" y="41495"/>
                  </a:lnTo>
                  <a:lnTo>
                    <a:pt x="22701" y="41516"/>
                  </a:lnTo>
                  <a:lnTo>
                    <a:pt x="23200" y="41516"/>
                  </a:lnTo>
                  <a:lnTo>
                    <a:pt x="23200" y="41516"/>
                  </a:lnTo>
                  <a:lnTo>
                    <a:pt x="24073" y="41495"/>
                  </a:lnTo>
                  <a:lnTo>
                    <a:pt x="24926" y="41454"/>
                  </a:lnTo>
                  <a:lnTo>
                    <a:pt x="25757" y="41370"/>
                  </a:lnTo>
                  <a:lnTo>
                    <a:pt x="26610" y="41246"/>
                  </a:lnTo>
                  <a:lnTo>
                    <a:pt x="27441" y="41079"/>
                  </a:lnTo>
                  <a:lnTo>
                    <a:pt x="28252" y="40892"/>
                  </a:lnTo>
                  <a:lnTo>
                    <a:pt x="29063" y="40643"/>
                  </a:lnTo>
                  <a:lnTo>
                    <a:pt x="29853" y="40393"/>
                  </a:lnTo>
                  <a:lnTo>
                    <a:pt x="30643" y="40081"/>
                  </a:lnTo>
                  <a:lnTo>
                    <a:pt x="31412" y="39749"/>
                  </a:lnTo>
                  <a:lnTo>
                    <a:pt x="32160" y="39375"/>
                  </a:lnTo>
                  <a:lnTo>
                    <a:pt x="32909" y="38959"/>
                  </a:lnTo>
                  <a:lnTo>
                    <a:pt x="33615" y="38522"/>
                  </a:lnTo>
                  <a:lnTo>
                    <a:pt x="34322" y="38044"/>
                  </a:lnTo>
                  <a:lnTo>
                    <a:pt x="35008" y="37524"/>
                  </a:lnTo>
                  <a:lnTo>
                    <a:pt x="35653" y="36984"/>
                  </a:lnTo>
                  <a:lnTo>
                    <a:pt x="35653" y="36984"/>
                  </a:lnTo>
                  <a:lnTo>
                    <a:pt x="41370" y="18939"/>
                  </a:lnTo>
                  <a:lnTo>
                    <a:pt x="41370" y="18939"/>
                  </a:lnTo>
                  <a:lnTo>
                    <a:pt x="41182" y="18087"/>
                  </a:lnTo>
                  <a:lnTo>
                    <a:pt x="40975" y="17255"/>
                  </a:lnTo>
                  <a:lnTo>
                    <a:pt x="40725" y="16424"/>
                  </a:lnTo>
                  <a:lnTo>
                    <a:pt x="40434" y="15592"/>
                  </a:lnTo>
                  <a:lnTo>
                    <a:pt x="40101" y="14761"/>
                  </a:lnTo>
                  <a:lnTo>
                    <a:pt x="39748" y="13950"/>
                  </a:lnTo>
                  <a:lnTo>
                    <a:pt x="39374" y="13139"/>
                  </a:lnTo>
                  <a:lnTo>
                    <a:pt x="38937" y="12349"/>
                  </a:lnTo>
                  <a:lnTo>
                    <a:pt x="38501" y="11559"/>
                  </a:lnTo>
                  <a:lnTo>
                    <a:pt x="38002" y="10790"/>
                  </a:lnTo>
                  <a:lnTo>
                    <a:pt x="37482" y="10042"/>
                  </a:lnTo>
                  <a:lnTo>
                    <a:pt x="36921" y="9293"/>
                  </a:lnTo>
                  <a:lnTo>
                    <a:pt x="36339" y="8566"/>
                  </a:lnTo>
                  <a:lnTo>
                    <a:pt x="35715" y="7859"/>
                  </a:lnTo>
                  <a:lnTo>
                    <a:pt x="35071" y="7152"/>
                  </a:lnTo>
                  <a:lnTo>
                    <a:pt x="34385" y="6487"/>
                  </a:lnTo>
                  <a:lnTo>
                    <a:pt x="34385" y="6487"/>
                  </a:lnTo>
                  <a:lnTo>
                    <a:pt x="33595" y="5759"/>
                  </a:lnTo>
                  <a:lnTo>
                    <a:pt x="32763" y="5094"/>
                  </a:lnTo>
                  <a:lnTo>
                    <a:pt x="24635" y="5094"/>
                  </a:lnTo>
                  <a:lnTo>
                    <a:pt x="24635" y="5094"/>
                  </a:lnTo>
                  <a:lnTo>
                    <a:pt x="25113" y="5260"/>
                  </a:lnTo>
                  <a:lnTo>
                    <a:pt x="25591" y="5427"/>
                  </a:lnTo>
                  <a:lnTo>
                    <a:pt x="26048" y="5614"/>
                  </a:lnTo>
                  <a:lnTo>
                    <a:pt x="26506" y="5822"/>
                  </a:lnTo>
                  <a:lnTo>
                    <a:pt x="26963" y="6050"/>
                  </a:lnTo>
                  <a:lnTo>
                    <a:pt x="27420" y="6279"/>
                  </a:lnTo>
                  <a:lnTo>
                    <a:pt x="27878" y="6529"/>
                  </a:lnTo>
                  <a:lnTo>
                    <a:pt x="28314" y="6778"/>
                  </a:lnTo>
                  <a:lnTo>
                    <a:pt x="28751" y="7069"/>
                  </a:lnTo>
                  <a:lnTo>
                    <a:pt x="29187" y="7339"/>
                  </a:lnTo>
                  <a:lnTo>
                    <a:pt x="29624" y="7651"/>
                  </a:lnTo>
                  <a:lnTo>
                    <a:pt x="30060" y="7963"/>
                  </a:lnTo>
                  <a:lnTo>
                    <a:pt x="30476" y="8296"/>
                  </a:lnTo>
                  <a:lnTo>
                    <a:pt x="30871" y="8628"/>
                  </a:lnTo>
                  <a:lnTo>
                    <a:pt x="31287" y="8982"/>
                  </a:lnTo>
                  <a:lnTo>
                    <a:pt x="31682" y="9356"/>
                  </a:lnTo>
                  <a:lnTo>
                    <a:pt x="31682" y="9356"/>
                  </a:lnTo>
                  <a:lnTo>
                    <a:pt x="32326" y="9979"/>
                  </a:lnTo>
                  <a:lnTo>
                    <a:pt x="32929" y="10645"/>
                  </a:lnTo>
                  <a:lnTo>
                    <a:pt x="33511" y="11310"/>
                  </a:lnTo>
                  <a:lnTo>
                    <a:pt x="34031" y="12017"/>
                  </a:lnTo>
                  <a:lnTo>
                    <a:pt x="34530" y="12724"/>
                  </a:lnTo>
                  <a:lnTo>
                    <a:pt x="34987" y="13451"/>
                  </a:lnTo>
                  <a:lnTo>
                    <a:pt x="35424" y="14179"/>
                  </a:lnTo>
                  <a:lnTo>
                    <a:pt x="35798" y="14948"/>
                  </a:lnTo>
                  <a:lnTo>
                    <a:pt x="36152" y="15696"/>
                  </a:lnTo>
                  <a:lnTo>
                    <a:pt x="36463" y="16466"/>
                  </a:lnTo>
                  <a:lnTo>
                    <a:pt x="36734" y="17255"/>
                  </a:lnTo>
                  <a:lnTo>
                    <a:pt x="36983" y="18045"/>
                  </a:lnTo>
                  <a:lnTo>
                    <a:pt x="37170" y="18835"/>
                  </a:lnTo>
                  <a:lnTo>
                    <a:pt x="37337" y="19625"/>
                  </a:lnTo>
                  <a:lnTo>
                    <a:pt x="37461" y="20415"/>
                  </a:lnTo>
                  <a:lnTo>
                    <a:pt x="37544" y="21226"/>
                  </a:lnTo>
                  <a:lnTo>
                    <a:pt x="37586" y="22016"/>
                  </a:lnTo>
                  <a:lnTo>
                    <a:pt x="37607" y="22806"/>
                  </a:lnTo>
                  <a:lnTo>
                    <a:pt x="37565" y="23596"/>
                  </a:lnTo>
                  <a:lnTo>
                    <a:pt x="37503" y="24386"/>
                  </a:lnTo>
                  <a:lnTo>
                    <a:pt x="37399" y="25155"/>
                  </a:lnTo>
                  <a:lnTo>
                    <a:pt x="37253" y="25924"/>
                  </a:lnTo>
                  <a:lnTo>
                    <a:pt x="37066" y="26694"/>
                  </a:lnTo>
                  <a:lnTo>
                    <a:pt x="36858" y="27442"/>
                  </a:lnTo>
                  <a:lnTo>
                    <a:pt x="36588" y="28170"/>
                  </a:lnTo>
                  <a:lnTo>
                    <a:pt x="36297" y="28897"/>
                  </a:lnTo>
                  <a:lnTo>
                    <a:pt x="35944" y="29604"/>
                  </a:lnTo>
                  <a:lnTo>
                    <a:pt x="35569" y="30290"/>
                  </a:lnTo>
                  <a:lnTo>
                    <a:pt x="35154" y="30955"/>
                  </a:lnTo>
                  <a:lnTo>
                    <a:pt x="34696" y="31600"/>
                  </a:lnTo>
                  <a:lnTo>
                    <a:pt x="34197" y="32223"/>
                  </a:lnTo>
                  <a:lnTo>
                    <a:pt x="33657" y="32826"/>
                  </a:lnTo>
                  <a:lnTo>
                    <a:pt x="33657" y="32826"/>
                  </a:lnTo>
                  <a:lnTo>
                    <a:pt x="33096" y="33388"/>
                  </a:lnTo>
                  <a:lnTo>
                    <a:pt x="32534" y="33886"/>
                  </a:lnTo>
                  <a:lnTo>
                    <a:pt x="31931" y="34365"/>
                  </a:lnTo>
                  <a:lnTo>
                    <a:pt x="31308" y="34822"/>
                  </a:lnTo>
                  <a:lnTo>
                    <a:pt x="30684" y="35217"/>
                  </a:lnTo>
                  <a:lnTo>
                    <a:pt x="30019" y="35591"/>
                  </a:lnTo>
                  <a:lnTo>
                    <a:pt x="29354" y="35945"/>
                  </a:lnTo>
                  <a:lnTo>
                    <a:pt x="28668" y="36236"/>
                  </a:lnTo>
                  <a:lnTo>
                    <a:pt x="27961" y="36506"/>
                  </a:lnTo>
                  <a:lnTo>
                    <a:pt x="27233" y="36734"/>
                  </a:lnTo>
                  <a:lnTo>
                    <a:pt x="26506" y="36922"/>
                  </a:lnTo>
                  <a:lnTo>
                    <a:pt x="25778" y="37088"/>
                  </a:lnTo>
                  <a:lnTo>
                    <a:pt x="25030" y="37213"/>
                  </a:lnTo>
                  <a:lnTo>
                    <a:pt x="24281" y="37296"/>
                  </a:lnTo>
                  <a:lnTo>
                    <a:pt x="23512" y="37358"/>
                  </a:lnTo>
                  <a:lnTo>
                    <a:pt x="22743" y="37379"/>
                  </a:lnTo>
                  <a:lnTo>
                    <a:pt x="22743" y="37379"/>
                  </a:lnTo>
                  <a:lnTo>
                    <a:pt x="21911" y="37358"/>
                  </a:lnTo>
                  <a:lnTo>
                    <a:pt x="21080" y="37296"/>
                  </a:lnTo>
                  <a:lnTo>
                    <a:pt x="20248" y="37192"/>
                  </a:lnTo>
                  <a:lnTo>
                    <a:pt x="19417" y="37046"/>
                  </a:lnTo>
                  <a:lnTo>
                    <a:pt x="18606" y="36859"/>
                  </a:lnTo>
                  <a:lnTo>
                    <a:pt x="17774" y="36631"/>
                  </a:lnTo>
                  <a:lnTo>
                    <a:pt x="16943" y="36381"/>
                  </a:lnTo>
                  <a:lnTo>
                    <a:pt x="16132" y="36069"/>
                  </a:lnTo>
                  <a:lnTo>
                    <a:pt x="15342" y="35716"/>
                  </a:lnTo>
                  <a:lnTo>
                    <a:pt x="14552" y="35342"/>
                  </a:lnTo>
                  <a:lnTo>
                    <a:pt x="13762" y="34905"/>
                  </a:lnTo>
                  <a:lnTo>
                    <a:pt x="12993" y="34448"/>
                  </a:lnTo>
                  <a:lnTo>
                    <a:pt x="12245" y="33928"/>
                  </a:lnTo>
                  <a:lnTo>
                    <a:pt x="11517" y="33388"/>
                  </a:lnTo>
                  <a:lnTo>
                    <a:pt x="10789" y="32805"/>
                  </a:lnTo>
                  <a:lnTo>
                    <a:pt x="10103" y="32182"/>
                  </a:lnTo>
                  <a:lnTo>
                    <a:pt x="10103" y="32182"/>
                  </a:lnTo>
                  <a:lnTo>
                    <a:pt x="9459" y="31537"/>
                  </a:lnTo>
                  <a:lnTo>
                    <a:pt x="8856" y="30893"/>
                  </a:lnTo>
                  <a:lnTo>
                    <a:pt x="8274" y="30207"/>
                  </a:lnTo>
                  <a:lnTo>
                    <a:pt x="7754" y="29521"/>
                  </a:lnTo>
                  <a:lnTo>
                    <a:pt x="7255" y="28793"/>
                  </a:lnTo>
                  <a:lnTo>
                    <a:pt x="6798" y="28066"/>
                  </a:lnTo>
                  <a:lnTo>
                    <a:pt x="6361" y="27338"/>
                  </a:lnTo>
                  <a:lnTo>
                    <a:pt x="5987" y="26590"/>
                  </a:lnTo>
                  <a:lnTo>
                    <a:pt x="5634" y="25820"/>
                  </a:lnTo>
                  <a:lnTo>
                    <a:pt x="5322" y="25051"/>
                  </a:lnTo>
                  <a:lnTo>
                    <a:pt x="5052" y="24261"/>
                  </a:lnTo>
                  <a:lnTo>
                    <a:pt x="4802" y="23471"/>
                  </a:lnTo>
                  <a:lnTo>
                    <a:pt x="4615" y="22681"/>
                  </a:lnTo>
                  <a:lnTo>
                    <a:pt x="4449" y="21891"/>
                  </a:lnTo>
                  <a:lnTo>
                    <a:pt x="4324" y="21101"/>
                  </a:lnTo>
                  <a:lnTo>
                    <a:pt x="4241" y="20291"/>
                  </a:lnTo>
                  <a:lnTo>
                    <a:pt x="4199" y="19501"/>
                  </a:lnTo>
                  <a:lnTo>
                    <a:pt x="4179" y="18711"/>
                  </a:lnTo>
                  <a:lnTo>
                    <a:pt x="4199" y="17921"/>
                  </a:lnTo>
                  <a:lnTo>
                    <a:pt x="4283" y="17131"/>
                  </a:lnTo>
                  <a:lnTo>
                    <a:pt x="4386" y="16362"/>
                  </a:lnTo>
                  <a:lnTo>
                    <a:pt x="4532" y="15592"/>
                  </a:lnTo>
                  <a:lnTo>
                    <a:pt x="4719" y="14823"/>
                  </a:lnTo>
                  <a:lnTo>
                    <a:pt x="4927" y="14096"/>
                  </a:lnTo>
                  <a:lnTo>
                    <a:pt x="5197" y="13347"/>
                  </a:lnTo>
                  <a:lnTo>
                    <a:pt x="5488" y="12640"/>
                  </a:lnTo>
                  <a:lnTo>
                    <a:pt x="5842" y="11934"/>
                  </a:lnTo>
                  <a:lnTo>
                    <a:pt x="6216" y="11248"/>
                  </a:lnTo>
                  <a:lnTo>
                    <a:pt x="6632" y="10582"/>
                  </a:lnTo>
                  <a:lnTo>
                    <a:pt x="7089" y="9917"/>
                  </a:lnTo>
                  <a:lnTo>
                    <a:pt x="7588" y="9293"/>
                  </a:lnTo>
                  <a:lnTo>
                    <a:pt x="8128" y="8691"/>
                  </a:lnTo>
                  <a:lnTo>
                    <a:pt x="8128" y="8691"/>
                  </a:lnTo>
                  <a:lnTo>
                    <a:pt x="8690" y="8150"/>
                  </a:lnTo>
                  <a:lnTo>
                    <a:pt x="9251" y="7630"/>
                  </a:lnTo>
                  <a:lnTo>
                    <a:pt x="9854" y="7152"/>
                  </a:lnTo>
                  <a:lnTo>
                    <a:pt x="10478" y="6695"/>
                  </a:lnTo>
                  <a:lnTo>
                    <a:pt x="11101" y="6300"/>
                  </a:lnTo>
                  <a:lnTo>
                    <a:pt x="11766" y="5926"/>
                  </a:lnTo>
                  <a:lnTo>
                    <a:pt x="12432" y="5593"/>
                  </a:lnTo>
                  <a:lnTo>
                    <a:pt x="13118" y="5281"/>
                  </a:lnTo>
                  <a:lnTo>
                    <a:pt x="13825" y="5011"/>
                  </a:lnTo>
                  <a:lnTo>
                    <a:pt x="14552" y="4782"/>
                  </a:lnTo>
                  <a:lnTo>
                    <a:pt x="15280" y="4595"/>
                  </a:lnTo>
                  <a:lnTo>
                    <a:pt x="16007" y="4429"/>
                  </a:lnTo>
                  <a:lnTo>
                    <a:pt x="16756" y="4304"/>
                  </a:lnTo>
                  <a:lnTo>
                    <a:pt x="17504" y="4221"/>
                  </a:lnTo>
                  <a:lnTo>
                    <a:pt x="18273" y="4179"/>
                  </a:lnTo>
                  <a:lnTo>
                    <a:pt x="19042" y="4159"/>
                  </a:lnTo>
                  <a:lnTo>
                    <a:pt x="19042" y="4159"/>
                  </a:lnTo>
                  <a:lnTo>
                    <a:pt x="19729" y="4159"/>
                  </a:lnTo>
                  <a:lnTo>
                    <a:pt x="19729" y="4159"/>
                  </a:lnTo>
                  <a:lnTo>
                    <a:pt x="19354" y="3868"/>
                  </a:lnTo>
                  <a:lnTo>
                    <a:pt x="19042" y="3514"/>
                  </a:lnTo>
                  <a:lnTo>
                    <a:pt x="18751" y="3161"/>
                  </a:lnTo>
                  <a:lnTo>
                    <a:pt x="18502" y="2745"/>
                  </a:lnTo>
                  <a:lnTo>
                    <a:pt x="18377" y="2537"/>
                  </a:lnTo>
                  <a:lnTo>
                    <a:pt x="18294" y="2329"/>
                  </a:lnTo>
                  <a:lnTo>
                    <a:pt x="18190" y="2101"/>
                  </a:lnTo>
                  <a:lnTo>
                    <a:pt x="18128" y="1872"/>
                  </a:lnTo>
                  <a:lnTo>
                    <a:pt x="18065" y="1643"/>
                  </a:lnTo>
                  <a:lnTo>
                    <a:pt x="18003" y="1394"/>
                  </a:lnTo>
                  <a:lnTo>
                    <a:pt x="17961" y="1144"/>
                  </a:lnTo>
                  <a:lnTo>
                    <a:pt x="17941" y="895"/>
                  </a:lnTo>
                  <a:lnTo>
                    <a:pt x="17941" y="895"/>
                  </a:lnTo>
                  <a:lnTo>
                    <a:pt x="17941" y="812"/>
                  </a:lnTo>
                  <a:lnTo>
                    <a:pt x="17941" y="812"/>
                  </a:lnTo>
                  <a:lnTo>
                    <a:pt x="17920" y="396"/>
                  </a:lnTo>
                  <a:lnTo>
                    <a:pt x="179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5933463" y="1874997"/>
              <a:ext cx="792685" cy="787753"/>
            </a:xfrm>
            <a:custGeom>
              <a:rect b="b" l="l" r="r" t="t"/>
              <a:pathLst>
                <a:path extrusionOk="0" h="33221" w="33429">
                  <a:moveTo>
                    <a:pt x="15322" y="4158"/>
                  </a:moveTo>
                  <a:lnTo>
                    <a:pt x="15945" y="4179"/>
                  </a:lnTo>
                  <a:lnTo>
                    <a:pt x="16569" y="4221"/>
                  </a:lnTo>
                  <a:lnTo>
                    <a:pt x="17193" y="4304"/>
                  </a:lnTo>
                  <a:lnTo>
                    <a:pt x="17816" y="4408"/>
                  </a:lnTo>
                  <a:lnTo>
                    <a:pt x="18440" y="4553"/>
                  </a:lnTo>
                  <a:lnTo>
                    <a:pt x="19064" y="4720"/>
                  </a:lnTo>
                  <a:lnTo>
                    <a:pt x="19667" y="4907"/>
                  </a:lnTo>
                  <a:lnTo>
                    <a:pt x="20270" y="5135"/>
                  </a:lnTo>
                  <a:lnTo>
                    <a:pt x="20872" y="5406"/>
                  </a:lnTo>
                  <a:lnTo>
                    <a:pt x="21475" y="5697"/>
                  </a:lnTo>
                  <a:lnTo>
                    <a:pt x="22057" y="6009"/>
                  </a:lnTo>
                  <a:lnTo>
                    <a:pt x="22639" y="6362"/>
                  </a:lnTo>
                  <a:lnTo>
                    <a:pt x="23201" y="6736"/>
                  </a:lnTo>
                  <a:lnTo>
                    <a:pt x="23741" y="7152"/>
                  </a:lnTo>
                  <a:lnTo>
                    <a:pt x="24282" y="7588"/>
                  </a:lnTo>
                  <a:lnTo>
                    <a:pt x="24801" y="8067"/>
                  </a:lnTo>
                  <a:lnTo>
                    <a:pt x="25300" y="8545"/>
                  </a:lnTo>
                  <a:lnTo>
                    <a:pt x="25737" y="9023"/>
                  </a:lnTo>
                  <a:lnTo>
                    <a:pt x="26174" y="9543"/>
                  </a:lnTo>
                  <a:lnTo>
                    <a:pt x="26569" y="10062"/>
                  </a:lnTo>
                  <a:lnTo>
                    <a:pt x="26943" y="10603"/>
                  </a:lnTo>
                  <a:lnTo>
                    <a:pt x="27296" y="11143"/>
                  </a:lnTo>
                  <a:lnTo>
                    <a:pt x="27608" y="11684"/>
                  </a:lnTo>
                  <a:lnTo>
                    <a:pt x="27899" y="12266"/>
                  </a:lnTo>
                  <a:lnTo>
                    <a:pt x="28148" y="12827"/>
                  </a:lnTo>
                  <a:lnTo>
                    <a:pt x="28398" y="13409"/>
                  </a:lnTo>
                  <a:lnTo>
                    <a:pt x="28606" y="13991"/>
                  </a:lnTo>
                  <a:lnTo>
                    <a:pt x="28772" y="14594"/>
                  </a:lnTo>
                  <a:lnTo>
                    <a:pt x="28918" y="15176"/>
                  </a:lnTo>
                  <a:lnTo>
                    <a:pt x="29042" y="15779"/>
                  </a:lnTo>
                  <a:lnTo>
                    <a:pt x="29146" y="16361"/>
                  </a:lnTo>
                  <a:lnTo>
                    <a:pt x="29209" y="16964"/>
                  </a:lnTo>
                  <a:lnTo>
                    <a:pt x="29229" y="17567"/>
                  </a:lnTo>
                  <a:lnTo>
                    <a:pt x="29250" y="18170"/>
                  </a:lnTo>
                  <a:lnTo>
                    <a:pt x="29229" y="18752"/>
                  </a:lnTo>
                  <a:lnTo>
                    <a:pt x="29167" y="19334"/>
                  </a:lnTo>
                  <a:lnTo>
                    <a:pt x="29084" y="19916"/>
                  </a:lnTo>
                  <a:lnTo>
                    <a:pt x="28980" y="20498"/>
                  </a:lnTo>
                  <a:lnTo>
                    <a:pt x="28855" y="21060"/>
                  </a:lnTo>
                  <a:lnTo>
                    <a:pt x="28689" y="21621"/>
                  </a:lnTo>
                  <a:lnTo>
                    <a:pt x="28481" y="22182"/>
                  </a:lnTo>
                  <a:lnTo>
                    <a:pt x="28252" y="22723"/>
                  </a:lnTo>
                  <a:lnTo>
                    <a:pt x="28003" y="23242"/>
                  </a:lnTo>
                  <a:lnTo>
                    <a:pt x="27712" y="23762"/>
                  </a:lnTo>
                  <a:lnTo>
                    <a:pt x="27400" y="24261"/>
                  </a:lnTo>
                  <a:lnTo>
                    <a:pt x="27067" y="24739"/>
                  </a:lnTo>
                  <a:lnTo>
                    <a:pt x="26693" y="25217"/>
                  </a:lnTo>
                  <a:lnTo>
                    <a:pt x="26277" y="25675"/>
                  </a:lnTo>
                  <a:lnTo>
                    <a:pt x="25862" y="26090"/>
                  </a:lnTo>
                  <a:lnTo>
                    <a:pt x="25446" y="26465"/>
                  </a:lnTo>
                  <a:lnTo>
                    <a:pt x="24989" y="26839"/>
                  </a:lnTo>
                  <a:lnTo>
                    <a:pt x="24531" y="27171"/>
                  </a:lnTo>
                  <a:lnTo>
                    <a:pt x="24053" y="27462"/>
                  </a:lnTo>
                  <a:lnTo>
                    <a:pt x="23554" y="27754"/>
                  </a:lnTo>
                  <a:lnTo>
                    <a:pt x="23055" y="28003"/>
                  </a:lnTo>
                  <a:lnTo>
                    <a:pt x="22536" y="28232"/>
                  </a:lnTo>
                  <a:lnTo>
                    <a:pt x="22016" y="28419"/>
                  </a:lnTo>
                  <a:lnTo>
                    <a:pt x="21475" y="28606"/>
                  </a:lnTo>
                  <a:lnTo>
                    <a:pt x="20935" y="28751"/>
                  </a:lnTo>
                  <a:lnTo>
                    <a:pt x="20373" y="28855"/>
                  </a:lnTo>
                  <a:lnTo>
                    <a:pt x="19812" y="28959"/>
                  </a:lnTo>
                  <a:lnTo>
                    <a:pt x="19251" y="29022"/>
                  </a:lnTo>
                  <a:lnTo>
                    <a:pt x="18669" y="29063"/>
                  </a:lnTo>
                  <a:lnTo>
                    <a:pt x="18108" y="29084"/>
                  </a:lnTo>
                  <a:lnTo>
                    <a:pt x="17484" y="29063"/>
                  </a:lnTo>
                  <a:lnTo>
                    <a:pt x="16860" y="29022"/>
                  </a:lnTo>
                  <a:lnTo>
                    <a:pt x="16237" y="28938"/>
                  </a:lnTo>
                  <a:lnTo>
                    <a:pt x="15613" y="28835"/>
                  </a:lnTo>
                  <a:lnTo>
                    <a:pt x="14989" y="28689"/>
                  </a:lnTo>
                  <a:lnTo>
                    <a:pt x="14366" y="28523"/>
                  </a:lnTo>
                  <a:lnTo>
                    <a:pt x="13763" y="28336"/>
                  </a:lnTo>
                  <a:lnTo>
                    <a:pt x="13139" y="28107"/>
                  </a:lnTo>
                  <a:lnTo>
                    <a:pt x="12536" y="27837"/>
                  </a:lnTo>
                  <a:lnTo>
                    <a:pt x="11954" y="27546"/>
                  </a:lnTo>
                  <a:lnTo>
                    <a:pt x="11372" y="27234"/>
                  </a:lnTo>
                  <a:lnTo>
                    <a:pt x="10790" y="26880"/>
                  </a:lnTo>
                  <a:lnTo>
                    <a:pt x="10229" y="26506"/>
                  </a:lnTo>
                  <a:lnTo>
                    <a:pt x="9667" y="26090"/>
                  </a:lnTo>
                  <a:lnTo>
                    <a:pt x="9148" y="25654"/>
                  </a:lnTo>
                  <a:lnTo>
                    <a:pt x="8607" y="25176"/>
                  </a:lnTo>
                  <a:lnTo>
                    <a:pt x="8129" y="24698"/>
                  </a:lnTo>
                  <a:lnTo>
                    <a:pt x="7672" y="24219"/>
                  </a:lnTo>
                  <a:lnTo>
                    <a:pt x="7256" y="23700"/>
                  </a:lnTo>
                  <a:lnTo>
                    <a:pt x="6861" y="23180"/>
                  </a:lnTo>
                  <a:lnTo>
                    <a:pt x="6487" y="22640"/>
                  </a:lnTo>
                  <a:lnTo>
                    <a:pt x="6133" y="22099"/>
                  </a:lnTo>
                  <a:lnTo>
                    <a:pt x="5821" y="21538"/>
                  </a:lnTo>
                  <a:lnTo>
                    <a:pt x="5530" y="20976"/>
                  </a:lnTo>
                  <a:lnTo>
                    <a:pt x="5260" y="20415"/>
                  </a:lnTo>
                  <a:lnTo>
                    <a:pt x="5031" y="19833"/>
                  </a:lnTo>
                  <a:lnTo>
                    <a:pt x="4824" y="19251"/>
                  </a:lnTo>
                  <a:lnTo>
                    <a:pt x="4657" y="18648"/>
                  </a:lnTo>
                  <a:lnTo>
                    <a:pt x="4491" y="18066"/>
                  </a:lnTo>
                  <a:lnTo>
                    <a:pt x="4387" y="17463"/>
                  </a:lnTo>
                  <a:lnTo>
                    <a:pt x="4283" y="16860"/>
                  </a:lnTo>
                  <a:lnTo>
                    <a:pt x="4221" y="16278"/>
                  </a:lnTo>
                  <a:lnTo>
                    <a:pt x="4179" y="15675"/>
                  </a:lnTo>
                  <a:lnTo>
                    <a:pt x="4179" y="15072"/>
                  </a:lnTo>
                  <a:lnTo>
                    <a:pt x="4200" y="14490"/>
                  </a:lnTo>
                  <a:lnTo>
                    <a:pt x="4262" y="13908"/>
                  </a:lnTo>
                  <a:lnTo>
                    <a:pt x="4325" y="13326"/>
                  </a:lnTo>
                  <a:lnTo>
                    <a:pt x="4449" y="12744"/>
                  </a:lnTo>
                  <a:lnTo>
                    <a:pt x="4574" y="12183"/>
                  </a:lnTo>
                  <a:lnTo>
                    <a:pt x="4740" y="11621"/>
                  </a:lnTo>
                  <a:lnTo>
                    <a:pt x="4948" y="11060"/>
                  </a:lnTo>
                  <a:lnTo>
                    <a:pt x="5177" y="10520"/>
                  </a:lnTo>
                  <a:lnTo>
                    <a:pt x="5426" y="10000"/>
                  </a:lnTo>
                  <a:lnTo>
                    <a:pt x="5717" y="9480"/>
                  </a:lnTo>
                  <a:lnTo>
                    <a:pt x="6029" y="8981"/>
                  </a:lnTo>
                  <a:lnTo>
                    <a:pt x="6362" y="8482"/>
                  </a:lnTo>
                  <a:lnTo>
                    <a:pt x="6736" y="8025"/>
                  </a:lnTo>
                  <a:lnTo>
                    <a:pt x="7152" y="7568"/>
                  </a:lnTo>
                  <a:lnTo>
                    <a:pt x="7568" y="7152"/>
                  </a:lnTo>
                  <a:lnTo>
                    <a:pt x="7983" y="6778"/>
                  </a:lnTo>
                  <a:lnTo>
                    <a:pt x="8441" y="6404"/>
                  </a:lnTo>
                  <a:lnTo>
                    <a:pt x="8898" y="6071"/>
                  </a:lnTo>
                  <a:lnTo>
                    <a:pt x="9376" y="5780"/>
                  </a:lnTo>
                  <a:lnTo>
                    <a:pt x="9875" y="5489"/>
                  </a:lnTo>
                  <a:lnTo>
                    <a:pt x="10374" y="5239"/>
                  </a:lnTo>
                  <a:lnTo>
                    <a:pt x="10894" y="5011"/>
                  </a:lnTo>
                  <a:lnTo>
                    <a:pt x="11414" y="4824"/>
                  </a:lnTo>
                  <a:lnTo>
                    <a:pt x="11954" y="4636"/>
                  </a:lnTo>
                  <a:lnTo>
                    <a:pt x="12495" y="4491"/>
                  </a:lnTo>
                  <a:lnTo>
                    <a:pt x="13056" y="4366"/>
                  </a:lnTo>
                  <a:lnTo>
                    <a:pt x="13617" y="4283"/>
                  </a:lnTo>
                  <a:lnTo>
                    <a:pt x="14178" y="4221"/>
                  </a:lnTo>
                  <a:lnTo>
                    <a:pt x="14740" y="4179"/>
                  </a:lnTo>
                  <a:lnTo>
                    <a:pt x="15322" y="4158"/>
                  </a:lnTo>
                  <a:close/>
                  <a:moveTo>
                    <a:pt x="14864" y="1"/>
                  </a:moveTo>
                  <a:lnTo>
                    <a:pt x="14095" y="21"/>
                  </a:lnTo>
                  <a:lnTo>
                    <a:pt x="13326" y="63"/>
                  </a:lnTo>
                  <a:lnTo>
                    <a:pt x="12578" y="146"/>
                  </a:lnTo>
                  <a:lnTo>
                    <a:pt x="11829" y="271"/>
                  </a:lnTo>
                  <a:lnTo>
                    <a:pt x="11102" y="437"/>
                  </a:lnTo>
                  <a:lnTo>
                    <a:pt x="10374" y="624"/>
                  </a:lnTo>
                  <a:lnTo>
                    <a:pt x="9647" y="853"/>
                  </a:lnTo>
                  <a:lnTo>
                    <a:pt x="8940" y="1123"/>
                  </a:lnTo>
                  <a:lnTo>
                    <a:pt x="8254" y="1435"/>
                  </a:lnTo>
                  <a:lnTo>
                    <a:pt x="7588" y="1768"/>
                  </a:lnTo>
                  <a:lnTo>
                    <a:pt x="6923" y="2142"/>
                  </a:lnTo>
                  <a:lnTo>
                    <a:pt x="6300" y="2537"/>
                  </a:lnTo>
                  <a:lnTo>
                    <a:pt x="5676" y="2994"/>
                  </a:lnTo>
                  <a:lnTo>
                    <a:pt x="5073" y="3472"/>
                  </a:lnTo>
                  <a:lnTo>
                    <a:pt x="4512" y="3992"/>
                  </a:lnTo>
                  <a:lnTo>
                    <a:pt x="3950" y="4533"/>
                  </a:lnTo>
                  <a:lnTo>
                    <a:pt x="3410" y="5135"/>
                  </a:lnTo>
                  <a:lnTo>
                    <a:pt x="2911" y="5759"/>
                  </a:lnTo>
                  <a:lnTo>
                    <a:pt x="2454" y="6424"/>
                  </a:lnTo>
                  <a:lnTo>
                    <a:pt x="2038" y="7090"/>
                  </a:lnTo>
                  <a:lnTo>
                    <a:pt x="1664" y="7776"/>
                  </a:lnTo>
                  <a:lnTo>
                    <a:pt x="1310" y="8482"/>
                  </a:lnTo>
                  <a:lnTo>
                    <a:pt x="1019" y="9189"/>
                  </a:lnTo>
                  <a:lnTo>
                    <a:pt x="749" y="9938"/>
                  </a:lnTo>
                  <a:lnTo>
                    <a:pt x="541" y="10665"/>
                  </a:lnTo>
                  <a:lnTo>
                    <a:pt x="354" y="11434"/>
                  </a:lnTo>
                  <a:lnTo>
                    <a:pt x="208" y="12204"/>
                  </a:lnTo>
                  <a:lnTo>
                    <a:pt x="105" y="12973"/>
                  </a:lnTo>
                  <a:lnTo>
                    <a:pt x="21" y="13763"/>
                  </a:lnTo>
                  <a:lnTo>
                    <a:pt x="1" y="14553"/>
                  </a:lnTo>
                  <a:lnTo>
                    <a:pt x="21" y="15343"/>
                  </a:lnTo>
                  <a:lnTo>
                    <a:pt x="63" y="16133"/>
                  </a:lnTo>
                  <a:lnTo>
                    <a:pt x="146" y="16943"/>
                  </a:lnTo>
                  <a:lnTo>
                    <a:pt x="271" y="17733"/>
                  </a:lnTo>
                  <a:lnTo>
                    <a:pt x="437" y="18523"/>
                  </a:lnTo>
                  <a:lnTo>
                    <a:pt x="624" y="19313"/>
                  </a:lnTo>
                  <a:lnTo>
                    <a:pt x="874" y="20103"/>
                  </a:lnTo>
                  <a:lnTo>
                    <a:pt x="1144" y="20893"/>
                  </a:lnTo>
                  <a:lnTo>
                    <a:pt x="1456" y="21662"/>
                  </a:lnTo>
                  <a:lnTo>
                    <a:pt x="1809" y="22432"/>
                  </a:lnTo>
                  <a:lnTo>
                    <a:pt x="2183" y="23180"/>
                  </a:lnTo>
                  <a:lnTo>
                    <a:pt x="2620" y="23908"/>
                  </a:lnTo>
                  <a:lnTo>
                    <a:pt x="3077" y="24635"/>
                  </a:lnTo>
                  <a:lnTo>
                    <a:pt x="3576" y="25363"/>
                  </a:lnTo>
                  <a:lnTo>
                    <a:pt x="4096" y="26049"/>
                  </a:lnTo>
                  <a:lnTo>
                    <a:pt x="4678" y="26735"/>
                  </a:lnTo>
                  <a:lnTo>
                    <a:pt x="5281" y="27379"/>
                  </a:lnTo>
                  <a:lnTo>
                    <a:pt x="5925" y="28024"/>
                  </a:lnTo>
                  <a:lnTo>
                    <a:pt x="6611" y="28647"/>
                  </a:lnTo>
                  <a:lnTo>
                    <a:pt x="7339" y="29230"/>
                  </a:lnTo>
                  <a:lnTo>
                    <a:pt x="8067" y="29770"/>
                  </a:lnTo>
                  <a:lnTo>
                    <a:pt x="8815" y="30290"/>
                  </a:lnTo>
                  <a:lnTo>
                    <a:pt x="9584" y="30747"/>
                  </a:lnTo>
                  <a:lnTo>
                    <a:pt x="10374" y="31184"/>
                  </a:lnTo>
                  <a:lnTo>
                    <a:pt x="11164" y="31558"/>
                  </a:lnTo>
                  <a:lnTo>
                    <a:pt x="11954" y="31911"/>
                  </a:lnTo>
                  <a:lnTo>
                    <a:pt x="12765" y="32223"/>
                  </a:lnTo>
                  <a:lnTo>
                    <a:pt x="13596" y="32473"/>
                  </a:lnTo>
                  <a:lnTo>
                    <a:pt x="14428" y="32701"/>
                  </a:lnTo>
                  <a:lnTo>
                    <a:pt x="15239" y="32888"/>
                  </a:lnTo>
                  <a:lnTo>
                    <a:pt x="16070" y="33034"/>
                  </a:lnTo>
                  <a:lnTo>
                    <a:pt x="16902" y="33138"/>
                  </a:lnTo>
                  <a:lnTo>
                    <a:pt x="17733" y="33200"/>
                  </a:lnTo>
                  <a:lnTo>
                    <a:pt x="18565" y="33221"/>
                  </a:lnTo>
                  <a:lnTo>
                    <a:pt x="19334" y="33200"/>
                  </a:lnTo>
                  <a:lnTo>
                    <a:pt x="20103" y="33138"/>
                  </a:lnTo>
                  <a:lnTo>
                    <a:pt x="20852" y="33055"/>
                  </a:lnTo>
                  <a:lnTo>
                    <a:pt x="21600" y="32930"/>
                  </a:lnTo>
                  <a:lnTo>
                    <a:pt x="22328" y="32764"/>
                  </a:lnTo>
                  <a:lnTo>
                    <a:pt x="23055" y="32576"/>
                  </a:lnTo>
                  <a:lnTo>
                    <a:pt x="23783" y="32348"/>
                  </a:lnTo>
                  <a:lnTo>
                    <a:pt x="24490" y="32078"/>
                  </a:lnTo>
                  <a:lnTo>
                    <a:pt x="25176" y="31787"/>
                  </a:lnTo>
                  <a:lnTo>
                    <a:pt x="25841" y="31433"/>
                  </a:lnTo>
                  <a:lnTo>
                    <a:pt x="26506" y="31059"/>
                  </a:lnTo>
                  <a:lnTo>
                    <a:pt x="27130" y="30664"/>
                  </a:lnTo>
                  <a:lnTo>
                    <a:pt x="27753" y="30207"/>
                  </a:lnTo>
                  <a:lnTo>
                    <a:pt x="28356" y="29728"/>
                  </a:lnTo>
                  <a:lnTo>
                    <a:pt x="28918" y="29230"/>
                  </a:lnTo>
                  <a:lnTo>
                    <a:pt x="29479" y="28668"/>
                  </a:lnTo>
                  <a:lnTo>
                    <a:pt x="30019" y="28065"/>
                  </a:lnTo>
                  <a:lnTo>
                    <a:pt x="30518" y="27442"/>
                  </a:lnTo>
                  <a:lnTo>
                    <a:pt x="30976" y="26797"/>
                  </a:lnTo>
                  <a:lnTo>
                    <a:pt x="31391" y="26132"/>
                  </a:lnTo>
                  <a:lnTo>
                    <a:pt x="31766" y="25446"/>
                  </a:lnTo>
                  <a:lnTo>
                    <a:pt x="32119" y="24739"/>
                  </a:lnTo>
                  <a:lnTo>
                    <a:pt x="32410" y="24012"/>
                  </a:lnTo>
                  <a:lnTo>
                    <a:pt x="32680" y="23284"/>
                  </a:lnTo>
                  <a:lnTo>
                    <a:pt x="32888" y="22536"/>
                  </a:lnTo>
                  <a:lnTo>
                    <a:pt x="33075" y="21766"/>
                  </a:lnTo>
                  <a:lnTo>
                    <a:pt x="33221" y="20997"/>
                  </a:lnTo>
                  <a:lnTo>
                    <a:pt x="33325" y="20228"/>
                  </a:lnTo>
                  <a:lnTo>
                    <a:pt x="33387" y="19438"/>
                  </a:lnTo>
                  <a:lnTo>
                    <a:pt x="33429" y="18648"/>
                  </a:lnTo>
                  <a:lnTo>
                    <a:pt x="33408" y="17858"/>
                  </a:lnTo>
                  <a:lnTo>
                    <a:pt x="33366" y="17068"/>
                  </a:lnTo>
                  <a:lnTo>
                    <a:pt x="33283" y="16257"/>
                  </a:lnTo>
                  <a:lnTo>
                    <a:pt x="33159" y="15467"/>
                  </a:lnTo>
                  <a:lnTo>
                    <a:pt x="32992" y="14677"/>
                  </a:lnTo>
                  <a:lnTo>
                    <a:pt x="32805" y="13887"/>
                  </a:lnTo>
                  <a:lnTo>
                    <a:pt x="32556" y="13097"/>
                  </a:lnTo>
                  <a:lnTo>
                    <a:pt x="32285" y="12308"/>
                  </a:lnTo>
                  <a:lnTo>
                    <a:pt x="31974" y="11538"/>
                  </a:lnTo>
                  <a:lnTo>
                    <a:pt x="31620" y="10790"/>
                  </a:lnTo>
                  <a:lnTo>
                    <a:pt x="31246" y="10021"/>
                  </a:lnTo>
                  <a:lnTo>
                    <a:pt x="30809" y="9293"/>
                  </a:lnTo>
                  <a:lnTo>
                    <a:pt x="30352" y="8566"/>
                  </a:lnTo>
                  <a:lnTo>
                    <a:pt x="29853" y="7859"/>
                  </a:lnTo>
                  <a:lnTo>
                    <a:pt x="29333" y="7152"/>
                  </a:lnTo>
                  <a:lnTo>
                    <a:pt x="28751" y="6487"/>
                  </a:lnTo>
                  <a:lnTo>
                    <a:pt x="28148" y="5821"/>
                  </a:lnTo>
                  <a:lnTo>
                    <a:pt x="27504" y="5198"/>
                  </a:lnTo>
                  <a:lnTo>
                    <a:pt x="27109" y="4824"/>
                  </a:lnTo>
                  <a:lnTo>
                    <a:pt x="26693" y="4470"/>
                  </a:lnTo>
                  <a:lnTo>
                    <a:pt x="26298" y="4138"/>
                  </a:lnTo>
                  <a:lnTo>
                    <a:pt x="25882" y="3805"/>
                  </a:lnTo>
                  <a:lnTo>
                    <a:pt x="25446" y="3493"/>
                  </a:lnTo>
                  <a:lnTo>
                    <a:pt x="25009" y="3181"/>
                  </a:lnTo>
                  <a:lnTo>
                    <a:pt x="24573" y="2911"/>
                  </a:lnTo>
                  <a:lnTo>
                    <a:pt x="24136" y="2620"/>
                  </a:lnTo>
                  <a:lnTo>
                    <a:pt x="23700" y="2371"/>
                  </a:lnTo>
                  <a:lnTo>
                    <a:pt x="23242" y="2121"/>
                  </a:lnTo>
                  <a:lnTo>
                    <a:pt x="22785" y="1892"/>
                  </a:lnTo>
                  <a:lnTo>
                    <a:pt x="22328" y="1664"/>
                  </a:lnTo>
                  <a:lnTo>
                    <a:pt x="21870" y="1456"/>
                  </a:lnTo>
                  <a:lnTo>
                    <a:pt x="21413" y="1269"/>
                  </a:lnTo>
                  <a:lnTo>
                    <a:pt x="20935" y="1102"/>
                  </a:lnTo>
                  <a:lnTo>
                    <a:pt x="20457" y="936"/>
                  </a:lnTo>
                  <a:lnTo>
                    <a:pt x="18232" y="936"/>
                  </a:lnTo>
                  <a:lnTo>
                    <a:pt x="17858" y="915"/>
                  </a:lnTo>
                  <a:lnTo>
                    <a:pt x="17484" y="853"/>
                  </a:lnTo>
                  <a:lnTo>
                    <a:pt x="17130" y="770"/>
                  </a:lnTo>
                  <a:lnTo>
                    <a:pt x="16798" y="666"/>
                  </a:lnTo>
                  <a:lnTo>
                    <a:pt x="16465" y="541"/>
                  </a:lnTo>
                  <a:lnTo>
                    <a:pt x="16133" y="396"/>
                  </a:lnTo>
                  <a:lnTo>
                    <a:pt x="15842" y="209"/>
                  </a:lnTo>
                  <a:lnTo>
                    <a:pt x="15551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6032555" y="1973591"/>
              <a:ext cx="594520" cy="591058"/>
            </a:xfrm>
            <a:custGeom>
              <a:rect b="b" l="l" r="r" t="t"/>
              <a:pathLst>
                <a:path extrusionOk="0" fill="none" h="24926" w="25072">
                  <a:moveTo>
                    <a:pt x="13929" y="24926"/>
                  </a:moveTo>
                  <a:lnTo>
                    <a:pt x="13929" y="24926"/>
                  </a:lnTo>
                  <a:lnTo>
                    <a:pt x="13305" y="24905"/>
                  </a:lnTo>
                  <a:lnTo>
                    <a:pt x="12681" y="24864"/>
                  </a:lnTo>
                  <a:lnTo>
                    <a:pt x="12058" y="24780"/>
                  </a:lnTo>
                  <a:lnTo>
                    <a:pt x="11434" y="24677"/>
                  </a:lnTo>
                  <a:lnTo>
                    <a:pt x="10810" y="24531"/>
                  </a:lnTo>
                  <a:lnTo>
                    <a:pt x="10187" y="24365"/>
                  </a:lnTo>
                  <a:lnTo>
                    <a:pt x="9584" y="24178"/>
                  </a:lnTo>
                  <a:lnTo>
                    <a:pt x="8960" y="23949"/>
                  </a:lnTo>
                  <a:lnTo>
                    <a:pt x="8357" y="23679"/>
                  </a:lnTo>
                  <a:lnTo>
                    <a:pt x="7775" y="23388"/>
                  </a:lnTo>
                  <a:lnTo>
                    <a:pt x="7193" y="23076"/>
                  </a:lnTo>
                  <a:lnTo>
                    <a:pt x="6611" y="22722"/>
                  </a:lnTo>
                  <a:lnTo>
                    <a:pt x="6050" y="22348"/>
                  </a:lnTo>
                  <a:lnTo>
                    <a:pt x="5488" y="21932"/>
                  </a:lnTo>
                  <a:lnTo>
                    <a:pt x="4969" y="21496"/>
                  </a:lnTo>
                  <a:lnTo>
                    <a:pt x="4428" y="21018"/>
                  </a:lnTo>
                  <a:lnTo>
                    <a:pt x="4428" y="21018"/>
                  </a:lnTo>
                  <a:lnTo>
                    <a:pt x="3950" y="20540"/>
                  </a:lnTo>
                  <a:lnTo>
                    <a:pt x="3493" y="20061"/>
                  </a:lnTo>
                  <a:lnTo>
                    <a:pt x="3077" y="19542"/>
                  </a:lnTo>
                  <a:lnTo>
                    <a:pt x="2682" y="19022"/>
                  </a:lnTo>
                  <a:lnTo>
                    <a:pt x="2308" y="18482"/>
                  </a:lnTo>
                  <a:lnTo>
                    <a:pt x="1954" y="17941"/>
                  </a:lnTo>
                  <a:lnTo>
                    <a:pt x="1642" y="17380"/>
                  </a:lnTo>
                  <a:lnTo>
                    <a:pt x="1351" y="16818"/>
                  </a:lnTo>
                  <a:lnTo>
                    <a:pt x="1081" y="16257"/>
                  </a:lnTo>
                  <a:lnTo>
                    <a:pt x="852" y="15675"/>
                  </a:lnTo>
                  <a:lnTo>
                    <a:pt x="645" y="15093"/>
                  </a:lnTo>
                  <a:lnTo>
                    <a:pt x="478" y="14490"/>
                  </a:lnTo>
                  <a:lnTo>
                    <a:pt x="312" y="13908"/>
                  </a:lnTo>
                  <a:lnTo>
                    <a:pt x="208" y="13305"/>
                  </a:lnTo>
                  <a:lnTo>
                    <a:pt x="104" y="12702"/>
                  </a:lnTo>
                  <a:lnTo>
                    <a:pt x="42" y="12120"/>
                  </a:lnTo>
                  <a:lnTo>
                    <a:pt x="0" y="11517"/>
                  </a:lnTo>
                  <a:lnTo>
                    <a:pt x="0" y="10914"/>
                  </a:lnTo>
                  <a:lnTo>
                    <a:pt x="21" y="10332"/>
                  </a:lnTo>
                  <a:lnTo>
                    <a:pt x="83" y="9750"/>
                  </a:lnTo>
                  <a:lnTo>
                    <a:pt x="146" y="9168"/>
                  </a:lnTo>
                  <a:lnTo>
                    <a:pt x="270" y="8586"/>
                  </a:lnTo>
                  <a:lnTo>
                    <a:pt x="395" y="8025"/>
                  </a:lnTo>
                  <a:lnTo>
                    <a:pt x="561" y="7463"/>
                  </a:lnTo>
                  <a:lnTo>
                    <a:pt x="769" y="6902"/>
                  </a:lnTo>
                  <a:lnTo>
                    <a:pt x="998" y="6362"/>
                  </a:lnTo>
                  <a:lnTo>
                    <a:pt x="1247" y="5842"/>
                  </a:lnTo>
                  <a:lnTo>
                    <a:pt x="1538" y="5322"/>
                  </a:lnTo>
                  <a:lnTo>
                    <a:pt x="1850" y="4823"/>
                  </a:lnTo>
                  <a:lnTo>
                    <a:pt x="2183" y="4324"/>
                  </a:lnTo>
                  <a:lnTo>
                    <a:pt x="2557" y="3867"/>
                  </a:lnTo>
                  <a:lnTo>
                    <a:pt x="2973" y="3410"/>
                  </a:lnTo>
                  <a:lnTo>
                    <a:pt x="2973" y="3410"/>
                  </a:lnTo>
                  <a:lnTo>
                    <a:pt x="3389" y="2994"/>
                  </a:lnTo>
                  <a:lnTo>
                    <a:pt x="3804" y="2620"/>
                  </a:lnTo>
                  <a:lnTo>
                    <a:pt x="4262" y="2246"/>
                  </a:lnTo>
                  <a:lnTo>
                    <a:pt x="4719" y="1913"/>
                  </a:lnTo>
                  <a:lnTo>
                    <a:pt x="5197" y="1622"/>
                  </a:lnTo>
                  <a:lnTo>
                    <a:pt x="5696" y="1331"/>
                  </a:lnTo>
                  <a:lnTo>
                    <a:pt x="6195" y="1081"/>
                  </a:lnTo>
                  <a:lnTo>
                    <a:pt x="6715" y="853"/>
                  </a:lnTo>
                  <a:lnTo>
                    <a:pt x="7235" y="666"/>
                  </a:lnTo>
                  <a:lnTo>
                    <a:pt x="7775" y="478"/>
                  </a:lnTo>
                  <a:lnTo>
                    <a:pt x="8316" y="333"/>
                  </a:lnTo>
                  <a:lnTo>
                    <a:pt x="8877" y="208"/>
                  </a:lnTo>
                  <a:lnTo>
                    <a:pt x="9438" y="125"/>
                  </a:lnTo>
                  <a:lnTo>
                    <a:pt x="9999" y="63"/>
                  </a:lnTo>
                  <a:lnTo>
                    <a:pt x="10561" y="21"/>
                  </a:lnTo>
                  <a:lnTo>
                    <a:pt x="11143" y="0"/>
                  </a:lnTo>
                  <a:lnTo>
                    <a:pt x="11143" y="0"/>
                  </a:lnTo>
                  <a:lnTo>
                    <a:pt x="11766" y="21"/>
                  </a:lnTo>
                  <a:lnTo>
                    <a:pt x="12390" y="63"/>
                  </a:lnTo>
                  <a:lnTo>
                    <a:pt x="13014" y="146"/>
                  </a:lnTo>
                  <a:lnTo>
                    <a:pt x="13637" y="250"/>
                  </a:lnTo>
                  <a:lnTo>
                    <a:pt x="14261" y="395"/>
                  </a:lnTo>
                  <a:lnTo>
                    <a:pt x="14885" y="562"/>
                  </a:lnTo>
                  <a:lnTo>
                    <a:pt x="15488" y="749"/>
                  </a:lnTo>
                  <a:lnTo>
                    <a:pt x="16091" y="977"/>
                  </a:lnTo>
                  <a:lnTo>
                    <a:pt x="16693" y="1248"/>
                  </a:lnTo>
                  <a:lnTo>
                    <a:pt x="17296" y="1539"/>
                  </a:lnTo>
                  <a:lnTo>
                    <a:pt x="17878" y="1851"/>
                  </a:lnTo>
                  <a:lnTo>
                    <a:pt x="18460" y="2204"/>
                  </a:lnTo>
                  <a:lnTo>
                    <a:pt x="19022" y="2578"/>
                  </a:lnTo>
                  <a:lnTo>
                    <a:pt x="19562" y="2994"/>
                  </a:lnTo>
                  <a:lnTo>
                    <a:pt x="20103" y="3430"/>
                  </a:lnTo>
                  <a:lnTo>
                    <a:pt x="20622" y="3909"/>
                  </a:lnTo>
                  <a:lnTo>
                    <a:pt x="20622" y="3909"/>
                  </a:lnTo>
                  <a:lnTo>
                    <a:pt x="21121" y="4387"/>
                  </a:lnTo>
                  <a:lnTo>
                    <a:pt x="21558" y="4865"/>
                  </a:lnTo>
                  <a:lnTo>
                    <a:pt x="21995" y="5385"/>
                  </a:lnTo>
                  <a:lnTo>
                    <a:pt x="22390" y="5904"/>
                  </a:lnTo>
                  <a:lnTo>
                    <a:pt x="22764" y="6445"/>
                  </a:lnTo>
                  <a:lnTo>
                    <a:pt x="23117" y="6985"/>
                  </a:lnTo>
                  <a:lnTo>
                    <a:pt x="23429" y="7526"/>
                  </a:lnTo>
                  <a:lnTo>
                    <a:pt x="23720" y="8108"/>
                  </a:lnTo>
                  <a:lnTo>
                    <a:pt x="23969" y="8669"/>
                  </a:lnTo>
                  <a:lnTo>
                    <a:pt x="24219" y="9251"/>
                  </a:lnTo>
                  <a:lnTo>
                    <a:pt x="24427" y="9833"/>
                  </a:lnTo>
                  <a:lnTo>
                    <a:pt x="24593" y="10436"/>
                  </a:lnTo>
                  <a:lnTo>
                    <a:pt x="24739" y="11018"/>
                  </a:lnTo>
                  <a:lnTo>
                    <a:pt x="24863" y="11621"/>
                  </a:lnTo>
                  <a:lnTo>
                    <a:pt x="24967" y="12203"/>
                  </a:lnTo>
                  <a:lnTo>
                    <a:pt x="25030" y="12806"/>
                  </a:lnTo>
                  <a:lnTo>
                    <a:pt x="25050" y="13409"/>
                  </a:lnTo>
                  <a:lnTo>
                    <a:pt x="25071" y="14012"/>
                  </a:lnTo>
                  <a:lnTo>
                    <a:pt x="25050" y="14594"/>
                  </a:lnTo>
                  <a:lnTo>
                    <a:pt x="24988" y="15176"/>
                  </a:lnTo>
                  <a:lnTo>
                    <a:pt x="24905" y="15758"/>
                  </a:lnTo>
                  <a:lnTo>
                    <a:pt x="24801" y="16340"/>
                  </a:lnTo>
                  <a:lnTo>
                    <a:pt x="24676" y="16902"/>
                  </a:lnTo>
                  <a:lnTo>
                    <a:pt x="24510" y="17463"/>
                  </a:lnTo>
                  <a:lnTo>
                    <a:pt x="24302" y="18024"/>
                  </a:lnTo>
                  <a:lnTo>
                    <a:pt x="24073" y="18565"/>
                  </a:lnTo>
                  <a:lnTo>
                    <a:pt x="23824" y="19084"/>
                  </a:lnTo>
                  <a:lnTo>
                    <a:pt x="23533" y="19604"/>
                  </a:lnTo>
                  <a:lnTo>
                    <a:pt x="23221" y="20103"/>
                  </a:lnTo>
                  <a:lnTo>
                    <a:pt x="22888" y="20581"/>
                  </a:lnTo>
                  <a:lnTo>
                    <a:pt x="22514" y="21059"/>
                  </a:lnTo>
                  <a:lnTo>
                    <a:pt x="22098" y="21517"/>
                  </a:lnTo>
                  <a:lnTo>
                    <a:pt x="22098" y="21517"/>
                  </a:lnTo>
                  <a:lnTo>
                    <a:pt x="21683" y="21932"/>
                  </a:lnTo>
                  <a:lnTo>
                    <a:pt x="21267" y="22307"/>
                  </a:lnTo>
                  <a:lnTo>
                    <a:pt x="20810" y="22681"/>
                  </a:lnTo>
                  <a:lnTo>
                    <a:pt x="20352" y="23013"/>
                  </a:lnTo>
                  <a:lnTo>
                    <a:pt x="19874" y="23304"/>
                  </a:lnTo>
                  <a:lnTo>
                    <a:pt x="19375" y="23596"/>
                  </a:lnTo>
                  <a:lnTo>
                    <a:pt x="18876" y="23845"/>
                  </a:lnTo>
                  <a:lnTo>
                    <a:pt x="18357" y="24074"/>
                  </a:lnTo>
                  <a:lnTo>
                    <a:pt x="17837" y="24261"/>
                  </a:lnTo>
                  <a:lnTo>
                    <a:pt x="17296" y="24448"/>
                  </a:lnTo>
                  <a:lnTo>
                    <a:pt x="16756" y="24593"/>
                  </a:lnTo>
                  <a:lnTo>
                    <a:pt x="16194" y="24697"/>
                  </a:lnTo>
                  <a:lnTo>
                    <a:pt x="15633" y="24801"/>
                  </a:lnTo>
                  <a:lnTo>
                    <a:pt x="15072" y="24864"/>
                  </a:lnTo>
                  <a:lnTo>
                    <a:pt x="14490" y="24905"/>
                  </a:lnTo>
                  <a:lnTo>
                    <a:pt x="13929" y="249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5933463" y="1874997"/>
              <a:ext cx="792685" cy="787753"/>
            </a:xfrm>
            <a:custGeom>
              <a:rect b="b" l="l" r="r" t="t"/>
              <a:pathLst>
                <a:path extrusionOk="0" fill="none" h="33221" w="33429">
                  <a:moveTo>
                    <a:pt x="14864" y="1"/>
                  </a:moveTo>
                  <a:lnTo>
                    <a:pt x="14864" y="1"/>
                  </a:lnTo>
                  <a:lnTo>
                    <a:pt x="14095" y="21"/>
                  </a:lnTo>
                  <a:lnTo>
                    <a:pt x="13326" y="63"/>
                  </a:lnTo>
                  <a:lnTo>
                    <a:pt x="12578" y="146"/>
                  </a:lnTo>
                  <a:lnTo>
                    <a:pt x="11829" y="271"/>
                  </a:lnTo>
                  <a:lnTo>
                    <a:pt x="11102" y="437"/>
                  </a:lnTo>
                  <a:lnTo>
                    <a:pt x="10374" y="624"/>
                  </a:lnTo>
                  <a:lnTo>
                    <a:pt x="9647" y="853"/>
                  </a:lnTo>
                  <a:lnTo>
                    <a:pt x="8940" y="1123"/>
                  </a:lnTo>
                  <a:lnTo>
                    <a:pt x="8254" y="1435"/>
                  </a:lnTo>
                  <a:lnTo>
                    <a:pt x="7588" y="1768"/>
                  </a:lnTo>
                  <a:lnTo>
                    <a:pt x="6923" y="2142"/>
                  </a:lnTo>
                  <a:lnTo>
                    <a:pt x="6300" y="2537"/>
                  </a:lnTo>
                  <a:lnTo>
                    <a:pt x="5676" y="2994"/>
                  </a:lnTo>
                  <a:lnTo>
                    <a:pt x="5073" y="3472"/>
                  </a:lnTo>
                  <a:lnTo>
                    <a:pt x="4512" y="3992"/>
                  </a:lnTo>
                  <a:lnTo>
                    <a:pt x="3950" y="4533"/>
                  </a:lnTo>
                  <a:lnTo>
                    <a:pt x="3950" y="4533"/>
                  </a:lnTo>
                  <a:lnTo>
                    <a:pt x="3410" y="5135"/>
                  </a:lnTo>
                  <a:lnTo>
                    <a:pt x="2911" y="5759"/>
                  </a:lnTo>
                  <a:lnTo>
                    <a:pt x="2454" y="6424"/>
                  </a:lnTo>
                  <a:lnTo>
                    <a:pt x="2038" y="7090"/>
                  </a:lnTo>
                  <a:lnTo>
                    <a:pt x="1664" y="7776"/>
                  </a:lnTo>
                  <a:lnTo>
                    <a:pt x="1310" y="8482"/>
                  </a:lnTo>
                  <a:lnTo>
                    <a:pt x="1019" y="9189"/>
                  </a:lnTo>
                  <a:lnTo>
                    <a:pt x="749" y="9938"/>
                  </a:lnTo>
                  <a:lnTo>
                    <a:pt x="541" y="10665"/>
                  </a:lnTo>
                  <a:lnTo>
                    <a:pt x="354" y="11434"/>
                  </a:lnTo>
                  <a:lnTo>
                    <a:pt x="208" y="12204"/>
                  </a:lnTo>
                  <a:lnTo>
                    <a:pt x="105" y="12973"/>
                  </a:lnTo>
                  <a:lnTo>
                    <a:pt x="21" y="13763"/>
                  </a:lnTo>
                  <a:lnTo>
                    <a:pt x="1" y="14553"/>
                  </a:lnTo>
                  <a:lnTo>
                    <a:pt x="21" y="15343"/>
                  </a:lnTo>
                  <a:lnTo>
                    <a:pt x="63" y="16133"/>
                  </a:lnTo>
                  <a:lnTo>
                    <a:pt x="146" y="16943"/>
                  </a:lnTo>
                  <a:lnTo>
                    <a:pt x="271" y="17733"/>
                  </a:lnTo>
                  <a:lnTo>
                    <a:pt x="437" y="18523"/>
                  </a:lnTo>
                  <a:lnTo>
                    <a:pt x="624" y="19313"/>
                  </a:lnTo>
                  <a:lnTo>
                    <a:pt x="874" y="20103"/>
                  </a:lnTo>
                  <a:lnTo>
                    <a:pt x="1144" y="20893"/>
                  </a:lnTo>
                  <a:lnTo>
                    <a:pt x="1456" y="21662"/>
                  </a:lnTo>
                  <a:lnTo>
                    <a:pt x="1809" y="22432"/>
                  </a:lnTo>
                  <a:lnTo>
                    <a:pt x="2183" y="23180"/>
                  </a:lnTo>
                  <a:lnTo>
                    <a:pt x="2620" y="23908"/>
                  </a:lnTo>
                  <a:lnTo>
                    <a:pt x="3077" y="24635"/>
                  </a:lnTo>
                  <a:lnTo>
                    <a:pt x="3576" y="25363"/>
                  </a:lnTo>
                  <a:lnTo>
                    <a:pt x="4096" y="26049"/>
                  </a:lnTo>
                  <a:lnTo>
                    <a:pt x="4678" y="26735"/>
                  </a:lnTo>
                  <a:lnTo>
                    <a:pt x="5281" y="27379"/>
                  </a:lnTo>
                  <a:lnTo>
                    <a:pt x="5925" y="28024"/>
                  </a:lnTo>
                  <a:lnTo>
                    <a:pt x="5925" y="28024"/>
                  </a:lnTo>
                  <a:lnTo>
                    <a:pt x="6611" y="28647"/>
                  </a:lnTo>
                  <a:lnTo>
                    <a:pt x="7339" y="29230"/>
                  </a:lnTo>
                  <a:lnTo>
                    <a:pt x="8067" y="29770"/>
                  </a:lnTo>
                  <a:lnTo>
                    <a:pt x="8815" y="30290"/>
                  </a:lnTo>
                  <a:lnTo>
                    <a:pt x="9584" y="30747"/>
                  </a:lnTo>
                  <a:lnTo>
                    <a:pt x="10374" y="31184"/>
                  </a:lnTo>
                  <a:lnTo>
                    <a:pt x="11164" y="31558"/>
                  </a:lnTo>
                  <a:lnTo>
                    <a:pt x="11954" y="31911"/>
                  </a:lnTo>
                  <a:lnTo>
                    <a:pt x="12765" y="32223"/>
                  </a:lnTo>
                  <a:lnTo>
                    <a:pt x="13596" y="32473"/>
                  </a:lnTo>
                  <a:lnTo>
                    <a:pt x="14428" y="32701"/>
                  </a:lnTo>
                  <a:lnTo>
                    <a:pt x="15239" y="32888"/>
                  </a:lnTo>
                  <a:lnTo>
                    <a:pt x="16070" y="33034"/>
                  </a:lnTo>
                  <a:lnTo>
                    <a:pt x="16902" y="33138"/>
                  </a:lnTo>
                  <a:lnTo>
                    <a:pt x="17733" y="33200"/>
                  </a:lnTo>
                  <a:lnTo>
                    <a:pt x="18565" y="33221"/>
                  </a:lnTo>
                  <a:lnTo>
                    <a:pt x="18565" y="33221"/>
                  </a:lnTo>
                  <a:lnTo>
                    <a:pt x="19334" y="33200"/>
                  </a:lnTo>
                  <a:lnTo>
                    <a:pt x="20103" y="33138"/>
                  </a:lnTo>
                  <a:lnTo>
                    <a:pt x="20852" y="33055"/>
                  </a:lnTo>
                  <a:lnTo>
                    <a:pt x="21600" y="32930"/>
                  </a:lnTo>
                  <a:lnTo>
                    <a:pt x="22328" y="32764"/>
                  </a:lnTo>
                  <a:lnTo>
                    <a:pt x="23055" y="32576"/>
                  </a:lnTo>
                  <a:lnTo>
                    <a:pt x="23783" y="32348"/>
                  </a:lnTo>
                  <a:lnTo>
                    <a:pt x="24490" y="32078"/>
                  </a:lnTo>
                  <a:lnTo>
                    <a:pt x="25176" y="31787"/>
                  </a:lnTo>
                  <a:lnTo>
                    <a:pt x="25841" y="31433"/>
                  </a:lnTo>
                  <a:lnTo>
                    <a:pt x="26506" y="31059"/>
                  </a:lnTo>
                  <a:lnTo>
                    <a:pt x="27130" y="30664"/>
                  </a:lnTo>
                  <a:lnTo>
                    <a:pt x="27753" y="30207"/>
                  </a:lnTo>
                  <a:lnTo>
                    <a:pt x="28356" y="29728"/>
                  </a:lnTo>
                  <a:lnTo>
                    <a:pt x="28918" y="29230"/>
                  </a:lnTo>
                  <a:lnTo>
                    <a:pt x="29479" y="28668"/>
                  </a:lnTo>
                  <a:lnTo>
                    <a:pt x="29479" y="28668"/>
                  </a:lnTo>
                  <a:lnTo>
                    <a:pt x="30019" y="28065"/>
                  </a:lnTo>
                  <a:lnTo>
                    <a:pt x="30518" y="27442"/>
                  </a:lnTo>
                  <a:lnTo>
                    <a:pt x="30976" y="26797"/>
                  </a:lnTo>
                  <a:lnTo>
                    <a:pt x="31391" y="26132"/>
                  </a:lnTo>
                  <a:lnTo>
                    <a:pt x="31766" y="25446"/>
                  </a:lnTo>
                  <a:lnTo>
                    <a:pt x="32119" y="24739"/>
                  </a:lnTo>
                  <a:lnTo>
                    <a:pt x="32410" y="24012"/>
                  </a:lnTo>
                  <a:lnTo>
                    <a:pt x="32680" y="23284"/>
                  </a:lnTo>
                  <a:lnTo>
                    <a:pt x="32888" y="22536"/>
                  </a:lnTo>
                  <a:lnTo>
                    <a:pt x="33075" y="21766"/>
                  </a:lnTo>
                  <a:lnTo>
                    <a:pt x="33221" y="20997"/>
                  </a:lnTo>
                  <a:lnTo>
                    <a:pt x="33325" y="20228"/>
                  </a:lnTo>
                  <a:lnTo>
                    <a:pt x="33387" y="19438"/>
                  </a:lnTo>
                  <a:lnTo>
                    <a:pt x="33429" y="18648"/>
                  </a:lnTo>
                  <a:lnTo>
                    <a:pt x="33408" y="17858"/>
                  </a:lnTo>
                  <a:lnTo>
                    <a:pt x="33366" y="17068"/>
                  </a:lnTo>
                  <a:lnTo>
                    <a:pt x="33283" y="16257"/>
                  </a:lnTo>
                  <a:lnTo>
                    <a:pt x="33159" y="15467"/>
                  </a:lnTo>
                  <a:lnTo>
                    <a:pt x="32992" y="14677"/>
                  </a:lnTo>
                  <a:lnTo>
                    <a:pt x="32805" y="13887"/>
                  </a:lnTo>
                  <a:lnTo>
                    <a:pt x="32556" y="13097"/>
                  </a:lnTo>
                  <a:lnTo>
                    <a:pt x="32285" y="12308"/>
                  </a:lnTo>
                  <a:lnTo>
                    <a:pt x="31974" y="11538"/>
                  </a:lnTo>
                  <a:lnTo>
                    <a:pt x="31620" y="10790"/>
                  </a:lnTo>
                  <a:lnTo>
                    <a:pt x="31246" y="10021"/>
                  </a:lnTo>
                  <a:lnTo>
                    <a:pt x="30809" y="9293"/>
                  </a:lnTo>
                  <a:lnTo>
                    <a:pt x="30352" y="8566"/>
                  </a:lnTo>
                  <a:lnTo>
                    <a:pt x="29853" y="7859"/>
                  </a:lnTo>
                  <a:lnTo>
                    <a:pt x="29333" y="7152"/>
                  </a:lnTo>
                  <a:lnTo>
                    <a:pt x="28751" y="6487"/>
                  </a:lnTo>
                  <a:lnTo>
                    <a:pt x="28148" y="5821"/>
                  </a:lnTo>
                  <a:lnTo>
                    <a:pt x="27504" y="5198"/>
                  </a:lnTo>
                  <a:lnTo>
                    <a:pt x="27504" y="5198"/>
                  </a:lnTo>
                  <a:lnTo>
                    <a:pt x="27109" y="4824"/>
                  </a:lnTo>
                  <a:lnTo>
                    <a:pt x="26693" y="4470"/>
                  </a:lnTo>
                  <a:lnTo>
                    <a:pt x="26298" y="4138"/>
                  </a:lnTo>
                  <a:lnTo>
                    <a:pt x="25882" y="3805"/>
                  </a:lnTo>
                  <a:lnTo>
                    <a:pt x="25446" y="3493"/>
                  </a:lnTo>
                  <a:lnTo>
                    <a:pt x="25009" y="3181"/>
                  </a:lnTo>
                  <a:lnTo>
                    <a:pt x="24573" y="2911"/>
                  </a:lnTo>
                  <a:lnTo>
                    <a:pt x="24136" y="2620"/>
                  </a:lnTo>
                  <a:lnTo>
                    <a:pt x="23700" y="2371"/>
                  </a:lnTo>
                  <a:lnTo>
                    <a:pt x="23242" y="2121"/>
                  </a:lnTo>
                  <a:lnTo>
                    <a:pt x="22785" y="1892"/>
                  </a:lnTo>
                  <a:lnTo>
                    <a:pt x="22328" y="1664"/>
                  </a:lnTo>
                  <a:lnTo>
                    <a:pt x="21870" y="1456"/>
                  </a:lnTo>
                  <a:lnTo>
                    <a:pt x="21413" y="1269"/>
                  </a:lnTo>
                  <a:lnTo>
                    <a:pt x="20935" y="1102"/>
                  </a:lnTo>
                  <a:lnTo>
                    <a:pt x="20457" y="936"/>
                  </a:lnTo>
                  <a:lnTo>
                    <a:pt x="18232" y="936"/>
                  </a:lnTo>
                  <a:lnTo>
                    <a:pt x="18232" y="936"/>
                  </a:lnTo>
                  <a:lnTo>
                    <a:pt x="17858" y="915"/>
                  </a:lnTo>
                  <a:lnTo>
                    <a:pt x="17484" y="853"/>
                  </a:lnTo>
                  <a:lnTo>
                    <a:pt x="17130" y="770"/>
                  </a:lnTo>
                  <a:lnTo>
                    <a:pt x="16798" y="666"/>
                  </a:lnTo>
                  <a:lnTo>
                    <a:pt x="16465" y="541"/>
                  </a:lnTo>
                  <a:lnTo>
                    <a:pt x="16133" y="396"/>
                  </a:lnTo>
                  <a:lnTo>
                    <a:pt x="15842" y="209"/>
                  </a:lnTo>
                  <a:lnTo>
                    <a:pt x="15551" y="1"/>
                  </a:lnTo>
                  <a:lnTo>
                    <a:pt x="15551" y="1"/>
                  </a:lnTo>
                  <a:lnTo>
                    <a:pt x="148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7"/>
            <p:cNvSpPr/>
            <p:nvPr/>
          </p:nvSpPr>
          <p:spPr>
            <a:xfrm>
              <a:off x="6032555" y="1973591"/>
              <a:ext cx="594520" cy="591058"/>
            </a:xfrm>
            <a:custGeom>
              <a:rect b="b" l="l" r="r" t="t"/>
              <a:pathLst>
                <a:path extrusionOk="0" h="24926" w="25072">
                  <a:moveTo>
                    <a:pt x="11600" y="4137"/>
                  </a:moveTo>
                  <a:lnTo>
                    <a:pt x="12016" y="4158"/>
                  </a:lnTo>
                  <a:lnTo>
                    <a:pt x="12432" y="4179"/>
                  </a:lnTo>
                  <a:lnTo>
                    <a:pt x="12848" y="4220"/>
                  </a:lnTo>
                  <a:lnTo>
                    <a:pt x="13263" y="4304"/>
                  </a:lnTo>
                  <a:lnTo>
                    <a:pt x="13679" y="4387"/>
                  </a:lnTo>
                  <a:lnTo>
                    <a:pt x="14095" y="4512"/>
                  </a:lnTo>
                  <a:lnTo>
                    <a:pt x="14511" y="4636"/>
                  </a:lnTo>
                  <a:lnTo>
                    <a:pt x="14906" y="4782"/>
                  </a:lnTo>
                  <a:lnTo>
                    <a:pt x="15321" y="4969"/>
                  </a:lnTo>
                  <a:lnTo>
                    <a:pt x="15716" y="5156"/>
                  </a:lnTo>
                  <a:lnTo>
                    <a:pt x="16091" y="5364"/>
                  </a:lnTo>
                  <a:lnTo>
                    <a:pt x="16486" y="5593"/>
                  </a:lnTo>
                  <a:lnTo>
                    <a:pt x="16860" y="5863"/>
                  </a:lnTo>
                  <a:lnTo>
                    <a:pt x="17234" y="6133"/>
                  </a:lnTo>
                  <a:lnTo>
                    <a:pt x="17587" y="6424"/>
                  </a:lnTo>
                  <a:lnTo>
                    <a:pt x="17941" y="6736"/>
                  </a:lnTo>
                  <a:lnTo>
                    <a:pt x="18253" y="7048"/>
                  </a:lnTo>
                  <a:lnTo>
                    <a:pt x="18564" y="7380"/>
                  </a:lnTo>
                  <a:lnTo>
                    <a:pt x="18835" y="7713"/>
                  </a:lnTo>
                  <a:lnTo>
                    <a:pt x="19105" y="8066"/>
                  </a:lnTo>
                  <a:lnTo>
                    <a:pt x="19354" y="8420"/>
                  </a:lnTo>
                  <a:lnTo>
                    <a:pt x="19583" y="8794"/>
                  </a:lnTo>
                  <a:lnTo>
                    <a:pt x="19791" y="9147"/>
                  </a:lnTo>
                  <a:lnTo>
                    <a:pt x="19999" y="9542"/>
                  </a:lnTo>
                  <a:lnTo>
                    <a:pt x="20165" y="9917"/>
                  </a:lnTo>
                  <a:lnTo>
                    <a:pt x="20331" y="10312"/>
                  </a:lnTo>
                  <a:lnTo>
                    <a:pt x="20456" y="10686"/>
                  </a:lnTo>
                  <a:lnTo>
                    <a:pt x="20581" y="11081"/>
                  </a:lnTo>
                  <a:lnTo>
                    <a:pt x="20685" y="11476"/>
                  </a:lnTo>
                  <a:lnTo>
                    <a:pt x="20768" y="11871"/>
                  </a:lnTo>
                  <a:lnTo>
                    <a:pt x="20830" y="12286"/>
                  </a:lnTo>
                  <a:lnTo>
                    <a:pt x="20872" y="12681"/>
                  </a:lnTo>
                  <a:lnTo>
                    <a:pt x="20893" y="13076"/>
                  </a:lnTo>
                  <a:lnTo>
                    <a:pt x="20893" y="13471"/>
                  </a:lnTo>
                  <a:lnTo>
                    <a:pt x="20872" y="13866"/>
                  </a:lnTo>
                  <a:lnTo>
                    <a:pt x="20851" y="14261"/>
                  </a:lnTo>
                  <a:lnTo>
                    <a:pt x="20789" y="14636"/>
                  </a:lnTo>
                  <a:lnTo>
                    <a:pt x="20726" y="15031"/>
                  </a:lnTo>
                  <a:lnTo>
                    <a:pt x="20622" y="15405"/>
                  </a:lnTo>
                  <a:lnTo>
                    <a:pt x="20519" y="15779"/>
                  </a:lnTo>
                  <a:lnTo>
                    <a:pt x="20394" y="16153"/>
                  </a:lnTo>
                  <a:lnTo>
                    <a:pt x="20227" y="16507"/>
                  </a:lnTo>
                  <a:lnTo>
                    <a:pt x="20061" y="16860"/>
                  </a:lnTo>
                  <a:lnTo>
                    <a:pt x="19874" y="17213"/>
                  </a:lnTo>
                  <a:lnTo>
                    <a:pt x="19666" y="17546"/>
                  </a:lnTo>
                  <a:lnTo>
                    <a:pt x="19438" y="17858"/>
                  </a:lnTo>
                  <a:lnTo>
                    <a:pt x="19188" y="18170"/>
                  </a:lnTo>
                  <a:lnTo>
                    <a:pt x="18918" y="18482"/>
                  </a:lnTo>
                  <a:lnTo>
                    <a:pt x="18648" y="18752"/>
                  </a:lnTo>
                  <a:lnTo>
                    <a:pt x="18357" y="19022"/>
                  </a:lnTo>
                  <a:lnTo>
                    <a:pt x="18045" y="19251"/>
                  </a:lnTo>
                  <a:lnTo>
                    <a:pt x="17754" y="19479"/>
                  </a:lnTo>
                  <a:lnTo>
                    <a:pt x="17421" y="19687"/>
                  </a:lnTo>
                  <a:lnTo>
                    <a:pt x="17109" y="19874"/>
                  </a:lnTo>
                  <a:lnTo>
                    <a:pt x="16756" y="20041"/>
                  </a:lnTo>
                  <a:lnTo>
                    <a:pt x="16423" y="20186"/>
                  </a:lnTo>
                  <a:lnTo>
                    <a:pt x="16070" y="20311"/>
                  </a:lnTo>
                  <a:lnTo>
                    <a:pt x="15716" y="20436"/>
                  </a:lnTo>
                  <a:lnTo>
                    <a:pt x="15342" y="20540"/>
                  </a:lnTo>
                  <a:lnTo>
                    <a:pt x="14968" y="20602"/>
                  </a:lnTo>
                  <a:lnTo>
                    <a:pt x="14594" y="20664"/>
                  </a:lnTo>
                  <a:lnTo>
                    <a:pt x="14220" y="20727"/>
                  </a:lnTo>
                  <a:lnTo>
                    <a:pt x="13845" y="20747"/>
                  </a:lnTo>
                  <a:lnTo>
                    <a:pt x="13055" y="20747"/>
                  </a:lnTo>
                  <a:lnTo>
                    <a:pt x="12640" y="20706"/>
                  </a:lnTo>
                  <a:lnTo>
                    <a:pt x="12224" y="20664"/>
                  </a:lnTo>
                  <a:lnTo>
                    <a:pt x="11808" y="20581"/>
                  </a:lnTo>
                  <a:lnTo>
                    <a:pt x="11392" y="20498"/>
                  </a:lnTo>
                  <a:lnTo>
                    <a:pt x="10977" y="20394"/>
                  </a:lnTo>
                  <a:lnTo>
                    <a:pt x="10561" y="20249"/>
                  </a:lnTo>
                  <a:lnTo>
                    <a:pt x="10166" y="20103"/>
                  </a:lnTo>
                  <a:lnTo>
                    <a:pt x="9750" y="19937"/>
                  </a:lnTo>
                  <a:lnTo>
                    <a:pt x="9355" y="19729"/>
                  </a:lnTo>
                  <a:lnTo>
                    <a:pt x="8960" y="19521"/>
                  </a:lnTo>
                  <a:lnTo>
                    <a:pt x="8586" y="19292"/>
                  </a:lnTo>
                  <a:lnTo>
                    <a:pt x="8212" y="19043"/>
                  </a:lnTo>
                  <a:lnTo>
                    <a:pt x="7837" y="18752"/>
                  </a:lnTo>
                  <a:lnTo>
                    <a:pt x="7484" y="18461"/>
                  </a:lnTo>
                  <a:lnTo>
                    <a:pt x="7131" y="18149"/>
                  </a:lnTo>
                  <a:lnTo>
                    <a:pt x="6819" y="17837"/>
                  </a:lnTo>
                  <a:lnTo>
                    <a:pt x="6507" y="17504"/>
                  </a:lnTo>
                  <a:lnTo>
                    <a:pt x="6237" y="17172"/>
                  </a:lnTo>
                  <a:lnTo>
                    <a:pt x="5966" y="16818"/>
                  </a:lnTo>
                  <a:lnTo>
                    <a:pt x="5717" y="16465"/>
                  </a:lnTo>
                  <a:lnTo>
                    <a:pt x="5488" y="16112"/>
                  </a:lnTo>
                  <a:lnTo>
                    <a:pt x="5260" y="15737"/>
                  </a:lnTo>
                  <a:lnTo>
                    <a:pt x="5073" y="15363"/>
                  </a:lnTo>
                  <a:lnTo>
                    <a:pt x="4906" y="14968"/>
                  </a:lnTo>
                  <a:lnTo>
                    <a:pt x="4740" y="14594"/>
                  </a:lnTo>
                  <a:lnTo>
                    <a:pt x="4615" y="14199"/>
                  </a:lnTo>
                  <a:lnTo>
                    <a:pt x="4490" y="13804"/>
                  </a:lnTo>
                  <a:lnTo>
                    <a:pt x="4387" y="13409"/>
                  </a:lnTo>
                  <a:lnTo>
                    <a:pt x="4303" y="13014"/>
                  </a:lnTo>
                  <a:lnTo>
                    <a:pt x="4241" y="12619"/>
                  </a:lnTo>
                  <a:lnTo>
                    <a:pt x="4199" y="12224"/>
                  </a:lnTo>
                  <a:lnTo>
                    <a:pt x="4179" y="11808"/>
                  </a:lnTo>
                  <a:lnTo>
                    <a:pt x="4179" y="11413"/>
                  </a:lnTo>
                  <a:lnTo>
                    <a:pt x="4199" y="11018"/>
                  </a:lnTo>
                  <a:lnTo>
                    <a:pt x="4220" y="10623"/>
                  </a:lnTo>
                  <a:lnTo>
                    <a:pt x="4283" y="10249"/>
                  </a:lnTo>
                  <a:lnTo>
                    <a:pt x="4345" y="9854"/>
                  </a:lnTo>
                  <a:lnTo>
                    <a:pt x="4449" y="9480"/>
                  </a:lnTo>
                  <a:lnTo>
                    <a:pt x="4553" y="9106"/>
                  </a:lnTo>
                  <a:lnTo>
                    <a:pt x="4678" y="8732"/>
                  </a:lnTo>
                  <a:lnTo>
                    <a:pt x="4844" y="8378"/>
                  </a:lnTo>
                  <a:lnTo>
                    <a:pt x="5010" y="8025"/>
                  </a:lnTo>
                  <a:lnTo>
                    <a:pt x="5197" y="7692"/>
                  </a:lnTo>
                  <a:lnTo>
                    <a:pt x="5405" y="7360"/>
                  </a:lnTo>
                  <a:lnTo>
                    <a:pt x="5634" y="7027"/>
                  </a:lnTo>
                  <a:lnTo>
                    <a:pt x="5883" y="6715"/>
                  </a:lnTo>
                  <a:lnTo>
                    <a:pt x="6154" y="6403"/>
                  </a:lnTo>
                  <a:lnTo>
                    <a:pt x="6424" y="6133"/>
                  </a:lnTo>
                  <a:lnTo>
                    <a:pt x="6715" y="5884"/>
                  </a:lnTo>
                  <a:lnTo>
                    <a:pt x="7006" y="5634"/>
                  </a:lnTo>
                  <a:lnTo>
                    <a:pt x="7318" y="5405"/>
                  </a:lnTo>
                  <a:lnTo>
                    <a:pt x="7650" y="5218"/>
                  </a:lnTo>
                  <a:lnTo>
                    <a:pt x="7962" y="5031"/>
                  </a:lnTo>
                  <a:lnTo>
                    <a:pt x="8316" y="4865"/>
                  </a:lnTo>
                  <a:lnTo>
                    <a:pt x="8648" y="4699"/>
                  </a:lnTo>
                  <a:lnTo>
                    <a:pt x="9002" y="4574"/>
                  </a:lnTo>
                  <a:lnTo>
                    <a:pt x="9355" y="4449"/>
                  </a:lnTo>
                  <a:lnTo>
                    <a:pt x="9729" y="4366"/>
                  </a:lnTo>
                  <a:lnTo>
                    <a:pt x="10083" y="4283"/>
                  </a:lnTo>
                  <a:lnTo>
                    <a:pt x="10457" y="4220"/>
                  </a:lnTo>
                  <a:lnTo>
                    <a:pt x="10852" y="4179"/>
                  </a:lnTo>
                  <a:lnTo>
                    <a:pt x="11226" y="4137"/>
                  </a:lnTo>
                  <a:close/>
                  <a:moveTo>
                    <a:pt x="11143" y="0"/>
                  </a:moveTo>
                  <a:lnTo>
                    <a:pt x="10561" y="21"/>
                  </a:lnTo>
                  <a:lnTo>
                    <a:pt x="9999" y="63"/>
                  </a:lnTo>
                  <a:lnTo>
                    <a:pt x="9438" y="125"/>
                  </a:lnTo>
                  <a:lnTo>
                    <a:pt x="8877" y="208"/>
                  </a:lnTo>
                  <a:lnTo>
                    <a:pt x="8316" y="333"/>
                  </a:lnTo>
                  <a:lnTo>
                    <a:pt x="7775" y="478"/>
                  </a:lnTo>
                  <a:lnTo>
                    <a:pt x="7235" y="666"/>
                  </a:lnTo>
                  <a:lnTo>
                    <a:pt x="6715" y="853"/>
                  </a:lnTo>
                  <a:lnTo>
                    <a:pt x="6195" y="1081"/>
                  </a:lnTo>
                  <a:lnTo>
                    <a:pt x="5696" y="1331"/>
                  </a:lnTo>
                  <a:lnTo>
                    <a:pt x="5197" y="1622"/>
                  </a:lnTo>
                  <a:lnTo>
                    <a:pt x="4719" y="1913"/>
                  </a:lnTo>
                  <a:lnTo>
                    <a:pt x="4262" y="2246"/>
                  </a:lnTo>
                  <a:lnTo>
                    <a:pt x="3804" y="2620"/>
                  </a:lnTo>
                  <a:lnTo>
                    <a:pt x="3389" y="2994"/>
                  </a:lnTo>
                  <a:lnTo>
                    <a:pt x="2973" y="3410"/>
                  </a:lnTo>
                  <a:lnTo>
                    <a:pt x="2557" y="3867"/>
                  </a:lnTo>
                  <a:lnTo>
                    <a:pt x="2183" y="4324"/>
                  </a:lnTo>
                  <a:lnTo>
                    <a:pt x="1850" y="4823"/>
                  </a:lnTo>
                  <a:lnTo>
                    <a:pt x="1538" y="5322"/>
                  </a:lnTo>
                  <a:lnTo>
                    <a:pt x="1247" y="5842"/>
                  </a:lnTo>
                  <a:lnTo>
                    <a:pt x="998" y="6362"/>
                  </a:lnTo>
                  <a:lnTo>
                    <a:pt x="769" y="6902"/>
                  </a:lnTo>
                  <a:lnTo>
                    <a:pt x="561" y="7463"/>
                  </a:lnTo>
                  <a:lnTo>
                    <a:pt x="395" y="8025"/>
                  </a:lnTo>
                  <a:lnTo>
                    <a:pt x="270" y="8586"/>
                  </a:lnTo>
                  <a:lnTo>
                    <a:pt x="146" y="9168"/>
                  </a:lnTo>
                  <a:lnTo>
                    <a:pt x="83" y="9750"/>
                  </a:lnTo>
                  <a:lnTo>
                    <a:pt x="21" y="10332"/>
                  </a:lnTo>
                  <a:lnTo>
                    <a:pt x="0" y="10914"/>
                  </a:lnTo>
                  <a:lnTo>
                    <a:pt x="0" y="11517"/>
                  </a:lnTo>
                  <a:lnTo>
                    <a:pt x="42" y="12120"/>
                  </a:lnTo>
                  <a:lnTo>
                    <a:pt x="104" y="12702"/>
                  </a:lnTo>
                  <a:lnTo>
                    <a:pt x="208" y="13305"/>
                  </a:lnTo>
                  <a:lnTo>
                    <a:pt x="312" y="13908"/>
                  </a:lnTo>
                  <a:lnTo>
                    <a:pt x="478" y="14490"/>
                  </a:lnTo>
                  <a:lnTo>
                    <a:pt x="645" y="15093"/>
                  </a:lnTo>
                  <a:lnTo>
                    <a:pt x="852" y="15675"/>
                  </a:lnTo>
                  <a:lnTo>
                    <a:pt x="1081" y="16257"/>
                  </a:lnTo>
                  <a:lnTo>
                    <a:pt x="1351" y="16818"/>
                  </a:lnTo>
                  <a:lnTo>
                    <a:pt x="1642" y="17380"/>
                  </a:lnTo>
                  <a:lnTo>
                    <a:pt x="1954" y="17941"/>
                  </a:lnTo>
                  <a:lnTo>
                    <a:pt x="2308" y="18482"/>
                  </a:lnTo>
                  <a:lnTo>
                    <a:pt x="2682" y="19022"/>
                  </a:lnTo>
                  <a:lnTo>
                    <a:pt x="3077" y="19542"/>
                  </a:lnTo>
                  <a:lnTo>
                    <a:pt x="3493" y="20061"/>
                  </a:lnTo>
                  <a:lnTo>
                    <a:pt x="3950" y="20540"/>
                  </a:lnTo>
                  <a:lnTo>
                    <a:pt x="4428" y="21018"/>
                  </a:lnTo>
                  <a:lnTo>
                    <a:pt x="4969" y="21496"/>
                  </a:lnTo>
                  <a:lnTo>
                    <a:pt x="5488" y="21932"/>
                  </a:lnTo>
                  <a:lnTo>
                    <a:pt x="6050" y="22348"/>
                  </a:lnTo>
                  <a:lnTo>
                    <a:pt x="6611" y="22722"/>
                  </a:lnTo>
                  <a:lnTo>
                    <a:pt x="7193" y="23076"/>
                  </a:lnTo>
                  <a:lnTo>
                    <a:pt x="7775" y="23388"/>
                  </a:lnTo>
                  <a:lnTo>
                    <a:pt x="8357" y="23679"/>
                  </a:lnTo>
                  <a:lnTo>
                    <a:pt x="8960" y="23949"/>
                  </a:lnTo>
                  <a:lnTo>
                    <a:pt x="9584" y="24178"/>
                  </a:lnTo>
                  <a:lnTo>
                    <a:pt x="10187" y="24365"/>
                  </a:lnTo>
                  <a:lnTo>
                    <a:pt x="10810" y="24531"/>
                  </a:lnTo>
                  <a:lnTo>
                    <a:pt x="11434" y="24677"/>
                  </a:lnTo>
                  <a:lnTo>
                    <a:pt x="12058" y="24780"/>
                  </a:lnTo>
                  <a:lnTo>
                    <a:pt x="12681" y="24864"/>
                  </a:lnTo>
                  <a:lnTo>
                    <a:pt x="13305" y="24905"/>
                  </a:lnTo>
                  <a:lnTo>
                    <a:pt x="13929" y="24926"/>
                  </a:lnTo>
                  <a:lnTo>
                    <a:pt x="14490" y="24905"/>
                  </a:lnTo>
                  <a:lnTo>
                    <a:pt x="15072" y="24864"/>
                  </a:lnTo>
                  <a:lnTo>
                    <a:pt x="15633" y="24801"/>
                  </a:lnTo>
                  <a:lnTo>
                    <a:pt x="16194" y="24697"/>
                  </a:lnTo>
                  <a:lnTo>
                    <a:pt x="16756" y="24593"/>
                  </a:lnTo>
                  <a:lnTo>
                    <a:pt x="17296" y="24448"/>
                  </a:lnTo>
                  <a:lnTo>
                    <a:pt x="17837" y="24261"/>
                  </a:lnTo>
                  <a:lnTo>
                    <a:pt x="18357" y="24074"/>
                  </a:lnTo>
                  <a:lnTo>
                    <a:pt x="18876" y="23845"/>
                  </a:lnTo>
                  <a:lnTo>
                    <a:pt x="19375" y="23596"/>
                  </a:lnTo>
                  <a:lnTo>
                    <a:pt x="19874" y="23304"/>
                  </a:lnTo>
                  <a:lnTo>
                    <a:pt x="20352" y="23013"/>
                  </a:lnTo>
                  <a:lnTo>
                    <a:pt x="20810" y="22681"/>
                  </a:lnTo>
                  <a:lnTo>
                    <a:pt x="21267" y="22307"/>
                  </a:lnTo>
                  <a:lnTo>
                    <a:pt x="21683" y="21932"/>
                  </a:lnTo>
                  <a:lnTo>
                    <a:pt x="22098" y="21517"/>
                  </a:lnTo>
                  <a:lnTo>
                    <a:pt x="22514" y="21059"/>
                  </a:lnTo>
                  <a:lnTo>
                    <a:pt x="22888" y="20581"/>
                  </a:lnTo>
                  <a:lnTo>
                    <a:pt x="23221" y="20103"/>
                  </a:lnTo>
                  <a:lnTo>
                    <a:pt x="23533" y="19604"/>
                  </a:lnTo>
                  <a:lnTo>
                    <a:pt x="23824" y="19084"/>
                  </a:lnTo>
                  <a:lnTo>
                    <a:pt x="24073" y="18565"/>
                  </a:lnTo>
                  <a:lnTo>
                    <a:pt x="24302" y="18024"/>
                  </a:lnTo>
                  <a:lnTo>
                    <a:pt x="24510" y="17463"/>
                  </a:lnTo>
                  <a:lnTo>
                    <a:pt x="24676" y="16902"/>
                  </a:lnTo>
                  <a:lnTo>
                    <a:pt x="24801" y="16340"/>
                  </a:lnTo>
                  <a:lnTo>
                    <a:pt x="24905" y="15758"/>
                  </a:lnTo>
                  <a:lnTo>
                    <a:pt x="24988" y="15176"/>
                  </a:lnTo>
                  <a:lnTo>
                    <a:pt x="25050" y="14594"/>
                  </a:lnTo>
                  <a:lnTo>
                    <a:pt x="25071" y="14012"/>
                  </a:lnTo>
                  <a:lnTo>
                    <a:pt x="25050" y="13409"/>
                  </a:lnTo>
                  <a:lnTo>
                    <a:pt x="25030" y="12806"/>
                  </a:lnTo>
                  <a:lnTo>
                    <a:pt x="24967" y="12203"/>
                  </a:lnTo>
                  <a:lnTo>
                    <a:pt x="24863" y="11621"/>
                  </a:lnTo>
                  <a:lnTo>
                    <a:pt x="24739" y="11018"/>
                  </a:lnTo>
                  <a:lnTo>
                    <a:pt x="24593" y="10436"/>
                  </a:lnTo>
                  <a:lnTo>
                    <a:pt x="24427" y="9833"/>
                  </a:lnTo>
                  <a:lnTo>
                    <a:pt x="24219" y="9251"/>
                  </a:lnTo>
                  <a:lnTo>
                    <a:pt x="23969" y="8669"/>
                  </a:lnTo>
                  <a:lnTo>
                    <a:pt x="23720" y="8108"/>
                  </a:lnTo>
                  <a:lnTo>
                    <a:pt x="23429" y="7526"/>
                  </a:lnTo>
                  <a:lnTo>
                    <a:pt x="23117" y="6985"/>
                  </a:lnTo>
                  <a:lnTo>
                    <a:pt x="22764" y="6445"/>
                  </a:lnTo>
                  <a:lnTo>
                    <a:pt x="22390" y="5904"/>
                  </a:lnTo>
                  <a:lnTo>
                    <a:pt x="21995" y="5385"/>
                  </a:lnTo>
                  <a:lnTo>
                    <a:pt x="21558" y="4865"/>
                  </a:lnTo>
                  <a:lnTo>
                    <a:pt x="21121" y="4387"/>
                  </a:lnTo>
                  <a:lnTo>
                    <a:pt x="20622" y="3909"/>
                  </a:lnTo>
                  <a:lnTo>
                    <a:pt x="20103" y="3430"/>
                  </a:lnTo>
                  <a:lnTo>
                    <a:pt x="19562" y="2994"/>
                  </a:lnTo>
                  <a:lnTo>
                    <a:pt x="19022" y="2578"/>
                  </a:lnTo>
                  <a:lnTo>
                    <a:pt x="18460" y="2204"/>
                  </a:lnTo>
                  <a:lnTo>
                    <a:pt x="17878" y="1851"/>
                  </a:lnTo>
                  <a:lnTo>
                    <a:pt x="17296" y="1539"/>
                  </a:lnTo>
                  <a:lnTo>
                    <a:pt x="16693" y="1248"/>
                  </a:lnTo>
                  <a:lnTo>
                    <a:pt x="16091" y="977"/>
                  </a:lnTo>
                  <a:lnTo>
                    <a:pt x="15488" y="749"/>
                  </a:lnTo>
                  <a:lnTo>
                    <a:pt x="14885" y="562"/>
                  </a:lnTo>
                  <a:lnTo>
                    <a:pt x="14261" y="395"/>
                  </a:lnTo>
                  <a:lnTo>
                    <a:pt x="13637" y="250"/>
                  </a:lnTo>
                  <a:lnTo>
                    <a:pt x="13014" y="146"/>
                  </a:lnTo>
                  <a:lnTo>
                    <a:pt x="12390" y="63"/>
                  </a:lnTo>
                  <a:lnTo>
                    <a:pt x="11766" y="21"/>
                  </a:lnTo>
                  <a:lnTo>
                    <a:pt x="11143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7"/>
            <p:cNvSpPr/>
            <p:nvPr/>
          </p:nvSpPr>
          <p:spPr>
            <a:xfrm>
              <a:off x="6131623" y="2071687"/>
              <a:ext cx="396354" cy="393888"/>
            </a:xfrm>
            <a:custGeom>
              <a:rect b="b" l="l" r="r" t="t"/>
              <a:pathLst>
                <a:path extrusionOk="0" fill="none" h="16611" w="16715">
                  <a:moveTo>
                    <a:pt x="9293" y="16610"/>
                  </a:moveTo>
                  <a:lnTo>
                    <a:pt x="9293" y="16610"/>
                  </a:lnTo>
                  <a:lnTo>
                    <a:pt x="8877" y="16610"/>
                  </a:lnTo>
                  <a:lnTo>
                    <a:pt x="8462" y="16569"/>
                  </a:lnTo>
                  <a:lnTo>
                    <a:pt x="8046" y="16527"/>
                  </a:lnTo>
                  <a:lnTo>
                    <a:pt x="7630" y="16444"/>
                  </a:lnTo>
                  <a:lnTo>
                    <a:pt x="7214" y="16361"/>
                  </a:lnTo>
                  <a:lnTo>
                    <a:pt x="6799" y="16257"/>
                  </a:lnTo>
                  <a:lnTo>
                    <a:pt x="6383" y="16112"/>
                  </a:lnTo>
                  <a:lnTo>
                    <a:pt x="5988" y="15966"/>
                  </a:lnTo>
                  <a:lnTo>
                    <a:pt x="5572" y="15800"/>
                  </a:lnTo>
                  <a:lnTo>
                    <a:pt x="5177" y="15592"/>
                  </a:lnTo>
                  <a:lnTo>
                    <a:pt x="4782" y="15384"/>
                  </a:lnTo>
                  <a:lnTo>
                    <a:pt x="4408" y="15155"/>
                  </a:lnTo>
                  <a:lnTo>
                    <a:pt x="4034" y="14906"/>
                  </a:lnTo>
                  <a:lnTo>
                    <a:pt x="3659" y="14615"/>
                  </a:lnTo>
                  <a:lnTo>
                    <a:pt x="3306" y="14324"/>
                  </a:lnTo>
                  <a:lnTo>
                    <a:pt x="2953" y="14012"/>
                  </a:lnTo>
                  <a:lnTo>
                    <a:pt x="2953" y="14012"/>
                  </a:lnTo>
                  <a:lnTo>
                    <a:pt x="2641" y="13700"/>
                  </a:lnTo>
                  <a:lnTo>
                    <a:pt x="2329" y="13367"/>
                  </a:lnTo>
                  <a:lnTo>
                    <a:pt x="2059" y="13035"/>
                  </a:lnTo>
                  <a:lnTo>
                    <a:pt x="1788" y="12681"/>
                  </a:lnTo>
                  <a:lnTo>
                    <a:pt x="1539" y="12328"/>
                  </a:lnTo>
                  <a:lnTo>
                    <a:pt x="1310" y="11975"/>
                  </a:lnTo>
                  <a:lnTo>
                    <a:pt x="1082" y="11600"/>
                  </a:lnTo>
                  <a:lnTo>
                    <a:pt x="895" y="11226"/>
                  </a:lnTo>
                  <a:lnTo>
                    <a:pt x="728" y="10831"/>
                  </a:lnTo>
                  <a:lnTo>
                    <a:pt x="562" y="10457"/>
                  </a:lnTo>
                  <a:lnTo>
                    <a:pt x="437" y="10062"/>
                  </a:lnTo>
                  <a:lnTo>
                    <a:pt x="312" y="9667"/>
                  </a:lnTo>
                  <a:lnTo>
                    <a:pt x="209" y="9272"/>
                  </a:lnTo>
                  <a:lnTo>
                    <a:pt x="125" y="8877"/>
                  </a:lnTo>
                  <a:lnTo>
                    <a:pt x="63" y="8482"/>
                  </a:lnTo>
                  <a:lnTo>
                    <a:pt x="21" y="8087"/>
                  </a:lnTo>
                  <a:lnTo>
                    <a:pt x="1" y="7671"/>
                  </a:lnTo>
                  <a:lnTo>
                    <a:pt x="1" y="7276"/>
                  </a:lnTo>
                  <a:lnTo>
                    <a:pt x="21" y="6881"/>
                  </a:lnTo>
                  <a:lnTo>
                    <a:pt x="42" y="6486"/>
                  </a:lnTo>
                  <a:lnTo>
                    <a:pt x="105" y="6112"/>
                  </a:lnTo>
                  <a:lnTo>
                    <a:pt x="167" y="5717"/>
                  </a:lnTo>
                  <a:lnTo>
                    <a:pt x="271" y="5343"/>
                  </a:lnTo>
                  <a:lnTo>
                    <a:pt x="375" y="4969"/>
                  </a:lnTo>
                  <a:lnTo>
                    <a:pt x="500" y="4595"/>
                  </a:lnTo>
                  <a:lnTo>
                    <a:pt x="666" y="4241"/>
                  </a:lnTo>
                  <a:lnTo>
                    <a:pt x="832" y="3888"/>
                  </a:lnTo>
                  <a:lnTo>
                    <a:pt x="1019" y="3555"/>
                  </a:lnTo>
                  <a:lnTo>
                    <a:pt x="1227" y="3223"/>
                  </a:lnTo>
                  <a:lnTo>
                    <a:pt x="1456" y="2890"/>
                  </a:lnTo>
                  <a:lnTo>
                    <a:pt x="1705" y="2578"/>
                  </a:lnTo>
                  <a:lnTo>
                    <a:pt x="1976" y="2266"/>
                  </a:lnTo>
                  <a:lnTo>
                    <a:pt x="1976" y="2266"/>
                  </a:lnTo>
                  <a:lnTo>
                    <a:pt x="2246" y="1996"/>
                  </a:lnTo>
                  <a:lnTo>
                    <a:pt x="2537" y="1747"/>
                  </a:lnTo>
                  <a:lnTo>
                    <a:pt x="2828" y="1497"/>
                  </a:lnTo>
                  <a:lnTo>
                    <a:pt x="3140" y="1268"/>
                  </a:lnTo>
                  <a:lnTo>
                    <a:pt x="3472" y="1081"/>
                  </a:lnTo>
                  <a:lnTo>
                    <a:pt x="3784" y="894"/>
                  </a:lnTo>
                  <a:lnTo>
                    <a:pt x="4138" y="728"/>
                  </a:lnTo>
                  <a:lnTo>
                    <a:pt x="4470" y="562"/>
                  </a:lnTo>
                  <a:lnTo>
                    <a:pt x="4824" y="437"/>
                  </a:lnTo>
                  <a:lnTo>
                    <a:pt x="5177" y="312"/>
                  </a:lnTo>
                  <a:lnTo>
                    <a:pt x="5551" y="229"/>
                  </a:lnTo>
                  <a:lnTo>
                    <a:pt x="5905" y="146"/>
                  </a:lnTo>
                  <a:lnTo>
                    <a:pt x="6279" y="83"/>
                  </a:lnTo>
                  <a:lnTo>
                    <a:pt x="6674" y="42"/>
                  </a:lnTo>
                  <a:lnTo>
                    <a:pt x="7048" y="0"/>
                  </a:lnTo>
                  <a:lnTo>
                    <a:pt x="7422" y="0"/>
                  </a:lnTo>
                  <a:lnTo>
                    <a:pt x="7422" y="0"/>
                  </a:lnTo>
                  <a:lnTo>
                    <a:pt x="7838" y="21"/>
                  </a:lnTo>
                  <a:lnTo>
                    <a:pt x="8254" y="42"/>
                  </a:lnTo>
                  <a:lnTo>
                    <a:pt x="8670" y="83"/>
                  </a:lnTo>
                  <a:lnTo>
                    <a:pt x="9085" y="167"/>
                  </a:lnTo>
                  <a:lnTo>
                    <a:pt x="9501" y="250"/>
                  </a:lnTo>
                  <a:lnTo>
                    <a:pt x="9917" y="375"/>
                  </a:lnTo>
                  <a:lnTo>
                    <a:pt x="10333" y="499"/>
                  </a:lnTo>
                  <a:lnTo>
                    <a:pt x="10728" y="645"/>
                  </a:lnTo>
                  <a:lnTo>
                    <a:pt x="11143" y="832"/>
                  </a:lnTo>
                  <a:lnTo>
                    <a:pt x="11538" y="1019"/>
                  </a:lnTo>
                  <a:lnTo>
                    <a:pt x="11913" y="1227"/>
                  </a:lnTo>
                  <a:lnTo>
                    <a:pt x="12308" y="1456"/>
                  </a:lnTo>
                  <a:lnTo>
                    <a:pt x="12682" y="1726"/>
                  </a:lnTo>
                  <a:lnTo>
                    <a:pt x="13056" y="1996"/>
                  </a:lnTo>
                  <a:lnTo>
                    <a:pt x="13409" y="2287"/>
                  </a:lnTo>
                  <a:lnTo>
                    <a:pt x="13763" y="2599"/>
                  </a:lnTo>
                  <a:lnTo>
                    <a:pt x="13763" y="2599"/>
                  </a:lnTo>
                  <a:lnTo>
                    <a:pt x="14075" y="2911"/>
                  </a:lnTo>
                  <a:lnTo>
                    <a:pt x="14386" y="3243"/>
                  </a:lnTo>
                  <a:lnTo>
                    <a:pt x="14657" y="3576"/>
                  </a:lnTo>
                  <a:lnTo>
                    <a:pt x="14927" y="3929"/>
                  </a:lnTo>
                  <a:lnTo>
                    <a:pt x="15176" y="4283"/>
                  </a:lnTo>
                  <a:lnTo>
                    <a:pt x="15405" y="4657"/>
                  </a:lnTo>
                  <a:lnTo>
                    <a:pt x="15613" y="5010"/>
                  </a:lnTo>
                  <a:lnTo>
                    <a:pt x="15821" y="5405"/>
                  </a:lnTo>
                  <a:lnTo>
                    <a:pt x="15987" y="5780"/>
                  </a:lnTo>
                  <a:lnTo>
                    <a:pt x="16153" y="6175"/>
                  </a:lnTo>
                  <a:lnTo>
                    <a:pt x="16278" y="6549"/>
                  </a:lnTo>
                  <a:lnTo>
                    <a:pt x="16403" y="6944"/>
                  </a:lnTo>
                  <a:lnTo>
                    <a:pt x="16507" y="7339"/>
                  </a:lnTo>
                  <a:lnTo>
                    <a:pt x="16590" y="7734"/>
                  </a:lnTo>
                  <a:lnTo>
                    <a:pt x="16652" y="8149"/>
                  </a:lnTo>
                  <a:lnTo>
                    <a:pt x="16694" y="8544"/>
                  </a:lnTo>
                  <a:lnTo>
                    <a:pt x="16715" y="8939"/>
                  </a:lnTo>
                  <a:lnTo>
                    <a:pt x="16715" y="9334"/>
                  </a:lnTo>
                  <a:lnTo>
                    <a:pt x="16694" y="9729"/>
                  </a:lnTo>
                  <a:lnTo>
                    <a:pt x="16673" y="10124"/>
                  </a:lnTo>
                  <a:lnTo>
                    <a:pt x="16611" y="10499"/>
                  </a:lnTo>
                  <a:lnTo>
                    <a:pt x="16548" y="10894"/>
                  </a:lnTo>
                  <a:lnTo>
                    <a:pt x="16444" y="11268"/>
                  </a:lnTo>
                  <a:lnTo>
                    <a:pt x="16341" y="11642"/>
                  </a:lnTo>
                  <a:lnTo>
                    <a:pt x="16216" y="12016"/>
                  </a:lnTo>
                  <a:lnTo>
                    <a:pt x="16049" y="12370"/>
                  </a:lnTo>
                  <a:lnTo>
                    <a:pt x="15883" y="12723"/>
                  </a:lnTo>
                  <a:lnTo>
                    <a:pt x="15696" y="13076"/>
                  </a:lnTo>
                  <a:lnTo>
                    <a:pt x="15488" y="13409"/>
                  </a:lnTo>
                  <a:lnTo>
                    <a:pt x="15260" y="13721"/>
                  </a:lnTo>
                  <a:lnTo>
                    <a:pt x="15010" y="14033"/>
                  </a:lnTo>
                  <a:lnTo>
                    <a:pt x="14740" y="14345"/>
                  </a:lnTo>
                  <a:lnTo>
                    <a:pt x="14740" y="14345"/>
                  </a:lnTo>
                  <a:lnTo>
                    <a:pt x="14470" y="14615"/>
                  </a:lnTo>
                  <a:lnTo>
                    <a:pt x="14179" y="14885"/>
                  </a:lnTo>
                  <a:lnTo>
                    <a:pt x="13867" y="15114"/>
                  </a:lnTo>
                  <a:lnTo>
                    <a:pt x="13576" y="15342"/>
                  </a:lnTo>
                  <a:lnTo>
                    <a:pt x="13243" y="15550"/>
                  </a:lnTo>
                  <a:lnTo>
                    <a:pt x="12931" y="15737"/>
                  </a:lnTo>
                  <a:lnTo>
                    <a:pt x="12578" y="15904"/>
                  </a:lnTo>
                  <a:lnTo>
                    <a:pt x="12245" y="16049"/>
                  </a:lnTo>
                  <a:lnTo>
                    <a:pt x="11892" y="16174"/>
                  </a:lnTo>
                  <a:lnTo>
                    <a:pt x="11538" y="16299"/>
                  </a:lnTo>
                  <a:lnTo>
                    <a:pt x="11164" y="16403"/>
                  </a:lnTo>
                  <a:lnTo>
                    <a:pt x="10790" y="16465"/>
                  </a:lnTo>
                  <a:lnTo>
                    <a:pt x="10416" y="16527"/>
                  </a:lnTo>
                  <a:lnTo>
                    <a:pt x="10042" y="16590"/>
                  </a:lnTo>
                  <a:lnTo>
                    <a:pt x="9667" y="16610"/>
                  </a:lnTo>
                  <a:lnTo>
                    <a:pt x="9293" y="166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7"/>
            <p:cNvSpPr/>
            <p:nvPr/>
          </p:nvSpPr>
          <p:spPr>
            <a:xfrm>
              <a:off x="6032555" y="1973591"/>
              <a:ext cx="594520" cy="591058"/>
            </a:xfrm>
            <a:custGeom>
              <a:rect b="b" l="l" r="r" t="t"/>
              <a:pathLst>
                <a:path extrusionOk="0" fill="none" h="24926" w="25072">
                  <a:moveTo>
                    <a:pt x="11143" y="0"/>
                  </a:moveTo>
                  <a:lnTo>
                    <a:pt x="11143" y="0"/>
                  </a:lnTo>
                  <a:lnTo>
                    <a:pt x="10561" y="21"/>
                  </a:lnTo>
                  <a:lnTo>
                    <a:pt x="9999" y="63"/>
                  </a:lnTo>
                  <a:lnTo>
                    <a:pt x="9438" y="125"/>
                  </a:lnTo>
                  <a:lnTo>
                    <a:pt x="8877" y="208"/>
                  </a:lnTo>
                  <a:lnTo>
                    <a:pt x="8316" y="333"/>
                  </a:lnTo>
                  <a:lnTo>
                    <a:pt x="7775" y="478"/>
                  </a:lnTo>
                  <a:lnTo>
                    <a:pt x="7235" y="666"/>
                  </a:lnTo>
                  <a:lnTo>
                    <a:pt x="6715" y="853"/>
                  </a:lnTo>
                  <a:lnTo>
                    <a:pt x="6195" y="1081"/>
                  </a:lnTo>
                  <a:lnTo>
                    <a:pt x="5696" y="1331"/>
                  </a:lnTo>
                  <a:lnTo>
                    <a:pt x="5197" y="1622"/>
                  </a:lnTo>
                  <a:lnTo>
                    <a:pt x="4719" y="1913"/>
                  </a:lnTo>
                  <a:lnTo>
                    <a:pt x="4262" y="2246"/>
                  </a:lnTo>
                  <a:lnTo>
                    <a:pt x="3804" y="2620"/>
                  </a:lnTo>
                  <a:lnTo>
                    <a:pt x="3389" y="2994"/>
                  </a:lnTo>
                  <a:lnTo>
                    <a:pt x="2973" y="3410"/>
                  </a:lnTo>
                  <a:lnTo>
                    <a:pt x="2973" y="3410"/>
                  </a:lnTo>
                  <a:lnTo>
                    <a:pt x="2557" y="3867"/>
                  </a:lnTo>
                  <a:lnTo>
                    <a:pt x="2183" y="4324"/>
                  </a:lnTo>
                  <a:lnTo>
                    <a:pt x="1850" y="4823"/>
                  </a:lnTo>
                  <a:lnTo>
                    <a:pt x="1538" y="5322"/>
                  </a:lnTo>
                  <a:lnTo>
                    <a:pt x="1247" y="5842"/>
                  </a:lnTo>
                  <a:lnTo>
                    <a:pt x="998" y="6362"/>
                  </a:lnTo>
                  <a:lnTo>
                    <a:pt x="769" y="6902"/>
                  </a:lnTo>
                  <a:lnTo>
                    <a:pt x="561" y="7463"/>
                  </a:lnTo>
                  <a:lnTo>
                    <a:pt x="395" y="8025"/>
                  </a:lnTo>
                  <a:lnTo>
                    <a:pt x="270" y="8586"/>
                  </a:lnTo>
                  <a:lnTo>
                    <a:pt x="146" y="9168"/>
                  </a:lnTo>
                  <a:lnTo>
                    <a:pt x="83" y="9750"/>
                  </a:lnTo>
                  <a:lnTo>
                    <a:pt x="21" y="10332"/>
                  </a:lnTo>
                  <a:lnTo>
                    <a:pt x="0" y="10914"/>
                  </a:lnTo>
                  <a:lnTo>
                    <a:pt x="0" y="11517"/>
                  </a:lnTo>
                  <a:lnTo>
                    <a:pt x="42" y="12120"/>
                  </a:lnTo>
                  <a:lnTo>
                    <a:pt x="104" y="12702"/>
                  </a:lnTo>
                  <a:lnTo>
                    <a:pt x="208" y="13305"/>
                  </a:lnTo>
                  <a:lnTo>
                    <a:pt x="312" y="13908"/>
                  </a:lnTo>
                  <a:lnTo>
                    <a:pt x="478" y="14490"/>
                  </a:lnTo>
                  <a:lnTo>
                    <a:pt x="645" y="15093"/>
                  </a:lnTo>
                  <a:lnTo>
                    <a:pt x="852" y="15675"/>
                  </a:lnTo>
                  <a:lnTo>
                    <a:pt x="1081" y="16257"/>
                  </a:lnTo>
                  <a:lnTo>
                    <a:pt x="1351" y="16818"/>
                  </a:lnTo>
                  <a:lnTo>
                    <a:pt x="1642" y="17380"/>
                  </a:lnTo>
                  <a:lnTo>
                    <a:pt x="1954" y="17941"/>
                  </a:lnTo>
                  <a:lnTo>
                    <a:pt x="2308" y="18482"/>
                  </a:lnTo>
                  <a:lnTo>
                    <a:pt x="2682" y="19022"/>
                  </a:lnTo>
                  <a:lnTo>
                    <a:pt x="3077" y="19542"/>
                  </a:lnTo>
                  <a:lnTo>
                    <a:pt x="3493" y="20061"/>
                  </a:lnTo>
                  <a:lnTo>
                    <a:pt x="3950" y="20540"/>
                  </a:lnTo>
                  <a:lnTo>
                    <a:pt x="4428" y="21018"/>
                  </a:lnTo>
                  <a:lnTo>
                    <a:pt x="4428" y="21018"/>
                  </a:lnTo>
                  <a:lnTo>
                    <a:pt x="4969" y="21496"/>
                  </a:lnTo>
                  <a:lnTo>
                    <a:pt x="5488" y="21932"/>
                  </a:lnTo>
                  <a:lnTo>
                    <a:pt x="6050" y="22348"/>
                  </a:lnTo>
                  <a:lnTo>
                    <a:pt x="6611" y="22722"/>
                  </a:lnTo>
                  <a:lnTo>
                    <a:pt x="7193" y="23076"/>
                  </a:lnTo>
                  <a:lnTo>
                    <a:pt x="7775" y="23388"/>
                  </a:lnTo>
                  <a:lnTo>
                    <a:pt x="8357" y="23679"/>
                  </a:lnTo>
                  <a:lnTo>
                    <a:pt x="8960" y="23949"/>
                  </a:lnTo>
                  <a:lnTo>
                    <a:pt x="9584" y="24178"/>
                  </a:lnTo>
                  <a:lnTo>
                    <a:pt x="10187" y="24365"/>
                  </a:lnTo>
                  <a:lnTo>
                    <a:pt x="10810" y="24531"/>
                  </a:lnTo>
                  <a:lnTo>
                    <a:pt x="11434" y="24677"/>
                  </a:lnTo>
                  <a:lnTo>
                    <a:pt x="12058" y="24780"/>
                  </a:lnTo>
                  <a:lnTo>
                    <a:pt x="12681" y="24864"/>
                  </a:lnTo>
                  <a:lnTo>
                    <a:pt x="13305" y="24905"/>
                  </a:lnTo>
                  <a:lnTo>
                    <a:pt x="13929" y="24926"/>
                  </a:lnTo>
                  <a:lnTo>
                    <a:pt x="13929" y="24926"/>
                  </a:lnTo>
                  <a:lnTo>
                    <a:pt x="14490" y="24905"/>
                  </a:lnTo>
                  <a:lnTo>
                    <a:pt x="15072" y="24864"/>
                  </a:lnTo>
                  <a:lnTo>
                    <a:pt x="15633" y="24801"/>
                  </a:lnTo>
                  <a:lnTo>
                    <a:pt x="16194" y="24697"/>
                  </a:lnTo>
                  <a:lnTo>
                    <a:pt x="16756" y="24593"/>
                  </a:lnTo>
                  <a:lnTo>
                    <a:pt x="17296" y="24448"/>
                  </a:lnTo>
                  <a:lnTo>
                    <a:pt x="17837" y="24261"/>
                  </a:lnTo>
                  <a:lnTo>
                    <a:pt x="18357" y="24074"/>
                  </a:lnTo>
                  <a:lnTo>
                    <a:pt x="18876" y="23845"/>
                  </a:lnTo>
                  <a:lnTo>
                    <a:pt x="19375" y="23596"/>
                  </a:lnTo>
                  <a:lnTo>
                    <a:pt x="19874" y="23304"/>
                  </a:lnTo>
                  <a:lnTo>
                    <a:pt x="20352" y="23013"/>
                  </a:lnTo>
                  <a:lnTo>
                    <a:pt x="20810" y="22681"/>
                  </a:lnTo>
                  <a:lnTo>
                    <a:pt x="21267" y="22307"/>
                  </a:lnTo>
                  <a:lnTo>
                    <a:pt x="21683" y="21932"/>
                  </a:lnTo>
                  <a:lnTo>
                    <a:pt x="22098" y="21517"/>
                  </a:lnTo>
                  <a:lnTo>
                    <a:pt x="22098" y="21517"/>
                  </a:lnTo>
                  <a:lnTo>
                    <a:pt x="22514" y="21059"/>
                  </a:lnTo>
                  <a:lnTo>
                    <a:pt x="22888" y="20581"/>
                  </a:lnTo>
                  <a:lnTo>
                    <a:pt x="23221" y="20103"/>
                  </a:lnTo>
                  <a:lnTo>
                    <a:pt x="23533" y="19604"/>
                  </a:lnTo>
                  <a:lnTo>
                    <a:pt x="23824" y="19084"/>
                  </a:lnTo>
                  <a:lnTo>
                    <a:pt x="24073" y="18565"/>
                  </a:lnTo>
                  <a:lnTo>
                    <a:pt x="24302" y="18024"/>
                  </a:lnTo>
                  <a:lnTo>
                    <a:pt x="24510" y="17463"/>
                  </a:lnTo>
                  <a:lnTo>
                    <a:pt x="24676" y="16902"/>
                  </a:lnTo>
                  <a:lnTo>
                    <a:pt x="24801" y="16340"/>
                  </a:lnTo>
                  <a:lnTo>
                    <a:pt x="24905" y="15758"/>
                  </a:lnTo>
                  <a:lnTo>
                    <a:pt x="24988" y="15176"/>
                  </a:lnTo>
                  <a:lnTo>
                    <a:pt x="25050" y="14594"/>
                  </a:lnTo>
                  <a:lnTo>
                    <a:pt x="25071" y="14012"/>
                  </a:lnTo>
                  <a:lnTo>
                    <a:pt x="25050" y="13409"/>
                  </a:lnTo>
                  <a:lnTo>
                    <a:pt x="25030" y="12806"/>
                  </a:lnTo>
                  <a:lnTo>
                    <a:pt x="24967" y="12203"/>
                  </a:lnTo>
                  <a:lnTo>
                    <a:pt x="24863" y="11621"/>
                  </a:lnTo>
                  <a:lnTo>
                    <a:pt x="24739" y="11018"/>
                  </a:lnTo>
                  <a:lnTo>
                    <a:pt x="24593" y="10436"/>
                  </a:lnTo>
                  <a:lnTo>
                    <a:pt x="24427" y="9833"/>
                  </a:lnTo>
                  <a:lnTo>
                    <a:pt x="24219" y="9251"/>
                  </a:lnTo>
                  <a:lnTo>
                    <a:pt x="23969" y="8669"/>
                  </a:lnTo>
                  <a:lnTo>
                    <a:pt x="23720" y="8108"/>
                  </a:lnTo>
                  <a:lnTo>
                    <a:pt x="23429" y="7526"/>
                  </a:lnTo>
                  <a:lnTo>
                    <a:pt x="23117" y="6985"/>
                  </a:lnTo>
                  <a:lnTo>
                    <a:pt x="22764" y="6445"/>
                  </a:lnTo>
                  <a:lnTo>
                    <a:pt x="22390" y="5904"/>
                  </a:lnTo>
                  <a:lnTo>
                    <a:pt x="21995" y="5385"/>
                  </a:lnTo>
                  <a:lnTo>
                    <a:pt x="21558" y="4865"/>
                  </a:lnTo>
                  <a:lnTo>
                    <a:pt x="21121" y="4387"/>
                  </a:lnTo>
                  <a:lnTo>
                    <a:pt x="20622" y="3909"/>
                  </a:lnTo>
                  <a:lnTo>
                    <a:pt x="20622" y="3909"/>
                  </a:lnTo>
                  <a:lnTo>
                    <a:pt x="20103" y="3430"/>
                  </a:lnTo>
                  <a:lnTo>
                    <a:pt x="19562" y="2994"/>
                  </a:lnTo>
                  <a:lnTo>
                    <a:pt x="19022" y="2578"/>
                  </a:lnTo>
                  <a:lnTo>
                    <a:pt x="18460" y="2204"/>
                  </a:lnTo>
                  <a:lnTo>
                    <a:pt x="17878" y="1851"/>
                  </a:lnTo>
                  <a:lnTo>
                    <a:pt x="17296" y="1539"/>
                  </a:lnTo>
                  <a:lnTo>
                    <a:pt x="16693" y="1248"/>
                  </a:lnTo>
                  <a:lnTo>
                    <a:pt x="16091" y="977"/>
                  </a:lnTo>
                  <a:lnTo>
                    <a:pt x="15488" y="749"/>
                  </a:lnTo>
                  <a:lnTo>
                    <a:pt x="14885" y="562"/>
                  </a:lnTo>
                  <a:lnTo>
                    <a:pt x="14261" y="395"/>
                  </a:lnTo>
                  <a:lnTo>
                    <a:pt x="13637" y="250"/>
                  </a:lnTo>
                  <a:lnTo>
                    <a:pt x="13014" y="146"/>
                  </a:lnTo>
                  <a:lnTo>
                    <a:pt x="12390" y="63"/>
                  </a:lnTo>
                  <a:lnTo>
                    <a:pt x="11766" y="21"/>
                  </a:lnTo>
                  <a:lnTo>
                    <a:pt x="111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7"/>
            <p:cNvSpPr/>
            <p:nvPr/>
          </p:nvSpPr>
          <p:spPr>
            <a:xfrm>
              <a:off x="6131623" y="2071687"/>
              <a:ext cx="396354" cy="393888"/>
            </a:xfrm>
            <a:custGeom>
              <a:rect b="b" l="l" r="r" t="t"/>
              <a:pathLst>
                <a:path extrusionOk="0" h="16611" w="16715">
                  <a:moveTo>
                    <a:pt x="7900" y="4158"/>
                  </a:moveTo>
                  <a:lnTo>
                    <a:pt x="8316" y="4179"/>
                  </a:lnTo>
                  <a:lnTo>
                    <a:pt x="8732" y="4241"/>
                  </a:lnTo>
                  <a:lnTo>
                    <a:pt x="9127" y="4345"/>
                  </a:lnTo>
                  <a:lnTo>
                    <a:pt x="9543" y="4491"/>
                  </a:lnTo>
                  <a:lnTo>
                    <a:pt x="9938" y="4678"/>
                  </a:lnTo>
                  <a:lnTo>
                    <a:pt x="10333" y="4906"/>
                  </a:lnTo>
                  <a:lnTo>
                    <a:pt x="10707" y="5156"/>
                  </a:lnTo>
                  <a:lnTo>
                    <a:pt x="11060" y="5468"/>
                  </a:lnTo>
                  <a:lnTo>
                    <a:pt x="11372" y="5800"/>
                  </a:lnTo>
                  <a:lnTo>
                    <a:pt x="11642" y="6133"/>
                  </a:lnTo>
                  <a:lnTo>
                    <a:pt x="11892" y="6486"/>
                  </a:lnTo>
                  <a:lnTo>
                    <a:pt x="12079" y="6861"/>
                  </a:lnTo>
                  <a:lnTo>
                    <a:pt x="12245" y="7256"/>
                  </a:lnTo>
                  <a:lnTo>
                    <a:pt x="12370" y="7651"/>
                  </a:lnTo>
                  <a:lnTo>
                    <a:pt x="12474" y="8046"/>
                  </a:lnTo>
                  <a:lnTo>
                    <a:pt x="12515" y="8441"/>
                  </a:lnTo>
                  <a:lnTo>
                    <a:pt x="12536" y="8835"/>
                  </a:lnTo>
                  <a:lnTo>
                    <a:pt x="12515" y="9230"/>
                  </a:lnTo>
                  <a:lnTo>
                    <a:pt x="12453" y="9605"/>
                  </a:lnTo>
                  <a:lnTo>
                    <a:pt x="12349" y="10000"/>
                  </a:lnTo>
                  <a:lnTo>
                    <a:pt x="12204" y="10353"/>
                  </a:lnTo>
                  <a:lnTo>
                    <a:pt x="12016" y="10706"/>
                  </a:lnTo>
                  <a:lnTo>
                    <a:pt x="11809" y="11039"/>
                  </a:lnTo>
                  <a:lnTo>
                    <a:pt x="11538" y="11330"/>
                  </a:lnTo>
                  <a:lnTo>
                    <a:pt x="11268" y="11600"/>
                  </a:lnTo>
                  <a:lnTo>
                    <a:pt x="10956" y="11829"/>
                  </a:lnTo>
                  <a:lnTo>
                    <a:pt x="10644" y="12037"/>
                  </a:lnTo>
                  <a:lnTo>
                    <a:pt x="10291" y="12182"/>
                  </a:lnTo>
                  <a:lnTo>
                    <a:pt x="9938" y="12307"/>
                  </a:lnTo>
                  <a:lnTo>
                    <a:pt x="9584" y="12411"/>
                  </a:lnTo>
                  <a:lnTo>
                    <a:pt x="9210" y="12453"/>
                  </a:lnTo>
                  <a:lnTo>
                    <a:pt x="8815" y="12474"/>
                  </a:lnTo>
                  <a:lnTo>
                    <a:pt x="8399" y="12453"/>
                  </a:lnTo>
                  <a:lnTo>
                    <a:pt x="7983" y="12390"/>
                  </a:lnTo>
                  <a:lnTo>
                    <a:pt x="7568" y="12286"/>
                  </a:lnTo>
                  <a:lnTo>
                    <a:pt x="7173" y="12141"/>
                  </a:lnTo>
                  <a:lnTo>
                    <a:pt x="6778" y="11975"/>
                  </a:lnTo>
                  <a:lnTo>
                    <a:pt x="6383" y="11746"/>
                  </a:lnTo>
                  <a:lnTo>
                    <a:pt x="6009" y="11476"/>
                  </a:lnTo>
                  <a:lnTo>
                    <a:pt x="5655" y="11185"/>
                  </a:lnTo>
                  <a:lnTo>
                    <a:pt x="5343" y="10852"/>
                  </a:lnTo>
                  <a:lnTo>
                    <a:pt x="5073" y="10499"/>
                  </a:lnTo>
                  <a:lnTo>
                    <a:pt x="4824" y="10145"/>
                  </a:lnTo>
                  <a:lnTo>
                    <a:pt x="4636" y="9771"/>
                  </a:lnTo>
                  <a:lnTo>
                    <a:pt x="4470" y="9397"/>
                  </a:lnTo>
                  <a:lnTo>
                    <a:pt x="4325" y="9002"/>
                  </a:lnTo>
                  <a:lnTo>
                    <a:pt x="4242" y="8607"/>
                  </a:lnTo>
                  <a:lnTo>
                    <a:pt x="4200" y="8212"/>
                  </a:lnTo>
                  <a:lnTo>
                    <a:pt x="4179" y="7817"/>
                  </a:lnTo>
                  <a:lnTo>
                    <a:pt x="4200" y="7422"/>
                  </a:lnTo>
                  <a:lnTo>
                    <a:pt x="4262" y="7027"/>
                  </a:lnTo>
                  <a:lnTo>
                    <a:pt x="4366" y="6653"/>
                  </a:lnTo>
                  <a:lnTo>
                    <a:pt x="4512" y="6278"/>
                  </a:lnTo>
                  <a:lnTo>
                    <a:pt x="4678" y="5946"/>
                  </a:lnTo>
                  <a:lnTo>
                    <a:pt x="4907" y="5613"/>
                  </a:lnTo>
                  <a:lnTo>
                    <a:pt x="5156" y="5301"/>
                  </a:lnTo>
                  <a:lnTo>
                    <a:pt x="5447" y="5031"/>
                  </a:lnTo>
                  <a:lnTo>
                    <a:pt x="5759" y="4802"/>
                  </a:lnTo>
                  <a:lnTo>
                    <a:pt x="6071" y="4615"/>
                  </a:lnTo>
                  <a:lnTo>
                    <a:pt x="6424" y="4449"/>
                  </a:lnTo>
                  <a:lnTo>
                    <a:pt x="6778" y="4324"/>
                  </a:lnTo>
                  <a:lnTo>
                    <a:pt x="7131" y="4241"/>
                  </a:lnTo>
                  <a:lnTo>
                    <a:pt x="7505" y="4179"/>
                  </a:lnTo>
                  <a:lnTo>
                    <a:pt x="7900" y="4158"/>
                  </a:lnTo>
                  <a:close/>
                  <a:moveTo>
                    <a:pt x="7048" y="0"/>
                  </a:moveTo>
                  <a:lnTo>
                    <a:pt x="6674" y="42"/>
                  </a:lnTo>
                  <a:lnTo>
                    <a:pt x="6279" y="83"/>
                  </a:lnTo>
                  <a:lnTo>
                    <a:pt x="5905" y="146"/>
                  </a:lnTo>
                  <a:lnTo>
                    <a:pt x="5551" y="229"/>
                  </a:lnTo>
                  <a:lnTo>
                    <a:pt x="5177" y="312"/>
                  </a:lnTo>
                  <a:lnTo>
                    <a:pt x="4824" y="437"/>
                  </a:lnTo>
                  <a:lnTo>
                    <a:pt x="4470" y="562"/>
                  </a:lnTo>
                  <a:lnTo>
                    <a:pt x="4138" y="728"/>
                  </a:lnTo>
                  <a:lnTo>
                    <a:pt x="3784" y="894"/>
                  </a:lnTo>
                  <a:lnTo>
                    <a:pt x="3472" y="1081"/>
                  </a:lnTo>
                  <a:lnTo>
                    <a:pt x="3140" y="1268"/>
                  </a:lnTo>
                  <a:lnTo>
                    <a:pt x="2828" y="1497"/>
                  </a:lnTo>
                  <a:lnTo>
                    <a:pt x="2537" y="1747"/>
                  </a:lnTo>
                  <a:lnTo>
                    <a:pt x="2246" y="1996"/>
                  </a:lnTo>
                  <a:lnTo>
                    <a:pt x="1976" y="2266"/>
                  </a:lnTo>
                  <a:lnTo>
                    <a:pt x="1705" y="2578"/>
                  </a:lnTo>
                  <a:lnTo>
                    <a:pt x="1456" y="2890"/>
                  </a:lnTo>
                  <a:lnTo>
                    <a:pt x="1227" y="3223"/>
                  </a:lnTo>
                  <a:lnTo>
                    <a:pt x="1019" y="3555"/>
                  </a:lnTo>
                  <a:lnTo>
                    <a:pt x="832" y="3888"/>
                  </a:lnTo>
                  <a:lnTo>
                    <a:pt x="666" y="4241"/>
                  </a:lnTo>
                  <a:lnTo>
                    <a:pt x="500" y="4595"/>
                  </a:lnTo>
                  <a:lnTo>
                    <a:pt x="375" y="4969"/>
                  </a:lnTo>
                  <a:lnTo>
                    <a:pt x="271" y="5343"/>
                  </a:lnTo>
                  <a:lnTo>
                    <a:pt x="167" y="5717"/>
                  </a:lnTo>
                  <a:lnTo>
                    <a:pt x="105" y="6112"/>
                  </a:lnTo>
                  <a:lnTo>
                    <a:pt x="42" y="6486"/>
                  </a:lnTo>
                  <a:lnTo>
                    <a:pt x="21" y="6881"/>
                  </a:lnTo>
                  <a:lnTo>
                    <a:pt x="1" y="7276"/>
                  </a:lnTo>
                  <a:lnTo>
                    <a:pt x="1" y="7671"/>
                  </a:lnTo>
                  <a:lnTo>
                    <a:pt x="21" y="8087"/>
                  </a:lnTo>
                  <a:lnTo>
                    <a:pt x="63" y="8482"/>
                  </a:lnTo>
                  <a:lnTo>
                    <a:pt x="125" y="8877"/>
                  </a:lnTo>
                  <a:lnTo>
                    <a:pt x="209" y="9272"/>
                  </a:lnTo>
                  <a:lnTo>
                    <a:pt x="312" y="9667"/>
                  </a:lnTo>
                  <a:lnTo>
                    <a:pt x="437" y="10062"/>
                  </a:lnTo>
                  <a:lnTo>
                    <a:pt x="562" y="10457"/>
                  </a:lnTo>
                  <a:lnTo>
                    <a:pt x="728" y="10831"/>
                  </a:lnTo>
                  <a:lnTo>
                    <a:pt x="895" y="11226"/>
                  </a:lnTo>
                  <a:lnTo>
                    <a:pt x="1082" y="11600"/>
                  </a:lnTo>
                  <a:lnTo>
                    <a:pt x="1310" y="11975"/>
                  </a:lnTo>
                  <a:lnTo>
                    <a:pt x="1539" y="12328"/>
                  </a:lnTo>
                  <a:lnTo>
                    <a:pt x="1788" y="12681"/>
                  </a:lnTo>
                  <a:lnTo>
                    <a:pt x="2059" y="13035"/>
                  </a:lnTo>
                  <a:lnTo>
                    <a:pt x="2329" y="13367"/>
                  </a:lnTo>
                  <a:lnTo>
                    <a:pt x="2641" y="13700"/>
                  </a:lnTo>
                  <a:lnTo>
                    <a:pt x="2953" y="14012"/>
                  </a:lnTo>
                  <a:lnTo>
                    <a:pt x="3306" y="14324"/>
                  </a:lnTo>
                  <a:lnTo>
                    <a:pt x="3659" y="14615"/>
                  </a:lnTo>
                  <a:lnTo>
                    <a:pt x="4034" y="14906"/>
                  </a:lnTo>
                  <a:lnTo>
                    <a:pt x="4408" y="15155"/>
                  </a:lnTo>
                  <a:lnTo>
                    <a:pt x="4782" y="15384"/>
                  </a:lnTo>
                  <a:lnTo>
                    <a:pt x="5177" y="15592"/>
                  </a:lnTo>
                  <a:lnTo>
                    <a:pt x="5572" y="15800"/>
                  </a:lnTo>
                  <a:lnTo>
                    <a:pt x="5988" y="15966"/>
                  </a:lnTo>
                  <a:lnTo>
                    <a:pt x="6383" y="16112"/>
                  </a:lnTo>
                  <a:lnTo>
                    <a:pt x="6799" y="16257"/>
                  </a:lnTo>
                  <a:lnTo>
                    <a:pt x="7214" y="16361"/>
                  </a:lnTo>
                  <a:lnTo>
                    <a:pt x="7630" y="16444"/>
                  </a:lnTo>
                  <a:lnTo>
                    <a:pt x="8046" y="16527"/>
                  </a:lnTo>
                  <a:lnTo>
                    <a:pt x="8462" y="16569"/>
                  </a:lnTo>
                  <a:lnTo>
                    <a:pt x="8877" y="16610"/>
                  </a:lnTo>
                  <a:lnTo>
                    <a:pt x="9667" y="16610"/>
                  </a:lnTo>
                  <a:lnTo>
                    <a:pt x="10042" y="16590"/>
                  </a:lnTo>
                  <a:lnTo>
                    <a:pt x="10416" y="16527"/>
                  </a:lnTo>
                  <a:lnTo>
                    <a:pt x="10790" y="16465"/>
                  </a:lnTo>
                  <a:lnTo>
                    <a:pt x="11164" y="16403"/>
                  </a:lnTo>
                  <a:lnTo>
                    <a:pt x="11538" y="16299"/>
                  </a:lnTo>
                  <a:lnTo>
                    <a:pt x="11892" y="16174"/>
                  </a:lnTo>
                  <a:lnTo>
                    <a:pt x="12245" y="16049"/>
                  </a:lnTo>
                  <a:lnTo>
                    <a:pt x="12578" y="15904"/>
                  </a:lnTo>
                  <a:lnTo>
                    <a:pt x="12931" y="15737"/>
                  </a:lnTo>
                  <a:lnTo>
                    <a:pt x="13243" y="15550"/>
                  </a:lnTo>
                  <a:lnTo>
                    <a:pt x="13576" y="15342"/>
                  </a:lnTo>
                  <a:lnTo>
                    <a:pt x="13867" y="15114"/>
                  </a:lnTo>
                  <a:lnTo>
                    <a:pt x="14179" y="14885"/>
                  </a:lnTo>
                  <a:lnTo>
                    <a:pt x="14470" y="14615"/>
                  </a:lnTo>
                  <a:lnTo>
                    <a:pt x="14740" y="14345"/>
                  </a:lnTo>
                  <a:lnTo>
                    <a:pt x="15010" y="14033"/>
                  </a:lnTo>
                  <a:lnTo>
                    <a:pt x="15260" y="13721"/>
                  </a:lnTo>
                  <a:lnTo>
                    <a:pt x="15488" y="13409"/>
                  </a:lnTo>
                  <a:lnTo>
                    <a:pt x="15696" y="13076"/>
                  </a:lnTo>
                  <a:lnTo>
                    <a:pt x="15883" y="12723"/>
                  </a:lnTo>
                  <a:lnTo>
                    <a:pt x="16049" y="12370"/>
                  </a:lnTo>
                  <a:lnTo>
                    <a:pt x="16216" y="12016"/>
                  </a:lnTo>
                  <a:lnTo>
                    <a:pt x="16341" y="11642"/>
                  </a:lnTo>
                  <a:lnTo>
                    <a:pt x="16444" y="11268"/>
                  </a:lnTo>
                  <a:lnTo>
                    <a:pt x="16548" y="10894"/>
                  </a:lnTo>
                  <a:lnTo>
                    <a:pt x="16611" y="10499"/>
                  </a:lnTo>
                  <a:lnTo>
                    <a:pt x="16673" y="10124"/>
                  </a:lnTo>
                  <a:lnTo>
                    <a:pt x="16694" y="9729"/>
                  </a:lnTo>
                  <a:lnTo>
                    <a:pt x="16715" y="9334"/>
                  </a:lnTo>
                  <a:lnTo>
                    <a:pt x="16715" y="8939"/>
                  </a:lnTo>
                  <a:lnTo>
                    <a:pt x="16694" y="8544"/>
                  </a:lnTo>
                  <a:lnTo>
                    <a:pt x="16652" y="8149"/>
                  </a:lnTo>
                  <a:lnTo>
                    <a:pt x="16590" y="7734"/>
                  </a:lnTo>
                  <a:lnTo>
                    <a:pt x="16507" y="7339"/>
                  </a:lnTo>
                  <a:lnTo>
                    <a:pt x="16403" y="6944"/>
                  </a:lnTo>
                  <a:lnTo>
                    <a:pt x="16278" y="6549"/>
                  </a:lnTo>
                  <a:lnTo>
                    <a:pt x="16153" y="6175"/>
                  </a:lnTo>
                  <a:lnTo>
                    <a:pt x="15987" y="5780"/>
                  </a:lnTo>
                  <a:lnTo>
                    <a:pt x="15821" y="5405"/>
                  </a:lnTo>
                  <a:lnTo>
                    <a:pt x="15613" y="5010"/>
                  </a:lnTo>
                  <a:lnTo>
                    <a:pt x="15405" y="4657"/>
                  </a:lnTo>
                  <a:lnTo>
                    <a:pt x="15176" y="4283"/>
                  </a:lnTo>
                  <a:lnTo>
                    <a:pt x="14927" y="3929"/>
                  </a:lnTo>
                  <a:lnTo>
                    <a:pt x="14657" y="3576"/>
                  </a:lnTo>
                  <a:lnTo>
                    <a:pt x="14386" y="3243"/>
                  </a:lnTo>
                  <a:lnTo>
                    <a:pt x="14075" y="2911"/>
                  </a:lnTo>
                  <a:lnTo>
                    <a:pt x="13763" y="2599"/>
                  </a:lnTo>
                  <a:lnTo>
                    <a:pt x="13409" y="2287"/>
                  </a:lnTo>
                  <a:lnTo>
                    <a:pt x="13056" y="1996"/>
                  </a:lnTo>
                  <a:lnTo>
                    <a:pt x="12682" y="1726"/>
                  </a:lnTo>
                  <a:lnTo>
                    <a:pt x="12308" y="1456"/>
                  </a:lnTo>
                  <a:lnTo>
                    <a:pt x="11913" y="1227"/>
                  </a:lnTo>
                  <a:lnTo>
                    <a:pt x="11538" y="1019"/>
                  </a:lnTo>
                  <a:lnTo>
                    <a:pt x="11143" y="832"/>
                  </a:lnTo>
                  <a:lnTo>
                    <a:pt x="10728" y="645"/>
                  </a:lnTo>
                  <a:lnTo>
                    <a:pt x="10333" y="499"/>
                  </a:lnTo>
                  <a:lnTo>
                    <a:pt x="9917" y="375"/>
                  </a:lnTo>
                  <a:lnTo>
                    <a:pt x="9501" y="250"/>
                  </a:lnTo>
                  <a:lnTo>
                    <a:pt x="9085" y="167"/>
                  </a:lnTo>
                  <a:lnTo>
                    <a:pt x="8670" y="83"/>
                  </a:lnTo>
                  <a:lnTo>
                    <a:pt x="8254" y="42"/>
                  </a:lnTo>
                  <a:lnTo>
                    <a:pt x="7838" y="21"/>
                  </a:lnTo>
                  <a:lnTo>
                    <a:pt x="7422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7"/>
            <p:cNvSpPr/>
            <p:nvPr/>
          </p:nvSpPr>
          <p:spPr>
            <a:xfrm>
              <a:off x="6230715" y="2170281"/>
              <a:ext cx="198189" cy="197193"/>
            </a:xfrm>
            <a:custGeom>
              <a:rect b="b" l="l" r="r" t="t"/>
              <a:pathLst>
                <a:path extrusionOk="0" fill="none" h="8316" w="8358">
                  <a:moveTo>
                    <a:pt x="4636" y="8316"/>
                  </a:moveTo>
                  <a:lnTo>
                    <a:pt x="4636" y="8316"/>
                  </a:lnTo>
                  <a:lnTo>
                    <a:pt x="4220" y="8295"/>
                  </a:lnTo>
                  <a:lnTo>
                    <a:pt x="3804" y="8232"/>
                  </a:lnTo>
                  <a:lnTo>
                    <a:pt x="3389" y="8128"/>
                  </a:lnTo>
                  <a:lnTo>
                    <a:pt x="2994" y="7983"/>
                  </a:lnTo>
                  <a:lnTo>
                    <a:pt x="2599" y="7817"/>
                  </a:lnTo>
                  <a:lnTo>
                    <a:pt x="2204" y="7588"/>
                  </a:lnTo>
                  <a:lnTo>
                    <a:pt x="1830" y="7318"/>
                  </a:lnTo>
                  <a:lnTo>
                    <a:pt x="1476" y="7027"/>
                  </a:lnTo>
                  <a:lnTo>
                    <a:pt x="1476" y="7027"/>
                  </a:lnTo>
                  <a:lnTo>
                    <a:pt x="1164" y="6694"/>
                  </a:lnTo>
                  <a:lnTo>
                    <a:pt x="894" y="6341"/>
                  </a:lnTo>
                  <a:lnTo>
                    <a:pt x="645" y="5987"/>
                  </a:lnTo>
                  <a:lnTo>
                    <a:pt x="457" y="5613"/>
                  </a:lnTo>
                  <a:lnTo>
                    <a:pt x="291" y="5239"/>
                  </a:lnTo>
                  <a:lnTo>
                    <a:pt x="146" y="4844"/>
                  </a:lnTo>
                  <a:lnTo>
                    <a:pt x="63" y="4449"/>
                  </a:lnTo>
                  <a:lnTo>
                    <a:pt x="21" y="4054"/>
                  </a:lnTo>
                  <a:lnTo>
                    <a:pt x="0" y="3659"/>
                  </a:lnTo>
                  <a:lnTo>
                    <a:pt x="21" y="3264"/>
                  </a:lnTo>
                  <a:lnTo>
                    <a:pt x="83" y="2869"/>
                  </a:lnTo>
                  <a:lnTo>
                    <a:pt x="187" y="2495"/>
                  </a:lnTo>
                  <a:lnTo>
                    <a:pt x="333" y="2120"/>
                  </a:lnTo>
                  <a:lnTo>
                    <a:pt x="499" y="1788"/>
                  </a:lnTo>
                  <a:lnTo>
                    <a:pt x="728" y="1455"/>
                  </a:lnTo>
                  <a:lnTo>
                    <a:pt x="977" y="1143"/>
                  </a:lnTo>
                  <a:lnTo>
                    <a:pt x="977" y="1143"/>
                  </a:lnTo>
                  <a:lnTo>
                    <a:pt x="1268" y="873"/>
                  </a:lnTo>
                  <a:lnTo>
                    <a:pt x="1580" y="644"/>
                  </a:lnTo>
                  <a:lnTo>
                    <a:pt x="1892" y="457"/>
                  </a:lnTo>
                  <a:lnTo>
                    <a:pt x="2245" y="291"/>
                  </a:lnTo>
                  <a:lnTo>
                    <a:pt x="2599" y="166"/>
                  </a:lnTo>
                  <a:lnTo>
                    <a:pt x="2952" y="83"/>
                  </a:lnTo>
                  <a:lnTo>
                    <a:pt x="3326" y="21"/>
                  </a:lnTo>
                  <a:lnTo>
                    <a:pt x="3721" y="0"/>
                  </a:lnTo>
                  <a:lnTo>
                    <a:pt x="3721" y="0"/>
                  </a:lnTo>
                  <a:lnTo>
                    <a:pt x="4137" y="21"/>
                  </a:lnTo>
                  <a:lnTo>
                    <a:pt x="4553" y="83"/>
                  </a:lnTo>
                  <a:lnTo>
                    <a:pt x="4948" y="187"/>
                  </a:lnTo>
                  <a:lnTo>
                    <a:pt x="5364" y="333"/>
                  </a:lnTo>
                  <a:lnTo>
                    <a:pt x="5759" y="520"/>
                  </a:lnTo>
                  <a:lnTo>
                    <a:pt x="6154" y="748"/>
                  </a:lnTo>
                  <a:lnTo>
                    <a:pt x="6528" y="998"/>
                  </a:lnTo>
                  <a:lnTo>
                    <a:pt x="6881" y="1310"/>
                  </a:lnTo>
                  <a:lnTo>
                    <a:pt x="6881" y="1310"/>
                  </a:lnTo>
                  <a:lnTo>
                    <a:pt x="7193" y="1642"/>
                  </a:lnTo>
                  <a:lnTo>
                    <a:pt x="7463" y="1975"/>
                  </a:lnTo>
                  <a:lnTo>
                    <a:pt x="7713" y="2328"/>
                  </a:lnTo>
                  <a:lnTo>
                    <a:pt x="7900" y="2703"/>
                  </a:lnTo>
                  <a:lnTo>
                    <a:pt x="8066" y="3098"/>
                  </a:lnTo>
                  <a:lnTo>
                    <a:pt x="8191" y="3493"/>
                  </a:lnTo>
                  <a:lnTo>
                    <a:pt x="8295" y="3888"/>
                  </a:lnTo>
                  <a:lnTo>
                    <a:pt x="8336" y="4283"/>
                  </a:lnTo>
                  <a:lnTo>
                    <a:pt x="8357" y="4677"/>
                  </a:lnTo>
                  <a:lnTo>
                    <a:pt x="8336" y="5072"/>
                  </a:lnTo>
                  <a:lnTo>
                    <a:pt x="8274" y="5447"/>
                  </a:lnTo>
                  <a:lnTo>
                    <a:pt x="8170" y="5842"/>
                  </a:lnTo>
                  <a:lnTo>
                    <a:pt x="8025" y="6195"/>
                  </a:lnTo>
                  <a:lnTo>
                    <a:pt x="7837" y="6548"/>
                  </a:lnTo>
                  <a:lnTo>
                    <a:pt x="7630" y="6881"/>
                  </a:lnTo>
                  <a:lnTo>
                    <a:pt x="7359" y="7172"/>
                  </a:lnTo>
                  <a:lnTo>
                    <a:pt x="7359" y="7172"/>
                  </a:lnTo>
                  <a:lnTo>
                    <a:pt x="7089" y="7442"/>
                  </a:lnTo>
                  <a:lnTo>
                    <a:pt x="6777" y="7671"/>
                  </a:lnTo>
                  <a:lnTo>
                    <a:pt x="6465" y="7879"/>
                  </a:lnTo>
                  <a:lnTo>
                    <a:pt x="6112" y="8024"/>
                  </a:lnTo>
                  <a:lnTo>
                    <a:pt x="5759" y="8149"/>
                  </a:lnTo>
                  <a:lnTo>
                    <a:pt x="5405" y="8253"/>
                  </a:lnTo>
                  <a:lnTo>
                    <a:pt x="5031" y="8295"/>
                  </a:lnTo>
                  <a:lnTo>
                    <a:pt x="4636" y="83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6131623" y="2071687"/>
              <a:ext cx="396354" cy="393888"/>
            </a:xfrm>
            <a:custGeom>
              <a:rect b="b" l="l" r="r" t="t"/>
              <a:pathLst>
                <a:path extrusionOk="0" fill="none" h="16611" w="16715">
                  <a:moveTo>
                    <a:pt x="7422" y="0"/>
                  </a:moveTo>
                  <a:lnTo>
                    <a:pt x="7422" y="0"/>
                  </a:lnTo>
                  <a:lnTo>
                    <a:pt x="7048" y="0"/>
                  </a:lnTo>
                  <a:lnTo>
                    <a:pt x="6674" y="42"/>
                  </a:lnTo>
                  <a:lnTo>
                    <a:pt x="6279" y="83"/>
                  </a:lnTo>
                  <a:lnTo>
                    <a:pt x="5905" y="146"/>
                  </a:lnTo>
                  <a:lnTo>
                    <a:pt x="5551" y="229"/>
                  </a:lnTo>
                  <a:lnTo>
                    <a:pt x="5177" y="312"/>
                  </a:lnTo>
                  <a:lnTo>
                    <a:pt x="4824" y="437"/>
                  </a:lnTo>
                  <a:lnTo>
                    <a:pt x="4470" y="562"/>
                  </a:lnTo>
                  <a:lnTo>
                    <a:pt x="4138" y="728"/>
                  </a:lnTo>
                  <a:lnTo>
                    <a:pt x="3784" y="894"/>
                  </a:lnTo>
                  <a:lnTo>
                    <a:pt x="3472" y="1081"/>
                  </a:lnTo>
                  <a:lnTo>
                    <a:pt x="3140" y="1268"/>
                  </a:lnTo>
                  <a:lnTo>
                    <a:pt x="2828" y="1497"/>
                  </a:lnTo>
                  <a:lnTo>
                    <a:pt x="2537" y="1747"/>
                  </a:lnTo>
                  <a:lnTo>
                    <a:pt x="2246" y="1996"/>
                  </a:lnTo>
                  <a:lnTo>
                    <a:pt x="1976" y="2266"/>
                  </a:lnTo>
                  <a:lnTo>
                    <a:pt x="1976" y="2266"/>
                  </a:lnTo>
                  <a:lnTo>
                    <a:pt x="1705" y="2578"/>
                  </a:lnTo>
                  <a:lnTo>
                    <a:pt x="1456" y="2890"/>
                  </a:lnTo>
                  <a:lnTo>
                    <a:pt x="1227" y="3223"/>
                  </a:lnTo>
                  <a:lnTo>
                    <a:pt x="1019" y="3555"/>
                  </a:lnTo>
                  <a:lnTo>
                    <a:pt x="832" y="3888"/>
                  </a:lnTo>
                  <a:lnTo>
                    <a:pt x="666" y="4241"/>
                  </a:lnTo>
                  <a:lnTo>
                    <a:pt x="500" y="4595"/>
                  </a:lnTo>
                  <a:lnTo>
                    <a:pt x="375" y="4969"/>
                  </a:lnTo>
                  <a:lnTo>
                    <a:pt x="271" y="5343"/>
                  </a:lnTo>
                  <a:lnTo>
                    <a:pt x="167" y="5717"/>
                  </a:lnTo>
                  <a:lnTo>
                    <a:pt x="105" y="6112"/>
                  </a:lnTo>
                  <a:lnTo>
                    <a:pt x="42" y="6486"/>
                  </a:lnTo>
                  <a:lnTo>
                    <a:pt x="21" y="6881"/>
                  </a:lnTo>
                  <a:lnTo>
                    <a:pt x="1" y="7276"/>
                  </a:lnTo>
                  <a:lnTo>
                    <a:pt x="1" y="7671"/>
                  </a:lnTo>
                  <a:lnTo>
                    <a:pt x="21" y="8087"/>
                  </a:lnTo>
                  <a:lnTo>
                    <a:pt x="63" y="8482"/>
                  </a:lnTo>
                  <a:lnTo>
                    <a:pt x="125" y="8877"/>
                  </a:lnTo>
                  <a:lnTo>
                    <a:pt x="209" y="9272"/>
                  </a:lnTo>
                  <a:lnTo>
                    <a:pt x="312" y="9667"/>
                  </a:lnTo>
                  <a:lnTo>
                    <a:pt x="437" y="10062"/>
                  </a:lnTo>
                  <a:lnTo>
                    <a:pt x="562" y="10457"/>
                  </a:lnTo>
                  <a:lnTo>
                    <a:pt x="728" y="10831"/>
                  </a:lnTo>
                  <a:lnTo>
                    <a:pt x="895" y="11226"/>
                  </a:lnTo>
                  <a:lnTo>
                    <a:pt x="1082" y="11600"/>
                  </a:lnTo>
                  <a:lnTo>
                    <a:pt x="1310" y="11975"/>
                  </a:lnTo>
                  <a:lnTo>
                    <a:pt x="1539" y="12328"/>
                  </a:lnTo>
                  <a:lnTo>
                    <a:pt x="1788" y="12681"/>
                  </a:lnTo>
                  <a:lnTo>
                    <a:pt x="2059" y="13035"/>
                  </a:lnTo>
                  <a:lnTo>
                    <a:pt x="2329" y="13367"/>
                  </a:lnTo>
                  <a:lnTo>
                    <a:pt x="2641" y="13700"/>
                  </a:lnTo>
                  <a:lnTo>
                    <a:pt x="2953" y="14012"/>
                  </a:lnTo>
                  <a:lnTo>
                    <a:pt x="2953" y="14012"/>
                  </a:lnTo>
                  <a:lnTo>
                    <a:pt x="3306" y="14324"/>
                  </a:lnTo>
                  <a:lnTo>
                    <a:pt x="3659" y="14615"/>
                  </a:lnTo>
                  <a:lnTo>
                    <a:pt x="4034" y="14906"/>
                  </a:lnTo>
                  <a:lnTo>
                    <a:pt x="4408" y="15155"/>
                  </a:lnTo>
                  <a:lnTo>
                    <a:pt x="4782" y="15384"/>
                  </a:lnTo>
                  <a:lnTo>
                    <a:pt x="5177" y="15592"/>
                  </a:lnTo>
                  <a:lnTo>
                    <a:pt x="5572" y="15800"/>
                  </a:lnTo>
                  <a:lnTo>
                    <a:pt x="5988" y="15966"/>
                  </a:lnTo>
                  <a:lnTo>
                    <a:pt x="6383" y="16112"/>
                  </a:lnTo>
                  <a:lnTo>
                    <a:pt x="6799" y="16257"/>
                  </a:lnTo>
                  <a:lnTo>
                    <a:pt x="7214" y="16361"/>
                  </a:lnTo>
                  <a:lnTo>
                    <a:pt x="7630" y="16444"/>
                  </a:lnTo>
                  <a:lnTo>
                    <a:pt x="8046" y="16527"/>
                  </a:lnTo>
                  <a:lnTo>
                    <a:pt x="8462" y="16569"/>
                  </a:lnTo>
                  <a:lnTo>
                    <a:pt x="8877" y="16610"/>
                  </a:lnTo>
                  <a:lnTo>
                    <a:pt x="9293" y="16610"/>
                  </a:lnTo>
                  <a:lnTo>
                    <a:pt x="9293" y="16610"/>
                  </a:lnTo>
                  <a:lnTo>
                    <a:pt x="9667" y="16610"/>
                  </a:lnTo>
                  <a:lnTo>
                    <a:pt x="10042" y="16590"/>
                  </a:lnTo>
                  <a:lnTo>
                    <a:pt x="10416" y="16527"/>
                  </a:lnTo>
                  <a:lnTo>
                    <a:pt x="10790" y="16465"/>
                  </a:lnTo>
                  <a:lnTo>
                    <a:pt x="11164" y="16403"/>
                  </a:lnTo>
                  <a:lnTo>
                    <a:pt x="11538" y="16299"/>
                  </a:lnTo>
                  <a:lnTo>
                    <a:pt x="11892" y="16174"/>
                  </a:lnTo>
                  <a:lnTo>
                    <a:pt x="12245" y="16049"/>
                  </a:lnTo>
                  <a:lnTo>
                    <a:pt x="12578" y="15904"/>
                  </a:lnTo>
                  <a:lnTo>
                    <a:pt x="12931" y="15737"/>
                  </a:lnTo>
                  <a:lnTo>
                    <a:pt x="13243" y="15550"/>
                  </a:lnTo>
                  <a:lnTo>
                    <a:pt x="13576" y="15342"/>
                  </a:lnTo>
                  <a:lnTo>
                    <a:pt x="13867" y="15114"/>
                  </a:lnTo>
                  <a:lnTo>
                    <a:pt x="14179" y="14885"/>
                  </a:lnTo>
                  <a:lnTo>
                    <a:pt x="14470" y="14615"/>
                  </a:lnTo>
                  <a:lnTo>
                    <a:pt x="14740" y="14345"/>
                  </a:lnTo>
                  <a:lnTo>
                    <a:pt x="14740" y="14345"/>
                  </a:lnTo>
                  <a:lnTo>
                    <a:pt x="15010" y="14033"/>
                  </a:lnTo>
                  <a:lnTo>
                    <a:pt x="15260" y="13721"/>
                  </a:lnTo>
                  <a:lnTo>
                    <a:pt x="15488" y="13409"/>
                  </a:lnTo>
                  <a:lnTo>
                    <a:pt x="15696" y="13076"/>
                  </a:lnTo>
                  <a:lnTo>
                    <a:pt x="15883" y="12723"/>
                  </a:lnTo>
                  <a:lnTo>
                    <a:pt x="16049" y="12370"/>
                  </a:lnTo>
                  <a:lnTo>
                    <a:pt x="16216" y="12016"/>
                  </a:lnTo>
                  <a:lnTo>
                    <a:pt x="16341" y="11642"/>
                  </a:lnTo>
                  <a:lnTo>
                    <a:pt x="16444" y="11268"/>
                  </a:lnTo>
                  <a:lnTo>
                    <a:pt x="16548" y="10894"/>
                  </a:lnTo>
                  <a:lnTo>
                    <a:pt x="16611" y="10499"/>
                  </a:lnTo>
                  <a:lnTo>
                    <a:pt x="16673" y="10124"/>
                  </a:lnTo>
                  <a:lnTo>
                    <a:pt x="16694" y="9729"/>
                  </a:lnTo>
                  <a:lnTo>
                    <a:pt x="16715" y="9334"/>
                  </a:lnTo>
                  <a:lnTo>
                    <a:pt x="16715" y="8939"/>
                  </a:lnTo>
                  <a:lnTo>
                    <a:pt x="16694" y="8544"/>
                  </a:lnTo>
                  <a:lnTo>
                    <a:pt x="16652" y="8149"/>
                  </a:lnTo>
                  <a:lnTo>
                    <a:pt x="16590" y="7734"/>
                  </a:lnTo>
                  <a:lnTo>
                    <a:pt x="16507" y="7339"/>
                  </a:lnTo>
                  <a:lnTo>
                    <a:pt x="16403" y="6944"/>
                  </a:lnTo>
                  <a:lnTo>
                    <a:pt x="16278" y="6549"/>
                  </a:lnTo>
                  <a:lnTo>
                    <a:pt x="16153" y="6175"/>
                  </a:lnTo>
                  <a:lnTo>
                    <a:pt x="15987" y="5780"/>
                  </a:lnTo>
                  <a:lnTo>
                    <a:pt x="15821" y="5405"/>
                  </a:lnTo>
                  <a:lnTo>
                    <a:pt x="15613" y="5010"/>
                  </a:lnTo>
                  <a:lnTo>
                    <a:pt x="15405" y="4657"/>
                  </a:lnTo>
                  <a:lnTo>
                    <a:pt x="15176" y="4283"/>
                  </a:lnTo>
                  <a:lnTo>
                    <a:pt x="14927" y="3929"/>
                  </a:lnTo>
                  <a:lnTo>
                    <a:pt x="14657" y="3576"/>
                  </a:lnTo>
                  <a:lnTo>
                    <a:pt x="14386" y="3243"/>
                  </a:lnTo>
                  <a:lnTo>
                    <a:pt x="14075" y="2911"/>
                  </a:lnTo>
                  <a:lnTo>
                    <a:pt x="13763" y="2599"/>
                  </a:lnTo>
                  <a:lnTo>
                    <a:pt x="13763" y="2599"/>
                  </a:lnTo>
                  <a:lnTo>
                    <a:pt x="13409" y="2287"/>
                  </a:lnTo>
                  <a:lnTo>
                    <a:pt x="13056" y="1996"/>
                  </a:lnTo>
                  <a:lnTo>
                    <a:pt x="12682" y="1726"/>
                  </a:lnTo>
                  <a:lnTo>
                    <a:pt x="12308" y="1456"/>
                  </a:lnTo>
                  <a:lnTo>
                    <a:pt x="11913" y="1227"/>
                  </a:lnTo>
                  <a:lnTo>
                    <a:pt x="11538" y="1019"/>
                  </a:lnTo>
                  <a:lnTo>
                    <a:pt x="11143" y="832"/>
                  </a:lnTo>
                  <a:lnTo>
                    <a:pt x="10728" y="645"/>
                  </a:lnTo>
                  <a:lnTo>
                    <a:pt x="10333" y="499"/>
                  </a:lnTo>
                  <a:lnTo>
                    <a:pt x="9917" y="375"/>
                  </a:lnTo>
                  <a:lnTo>
                    <a:pt x="9501" y="250"/>
                  </a:lnTo>
                  <a:lnTo>
                    <a:pt x="9085" y="167"/>
                  </a:lnTo>
                  <a:lnTo>
                    <a:pt x="8670" y="83"/>
                  </a:lnTo>
                  <a:lnTo>
                    <a:pt x="8254" y="42"/>
                  </a:lnTo>
                  <a:lnTo>
                    <a:pt x="7838" y="21"/>
                  </a:lnTo>
                  <a:lnTo>
                    <a:pt x="74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6230715" y="2170281"/>
              <a:ext cx="198189" cy="197193"/>
            </a:xfrm>
            <a:custGeom>
              <a:rect b="b" l="l" r="r" t="t"/>
              <a:pathLst>
                <a:path extrusionOk="0" h="8316" w="8358">
                  <a:moveTo>
                    <a:pt x="3721" y="0"/>
                  </a:moveTo>
                  <a:lnTo>
                    <a:pt x="3326" y="21"/>
                  </a:lnTo>
                  <a:lnTo>
                    <a:pt x="2952" y="83"/>
                  </a:lnTo>
                  <a:lnTo>
                    <a:pt x="2599" y="166"/>
                  </a:lnTo>
                  <a:lnTo>
                    <a:pt x="2245" y="291"/>
                  </a:lnTo>
                  <a:lnTo>
                    <a:pt x="1892" y="457"/>
                  </a:lnTo>
                  <a:lnTo>
                    <a:pt x="1580" y="644"/>
                  </a:lnTo>
                  <a:lnTo>
                    <a:pt x="1268" y="873"/>
                  </a:lnTo>
                  <a:lnTo>
                    <a:pt x="977" y="1143"/>
                  </a:lnTo>
                  <a:lnTo>
                    <a:pt x="728" y="1455"/>
                  </a:lnTo>
                  <a:lnTo>
                    <a:pt x="499" y="1788"/>
                  </a:lnTo>
                  <a:lnTo>
                    <a:pt x="333" y="2120"/>
                  </a:lnTo>
                  <a:lnTo>
                    <a:pt x="187" y="2495"/>
                  </a:lnTo>
                  <a:lnTo>
                    <a:pt x="83" y="2869"/>
                  </a:lnTo>
                  <a:lnTo>
                    <a:pt x="21" y="3264"/>
                  </a:lnTo>
                  <a:lnTo>
                    <a:pt x="0" y="3659"/>
                  </a:lnTo>
                  <a:lnTo>
                    <a:pt x="21" y="4054"/>
                  </a:lnTo>
                  <a:lnTo>
                    <a:pt x="63" y="4449"/>
                  </a:lnTo>
                  <a:lnTo>
                    <a:pt x="146" y="4844"/>
                  </a:lnTo>
                  <a:lnTo>
                    <a:pt x="291" y="5239"/>
                  </a:lnTo>
                  <a:lnTo>
                    <a:pt x="457" y="5613"/>
                  </a:lnTo>
                  <a:lnTo>
                    <a:pt x="645" y="5987"/>
                  </a:lnTo>
                  <a:lnTo>
                    <a:pt x="894" y="6341"/>
                  </a:lnTo>
                  <a:lnTo>
                    <a:pt x="1164" y="6694"/>
                  </a:lnTo>
                  <a:lnTo>
                    <a:pt x="1476" y="7027"/>
                  </a:lnTo>
                  <a:lnTo>
                    <a:pt x="1830" y="7318"/>
                  </a:lnTo>
                  <a:lnTo>
                    <a:pt x="2204" y="7588"/>
                  </a:lnTo>
                  <a:lnTo>
                    <a:pt x="2599" y="7817"/>
                  </a:lnTo>
                  <a:lnTo>
                    <a:pt x="2994" y="7983"/>
                  </a:lnTo>
                  <a:lnTo>
                    <a:pt x="3389" y="8128"/>
                  </a:lnTo>
                  <a:lnTo>
                    <a:pt x="3804" y="8232"/>
                  </a:lnTo>
                  <a:lnTo>
                    <a:pt x="4220" y="8295"/>
                  </a:lnTo>
                  <a:lnTo>
                    <a:pt x="4636" y="8316"/>
                  </a:lnTo>
                  <a:lnTo>
                    <a:pt x="5031" y="8295"/>
                  </a:lnTo>
                  <a:lnTo>
                    <a:pt x="5405" y="8253"/>
                  </a:lnTo>
                  <a:lnTo>
                    <a:pt x="5759" y="8149"/>
                  </a:lnTo>
                  <a:lnTo>
                    <a:pt x="6112" y="8024"/>
                  </a:lnTo>
                  <a:lnTo>
                    <a:pt x="6465" y="7879"/>
                  </a:lnTo>
                  <a:lnTo>
                    <a:pt x="6777" y="7671"/>
                  </a:lnTo>
                  <a:lnTo>
                    <a:pt x="7089" y="7442"/>
                  </a:lnTo>
                  <a:lnTo>
                    <a:pt x="7359" y="7172"/>
                  </a:lnTo>
                  <a:lnTo>
                    <a:pt x="7630" y="6881"/>
                  </a:lnTo>
                  <a:lnTo>
                    <a:pt x="7837" y="6548"/>
                  </a:lnTo>
                  <a:lnTo>
                    <a:pt x="8025" y="6195"/>
                  </a:lnTo>
                  <a:lnTo>
                    <a:pt x="8170" y="5842"/>
                  </a:lnTo>
                  <a:lnTo>
                    <a:pt x="8274" y="5447"/>
                  </a:lnTo>
                  <a:lnTo>
                    <a:pt x="8336" y="5072"/>
                  </a:lnTo>
                  <a:lnTo>
                    <a:pt x="8357" y="4677"/>
                  </a:lnTo>
                  <a:lnTo>
                    <a:pt x="8336" y="4283"/>
                  </a:lnTo>
                  <a:lnTo>
                    <a:pt x="8295" y="3888"/>
                  </a:lnTo>
                  <a:lnTo>
                    <a:pt x="8191" y="3493"/>
                  </a:lnTo>
                  <a:lnTo>
                    <a:pt x="8066" y="3098"/>
                  </a:lnTo>
                  <a:lnTo>
                    <a:pt x="7900" y="2703"/>
                  </a:lnTo>
                  <a:lnTo>
                    <a:pt x="7713" y="2328"/>
                  </a:lnTo>
                  <a:lnTo>
                    <a:pt x="7463" y="1975"/>
                  </a:lnTo>
                  <a:lnTo>
                    <a:pt x="7193" y="1642"/>
                  </a:lnTo>
                  <a:lnTo>
                    <a:pt x="6881" y="1310"/>
                  </a:lnTo>
                  <a:lnTo>
                    <a:pt x="6528" y="998"/>
                  </a:lnTo>
                  <a:lnTo>
                    <a:pt x="6154" y="748"/>
                  </a:lnTo>
                  <a:lnTo>
                    <a:pt x="5759" y="520"/>
                  </a:lnTo>
                  <a:lnTo>
                    <a:pt x="5364" y="333"/>
                  </a:lnTo>
                  <a:lnTo>
                    <a:pt x="4948" y="187"/>
                  </a:lnTo>
                  <a:lnTo>
                    <a:pt x="4553" y="83"/>
                  </a:lnTo>
                  <a:lnTo>
                    <a:pt x="4137" y="21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6230715" y="2170281"/>
              <a:ext cx="198189" cy="197193"/>
            </a:xfrm>
            <a:custGeom>
              <a:rect b="b" l="l" r="r" t="t"/>
              <a:pathLst>
                <a:path extrusionOk="0" fill="none" h="8316" w="8358">
                  <a:moveTo>
                    <a:pt x="3721" y="0"/>
                  </a:moveTo>
                  <a:lnTo>
                    <a:pt x="3721" y="0"/>
                  </a:lnTo>
                  <a:lnTo>
                    <a:pt x="3326" y="21"/>
                  </a:lnTo>
                  <a:lnTo>
                    <a:pt x="2952" y="83"/>
                  </a:lnTo>
                  <a:lnTo>
                    <a:pt x="2599" y="166"/>
                  </a:lnTo>
                  <a:lnTo>
                    <a:pt x="2245" y="291"/>
                  </a:lnTo>
                  <a:lnTo>
                    <a:pt x="1892" y="457"/>
                  </a:lnTo>
                  <a:lnTo>
                    <a:pt x="1580" y="644"/>
                  </a:lnTo>
                  <a:lnTo>
                    <a:pt x="1268" y="873"/>
                  </a:lnTo>
                  <a:lnTo>
                    <a:pt x="977" y="1143"/>
                  </a:lnTo>
                  <a:lnTo>
                    <a:pt x="977" y="1143"/>
                  </a:lnTo>
                  <a:lnTo>
                    <a:pt x="728" y="1455"/>
                  </a:lnTo>
                  <a:lnTo>
                    <a:pt x="499" y="1788"/>
                  </a:lnTo>
                  <a:lnTo>
                    <a:pt x="333" y="2120"/>
                  </a:lnTo>
                  <a:lnTo>
                    <a:pt x="187" y="2495"/>
                  </a:lnTo>
                  <a:lnTo>
                    <a:pt x="83" y="2869"/>
                  </a:lnTo>
                  <a:lnTo>
                    <a:pt x="21" y="3264"/>
                  </a:lnTo>
                  <a:lnTo>
                    <a:pt x="0" y="3659"/>
                  </a:lnTo>
                  <a:lnTo>
                    <a:pt x="21" y="4054"/>
                  </a:lnTo>
                  <a:lnTo>
                    <a:pt x="63" y="4449"/>
                  </a:lnTo>
                  <a:lnTo>
                    <a:pt x="146" y="4844"/>
                  </a:lnTo>
                  <a:lnTo>
                    <a:pt x="291" y="5239"/>
                  </a:lnTo>
                  <a:lnTo>
                    <a:pt x="457" y="5613"/>
                  </a:lnTo>
                  <a:lnTo>
                    <a:pt x="645" y="5987"/>
                  </a:lnTo>
                  <a:lnTo>
                    <a:pt x="894" y="6341"/>
                  </a:lnTo>
                  <a:lnTo>
                    <a:pt x="1164" y="6694"/>
                  </a:lnTo>
                  <a:lnTo>
                    <a:pt x="1476" y="7027"/>
                  </a:lnTo>
                  <a:lnTo>
                    <a:pt x="1476" y="7027"/>
                  </a:lnTo>
                  <a:lnTo>
                    <a:pt x="1830" y="7318"/>
                  </a:lnTo>
                  <a:lnTo>
                    <a:pt x="2204" y="7588"/>
                  </a:lnTo>
                  <a:lnTo>
                    <a:pt x="2599" y="7817"/>
                  </a:lnTo>
                  <a:lnTo>
                    <a:pt x="2994" y="7983"/>
                  </a:lnTo>
                  <a:lnTo>
                    <a:pt x="3389" y="8128"/>
                  </a:lnTo>
                  <a:lnTo>
                    <a:pt x="3804" y="8232"/>
                  </a:lnTo>
                  <a:lnTo>
                    <a:pt x="4220" y="8295"/>
                  </a:lnTo>
                  <a:lnTo>
                    <a:pt x="4636" y="8316"/>
                  </a:lnTo>
                  <a:lnTo>
                    <a:pt x="4636" y="8316"/>
                  </a:lnTo>
                  <a:lnTo>
                    <a:pt x="5031" y="8295"/>
                  </a:lnTo>
                  <a:lnTo>
                    <a:pt x="5405" y="8253"/>
                  </a:lnTo>
                  <a:lnTo>
                    <a:pt x="5759" y="8149"/>
                  </a:lnTo>
                  <a:lnTo>
                    <a:pt x="6112" y="8024"/>
                  </a:lnTo>
                  <a:lnTo>
                    <a:pt x="6465" y="7879"/>
                  </a:lnTo>
                  <a:lnTo>
                    <a:pt x="6777" y="7671"/>
                  </a:lnTo>
                  <a:lnTo>
                    <a:pt x="7089" y="7442"/>
                  </a:lnTo>
                  <a:lnTo>
                    <a:pt x="7359" y="7172"/>
                  </a:lnTo>
                  <a:lnTo>
                    <a:pt x="7359" y="7172"/>
                  </a:lnTo>
                  <a:lnTo>
                    <a:pt x="7630" y="6881"/>
                  </a:lnTo>
                  <a:lnTo>
                    <a:pt x="7837" y="6548"/>
                  </a:lnTo>
                  <a:lnTo>
                    <a:pt x="8025" y="6195"/>
                  </a:lnTo>
                  <a:lnTo>
                    <a:pt x="8170" y="5842"/>
                  </a:lnTo>
                  <a:lnTo>
                    <a:pt x="8274" y="5447"/>
                  </a:lnTo>
                  <a:lnTo>
                    <a:pt x="8336" y="5072"/>
                  </a:lnTo>
                  <a:lnTo>
                    <a:pt x="8357" y="4677"/>
                  </a:lnTo>
                  <a:lnTo>
                    <a:pt x="8336" y="4283"/>
                  </a:lnTo>
                  <a:lnTo>
                    <a:pt x="8295" y="3888"/>
                  </a:lnTo>
                  <a:lnTo>
                    <a:pt x="8191" y="3493"/>
                  </a:lnTo>
                  <a:lnTo>
                    <a:pt x="8066" y="3098"/>
                  </a:lnTo>
                  <a:lnTo>
                    <a:pt x="7900" y="2703"/>
                  </a:lnTo>
                  <a:lnTo>
                    <a:pt x="7713" y="2328"/>
                  </a:lnTo>
                  <a:lnTo>
                    <a:pt x="7463" y="1975"/>
                  </a:lnTo>
                  <a:lnTo>
                    <a:pt x="7193" y="1642"/>
                  </a:lnTo>
                  <a:lnTo>
                    <a:pt x="6881" y="1310"/>
                  </a:lnTo>
                  <a:lnTo>
                    <a:pt x="6881" y="1310"/>
                  </a:lnTo>
                  <a:lnTo>
                    <a:pt x="6528" y="998"/>
                  </a:lnTo>
                  <a:lnTo>
                    <a:pt x="6154" y="748"/>
                  </a:lnTo>
                  <a:lnTo>
                    <a:pt x="5759" y="520"/>
                  </a:lnTo>
                  <a:lnTo>
                    <a:pt x="5364" y="333"/>
                  </a:lnTo>
                  <a:lnTo>
                    <a:pt x="4948" y="187"/>
                  </a:lnTo>
                  <a:lnTo>
                    <a:pt x="4553" y="83"/>
                  </a:lnTo>
                  <a:lnTo>
                    <a:pt x="4137" y="21"/>
                  </a:lnTo>
                  <a:lnTo>
                    <a:pt x="37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5805798" y="2760802"/>
              <a:ext cx="739451" cy="402781"/>
            </a:xfrm>
            <a:custGeom>
              <a:rect b="b" l="l" r="r" t="t"/>
              <a:pathLst>
                <a:path extrusionOk="0" h="16986" w="31184">
                  <a:moveTo>
                    <a:pt x="11060" y="1"/>
                  </a:moveTo>
                  <a:lnTo>
                    <a:pt x="10748" y="22"/>
                  </a:lnTo>
                  <a:lnTo>
                    <a:pt x="10415" y="42"/>
                  </a:lnTo>
                  <a:lnTo>
                    <a:pt x="10104" y="63"/>
                  </a:lnTo>
                  <a:lnTo>
                    <a:pt x="9792" y="126"/>
                  </a:lnTo>
                  <a:lnTo>
                    <a:pt x="9480" y="188"/>
                  </a:lnTo>
                  <a:lnTo>
                    <a:pt x="9189" y="271"/>
                  </a:lnTo>
                  <a:lnTo>
                    <a:pt x="8877" y="354"/>
                  </a:lnTo>
                  <a:lnTo>
                    <a:pt x="8607" y="479"/>
                  </a:lnTo>
                  <a:lnTo>
                    <a:pt x="8316" y="604"/>
                  </a:lnTo>
                  <a:lnTo>
                    <a:pt x="8046" y="728"/>
                  </a:lnTo>
                  <a:lnTo>
                    <a:pt x="7775" y="874"/>
                  </a:lnTo>
                  <a:lnTo>
                    <a:pt x="7505" y="1040"/>
                  </a:lnTo>
                  <a:lnTo>
                    <a:pt x="7256" y="1207"/>
                  </a:lnTo>
                  <a:lnTo>
                    <a:pt x="7027" y="1394"/>
                  </a:lnTo>
                  <a:lnTo>
                    <a:pt x="6798" y="1581"/>
                  </a:lnTo>
                  <a:lnTo>
                    <a:pt x="6570" y="1789"/>
                  </a:lnTo>
                  <a:lnTo>
                    <a:pt x="6362" y="2017"/>
                  </a:lnTo>
                  <a:lnTo>
                    <a:pt x="6154" y="2246"/>
                  </a:lnTo>
                  <a:lnTo>
                    <a:pt x="5967" y="2475"/>
                  </a:lnTo>
                  <a:lnTo>
                    <a:pt x="5780" y="2724"/>
                  </a:lnTo>
                  <a:lnTo>
                    <a:pt x="5613" y="2974"/>
                  </a:lnTo>
                  <a:lnTo>
                    <a:pt x="5468" y="3244"/>
                  </a:lnTo>
                  <a:lnTo>
                    <a:pt x="5322" y="3514"/>
                  </a:lnTo>
                  <a:lnTo>
                    <a:pt x="5177" y="3784"/>
                  </a:lnTo>
                  <a:lnTo>
                    <a:pt x="5073" y="4075"/>
                  </a:lnTo>
                  <a:lnTo>
                    <a:pt x="4969" y="4367"/>
                  </a:lnTo>
                  <a:lnTo>
                    <a:pt x="4865" y="4658"/>
                  </a:lnTo>
                  <a:lnTo>
                    <a:pt x="4802" y="4969"/>
                  </a:lnTo>
                  <a:lnTo>
                    <a:pt x="4740" y="5281"/>
                  </a:lnTo>
                  <a:lnTo>
                    <a:pt x="4699" y="5593"/>
                  </a:lnTo>
                  <a:lnTo>
                    <a:pt x="4657" y="5905"/>
                  </a:lnTo>
                  <a:lnTo>
                    <a:pt x="4657" y="6238"/>
                  </a:lnTo>
                  <a:lnTo>
                    <a:pt x="4657" y="6258"/>
                  </a:lnTo>
                  <a:lnTo>
                    <a:pt x="4408" y="6279"/>
                  </a:lnTo>
                  <a:lnTo>
                    <a:pt x="4158" y="6321"/>
                  </a:lnTo>
                  <a:lnTo>
                    <a:pt x="3909" y="6362"/>
                  </a:lnTo>
                  <a:lnTo>
                    <a:pt x="3659" y="6425"/>
                  </a:lnTo>
                  <a:lnTo>
                    <a:pt x="3202" y="6570"/>
                  </a:lnTo>
                  <a:lnTo>
                    <a:pt x="2744" y="6757"/>
                  </a:lnTo>
                  <a:lnTo>
                    <a:pt x="2329" y="7007"/>
                  </a:lnTo>
                  <a:lnTo>
                    <a:pt x="1954" y="7277"/>
                  </a:lnTo>
                  <a:lnTo>
                    <a:pt x="1580" y="7568"/>
                  </a:lnTo>
                  <a:lnTo>
                    <a:pt x="1248" y="7921"/>
                  </a:lnTo>
                  <a:lnTo>
                    <a:pt x="957" y="8275"/>
                  </a:lnTo>
                  <a:lnTo>
                    <a:pt x="686" y="8670"/>
                  </a:lnTo>
                  <a:lnTo>
                    <a:pt x="478" y="9106"/>
                  </a:lnTo>
                  <a:lnTo>
                    <a:pt x="291" y="9543"/>
                  </a:lnTo>
                  <a:lnTo>
                    <a:pt x="146" y="10000"/>
                  </a:lnTo>
                  <a:lnTo>
                    <a:pt x="63" y="10478"/>
                  </a:lnTo>
                  <a:lnTo>
                    <a:pt x="21" y="10728"/>
                  </a:lnTo>
                  <a:lnTo>
                    <a:pt x="0" y="10977"/>
                  </a:lnTo>
                  <a:lnTo>
                    <a:pt x="0" y="11227"/>
                  </a:lnTo>
                  <a:lnTo>
                    <a:pt x="21" y="11476"/>
                  </a:lnTo>
                  <a:lnTo>
                    <a:pt x="21" y="11601"/>
                  </a:lnTo>
                  <a:lnTo>
                    <a:pt x="42" y="11892"/>
                  </a:lnTo>
                  <a:lnTo>
                    <a:pt x="83" y="12162"/>
                  </a:lnTo>
                  <a:lnTo>
                    <a:pt x="146" y="12433"/>
                  </a:lnTo>
                  <a:lnTo>
                    <a:pt x="208" y="12703"/>
                  </a:lnTo>
                  <a:lnTo>
                    <a:pt x="291" y="12952"/>
                  </a:lnTo>
                  <a:lnTo>
                    <a:pt x="374" y="13223"/>
                  </a:lnTo>
                  <a:lnTo>
                    <a:pt x="478" y="13472"/>
                  </a:lnTo>
                  <a:lnTo>
                    <a:pt x="603" y="13701"/>
                  </a:lnTo>
                  <a:lnTo>
                    <a:pt x="853" y="14179"/>
                  </a:lnTo>
                  <a:lnTo>
                    <a:pt x="1144" y="14615"/>
                  </a:lnTo>
                  <a:lnTo>
                    <a:pt x="1476" y="15031"/>
                  </a:lnTo>
                  <a:lnTo>
                    <a:pt x="1850" y="15405"/>
                  </a:lnTo>
                  <a:lnTo>
                    <a:pt x="2245" y="15738"/>
                  </a:lnTo>
                  <a:lnTo>
                    <a:pt x="2682" y="16050"/>
                  </a:lnTo>
                  <a:lnTo>
                    <a:pt x="3139" y="16320"/>
                  </a:lnTo>
                  <a:lnTo>
                    <a:pt x="3618" y="16549"/>
                  </a:lnTo>
                  <a:lnTo>
                    <a:pt x="3867" y="16632"/>
                  </a:lnTo>
                  <a:lnTo>
                    <a:pt x="4116" y="16715"/>
                  </a:lnTo>
                  <a:lnTo>
                    <a:pt x="4387" y="16798"/>
                  </a:lnTo>
                  <a:lnTo>
                    <a:pt x="4657" y="16861"/>
                  </a:lnTo>
                  <a:lnTo>
                    <a:pt x="4927" y="16902"/>
                  </a:lnTo>
                  <a:lnTo>
                    <a:pt x="5197" y="16944"/>
                  </a:lnTo>
                  <a:lnTo>
                    <a:pt x="5468" y="16964"/>
                  </a:lnTo>
                  <a:lnTo>
                    <a:pt x="5759" y="16985"/>
                  </a:lnTo>
                  <a:lnTo>
                    <a:pt x="26755" y="16985"/>
                  </a:lnTo>
                  <a:lnTo>
                    <a:pt x="27192" y="16964"/>
                  </a:lnTo>
                  <a:lnTo>
                    <a:pt x="27628" y="16902"/>
                  </a:lnTo>
                  <a:lnTo>
                    <a:pt x="28044" y="16798"/>
                  </a:lnTo>
                  <a:lnTo>
                    <a:pt x="28460" y="16653"/>
                  </a:lnTo>
                  <a:lnTo>
                    <a:pt x="28834" y="16466"/>
                  </a:lnTo>
                  <a:lnTo>
                    <a:pt x="29208" y="16258"/>
                  </a:lnTo>
                  <a:lnTo>
                    <a:pt x="29541" y="16008"/>
                  </a:lnTo>
                  <a:lnTo>
                    <a:pt x="29853" y="15738"/>
                  </a:lnTo>
                  <a:lnTo>
                    <a:pt x="30144" y="15426"/>
                  </a:lnTo>
                  <a:lnTo>
                    <a:pt x="30393" y="15093"/>
                  </a:lnTo>
                  <a:lnTo>
                    <a:pt x="30622" y="14740"/>
                  </a:lnTo>
                  <a:lnTo>
                    <a:pt x="30809" y="14345"/>
                  </a:lnTo>
                  <a:lnTo>
                    <a:pt x="30955" y="13950"/>
                  </a:lnTo>
                  <a:lnTo>
                    <a:pt x="31079" y="13534"/>
                  </a:lnTo>
                  <a:lnTo>
                    <a:pt x="31142" y="13098"/>
                  </a:lnTo>
                  <a:lnTo>
                    <a:pt x="31183" y="12661"/>
                  </a:lnTo>
                  <a:lnTo>
                    <a:pt x="31163" y="12245"/>
                  </a:lnTo>
                  <a:lnTo>
                    <a:pt x="31100" y="11747"/>
                  </a:lnTo>
                  <a:lnTo>
                    <a:pt x="30996" y="11268"/>
                  </a:lnTo>
                  <a:lnTo>
                    <a:pt x="30830" y="10832"/>
                  </a:lnTo>
                  <a:lnTo>
                    <a:pt x="30643" y="10395"/>
                  </a:lnTo>
                  <a:lnTo>
                    <a:pt x="30414" y="9979"/>
                  </a:lnTo>
                  <a:lnTo>
                    <a:pt x="30165" y="9584"/>
                  </a:lnTo>
                  <a:lnTo>
                    <a:pt x="29874" y="9231"/>
                  </a:lnTo>
                  <a:lnTo>
                    <a:pt x="29541" y="8898"/>
                  </a:lnTo>
                  <a:lnTo>
                    <a:pt x="29188" y="8587"/>
                  </a:lnTo>
                  <a:lnTo>
                    <a:pt x="28813" y="8316"/>
                  </a:lnTo>
                  <a:lnTo>
                    <a:pt x="28398" y="8088"/>
                  </a:lnTo>
                  <a:lnTo>
                    <a:pt x="27982" y="7901"/>
                  </a:lnTo>
                  <a:lnTo>
                    <a:pt x="27525" y="7734"/>
                  </a:lnTo>
                  <a:lnTo>
                    <a:pt x="27067" y="7610"/>
                  </a:lnTo>
                  <a:lnTo>
                    <a:pt x="26589" y="7547"/>
                  </a:lnTo>
                  <a:lnTo>
                    <a:pt x="26111" y="7506"/>
                  </a:lnTo>
                  <a:lnTo>
                    <a:pt x="25861" y="7506"/>
                  </a:lnTo>
                  <a:lnTo>
                    <a:pt x="25612" y="7069"/>
                  </a:lnTo>
                  <a:lnTo>
                    <a:pt x="25342" y="6653"/>
                  </a:lnTo>
                  <a:lnTo>
                    <a:pt x="25051" y="6258"/>
                  </a:lnTo>
                  <a:lnTo>
                    <a:pt x="24739" y="5905"/>
                  </a:lnTo>
                  <a:lnTo>
                    <a:pt x="24385" y="5551"/>
                  </a:lnTo>
                  <a:lnTo>
                    <a:pt x="24011" y="5240"/>
                  </a:lnTo>
                  <a:lnTo>
                    <a:pt x="23637" y="4928"/>
                  </a:lnTo>
                  <a:lnTo>
                    <a:pt x="23221" y="4678"/>
                  </a:lnTo>
                  <a:lnTo>
                    <a:pt x="22805" y="4429"/>
                  </a:lnTo>
                  <a:lnTo>
                    <a:pt x="22369" y="4221"/>
                  </a:lnTo>
                  <a:lnTo>
                    <a:pt x="21932" y="4034"/>
                  </a:lnTo>
                  <a:lnTo>
                    <a:pt x="21454" y="3888"/>
                  </a:lnTo>
                  <a:lnTo>
                    <a:pt x="20976" y="3764"/>
                  </a:lnTo>
                  <a:lnTo>
                    <a:pt x="20498" y="3660"/>
                  </a:lnTo>
                  <a:lnTo>
                    <a:pt x="19999" y="3618"/>
                  </a:lnTo>
                  <a:lnTo>
                    <a:pt x="19500" y="3577"/>
                  </a:lnTo>
                  <a:lnTo>
                    <a:pt x="19001" y="3597"/>
                  </a:lnTo>
                  <a:lnTo>
                    <a:pt x="18502" y="3660"/>
                  </a:lnTo>
                  <a:lnTo>
                    <a:pt x="18003" y="3764"/>
                  </a:lnTo>
                  <a:lnTo>
                    <a:pt x="17525" y="3888"/>
                  </a:lnTo>
                  <a:lnTo>
                    <a:pt x="17255" y="3452"/>
                  </a:lnTo>
                  <a:lnTo>
                    <a:pt x="16985" y="3057"/>
                  </a:lnTo>
                  <a:lnTo>
                    <a:pt x="16673" y="2662"/>
                  </a:lnTo>
                  <a:lnTo>
                    <a:pt x="16340" y="2288"/>
                  </a:lnTo>
                  <a:lnTo>
                    <a:pt x="15987" y="1955"/>
                  </a:lnTo>
                  <a:lnTo>
                    <a:pt x="15613" y="1643"/>
                  </a:lnTo>
                  <a:lnTo>
                    <a:pt x="15238" y="1352"/>
                  </a:lnTo>
                  <a:lnTo>
                    <a:pt x="14823" y="1082"/>
                  </a:lnTo>
                  <a:lnTo>
                    <a:pt x="14386" y="832"/>
                  </a:lnTo>
                  <a:lnTo>
                    <a:pt x="13950" y="625"/>
                  </a:lnTo>
                  <a:lnTo>
                    <a:pt x="13492" y="458"/>
                  </a:lnTo>
                  <a:lnTo>
                    <a:pt x="13035" y="292"/>
                  </a:lnTo>
                  <a:lnTo>
                    <a:pt x="12557" y="188"/>
                  </a:lnTo>
                  <a:lnTo>
                    <a:pt x="12058" y="84"/>
                  </a:lnTo>
                  <a:lnTo>
                    <a:pt x="11559" y="42"/>
                  </a:lnTo>
                  <a:lnTo>
                    <a:pt x="11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6259288" y="1584171"/>
              <a:ext cx="576285" cy="313052"/>
            </a:xfrm>
            <a:custGeom>
              <a:rect b="b" l="l" r="r" t="t"/>
              <a:pathLst>
                <a:path extrusionOk="0" h="13202" w="24303">
                  <a:moveTo>
                    <a:pt x="8129" y="0"/>
                  </a:moveTo>
                  <a:lnTo>
                    <a:pt x="7880" y="42"/>
                  </a:lnTo>
                  <a:lnTo>
                    <a:pt x="7630" y="83"/>
                  </a:lnTo>
                  <a:lnTo>
                    <a:pt x="7152" y="187"/>
                  </a:lnTo>
                  <a:lnTo>
                    <a:pt x="6716" y="354"/>
                  </a:lnTo>
                  <a:lnTo>
                    <a:pt x="6279" y="541"/>
                  </a:lnTo>
                  <a:lnTo>
                    <a:pt x="5863" y="790"/>
                  </a:lnTo>
                  <a:lnTo>
                    <a:pt x="5489" y="1061"/>
                  </a:lnTo>
                  <a:lnTo>
                    <a:pt x="5136" y="1372"/>
                  </a:lnTo>
                  <a:lnTo>
                    <a:pt x="4803" y="1726"/>
                  </a:lnTo>
                  <a:lnTo>
                    <a:pt x="4512" y="2100"/>
                  </a:lnTo>
                  <a:lnTo>
                    <a:pt x="4263" y="2495"/>
                  </a:lnTo>
                  <a:lnTo>
                    <a:pt x="4055" y="2931"/>
                  </a:lnTo>
                  <a:lnTo>
                    <a:pt x="3868" y="3389"/>
                  </a:lnTo>
                  <a:lnTo>
                    <a:pt x="3743" y="3846"/>
                  </a:lnTo>
                  <a:lnTo>
                    <a:pt x="3701" y="4096"/>
                  </a:lnTo>
                  <a:lnTo>
                    <a:pt x="3660" y="4345"/>
                  </a:lnTo>
                  <a:lnTo>
                    <a:pt x="3639" y="4595"/>
                  </a:lnTo>
                  <a:lnTo>
                    <a:pt x="3639" y="4844"/>
                  </a:lnTo>
                  <a:lnTo>
                    <a:pt x="3244" y="4886"/>
                  </a:lnTo>
                  <a:lnTo>
                    <a:pt x="2849" y="4969"/>
                  </a:lnTo>
                  <a:lnTo>
                    <a:pt x="2496" y="5073"/>
                  </a:lnTo>
                  <a:lnTo>
                    <a:pt x="2142" y="5239"/>
                  </a:lnTo>
                  <a:lnTo>
                    <a:pt x="1830" y="5405"/>
                  </a:lnTo>
                  <a:lnTo>
                    <a:pt x="1518" y="5634"/>
                  </a:lnTo>
                  <a:lnTo>
                    <a:pt x="1227" y="5863"/>
                  </a:lnTo>
                  <a:lnTo>
                    <a:pt x="978" y="6133"/>
                  </a:lnTo>
                  <a:lnTo>
                    <a:pt x="749" y="6424"/>
                  </a:lnTo>
                  <a:lnTo>
                    <a:pt x="541" y="6736"/>
                  </a:lnTo>
                  <a:lnTo>
                    <a:pt x="375" y="7048"/>
                  </a:lnTo>
                  <a:lnTo>
                    <a:pt x="230" y="7401"/>
                  </a:lnTo>
                  <a:lnTo>
                    <a:pt x="126" y="7754"/>
                  </a:lnTo>
                  <a:lnTo>
                    <a:pt x="42" y="8129"/>
                  </a:lnTo>
                  <a:lnTo>
                    <a:pt x="1" y="8524"/>
                  </a:lnTo>
                  <a:lnTo>
                    <a:pt x="22" y="8919"/>
                  </a:lnTo>
                  <a:lnTo>
                    <a:pt x="22" y="9002"/>
                  </a:lnTo>
                  <a:lnTo>
                    <a:pt x="63" y="9438"/>
                  </a:lnTo>
                  <a:lnTo>
                    <a:pt x="167" y="9854"/>
                  </a:lnTo>
                  <a:lnTo>
                    <a:pt x="292" y="10270"/>
                  </a:lnTo>
                  <a:lnTo>
                    <a:pt x="458" y="10644"/>
                  </a:lnTo>
                  <a:lnTo>
                    <a:pt x="666" y="11018"/>
                  </a:lnTo>
                  <a:lnTo>
                    <a:pt x="895" y="11351"/>
                  </a:lnTo>
                  <a:lnTo>
                    <a:pt x="1165" y="11663"/>
                  </a:lnTo>
                  <a:lnTo>
                    <a:pt x="1435" y="11975"/>
                  </a:lnTo>
                  <a:lnTo>
                    <a:pt x="1747" y="12224"/>
                  </a:lnTo>
                  <a:lnTo>
                    <a:pt x="2101" y="12474"/>
                  </a:lnTo>
                  <a:lnTo>
                    <a:pt x="2454" y="12681"/>
                  </a:lnTo>
                  <a:lnTo>
                    <a:pt x="2828" y="12848"/>
                  </a:lnTo>
                  <a:lnTo>
                    <a:pt x="3223" y="12993"/>
                  </a:lnTo>
                  <a:lnTo>
                    <a:pt x="3618" y="13097"/>
                  </a:lnTo>
                  <a:lnTo>
                    <a:pt x="4055" y="13160"/>
                  </a:lnTo>
                  <a:lnTo>
                    <a:pt x="4491" y="13201"/>
                  </a:lnTo>
                  <a:lnTo>
                    <a:pt x="20852" y="13201"/>
                  </a:lnTo>
                  <a:lnTo>
                    <a:pt x="21205" y="13180"/>
                  </a:lnTo>
                  <a:lnTo>
                    <a:pt x="21538" y="13139"/>
                  </a:lnTo>
                  <a:lnTo>
                    <a:pt x="21871" y="13056"/>
                  </a:lnTo>
                  <a:lnTo>
                    <a:pt x="22182" y="12952"/>
                  </a:lnTo>
                  <a:lnTo>
                    <a:pt x="22473" y="12806"/>
                  </a:lnTo>
                  <a:lnTo>
                    <a:pt x="22764" y="12640"/>
                  </a:lnTo>
                  <a:lnTo>
                    <a:pt x="23035" y="12453"/>
                  </a:lnTo>
                  <a:lnTo>
                    <a:pt x="23284" y="12224"/>
                  </a:lnTo>
                  <a:lnTo>
                    <a:pt x="23492" y="11995"/>
                  </a:lnTo>
                  <a:lnTo>
                    <a:pt x="23700" y="11725"/>
                  </a:lnTo>
                  <a:lnTo>
                    <a:pt x="23866" y="11455"/>
                  </a:lnTo>
                  <a:lnTo>
                    <a:pt x="24012" y="11164"/>
                  </a:lnTo>
                  <a:lnTo>
                    <a:pt x="24137" y="10852"/>
                  </a:lnTo>
                  <a:lnTo>
                    <a:pt x="24220" y="10519"/>
                  </a:lnTo>
                  <a:lnTo>
                    <a:pt x="24282" y="10187"/>
                  </a:lnTo>
                  <a:lnTo>
                    <a:pt x="24303" y="9833"/>
                  </a:lnTo>
                  <a:lnTo>
                    <a:pt x="24303" y="9501"/>
                  </a:lnTo>
                  <a:lnTo>
                    <a:pt x="24240" y="9127"/>
                  </a:lnTo>
                  <a:lnTo>
                    <a:pt x="24157" y="8752"/>
                  </a:lnTo>
                  <a:lnTo>
                    <a:pt x="24033" y="8399"/>
                  </a:lnTo>
                  <a:lnTo>
                    <a:pt x="23887" y="8066"/>
                  </a:lnTo>
                  <a:lnTo>
                    <a:pt x="23721" y="7734"/>
                  </a:lnTo>
                  <a:lnTo>
                    <a:pt x="23513" y="7443"/>
                  </a:lnTo>
                  <a:lnTo>
                    <a:pt x="23284" y="7172"/>
                  </a:lnTo>
                  <a:lnTo>
                    <a:pt x="23035" y="6902"/>
                  </a:lnTo>
                  <a:lnTo>
                    <a:pt x="22744" y="6673"/>
                  </a:lnTo>
                  <a:lnTo>
                    <a:pt x="22453" y="6466"/>
                  </a:lnTo>
                  <a:lnTo>
                    <a:pt x="22141" y="6278"/>
                  </a:lnTo>
                  <a:lnTo>
                    <a:pt x="21808" y="6133"/>
                  </a:lnTo>
                  <a:lnTo>
                    <a:pt x="21455" y="6008"/>
                  </a:lnTo>
                  <a:lnTo>
                    <a:pt x="21101" y="5904"/>
                  </a:lnTo>
                  <a:lnTo>
                    <a:pt x="20727" y="5863"/>
                  </a:lnTo>
                  <a:lnTo>
                    <a:pt x="20353" y="5842"/>
                  </a:lnTo>
                  <a:lnTo>
                    <a:pt x="20166" y="5842"/>
                  </a:lnTo>
                  <a:lnTo>
                    <a:pt x="19979" y="5489"/>
                  </a:lnTo>
                  <a:lnTo>
                    <a:pt x="19771" y="5177"/>
                  </a:lnTo>
                  <a:lnTo>
                    <a:pt x="19542" y="4865"/>
                  </a:lnTo>
                  <a:lnTo>
                    <a:pt x="19272" y="4574"/>
                  </a:lnTo>
                  <a:lnTo>
                    <a:pt x="19023" y="4304"/>
                  </a:lnTo>
                  <a:lnTo>
                    <a:pt x="18731" y="4054"/>
                  </a:lnTo>
                  <a:lnTo>
                    <a:pt x="18420" y="3825"/>
                  </a:lnTo>
                  <a:lnTo>
                    <a:pt x="18108" y="3618"/>
                  </a:lnTo>
                  <a:lnTo>
                    <a:pt x="17775" y="3430"/>
                  </a:lnTo>
                  <a:lnTo>
                    <a:pt x="17443" y="3264"/>
                  </a:lnTo>
                  <a:lnTo>
                    <a:pt x="17089" y="3119"/>
                  </a:lnTo>
                  <a:lnTo>
                    <a:pt x="16736" y="3015"/>
                  </a:lnTo>
                  <a:lnTo>
                    <a:pt x="16362" y="2911"/>
                  </a:lnTo>
                  <a:lnTo>
                    <a:pt x="15987" y="2848"/>
                  </a:lnTo>
                  <a:lnTo>
                    <a:pt x="15592" y="2786"/>
                  </a:lnTo>
                  <a:lnTo>
                    <a:pt x="14823" y="2786"/>
                  </a:lnTo>
                  <a:lnTo>
                    <a:pt x="14428" y="2828"/>
                  </a:lnTo>
                  <a:lnTo>
                    <a:pt x="14033" y="2911"/>
                  </a:lnTo>
                  <a:lnTo>
                    <a:pt x="13659" y="3015"/>
                  </a:lnTo>
                  <a:lnTo>
                    <a:pt x="13451" y="2682"/>
                  </a:lnTo>
                  <a:lnTo>
                    <a:pt x="13243" y="2349"/>
                  </a:lnTo>
                  <a:lnTo>
                    <a:pt x="12994" y="2058"/>
                  </a:lnTo>
                  <a:lnTo>
                    <a:pt x="12744" y="1767"/>
                  </a:lnTo>
                  <a:lnTo>
                    <a:pt x="12474" y="1497"/>
                  </a:lnTo>
                  <a:lnTo>
                    <a:pt x="12183" y="1248"/>
                  </a:lnTo>
                  <a:lnTo>
                    <a:pt x="11871" y="1019"/>
                  </a:lnTo>
                  <a:lnTo>
                    <a:pt x="11559" y="832"/>
                  </a:lnTo>
                  <a:lnTo>
                    <a:pt x="11227" y="645"/>
                  </a:lnTo>
                  <a:lnTo>
                    <a:pt x="10873" y="478"/>
                  </a:lnTo>
                  <a:lnTo>
                    <a:pt x="10520" y="333"/>
                  </a:lnTo>
                  <a:lnTo>
                    <a:pt x="10167" y="208"/>
                  </a:lnTo>
                  <a:lnTo>
                    <a:pt x="9792" y="125"/>
                  </a:lnTo>
                  <a:lnTo>
                    <a:pt x="9397" y="63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6259288" y="1584171"/>
              <a:ext cx="576285" cy="313052"/>
            </a:xfrm>
            <a:custGeom>
              <a:rect b="b" l="l" r="r" t="t"/>
              <a:pathLst>
                <a:path extrusionOk="0" fill="none" h="13202" w="24303">
                  <a:moveTo>
                    <a:pt x="20353" y="5842"/>
                  </a:moveTo>
                  <a:lnTo>
                    <a:pt x="20166" y="5842"/>
                  </a:lnTo>
                  <a:lnTo>
                    <a:pt x="20166" y="5842"/>
                  </a:lnTo>
                  <a:lnTo>
                    <a:pt x="19979" y="5489"/>
                  </a:lnTo>
                  <a:lnTo>
                    <a:pt x="19771" y="5177"/>
                  </a:lnTo>
                  <a:lnTo>
                    <a:pt x="19542" y="4865"/>
                  </a:lnTo>
                  <a:lnTo>
                    <a:pt x="19272" y="4574"/>
                  </a:lnTo>
                  <a:lnTo>
                    <a:pt x="19023" y="4304"/>
                  </a:lnTo>
                  <a:lnTo>
                    <a:pt x="18731" y="4054"/>
                  </a:lnTo>
                  <a:lnTo>
                    <a:pt x="18420" y="3825"/>
                  </a:lnTo>
                  <a:lnTo>
                    <a:pt x="18108" y="3618"/>
                  </a:lnTo>
                  <a:lnTo>
                    <a:pt x="17775" y="3430"/>
                  </a:lnTo>
                  <a:lnTo>
                    <a:pt x="17443" y="3264"/>
                  </a:lnTo>
                  <a:lnTo>
                    <a:pt x="17089" y="3119"/>
                  </a:lnTo>
                  <a:lnTo>
                    <a:pt x="16736" y="3015"/>
                  </a:lnTo>
                  <a:lnTo>
                    <a:pt x="16362" y="2911"/>
                  </a:lnTo>
                  <a:lnTo>
                    <a:pt x="15987" y="2848"/>
                  </a:lnTo>
                  <a:lnTo>
                    <a:pt x="15592" y="2786"/>
                  </a:lnTo>
                  <a:lnTo>
                    <a:pt x="15218" y="2786"/>
                  </a:lnTo>
                  <a:lnTo>
                    <a:pt x="15218" y="2786"/>
                  </a:lnTo>
                  <a:lnTo>
                    <a:pt x="14823" y="2786"/>
                  </a:lnTo>
                  <a:lnTo>
                    <a:pt x="14428" y="2828"/>
                  </a:lnTo>
                  <a:lnTo>
                    <a:pt x="14033" y="2911"/>
                  </a:lnTo>
                  <a:lnTo>
                    <a:pt x="13659" y="3015"/>
                  </a:lnTo>
                  <a:lnTo>
                    <a:pt x="13659" y="3015"/>
                  </a:lnTo>
                  <a:lnTo>
                    <a:pt x="13451" y="2682"/>
                  </a:lnTo>
                  <a:lnTo>
                    <a:pt x="13243" y="2349"/>
                  </a:lnTo>
                  <a:lnTo>
                    <a:pt x="12994" y="2058"/>
                  </a:lnTo>
                  <a:lnTo>
                    <a:pt x="12744" y="1767"/>
                  </a:lnTo>
                  <a:lnTo>
                    <a:pt x="12474" y="1497"/>
                  </a:lnTo>
                  <a:lnTo>
                    <a:pt x="12183" y="1248"/>
                  </a:lnTo>
                  <a:lnTo>
                    <a:pt x="11871" y="1019"/>
                  </a:lnTo>
                  <a:lnTo>
                    <a:pt x="11559" y="832"/>
                  </a:lnTo>
                  <a:lnTo>
                    <a:pt x="11227" y="645"/>
                  </a:lnTo>
                  <a:lnTo>
                    <a:pt x="10873" y="478"/>
                  </a:lnTo>
                  <a:lnTo>
                    <a:pt x="10520" y="333"/>
                  </a:lnTo>
                  <a:lnTo>
                    <a:pt x="10167" y="208"/>
                  </a:lnTo>
                  <a:lnTo>
                    <a:pt x="9792" y="125"/>
                  </a:lnTo>
                  <a:lnTo>
                    <a:pt x="9397" y="63"/>
                  </a:lnTo>
                  <a:lnTo>
                    <a:pt x="9023" y="0"/>
                  </a:lnTo>
                  <a:lnTo>
                    <a:pt x="8628" y="0"/>
                  </a:lnTo>
                  <a:lnTo>
                    <a:pt x="8628" y="0"/>
                  </a:lnTo>
                  <a:lnTo>
                    <a:pt x="8379" y="0"/>
                  </a:lnTo>
                  <a:lnTo>
                    <a:pt x="8129" y="0"/>
                  </a:lnTo>
                  <a:lnTo>
                    <a:pt x="7880" y="42"/>
                  </a:lnTo>
                  <a:lnTo>
                    <a:pt x="7630" y="83"/>
                  </a:lnTo>
                  <a:lnTo>
                    <a:pt x="7152" y="187"/>
                  </a:lnTo>
                  <a:lnTo>
                    <a:pt x="6716" y="354"/>
                  </a:lnTo>
                  <a:lnTo>
                    <a:pt x="6279" y="541"/>
                  </a:lnTo>
                  <a:lnTo>
                    <a:pt x="5863" y="790"/>
                  </a:lnTo>
                  <a:lnTo>
                    <a:pt x="5489" y="1061"/>
                  </a:lnTo>
                  <a:lnTo>
                    <a:pt x="5136" y="1372"/>
                  </a:lnTo>
                  <a:lnTo>
                    <a:pt x="4803" y="1726"/>
                  </a:lnTo>
                  <a:lnTo>
                    <a:pt x="4512" y="2100"/>
                  </a:lnTo>
                  <a:lnTo>
                    <a:pt x="4263" y="2495"/>
                  </a:lnTo>
                  <a:lnTo>
                    <a:pt x="4055" y="2931"/>
                  </a:lnTo>
                  <a:lnTo>
                    <a:pt x="3868" y="3389"/>
                  </a:lnTo>
                  <a:lnTo>
                    <a:pt x="3743" y="3846"/>
                  </a:lnTo>
                  <a:lnTo>
                    <a:pt x="3701" y="4096"/>
                  </a:lnTo>
                  <a:lnTo>
                    <a:pt x="3660" y="4345"/>
                  </a:lnTo>
                  <a:lnTo>
                    <a:pt x="3639" y="4595"/>
                  </a:lnTo>
                  <a:lnTo>
                    <a:pt x="3639" y="4844"/>
                  </a:lnTo>
                  <a:lnTo>
                    <a:pt x="3639" y="4844"/>
                  </a:lnTo>
                  <a:lnTo>
                    <a:pt x="3244" y="4886"/>
                  </a:lnTo>
                  <a:lnTo>
                    <a:pt x="2849" y="4969"/>
                  </a:lnTo>
                  <a:lnTo>
                    <a:pt x="2496" y="5073"/>
                  </a:lnTo>
                  <a:lnTo>
                    <a:pt x="2142" y="5239"/>
                  </a:lnTo>
                  <a:lnTo>
                    <a:pt x="1830" y="5405"/>
                  </a:lnTo>
                  <a:lnTo>
                    <a:pt x="1518" y="5634"/>
                  </a:lnTo>
                  <a:lnTo>
                    <a:pt x="1227" y="5863"/>
                  </a:lnTo>
                  <a:lnTo>
                    <a:pt x="978" y="6133"/>
                  </a:lnTo>
                  <a:lnTo>
                    <a:pt x="749" y="6424"/>
                  </a:lnTo>
                  <a:lnTo>
                    <a:pt x="541" y="6736"/>
                  </a:lnTo>
                  <a:lnTo>
                    <a:pt x="375" y="7048"/>
                  </a:lnTo>
                  <a:lnTo>
                    <a:pt x="230" y="7401"/>
                  </a:lnTo>
                  <a:lnTo>
                    <a:pt x="126" y="7754"/>
                  </a:lnTo>
                  <a:lnTo>
                    <a:pt x="42" y="8129"/>
                  </a:lnTo>
                  <a:lnTo>
                    <a:pt x="1" y="8524"/>
                  </a:lnTo>
                  <a:lnTo>
                    <a:pt x="22" y="8919"/>
                  </a:lnTo>
                  <a:lnTo>
                    <a:pt x="22" y="8919"/>
                  </a:lnTo>
                  <a:lnTo>
                    <a:pt x="22" y="9002"/>
                  </a:lnTo>
                  <a:lnTo>
                    <a:pt x="22" y="9002"/>
                  </a:lnTo>
                  <a:lnTo>
                    <a:pt x="63" y="9438"/>
                  </a:lnTo>
                  <a:lnTo>
                    <a:pt x="167" y="9854"/>
                  </a:lnTo>
                  <a:lnTo>
                    <a:pt x="292" y="10270"/>
                  </a:lnTo>
                  <a:lnTo>
                    <a:pt x="458" y="10644"/>
                  </a:lnTo>
                  <a:lnTo>
                    <a:pt x="666" y="11018"/>
                  </a:lnTo>
                  <a:lnTo>
                    <a:pt x="895" y="11351"/>
                  </a:lnTo>
                  <a:lnTo>
                    <a:pt x="1165" y="11663"/>
                  </a:lnTo>
                  <a:lnTo>
                    <a:pt x="1435" y="11975"/>
                  </a:lnTo>
                  <a:lnTo>
                    <a:pt x="1747" y="12224"/>
                  </a:lnTo>
                  <a:lnTo>
                    <a:pt x="2101" y="12474"/>
                  </a:lnTo>
                  <a:lnTo>
                    <a:pt x="2454" y="12681"/>
                  </a:lnTo>
                  <a:lnTo>
                    <a:pt x="2828" y="12848"/>
                  </a:lnTo>
                  <a:lnTo>
                    <a:pt x="3223" y="12993"/>
                  </a:lnTo>
                  <a:lnTo>
                    <a:pt x="3618" y="13097"/>
                  </a:lnTo>
                  <a:lnTo>
                    <a:pt x="4055" y="13160"/>
                  </a:lnTo>
                  <a:lnTo>
                    <a:pt x="4491" y="13201"/>
                  </a:lnTo>
                  <a:lnTo>
                    <a:pt x="20852" y="13201"/>
                  </a:lnTo>
                  <a:lnTo>
                    <a:pt x="20852" y="13201"/>
                  </a:lnTo>
                  <a:lnTo>
                    <a:pt x="21205" y="13180"/>
                  </a:lnTo>
                  <a:lnTo>
                    <a:pt x="21538" y="13139"/>
                  </a:lnTo>
                  <a:lnTo>
                    <a:pt x="21871" y="13056"/>
                  </a:lnTo>
                  <a:lnTo>
                    <a:pt x="22182" y="12952"/>
                  </a:lnTo>
                  <a:lnTo>
                    <a:pt x="22473" y="12806"/>
                  </a:lnTo>
                  <a:lnTo>
                    <a:pt x="22764" y="12640"/>
                  </a:lnTo>
                  <a:lnTo>
                    <a:pt x="23035" y="12453"/>
                  </a:lnTo>
                  <a:lnTo>
                    <a:pt x="23284" y="12224"/>
                  </a:lnTo>
                  <a:lnTo>
                    <a:pt x="23492" y="11995"/>
                  </a:lnTo>
                  <a:lnTo>
                    <a:pt x="23700" y="11725"/>
                  </a:lnTo>
                  <a:lnTo>
                    <a:pt x="23866" y="11455"/>
                  </a:lnTo>
                  <a:lnTo>
                    <a:pt x="24012" y="11164"/>
                  </a:lnTo>
                  <a:lnTo>
                    <a:pt x="24137" y="10852"/>
                  </a:lnTo>
                  <a:lnTo>
                    <a:pt x="24220" y="10519"/>
                  </a:lnTo>
                  <a:lnTo>
                    <a:pt x="24282" y="10187"/>
                  </a:lnTo>
                  <a:lnTo>
                    <a:pt x="24303" y="9833"/>
                  </a:lnTo>
                  <a:lnTo>
                    <a:pt x="24303" y="9833"/>
                  </a:lnTo>
                  <a:lnTo>
                    <a:pt x="24303" y="9501"/>
                  </a:lnTo>
                  <a:lnTo>
                    <a:pt x="24303" y="9501"/>
                  </a:lnTo>
                  <a:lnTo>
                    <a:pt x="24240" y="9127"/>
                  </a:lnTo>
                  <a:lnTo>
                    <a:pt x="24157" y="8752"/>
                  </a:lnTo>
                  <a:lnTo>
                    <a:pt x="24033" y="8399"/>
                  </a:lnTo>
                  <a:lnTo>
                    <a:pt x="23887" y="8066"/>
                  </a:lnTo>
                  <a:lnTo>
                    <a:pt x="23721" y="7734"/>
                  </a:lnTo>
                  <a:lnTo>
                    <a:pt x="23513" y="7443"/>
                  </a:lnTo>
                  <a:lnTo>
                    <a:pt x="23284" y="7172"/>
                  </a:lnTo>
                  <a:lnTo>
                    <a:pt x="23035" y="6902"/>
                  </a:lnTo>
                  <a:lnTo>
                    <a:pt x="22744" y="6673"/>
                  </a:lnTo>
                  <a:lnTo>
                    <a:pt x="22453" y="6466"/>
                  </a:lnTo>
                  <a:lnTo>
                    <a:pt x="22141" y="6278"/>
                  </a:lnTo>
                  <a:lnTo>
                    <a:pt x="21808" y="6133"/>
                  </a:lnTo>
                  <a:lnTo>
                    <a:pt x="21455" y="6008"/>
                  </a:lnTo>
                  <a:lnTo>
                    <a:pt x="21101" y="5904"/>
                  </a:lnTo>
                  <a:lnTo>
                    <a:pt x="20727" y="5863"/>
                  </a:lnTo>
                  <a:lnTo>
                    <a:pt x="20353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6141985" y="3350375"/>
              <a:ext cx="748817" cy="626057"/>
            </a:xfrm>
            <a:custGeom>
              <a:rect b="b" l="l" r="r" t="t"/>
              <a:pathLst>
                <a:path extrusionOk="0" h="26402" w="31579">
                  <a:moveTo>
                    <a:pt x="1414" y="0"/>
                  </a:moveTo>
                  <a:lnTo>
                    <a:pt x="1248" y="21"/>
                  </a:lnTo>
                  <a:lnTo>
                    <a:pt x="1102" y="63"/>
                  </a:lnTo>
                  <a:lnTo>
                    <a:pt x="956" y="125"/>
                  </a:lnTo>
                  <a:lnTo>
                    <a:pt x="832" y="187"/>
                  </a:lnTo>
                  <a:lnTo>
                    <a:pt x="686" y="270"/>
                  </a:lnTo>
                  <a:lnTo>
                    <a:pt x="582" y="354"/>
                  </a:lnTo>
                  <a:lnTo>
                    <a:pt x="458" y="458"/>
                  </a:lnTo>
                  <a:lnTo>
                    <a:pt x="354" y="561"/>
                  </a:lnTo>
                  <a:lnTo>
                    <a:pt x="270" y="686"/>
                  </a:lnTo>
                  <a:lnTo>
                    <a:pt x="187" y="811"/>
                  </a:lnTo>
                  <a:lnTo>
                    <a:pt x="125" y="936"/>
                  </a:lnTo>
                  <a:lnTo>
                    <a:pt x="63" y="1081"/>
                  </a:lnTo>
                  <a:lnTo>
                    <a:pt x="21" y="1227"/>
                  </a:lnTo>
                  <a:lnTo>
                    <a:pt x="0" y="1393"/>
                  </a:lnTo>
                  <a:lnTo>
                    <a:pt x="0" y="1539"/>
                  </a:lnTo>
                  <a:lnTo>
                    <a:pt x="0" y="1684"/>
                  </a:lnTo>
                  <a:lnTo>
                    <a:pt x="104" y="3118"/>
                  </a:lnTo>
                  <a:lnTo>
                    <a:pt x="3118" y="0"/>
                  </a:lnTo>
                  <a:close/>
                  <a:moveTo>
                    <a:pt x="15883" y="0"/>
                  </a:moveTo>
                  <a:lnTo>
                    <a:pt x="14760" y="977"/>
                  </a:lnTo>
                  <a:lnTo>
                    <a:pt x="13638" y="1934"/>
                  </a:lnTo>
                  <a:lnTo>
                    <a:pt x="11392" y="3805"/>
                  </a:lnTo>
                  <a:lnTo>
                    <a:pt x="9210" y="5572"/>
                  </a:lnTo>
                  <a:lnTo>
                    <a:pt x="7131" y="7214"/>
                  </a:lnTo>
                  <a:lnTo>
                    <a:pt x="5197" y="8711"/>
                  </a:lnTo>
                  <a:lnTo>
                    <a:pt x="3451" y="10041"/>
                  </a:lnTo>
                  <a:lnTo>
                    <a:pt x="1934" y="11164"/>
                  </a:lnTo>
                  <a:lnTo>
                    <a:pt x="707" y="12058"/>
                  </a:lnTo>
                  <a:lnTo>
                    <a:pt x="1227" y="19729"/>
                  </a:lnTo>
                  <a:lnTo>
                    <a:pt x="1248" y="19895"/>
                  </a:lnTo>
                  <a:lnTo>
                    <a:pt x="1289" y="20061"/>
                  </a:lnTo>
                  <a:lnTo>
                    <a:pt x="1331" y="20228"/>
                  </a:lnTo>
                  <a:lnTo>
                    <a:pt x="1414" y="20394"/>
                  </a:lnTo>
                  <a:lnTo>
                    <a:pt x="1497" y="20539"/>
                  </a:lnTo>
                  <a:lnTo>
                    <a:pt x="1580" y="20664"/>
                  </a:lnTo>
                  <a:lnTo>
                    <a:pt x="1684" y="20810"/>
                  </a:lnTo>
                  <a:lnTo>
                    <a:pt x="1809" y="20914"/>
                  </a:lnTo>
                  <a:lnTo>
                    <a:pt x="1934" y="21038"/>
                  </a:lnTo>
                  <a:lnTo>
                    <a:pt x="2058" y="21121"/>
                  </a:lnTo>
                  <a:lnTo>
                    <a:pt x="2204" y="21205"/>
                  </a:lnTo>
                  <a:lnTo>
                    <a:pt x="2370" y="21288"/>
                  </a:lnTo>
                  <a:lnTo>
                    <a:pt x="2516" y="21350"/>
                  </a:lnTo>
                  <a:lnTo>
                    <a:pt x="2682" y="21392"/>
                  </a:lnTo>
                  <a:lnTo>
                    <a:pt x="2869" y="21413"/>
                  </a:lnTo>
                  <a:lnTo>
                    <a:pt x="7089" y="21413"/>
                  </a:lnTo>
                  <a:lnTo>
                    <a:pt x="7443" y="26402"/>
                  </a:lnTo>
                  <a:lnTo>
                    <a:pt x="12078" y="21413"/>
                  </a:lnTo>
                  <a:lnTo>
                    <a:pt x="28522" y="21413"/>
                  </a:lnTo>
                  <a:lnTo>
                    <a:pt x="29187" y="16174"/>
                  </a:lnTo>
                  <a:lnTo>
                    <a:pt x="29562" y="13430"/>
                  </a:lnTo>
                  <a:lnTo>
                    <a:pt x="29936" y="10665"/>
                  </a:lnTo>
                  <a:lnTo>
                    <a:pt x="30331" y="7900"/>
                  </a:lnTo>
                  <a:lnTo>
                    <a:pt x="30726" y="5177"/>
                  </a:lnTo>
                  <a:lnTo>
                    <a:pt x="31142" y="2536"/>
                  </a:lnTo>
                  <a:lnTo>
                    <a:pt x="31578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7"/>
            <p:cNvSpPr/>
            <p:nvPr/>
          </p:nvSpPr>
          <p:spPr>
            <a:xfrm>
              <a:off x="6158726" y="3350375"/>
              <a:ext cx="732076" cy="626057"/>
            </a:xfrm>
            <a:custGeom>
              <a:rect b="b" l="l" r="r" t="t"/>
              <a:pathLst>
                <a:path extrusionOk="0" fill="none" h="26402" w="30873">
                  <a:moveTo>
                    <a:pt x="30872" y="0"/>
                  </a:moveTo>
                  <a:lnTo>
                    <a:pt x="15177" y="0"/>
                  </a:lnTo>
                  <a:lnTo>
                    <a:pt x="15177" y="0"/>
                  </a:lnTo>
                  <a:lnTo>
                    <a:pt x="14054" y="977"/>
                  </a:lnTo>
                  <a:lnTo>
                    <a:pt x="12932" y="1934"/>
                  </a:lnTo>
                  <a:lnTo>
                    <a:pt x="10686" y="3805"/>
                  </a:lnTo>
                  <a:lnTo>
                    <a:pt x="8504" y="5572"/>
                  </a:lnTo>
                  <a:lnTo>
                    <a:pt x="6425" y="7214"/>
                  </a:lnTo>
                  <a:lnTo>
                    <a:pt x="4491" y="8711"/>
                  </a:lnTo>
                  <a:lnTo>
                    <a:pt x="2745" y="10041"/>
                  </a:lnTo>
                  <a:lnTo>
                    <a:pt x="1228" y="11164"/>
                  </a:lnTo>
                  <a:lnTo>
                    <a:pt x="1" y="12058"/>
                  </a:lnTo>
                  <a:lnTo>
                    <a:pt x="521" y="19729"/>
                  </a:lnTo>
                  <a:lnTo>
                    <a:pt x="521" y="19729"/>
                  </a:lnTo>
                  <a:lnTo>
                    <a:pt x="542" y="19895"/>
                  </a:lnTo>
                  <a:lnTo>
                    <a:pt x="583" y="20061"/>
                  </a:lnTo>
                  <a:lnTo>
                    <a:pt x="625" y="20228"/>
                  </a:lnTo>
                  <a:lnTo>
                    <a:pt x="708" y="20394"/>
                  </a:lnTo>
                  <a:lnTo>
                    <a:pt x="791" y="20539"/>
                  </a:lnTo>
                  <a:lnTo>
                    <a:pt x="874" y="20664"/>
                  </a:lnTo>
                  <a:lnTo>
                    <a:pt x="978" y="20810"/>
                  </a:lnTo>
                  <a:lnTo>
                    <a:pt x="1103" y="20914"/>
                  </a:lnTo>
                  <a:lnTo>
                    <a:pt x="1228" y="21038"/>
                  </a:lnTo>
                  <a:lnTo>
                    <a:pt x="1352" y="21121"/>
                  </a:lnTo>
                  <a:lnTo>
                    <a:pt x="1498" y="21205"/>
                  </a:lnTo>
                  <a:lnTo>
                    <a:pt x="1664" y="21288"/>
                  </a:lnTo>
                  <a:lnTo>
                    <a:pt x="1810" y="21350"/>
                  </a:lnTo>
                  <a:lnTo>
                    <a:pt x="1976" y="21392"/>
                  </a:lnTo>
                  <a:lnTo>
                    <a:pt x="2163" y="21413"/>
                  </a:lnTo>
                  <a:lnTo>
                    <a:pt x="2329" y="21413"/>
                  </a:lnTo>
                  <a:lnTo>
                    <a:pt x="6383" y="21413"/>
                  </a:lnTo>
                  <a:lnTo>
                    <a:pt x="6737" y="26402"/>
                  </a:lnTo>
                  <a:lnTo>
                    <a:pt x="11372" y="21413"/>
                  </a:lnTo>
                  <a:lnTo>
                    <a:pt x="27816" y="21413"/>
                  </a:lnTo>
                  <a:lnTo>
                    <a:pt x="27816" y="21413"/>
                  </a:lnTo>
                  <a:lnTo>
                    <a:pt x="28481" y="16174"/>
                  </a:lnTo>
                  <a:lnTo>
                    <a:pt x="28856" y="13430"/>
                  </a:lnTo>
                  <a:lnTo>
                    <a:pt x="29230" y="10665"/>
                  </a:lnTo>
                  <a:lnTo>
                    <a:pt x="29625" y="7900"/>
                  </a:lnTo>
                  <a:lnTo>
                    <a:pt x="30020" y="5177"/>
                  </a:lnTo>
                  <a:lnTo>
                    <a:pt x="30436" y="2536"/>
                  </a:lnTo>
                  <a:lnTo>
                    <a:pt x="3087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6141985" y="3350375"/>
              <a:ext cx="73959" cy="73959"/>
            </a:xfrm>
            <a:custGeom>
              <a:rect b="b" l="l" r="r" t="t"/>
              <a:pathLst>
                <a:path extrusionOk="0" fill="none" h="3119" w="3119">
                  <a:moveTo>
                    <a:pt x="1559" y="0"/>
                  </a:moveTo>
                  <a:lnTo>
                    <a:pt x="1559" y="0"/>
                  </a:lnTo>
                  <a:lnTo>
                    <a:pt x="1414" y="0"/>
                  </a:lnTo>
                  <a:lnTo>
                    <a:pt x="1248" y="21"/>
                  </a:lnTo>
                  <a:lnTo>
                    <a:pt x="1102" y="63"/>
                  </a:lnTo>
                  <a:lnTo>
                    <a:pt x="956" y="125"/>
                  </a:lnTo>
                  <a:lnTo>
                    <a:pt x="832" y="187"/>
                  </a:lnTo>
                  <a:lnTo>
                    <a:pt x="686" y="270"/>
                  </a:lnTo>
                  <a:lnTo>
                    <a:pt x="582" y="354"/>
                  </a:lnTo>
                  <a:lnTo>
                    <a:pt x="458" y="458"/>
                  </a:lnTo>
                  <a:lnTo>
                    <a:pt x="354" y="561"/>
                  </a:lnTo>
                  <a:lnTo>
                    <a:pt x="270" y="686"/>
                  </a:lnTo>
                  <a:lnTo>
                    <a:pt x="187" y="811"/>
                  </a:lnTo>
                  <a:lnTo>
                    <a:pt x="125" y="936"/>
                  </a:lnTo>
                  <a:lnTo>
                    <a:pt x="63" y="1081"/>
                  </a:lnTo>
                  <a:lnTo>
                    <a:pt x="21" y="1227"/>
                  </a:lnTo>
                  <a:lnTo>
                    <a:pt x="0" y="1393"/>
                  </a:lnTo>
                  <a:lnTo>
                    <a:pt x="0" y="1539"/>
                  </a:lnTo>
                  <a:lnTo>
                    <a:pt x="0" y="1539"/>
                  </a:lnTo>
                  <a:lnTo>
                    <a:pt x="0" y="1684"/>
                  </a:lnTo>
                  <a:lnTo>
                    <a:pt x="104" y="3118"/>
                  </a:lnTo>
                  <a:lnTo>
                    <a:pt x="104" y="3118"/>
                  </a:lnTo>
                  <a:lnTo>
                    <a:pt x="3118" y="0"/>
                  </a:lnTo>
                  <a:lnTo>
                    <a:pt x="1580" y="0"/>
                  </a:lnTo>
                  <a:lnTo>
                    <a:pt x="1580" y="0"/>
                  </a:lnTo>
                  <a:lnTo>
                    <a:pt x="15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6219381" y="3577108"/>
              <a:ext cx="671419" cy="54254"/>
            </a:xfrm>
            <a:custGeom>
              <a:rect b="b" l="l" r="r" t="t"/>
              <a:pathLst>
                <a:path extrusionOk="0" h="2288" w="28315">
                  <a:moveTo>
                    <a:pt x="0" y="1"/>
                  </a:moveTo>
                  <a:lnTo>
                    <a:pt x="166" y="2288"/>
                  </a:lnTo>
                  <a:lnTo>
                    <a:pt x="28314" y="2288"/>
                  </a:lnTo>
                  <a:lnTo>
                    <a:pt x="28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6227253" y="3689502"/>
              <a:ext cx="459951" cy="54254"/>
            </a:xfrm>
            <a:custGeom>
              <a:rect b="b" l="l" r="r" t="t"/>
              <a:pathLst>
                <a:path extrusionOk="0" h="2288" w="19397">
                  <a:moveTo>
                    <a:pt x="1" y="1"/>
                  </a:moveTo>
                  <a:lnTo>
                    <a:pt x="146" y="2288"/>
                  </a:lnTo>
                  <a:lnTo>
                    <a:pt x="19396" y="2288"/>
                  </a:lnTo>
                  <a:lnTo>
                    <a:pt x="19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6211983" y="3464737"/>
              <a:ext cx="671419" cy="54230"/>
            </a:xfrm>
            <a:custGeom>
              <a:rect b="b" l="l" r="r" t="t"/>
              <a:pathLst>
                <a:path extrusionOk="0" h="2287" w="28315">
                  <a:moveTo>
                    <a:pt x="0" y="0"/>
                  </a:moveTo>
                  <a:lnTo>
                    <a:pt x="146" y="2287"/>
                  </a:lnTo>
                  <a:lnTo>
                    <a:pt x="28314" y="2287"/>
                  </a:lnTo>
                  <a:lnTo>
                    <a:pt x="28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7346715" y="1461415"/>
              <a:ext cx="530947" cy="344116"/>
            </a:xfrm>
            <a:custGeom>
              <a:rect b="b" l="l" r="r" t="t"/>
              <a:pathLst>
                <a:path extrusionOk="0" h="14512" w="22391">
                  <a:moveTo>
                    <a:pt x="13576" y="9103"/>
                  </a:moveTo>
                  <a:lnTo>
                    <a:pt x="13493" y="9169"/>
                  </a:lnTo>
                  <a:lnTo>
                    <a:pt x="13430" y="9190"/>
                  </a:lnTo>
                  <a:lnTo>
                    <a:pt x="13513" y="9127"/>
                  </a:lnTo>
                  <a:lnTo>
                    <a:pt x="13576" y="9103"/>
                  </a:lnTo>
                  <a:close/>
                  <a:moveTo>
                    <a:pt x="20166" y="1"/>
                  </a:moveTo>
                  <a:lnTo>
                    <a:pt x="19979" y="42"/>
                  </a:lnTo>
                  <a:lnTo>
                    <a:pt x="19792" y="84"/>
                  </a:lnTo>
                  <a:lnTo>
                    <a:pt x="19625" y="146"/>
                  </a:lnTo>
                  <a:lnTo>
                    <a:pt x="19438" y="250"/>
                  </a:lnTo>
                  <a:lnTo>
                    <a:pt x="19293" y="334"/>
                  </a:lnTo>
                  <a:lnTo>
                    <a:pt x="19126" y="458"/>
                  </a:lnTo>
                  <a:lnTo>
                    <a:pt x="18981" y="583"/>
                  </a:lnTo>
                  <a:lnTo>
                    <a:pt x="18856" y="729"/>
                  </a:lnTo>
                  <a:lnTo>
                    <a:pt x="18752" y="895"/>
                  </a:lnTo>
                  <a:lnTo>
                    <a:pt x="18648" y="1082"/>
                  </a:lnTo>
                  <a:lnTo>
                    <a:pt x="18607" y="1123"/>
                  </a:lnTo>
                  <a:lnTo>
                    <a:pt x="17941" y="2454"/>
                  </a:lnTo>
                  <a:lnTo>
                    <a:pt x="17235" y="3784"/>
                  </a:lnTo>
                  <a:lnTo>
                    <a:pt x="16881" y="4429"/>
                  </a:lnTo>
                  <a:lnTo>
                    <a:pt x="16507" y="5073"/>
                  </a:lnTo>
                  <a:lnTo>
                    <a:pt x="16133" y="5718"/>
                  </a:lnTo>
                  <a:lnTo>
                    <a:pt x="15759" y="6341"/>
                  </a:lnTo>
                  <a:lnTo>
                    <a:pt x="15384" y="6903"/>
                  </a:lnTo>
                  <a:lnTo>
                    <a:pt x="15010" y="7464"/>
                  </a:lnTo>
                  <a:lnTo>
                    <a:pt x="14594" y="8005"/>
                  </a:lnTo>
                  <a:lnTo>
                    <a:pt x="14179" y="8545"/>
                  </a:lnTo>
                  <a:lnTo>
                    <a:pt x="14033" y="8711"/>
                  </a:lnTo>
                  <a:lnTo>
                    <a:pt x="13867" y="8878"/>
                  </a:lnTo>
                  <a:lnTo>
                    <a:pt x="13861" y="8883"/>
                  </a:lnTo>
                  <a:lnTo>
                    <a:pt x="13861" y="8883"/>
                  </a:lnTo>
                  <a:lnTo>
                    <a:pt x="13784" y="8857"/>
                  </a:lnTo>
                  <a:lnTo>
                    <a:pt x="13181" y="8607"/>
                  </a:lnTo>
                  <a:lnTo>
                    <a:pt x="12578" y="8358"/>
                  </a:lnTo>
                  <a:lnTo>
                    <a:pt x="11996" y="8067"/>
                  </a:lnTo>
                  <a:lnTo>
                    <a:pt x="11372" y="7734"/>
                  </a:lnTo>
                  <a:lnTo>
                    <a:pt x="10748" y="7402"/>
                  </a:lnTo>
                  <a:lnTo>
                    <a:pt x="9501" y="6695"/>
                  </a:lnTo>
                  <a:lnTo>
                    <a:pt x="8877" y="6321"/>
                  </a:lnTo>
                  <a:lnTo>
                    <a:pt x="8254" y="5926"/>
                  </a:lnTo>
                  <a:lnTo>
                    <a:pt x="7027" y="5115"/>
                  </a:lnTo>
                  <a:lnTo>
                    <a:pt x="6424" y="4699"/>
                  </a:lnTo>
                  <a:lnTo>
                    <a:pt x="5822" y="4283"/>
                  </a:lnTo>
                  <a:lnTo>
                    <a:pt x="4657" y="3452"/>
                  </a:lnTo>
                  <a:lnTo>
                    <a:pt x="4595" y="3410"/>
                  </a:lnTo>
                  <a:lnTo>
                    <a:pt x="4366" y="3286"/>
                  </a:lnTo>
                  <a:lnTo>
                    <a:pt x="4117" y="3182"/>
                  </a:lnTo>
                  <a:lnTo>
                    <a:pt x="3867" y="3119"/>
                  </a:lnTo>
                  <a:lnTo>
                    <a:pt x="3618" y="3057"/>
                  </a:lnTo>
                  <a:lnTo>
                    <a:pt x="3368" y="3015"/>
                  </a:lnTo>
                  <a:lnTo>
                    <a:pt x="2849" y="3015"/>
                  </a:lnTo>
                  <a:lnTo>
                    <a:pt x="2599" y="3036"/>
                  </a:lnTo>
                  <a:lnTo>
                    <a:pt x="2350" y="3098"/>
                  </a:lnTo>
                  <a:lnTo>
                    <a:pt x="2100" y="3161"/>
                  </a:lnTo>
                  <a:lnTo>
                    <a:pt x="1872" y="3265"/>
                  </a:lnTo>
                  <a:lnTo>
                    <a:pt x="1643" y="3369"/>
                  </a:lnTo>
                  <a:lnTo>
                    <a:pt x="1414" y="3493"/>
                  </a:lnTo>
                  <a:lnTo>
                    <a:pt x="1206" y="3639"/>
                  </a:lnTo>
                  <a:lnTo>
                    <a:pt x="999" y="3805"/>
                  </a:lnTo>
                  <a:lnTo>
                    <a:pt x="811" y="4013"/>
                  </a:lnTo>
                  <a:lnTo>
                    <a:pt x="604" y="4242"/>
                  </a:lnTo>
                  <a:lnTo>
                    <a:pt x="437" y="4512"/>
                  </a:lnTo>
                  <a:lnTo>
                    <a:pt x="292" y="4782"/>
                  </a:lnTo>
                  <a:lnTo>
                    <a:pt x="167" y="5053"/>
                  </a:lnTo>
                  <a:lnTo>
                    <a:pt x="84" y="5344"/>
                  </a:lnTo>
                  <a:lnTo>
                    <a:pt x="22" y="5635"/>
                  </a:lnTo>
                  <a:lnTo>
                    <a:pt x="1" y="5926"/>
                  </a:lnTo>
                  <a:lnTo>
                    <a:pt x="1" y="6217"/>
                  </a:lnTo>
                  <a:lnTo>
                    <a:pt x="22" y="6508"/>
                  </a:lnTo>
                  <a:lnTo>
                    <a:pt x="84" y="6799"/>
                  </a:lnTo>
                  <a:lnTo>
                    <a:pt x="167" y="7090"/>
                  </a:lnTo>
                  <a:lnTo>
                    <a:pt x="271" y="7381"/>
                  </a:lnTo>
                  <a:lnTo>
                    <a:pt x="416" y="7630"/>
                  </a:lnTo>
                  <a:lnTo>
                    <a:pt x="562" y="7901"/>
                  </a:lnTo>
                  <a:lnTo>
                    <a:pt x="770" y="8129"/>
                  </a:lnTo>
                  <a:lnTo>
                    <a:pt x="978" y="8358"/>
                  </a:lnTo>
                  <a:lnTo>
                    <a:pt x="1685" y="8878"/>
                  </a:lnTo>
                  <a:lnTo>
                    <a:pt x="2371" y="9335"/>
                  </a:lnTo>
                  <a:lnTo>
                    <a:pt x="3743" y="10208"/>
                  </a:lnTo>
                  <a:lnTo>
                    <a:pt x="4450" y="10645"/>
                  </a:lnTo>
                  <a:lnTo>
                    <a:pt x="5156" y="11060"/>
                  </a:lnTo>
                  <a:lnTo>
                    <a:pt x="5884" y="11455"/>
                  </a:lnTo>
                  <a:lnTo>
                    <a:pt x="6612" y="11850"/>
                  </a:lnTo>
                  <a:lnTo>
                    <a:pt x="7360" y="12245"/>
                  </a:lnTo>
                  <a:lnTo>
                    <a:pt x="8108" y="12620"/>
                  </a:lnTo>
                  <a:lnTo>
                    <a:pt x="8877" y="12973"/>
                  </a:lnTo>
                  <a:lnTo>
                    <a:pt x="9667" y="13306"/>
                  </a:lnTo>
                  <a:lnTo>
                    <a:pt x="10499" y="13638"/>
                  </a:lnTo>
                  <a:lnTo>
                    <a:pt x="11372" y="13929"/>
                  </a:lnTo>
                  <a:lnTo>
                    <a:pt x="12224" y="14179"/>
                  </a:lnTo>
                  <a:lnTo>
                    <a:pt x="13118" y="14407"/>
                  </a:lnTo>
                  <a:lnTo>
                    <a:pt x="13430" y="14470"/>
                  </a:lnTo>
                  <a:lnTo>
                    <a:pt x="13763" y="14491"/>
                  </a:lnTo>
                  <a:lnTo>
                    <a:pt x="14095" y="14511"/>
                  </a:lnTo>
                  <a:lnTo>
                    <a:pt x="14428" y="14470"/>
                  </a:lnTo>
                  <a:lnTo>
                    <a:pt x="14719" y="14428"/>
                  </a:lnTo>
                  <a:lnTo>
                    <a:pt x="14989" y="14366"/>
                  </a:lnTo>
                  <a:lnTo>
                    <a:pt x="15239" y="14283"/>
                  </a:lnTo>
                  <a:lnTo>
                    <a:pt x="15509" y="14200"/>
                  </a:lnTo>
                  <a:lnTo>
                    <a:pt x="15862" y="14033"/>
                  </a:lnTo>
                  <a:lnTo>
                    <a:pt x="16216" y="13825"/>
                  </a:lnTo>
                  <a:lnTo>
                    <a:pt x="16549" y="13597"/>
                  </a:lnTo>
                  <a:lnTo>
                    <a:pt x="16860" y="13347"/>
                  </a:lnTo>
                  <a:lnTo>
                    <a:pt x="17255" y="12973"/>
                  </a:lnTo>
                  <a:lnTo>
                    <a:pt x="17630" y="12578"/>
                  </a:lnTo>
                  <a:lnTo>
                    <a:pt x="17983" y="12162"/>
                  </a:lnTo>
                  <a:lnTo>
                    <a:pt x="18316" y="11726"/>
                  </a:lnTo>
                  <a:lnTo>
                    <a:pt x="18794" y="10977"/>
                  </a:lnTo>
                  <a:lnTo>
                    <a:pt x="19230" y="10229"/>
                  </a:lnTo>
                  <a:lnTo>
                    <a:pt x="19667" y="9439"/>
                  </a:lnTo>
                  <a:lnTo>
                    <a:pt x="20041" y="8649"/>
                  </a:lnTo>
                  <a:lnTo>
                    <a:pt x="20374" y="7901"/>
                  </a:lnTo>
                  <a:lnTo>
                    <a:pt x="20706" y="7152"/>
                  </a:lnTo>
                  <a:lnTo>
                    <a:pt x="21018" y="6404"/>
                  </a:lnTo>
                  <a:lnTo>
                    <a:pt x="21309" y="5635"/>
                  </a:lnTo>
                  <a:lnTo>
                    <a:pt x="21579" y="4865"/>
                  </a:lnTo>
                  <a:lnTo>
                    <a:pt x="21829" y="4075"/>
                  </a:lnTo>
                  <a:lnTo>
                    <a:pt x="22078" y="3306"/>
                  </a:lnTo>
                  <a:lnTo>
                    <a:pt x="22328" y="2516"/>
                  </a:lnTo>
                  <a:lnTo>
                    <a:pt x="22349" y="2350"/>
                  </a:lnTo>
                  <a:lnTo>
                    <a:pt x="22390" y="2184"/>
                  </a:lnTo>
                  <a:lnTo>
                    <a:pt x="22390" y="1997"/>
                  </a:lnTo>
                  <a:lnTo>
                    <a:pt x="22390" y="1830"/>
                  </a:lnTo>
                  <a:lnTo>
                    <a:pt x="22369" y="1664"/>
                  </a:lnTo>
                  <a:lnTo>
                    <a:pt x="22328" y="1498"/>
                  </a:lnTo>
                  <a:lnTo>
                    <a:pt x="22286" y="1331"/>
                  </a:lnTo>
                  <a:lnTo>
                    <a:pt x="22224" y="1186"/>
                  </a:lnTo>
                  <a:lnTo>
                    <a:pt x="22161" y="1040"/>
                  </a:lnTo>
                  <a:lnTo>
                    <a:pt x="22078" y="895"/>
                  </a:lnTo>
                  <a:lnTo>
                    <a:pt x="21974" y="749"/>
                  </a:lnTo>
                  <a:lnTo>
                    <a:pt x="21850" y="625"/>
                  </a:lnTo>
                  <a:lnTo>
                    <a:pt x="21746" y="500"/>
                  </a:lnTo>
                  <a:lnTo>
                    <a:pt x="21600" y="396"/>
                  </a:lnTo>
                  <a:lnTo>
                    <a:pt x="21455" y="292"/>
                  </a:lnTo>
                  <a:lnTo>
                    <a:pt x="21309" y="209"/>
                  </a:lnTo>
                  <a:lnTo>
                    <a:pt x="21122" y="126"/>
                  </a:lnTo>
                  <a:lnTo>
                    <a:pt x="20935" y="63"/>
                  </a:lnTo>
                  <a:lnTo>
                    <a:pt x="20748" y="22"/>
                  </a:lnTo>
                  <a:lnTo>
                    <a:pt x="2054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7346715" y="1461415"/>
              <a:ext cx="530947" cy="344116"/>
            </a:xfrm>
            <a:custGeom>
              <a:rect b="b" l="l" r="r" t="t"/>
              <a:pathLst>
                <a:path extrusionOk="0" fill="none" h="14512" w="22391">
                  <a:moveTo>
                    <a:pt x="4657" y="3452"/>
                  </a:moveTo>
                  <a:lnTo>
                    <a:pt x="5822" y="4283"/>
                  </a:lnTo>
                  <a:lnTo>
                    <a:pt x="5822" y="4283"/>
                  </a:lnTo>
                  <a:lnTo>
                    <a:pt x="6424" y="4699"/>
                  </a:lnTo>
                  <a:lnTo>
                    <a:pt x="7027" y="5115"/>
                  </a:lnTo>
                  <a:lnTo>
                    <a:pt x="7027" y="5115"/>
                  </a:lnTo>
                  <a:lnTo>
                    <a:pt x="8254" y="5926"/>
                  </a:lnTo>
                  <a:lnTo>
                    <a:pt x="8877" y="6321"/>
                  </a:lnTo>
                  <a:lnTo>
                    <a:pt x="9501" y="6695"/>
                  </a:lnTo>
                  <a:lnTo>
                    <a:pt x="9501" y="6695"/>
                  </a:lnTo>
                  <a:lnTo>
                    <a:pt x="10748" y="7402"/>
                  </a:lnTo>
                  <a:lnTo>
                    <a:pt x="11372" y="7734"/>
                  </a:lnTo>
                  <a:lnTo>
                    <a:pt x="11996" y="8067"/>
                  </a:lnTo>
                  <a:lnTo>
                    <a:pt x="11996" y="8067"/>
                  </a:lnTo>
                  <a:lnTo>
                    <a:pt x="12578" y="8358"/>
                  </a:lnTo>
                  <a:lnTo>
                    <a:pt x="13181" y="8607"/>
                  </a:lnTo>
                  <a:lnTo>
                    <a:pt x="13784" y="8857"/>
                  </a:lnTo>
                  <a:lnTo>
                    <a:pt x="14407" y="9065"/>
                  </a:lnTo>
                  <a:lnTo>
                    <a:pt x="14407" y="9065"/>
                  </a:lnTo>
                  <a:lnTo>
                    <a:pt x="14262" y="9044"/>
                  </a:lnTo>
                  <a:lnTo>
                    <a:pt x="14116" y="9023"/>
                  </a:lnTo>
                  <a:lnTo>
                    <a:pt x="13971" y="9023"/>
                  </a:lnTo>
                  <a:lnTo>
                    <a:pt x="13846" y="9044"/>
                  </a:lnTo>
                  <a:lnTo>
                    <a:pt x="13846" y="9044"/>
                  </a:lnTo>
                  <a:lnTo>
                    <a:pt x="13680" y="9065"/>
                  </a:lnTo>
                  <a:lnTo>
                    <a:pt x="13513" y="9127"/>
                  </a:lnTo>
                  <a:lnTo>
                    <a:pt x="13513" y="9127"/>
                  </a:lnTo>
                  <a:lnTo>
                    <a:pt x="13430" y="9190"/>
                  </a:lnTo>
                  <a:lnTo>
                    <a:pt x="13493" y="9169"/>
                  </a:lnTo>
                  <a:lnTo>
                    <a:pt x="13493" y="9169"/>
                  </a:lnTo>
                  <a:lnTo>
                    <a:pt x="13680" y="9023"/>
                  </a:lnTo>
                  <a:lnTo>
                    <a:pt x="13867" y="8878"/>
                  </a:lnTo>
                  <a:lnTo>
                    <a:pt x="14033" y="8711"/>
                  </a:lnTo>
                  <a:lnTo>
                    <a:pt x="14179" y="8545"/>
                  </a:lnTo>
                  <a:lnTo>
                    <a:pt x="14179" y="8545"/>
                  </a:lnTo>
                  <a:lnTo>
                    <a:pt x="14594" y="8005"/>
                  </a:lnTo>
                  <a:lnTo>
                    <a:pt x="15010" y="7464"/>
                  </a:lnTo>
                  <a:lnTo>
                    <a:pt x="15384" y="6903"/>
                  </a:lnTo>
                  <a:lnTo>
                    <a:pt x="15759" y="6341"/>
                  </a:lnTo>
                  <a:lnTo>
                    <a:pt x="15759" y="6341"/>
                  </a:lnTo>
                  <a:lnTo>
                    <a:pt x="16133" y="5718"/>
                  </a:lnTo>
                  <a:lnTo>
                    <a:pt x="16507" y="5073"/>
                  </a:lnTo>
                  <a:lnTo>
                    <a:pt x="16881" y="4429"/>
                  </a:lnTo>
                  <a:lnTo>
                    <a:pt x="17235" y="3784"/>
                  </a:lnTo>
                  <a:lnTo>
                    <a:pt x="17235" y="3784"/>
                  </a:lnTo>
                  <a:lnTo>
                    <a:pt x="17941" y="2454"/>
                  </a:lnTo>
                  <a:lnTo>
                    <a:pt x="18607" y="1123"/>
                  </a:lnTo>
                  <a:lnTo>
                    <a:pt x="18648" y="1082"/>
                  </a:lnTo>
                  <a:lnTo>
                    <a:pt x="18648" y="1082"/>
                  </a:lnTo>
                  <a:lnTo>
                    <a:pt x="18752" y="895"/>
                  </a:lnTo>
                  <a:lnTo>
                    <a:pt x="18856" y="729"/>
                  </a:lnTo>
                  <a:lnTo>
                    <a:pt x="18981" y="583"/>
                  </a:lnTo>
                  <a:lnTo>
                    <a:pt x="19126" y="458"/>
                  </a:lnTo>
                  <a:lnTo>
                    <a:pt x="19293" y="334"/>
                  </a:lnTo>
                  <a:lnTo>
                    <a:pt x="19438" y="250"/>
                  </a:lnTo>
                  <a:lnTo>
                    <a:pt x="19625" y="146"/>
                  </a:lnTo>
                  <a:lnTo>
                    <a:pt x="19792" y="84"/>
                  </a:lnTo>
                  <a:lnTo>
                    <a:pt x="19979" y="42"/>
                  </a:lnTo>
                  <a:lnTo>
                    <a:pt x="20166" y="1"/>
                  </a:lnTo>
                  <a:lnTo>
                    <a:pt x="20353" y="1"/>
                  </a:lnTo>
                  <a:lnTo>
                    <a:pt x="20540" y="1"/>
                  </a:lnTo>
                  <a:lnTo>
                    <a:pt x="20748" y="22"/>
                  </a:lnTo>
                  <a:lnTo>
                    <a:pt x="20935" y="63"/>
                  </a:lnTo>
                  <a:lnTo>
                    <a:pt x="21122" y="126"/>
                  </a:lnTo>
                  <a:lnTo>
                    <a:pt x="21309" y="209"/>
                  </a:lnTo>
                  <a:lnTo>
                    <a:pt x="21309" y="209"/>
                  </a:lnTo>
                  <a:lnTo>
                    <a:pt x="21455" y="292"/>
                  </a:lnTo>
                  <a:lnTo>
                    <a:pt x="21600" y="396"/>
                  </a:lnTo>
                  <a:lnTo>
                    <a:pt x="21746" y="500"/>
                  </a:lnTo>
                  <a:lnTo>
                    <a:pt x="21850" y="625"/>
                  </a:lnTo>
                  <a:lnTo>
                    <a:pt x="21974" y="749"/>
                  </a:lnTo>
                  <a:lnTo>
                    <a:pt x="22078" y="895"/>
                  </a:lnTo>
                  <a:lnTo>
                    <a:pt x="22161" y="1040"/>
                  </a:lnTo>
                  <a:lnTo>
                    <a:pt x="22224" y="1186"/>
                  </a:lnTo>
                  <a:lnTo>
                    <a:pt x="22286" y="1331"/>
                  </a:lnTo>
                  <a:lnTo>
                    <a:pt x="22328" y="1498"/>
                  </a:lnTo>
                  <a:lnTo>
                    <a:pt x="22369" y="1664"/>
                  </a:lnTo>
                  <a:lnTo>
                    <a:pt x="22390" y="1830"/>
                  </a:lnTo>
                  <a:lnTo>
                    <a:pt x="22390" y="1997"/>
                  </a:lnTo>
                  <a:lnTo>
                    <a:pt x="22390" y="2184"/>
                  </a:lnTo>
                  <a:lnTo>
                    <a:pt x="22349" y="2350"/>
                  </a:lnTo>
                  <a:lnTo>
                    <a:pt x="22328" y="2516"/>
                  </a:lnTo>
                  <a:lnTo>
                    <a:pt x="22328" y="2516"/>
                  </a:lnTo>
                  <a:lnTo>
                    <a:pt x="22078" y="3306"/>
                  </a:lnTo>
                  <a:lnTo>
                    <a:pt x="21829" y="4075"/>
                  </a:lnTo>
                  <a:lnTo>
                    <a:pt x="21579" y="4865"/>
                  </a:lnTo>
                  <a:lnTo>
                    <a:pt x="21309" y="5635"/>
                  </a:lnTo>
                  <a:lnTo>
                    <a:pt x="21018" y="6404"/>
                  </a:lnTo>
                  <a:lnTo>
                    <a:pt x="20706" y="7152"/>
                  </a:lnTo>
                  <a:lnTo>
                    <a:pt x="20374" y="7901"/>
                  </a:lnTo>
                  <a:lnTo>
                    <a:pt x="20041" y="8649"/>
                  </a:lnTo>
                  <a:lnTo>
                    <a:pt x="20041" y="8649"/>
                  </a:lnTo>
                  <a:lnTo>
                    <a:pt x="19667" y="9439"/>
                  </a:lnTo>
                  <a:lnTo>
                    <a:pt x="19230" y="10229"/>
                  </a:lnTo>
                  <a:lnTo>
                    <a:pt x="18794" y="10977"/>
                  </a:lnTo>
                  <a:lnTo>
                    <a:pt x="18316" y="11726"/>
                  </a:lnTo>
                  <a:lnTo>
                    <a:pt x="18316" y="11726"/>
                  </a:lnTo>
                  <a:lnTo>
                    <a:pt x="17983" y="12162"/>
                  </a:lnTo>
                  <a:lnTo>
                    <a:pt x="17630" y="12578"/>
                  </a:lnTo>
                  <a:lnTo>
                    <a:pt x="17255" y="12973"/>
                  </a:lnTo>
                  <a:lnTo>
                    <a:pt x="16860" y="13347"/>
                  </a:lnTo>
                  <a:lnTo>
                    <a:pt x="16860" y="13347"/>
                  </a:lnTo>
                  <a:lnTo>
                    <a:pt x="16549" y="13597"/>
                  </a:lnTo>
                  <a:lnTo>
                    <a:pt x="16216" y="13825"/>
                  </a:lnTo>
                  <a:lnTo>
                    <a:pt x="15862" y="14033"/>
                  </a:lnTo>
                  <a:lnTo>
                    <a:pt x="15509" y="14200"/>
                  </a:lnTo>
                  <a:lnTo>
                    <a:pt x="15509" y="14200"/>
                  </a:lnTo>
                  <a:lnTo>
                    <a:pt x="15239" y="14283"/>
                  </a:lnTo>
                  <a:lnTo>
                    <a:pt x="14989" y="14366"/>
                  </a:lnTo>
                  <a:lnTo>
                    <a:pt x="14719" y="14428"/>
                  </a:lnTo>
                  <a:lnTo>
                    <a:pt x="14428" y="14470"/>
                  </a:lnTo>
                  <a:lnTo>
                    <a:pt x="14428" y="14470"/>
                  </a:lnTo>
                  <a:lnTo>
                    <a:pt x="14095" y="14511"/>
                  </a:lnTo>
                  <a:lnTo>
                    <a:pt x="13763" y="14491"/>
                  </a:lnTo>
                  <a:lnTo>
                    <a:pt x="13430" y="14470"/>
                  </a:lnTo>
                  <a:lnTo>
                    <a:pt x="13118" y="14407"/>
                  </a:lnTo>
                  <a:lnTo>
                    <a:pt x="13118" y="14407"/>
                  </a:lnTo>
                  <a:lnTo>
                    <a:pt x="12224" y="14179"/>
                  </a:lnTo>
                  <a:lnTo>
                    <a:pt x="11372" y="13929"/>
                  </a:lnTo>
                  <a:lnTo>
                    <a:pt x="10499" y="13638"/>
                  </a:lnTo>
                  <a:lnTo>
                    <a:pt x="9667" y="13306"/>
                  </a:lnTo>
                  <a:lnTo>
                    <a:pt x="9667" y="13306"/>
                  </a:lnTo>
                  <a:lnTo>
                    <a:pt x="8877" y="12973"/>
                  </a:lnTo>
                  <a:lnTo>
                    <a:pt x="8108" y="12620"/>
                  </a:lnTo>
                  <a:lnTo>
                    <a:pt x="7360" y="12245"/>
                  </a:lnTo>
                  <a:lnTo>
                    <a:pt x="6612" y="11850"/>
                  </a:lnTo>
                  <a:lnTo>
                    <a:pt x="6612" y="11850"/>
                  </a:lnTo>
                  <a:lnTo>
                    <a:pt x="5884" y="11455"/>
                  </a:lnTo>
                  <a:lnTo>
                    <a:pt x="5156" y="11060"/>
                  </a:lnTo>
                  <a:lnTo>
                    <a:pt x="4450" y="10645"/>
                  </a:lnTo>
                  <a:lnTo>
                    <a:pt x="3743" y="10208"/>
                  </a:lnTo>
                  <a:lnTo>
                    <a:pt x="3743" y="10208"/>
                  </a:lnTo>
                  <a:lnTo>
                    <a:pt x="2371" y="9335"/>
                  </a:lnTo>
                  <a:lnTo>
                    <a:pt x="2371" y="9335"/>
                  </a:lnTo>
                  <a:lnTo>
                    <a:pt x="1685" y="8878"/>
                  </a:lnTo>
                  <a:lnTo>
                    <a:pt x="978" y="8358"/>
                  </a:lnTo>
                  <a:lnTo>
                    <a:pt x="978" y="8358"/>
                  </a:lnTo>
                  <a:lnTo>
                    <a:pt x="770" y="8129"/>
                  </a:lnTo>
                  <a:lnTo>
                    <a:pt x="562" y="7901"/>
                  </a:lnTo>
                  <a:lnTo>
                    <a:pt x="416" y="7630"/>
                  </a:lnTo>
                  <a:lnTo>
                    <a:pt x="271" y="7381"/>
                  </a:lnTo>
                  <a:lnTo>
                    <a:pt x="167" y="7090"/>
                  </a:lnTo>
                  <a:lnTo>
                    <a:pt x="84" y="6799"/>
                  </a:lnTo>
                  <a:lnTo>
                    <a:pt x="22" y="6508"/>
                  </a:lnTo>
                  <a:lnTo>
                    <a:pt x="1" y="6217"/>
                  </a:lnTo>
                  <a:lnTo>
                    <a:pt x="1" y="5926"/>
                  </a:lnTo>
                  <a:lnTo>
                    <a:pt x="22" y="5635"/>
                  </a:lnTo>
                  <a:lnTo>
                    <a:pt x="84" y="5344"/>
                  </a:lnTo>
                  <a:lnTo>
                    <a:pt x="167" y="5053"/>
                  </a:lnTo>
                  <a:lnTo>
                    <a:pt x="292" y="4782"/>
                  </a:lnTo>
                  <a:lnTo>
                    <a:pt x="437" y="4512"/>
                  </a:lnTo>
                  <a:lnTo>
                    <a:pt x="604" y="4242"/>
                  </a:lnTo>
                  <a:lnTo>
                    <a:pt x="811" y="4013"/>
                  </a:lnTo>
                  <a:lnTo>
                    <a:pt x="811" y="4013"/>
                  </a:lnTo>
                  <a:lnTo>
                    <a:pt x="999" y="3805"/>
                  </a:lnTo>
                  <a:lnTo>
                    <a:pt x="1206" y="3639"/>
                  </a:lnTo>
                  <a:lnTo>
                    <a:pt x="1414" y="3493"/>
                  </a:lnTo>
                  <a:lnTo>
                    <a:pt x="1643" y="3369"/>
                  </a:lnTo>
                  <a:lnTo>
                    <a:pt x="1872" y="3265"/>
                  </a:lnTo>
                  <a:lnTo>
                    <a:pt x="2100" y="3161"/>
                  </a:lnTo>
                  <a:lnTo>
                    <a:pt x="2350" y="3098"/>
                  </a:lnTo>
                  <a:lnTo>
                    <a:pt x="2599" y="3036"/>
                  </a:lnTo>
                  <a:lnTo>
                    <a:pt x="2849" y="3015"/>
                  </a:lnTo>
                  <a:lnTo>
                    <a:pt x="3098" y="3015"/>
                  </a:lnTo>
                  <a:lnTo>
                    <a:pt x="3368" y="3015"/>
                  </a:lnTo>
                  <a:lnTo>
                    <a:pt x="3618" y="3057"/>
                  </a:lnTo>
                  <a:lnTo>
                    <a:pt x="3867" y="3119"/>
                  </a:lnTo>
                  <a:lnTo>
                    <a:pt x="4117" y="3182"/>
                  </a:lnTo>
                  <a:lnTo>
                    <a:pt x="4366" y="3286"/>
                  </a:lnTo>
                  <a:lnTo>
                    <a:pt x="4595" y="3410"/>
                  </a:lnTo>
                  <a:lnTo>
                    <a:pt x="4657" y="34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7"/>
            <p:cNvSpPr/>
            <p:nvPr/>
          </p:nvSpPr>
          <p:spPr>
            <a:xfrm>
              <a:off x="7461575" y="1482139"/>
              <a:ext cx="415087" cy="323391"/>
            </a:xfrm>
            <a:custGeom>
              <a:rect b="b" l="l" r="r" t="t"/>
              <a:pathLst>
                <a:path extrusionOk="0" h="13638" w="17505">
                  <a:moveTo>
                    <a:pt x="8732" y="8232"/>
                  </a:moveTo>
                  <a:lnTo>
                    <a:pt x="8649" y="8295"/>
                  </a:lnTo>
                  <a:lnTo>
                    <a:pt x="8586" y="8316"/>
                  </a:lnTo>
                  <a:lnTo>
                    <a:pt x="8669" y="8253"/>
                  </a:lnTo>
                  <a:lnTo>
                    <a:pt x="8732" y="8232"/>
                  </a:lnTo>
                  <a:close/>
                  <a:moveTo>
                    <a:pt x="13929" y="0"/>
                  </a:moveTo>
                  <a:lnTo>
                    <a:pt x="13804" y="208"/>
                  </a:lnTo>
                  <a:lnTo>
                    <a:pt x="13763" y="249"/>
                  </a:lnTo>
                  <a:lnTo>
                    <a:pt x="13097" y="1580"/>
                  </a:lnTo>
                  <a:lnTo>
                    <a:pt x="12391" y="2910"/>
                  </a:lnTo>
                  <a:lnTo>
                    <a:pt x="12037" y="3555"/>
                  </a:lnTo>
                  <a:lnTo>
                    <a:pt x="11663" y="4199"/>
                  </a:lnTo>
                  <a:lnTo>
                    <a:pt x="11289" y="4844"/>
                  </a:lnTo>
                  <a:lnTo>
                    <a:pt x="10915" y="5467"/>
                  </a:lnTo>
                  <a:lnTo>
                    <a:pt x="10540" y="6029"/>
                  </a:lnTo>
                  <a:lnTo>
                    <a:pt x="10166" y="6590"/>
                  </a:lnTo>
                  <a:lnTo>
                    <a:pt x="9750" y="7131"/>
                  </a:lnTo>
                  <a:lnTo>
                    <a:pt x="9335" y="7671"/>
                  </a:lnTo>
                  <a:lnTo>
                    <a:pt x="9189" y="7837"/>
                  </a:lnTo>
                  <a:lnTo>
                    <a:pt x="9002" y="8004"/>
                  </a:lnTo>
                  <a:lnTo>
                    <a:pt x="8545" y="7817"/>
                  </a:lnTo>
                  <a:lnTo>
                    <a:pt x="8066" y="7629"/>
                  </a:lnTo>
                  <a:lnTo>
                    <a:pt x="7609" y="7422"/>
                  </a:lnTo>
                  <a:lnTo>
                    <a:pt x="7152" y="7193"/>
                  </a:lnTo>
                  <a:lnTo>
                    <a:pt x="6528" y="6860"/>
                  </a:lnTo>
                  <a:lnTo>
                    <a:pt x="5904" y="6528"/>
                  </a:lnTo>
                  <a:lnTo>
                    <a:pt x="4657" y="5821"/>
                  </a:lnTo>
                  <a:lnTo>
                    <a:pt x="4033" y="5447"/>
                  </a:lnTo>
                  <a:lnTo>
                    <a:pt x="3410" y="5052"/>
                  </a:lnTo>
                  <a:lnTo>
                    <a:pt x="2183" y="4241"/>
                  </a:lnTo>
                  <a:lnTo>
                    <a:pt x="1580" y="3825"/>
                  </a:lnTo>
                  <a:lnTo>
                    <a:pt x="978" y="3409"/>
                  </a:lnTo>
                  <a:lnTo>
                    <a:pt x="42" y="2744"/>
                  </a:lnTo>
                  <a:lnTo>
                    <a:pt x="292" y="3014"/>
                  </a:lnTo>
                  <a:lnTo>
                    <a:pt x="499" y="3305"/>
                  </a:lnTo>
                  <a:lnTo>
                    <a:pt x="687" y="3617"/>
                  </a:lnTo>
                  <a:lnTo>
                    <a:pt x="832" y="3950"/>
                  </a:lnTo>
                  <a:lnTo>
                    <a:pt x="957" y="4303"/>
                  </a:lnTo>
                  <a:lnTo>
                    <a:pt x="1040" y="4657"/>
                  </a:lnTo>
                  <a:lnTo>
                    <a:pt x="1102" y="5010"/>
                  </a:lnTo>
                  <a:lnTo>
                    <a:pt x="1123" y="5384"/>
                  </a:lnTo>
                  <a:lnTo>
                    <a:pt x="1102" y="5634"/>
                  </a:lnTo>
                  <a:lnTo>
                    <a:pt x="1081" y="5883"/>
                  </a:lnTo>
                  <a:lnTo>
                    <a:pt x="1040" y="6133"/>
                  </a:lnTo>
                  <a:lnTo>
                    <a:pt x="978" y="6382"/>
                  </a:lnTo>
                  <a:lnTo>
                    <a:pt x="479" y="8191"/>
                  </a:lnTo>
                  <a:lnTo>
                    <a:pt x="0" y="9999"/>
                  </a:lnTo>
                  <a:lnTo>
                    <a:pt x="874" y="10498"/>
                  </a:lnTo>
                  <a:lnTo>
                    <a:pt x="1768" y="10976"/>
                  </a:lnTo>
                  <a:lnTo>
                    <a:pt x="2516" y="11371"/>
                  </a:lnTo>
                  <a:lnTo>
                    <a:pt x="3264" y="11746"/>
                  </a:lnTo>
                  <a:lnTo>
                    <a:pt x="4033" y="12099"/>
                  </a:lnTo>
                  <a:lnTo>
                    <a:pt x="4823" y="12432"/>
                  </a:lnTo>
                  <a:lnTo>
                    <a:pt x="5655" y="12764"/>
                  </a:lnTo>
                  <a:lnTo>
                    <a:pt x="6528" y="13055"/>
                  </a:lnTo>
                  <a:lnTo>
                    <a:pt x="7380" y="13305"/>
                  </a:lnTo>
                  <a:lnTo>
                    <a:pt x="8274" y="13533"/>
                  </a:lnTo>
                  <a:lnTo>
                    <a:pt x="8482" y="13575"/>
                  </a:lnTo>
                  <a:lnTo>
                    <a:pt x="8711" y="13596"/>
                  </a:lnTo>
                  <a:lnTo>
                    <a:pt x="8919" y="13617"/>
                  </a:lnTo>
                  <a:lnTo>
                    <a:pt x="9148" y="13637"/>
                  </a:lnTo>
                  <a:lnTo>
                    <a:pt x="9376" y="13617"/>
                  </a:lnTo>
                  <a:lnTo>
                    <a:pt x="9584" y="13596"/>
                  </a:lnTo>
                  <a:lnTo>
                    <a:pt x="9875" y="13554"/>
                  </a:lnTo>
                  <a:lnTo>
                    <a:pt x="10145" y="13492"/>
                  </a:lnTo>
                  <a:lnTo>
                    <a:pt x="10395" y="13409"/>
                  </a:lnTo>
                  <a:lnTo>
                    <a:pt x="10665" y="13326"/>
                  </a:lnTo>
                  <a:lnTo>
                    <a:pt x="11018" y="13159"/>
                  </a:lnTo>
                  <a:lnTo>
                    <a:pt x="11372" y="12951"/>
                  </a:lnTo>
                  <a:lnTo>
                    <a:pt x="11705" y="12723"/>
                  </a:lnTo>
                  <a:lnTo>
                    <a:pt x="12016" y="12473"/>
                  </a:lnTo>
                  <a:lnTo>
                    <a:pt x="12411" y="12099"/>
                  </a:lnTo>
                  <a:lnTo>
                    <a:pt x="12786" y="11704"/>
                  </a:lnTo>
                  <a:lnTo>
                    <a:pt x="13139" y="11288"/>
                  </a:lnTo>
                  <a:lnTo>
                    <a:pt x="13472" y="10852"/>
                  </a:lnTo>
                  <a:lnTo>
                    <a:pt x="13950" y="10103"/>
                  </a:lnTo>
                  <a:lnTo>
                    <a:pt x="14386" y="9355"/>
                  </a:lnTo>
                  <a:lnTo>
                    <a:pt x="14823" y="8565"/>
                  </a:lnTo>
                  <a:lnTo>
                    <a:pt x="15197" y="7775"/>
                  </a:lnTo>
                  <a:lnTo>
                    <a:pt x="15530" y="7027"/>
                  </a:lnTo>
                  <a:lnTo>
                    <a:pt x="15862" y="6278"/>
                  </a:lnTo>
                  <a:lnTo>
                    <a:pt x="16174" y="5530"/>
                  </a:lnTo>
                  <a:lnTo>
                    <a:pt x="16465" y="4761"/>
                  </a:lnTo>
                  <a:lnTo>
                    <a:pt x="16735" y="3991"/>
                  </a:lnTo>
                  <a:lnTo>
                    <a:pt x="16985" y="3201"/>
                  </a:lnTo>
                  <a:lnTo>
                    <a:pt x="17234" y="2432"/>
                  </a:lnTo>
                  <a:lnTo>
                    <a:pt x="17484" y="1642"/>
                  </a:lnTo>
                  <a:lnTo>
                    <a:pt x="17505" y="1476"/>
                  </a:lnTo>
                  <a:lnTo>
                    <a:pt x="16112" y="1767"/>
                  </a:lnTo>
                  <a:lnTo>
                    <a:pt x="15925" y="1788"/>
                  </a:lnTo>
                  <a:lnTo>
                    <a:pt x="15738" y="1809"/>
                  </a:lnTo>
                  <a:lnTo>
                    <a:pt x="15550" y="1788"/>
                  </a:lnTo>
                  <a:lnTo>
                    <a:pt x="15384" y="1767"/>
                  </a:lnTo>
                  <a:lnTo>
                    <a:pt x="15239" y="1725"/>
                  </a:lnTo>
                  <a:lnTo>
                    <a:pt x="15093" y="1663"/>
                  </a:lnTo>
                  <a:lnTo>
                    <a:pt x="14948" y="1580"/>
                  </a:lnTo>
                  <a:lnTo>
                    <a:pt x="14823" y="1497"/>
                  </a:lnTo>
                  <a:lnTo>
                    <a:pt x="14698" y="1393"/>
                  </a:lnTo>
                  <a:lnTo>
                    <a:pt x="14594" y="1289"/>
                  </a:lnTo>
                  <a:lnTo>
                    <a:pt x="14469" y="1143"/>
                  </a:lnTo>
                  <a:lnTo>
                    <a:pt x="14386" y="1019"/>
                  </a:lnTo>
                  <a:lnTo>
                    <a:pt x="14199" y="707"/>
                  </a:lnTo>
                  <a:lnTo>
                    <a:pt x="14054" y="374"/>
                  </a:lnTo>
                  <a:lnTo>
                    <a:pt x="13929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7665166" y="1677335"/>
              <a:ext cx="3462" cy="1992"/>
            </a:xfrm>
            <a:custGeom>
              <a:rect b="b" l="l" r="r" t="t"/>
              <a:pathLst>
                <a:path extrusionOk="0" fill="none" h="84" w="146">
                  <a:moveTo>
                    <a:pt x="146" y="0"/>
                  </a:moveTo>
                  <a:lnTo>
                    <a:pt x="146" y="0"/>
                  </a:lnTo>
                  <a:lnTo>
                    <a:pt x="146" y="0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146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7461575" y="1482139"/>
              <a:ext cx="415087" cy="323391"/>
            </a:xfrm>
            <a:custGeom>
              <a:rect b="b" l="l" r="r" t="t"/>
              <a:pathLst>
                <a:path extrusionOk="0" fill="none" h="13638" w="17505">
                  <a:moveTo>
                    <a:pt x="13929" y="0"/>
                  </a:moveTo>
                  <a:lnTo>
                    <a:pt x="13929" y="0"/>
                  </a:lnTo>
                  <a:lnTo>
                    <a:pt x="13804" y="208"/>
                  </a:lnTo>
                  <a:lnTo>
                    <a:pt x="13763" y="249"/>
                  </a:lnTo>
                  <a:lnTo>
                    <a:pt x="13763" y="249"/>
                  </a:lnTo>
                  <a:lnTo>
                    <a:pt x="13097" y="1580"/>
                  </a:lnTo>
                  <a:lnTo>
                    <a:pt x="12391" y="2910"/>
                  </a:lnTo>
                  <a:lnTo>
                    <a:pt x="12391" y="2910"/>
                  </a:lnTo>
                  <a:lnTo>
                    <a:pt x="12037" y="3555"/>
                  </a:lnTo>
                  <a:lnTo>
                    <a:pt x="11663" y="4199"/>
                  </a:lnTo>
                  <a:lnTo>
                    <a:pt x="11289" y="4844"/>
                  </a:lnTo>
                  <a:lnTo>
                    <a:pt x="10915" y="5467"/>
                  </a:lnTo>
                  <a:lnTo>
                    <a:pt x="10915" y="5467"/>
                  </a:lnTo>
                  <a:lnTo>
                    <a:pt x="10540" y="6029"/>
                  </a:lnTo>
                  <a:lnTo>
                    <a:pt x="10166" y="6590"/>
                  </a:lnTo>
                  <a:lnTo>
                    <a:pt x="9750" y="7131"/>
                  </a:lnTo>
                  <a:lnTo>
                    <a:pt x="9335" y="7671"/>
                  </a:lnTo>
                  <a:lnTo>
                    <a:pt x="9335" y="7671"/>
                  </a:lnTo>
                  <a:lnTo>
                    <a:pt x="9189" y="7837"/>
                  </a:lnTo>
                  <a:lnTo>
                    <a:pt x="9002" y="8004"/>
                  </a:lnTo>
                  <a:lnTo>
                    <a:pt x="9002" y="8004"/>
                  </a:lnTo>
                  <a:lnTo>
                    <a:pt x="8545" y="7817"/>
                  </a:lnTo>
                  <a:lnTo>
                    <a:pt x="8066" y="7629"/>
                  </a:lnTo>
                  <a:lnTo>
                    <a:pt x="7609" y="7422"/>
                  </a:lnTo>
                  <a:lnTo>
                    <a:pt x="7152" y="7193"/>
                  </a:lnTo>
                  <a:lnTo>
                    <a:pt x="7152" y="7193"/>
                  </a:lnTo>
                  <a:lnTo>
                    <a:pt x="6528" y="6860"/>
                  </a:lnTo>
                  <a:lnTo>
                    <a:pt x="5904" y="6528"/>
                  </a:lnTo>
                  <a:lnTo>
                    <a:pt x="4657" y="5821"/>
                  </a:lnTo>
                  <a:lnTo>
                    <a:pt x="4657" y="5821"/>
                  </a:lnTo>
                  <a:lnTo>
                    <a:pt x="4033" y="5447"/>
                  </a:lnTo>
                  <a:lnTo>
                    <a:pt x="3410" y="5052"/>
                  </a:lnTo>
                  <a:lnTo>
                    <a:pt x="2183" y="4241"/>
                  </a:lnTo>
                  <a:lnTo>
                    <a:pt x="2183" y="4241"/>
                  </a:lnTo>
                  <a:lnTo>
                    <a:pt x="1580" y="3825"/>
                  </a:lnTo>
                  <a:lnTo>
                    <a:pt x="978" y="3409"/>
                  </a:lnTo>
                  <a:lnTo>
                    <a:pt x="42" y="2744"/>
                  </a:lnTo>
                  <a:lnTo>
                    <a:pt x="42" y="2744"/>
                  </a:lnTo>
                  <a:lnTo>
                    <a:pt x="292" y="3014"/>
                  </a:lnTo>
                  <a:lnTo>
                    <a:pt x="499" y="3305"/>
                  </a:lnTo>
                  <a:lnTo>
                    <a:pt x="687" y="3617"/>
                  </a:lnTo>
                  <a:lnTo>
                    <a:pt x="832" y="3950"/>
                  </a:lnTo>
                  <a:lnTo>
                    <a:pt x="957" y="4303"/>
                  </a:lnTo>
                  <a:lnTo>
                    <a:pt x="1040" y="4657"/>
                  </a:lnTo>
                  <a:lnTo>
                    <a:pt x="1102" y="5010"/>
                  </a:lnTo>
                  <a:lnTo>
                    <a:pt x="1123" y="5384"/>
                  </a:lnTo>
                  <a:lnTo>
                    <a:pt x="1123" y="5384"/>
                  </a:lnTo>
                  <a:lnTo>
                    <a:pt x="1123" y="5384"/>
                  </a:lnTo>
                  <a:lnTo>
                    <a:pt x="1102" y="5634"/>
                  </a:lnTo>
                  <a:lnTo>
                    <a:pt x="1081" y="5883"/>
                  </a:lnTo>
                  <a:lnTo>
                    <a:pt x="1040" y="6133"/>
                  </a:lnTo>
                  <a:lnTo>
                    <a:pt x="978" y="6382"/>
                  </a:lnTo>
                  <a:lnTo>
                    <a:pt x="978" y="6382"/>
                  </a:lnTo>
                  <a:lnTo>
                    <a:pt x="978" y="6382"/>
                  </a:lnTo>
                  <a:lnTo>
                    <a:pt x="479" y="8191"/>
                  </a:lnTo>
                  <a:lnTo>
                    <a:pt x="0" y="9999"/>
                  </a:lnTo>
                  <a:lnTo>
                    <a:pt x="0" y="9999"/>
                  </a:lnTo>
                  <a:lnTo>
                    <a:pt x="874" y="10498"/>
                  </a:lnTo>
                  <a:lnTo>
                    <a:pt x="1768" y="10976"/>
                  </a:lnTo>
                  <a:lnTo>
                    <a:pt x="1768" y="10976"/>
                  </a:lnTo>
                  <a:lnTo>
                    <a:pt x="2516" y="11371"/>
                  </a:lnTo>
                  <a:lnTo>
                    <a:pt x="3264" y="11746"/>
                  </a:lnTo>
                  <a:lnTo>
                    <a:pt x="4033" y="12099"/>
                  </a:lnTo>
                  <a:lnTo>
                    <a:pt x="4823" y="12432"/>
                  </a:lnTo>
                  <a:lnTo>
                    <a:pt x="4823" y="12432"/>
                  </a:lnTo>
                  <a:lnTo>
                    <a:pt x="5655" y="12764"/>
                  </a:lnTo>
                  <a:lnTo>
                    <a:pt x="6528" y="13055"/>
                  </a:lnTo>
                  <a:lnTo>
                    <a:pt x="7380" y="13305"/>
                  </a:lnTo>
                  <a:lnTo>
                    <a:pt x="8274" y="13533"/>
                  </a:lnTo>
                  <a:lnTo>
                    <a:pt x="8274" y="13533"/>
                  </a:lnTo>
                  <a:lnTo>
                    <a:pt x="8482" y="13575"/>
                  </a:lnTo>
                  <a:lnTo>
                    <a:pt x="8711" y="13596"/>
                  </a:lnTo>
                  <a:lnTo>
                    <a:pt x="8919" y="13617"/>
                  </a:lnTo>
                  <a:lnTo>
                    <a:pt x="9148" y="13637"/>
                  </a:lnTo>
                  <a:lnTo>
                    <a:pt x="9148" y="13637"/>
                  </a:lnTo>
                  <a:lnTo>
                    <a:pt x="9376" y="13617"/>
                  </a:lnTo>
                  <a:lnTo>
                    <a:pt x="9584" y="13596"/>
                  </a:lnTo>
                  <a:lnTo>
                    <a:pt x="9584" y="13596"/>
                  </a:lnTo>
                  <a:lnTo>
                    <a:pt x="9875" y="13554"/>
                  </a:lnTo>
                  <a:lnTo>
                    <a:pt x="10145" y="13492"/>
                  </a:lnTo>
                  <a:lnTo>
                    <a:pt x="10395" y="13409"/>
                  </a:lnTo>
                  <a:lnTo>
                    <a:pt x="10665" y="13326"/>
                  </a:lnTo>
                  <a:lnTo>
                    <a:pt x="10665" y="13326"/>
                  </a:lnTo>
                  <a:lnTo>
                    <a:pt x="11018" y="13159"/>
                  </a:lnTo>
                  <a:lnTo>
                    <a:pt x="11372" y="12951"/>
                  </a:lnTo>
                  <a:lnTo>
                    <a:pt x="11705" y="12723"/>
                  </a:lnTo>
                  <a:lnTo>
                    <a:pt x="12016" y="12473"/>
                  </a:lnTo>
                  <a:lnTo>
                    <a:pt x="12016" y="12473"/>
                  </a:lnTo>
                  <a:lnTo>
                    <a:pt x="12411" y="12099"/>
                  </a:lnTo>
                  <a:lnTo>
                    <a:pt x="12786" y="11704"/>
                  </a:lnTo>
                  <a:lnTo>
                    <a:pt x="13139" y="11288"/>
                  </a:lnTo>
                  <a:lnTo>
                    <a:pt x="13472" y="10852"/>
                  </a:lnTo>
                  <a:lnTo>
                    <a:pt x="13472" y="10852"/>
                  </a:lnTo>
                  <a:lnTo>
                    <a:pt x="13950" y="10103"/>
                  </a:lnTo>
                  <a:lnTo>
                    <a:pt x="14386" y="9355"/>
                  </a:lnTo>
                  <a:lnTo>
                    <a:pt x="14823" y="8565"/>
                  </a:lnTo>
                  <a:lnTo>
                    <a:pt x="15197" y="7775"/>
                  </a:lnTo>
                  <a:lnTo>
                    <a:pt x="15197" y="7775"/>
                  </a:lnTo>
                  <a:lnTo>
                    <a:pt x="15530" y="7027"/>
                  </a:lnTo>
                  <a:lnTo>
                    <a:pt x="15862" y="6278"/>
                  </a:lnTo>
                  <a:lnTo>
                    <a:pt x="16174" y="5530"/>
                  </a:lnTo>
                  <a:lnTo>
                    <a:pt x="16465" y="4761"/>
                  </a:lnTo>
                  <a:lnTo>
                    <a:pt x="16735" y="3991"/>
                  </a:lnTo>
                  <a:lnTo>
                    <a:pt x="16985" y="3201"/>
                  </a:lnTo>
                  <a:lnTo>
                    <a:pt x="17234" y="2432"/>
                  </a:lnTo>
                  <a:lnTo>
                    <a:pt x="17484" y="1642"/>
                  </a:lnTo>
                  <a:lnTo>
                    <a:pt x="17484" y="1642"/>
                  </a:lnTo>
                  <a:lnTo>
                    <a:pt x="17505" y="1476"/>
                  </a:lnTo>
                  <a:lnTo>
                    <a:pt x="16112" y="1767"/>
                  </a:lnTo>
                  <a:lnTo>
                    <a:pt x="16112" y="1767"/>
                  </a:lnTo>
                  <a:lnTo>
                    <a:pt x="15925" y="1788"/>
                  </a:lnTo>
                  <a:lnTo>
                    <a:pt x="15738" y="1809"/>
                  </a:lnTo>
                  <a:lnTo>
                    <a:pt x="15738" y="1809"/>
                  </a:lnTo>
                  <a:lnTo>
                    <a:pt x="15550" y="1788"/>
                  </a:lnTo>
                  <a:lnTo>
                    <a:pt x="15384" y="1767"/>
                  </a:lnTo>
                  <a:lnTo>
                    <a:pt x="15239" y="1725"/>
                  </a:lnTo>
                  <a:lnTo>
                    <a:pt x="15093" y="1663"/>
                  </a:lnTo>
                  <a:lnTo>
                    <a:pt x="14948" y="1580"/>
                  </a:lnTo>
                  <a:lnTo>
                    <a:pt x="14823" y="1497"/>
                  </a:lnTo>
                  <a:lnTo>
                    <a:pt x="14698" y="1393"/>
                  </a:lnTo>
                  <a:lnTo>
                    <a:pt x="14594" y="1289"/>
                  </a:lnTo>
                  <a:lnTo>
                    <a:pt x="14469" y="1143"/>
                  </a:lnTo>
                  <a:lnTo>
                    <a:pt x="14386" y="1019"/>
                  </a:lnTo>
                  <a:lnTo>
                    <a:pt x="14199" y="707"/>
                  </a:lnTo>
                  <a:lnTo>
                    <a:pt x="14054" y="374"/>
                  </a:lnTo>
                  <a:lnTo>
                    <a:pt x="13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7810567" y="1421010"/>
              <a:ext cx="86290" cy="97126"/>
            </a:xfrm>
            <a:custGeom>
              <a:rect b="b" l="l" r="r" t="t"/>
              <a:pathLst>
                <a:path extrusionOk="0" h="4096" w="3639">
                  <a:moveTo>
                    <a:pt x="1352" y="0"/>
                  </a:moveTo>
                  <a:lnTo>
                    <a:pt x="167" y="2017"/>
                  </a:lnTo>
                  <a:lnTo>
                    <a:pt x="63" y="2225"/>
                  </a:lnTo>
                  <a:lnTo>
                    <a:pt x="1" y="2453"/>
                  </a:lnTo>
                  <a:lnTo>
                    <a:pt x="1" y="2661"/>
                  </a:lnTo>
                  <a:lnTo>
                    <a:pt x="22" y="2890"/>
                  </a:lnTo>
                  <a:lnTo>
                    <a:pt x="105" y="3098"/>
                  </a:lnTo>
                  <a:lnTo>
                    <a:pt x="209" y="3306"/>
                  </a:lnTo>
                  <a:lnTo>
                    <a:pt x="354" y="3472"/>
                  </a:lnTo>
                  <a:lnTo>
                    <a:pt x="541" y="3617"/>
                  </a:lnTo>
                  <a:lnTo>
                    <a:pt x="978" y="3909"/>
                  </a:lnTo>
                  <a:lnTo>
                    <a:pt x="1103" y="3971"/>
                  </a:lnTo>
                  <a:lnTo>
                    <a:pt x="1207" y="4012"/>
                  </a:lnTo>
                  <a:lnTo>
                    <a:pt x="1331" y="4054"/>
                  </a:lnTo>
                  <a:lnTo>
                    <a:pt x="1456" y="4075"/>
                  </a:lnTo>
                  <a:lnTo>
                    <a:pt x="1602" y="4096"/>
                  </a:lnTo>
                  <a:lnTo>
                    <a:pt x="1726" y="4096"/>
                  </a:lnTo>
                  <a:lnTo>
                    <a:pt x="1851" y="4075"/>
                  </a:lnTo>
                  <a:lnTo>
                    <a:pt x="1976" y="4033"/>
                  </a:lnTo>
                  <a:lnTo>
                    <a:pt x="2246" y="3909"/>
                  </a:lnTo>
                  <a:lnTo>
                    <a:pt x="2496" y="3763"/>
                  </a:lnTo>
                  <a:lnTo>
                    <a:pt x="2745" y="3597"/>
                  </a:lnTo>
                  <a:lnTo>
                    <a:pt x="2974" y="3410"/>
                  </a:lnTo>
                  <a:lnTo>
                    <a:pt x="3161" y="3202"/>
                  </a:lnTo>
                  <a:lnTo>
                    <a:pt x="3348" y="2973"/>
                  </a:lnTo>
                  <a:lnTo>
                    <a:pt x="3514" y="2724"/>
                  </a:lnTo>
                  <a:lnTo>
                    <a:pt x="3639" y="2474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7842625" y="1387979"/>
              <a:ext cx="102557" cy="91720"/>
            </a:xfrm>
            <a:custGeom>
              <a:rect b="b" l="l" r="r" t="t"/>
              <a:pathLst>
                <a:path extrusionOk="0" h="3868" w="4325">
                  <a:moveTo>
                    <a:pt x="2620" y="0"/>
                  </a:moveTo>
                  <a:lnTo>
                    <a:pt x="2474" y="21"/>
                  </a:lnTo>
                  <a:lnTo>
                    <a:pt x="2308" y="42"/>
                  </a:lnTo>
                  <a:lnTo>
                    <a:pt x="2141" y="104"/>
                  </a:lnTo>
                  <a:lnTo>
                    <a:pt x="1996" y="187"/>
                  </a:lnTo>
                  <a:lnTo>
                    <a:pt x="0" y="1393"/>
                  </a:lnTo>
                  <a:lnTo>
                    <a:pt x="2287" y="3867"/>
                  </a:lnTo>
                  <a:lnTo>
                    <a:pt x="3929" y="2412"/>
                  </a:lnTo>
                  <a:lnTo>
                    <a:pt x="4054" y="2287"/>
                  </a:lnTo>
                  <a:lnTo>
                    <a:pt x="4137" y="2142"/>
                  </a:lnTo>
                  <a:lnTo>
                    <a:pt x="4262" y="1934"/>
                  </a:lnTo>
                  <a:lnTo>
                    <a:pt x="4303" y="1705"/>
                  </a:lnTo>
                  <a:lnTo>
                    <a:pt x="4324" y="1476"/>
                  </a:lnTo>
                  <a:lnTo>
                    <a:pt x="4303" y="1248"/>
                  </a:lnTo>
                  <a:lnTo>
                    <a:pt x="4220" y="1019"/>
                  </a:lnTo>
                  <a:lnTo>
                    <a:pt x="4096" y="832"/>
                  </a:lnTo>
                  <a:lnTo>
                    <a:pt x="3950" y="645"/>
                  </a:lnTo>
                  <a:lnTo>
                    <a:pt x="3763" y="499"/>
                  </a:lnTo>
                  <a:lnTo>
                    <a:pt x="3243" y="187"/>
                  </a:lnTo>
                  <a:lnTo>
                    <a:pt x="3098" y="104"/>
                  </a:lnTo>
                  <a:lnTo>
                    <a:pt x="2952" y="42"/>
                  </a:lnTo>
                  <a:lnTo>
                    <a:pt x="2786" y="2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6792165" y="4091750"/>
              <a:ext cx="113891" cy="194253"/>
            </a:xfrm>
            <a:custGeom>
              <a:rect b="b" l="l" r="r" t="t"/>
              <a:pathLst>
                <a:path extrusionOk="0" h="8192" w="4803">
                  <a:moveTo>
                    <a:pt x="1310" y="0"/>
                  </a:moveTo>
                  <a:lnTo>
                    <a:pt x="0" y="8087"/>
                  </a:lnTo>
                  <a:lnTo>
                    <a:pt x="3493" y="8191"/>
                  </a:lnTo>
                  <a:lnTo>
                    <a:pt x="4803" y="104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7"/>
            <p:cNvSpPr/>
            <p:nvPr/>
          </p:nvSpPr>
          <p:spPr>
            <a:xfrm>
              <a:off x="6792165" y="4091750"/>
              <a:ext cx="113891" cy="194253"/>
            </a:xfrm>
            <a:custGeom>
              <a:rect b="b" l="l" r="r" t="t"/>
              <a:pathLst>
                <a:path extrusionOk="0" fill="none" h="8192" w="4803">
                  <a:moveTo>
                    <a:pt x="0" y="8087"/>
                  </a:moveTo>
                  <a:lnTo>
                    <a:pt x="3493" y="8191"/>
                  </a:lnTo>
                  <a:lnTo>
                    <a:pt x="4803" y="104"/>
                  </a:lnTo>
                  <a:lnTo>
                    <a:pt x="1310" y="0"/>
                  </a:lnTo>
                  <a:lnTo>
                    <a:pt x="0" y="80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6774903" y="4250976"/>
              <a:ext cx="251922" cy="117827"/>
            </a:xfrm>
            <a:custGeom>
              <a:rect b="b" l="l" r="r" t="t"/>
              <a:pathLst>
                <a:path extrusionOk="0" h="4969" w="10624">
                  <a:moveTo>
                    <a:pt x="770" y="0"/>
                  </a:moveTo>
                  <a:lnTo>
                    <a:pt x="666" y="42"/>
                  </a:lnTo>
                  <a:lnTo>
                    <a:pt x="604" y="104"/>
                  </a:lnTo>
                  <a:lnTo>
                    <a:pt x="583" y="208"/>
                  </a:lnTo>
                  <a:lnTo>
                    <a:pt x="1" y="3264"/>
                  </a:lnTo>
                  <a:lnTo>
                    <a:pt x="1" y="3389"/>
                  </a:lnTo>
                  <a:lnTo>
                    <a:pt x="22" y="3513"/>
                  </a:lnTo>
                  <a:lnTo>
                    <a:pt x="63" y="3617"/>
                  </a:lnTo>
                  <a:lnTo>
                    <a:pt x="126" y="3721"/>
                  </a:lnTo>
                  <a:lnTo>
                    <a:pt x="209" y="3804"/>
                  </a:lnTo>
                  <a:lnTo>
                    <a:pt x="292" y="3867"/>
                  </a:lnTo>
                  <a:lnTo>
                    <a:pt x="396" y="3929"/>
                  </a:lnTo>
                  <a:lnTo>
                    <a:pt x="521" y="3950"/>
                  </a:lnTo>
                  <a:lnTo>
                    <a:pt x="1435" y="4054"/>
                  </a:lnTo>
                  <a:lnTo>
                    <a:pt x="2267" y="4116"/>
                  </a:lnTo>
                  <a:lnTo>
                    <a:pt x="3140" y="4199"/>
                  </a:lnTo>
                  <a:lnTo>
                    <a:pt x="4263" y="4324"/>
                  </a:lnTo>
                  <a:lnTo>
                    <a:pt x="4720" y="4387"/>
                  </a:lnTo>
                  <a:lnTo>
                    <a:pt x="5323" y="4490"/>
                  </a:lnTo>
                  <a:lnTo>
                    <a:pt x="6736" y="4740"/>
                  </a:lnTo>
                  <a:lnTo>
                    <a:pt x="7485" y="4865"/>
                  </a:lnTo>
                  <a:lnTo>
                    <a:pt x="8233" y="4927"/>
                  </a:lnTo>
                  <a:lnTo>
                    <a:pt x="8587" y="4969"/>
                  </a:lnTo>
                  <a:lnTo>
                    <a:pt x="9231" y="4969"/>
                  </a:lnTo>
                  <a:lnTo>
                    <a:pt x="9522" y="4948"/>
                  </a:lnTo>
                  <a:lnTo>
                    <a:pt x="9772" y="4885"/>
                  </a:lnTo>
                  <a:lnTo>
                    <a:pt x="10000" y="4823"/>
                  </a:lnTo>
                  <a:lnTo>
                    <a:pt x="10167" y="4719"/>
                  </a:lnTo>
                  <a:lnTo>
                    <a:pt x="10312" y="4615"/>
                  </a:lnTo>
                  <a:lnTo>
                    <a:pt x="10437" y="4490"/>
                  </a:lnTo>
                  <a:lnTo>
                    <a:pt x="10520" y="4345"/>
                  </a:lnTo>
                  <a:lnTo>
                    <a:pt x="10582" y="4199"/>
                  </a:lnTo>
                  <a:lnTo>
                    <a:pt x="10603" y="4054"/>
                  </a:lnTo>
                  <a:lnTo>
                    <a:pt x="10624" y="3908"/>
                  </a:lnTo>
                  <a:lnTo>
                    <a:pt x="10603" y="3784"/>
                  </a:lnTo>
                  <a:lnTo>
                    <a:pt x="10562" y="3638"/>
                  </a:lnTo>
                  <a:lnTo>
                    <a:pt x="10499" y="3534"/>
                  </a:lnTo>
                  <a:lnTo>
                    <a:pt x="10437" y="3430"/>
                  </a:lnTo>
                  <a:lnTo>
                    <a:pt x="10333" y="3347"/>
                  </a:lnTo>
                  <a:lnTo>
                    <a:pt x="10229" y="3306"/>
                  </a:lnTo>
                  <a:lnTo>
                    <a:pt x="10125" y="3264"/>
                  </a:lnTo>
                  <a:lnTo>
                    <a:pt x="9605" y="3222"/>
                  </a:lnTo>
                  <a:lnTo>
                    <a:pt x="9148" y="3139"/>
                  </a:lnTo>
                  <a:lnTo>
                    <a:pt x="8711" y="3035"/>
                  </a:lnTo>
                  <a:lnTo>
                    <a:pt x="8296" y="2911"/>
                  </a:lnTo>
                  <a:lnTo>
                    <a:pt x="7921" y="2765"/>
                  </a:lnTo>
                  <a:lnTo>
                    <a:pt x="7589" y="2599"/>
                  </a:lnTo>
                  <a:lnTo>
                    <a:pt x="7277" y="2432"/>
                  </a:lnTo>
                  <a:lnTo>
                    <a:pt x="6986" y="2266"/>
                  </a:lnTo>
                  <a:lnTo>
                    <a:pt x="6736" y="2079"/>
                  </a:lnTo>
                  <a:lnTo>
                    <a:pt x="6487" y="1892"/>
                  </a:lnTo>
                  <a:lnTo>
                    <a:pt x="6050" y="1518"/>
                  </a:lnTo>
                  <a:lnTo>
                    <a:pt x="5676" y="1123"/>
                  </a:lnTo>
                  <a:lnTo>
                    <a:pt x="5323" y="769"/>
                  </a:lnTo>
                  <a:lnTo>
                    <a:pt x="5219" y="665"/>
                  </a:lnTo>
                  <a:lnTo>
                    <a:pt x="5073" y="582"/>
                  </a:lnTo>
                  <a:lnTo>
                    <a:pt x="4928" y="520"/>
                  </a:lnTo>
                  <a:lnTo>
                    <a:pt x="4761" y="49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6806961" y="4164712"/>
              <a:ext cx="4458" cy="26131"/>
            </a:xfrm>
            <a:custGeom>
              <a:rect b="b" l="l" r="r" t="t"/>
              <a:pathLst>
                <a:path extrusionOk="0" h="1102" w="188">
                  <a:moveTo>
                    <a:pt x="187" y="0"/>
                  </a:moveTo>
                  <a:lnTo>
                    <a:pt x="0" y="1102"/>
                  </a:lnTo>
                  <a:lnTo>
                    <a:pt x="0" y="1102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6806961" y="4164712"/>
              <a:ext cx="4458" cy="26131"/>
            </a:xfrm>
            <a:custGeom>
              <a:rect b="b" l="l" r="r" t="t"/>
              <a:pathLst>
                <a:path extrusionOk="0" fill="none" h="1102" w="188">
                  <a:moveTo>
                    <a:pt x="187" y="0"/>
                  </a:moveTo>
                  <a:lnTo>
                    <a:pt x="0" y="1102"/>
                  </a:lnTo>
                  <a:lnTo>
                    <a:pt x="0" y="1102"/>
                  </a:lnTo>
                  <a:lnTo>
                    <a:pt x="187" y="0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6806961" y="4164712"/>
              <a:ext cx="86290" cy="28123"/>
            </a:xfrm>
            <a:custGeom>
              <a:rect b="b" l="l" r="r" t="t"/>
              <a:pathLst>
                <a:path extrusionOk="0" h="1186" w="3639">
                  <a:moveTo>
                    <a:pt x="187" y="0"/>
                  </a:moveTo>
                  <a:lnTo>
                    <a:pt x="0" y="1102"/>
                  </a:lnTo>
                  <a:lnTo>
                    <a:pt x="3493" y="1185"/>
                  </a:lnTo>
                  <a:lnTo>
                    <a:pt x="3638" y="27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6806961" y="4164712"/>
              <a:ext cx="86290" cy="28123"/>
            </a:xfrm>
            <a:custGeom>
              <a:rect b="b" l="l" r="r" t="t"/>
              <a:pathLst>
                <a:path extrusionOk="0" fill="none" h="1186" w="3639">
                  <a:moveTo>
                    <a:pt x="187" y="0"/>
                  </a:moveTo>
                  <a:lnTo>
                    <a:pt x="0" y="1102"/>
                  </a:lnTo>
                  <a:lnTo>
                    <a:pt x="3493" y="1185"/>
                  </a:lnTo>
                  <a:lnTo>
                    <a:pt x="3638" y="270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6782301" y="2154489"/>
              <a:ext cx="493481" cy="2019665"/>
            </a:xfrm>
            <a:custGeom>
              <a:rect b="b" l="l" r="r" t="t"/>
              <a:pathLst>
                <a:path extrusionOk="0" h="85173" w="20811">
                  <a:moveTo>
                    <a:pt x="9023" y="1"/>
                  </a:moveTo>
                  <a:lnTo>
                    <a:pt x="8607" y="4949"/>
                  </a:lnTo>
                  <a:lnTo>
                    <a:pt x="8191" y="10270"/>
                  </a:lnTo>
                  <a:lnTo>
                    <a:pt x="7692" y="16694"/>
                  </a:lnTo>
                  <a:lnTo>
                    <a:pt x="7214" y="23638"/>
                  </a:lnTo>
                  <a:lnTo>
                    <a:pt x="6986" y="27109"/>
                  </a:lnTo>
                  <a:lnTo>
                    <a:pt x="6799" y="30477"/>
                  </a:lnTo>
                  <a:lnTo>
                    <a:pt x="6632" y="33699"/>
                  </a:lnTo>
                  <a:lnTo>
                    <a:pt x="6487" y="36672"/>
                  </a:lnTo>
                  <a:lnTo>
                    <a:pt x="6404" y="39333"/>
                  </a:lnTo>
                  <a:lnTo>
                    <a:pt x="6383" y="40518"/>
                  </a:lnTo>
                  <a:lnTo>
                    <a:pt x="6383" y="41599"/>
                  </a:lnTo>
                  <a:lnTo>
                    <a:pt x="6113" y="42659"/>
                  </a:lnTo>
                  <a:lnTo>
                    <a:pt x="5842" y="43823"/>
                  </a:lnTo>
                  <a:lnTo>
                    <a:pt x="5551" y="45112"/>
                  </a:lnTo>
                  <a:lnTo>
                    <a:pt x="5281" y="46484"/>
                  </a:lnTo>
                  <a:lnTo>
                    <a:pt x="5011" y="47940"/>
                  </a:lnTo>
                  <a:lnTo>
                    <a:pt x="4720" y="49499"/>
                  </a:lnTo>
                  <a:lnTo>
                    <a:pt x="4179" y="52783"/>
                  </a:lnTo>
                  <a:lnTo>
                    <a:pt x="3639" y="56276"/>
                  </a:lnTo>
                  <a:lnTo>
                    <a:pt x="3098" y="59872"/>
                  </a:lnTo>
                  <a:lnTo>
                    <a:pt x="2599" y="63510"/>
                  </a:lnTo>
                  <a:lnTo>
                    <a:pt x="2121" y="67107"/>
                  </a:lnTo>
                  <a:lnTo>
                    <a:pt x="1685" y="70578"/>
                  </a:lnTo>
                  <a:lnTo>
                    <a:pt x="1269" y="73842"/>
                  </a:lnTo>
                  <a:lnTo>
                    <a:pt x="604" y="79455"/>
                  </a:lnTo>
                  <a:lnTo>
                    <a:pt x="167" y="83280"/>
                  </a:lnTo>
                  <a:lnTo>
                    <a:pt x="1" y="84694"/>
                  </a:lnTo>
                  <a:lnTo>
                    <a:pt x="6404" y="85172"/>
                  </a:lnTo>
                  <a:lnTo>
                    <a:pt x="7547" y="80079"/>
                  </a:lnTo>
                  <a:lnTo>
                    <a:pt x="10250" y="68084"/>
                  </a:lnTo>
                  <a:lnTo>
                    <a:pt x="11809" y="61036"/>
                  </a:lnTo>
                  <a:lnTo>
                    <a:pt x="13347" y="54072"/>
                  </a:lnTo>
                  <a:lnTo>
                    <a:pt x="14698" y="47836"/>
                  </a:lnTo>
                  <a:lnTo>
                    <a:pt x="15738" y="42929"/>
                  </a:lnTo>
                  <a:lnTo>
                    <a:pt x="15925" y="41973"/>
                  </a:lnTo>
                  <a:lnTo>
                    <a:pt x="16133" y="40892"/>
                  </a:lnTo>
                  <a:lnTo>
                    <a:pt x="16528" y="38460"/>
                  </a:lnTo>
                  <a:lnTo>
                    <a:pt x="16964" y="35716"/>
                  </a:lnTo>
                  <a:lnTo>
                    <a:pt x="17380" y="32743"/>
                  </a:lnTo>
                  <a:lnTo>
                    <a:pt x="17817" y="29604"/>
                  </a:lnTo>
                  <a:lnTo>
                    <a:pt x="18232" y="26361"/>
                  </a:lnTo>
                  <a:lnTo>
                    <a:pt x="18648" y="23097"/>
                  </a:lnTo>
                  <a:lnTo>
                    <a:pt x="19022" y="19875"/>
                  </a:lnTo>
                  <a:lnTo>
                    <a:pt x="19729" y="13867"/>
                  </a:lnTo>
                  <a:lnTo>
                    <a:pt x="20311" y="8878"/>
                  </a:lnTo>
                  <a:lnTo>
                    <a:pt x="20810" y="4200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6782301" y="2154489"/>
              <a:ext cx="493481" cy="2019665"/>
            </a:xfrm>
            <a:custGeom>
              <a:rect b="b" l="l" r="r" t="t"/>
              <a:pathLst>
                <a:path extrusionOk="0" fill="none" h="85173" w="20811">
                  <a:moveTo>
                    <a:pt x="20810" y="4200"/>
                  </a:moveTo>
                  <a:lnTo>
                    <a:pt x="20810" y="4200"/>
                  </a:lnTo>
                  <a:lnTo>
                    <a:pt x="20311" y="8878"/>
                  </a:lnTo>
                  <a:lnTo>
                    <a:pt x="19729" y="13867"/>
                  </a:lnTo>
                  <a:lnTo>
                    <a:pt x="19022" y="19875"/>
                  </a:lnTo>
                  <a:lnTo>
                    <a:pt x="18648" y="23097"/>
                  </a:lnTo>
                  <a:lnTo>
                    <a:pt x="18232" y="26361"/>
                  </a:lnTo>
                  <a:lnTo>
                    <a:pt x="17817" y="29604"/>
                  </a:lnTo>
                  <a:lnTo>
                    <a:pt x="17380" y="32743"/>
                  </a:lnTo>
                  <a:lnTo>
                    <a:pt x="16964" y="35716"/>
                  </a:lnTo>
                  <a:lnTo>
                    <a:pt x="16528" y="38460"/>
                  </a:lnTo>
                  <a:lnTo>
                    <a:pt x="16133" y="40892"/>
                  </a:lnTo>
                  <a:lnTo>
                    <a:pt x="15925" y="41973"/>
                  </a:lnTo>
                  <a:lnTo>
                    <a:pt x="15738" y="42929"/>
                  </a:lnTo>
                  <a:lnTo>
                    <a:pt x="15738" y="42929"/>
                  </a:lnTo>
                  <a:lnTo>
                    <a:pt x="14698" y="47836"/>
                  </a:lnTo>
                  <a:lnTo>
                    <a:pt x="13347" y="54072"/>
                  </a:lnTo>
                  <a:lnTo>
                    <a:pt x="11809" y="61036"/>
                  </a:lnTo>
                  <a:lnTo>
                    <a:pt x="10250" y="68084"/>
                  </a:lnTo>
                  <a:lnTo>
                    <a:pt x="7547" y="80079"/>
                  </a:lnTo>
                  <a:lnTo>
                    <a:pt x="6404" y="85172"/>
                  </a:lnTo>
                  <a:lnTo>
                    <a:pt x="1" y="84694"/>
                  </a:lnTo>
                  <a:lnTo>
                    <a:pt x="1" y="84694"/>
                  </a:lnTo>
                  <a:lnTo>
                    <a:pt x="167" y="83280"/>
                  </a:lnTo>
                  <a:lnTo>
                    <a:pt x="604" y="79455"/>
                  </a:lnTo>
                  <a:lnTo>
                    <a:pt x="1269" y="73842"/>
                  </a:lnTo>
                  <a:lnTo>
                    <a:pt x="1685" y="70578"/>
                  </a:lnTo>
                  <a:lnTo>
                    <a:pt x="2121" y="67107"/>
                  </a:lnTo>
                  <a:lnTo>
                    <a:pt x="2599" y="63510"/>
                  </a:lnTo>
                  <a:lnTo>
                    <a:pt x="3098" y="59872"/>
                  </a:lnTo>
                  <a:lnTo>
                    <a:pt x="3639" y="56276"/>
                  </a:lnTo>
                  <a:lnTo>
                    <a:pt x="4179" y="52783"/>
                  </a:lnTo>
                  <a:lnTo>
                    <a:pt x="4720" y="49499"/>
                  </a:lnTo>
                  <a:lnTo>
                    <a:pt x="5011" y="47940"/>
                  </a:lnTo>
                  <a:lnTo>
                    <a:pt x="5281" y="46484"/>
                  </a:lnTo>
                  <a:lnTo>
                    <a:pt x="5551" y="45112"/>
                  </a:lnTo>
                  <a:lnTo>
                    <a:pt x="5842" y="43823"/>
                  </a:lnTo>
                  <a:lnTo>
                    <a:pt x="6113" y="42659"/>
                  </a:lnTo>
                  <a:lnTo>
                    <a:pt x="6383" y="41599"/>
                  </a:lnTo>
                  <a:lnTo>
                    <a:pt x="6383" y="41599"/>
                  </a:lnTo>
                  <a:lnTo>
                    <a:pt x="6383" y="40518"/>
                  </a:lnTo>
                  <a:lnTo>
                    <a:pt x="6404" y="39333"/>
                  </a:lnTo>
                  <a:lnTo>
                    <a:pt x="6487" y="36672"/>
                  </a:lnTo>
                  <a:lnTo>
                    <a:pt x="6632" y="33699"/>
                  </a:lnTo>
                  <a:lnTo>
                    <a:pt x="6799" y="30477"/>
                  </a:lnTo>
                  <a:lnTo>
                    <a:pt x="6986" y="27109"/>
                  </a:lnTo>
                  <a:lnTo>
                    <a:pt x="7214" y="23638"/>
                  </a:lnTo>
                  <a:lnTo>
                    <a:pt x="7692" y="16694"/>
                  </a:lnTo>
                  <a:lnTo>
                    <a:pt x="8191" y="10270"/>
                  </a:lnTo>
                  <a:lnTo>
                    <a:pt x="8607" y="4949"/>
                  </a:lnTo>
                  <a:lnTo>
                    <a:pt x="9023" y="1"/>
                  </a:lnTo>
                  <a:lnTo>
                    <a:pt x="20810" y="42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6944964" y="2663204"/>
              <a:ext cx="11856" cy="182420"/>
            </a:xfrm>
            <a:custGeom>
              <a:rect b="b" l="l" r="r" t="t"/>
              <a:pathLst>
                <a:path extrusionOk="0" h="7693" w="500">
                  <a:moveTo>
                    <a:pt x="500" y="1"/>
                  </a:moveTo>
                  <a:lnTo>
                    <a:pt x="250" y="3867"/>
                  </a:lnTo>
                  <a:lnTo>
                    <a:pt x="1" y="7693"/>
                  </a:lnTo>
                  <a:lnTo>
                    <a:pt x="250" y="3888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6944964" y="2663204"/>
              <a:ext cx="11856" cy="182420"/>
            </a:xfrm>
            <a:custGeom>
              <a:rect b="b" l="l" r="r" t="t"/>
              <a:pathLst>
                <a:path extrusionOk="0" fill="none" h="7693" w="500">
                  <a:moveTo>
                    <a:pt x="500" y="1"/>
                  </a:moveTo>
                  <a:lnTo>
                    <a:pt x="500" y="1"/>
                  </a:lnTo>
                  <a:lnTo>
                    <a:pt x="500" y="1"/>
                  </a:lnTo>
                  <a:lnTo>
                    <a:pt x="500" y="1"/>
                  </a:lnTo>
                  <a:lnTo>
                    <a:pt x="250" y="3888"/>
                  </a:lnTo>
                  <a:lnTo>
                    <a:pt x="1" y="7693"/>
                  </a:lnTo>
                  <a:lnTo>
                    <a:pt x="1" y="7693"/>
                  </a:lnTo>
                  <a:lnTo>
                    <a:pt x="1" y="7693"/>
                  </a:lnTo>
                  <a:lnTo>
                    <a:pt x="1" y="7693"/>
                  </a:lnTo>
                  <a:lnTo>
                    <a:pt x="250" y="3867"/>
                  </a:lnTo>
                  <a:lnTo>
                    <a:pt x="5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6944964" y="2459638"/>
              <a:ext cx="89752" cy="385992"/>
            </a:xfrm>
            <a:custGeom>
              <a:rect b="b" l="l" r="r" t="t"/>
              <a:pathLst>
                <a:path extrusionOk="0" h="16278" w="3785">
                  <a:moveTo>
                    <a:pt x="3618" y="0"/>
                  </a:moveTo>
                  <a:lnTo>
                    <a:pt x="2101" y="4199"/>
                  </a:lnTo>
                  <a:lnTo>
                    <a:pt x="500" y="8586"/>
                  </a:lnTo>
                  <a:lnTo>
                    <a:pt x="250" y="12452"/>
                  </a:lnTo>
                  <a:lnTo>
                    <a:pt x="1" y="16278"/>
                  </a:lnTo>
                  <a:lnTo>
                    <a:pt x="396" y="15592"/>
                  </a:lnTo>
                  <a:lnTo>
                    <a:pt x="791" y="14885"/>
                  </a:lnTo>
                  <a:lnTo>
                    <a:pt x="1165" y="14116"/>
                  </a:lnTo>
                  <a:lnTo>
                    <a:pt x="1519" y="13326"/>
                  </a:lnTo>
                  <a:lnTo>
                    <a:pt x="1872" y="12473"/>
                  </a:lnTo>
                  <a:lnTo>
                    <a:pt x="2184" y="11600"/>
                  </a:lnTo>
                  <a:lnTo>
                    <a:pt x="2475" y="10685"/>
                  </a:lnTo>
                  <a:lnTo>
                    <a:pt x="2745" y="9729"/>
                  </a:lnTo>
                  <a:lnTo>
                    <a:pt x="2995" y="8752"/>
                  </a:lnTo>
                  <a:lnTo>
                    <a:pt x="3223" y="7754"/>
                  </a:lnTo>
                  <a:lnTo>
                    <a:pt x="3390" y="6694"/>
                  </a:lnTo>
                  <a:lnTo>
                    <a:pt x="3556" y="5634"/>
                  </a:lnTo>
                  <a:lnTo>
                    <a:pt x="3660" y="4532"/>
                  </a:lnTo>
                  <a:lnTo>
                    <a:pt x="3743" y="3409"/>
                  </a:lnTo>
                  <a:lnTo>
                    <a:pt x="3784" y="2266"/>
                  </a:lnTo>
                  <a:lnTo>
                    <a:pt x="3764" y="1102"/>
                  </a:lnTo>
                  <a:lnTo>
                    <a:pt x="3743" y="790"/>
                  </a:lnTo>
                  <a:lnTo>
                    <a:pt x="3722" y="499"/>
                  </a:lnTo>
                  <a:lnTo>
                    <a:pt x="3681" y="249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6944964" y="2459638"/>
              <a:ext cx="89752" cy="385992"/>
            </a:xfrm>
            <a:custGeom>
              <a:rect b="b" l="l" r="r" t="t"/>
              <a:pathLst>
                <a:path extrusionOk="0" fill="none" h="16278" w="3785">
                  <a:moveTo>
                    <a:pt x="3618" y="0"/>
                  </a:moveTo>
                  <a:lnTo>
                    <a:pt x="3618" y="0"/>
                  </a:lnTo>
                  <a:lnTo>
                    <a:pt x="2101" y="4199"/>
                  </a:lnTo>
                  <a:lnTo>
                    <a:pt x="500" y="8586"/>
                  </a:lnTo>
                  <a:lnTo>
                    <a:pt x="500" y="8586"/>
                  </a:lnTo>
                  <a:lnTo>
                    <a:pt x="250" y="12452"/>
                  </a:lnTo>
                  <a:lnTo>
                    <a:pt x="1" y="16278"/>
                  </a:lnTo>
                  <a:lnTo>
                    <a:pt x="1" y="16278"/>
                  </a:lnTo>
                  <a:lnTo>
                    <a:pt x="396" y="15592"/>
                  </a:lnTo>
                  <a:lnTo>
                    <a:pt x="791" y="14885"/>
                  </a:lnTo>
                  <a:lnTo>
                    <a:pt x="1165" y="14116"/>
                  </a:lnTo>
                  <a:lnTo>
                    <a:pt x="1519" y="13326"/>
                  </a:lnTo>
                  <a:lnTo>
                    <a:pt x="1872" y="12473"/>
                  </a:lnTo>
                  <a:lnTo>
                    <a:pt x="2184" y="11600"/>
                  </a:lnTo>
                  <a:lnTo>
                    <a:pt x="2475" y="10685"/>
                  </a:lnTo>
                  <a:lnTo>
                    <a:pt x="2745" y="9729"/>
                  </a:lnTo>
                  <a:lnTo>
                    <a:pt x="2995" y="8752"/>
                  </a:lnTo>
                  <a:lnTo>
                    <a:pt x="3223" y="7754"/>
                  </a:lnTo>
                  <a:lnTo>
                    <a:pt x="3390" y="6694"/>
                  </a:lnTo>
                  <a:lnTo>
                    <a:pt x="3556" y="5634"/>
                  </a:lnTo>
                  <a:lnTo>
                    <a:pt x="3660" y="4532"/>
                  </a:lnTo>
                  <a:lnTo>
                    <a:pt x="3743" y="3409"/>
                  </a:lnTo>
                  <a:lnTo>
                    <a:pt x="3784" y="2266"/>
                  </a:lnTo>
                  <a:lnTo>
                    <a:pt x="3764" y="1102"/>
                  </a:lnTo>
                  <a:lnTo>
                    <a:pt x="3764" y="1102"/>
                  </a:lnTo>
                  <a:lnTo>
                    <a:pt x="3743" y="790"/>
                  </a:lnTo>
                  <a:lnTo>
                    <a:pt x="3722" y="499"/>
                  </a:lnTo>
                  <a:lnTo>
                    <a:pt x="3681" y="249"/>
                  </a:lnTo>
                  <a:lnTo>
                    <a:pt x="36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6771962" y="4112949"/>
              <a:ext cx="186854" cy="63123"/>
            </a:xfrm>
            <a:custGeom>
              <a:rect b="b" l="l" r="r" t="t"/>
              <a:pathLst>
                <a:path extrusionOk="0" h="2662" w="7880">
                  <a:moveTo>
                    <a:pt x="0" y="0"/>
                  </a:moveTo>
                  <a:lnTo>
                    <a:pt x="250" y="2142"/>
                  </a:lnTo>
                  <a:lnTo>
                    <a:pt x="7110" y="2661"/>
                  </a:lnTo>
                  <a:lnTo>
                    <a:pt x="7879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5952195" y="3528309"/>
              <a:ext cx="208551" cy="177014"/>
            </a:xfrm>
            <a:custGeom>
              <a:rect b="b" l="l" r="r" t="t"/>
              <a:pathLst>
                <a:path extrusionOk="0" h="7465" w="8795">
                  <a:moveTo>
                    <a:pt x="6591" y="1"/>
                  </a:moveTo>
                  <a:lnTo>
                    <a:pt x="1" y="4741"/>
                  </a:lnTo>
                  <a:lnTo>
                    <a:pt x="2204" y="7464"/>
                  </a:lnTo>
                  <a:lnTo>
                    <a:pt x="8794" y="2724"/>
                  </a:lnTo>
                  <a:lnTo>
                    <a:pt x="659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5952195" y="3528309"/>
              <a:ext cx="208551" cy="177014"/>
            </a:xfrm>
            <a:custGeom>
              <a:rect b="b" l="l" r="r" t="t"/>
              <a:pathLst>
                <a:path extrusionOk="0" fill="none" h="7465" w="8795">
                  <a:moveTo>
                    <a:pt x="1" y="4741"/>
                  </a:moveTo>
                  <a:lnTo>
                    <a:pt x="2204" y="7464"/>
                  </a:lnTo>
                  <a:lnTo>
                    <a:pt x="8794" y="2724"/>
                  </a:lnTo>
                  <a:lnTo>
                    <a:pt x="6591" y="1"/>
                  </a:lnTo>
                  <a:lnTo>
                    <a:pt x="1" y="47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5888126" y="3621473"/>
              <a:ext cx="153325" cy="260814"/>
            </a:xfrm>
            <a:custGeom>
              <a:rect b="b" l="l" r="r" t="t"/>
              <a:pathLst>
                <a:path extrusionOk="0" h="10999" w="6466">
                  <a:moveTo>
                    <a:pt x="3181" y="1"/>
                  </a:moveTo>
                  <a:lnTo>
                    <a:pt x="3098" y="22"/>
                  </a:lnTo>
                  <a:lnTo>
                    <a:pt x="291" y="1415"/>
                  </a:lnTo>
                  <a:lnTo>
                    <a:pt x="208" y="1477"/>
                  </a:lnTo>
                  <a:lnTo>
                    <a:pt x="125" y="1581"/>
                  </a:lnTo>
                  <a:lnTo>
                    <a:pt x="62" y="1664"/>
                  </a:lnTo>
                  <a:lnTo>
                    <a:pt x="21" y="1789"/>
                  </a:lnTo>
                  <a:lnTo>
                    <a:pt x="0" y="1893"/>
                  </a:lnTo>
                  <a:lnTo>
                    <a:pt x="0" y="2017"/>
                  </a:lnTo>
                  <a:lnTo>
                    <a:pt x="21" y="2142"/>
                  </a:lnTo>
                  <a:lnTo>
                    <a:pt x="62" y="2246"/>
                  </a:lnTo>
                  <a:lnTo>
                    <a:pt x="541" y="3036"/>
                  </a:lnTo>
                  <a:lnTo>
                    <a:pt x="977" y="3722"/>
                  </a:lnTo>
                  <a:lnTo>
                    <a:pt x="1455" y="4491"/>
                  </a:lnTo>
                  <a:lnTo>
                    <a:pt x="2017" y="5448"/>
                  </a:lnTo>
                  <a:lnTo>
                    <a:pt x="2557" y="6425"/>
                  </a:lnTo>
                  <a:lnTo>
                    <a:pt x="3285" y="7734"/>
                  </a:lnTo>
                  <a:lnTo>
                    <a:pt x="4033" y="9127"/>
                  </a:lnTo>
                  <a:lnTo>
                    <a:pt x="4677" y="10291"/>
                  </a:lnTo>
                  <a:lnTo>
                    <a:pt x="4802" y="10520"/>
                  </a:lnTo>
                  <a:lnTo>
                    <a:pt x="4969" y="10686"/>
                  </a:lnTo>
                  <a:lnTo>
                    <a:pt x="5114" y="10811"/>
                  </a:lnTo>
                  <a:lnTo>
                    <a:pt x="5280" y="10915"/>
                  </a:lnTo>
                  <a:lnTo>
                    <a:pt x="5447" y="10977"/>
                  </a:lnTo>
                  <a:lnTo>
                    <a:pt x="5592" y="10998"/>
                  </a:lnTo>
                  <a:lnTo>
                    <a:pt x="5758" y="10998"/>
                  </a:lnTo>
                  <a:lnTo>
                    <a:pt x="5904" y="10957"/>
                  </a:lnTo>
                  <a:lnTo>
                    <a:pt x="6029" y="10915"/>
                  </a:lnTo>
                  <a:lnTo>
                    <a:pt x="6153" y="10853"/>
                  </a:lnTo>
                  <a:lnTo>
                    <a:pt x="6257" y="10749"/>
                  </a:lnTo>
                  <a:lnTo>
                    <a:pt x="6341" y="10666"/>
                  </a:lnTo>
                  <a:lnTo>
                    <a:pt x="6403" y="10562"/>
                  </a:lnTo>
                  <a:lnTo>
                    <a:pt x="6445" y="10437"/>
                  </a:lnTo>
                  <a:lnTo>
                    <a:pt x="6465" y="10333"/>
                  </a:lnTo>
                  <a:lnTo>
                    <a:pt x="6445" y="10208"/>
                  </a:lnTo>
                  <a:lnTo>
                    <a:pt x="6133" y="9231"/>
                  </a:lnTo>
                  <a:lnTo>
                    <a:pt x="5883" y="8296"/>
                  </a:lnTo>
                  <a:lnTo>
                    <a:pt x="5696" y="7443"/>
                  </a:lnTo>
                  <a:lnTo>
                    <a:pt x="5551" y="6633"/>
                  </a:lnTo>
                  <a:lnTo>
                    <a:pt x="5467" y="5926"/>
                  </a:lnTo>
                  <a:lnTo>
                    <a:pt x="5426" y="5260"/>
                  </a:lnTo>
                  <a:lnTo>
                    <a:pt x="5426" y="4678"/>
                  </a:lnTo>
                  <a:lnTo>
                    <a:pt x="5488" y="4179"/>
                  </a:lnTo>
                  <a:lnTo>
                    <a:pt x="5488" y="4013"/>
                  </a:lnTo>
                  <a:lnTo>
                    <a:pt x="5488" y="3847"/>
                  </a:lnTo>
                  <a:lnTo>
                    <a:pt x="5447" y="3701"/>
                  </a:lnTo>
                  <a:lnTo>
                    <a:pt x="5384" y="3535"/>
                  </a:lnTo>
                  <a:lnTo>
                    <a:pt x="3430" y="126"/>
                  </a:lnTo>
                  <a:lnTo>
                    <a:pt x="3368" y="63"/>
                  </a:lnTo>
                  <a:lnTo>
                    <a:pt x="3285" y="22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6027623" y="3572199"/>
              <a:ext cx="19729" cy="14299"/>
            </a:xfrm>
            <a:custGeom>
              <a:rect b="b" l="l" r="r" t="t"/>
              <a:pathLst>
                <a:path extrusionOk="0" h="603" w="832">
                  <a:moveTo>
                    <a:pt x="832" y="0"/>
                  </a:moveTo>
                  <a:lnTo>
                    <a:pt x="0" y="603"/>
                  </a:lnTo>
                  <a:lnTo>
                    <a:pt x="0" y="603"/>
                  </a:lnTo>
                  <a:lnTo>
                    <a:pt x="832" y="0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6027623" y="3572199"/>
              <a:ext cx="19729" cy="14299"/>
            </a:xfrm>
            <a:custGeom>
              <a:rect b="b" l="l" r="r" t="t"/>
              <a:pathLst>
                <a:path extrusionOk="0" fill="none" h="603" w="832">
                  <a:moveTo>
                    <a:pt x="832" y="0"/>
                  </a:moveTo>
                  <a:lnTo>
                    <a:pt x="0" y="603"/>
                  </a:lnTo>
                  <a:lnTo>
                    <a:pt x="0" y="603"/>
                  </a:lnTo>
                  <a:lnTo>
                    <a:pt x="832" y="0"/>
                  </a:lnTo>
                  <a:lnTo>
                    <a:pt x="8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6027623" y="3572199"/>
              <a:ext cx="71991" cy="78394"/>
            </a:xfrm>
            <a:custGeom>
              <a:rect b="b" l="l" r="r" t="t"/>
              <a:pathLst>
                <a:path extrusionOk="0" h="3306" w="3036">
                  <a:moveTo>
                    <a:pt x="832" y="0"/>
                  </a:moveTo>
                  <a:lnTo>
                    <a:pt x="0" y="603"/>
                  </a:lnTo>
                  <a:lnTo>
                    <a:pt x="2204" y="3305"/>
                  </a:lnTo>
                  <a:lnTo>
                    <a:pt x="3035" y="27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6027623" y="3572199"/>
              <a:ext cx="71991" cy="78394"/>
            </a:xfrm>
            <a:custGeom>
              <a:rect b="b" l="l" r="r" t="t"/>
              <a:pathLst>
                <a:path extrusionOk="0" fill="none" h="3306" w="3036">
                  <a:moveTo>
                    <a:pt x="832" y="0"/>
                  </a:moveTo>
                  <a:lnTo>
                    <a:pt x="0" y="603"/>
                  </a:lnTo>
                  <a:lnTo>
                    <a:pt x="2204" y="3305"/>
                  </a:lnTo>
                  <a:lnTo>
                    <a:pt x="3035" y="2723"/>
                  </a:lnTo>
                  <a:lnTo>
                    <a:pt x="8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025655" y="2098790"/>
              <a:ext cx="1098814" cy="1564646"/>
            </a:xfrm>
            <a:custGeom>
              <a:rect b="b" l="l" r="r" t="t"/>
              <a:pathLst>
                <a:path extrusionOk="0" h="65984" w="46339">
                  <a:moveTo>
                    <a:pt x="34987" y="1"/>
                  </a:moveTo>
                  <a:lnTo>
                    <a:pt x="30747" y="13451"/>
                  </a:lnTo>
                  <a:lnTo>
                    <a:pt x="23803" y="35341"/>
                  </a:lnTo>
                  <a:lnTo>
                    <a:pt x="23159" y="36152"/>
                  </a:lnTo>
                  <a:lnTo>
                    <a:pt x="22473" y="37005"/>
                  </a:lnTo>
                  <a:lnTo>
                    <a:pt x="20934" y="38813"/>
                  </a:lnTo>
                  <a:lnTo>
                    <a:pt x="19209" y="40788"/>
                  </a:lnTo>
                  <a:lnTo>
                    <a:pt x="17359" y="42846"/>
                  </a:lnTo>
                  <a:lnTo>
                    <a:pt x="15425" y="44967"/>
                  </a:lnTo>
                  <a:lnTo>
                    <a:pt x="13430" y="47087"/>
                  </a:lnTo>
                  <a:lnTo>
                    <a:pt x="11434" y="49208"/>
                  </a:lnTo>
                  <a:lnTo>
                    <a:pt x="9480" y="51266"/>
                  </a:lnTo>
                  <a:lnTo>
                    <a:pt x="5821" y="55070"/>
                  </a:lnTo>
                  <a:lnTo>
                    <a:pt x="2807" y="58167"/>
                  </a:lnTo>
                  <a:lnTo>
                    <a:pt x="0" y="61015"/>
                  </a:lnTo>
                  <a:lnTo>
                    <a:pt x="4033" y="65984"/>
                  </a:lnTo>
                  <a:lnTo>
                    <a:pt x="5135" y="65194"/>
                  </a:lnTo>
                  <a:lnTo>
                    <a:pt x="6403" y="64259"/>
                  </a:lnTo>
                  <a:lnTo>
                    <a:pt x="8087" y="63011"/>
                  </a:lnTo>
                  <a:lnTo>
                    <a:pt x="10083" y="61514"/>
                  </a:lnTo>
                  <a:lnTo>
                    <a:pt x="12328" y="59768"/>
                  </a:lnTo>
                  <a:lnTo>
                    <a:pt x="14781" y="57835"/>
                  </a:lnTo>
                  <a:lnTo>
                    <a:pt x="16049" y="56795"/>
                  </a:lnTo>
                  <a:lnTo>
                    <a:pt x="17338" y="55735"/>
                  </a:lnTo>
                  <a:lnTo>
                    <a:pt x="18627" y="54633"/>
                  </a:lnTo>
                  <a:lnTo>
                    <a:pt x="19936" y="53532"/>
                  </a:lnTo>
                  <a:lnTo>
                    <a:pt x="21246" y="52388"/>
                  </a:lnTo>
                  <a:lnTo>
                    <a:pt x="22535" y="51224"/>
                  </a:lnTo>
                  <a:lnTo>
                    <a:pt x="23803" y="50060"/>
                  </a:lnTo>
                  <a:lnTo>
                    <a:pt x="25030" y="48896"/>
                  </a:lnTo>
                  <a:lnTo>
                    <a:pt x="26235" y="47711"/>
                  </a:lnTo>
                  <a:lnTo>
                    <a:pt x="27379" y="46547"/>
                  </a:lnTo>
                  <a:lnTo>
                    <a:pt x="28481" y="45382"/>
                  </a:lnTo>
                  <a:lnTo>
                    <a:pt x="29499" y="44239"/>
                  </a:lnTo>
                  <a:lnTo>
                    <a:pt x="30455" y="43116"/>
                  </a:lnTo>
                  <a:lnTo>
                    <a:pt x="30913" y="42555"/>
                  </a:lnTo>
                  <a:lnTo>
                    <a:pt x="31349" y="42015"/>
                  </a:lnTo>
                  <a:lnTo>
                    <a:pt x="31744" y="41453"/>
                  </a:lnTo>
                  <a:lnTo>
                    <a:pt x="32119" y="40934"/>
                  </a:lnTo>
                  <a:lnTo>
                    <a:pt x="32472" y="40393"/>
                  </a:lnTo>
                  <a:lnTo>
                    <a:pt x="32805" y="39873"/>
                  </a:lnTo>
                  <a:lnTo>
                    <a:pt x="33116" y="39374"/>
                  </a:lnTo>
                  <a:lnTo>
                    <a:pt x="33387" y="38855"/>
                  </a:lnTo>
                  <a:lnTo>
                    <a:pt x="33636" y="38377"/>
                  </a:lnTo>
                  <a:lnTo>
                    <a:pt x="33844" y="37898"/>
                  </a:lnTo>
                  <a:lnTo>
                    <a:pt x="34634" y="35986"/>
                  </a:lnTo>
                  <a:lnTo>
                    <a:pt x="35507" y="33782"/>
                  </a:lnTo>
                  <a:lnTo>
                    <a:pt x="36443" y="31350"/>
                  </a:lnTo>
                  <a:lnTo>
                    <a:pt x="37440" y="28710"/>
                  </a:lnTo>
                  <a:lnTo>
                    <a:pt x="39519" y="23118"/>
                  </a:lnTo>
                  <a:lnTo>
                    <a:pt x="41557" y="17505"/>
                  </a:lnTo>
                  <a:lnTo>
                    <a:pt x="43428" y="12328"/>
                  </a:lnTo>
                  <a:lnTo>
                    <a:pt x="44945" y="8046"/>
                  </a:lnTo>
                  <a:lnTo>
                    <a:pt x="46338" y="4054"/>
                  </a:lnTo>
                  <a:lnTo>
                    <a:pt x="349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6025655" y="2098790"/>
              <a:ext cx="1098814" cy="1564646"/>
            </a:xfrm>
            <a:custGeom>
              <a:rect b="b" l="l" r="r" t="t"/>
              <a:pathLst>
                <a:path extrusionOk="0" fill="none" h="65984" w="46339">
                  <a:moveTo>
                    <a:pt x="46338" y="4054"/>
                  </a:moveTo>
                  <a:lnTo>
                    <a:pt x="46338" y="4054"/>
                  </a:lnTo>
                  <a:lnTo>
                    <a:pt x="44945" y="8046"/>
                  </a:lnTo>
                  <a:lnTo>
                    <a:pt x="43428" y="12328"/>
                  </a:lnTo>
                  <a:lnTo>
                    <a:pt x="41557" y="17505"/>
                  </a:lnTo>
                  <a:lnTo>
                    <a:pt x="39519" y="23118"/>
                  </a:lnTo>
                  <a:lnTo>
                    <a:pt x="37440" y="28710"/>
                  </a:lnTo>
                  <a:lnTo>
                    <a:pt x="36443" y="31350"/>
                  </a:lnTo>
                  <a:lnTo>
                    <a:pt x="35507" y="33782"/>
                  </a:lnTo>
                  <a:lnTo>
                    <a:pt x="34634" y="35986"/>
                  </a:lnTo>
                  <a:lnTo>
                    <a:pt x="33844" y="37898"/>
                  </a:lnTo>
                  <a:lnTo>
                    <a:pt x="33844" y="37898"/>
                  </a:lnTo>
                  <a:lnTo>
                    <a:pt x="33636" y="38377"/>
                  </a:lnTo>
                  <a:lnTo>
                    <a:pt x="33387" y="38855"/>
                  </a:lnTo>
                  <a:lnTo>
                    <a:pt x="33116" y="39374"/>
                  </a:lnTo>
                  <a:lnTo>
                    <a:pt x="32805" y="39873"/>
                  </a:lnTo>
                  <a:lnTo>
                    <a:pt x="32472" y="40393"/>
                  </a:lnTo>
                  <a:lnTo>
                    <a:pt x="32119" y="40934"/>
                  </a:lnTo>
                  <a:lnTo>
                    <a:pt x="31744" y="41453"/>
                  </a:lnTo>
                  <a:lnTo>
                    <a:pt x="31349" y="42015"/>
                  </a:lnTo>
                  <a:lnTo>
                    <a:pt x="30913" y="42555"/>
                  </a:lnTo>
                  <a:lnTo>
                    <a:pt x="30455" y="43116"/>
                  </a:lnTo>
                  <a:lnTo>
                    <a:pt x="29499" y="44239"/>
                  </a:lnTo>
                  <a:lnTo>
                    <a:pt x="28481" y="45382"/>
                  </a:lnTo>
                  <a:lnTo>
                    <a:pt x="27379" y="46547"/>
                  </a:lnTo>
                  <a:lnTo>
                    <a:pt x="26235" y="47711"/>
                  </a:lnTo>
                  <a:lnTo>
                    <a:pt x="25030" y="48896"/>
                  </a:lnTo>
                  <a:lnTo>
                    <a:pt x="23803" y="50060"/>
                  </a:lnTo>
                  <a:lnTo>
                    <a:pt x="22535" y="51224"/>
                  </a:lnTo>
                  <a:lnTo>
                    <a:pt x="21246" y="52388"/>
                  </a:lnTo>
                  <a:lnTo>
                    <a:pt x="19936" y="53532"/>
                  </a:lnTo>
                  <a:lnTo>
                    <a:pt x="18627" y="54633"/>
                  </a:lnTo>
                  <a:lnTo>
                    <a:pt x="17338" y="55735"/>
                  </a:lnTo>
                  <a:lnTo>
                    <a:pt x="16049" y="56795"/>
                  </a:lnTo>
                  <a:lnTo>
                    <a:pt x="14781" y="57835"/>
                  </a:lnTo>
                  <a:lnTo>
                    <a:pt x="12328" y="59768"/>
                  </a:lnTo>
                  <a:lnTo>
                    <a:pt x="10083" y="61514"/>
                  </a:lnTo>
                  <a:lnTo>
                    <a:pt x="8087" y="63011"/>
                  </a:lnTo>
                  <a:lnTo>
                    <a:pt x="6403" y="64259"/>
                  </a:lnTo>
                  <a:lnTo>
                    <a:pt x="5135" y="65194"/>
                  </a:lnTo>
                  <a:lnTo>
                    <a:pt x="4033" y="65984"/>
                  </a:lnTo>
                  <a:lnTo>
                    <a:pt x="0" y="61015"/>
                  </a:lnTo>
                  <a:lnTo>
                    <a:pt x="0" y="61015"/>
                  </a:lnTo>
                  <a:lnTo>
                    <a:pt x="2807" y="58167"/>
                  </a:lnTo>
                  <a:lnTo>
                    <a:pt x="5821" y="55070"/>
                  </a:lnTo>
                  <a:lnTo>
                    <a:pt x="9480" y="51266"/>
                  </a:lnTo>
                  <a:lnTo>
                    <a:pt x="11434" y="49208"/>
                  </a:lnTo>
                  <a:lnTo>
                    <a:pt x="13430" y="47087"/>
                  </a:lnTo>
                  <a:lnTo>
                    <a:pt x="15425" y="44967"/>
                  </a:lnTo>
                  <a:lnTo>
                    <a:pt x="17359" y="42846"/>
                  </a:lnTo>
                  <a:lnTo>
                    <a:pt x="19209" y="40788"/>
                  </a:lnTo>
                  <a:lnTo>
                    <a:pt x="20934" y="38813"/>
                  </a:lnTo>
                  <a:lnTo>
                    <a:pt x="22473" y="37005"/>
                  </a:lnTo>
                  <a:lnTo>
                    <a:pt x="23159" y="36152"/>
                  </a:lnTo>
                  <a:lnTo>
                    <a:pt x="23803" y="35341"/>
                  </a:lnTo>
                  <a:lnTo>
                    <a:pt x="23803" y="35341"/>
                  </a:lnTo>
                  <a:lnTo>
                    <a:pt x="30747" y="13451"/>
                  </a:lnTo>
                  <a:lnTo>
                    <a:pt x="34987" y="1"/>
                  </a:lnTo>
                  <a:lnTo>
                    <a:pt x="46338" y="40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6021695" y="3503672"/>
              <a:ext cx="153823" cy="164660"/>
            </a:xfrm>
            <a:custGeom>
              <a:rect b="b" l="l" r="r" t="t"/>
              <a:pathLst>
                <a:path extrusionOk="0" h="6944" w="6487">
                  <a:moveTo>
                    <a:pt x="1373" y="0"/>
                  </a:moveTo>
                  <a:lnTo>
                    <a:pt x="1" y="1560"/>
                  </a:lnTo>
                  <a:lnTo>
                    <a:pt x="4346" y="6944"/>
                  </a:lnTo>
                  <a:lnTo>
                    <a:pt x="6487" y="5697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6854764" y="1412616"/>
              <a:ext cx="619181" cy="845445"/>
            </a:xfrm>
            <a:custGeom>
              <a:rect b="b" l="l" r="r" t="t"/>
              <a:pathLst>
                <a:path extrusionOk="0" h="35654" w="26112">
                  <a:moveTo>
                    <a:pt x="9210" y="1"/>
                  </a:moveTo>
                  <a:lnTo>
                    <a:pt x="9002" y="42"/>
                  </a:lnTo>
                  <a:lnTo>
                    <a:pt x="8794" y="105"/>
                  </a:lnTo>
                  <a:lnTo>
                    <a:pt x="8628" y="229"/>
                  </a:lnTo>
                  <a:lnTo>
                    <a:pt x="8462" y="375"/>
                  </a:lnTo>
                  <a:lnTo>
                    <a:pt x="8358" y="541"/>
                  </a:lnTo>
                  <a:lnTo>
                    <a:pt x="8254" y="749"/>
                  </a:lnTo>
                  <a:lnTo>
                    <a:pt x="8212" y="957"/>
                  </a:lnTo>
                  <a:lnTo>
                    <a:pt x="7921" y="2870"/>
                  </a:lnTo>
                  <a:lnTo>
                    <a:pt x="7609" y="4761"/>
                  </a:lnTo>
                  <a:lnTo>
                    <a:pt x="7235" y="6653"/>
                  </a:lnTo>
                  <a:lnTo>
                    <a:pt x="6840" y="8524"/>
                  </a:lnTo>
                  <a:lnTo>
                    <a:pt x="6404" y="10395"/>
                  </a:lnTo>
                  <a:lnTo>
                    <a:pt x="5905" y="12266"/>
                  </a:lnTo>
                  <a:lnTo>
                    <a:pt x="5385" y="14116"/>
                  </a:lnTo>
                  <a:lnTo>
                    <a:pt x="4824" y="15946"/>
                  </a:lnTo>
                  <a:lnTo>
                    <a:pt x="4429" y="17172"/>
                  </a:lnTo>
                  <a:lnTo>
                    <a:pt x="4054" y="18336"/>
                  </a:lnTo>
                  <a:lnTo>
                    <a:pt x="3659" y="19459"/>
                  </a:lnTo>
                  <a:lnTo>
                    <a:pt x="3264" y="20540"/>
                  </a:lnTo>
                  <a:lnTo>
                    <a:pt x="2516" y="22536"/>
                  </a:lnTo>
                  <a:lnTo>
                    <a:pt x="1809" y="24324"/>
                  </a:lnTo>
                  <a:lnTo>
                    <a:pt x="666" y="27151"/>
                  </a:lnTo>
                  <a:lnTo>
                    <a:pt x="250" y="28190"/>
                  </a:lnTo>
                  <a:lnTo>
                    <a:pt x="105" y="28606"/>
                  </a:lnTo>
                  <a:lnTo>
                    <a:pt x="1" y="28939"/>
                  </a:lnTo>
                  <a:lnTo>
                    <a:pt x="17713" y="35653"/>
                  </a:lnTo>
                  <a:lnTo>
                    <a:pt x="18773" y="32660"/>
                  </a:lnTo>
                  <a:lnTo>
                    <a:pt x="19771" y="29812"/>
                  </a:lnTo>
                  <a:lnTo>
                    <a:pt x="20665" y="27130"/>
                  </a:lnTo>
                  <a:lnTo>
                    <a:pt x="21496" y="24615"/>
                  </a:lnTo>
                  <a:lnTo>
                    <a:pt x="22265" y="22245"/>
                  </a:lnTo>
                  <a:lnTo>
                    <a:pt x="22951" y="20041"/>
                  </a:lnTo>
                  <a:lnTo>
                    <a:pt x="23575" y="17983"/>
                  </a:lnTo>
                  <a:lnTo>
                    <a:pt x="24115" y="16112"/>
                  </a:lnTo>
                  <a:lnTo>
                    <a:pt x="24594" y="14387"/>
                  </a:lnTo>
                  <a:lnTo>
                    <a:pt x="25009" y="12827"/>
                  </a:lnTo>
                  <a:lnTo>
                    <a:pt x="25363" y="11414"/>
                  </a:lnTo>
                  <a:lnTo>
                    <a:pt x="25633" y="10187"/>
                  </a:lnTo>
                  <a:lnTo>
                    <a:pt x="25841" y="9127"/>
                  </a:lnTo>
                  <a:lnTo>
                    <a:pt x="26007" y="8233"/>
                  </a:lnTo>
                  <a:lnTo>
                    <a:pt x="26090" y="7506"/>
                  </a:lnTo>
                  <a:lnTo>
                    <a:pt x="26111" y="7194"/>
                  </a:lnTo>
                  <a:lnTo>
                    <a:pt x="26111" y="6944"/>
                  </a:lnTo>
                  <a:lnTo>
                    <a:pt x="26111" y="6799"/>
                  </a:lnTo>
                  <a:lnTo>
                    <a:pt x="26070" y="6674"/>
                  </a:lnTo>
                  <a:lnTo>
                    <a:pt x="26028" y="6549"/>
                  </a:lnTo>
                  <a:lnTo>
                    <a:pt x="25966" y="6445"/>
                  </a:lnTo>
                  <a:lnTo>
                    <a:pt x="25903" y="6321"/>
                  </a:lnTo>
                  <a:lnTo>
                    <a:pt x="25820" y="6217"/>
                  </a:lnTo>
                  <a:lnTo>
                    <a:pt x="25737" y="6113"/>
                  </a:lnTo>
                  <a:lnTo>
                    <a:pt x="25633" y="6030"/>
                  </a:lnTo>
                  <a:lnTo>
                    <a:pt x="25342" y="5759"/>
                  </a:lnTo>
                  <a:lnTo>
                    <a:pt x="25030" y="5531"/>
                  </a:lnTo>
                  <a:lnTo>
                    <a:pt x="24698" y="5302"/>
                  </a:lnTo>
                  <a:lnTo>
                    <a:pt x="24365" y="5094"/>
                  </a:lnTo>
                  <a:lnTo>
                    <a:pt x="23783" y="4761"/>
                  </a:lnTo>
                  <a:lnTo>
                    <a:pt x="23201" y="4429"/>
                  </a:lnTo>
                  <a:lnTo>
                    <a:pt x="22598" y="4138"/>
                  </a:lnTo>
                  <a:lnTo>
                    <a:pt x="21974" y="3847"/>
                  </a:lnTo>
                  <a:lnTo>
                    <a:pt x="21060" y="3473"/>
                  </a:lnTo>
                  <a:lnTo>
                    <a:pt x="20145" y="3098"/>
                  </a:lnTo>
                  <a:lnTo>
                    <a:pt x="19209" y="2745"/>
                  </a:lnTo>
                  <a:lnTo>
                    <a:pt x="18274" y="2392"/>
                  </a:lnTo>
                  <a:lnTo>
                    <a:pt x="17338" y="2080"/>
                  </a:lnTo>
                  <a:lnTo>
                    <a:pt x="16382" y="1768"/>
                  </a:lnTo>
                  <a:lnTo>
                    <a:pt x="15447" y="1456"/>
                  </a:lnTo>
                  <a:lnTo>
                    <a:pt x="14490" y="1165"/>
                  </a:lnTo>
                  <a:lnTo>
                    <a:pt x="13492" y="895"/>
                  </a:lnTo>
                  <a:lnTo>
                    <a:pt x="12495" y="624"/>
                  </a:lnTo>
                  <a:lnTo>
                    <a:pt x="11538" y="417"/>
                  </a:lnTo>
                  <a:lnTo>
                    <a:pt x="10644" y="229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854764" y="1412616"/>
              <a:ext cx="619181" cy="845445"/>
            </a:xfrm>
            <a:custGeom>
              <a:rect b="b" l="l" r="r" t="t"/>
              <a:pathLst>
                <a:path extrusionOk="0" fill="none" h="35654" w="26112">
                  <a:moveTo>
                    <a:pt x="17713" y="35653"/>
                  </a:moveTo>
                  <a:lnTo>
                    <a:pt x="1" y="28939"/>
                  </a:lnTo>
                  <a:lnTo>
                    <a:pt x="1" y="28939"/>
                  </a:lnTo>
                  <a:lnTo>
                    <a:pt x="105" y="28606"/>
                  </a:lnTo>
                  <a:lnTo>
                    <a:pt x="250" y="28190"/>
                  </a:lnTo>
                  <a:lnTo>
                    <a:pt x="666" y="27151"/>
                  </a:lnTo>
                  <a:lnTo>
                    <a:pt x="1809" y="24324"/>
                  </a:lnTo>
                  <a:lnTo>
                    <a:pt x="2516" y="22536"/>
                  </a:lnTo>
                  <a:lnTo>
                    <a:pt x="3264" y="20540"/>
                  </a:lnTo>
                  <a:lnTo>
                    <a:pt x="3659" y="19459"/>
                  </a:lnTo>
                  <a:lnTo>
                    <a:pt x="4054" y="18336"/>
                  </a:lnTo>
                  <a:lnTo>
                    <a:pt x="4429" y="17172"/>
                  </a:lnTo>
                  <a:lnTo>
                    <a:pt x="4824" y="15946"/>
                  </a:lnTo>
                  <a:lnTo>
                    <a:pt x="4824" y="15946"/>
                  </a:lnTo>
                  <a:lnTo>
                    <a:pt x="5385" y="14116"/>
                  </a:lnTo>
                  <a:lnTo>
                    <a:pt x="5905" y="12266"/>
                  </a:lnTo>
                  <a:lnTo>
                    <a:pt x="6404" y="10395"/>
                  </a:lnTo>
                  <a:lnTo>
                    <a:pt x="6840" y="8524"/>
                  </a:lnTo>
                  <a:lnTo>
                    <a:pt x="7235" y="6653"/>
                  </a:lnTo>
                  <a:lnTo>
                    <a:pt x="7609" y="4761"/>
                  </a:lnTo>
                  <a:lnTo>
                    <a:pt x="7921" y="2870"/>
                  </a:lnTo>
                  <a:lnTo>
                    <a:pt x="8212" y="957"/>
                  </a:lnTo>
                  <a:lnTo>
                    <a:pt x="8212" y="957"/>
                  </a:lnTo>
                  <a:lnTo>
                    <a:pt x="8254" y="749"/>
                  </a:lnTo>
                  <a:lnTo>
                    <a:pt x="8358" y="541"/>
                  </a:lnTo>
                  <a:lnTo>
                    <a:pt x="8462" y="375"/>
                  </a:lnTo>
                  <a:lnTo>
                    <a:pt x="8628" y="229"/>
                  </a:lnTo>
                  <a:lnTo>
                    <a:pt x="8794" y="105"/>
                  </a:lnTo>
                  <a:lnTo>
                    <a:pt x="9002" y="42"/>
                  </a:lnTo>
                  <a:lnTo>
                    <a:pt x="9210" y="1"/>
                  </a:lnTo>
                  <a:lnTo>
                    <a:pt x="9439" y="1"/>
                  </a:lnTo>
                  <a:lnTo>
                    <a:pt x="9439" y="1"/>
                  </a:lnTo>
                  <a:lnTo>
                    <a:pt x="9501" y="1"/>
                  </a:lnTo>
                  <a:lnTo>
                    <a:pt x="9501" y="1"/>
                  </a:lnTo>
                  <a:lnTo>
                    <a:pt x="10644" y="229"/>
                  </a:lnTo>
                  <a:lnTo>
                    <a:pt x="10644" y="229"/>
                  </a:lnTo>
                  <a:lnTo>
                    <a:pt x="11538" y="417"/>
                  </a:lnTo>
                  <a:lnTo>
                    <a:pt x="12495" y="624"/>
                  </a:lnTo>
                  <a:lnTo>
                    <a:pt x="13492" y="895"/>
                  </a:lnTo>
                  <a:lnTo>
                    <a:pt x="14490" y="1165"/>
                  </a:lnTo>
                  <a:lnTo>
                    <a:pt x="14490" y="1165"/>
                  </a:lnTo>
                  <a:lnTo>
                    <a:pt x="15447" y="1456"/>
                  </a:lnTo>
                  <a:lnTo>
                    <a:pt x="16382" y="1768"/>
                  </a:lnTo>
                  <a:lnTo>
                    <a:pt x="17338" y="2080"/>
                  </a:lnTo>
                  <a:lnTo>
                    <a:pt x="18274" y="2392"/>
                  </a:lnTo>
                  <a:lnTo>
                    <a:pt x="19209" y="2745"/>
                  </a:lnTo>
                  <a:lnTo>
                    <a:pt x="20145" y="3098"/>
                  </a:lnTo>
                  <a:lnTo>
                    <a:pt x="21060" y="3473"/>
                  </a:lnTo>
                  <a:lnTo>
                    <a:pt x="21974" y="3847"/>
                  </a:lnTo>
                  <a:lnTo>
                    <a:pt x="21974" y="3847"/>
                  </a:lnTo>
                  <a:lnTo>
                    <a:pt x="22598" y="4138"/>
                  </a:lnTo>
                  <a:lnTo>
                    <a:pt x="23201" y="4429"/>
                  </a:lnTo>
                  <a:lnTo>
                    <a:pt x="23783" y="4761"/>
                  </a:lnTo>
                  <a:lnTo>
                    <a:pt x="24365" y="5094"/>
                  </a:lnTo>
                  <a:lnTo>
                    <a:pt x="24365" y="5094"/>
                  </a:lnTo>
                  <a:lnTo>
                    <a:pt x="24698" y="5302"/>
                  </a:lnTo>
                  <a:lnTo>
                    <a:pt x="25030" y="5531"/>
                  </a:lnTo>
                  <a:lnTo>
                    <a:pt x="25342" y="5759"/>
                  </a:lnTo>
                  <a:lnTo>
                    <a:pt x="25633" y="6030"/>
                  </a:lnTo>
                  <a:lnTo>
                    <a:pt x="25633" y="6030"/>
                  </a:lnTo>
                  <a:lnTo>
                    <a:pt x="25737" y="6113"/>
                  </a:lnTo>
                  <a:lnTo>
                    <a:pt x="25820" y="6217"/>
                  </a:lnTo>
                  <a:lnTo>
                    <a:pt x="25903" y="6321"/>
                  </a:lnTo>
                  <a:lnTo>
                    <a:pt x="25966" y="6445"/>
                  </a:lnTo>
                  <a:lnTo>
                    <a:pt x="26028" y="6549"/>
                  </a:lnTo>
                  <a:lnTo>
                    <a:pt x="26070" y="6674"/>
                  </a:lnTo>
                  <a:lnTo>
                    <a:pt x="26111" y="6799"/>
                  </a:lnTo>
                  <a:lnTo>
                    <a:pt x="26111" y="6944"/>
                  </a:lnTo>
                  <a:lnTo>
                    <a:pt x="26111" y="6944"/>
                  </a:lnTo>
                  <a:lnTo>
                    <a:pt x="26111" y="7194"/>
                  </a:lnTo>
                  <a:lnTo>
                    <a:pt x="26090" y="7506"/>
                  </a:lnTo>
                  <a:lnTo>
                    <a:pt x="26007" y="8233"/>
                  </a:lnTo>
                  <a:lnTo>
                    <a:pt x="25841" y="9127"/>
                  </a:lnTo>
                  <a:lnTo>
                    <a:pt x="25633" y="10187"/>
                  </a:lnTo>
                  <a:lnTo>
                    <a:pt x="25363" y="11414"/>
                  </a:lnTo>
                  <a:lnTo>
                    <a:pt x="25009" y="12827"/>
                  </a:lnTo>
                  <a:lnTo>
                    <a:pt x="24594" y="14387"/>
                  </a:lnTo>
                  <a:lnTo>
                    <a:pt x="24115" y="16112"/>
                  </a:lnTo>
                  <a:lnTo>
                    <a:pt x="23575" y="17983"/>
                  </a:lnTo>
                  <a:lnTo>
                    <a:pt x="22951" y="20041"/>
                  </a:lnTo>
                  <a:lnTo>
                    <a:pt x="22265" y="22245"/>
                  </a:lnTo>
                  <a:lnTo>
                    <a:pt x="21496" y="24615"/>
                  </a:lnTo>
                  <a:lnTo>
                    <a:pt x="20665" y="27130"/>
                  </a:lnTo>
                  <a:lnTo>
                    <a:pt x="19771" y="29812"/>
                  </a:lnTo>
                  <a:lnTo>
                    <a:pt x="18773" y="32660"/>
                  </a:lnTo>
                  <a:lnTo>
                    <a:pt x="17713" y="356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7191449" y="1242554"/>
              <a:ext cx="177962" cy="288415"/>
            </a:xfrm>
            <a:custGeom>
              <a:rect b="b" l="l" r="r" t="t"/>
              <a:pathLst>
                <a:path extrusionOk="0" h="12163" w="7505">
                  <a:moveTo>
                    <a:pt x="3451" y="1"/>
                  </a:moveTo>
                  <a:lnTo>
                    <a:pt x="3306" y="1061"/>
                  </a:lnTo>
                  <a:lnTo>
                    <a:pt x="3202" y="1643"/>
                  </a:lnTo>
                  <a:lnTo>
                    <a:pt x="3098" y="2246"/>
                  </a:lnTo>
                  <a:lnTo>
                    <a:pt x="2952" y="2870"/>
                  </a:lnTo>
                  <a:lnTo>
                    <a:pt x="2807" y="3493"/>
                  </a:lnTo>
                  <a:lnTo>
                    <a:pt x="2620" y="4117"/>
                  </a:lnTo>
                  <a:lnTo>
                    <a:pt x="2433" y="4720"/>
                  </a:lnTo>
                  <a:lnTo>
                    <a:pt x="2204" y="5323"/>
                  </a:lnTo>
                  <a:lnTo>
                    <a:pt x="1975" y="5884"/>
                  </a:lnTo>
                  <a:lnTo>
                    <a:pt x="1705" y="6424"/>
                  </a:lnTo>
                  <a:lnTo>
                    <a:pt x="1414" y="6903"/>
                  </a:lnTo>
                  <a:lnTo>
                    <a:pt x="1268" y="7131"/>
                  </a:lnTo>
                  <a:lnTo>
                    <a:pt x="1102" y="7339"/>
                  </a:lnTo>
                  <a:lnTo>
                    <a:pt x="936" y="7526"/>
                  </a:lnTo>
                  <a:lnTo>
                    <a:pt x="769" y="7713"/>
                  </a:lnTo>
                  <a:lnTo>
                    <a:pt x="582" y="7880"/>
                  </a:lnTo>
                  <a:lnTo>
                    <a:pt x="395" y="8025"/>
                  </a:lnTo>
                  <a:lnTo>
                    <a:pt x="187" y="8150"/>
                  </a:lnTo>
                  <a:lnTo>
                    <a:pt x="0" y="8254"/>
                  </a:lnTo>
                  <a:lnTo>
                    <a:pt x="229" y="8566"/>
                  </a:lnTo>
                  <a:lnTo>
                    <a:pt x="458" y="8877"/>
                  </a:lnTo>
                  <a:lnTo>
                    <a:pt x="728" y="9169"/>
                  </a:lnTo>
                  <a:lnTo>
                    <a:pt x="977" y="9439"/>
                  </a:lnTo>
                  <a:lnTo>
                    <a:pt x="1268" y="9709"/>
                  </a:lnTo>
                  <a:lnTo>
                    <a:pt x="1559" y="9979"/>
                  </a:lnTo>
                  <a:lnTo>
                    <a:pt x="1850" y="10229"/>
                  </a:lnTo>
                  <a:lnTo>
                    <a:pt x="2162" y="10457"/>
                  </a:lnTo>
                  <a:lnTo>
                    <a:pt x="2474" y="10686"/>
                  </a:lnTo>
                  <a:lnTo>
                    <a:pt x="2786" y="10894"/>
                  </a:lnTo>
                  <a:lnTo>
                    <a:pt x="3119" y="11081"/>
                  </a:lnTo>
                  <a:lnTo>
                    <a:pt x="3472" y="11268"/>
                  </a:lnTo>
                  <a:lnTo>
                    <a:pt x="3805" y="11435"/>
                  </a:lnTo>
                  <a:lnTo>
                    <a:pt x="4158" y="11601"/>
                  </a:lnTo>
                  <a:lnTo>
                    <a:pt x="4532" y="11746"/>
                  </a:lnTo>
                  <a:lnTo>
                    <a:pt x="4906" y="11871"/>
                  </a:lnTo>
                  <a:lnTo>
                    <a:pt x="5468" y="12037"/>
                  </a:lnTo>
                  <a:lnTo>
                    <a:pt x="5946" y="12121"/>
                  </a:lnTo>
                  <a:lnTo>
                    <a:pt x="6341" y="12162"/>
                  </a:lnTo>
                  <a:lnTo>
                    <a:pt x="6673" y="12141"/>
                  </a:lnTo>
                  <a:lnTo>
                    <a:pt x="6798" y="12121"/>
                  </a:lnTo>
                  <a:lnTo>
                    <a:pt x="6923" y="12079"/>
                  </a:lnTo>
                  <a:lnTo>
                    <a:pt x="7027" y="12037"/>
                  </a:lnTo>
                  <a:lnTo>
                    <a:pt x="7131" y="11996"/>
                  </a:lnTo>
                  <a:lnTo>
                    <a:pt x="7276" y="11871"/>
                  </a:lnTo>
                  <a:lnTo>
                    <a:pt x="7380" y="11746"/>
                  </a:lnTo>
                  <a:lnTo>
                    <a:pt x="7443" y="11601"/>
                  </a:lnTo>
                  <a:lnTo>
                    <a:pt x="7484" y="11435"/>
                  </a:lnTo>
                  <a:lnTo>
                    <a:pt x="7505" y="11289"/>
                  </a:lnTo>
                  <a:lnTo>
                    <a:pt x="7484" y="11164"/>
                  </a:lnTo>
                  <a:lnTo>
                    <a:pt x="7463" y="10936"/>
                  </a:lnTo>
                  <a:lnTo>
                    <a:pt x="7422" y="10852"/>
                  </a:lnTo>
                  <a:lnTo>
                    <a:pt x="7089" y="10603"/>
                  </a:lnTo>
                  <a:lnTo>
                    <a:pt x="6777" y="10353"/>
                  </a:lnTo>
                  <a:lnTo>
                    <a:pt x="6528" y="10104"/>
                  </a:lnTo>
                  <a:lnTo>
                    <a:pt x="6299" y="9855"/>
                  </a:lnTo>
                  <a:lnTo>
                    <a:pt x="6133" y="9584"/>
                  </a:lnTo>
                  <a:lnTo>
                    <a:pt x="5987" y="9335"/>
                  </a:lnTo>
                  <a:lnTo>
                    <a:pt x="5883" y="9065"/>
                  </a:lnTo>
                  <a:lnTo>
                    <a:pt x="5821" y="8794"/>
                  </a:lnTo>
                  <a:lnTo>
                    <a:pt x="5780" y="8524"/>
                  </a:lnTo>
                  <a:lnTo>
                    <a:pt x="5780" y="8254"/>
                  </a:lnTo>
                  <a:lnTo>
                    <a:pt x="5800" y="8004"/>
                  </a:lnTo>
                  <a:lnTo>
                    <a:pt x="5842" y="7734"/>
                  </a:lnTo>
                  <a:lnTo>
                    <a:pt x="5904" y="7464"/>
                  </a:lnTo>
                  <a:lnTo>
                    <a:pt x="5987" y="7194"/>
                  </a:lnTo>
                  <a:lnTo>
                    <a:pt x="6091" y="6923"/>
                  </a:lnTo>
                  <a:lnTo>
                    <a:pt x="6216" y="6653"/>
                  </a:lnTo>
                  <a:lnTo>
                    <a:pt x="6486" y="6133"/>
                  </a:lnTo>
                  <a:lnTo>
                    <a:pt x="6777" y="5614"/>
                  </a:lnTo>
                  <a:lnTo>
                    <a:pt x="4865" y="237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7191449" y="1242554"/>
              <a:ext cx="177962" cy="288415"/>
            </a:xfrm>
            <a:custGeom>
              <a:rect b="b" l="l" r="r" t="t"/>
              <a:pathLst>
                <a:path extrusionOk="0" fill="none" h="12163" w="7505">
                  <a:moveTo>
                    <a:pt x="7422" y="10852"/>
                  </a:moveTo>
                  <a:lnTo>
                    <a:pt x="7422" y="10852"/>
                  </a:lnTo>
                  <a:lnTo>
                    <a:pt x="7089" y="10603"/>
                  </a:lnTo>
                  <a:lnTo>
                    <a:pt x="6777" y="10353"/>
                  </a:lnTo>
                  <a:lnTo>
                    <a:pt x="6528" y="10104"/>
                  </a:lnTo>
                  <a:lnTo>
                    <a:pt x="6299" y="9855"/>
                  </a:lnTo>
                  <a:lnTo>
                    <a:pt x="6133" y="9584"/>
                  </a:lnTo>
                  <a:lnTo>
                    <a:pt x="5987" y="9335"/>
                  </a:lnTo>
                  <a:lnTo>
                    <a:pt x="5883" y="9065"/>
                  </a:lnTo>
                  <a:lnTo>
                    <a:pt x="5821" y="8794"/>
                  </a:lnTo>
                  <a:lnTo>
                    <a:pt x="5780" y="8524"/>
                  </a:lnTo>
                  <a:lnTo>
                    <a:pt x="5780" y="8254"/>
                  </a:lnTo>
                  <a:lnTo>
                    <a:pt x="5800" y="8004"/>
                  </a:lnTo>
                  <a:lnTo>
                    <a:pt x="5842" y="7734"/>
                  </a:lnTo>
                  <a:lnTo>
                    <a:pt x="5904" y="7464"/>
                  </a:lnTo>
                  <a:lnTo>
                    <a:pt x="5987" y="7194"/>
                  </a:lnTo>
                  <a:lnTo>
                    <a:pt x="6091" y="6923"/>
                  </a:lnTo>
                  <a:lnTo>
                    <a:pt x="6216" y="6653"/>
                  </a:lnTo>
                  <a:lnTo>
                    <a:pt x="6216" y="6653"/>
                  </a:lnTo>
                  <a:lnTo>
                    <a:pt x="6486" y="6133"/>
                  </a:lnTo>
                  <a:lnTo>
                    <a:pt x="6777" y="5614"/>
                  </a:lnTo>
                  <a:lnTo>
                    <a:pt x="4865" y="2371"/>
                  </a:lnTo>
                  <a:lnTo>
                    <a:pt x="3451" y="1"/>
                  </a:lnTo>
                  <a:lnTo>
                    <a:pt x="3451" y="1"/>
                  </a:lnTo>
                  <a:lnTo>
                    <a:pt x="3306" y="1061"/>
                  </a:lnTo>
                  <a:lnTo>
                    <a:pt x="3202" y="1643"/>
                  </a:lnTo>
                  <a:lnTo>
                    <a:pt x="3098" y="2246"/>
                  </a:lnTo>
                  <a:lnTo>
                    <a:pt x="2952" y="2870"/>
                  </a:lnTo>
                  <a:lnTo>
                    <a:pt x="2807" y="3493"/>
                  </a:lnTo>
                  <a:lnTo>
                    <a:pt x="2620" y="4117"/>
                  </a:lnTo>
                  <a:lnTo>
                    <a:pt x="2433" y="4720"/>
                  </a:lnTo>
                  <a:lnTo>
                    <a:pt x="2204" y="5323"/>
                  </a:lnTo>
                  <a:lnTo>
                    <a:pt x="1975" y="5884"/>
                  </a:lnTo>
                  <a:lnTo>
                    <a:pt x="1705" y="6424"/>
                  </a:lnTo>
                  <a:lnTo>
                    <a:pt x="1414" y="6903"/>
                  </a:lnTo>
                  <a:lnTo>
                    <a:pt x="1268" y="7131"/>
                  </a:lnTo>
                  <a:lnTo>
                    <a:pt x="1102" y="7339"/>
                  </a:lnTo>
                  <a:lnTo>
                    <a:pt x="936" y="7526"/>
                  </a:lnTo>
                  <a:lnTo>
                    <a:pt x="769" y="7713"/>
                  </a:lnTo>
                  <a:lnTo>
                    <a:pt x="582" y="7880"/>
                  </a:lnTo>
                  <a:lnTo>
                    <a:pt x="395" y="8025"/>
                  </a:lnTo>
                  <a:lnTo>
                    <a:pt x="187" y="8150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229" y="8566"/>
                  </a:lnTo>
                  <a:lnTo>
                    <a:pt x="458" y="8877"/>
                  </a:lnTo>
                  <a:lnTo>
                    <a:pt x="728" y="9169"/>
                  </a:lnTo>
                  <a:lnTo>
                    <a:pt x="977" y="9439"/>
                  </a:lnTo>
                  <a:lnTo>
                    <a:pt x="1268" y="9709"/>
                  </a:lnTo>
                  <a:lnTo>
                    <a:pt x="1559" y="9979"/>
                  </a:lnTo>
                  <a:lnTo>
                    <a:pt x="1850" y="10229"/>
                  </a:lnTo>
                  <a:lnTo>
                    <a:pt x="2162" y="10457"/>
                  </a:lnTo>
                  <a:lnTo>
                    <a:pt x="2474" y="10686"/>
                  </a:lnTo>
                  <a:lnTo>
                    <a:pt x="2786" y="10894"/>
                  </a:lnTo>
                  <a:lnTo>
                    <a:pt x="3119" y="11081"/>
                  </a:lnTo>
                  <a:lnTo>
                    <a:pt x="3472" y="11268"/>
                  </a:lnTo>
                  <a:lnTo>
                    <a:pt x="3805" y="11435"/>
                  </a:lnTo>
                  <a:lnTo>
                    <a:pt x="4158" y="11601"/>
                  </a:lnTo>
                  <a:lnTo>
                    <a:pt x="4532" y="11746"/>
                  </a:lnTo>
                  <a:lnTo>
                    <a:pt x="4906" y="11871"/>
                  </a:lnTo>
                  <a:lnTo>
                    <a:pt x="4906" y="11871"/>
                  </a:lnTo>
                  <a:lnTo>
                    <a:pt x="5468" y="12037"/>
                  </a:lnTo>
                  <a:lnTo>
                    <a:pt x="5946" y="12121"/>
                  </a:lnTo>
                  <a:lnTo>
                    <a:pt x="6341" y="12162"/>
                  </a:lnTo>
                  <a:lnTo>
                    <a:pt x="6673" y="12141"/>
                  </a:lnTo>
                  <a:lnTo>
                    <a:pt x="6798" y="12121"/>
                  </a:lnTo>
                  <a:lnTo>
                    <a:pt x="6923" y="12079"/>
                  </a:lnTo>
                  <a:lnTo>
                    <a:pt x="7027" y="12037"/>
                  </a:lnTo>
                  <a:lnTo>
                    <a:pt x="7131" y="11996"/>
                  </a:lnTo>
                  <a:lnTo>
                    <a:pt x="7276" y="11871"/>
                  </a:lnTo>
                  <a:lnTo>
                    <a:pt x="7380" y="11746"/>
                  </a:lnTo>
                  <a:lnTo>
                    <a:pt x="7443" y="11601"/>
                  </a:lnTo>
                  <a:lnTo>
                    <a:pt x="7484" y="11435"/>
                  </a:lnTo>
                  <a:lnTo>
                    <a:pt x="7505" y="11289"/>
                  </a:lnTo>
                  <a:lnTo>
                    <a:pt x="7484" y="11164"/>
                  </a:lnTo>
                  <a:lnTo>
                    <a:pt x="7463" y="10936"/>
                  </a:lnTo>
                  <a:lnTo>
                    <a:pt x="7422" y="108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7251583" y="1503314"/>
              <a:ext cx="53258" cy="19255"/>
            </a:xfrm>
            <a:custGeom>
              <a:rect b="b" l="l" r="r" t="t"/>
              <a:pathLst>
                <a:path extrusionOk="0" h="812" w="2246">
                  <a:moveTo>
                    <a:pt x="2204" y="1"/>
                  </a:moveTo>
                  <a:lnTo>
                    <a:pt x="1" y="417"/>
                  </a:lnTo>
                  <a:lnTo>
                    <a:pt x="2246" y="812"/>
                  </a:lnTo>
                  <a:lnTo>
                    <a:pt x="2246" y="812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7304816" y="1506775"/>
              <a:ext cx="43418" cy="40928"/>
            </a:xfrm>
            <a:custGeom>
              <a:rect b="b" l="l" r="r" t="t"/>
              <a:pathLst>
                <a:path extrusionOk="0" h="1726" w="1831">
                  <a:moveTo>
                    <a:pt x="396" y="0"/>
                  </a:moveTo>
                  <a:lnTo>
                    <a:pt x="1" y="666"/>
                  </a:lnTo>
                  <a:lnTo>
                    <a:pt x="1830" y="172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7161383" y="1423950"/>
              <a:ext cx="142488" cy="153847"/>
            </a:xfrm>
            <a:custGeom>
              <a:rect b="b" l="l" r="r" t="t"/>
              <a:pathLst>
                <a:path extrusionOk="0" h="6488" w="6009">
                  <a:moveTo>
                    <a:pt x="0" y="1"/>
                  </a:moveTo>
                  <a:lnTo>
                    <a:pt x="104" y="292"/>
                  </a:lnTo>
                  <a:lnTo>
                    <a:pt x="270" y="625"/>
                  </a:lnTo>
                  <a:lnTo>
                    <a:pt x="458" y="1040"/>
                  </a:lnTo>
                  <a:lnTo>
                    <a:pt x="686" y="1498"/>
                  </a:lnTo>
                  <a:lnTo>
                    <a:pt x="1248" y="2496"/>
                  </a:lnTo>
                  <a:lnTo>
                    <a:pt x="1871" y="3535"/>
                  </a:lnTo>
                  <a:lnTo>
                    <a:pt x="2516" y="4554"/>
                  </a:lnTo>
                  <a:lnTo>
                    <a:pt x="3118" y="5448"/>
                  </a:lnTo>
                  <a:lnTo>
                    <a:pt x="3368" y="5822"/>
                  </a:lnTo>
                  <a:lnTo>
                    <a:pt x="3617" y="6134"/>
                  </a:lnTo>
                  <a:lnTo>
                    <a:pt x="3825" y="6342"/>
                  </a:lnTo>
                  <a:lnTo>
                    <a:pt x="3971" y="6487"/>
                  </a:lnTo>
                  <a:lnTo>
                    <a:pt x="4116" y="6030"/>
                  </a:lnTo>
                  <a:lnTo>
                    <a:pt x="4303" y="5572"/>
                  </a:lnTo>
                  <a:lnTo>
                    <a:pt x="4532" y="5115"/>
                  </a:lnTo>
                  <a:lnTo>
                    <a:pt x="4782" y="4678"/>
                  </a:lnTo>
                  <a:lnTo>
                    <a:pt x="5073" y="4263"/>
                  </a:lnTo>
                  <a:lnTo>
                    <a:pt x="5364" y="3888"/>
                  </a:lnTo>
                  <a:lnTo>
                    <a:pt x="5530" y="3722"/>
                  </a:lnTo>
                  <a:lnTo>
                    <a:pt x="5675" y="3577"/>
                  </a:lnTo>
                  <a:lnTo>
                    <a:pt x="5842" y="3452"/>
                  </a:lnTo>
                  <a:lnTo>
                    <a:pt x="6008" y="3348"/>
                  </a:lnTo>
                  <a:lnTo>
                    <a:pt x="5405" y="3015"/>
                  </a:lnTo>
                  <a:lnTo>
                    <a:pt x="4823" y="2662"/>
                  </a:lnTo>
                  <a:lnTo>
                    <a:pt x="4241" y="2309"/>
                  </a:lnTo>
                  <a:lnTo>
                    <a:pt x="3680" y="1914"/>
                  </a:lnTo>
                  <a:lnTo>
                    <a:pt x="3139" y="1519"/>
                  </a:lnTo>
                  <a:lnTo>
                    <a:pt x="2599" y="1103"/>
                  </a:lnTo>
                  <a:lnTo>
                    <a:pt x="2079" y="666"/>
                  </a:lnTo>
                  <a:lnTo>
                    <a:pt x="1559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7161383" y="1423950"/>
              <a:ext cx="142488" cy="153847"/>
            </a:xfrm>
            <a:custGeom>
              <a:rect b="b" l="l" r="r" t="t"/>
              <a:pathLst>
                <a:path extrusionOk="0" fill="none" h="6488" w="6009">
                  <a:moveTo>
                    <a:pt x="1559" y="209"/>
                  </a:moveTo>
                  <a:lnTo>
                    <a:pt x="1559" y="209"/>
                  </a:lnTo>
                  <a:lnTo>
                    <a:pt x="2079" y="666"/>
                  </a:lnTo>
                  <a:lnTo>
                    <a:pt x="2599" y="1103"/>
                  </a:lnTo>
                  <a:lnTo>
                    <a:pt x="3139" y="1519"/>
                  </a:lnTo>
                  <a:lnTo>
                    <a:pt x="3680" y="1914"/>
                  </a:lnTo>
                  <a:lnTo>
                    <a:pt x="4241" y="2309"/>
                  </a:lnTo>
                  <a:lnTo>
                    <a:pt x="4823" y="2662"/>
                  </a:lnTo>
                  <a:lnTo>
                    <a:pt x="5405" y="3015"/>
                  </a:lnTo>
                  <a:lnTo>
                    <a:pt x="6008" y="3348"/>
                  </a:lnTo>
                  <a:lnTo>
                    <a:pt x="6008" y="3348"/>
                  </a:lnTo>
                  <a:lnTo>
                    <a:pt x="5842" y="3452"/>
                  </a:lnTo>
                  <a:lnTo>
                    <a:pt x="5675" y="3577"/>
                  </a:lnTo>
                  <a:lnTo>
                    <a:pt x="5530" y="3722"/>
                  </a:lnTo>
                  <a:lnTo>
                    <a:pt x="5364" y="3888"/>
                  </a:lnTo>
                  <a:lnTo>
                    <a:pt x="5073" y="4263"/>
                  </a:lnTo>
                  <a:lnTo>
                    <a:pt x="4782" y="4678"/>
                  </a:lnTo>
                  <a:lnTo>
                    <a:pt x="4532" y="5115"/>
                  </a:lnTo>
                  <a:lnTo>
                    <a:pt x="4303" y="5572"/>
                  </a:lnTo>
                  <a:lnTo>
                    <a:pt x="4116" y="6030"/>
                  </a:lnTo>
                  <a:lnTo>
                    <a:pt x="3971" y="6487"/>
                  </a:lnTo>
                  <a:lnTo>
                    <a:pt x="3971" y="6487"/>
                  </a:lnTo>
                  <a:lnTo>
                    <a:pt x="3825" y="6342"/>
                  </a:lnTo>
                  <a:lnTo>
                    <a:pt x="3617" y="6134"/>
                  </a:lnTo>
                  <a:lnTo>
                    <a:pt x="3368" y="5822"/>
                  </a:lnTo>
                  <a:lnTo>
                    <a:pt x="3118" y="5448"/>
                  </a:lnTo>
                  <a:lnTo>
                    <a:pt x="2516" y="4554"/>
                  </a:lnTo>
                  <a:lnTo>
                    <a:pt x="1871" y="3535"/>
                  </a:lnTo>
                  <a:lnTo>
                    <a:pt x="1248" y="2496"/>
                  </a:lnTo>
                  <a:lnTo>
                    <a:pt x="686" y="1498"/>
                  </a:lnTo>
                  <a:lnTo>
                    <a:pt x="458" y="1040"/>
                  </a:lnTo>
                  <a:lnTo>
                    <a:pt x="270" y="625"/>
                  </a:lnTo>
                  <a:lnTo>
                    <a:pt x="104" y="292"/>
                  </a:lnTo>
                  <a:lnTo>
                    <a:pt x="0" y="1"/>
                  </a:lnTo>
                  <a:lnTo>
                    <a:pt x="1559" y="2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7314182" y="1488043"/>
              <a:ext cx="75453" cy="102557"/>
            </a:xfrm>
            <a:custGeom>
              <a:rect b="b" l="l" r="r" t="t"/>
              <a:pathLst>
                <a:path extrusionOk="0" h="4325" w="3182">
                  <a:moveTo>
                    <a:pt x="1830" y="0"/>
                  </a:moveTo>
                  <a:lnTo>
                    <a:pt x="1643" y="146"/>
                  </a:lnTo>
                  <a:lnTo>
                    <a:pt x="1435" y="292"/>
                  </a:lnTo>
                  <a:lnTo>
                    <a:pt x="1206" y="416"/>
                  </a:lnTo>
                  <a:lnTo>
                    <a:pt x="978" y="520"/>
                  </a:lnTo>
                  <a:lnTo>
                    <a:pt x="749" y="624"/>
                  </a:lnTo>
                  <a:lnTo>
                    <a:pt x="500" y="687"/>
                  </a:lnTo>
                  <a:lnTo>
                    <a:pt x="250" y="749"/>
                  </a:lnTo>
                  <a:lnTo>
                    <a:pt x="1" y="790"/>
                  </a:lnTo>
                  <a:lnTo>
                    <a:pt x="84" y="936"/>
                  </a:lnTo>
                  <a:lnTo>
                    <a:pt x="188" y="1102"/>
                  </a:lnTo>
                  <a:lnTo>
                    <a:pt x="333" y="1497"/>
                  </a:lnTo>
                  <a:lnTo>
                    <a:pt x="500" y="1934"/>
                  </a:lnTo>
                  <a:lnTo>
                    <a:pt x="624" y="2433"/>
                  </a:lnTo>
                  <a:lnTo>
                    <a:pt x="728" y="2932"/>
                  </a:lnTo>
                  <a:lnTo>
                    <a:pt x="811" y="3431"/>
                  </a:lnTo>
                  <a:lnTo>
                    <a:pt x="874" y="3888"/>
                  </a:lnTo>
                  <a:lnTo>
                    <a:pt x="895" y="4325"/>
                  </a:lnTo>
                  <a:lnTo>
                    <a:pt x="1040" y="4200"/>
                  </a:lnTo>
                  <a:lnTo>
                    <a:pt x="1206" y="4054"/>
                  </a:lnTo>
                  <a:lnTo>
                    <a:pt x="1560" y="3701"/>
                  </a:lnTo>
                  <a:lnTo>
                    <a:pt x="1913" y="3264"/>
                  </a:lnTo>
                  <a:lnTo>
                    <a:pt x="2267" y="2807"/>
                  </a:lnTo>
                  <a:lnTo>
                    <a:pt x="2578" y="2308"/>
                  </a:lnTo>
                  <a:lnTo>
                    <a:pt x="2849" y="1851"/>
                  </a:lnTo>
                  <a:lnTo>
                    <a:pt x="3057" y="1414"/>
                  </a:lnTo>
                  <a:lnTo>
                    <a:pt x="3140" y="1227"/>
                  </a:lnTo>
                  <a:lnTo>
                    <a:pt x="3181" y="106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7314182" y="1488043"/>
              <a:ext cx="75453" cy="102557"/>
            </a:xfrm>
            <a:custGeom>
              <a:rect b="b" l="l" r="r" t="t"/>
              <a:pathLst>
                <a:path extrusionOk="0" fill="none" h="4325" w="3182">
                  <a:moveTo>
                    <a:pt x="1830" y="0"/>
                  </a:moveTo>
                  <a:lnTo>
                    <a:pt x="1830" y="0"/>
                  </a:lnTo>
                  <a:lnTo>
                    <a:pt x="1643" y="146"/>
                  </a:lnTo>
                  <a:lnTo>
                    <a:pt x="1435" y="292"/>
                  </a:lnTo>
                  <a:lnTo>
                    <a:pt x="1206" y="416"/>
                  </a:lnTo>
                  <a:lnTo>
                    <a:pt x="978" y="520"/>
                  </a:lnTo>
                  <a:lnTo>
                    <a:pt x="749" y="624"/>
                  </a:lnTo>
                  <a:lnTo>
                    <a:pt x="500" y="687"/>
                  </a:lnTo>
                  <a:lnTo>
                    <a:pt x="250" y="749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84" y="936"/>
                  </a:lnTo>
                  <a:lnTo>
                    <a:pt x="188" y="1102"/>
                  </a:lnTo>
                  <a:lnTo>
                    <a:pt x="333" y="1497"/>
                  </a:lnTo>
                  <a:lnTo>
                    <a:pt x="500" y="1934"/>
                  </a:lnTo>
                  <a:lnTo>
                    <a:pt x="624" y="2433"/>
                  </a:lnTo>
                  <a:lnTo>
                    <a:pt x="728" y="2932"/>
                  </a:lnTo>
                  <a:lnTo>
                    <a:pt x="811" y="3431"/>
                  </a:lnTo>
                  <a:lnTo>
                    <a:pt x="874" y="3888"/>
                  </a:lnTo>
                  <a:lnTo>
                    <a:pt x="895" y="4325"/>
                  </a:lnTo>
                  <a:lnTo>
                    <a:pt x="895" y="4325"/>
                  </a:lnTo>
                  <a:lnTo>
                    <a:pt x="1040" y="4200"/>
                  </a:lnTo>
                  <a:lnTo>
                    <a:pt x="1206" y="4054"/>
                  </a:lnTo>
                  <a:lnTo>
                    <a:pt x="1560" y="3701"/>
                  </a:lnTo>
                  <a:lnTo>
                    <a:pt x="1913" y="3264"/>
                  </a:lnTo>
                  <a:lnTo>
                    <a:pt x="2267" y="2807"/>
                  </a:lnTo>
                  <a:lnTo>
                    <a:pt x="2578" y="2308"/>
                  </a:lnTo>
                  <a:lnTo>
                    <a:pt x="2849" y="1851"/>
                  </a:lnTo>
                  <a:lnTo>
                    <a:pt x="3057" y="1414"/>
                  </a:lnTo>
                  <a:lnTo>
                    <a:pt x="3140" y="1227"/>
                  </a:lnTo>
                  <a:lnTo>
                    <a:pt x="3181" y="1061"/>
                  </a:lnTo>
                  <a:lnTo>
                    <a:pt x="18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7270813" y="2297946"/>
              <a:ext cx="522" cy="996"/>
            </a:xfrm>
            <a:custGeom>
              <a:rect b="b" l="l" r="r" t="t"/>
              <a:pathLst>
                <a:path extrusionOk="0" h="42" w="22">
                  <a:moveTo>
                    <a:pt x="0" y="0"/>
                  </a:move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7270813" y="2297946"/>
              <a:ext cx="522" cy="996"/>
            </a:xfrm>
            <a:custGeom>
              <a:rect b="b" l="l" r="r" t="t"/>
              <a:pathLst>
                <a:path extrusionOk="0" fill="none" h="42" w="22">
                  <a:moveTo>
                    <a:pt x="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7359543" y="1486573"/>
              <a:ext cx="24" cy="2964"/>
            </a:xfrm>
            <a:custGeom>
              <a:rect b="b" l="l" r="r" t="t"/>
              <a:pathLst>
                <a:path extrusionOk="0" fill="none" h="125" w="1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7197852" y="2236817"/>
              <a:ext cx="72987" cy="85294"/>
            </a:xfrm>
            <a:custGeom>
              <a:rect b="b" l="l" r="r" t="t"/>
              <a:pathLst>
                <a:path extrusionOk="0" h="3597" w="3078">
                  <a:moveTo>
                    <a:pt x="915" y="1"/>
                  </a:moveTo>
                  <a:lnTo>
                    <a:pt x="250" y="2620"/>
                  </a:lnTo>
                  <a:lnTo>
                    <a:pt x="1" y="3597"/>
                  </a:lnTo>
                  <a:lnTo>
                    <a:pt x="1" y="3597"/>
                  </a:lnTo>
                  <a:lnTo>
                    <a:pt x="2994" y="2890"/>
                  </a:lnTo>
                  <a:lnTo>
                    <a:pt x="3077" y="2620"/>
                  </a:lnTo>
                  <a:lnTo>
                    <a:pt x="3077" y="2578"/>
                  </a:lnTo>
                  <a:lnTo>
                    <a:pt x="853" y="2890"/>
                  </a:lnTo>
                  <a:lnTo>
                    <a:pt x="853" y="2890"/>
                  </a:lnTo>
                  <a:lnTo>
                    <a:pt x="1456" y="20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7197852" y="2236817"/>
              <a:ext cx="72987" cy="85294"/>
            </a:xfrm>
            <a:custGeom>
              <a:rect b="b" l="l" r="r" t="t"/>
              <a:pathLst>
                <a:path extrusionOk="0" fill="none" h="3597" w="3078">
                  <a:moveTo>
                    <a:pt x="915" y="1"/>
                  </a:moveTo>
                  <a:lnTo>
                    <a:pt x="915" y="1"/>
                  </a:lnTo>
                  <a:lnTo>
                    <a:pt x="250" y="2620"/>
                  </a:lnTo>
                  <a:lnTo>
                    <a:pt x="1" y="3597"/>
                  </a:lnTo>
                  <a:lnTo>
                    <a:pt x="2994" y="2890"/>
                  </a:lnTo>
                  <a:lnTo>
                    <a:pt x="2994" y="2890"/>
                  </a:lnTo>
                  <a:lnTo>
                    <a:pt x="3077" y="2620"/>
                  </a:lnTo>
                  <a:lnTo>
                    <a:pt x="3077" y="2620"/>
                  </a:lnTo>
                  <a:lnTo>
                    <a:pt x="3077" y="2578"/>
                  </a:lnTo>
                  <a:lnTo>
                    <a:pt x="853" y="2890"/>
                  </a:lnTo>
                  <a:lnTo>
                    <a:pt x="853" y="2890"/>
                  </a:lnTo>
                  <a:lnTo>
                    <a:pt x="853" y="2890"/>
                  </a:lnTo>
                  <a:lnTo>
                    <a:pt x="1456" y="208"/>
                  </a:lnTo>
                  <a:lnTo>
                    <a:pt x="9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7219548" y="1567905"/>
              <a:ext cx="138528" cy="673886"/>
            </a:xfrm>
            <a:custGeom>
              <a:rect b="b" l="l" r="r" t="t"/>
              <a:pathLst>
                <a:path extrusionOk="0" h="28419" w="5842">
                  <a:moveTo>
                    <a:pt x="5842" y="0"/>
                  </a:moveTo>
                  <a:lnTo>
                    <a:pt x="5800" y="42"/>
                  </a:lnTo>
                  <a:lnTo>
                    <a:pt x="5634" y="1518"/>
                  </a:lnTo>
                  <a:lnTo>
                    <a:pt x="5405" y="3119"/>
                  </a:lnTo>
                  <a:lnTo>
                    <a:pt x="5135" y="4823"/>
                  </a:lnTo>
                  <a:lnTo>
                    <a:pt x="4802" y="6653"/>
                  </a:lnTo>
                  <a:lnTo>
                    <a:pt x="4449" y="8524"/>
                  </a:lnTo>
                  <a:lnTo>
                    <a:pt x="4075" y="10478"/>
                  </a:lnTo>
                  <a:lnTo>
                    <a:pt x="3659" y="12453"/>
                  </a:lnTo>
                  <a:lnTo>
                    <a:pt x="3243" y="14428"/>
                  </a:lnTo>
                  <a:lnTo>
                    <a:pt x="2349" y="18357"/>
                  </a:lnTo>
                  <a:lnTo>
                    <a:pt x="1497" y="22057"/>
                  </a:lnTo>
                  <a:lnTo>
                    <a:pt x="686" y="25404"/>
                  </a:lnTo>
                  <a:lnTo>
                    <a:pt x="0" y="28211"/>
                  </a:lnTo>
                  <a:lnTo>
                    <a:pt x="541" y="28418"/>
                  </a:lnTo>
                  <a:lnTo>
                    <a:pt x="1144" y="25778"/>
                  </a:lnTo>
                  <a:lnTo>
                    <a:pt x="1871" y="22514"/>
                  </a:lnTo>
                  <a:lnTo>
                    <a:pt x="2661" y="18793"/>
                  </a:lnTo>
                  <a:lnTo>
                    <a:pt x="3472" y="14823"/>
                  </a:lnTo>
                  <a:lnTo>
                    <a:pt x="3867" y="12785"/>
                  </a:lnTo>
                  <a:lnTo>
                    <a:pt x="4241" y="10748"/>
                  </a:lnTo>
                  <a:lnTo>
                    <a:pt x="4595" y="8752"/>
                  </a:lnTo>
                  <a:lnTo>
                    <a:pt x="4927" y="6819"/>
                  </a:lnTo>
                  <a:lnTo>
                    <a:pt x="5218" y="4948"/>
                  </a:lnTo>
                  <a:lnTo>
                    <a:pt x="5488" y="3160"/>
                  </a:lnTo>
                  <a:lnTo>
                    <a:pt x="5696" y="1518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7219548" y="1567905"/>
              <a:ext cx="138528" cy="673886"/>
            </a:xfrm>
            <a:custGeom>
              <a:rect b="b" l="l" r="r" t="t"/>
              <a:pathLst>
                <a:path extrusionOk="0" fill="none" h="28419" w="5842">
                  <a:moveTo>
                    <a:pt x="5842" y="0"/>
                  </a:moveTo>
                  <a:lnTo>
                    <a:pt x="5842" y="0"/>
                  </a:lnTo>
                  <a:lnTo>
                    <a:pt x="5800" y="42"/>
                  </a:lnTo>
                  <a:lnTo>
                    <a:pt x="5800" y="42"/>
                  </a:lnTo>
                  <a:lnTo>
                    <a:pt x="5634" y="1518"/>
                  </a:lnTo>
                  <a:lnTo>
                    <a:pt x="5405" y="3119"/>
                  </a:lnTo>
                  <a:lnTo>
                    <a:pt x="5135" y="4823"/>
                  </a:lnTo>
                  <a:lnTo>
                    <a:pt x="4802" y="6653"/>
                  </a:lnTo>
                  <a:lnTo>
                    <a:pt x="4449" y="8524"/>
                  </a:lnTo>
                  <a:lnTo>
                    <a:pt x="4075" y="10478"/>
                  </a:lnTo>
                  <a:lnTo>
                    <a:pt x="3659" y="12453"/>
                  </a:lnTo>
                  <a:lnTo>
                    <a:pt x="3243" y="14428"/>
                  </a:lnTo>
                  <a:lnTo>
                    <a:pt x="2349" y="18357"/>
                  </a:lnTo>
                  <a:lnTo>
                    <a:pt x="1497" y="22057"/>
                  </a:lnTo>
                  <a:lnTo>
                    <a:pt x="686" y="25404"/>
                  </a:lnTo>
                  <a:lnTo>
                    <a:pt x="0" y="28211"/>
                  </a:lnTo>
                  <a:lnTo>
                    <a:pt x="541" y="28418"/>
                  </a:lnTo>
                  <a:lnTo>
                    <a:pt x="541" y="28418"/>
                  </a:lnTo>
                  <a:lnTo>
                    <a:pt x="1144" y="25778"/>
                  </a:lnTo>
                  <a:lnTo>
                    <a:pt x="1871" y="22514"/>
                  </a:lnTo>
                  <a:lnTo>
                    <a:pt x="2661" y="18793"/>
                  </a:lnTo>
                  <a:lnTo>
                    <a:pt x="3472" y="14823"/>
                  </a:lnTo>
                  <a:lnTo>
                    <a:pt x="3867" y="12785"/>
                  </a:lnTo>
                  <a:lnTo>
                    <a:pt x="4241" y="10748"/>
                  </a:lnTo>
                  <a:lnTo>
                    <a:pt x="4595" y="8752"/>
                  </a:lnTo>
                  <a:lnTo>
                    <a:pt x="4927" y="6819"/>
                  </a:lnTo>
                  <a:lnTo>
                    <a:pt x="5218" y="4948"/>
                  </a:lnTo>
                  <a:lnTo>
                    <a:pt x="5488" y="3160"/>
                  </a:lnTo>
                  <a:lnTo>
                    <a:pt x="5696" y="1518"/>
                  </a:lnTo>
                  <a:lnTo>
                    <a:pt x="58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>
              <a:off x="7357077" y="1489513"/>
              <a:ext cx="3462" cy="79389"/>
            </a:xfrm>
            <a:custGeom>
              <a:rect b="b" l="l" r="r" t="t"/>
              <a:pathLst>
                <a:path extrusionOk="0" h="3348" w="146">
                  <a:moveTo>
                    <a:pt x="104" y="1"/>
                  </a:moveTo>
                  <a:lnTo>
                    <a:pt x="125" y="333"/>
                  </a:lnTo>
                  <a:lnTo>
                    <a:pt x="146" y="687"/>
                  </a:lnTo>
                  <a:lnTo>
                    <a:pt x="146" y="479"/>
                  </a:lnTo>
                  <a:lnTo>
                    <a:pt x="104" y="1"/>
                  </a:lnTo>
                  <a:close/>
                  <a:moveTo>
                    <a:pt x="146" y="1477"/>
                  </a:moveTo>
                  <a:lnTo>
                    <a:pt x="83" y="2371"/>
                  </a:lnTo>
                  <a:lnTo>
                    <a:pt x="0" y="3348"/>
                  </a:lnTo>
                  <a:lnTo>
                    <a:pt x="42" y="3306"/>
                  </a:lnTo>
                  <a:lnTo>
                    <a:pt x="125" y="2080"/>
                  </a:lnTo>
                  <a:lnTo>
                    <a:pt x="146" y="1518"/>
                  </a:lnTo>
                  <a:lnTo>
                    <a:pt x="146" y="147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7"/>
            <p:cNvSpPr/>
            <p:nvPr/>
          </p:nvSpPr>
          <p:spPr>
            <a:xfrm>
              <a:off x="7357077" y="1489513"/>
              <a:ext cx="3462" cy="79389"/>
            </a:xfrm>
            <a:custGeom>
              <a:rect b="b" l="l" r="r" t="t"/>
              <a:pathLst>
                <a:path extrusionOk="0" fill="none" h="3348" w="146">
                  <a:moveTo>
                    <a:pt x="104" y="1"/>
                  </a:moveTo>
                  <a:lnTo>
                    <a:pt x="104" y="1"/>
                  </a:lnTo>
                  <a:lnTo>
                    <a:pt x="125" y="333"/>
                  </a:lnTo>
                  <a:lnTo>
                    <a:pt x="146" y="687"/>
                  </a:lnTo>
                  <a:lnTo>
                    <a:pt x="146" y="1477"/>
                  </a:lnTo>
                  <a:lnTo>
                    <a:pt x="83" y="2371"/>
                  </a:lnTo>
                  <a:lnTo>
                    <a:pt x="0" y="3348"/>
                  </a:lnTo>
                  <a:lnTo>
                    <a:pt x="0" y="3348"/>
                  </a:lnTo>
                  <a:lnTo>
                    <a:pt x="42" y="3306"/>
                  </a:lnTo>
                  <a:lnTo>
                    <a:pt x="42" y="3306"/>
                  </a:lnTo>
                  <a:lnTo>
                    <a:pt x="125" y="2080"/>
                  </a:lnTo>
                  <a:lnTo>
                    <a:pt x="146" y="1518"/>
                  </a:lnTo>
                  <a:lnTo>
                    <a:pt x="146" y="999"/>
                  </a:lnTo>
                  <a:lnTo>
                    <a:pt x="146" y="999"/>
                  </a:lnTo>
                  <a:lnTo>
                    <a:pt x="146" y="479"/>
                  </a:lnTo>
                  <a:lnTo>
                    <a:pt x="104" y="1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6843928" y="2151549"/>
              <a:ext cx="252894" cy="148891"/>
            </a:xfrm>
            <a:custGeom>
              <a:rect b="b" l="l" r="r" t="t"/>
              <a:pathLst>
                <a:path extrusionOk="0" h="6279" w="10665">
                  <a:moveTo>
                    <a:pt x="83" y="0"/>
                  </a:moveTo>
                  <a:lnTo>
                    <a:pt x="0" y="353"/>
                  </a:lnTo>
                  <a:lnTo>
                    <a:pt x="10270" y="6278"/>
                  </a:lnTo>
                  <a:lnTo>
                    <a:pt x="10665" y="49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6843928" y="2151549"/>
              <a:ext cx="252894" cy="148891"/>
            </a:xfrm>
            <a:custGeom>
              <a:rect b="b" l="l" r="r" t="t"/>
              <a:pathLst>
                <a:path extrusionOk="0" fill="none" h="6279" w="10665">
                  <a:moveTo>
                    <a:pt x="83" y="0"/>
                  </a:moveTo>
                  <a:lnTo>
                    <a:pt x="83" y="0"/>
                  </a:lnTo>
                  <a:lnTo>
                    <a:pt x="0" y="353"/>
                  </a:lnTo>
                  <a:lnTo>
                    <a:pt x="10270" y="6278"/>
                  </a:lnTo>
                  <a:lnTo>
                    <a:pt x="10270" y="6278"/>
                  </a:lnTo>
                  <a:lnTo>
                    <a:pt x="10665" y="49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7"/>
            <p:cNvSpPr/>
            <p:nvPr/>
          </p:nvSpPr>
          <p:spPr>
            <a:xfrm>
              <a:off x="6800061" y="1410647"/>
              <a:ext cx="440721" cy="863680"/>
            </a:xfrm>
            <a:custGeom>
              <a:rect b="b" l="l" r="r" t="t"/>
              <a:pathLst>
                <a:path extrusionOk="0" h="36423" w="18586">
                  <a:moveTo>
                    <a:pt x="11600" y="1"/>
                  </a:moveTo>
                  <a:lnTo>
                    <a:pt x="11309" y="21"/>
                  </a:lnTo>
                  <a:lnTo>
                    <a:pt x="10997" y="63"/>
                  </a:lnTo>
                  <a:lnTo>
                    <a:pt x="10727" y="146"/>
                  </a:lnTo>
                  <a:lnTo>
                    <a:pt x="10457" y="250"/>
                  </a:lnTo>
                  <a:lnTo>
                    <a:pt x="10187" y="375"/>
                  </a:lnTo>
                  <a:lnTo>
                    <a:pt x="9937" y="500"/>
                  </a:lnTo>
                  <a:lnTo>
                    <a:pt x="9688" y="666"/>
                  </a:lnTo>
                  <a:lnTo>
                    <a:pt x="9459" y="853"/>
                  </a:lnTo>
                  <a:lnTo>
                    <a:pt x="9251" y="1061"/>
                  </a:lnTo>
                  <a:lnTo>
                    <a:pt x="9064" y="1269"/>
                  </a:lnTo>
                  <a:lnTo>
                    <a:pt x="8898" y="1497"/>
                  </a:lnTo>
                  <a:lnTo>
                    <a:pt x="8731" y="1747"/>
                  </a:lnTo>
                  <a:lnTo>
                    <a:pt x="8607" y="2017"/>
                  </a:lnTo>
                  <a:lnTo>
                    <a:pt x="8482" y="2308"/>
                  </a:lnTo>
                  <a:lnTo>
                    <a:pt x="8399" y="2599"/>
                  </a:lnTo>
                  <a:lnTo>
                    <a:pt x="7962" y="4449"/>
                  </a:lnTo>
                  <a:lnTo>
                    <a:pt x="7484" y="6591"/>
                  </a:lnTo>
                  <a:lnTo>
                    <a:pt x="6465" y="11206"/>
                  </a:lnTo>
                  <a:lnTo>
                    <a:pt x="5966" y="13493"/>
                  </a:lnTo>
                  <a:lnTo>
                    <a:pt x="5467" y="15613"/>
                  </a:lnTo>
                  <a:lnTo>
                    <a:pt x="5218" y="16590"/>
                  </a:lnTo>
                  <a:lnTo>
                    <a:pt x="4989" y="17484"/>
                  </a:lnTo>
                  <a:lnTo>
                    <a:pt x="4761" y="18274"/>
                  </a:lnTo>
                  <a:lnTo>
                    <a:pt x="4532" y="18960"/>
                  </a:lnTo>
                  <a:lnTo>
                    <a:pt x="3929" y="20665"/>
                  </a:lnTo>
                  <a:lnTo>
                    <a:pt x="3202" y="22515"/>
                  </a:lnTo>
                  <a:lnTo>
                    <a:pt x="2453" y="24427"/>
                  </a:lnTo>
                  <a:lnTo>
                    <a:pt x="1726" y="26236"/>
                  </a:lnTo>
                  <a:lnTo>
                    <a:pt x="499" y="29167"/>
                  </a:lnTo>
                  <a:lnTo>
                    <a:pt x="0" y="30352"/>
                  </a:lnTo>
                  <a:lnTo>
                    <a:pt x="12931" y="36422"/>
                  </a:lnTo>
                  <a:lnTo>
                    <a:pt x="13346" y="35092"/>
                  </a:lnTo>
                  <a:lnTo>
                    <a:pt x="13783" y="33554"/>
                  </a:lnTo>
                  <a:lnTo>
                    <a:pt x="14344" y="31537"/>
                  </a:lnTo>
                  <a:lnTo>
                    <a:pt x="14968" y="29126"/>
                  </a:lnTo>
                  <a:lnTo>
                    <a:pt x="15654" y="26423"/>
                  </a:lnTo>
                  <a:lnTo>
                    <a:pt x="16007" y="24968"/>
                  </a:lnTo>
                  <a:lnTo>
                    <a:pt x="16340" y="23471"/>
                  </a:lnTo>
                  <a:lnTo>
                    <a:pt x="16673" y="21954"/>
                  </a:lnTo>
                  <a:lnTo>
                    <a:pt x="16984" y="20394"/>
                  </a:lnTo>
                  <a:lnTo>
                    <a:pt x="17296" y="18835"/>
                  </a:lnTo>
                  <a:lnTo>
                    <a:pt x="17567" y="17255"/>
                  </a:lnTo>
                  <a:lnTo>
                    <a:pt x="17837" y="15675"/>
                  </a:lnTo>
                  <a:lnTo>
                    <a:pt x="18065" y="14137"/>
                  </a:lnTo>
                  <a:lnTo>
                    <a:pt x="18253" y="12599"/>
                  </a:lnTo>
                  <a:lnTo>
                    <a:pt x="18398" y="11102"/>
                  </a:lnTo>
                  <a:lnTo>
                    <a:pt x="18502" y="9667"/>
                  </a:lnTo>
                  <a:lnTo>
                    <a:pt x="18564" y="8275"/>
                  </a:lnTo>
                  <a:lnTo>
                    <a:pt x="18585" y="7609"/>
                  </a:lnTo>
                  <a:lnTo>
                    <a:pt x="18585" y="6944"/>
                  </a:lnTo>
                  <a:lnTo>
                    <a:pt x="18564" y="6320"/>
                  </a:lnTo>
                  <a:lnTo>
                    <a:pt x="18523" y="5718"/>
                  </a:lnTo>
                  <a:lnTo>
                    <a:pt x="18481" y="5115"/>
                  </a:lnTo>
                  <a:lnTo>
                    <a:pt x="18419" y="4553"/>
                  </a:lnTo>
                  <a:lnTo>
                    <a:pt x="18336" y="4013"/>
                  </a:lnTo>
                  <a:lnTo>
                    <a:pt x="18232" y="3493"/>
                  </a:lnTo>
                  <a:lnTo>
                    <a:pt x="18107" y="2994"/>
                  </a:lnTo>
                  <a:lnTo>
                    <a:pt x="17982" y="2537"/>
                  </a:lnTo>
                  <a:lnTo>
                    <a:pt x="17816" y="2100"/>
                  </a:lnTo>
                  <a:lnTo>
                    <a:pt x="17650" y="1705"/>
                  </a:lnTo>
                  <a:lnTo>
                    <a:pt x="17463" y="1331"/>
                  </a:lnTo>
                  <a:lnTo>
                    <a:pt x="17255" y="999"/>
                  </a:lnTo>
                  <a:lnTo>
                    <a:pt x="17005" y="707"/>
                  </a:lnTo>
                  <a:lnTo>
                    <a:pt x="16756" y="437"/>
                  </a:lnTo>
                  <a:lnTo>
                    <a:pt x="16319" y="375"/>
                  </a:lnTo>
                  <a:lnTo>
                    <a:pt x="15176" y="250"/>
                  </a:lnTo>
                  <a:lnTo>
                    <a:pt x="13617" y="105"/>
                  </a:lnTo>
                  <a:lnTo>
                    <a:pt x="12764" y="42"/>
                  </a:lnTo>
                  <a:lnTo>
                    <a:pt x="1191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6800061" y="1410647"/>
              <a:ext cx="440721" cy="863680"/>
            </a:xfrm>
            <a:custGeom>
              <a:rect b="b" l="l" r="r" t="t"/>
              <a:pathLst>
                <a:path extrusionOk="0" fill="none" h="36423" w="18586">
                  <a:moveTo>
                    <a:pt x="16756" y="437"/>
                  </a:moveTo>
                  <a:lnTo>
                    <a:pt x="16756" y="437"/>
                  </a:lnTo>
                  <a:lnTo>
                    <a:pt x="16319" y="375"/>
                  </a:lnTo>
                  <a:lnTo>
                    <a:pt x="15176" y="250"/>
                  </a:lnTo>
                  <a:lnTo>
                    <a:pt x="13617" y="105"/>
                  </a:lnTo>
                  <a:lnTo>
                    <a:pt x="12764" y="42"/>
                  </a:lnTo>
                  <a:lnTo>
                    <a:pt x="11912" y="1"/>
                  </a:lnTo>
                  <a:lnTo>
                    <a:pt x="11912" y="1"/>
                  </a:lnTo>
                  <a:lnTo>
                    <a:pt x="11600" y="1"/>
                  </a:lnTo>
                  <a:lnTo>
                    <a:pt x="11309" y="21"/>
                  </a:lnTo>
                  <a:lnTo>
                    <a:pt x="10997" y="63"/>
                  </a:lnTo>
                  <a:lnTo>
                    <a:pt x="10727" y="146"/>
                  </a:lnTo>
                  <a:lnTo>
                    <a:pt x="10457" y="250"/>
                  </a:lnTo>
                  <a:lnTo>
                    <a:pt x="10187" y="375"/>
                  </a:lnTo>
                  <a:lnTo>
                    <a:pt x="9937" y="500"/>
                  </a:lnTo>
                  <a:lnTo>
                    <a:pt x="9688" y="666"/>
                  </a:lnTo>
                  <a:lnTo>
                    <a:pt x="9459" y="853"/>
                  </a:lnTo>
                  <a:lnTo>
                    <a:pt x="9251" y="1061"/>
                  </a:lnTo>
                  <a:lnTo>
                    <a:pt x="9064" y="1269"/>
                  </a:lnTo>
                  <a:lnTo>
                    <a:pt x="8898" y="1497"/>
                  </a:lnTo>
                  <a:lnTo>
                    <a:pt x="8731" y="1747"/>
                  </a:lnTo>
                  <a:lnTo>
                    <a:pt x="8607" y="2017"/>
                  </a:lnTo>
                  <a:lnTo>
                    <a:pt x="8482" y="2308"/>
                  </a:lnTo>
                  <a:lnTo>
                    <a:pt x="8399" y="2599"/>
                  </a:lnTo>
                  <a:lnTo>
                    <a:pt x="8399" y="2599"/>
                  </a:lnTo>
                  <a:lnTo>
                    <a:pt x="7962" y="4449"/>
                  </a:lnTo>
                  <a:lnTo>
                    <a:pt x="7484" y="6591"/>
                  </a:lnTo>
                  <a:lnTo>
                    <a:pt x="6465" y="11206"/>
                  </a:lnTo>
                  <a:lnTo>
                    <a:pt x="5966" y="13493"/>
                  </a:lnTo>
                  <a:lnTo>
                    <a:pt x="5467" y="15613"/>
                  </a:lnTo>
                  <a:lnTo>
                    <a:pt x="5218" y="16590"/>
                  </a:lnTo>
                  <a:lnTo>
                    <a:pt x="4989" y="17484"/>
                  </a:lnTo>
                  <a:lnTo>
                    <a:pt x="4761" y="18274"/>
                  </a:lnTo>
                  <a:lnTo>
                    <a:pt x="4532" y="18960"/>
                  </a:lnTo>
                  <a:lnTo>
                    <a:pt x="4532" y="18960"/>
                  </a:lnTo>
                  <a:lnTo>
                    <a:pt x="3929" y="20665"/>
                  </a:lnTo>
                  <a:lnTo>
                    <a:pt x="3202" y="22515"/>
                  </a:lnTo>
                  <a:lnTo>
                    <a:pt x="2453" y="24427"/>
                  </a:lnTo>
                  <a:lnTo>
                    <a:pt x="1726" y="26236"/>
                  </a:lnTo>
                  <a:lnTo>
                    <a:pt x="499" y="29167"/>
                  </a:lnTo>
                  <a:lnTo>
                    <a:pt x="0" y="30352"/>
                  </a:lnTo>
                  <a:lnTo>
                    <a:pt x="12931" y="36422"/>
                  </a:lnTo>
                  <a:lnTo>
                    <a:pt x="12931" y="36422"/>
                  </a:lnTo>
                  <a:lnTo>
                    <a:pt x="13346" y="35092"/>
                  </a:lnTo>
                  <a:lnTo>
                    <a:pt x="13783" y="33554"/>
                  </a:lnTo>
                  <a:lnTo>
                    <a:pt x="14344" y="31537"/>
                  </a:lnTo>
                  <a:lnTo>
                    <a:pt x="14968" y="29126"/>
                  </a:lnTo>
                  <a:lnTo>
                    <a:pt x="15654" y="26423"/>
                  </a:lnTo>
                  <a:lnTo>
                    <a:pt x="16007" y="24968"/>
                  </a:lnTo>
                  <a:lnTo>
                    <a:pt x="16340" y="23471"/>
                  </a:lnTo>
                  <a:lnTo>
                    <a:pt x="16673" y="21954"/>
                  </a:lnTo>
                  <a:lnTo>
                    <a:pt x="16984" y="20394"/>
                  </a:lnTo>
                  <a:lnTo>
                    <a:pt x="17296" y="18835"/>
                  </a:lnTo>
                  <a:lnTo>
                    <a:pt x="17567" y="17255"/>
                  </a:lnTo>
                  <a:lnTo>
                    <a:pt x="17837" y="15675"/>
                  </a:lnTo>
                  <a:lnTo>
                    <a:pt x="18065" y="14137"/>
                  </a:lnTo>
                  <a:lnTo>
                    <a:pt x="18253" y="12599"/>
                  </a:lnTo>
                  <a:lnTo>
                    <a:pt x="18398" y="11102"/>
                  </a:lnTo>
                  <a:lnTo>
                    <a:pt x="18502" y="9667"/>
                  </a:lnTo>
                  <a:lnTo>
                    <a:pt x="18564" y="8275"/>
                  </a:lnTo>
                  <a:lnTo>
                    <a:pt x="18585" y="7609"/>
                  </a:lnTo>
                  <a:lnTo>
                    <a:pt x="18585" y="6944"/>
                  </a:lnTo>
                  <a:lnTo>
                    <a:pt x="18564" y="6320"/>
                  </a:lnTo>
                  <a:lnTo>
                    <a:pt x="18523" y="5718"/>
                  </a:lnTo>
                  <a:lnTo>
                    <a:pt x="18481" y="5115"/>
                  </a:lnTo>
                  <a:lnTo>
                    <a:pt x="18419" y="4553"/>
                  </a:lnTo>
                  <a:lnTo>
                    <a:pt x="18336" y="4013"/>
                  </a:lnTo>
                  <a:lnTo>
                    <a:pt x="18232" y="3493"/>
                  </a:lnTo>
                  <a:lnTo>
                    <a:pt x="18107" y="2994"/>
                  </a:lnTo>
                  <a:lnTo>
                    <a:pt x="17982" y="2537"/>
                  </a:lnTo>
                  <a:lnTo>
                    <a:pt x="17816" y="2100"/>
                  </a:lnTo>
                  <a:lnTo>
                    <a:pt x="17650" y="1705"/>
                  </a:lnTo>
                  <a:lnTo>
                    <a:pt x="17463" y="1331"/>
                  </a:lnTo>
                  <a:lnTo>
                    <a:pt x="17255" y="999"/>
                  </a:lnTo>
                  <a:lnTo>
                    <a:pt x="17005" y="707"/>
                  </a:lnTo>
                  <a:lnTo>
                    <a:pt x="16756" y="4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7"/>
            <p:cNvSpPr/>
            <p:nvPr/>
          </p:nvSpPr>
          <p:spPr>
            <a:xfrm>
              <a:off x="6800061" y="1410647"/>
              <a:ext cx="440721" cy="863680"/>
            </a:xfrm>
            <a:custGeom>
              <a:rect b="b" l="l" r="r" t="t"/>
              <a:pathLst>
                <a:path extrusionOk="0" h="36423" w="18586">
                  <a:moveTo>
                    <a:pt x="11475" y="1"/>
                  </a:moveTo>
                  <a:lnTo>
                    <a:pt x="11205" y="42"/>
                  </a:lnTo>
                  <a:lnTo>
                    <a:pt x="10935" y="84"/>
                  </a:lnTo>
                  <a:lnTo>
                    <a:pt x="10685" y="167"/>
                  </a:lnTo>
                  <a:lnTo>
                    <a:pt x="10436" y="250"/>
                  </a:lnTo>
                  <a:lnTo>
                    <a:pt x="10187" y="375"/>
                  </a:lnTo>
                  <a:lnTo>
                    <a:pt x="9958" y="500"/>
                  </a:lnTo>
                  <a:lnTo>
                    <a:pt x="9729" y="645"/>
                  </a:lnTo>
                  <a:lnTo>
                    <a:pt x="9958" y="583"/>
                  </a:lnTo>
                  <a:lnTo>
                    <a:pt x="10166" y="541"/>
                  </a:lnTo>
                  <a:lnTo>
                    <a:pt x="10374" y="520"/>
                  </a:lnTo>
                  <a:lnTo>
                    <a:pt x="10789" y="520"/>
                  </a:lnTo>
                  <a:lnTo>
                    <a:pt x="10997" y="541"/>
                  </a:lnTo>
                  <a:lnTo>
                    <a:pt x="11371" y="624"/>
                  </a:lnTo>
                  <a:lnTo>
                    <a:pt x="11746" y="728"/>
                  </a:lnTo>
                  <a:lnTo>
                    <a:pt x="11933" y="811"/>
                  </a:lnTo>
                  <a:lnTo>
                    <a:pt x="12099" y="915"/>
                  </a:lnTo>
                  <a:lnTo>
                    <a:pt x="12286" y="1019"/>
                  </a:lnTo>
                  <a:lnTo>
                    <a:pt x="12432" y="1123"/>
                  </a:lnTo>
                  <a:lnTo>
                    <a:pt x="12598" y="1248"/>
                  </a:lnTo>
                  <a:lnTo>
                    <a:pt x="12744" y="1373"/>
                  </a:lnTo>
                  <a:lnTo>
                    <a:pt x="12889" y="1518"/>
                  </a:lnTo>
                  <a:lnTo>
                    <a:pt x="13014" y="1685"/>
                  </a:lnTo>
                  <a:lnTo>
                    <a:pt x="13139" y="1851"/>
                  </a:lnTo>
                  <a:lnTo>
                    <a:pt x="13263" y="2038"/>
                  </a:lnTo>
                  <a:lnTo>
                    <a:pt x="13367" y="2225"/>
                  </a:lnTo>
                  <a:lnTo>
                    <a:pt x="13450" y="2412"/>
                  </a:lnTo>
                  <a:lnTo>
                    <a:pt x="13513" y="2599"/>
                  </a:lnTo>
                  <a:lnTo>
                    <a:pt x="13575" y="2786"/>
                  </a:lnTo>
                  <a:lnTo>
                    <a:pt x="13637" y="2994"/>
                  </a:lnTo>
                  <a:lnTo>
                    <a:pt x="13658" y="3202"/>
                  </a:lnTo>
                  <a:lnTo>
                    <a:pt x="13679" y="3410"/>
                  </a:lnTo>
                  <a:lnTo>
                    <a:pt x="13679" y="3597"/>
                  </a:lnTo>
                  <a:lnTo>
                    <a:pt x="13679" y="3888"/>
                  </a:lnTo>
                  <a:lnTo>
                    <a:pt x="13637" y="4158"/>
                  </a:lnTo>
                  <a:lnTo>
                    <a:pt x="13575" y="4449"/>
                  </a:lnTo>
                  <a:lnTo>
                    <a:pt x="13492" y="4699"/>
                  </a:lnTo>
                  <a:lnTo>
                    <a:pt x="13367" y="4969"/>
                  </a:lnTo>
                  <a:lnTo>
                    <a:pt x="13222" y="5219"/>
                  </a:lnTo>
                  <a:lnTo>
                    <a:pt x="13055" y="5468"/>
                  </a:lnTo>
                  <a:lnTo>
                    <a:pt x="12868" y="5697"/>
                  </a:lnTo>
                  <a:lnTo>
                    <a:pt x="12847" y="5697"/>
                  </a:lnTo>
                  <a:lnTo>
                    <a:pt x="11496" y="6819"/>
                  </a:lnTo>
                  <a:lnTo>
                    <a:pt x="10145" y="8004"/>
                  </a:lnTo>
                  <a:lnTo>
                    <a:pt x="8814" y="9189"/>
                  </a:lnTo>
                  <a:lnTo>
                    <a:pt x="8149" y="9792"/>
                  </a:lnTo>
                  <a:lnTo>
                    <a:pt x="7505" y="10395"/>
                  </a:lnTo>
                  <a:lnTo>
                    <a:pt x="6424" y="11434"/>
                  </a:lnTo>
                  <a:lnTo>
                    <a:pt x="5925" y="13721"/>
                  </a:lnTo>
                  <a:lnTo>
                    <a:pt x="5405" y="15842"/>
                  </a:lnTo>
                  <a:lnTo>
                    <a:pt x="5031" y="17276"/>
                  </a:lnTo>
                  <a:lnTo>
                    <a:pt x="4781" y="18191"/>
                  </a:lnTo>
                  <a:lnTo>
                    <a:pt x="4532" y="18960"/>
                  </a:lnTo>
                  <a:lnTo>
                    <a:pt x="4511" y="19002"/>
                  </a:lnTo>
                  <a:lnTo>
                    <a:pt x="4969" y="19521"/>
                  </a:lnTo>
                  <a:lnTo>
                    <a:pt x="5447" y="20020"/>
                  </a:lnTo>
                  <a:lnTo>
                    <a:pt x="6424" y="21039"/>
                  </a:lnTo>
                  <a:lnTo>
                    <a:pt x="7692" y="22286"/>
                  </a:lnTo>
                  <a:lnTo>
                    <a:pt x="8981" y="23471"/>
                  </a:lnTo>
                  <a:lnTo>
                    <a:pt x="9022" y="23533"/>
                  </a:lnTo>
                  <a:lnTo>
                    <a:pt x="9189" y="23679"/>
                  </a:lnTo>
                  <a:lnTo>
                    <a:pt x="9313" y="23845"/>
                  </a:lnTo>
                  <a:lnTo>
                    <a:pt x="9438" y="24032"/>
                  </a:lnTo>
                  <a:lnTo>
                    <a:pt x="9521" y="24219"/>
                  </a:lnTo>
                  <a:lnTo>
                    <a:pt x="9604" y="24407"/>
                  </a:lnTo>
                  <a:lnTo>
                    <a:pt x="9646" y="24594"/>
                  </a:lnTo>
                  <a:lnTo>
                    <a:pt x="9688" y="24802"/>
                  </a:lnTo>
                  <a:lnTo>
                    <a:pt x="9688" y="25009"/>
                  </a:lnTo>
                  <a:lnTo>
                    <a:pt x="9688" y="25176"/>
                  </a:lnTo>
                  <a:lnTo>
                    <a:pt x="9667" y="25363"/>
                  </a:lnTo>
                  <a:lnTo>
                    <a:pt x="9625" y="25529"/>
                  </a:lnTo>
                  <a:lnTo>
                    <a:pt x="9563" y="25695"/>
                  </a:lnTo>
                  <a:lnTo>
                    <a:pt x="9501" y="25862"/>
                  </a:lnTo>
                  <a:lnTo>
                    <a:pt x="9397" y="26028"/>
                  </a:lnTo>
                  <a:lnTo>
                    <a:pt x="9293" y="26174"/>
                  </a:lnTo>
                  <a:lnTo>
                    <a:pt x="9189" y="26319"/>
                  </a:lnTo>
                  <a:lnTo>
                    <a:pt x="9022" y="26485"/>
                  </a:lnTo>
                  <a:lnTo>
                    <a:pt x="8856" y="26610"/>
                  </a:lnTo>
                  <a:lnTo>
                    <a:pt x="8690" y="26714"/>
                  </a:lnTo>
                  <a:lnTo>
                    <a:pt x="8503" y="26818"/>
                  </a:lnTo>
                  <a:lnTo>
                    <a:pt x="8316" y="26880"/>
                  </a:lnTo>
                  <a:lnTo>
                    <a:pt x="8108" y="26943"/>
                  </a:lnTo>
                  <a:lnTo>
                    <a:pt x="7921" y="26964"/>
                  </a:lnTo>
                  <a:lnTo>
                    <a:pt x="7713" y="26984"/>
                  </a:lnTo>
                  <a:lnTo>
                    <a:pt x="7422" y="26964"/>
                  </a:lnTo>
                  <a:lnTo>
                    <a:pt x="7151" y="26901"/>
                  </a:lnTo>
                  <a:lnTo>
                    <a:pt x="6881" y="26797"/>
                  </a:lnTo>
                  <a:lnTo>
                    <a:pt x="6611" y="26652"/>
                  </a:lnTo>
                  <a:lnTo>
                    <a:pt x="5613" y="25987"/>
                  </a:lnTo>
                  <a:lnTo>
                    <a:pt x="4615" y="25301"/>
                  </a:lnTo>
                  <a:lnTo>
                    <a:pt x="3638" y="24573"/>
                  </a:lnTo>
                  <a:lnTo>
                    <a:pt x="2703" y="23825"/>
                  </a:lnTo>
                  <a:lnTo>
                    <a:pt x="1705" y="26257"/>
                  </a:lnTo>
                  <a:lnTo>
                    <a:pt x="852" y="28336"/>
                  </a:lnTo>
                  <a:lnTo>
                    <a:pt x="0" y="30352"/>
                  </a:lnTo>
                  <a:lnTo>
                    <a:pt x="12931" y="36422"/>
                  </a:lnTo>
                  <a:lnTo>
                    <a:pt x="13180" y="35612"/>
                  </a:lnTo>
                  <a:lnTo>
                    <a:pt x="13825" y="33408"/>
                  </a:lnTo>
                  <a:lnTo>
                    <a:pt x="14240" y="31870"/>
                  </a:lnTo>
                  <a:lnTo>
                    <a:pt x="14718" y="30103"/>
                  </a:lnTo>
                  <a:lnTo>
                    <a:pt x="15238" y="28107"/>
                  </a:lnTo>
                  <a:lnTo>
                    <a:pt x="15758" y="25966"/>
                  </a:lnTo>
                  <a:lnTo>
                    <a:pt x="16278" y="23700"/>
                  </a:lnTo>
                  <a:lnTo>
                    <a:pt x="16797" y="21351"/>
                  </a:lnTo>
                  <a:lnTo>
                    <a:pt x="17275" y="18939"/>
                  </a:lnTo>
                  <a:lnTo>
                    <a:pt x="17483" y="17733"/>
                  </a:lnTo>
                  <a:lnTo>
                    <a:pt x="17691" y="16528"/>
                  </a:lnTo>
                  <a:lnTo>
                    <a:pt x="17878" y="15322"/>
                  </a:lnTo>
                  <a:lnTo>
                    <a:pt x="18065" y="14137"/>
                  </a:lnTo>
                  <a:lnTo>
                    <a:pt x="18211" y="12952"/>
                  </a:lnTo>
                  <a:lnTo>
                    <a:pt x="18336" y="11788"/>
                  </a:lnTo>
                  <a:lnTo>
                    <a:pt x="18440" y="10665"/>
                  </a:lnTo>
                  <a:lnTo>
                    <a:pt x="18523" y="9563"/>
                  </a:lnTo>
                  <a:lnTo>
                    <a:pt x="18564" y="8482"/>
                  </a:lnTo>
                  <a:lnTo>
                    <a:pt x="18585" y="7443"/>
                  </a:lnTo>
                  <a:lnTo>
                    <a:pt x="18564" y="6508"/>
                  </a:lnTo>
                  <a:lnTo>
                    <a:pt x="18523" y="5614"/>
                  </a:lnTo>
                  <a:lnTo>
                    <a:pt x="18440" y="4761"/>
                  </a:lnTo>
                  <a:lnTo>
                    <a:pt x="18315" y="3971"/>
                  </a:lnTo>
                  <a:lnTo>
                    <a:pt x="18169" y="3223"/>
                  </a:lnTo>
                  <a:lnTo>
                    <a:pt x="18086" y="2870"/>
                  </a:lnTo>
                  <a:lnTo>
                    <a:pt x="17982" y="2537"/>
                  </a:lnTo>
                  <a:lnTo>
                    <a:pt x="17878" y="2225"/>
                  </a:lnTo>
                  <a:lnTo>
                    <a:pt x="17754" y="1934"/>
                  </a:lnTo>
                  <a:lnTo>
                    <a:pt x="17629" y="1643"/>
                  </a:lnTo>
                  <a:lnTo>
                    <a:pt x="17483" y="1373"/>
                  </a:lnTo>
                  <a:lnTo>
                    <a:pt x="17296" y="1061"/>
                  </a:lnTo>
                  <a:lnTo>
                    <a:pt x="17088" y="791"/>
                  </a:lnTo>
                  <a:lnTo>
                    <a:pt x="16922" y="604"/>
                  </a:lnTo>
                  <a:lnTo>
                    <a:pt x="16756" y="437"/>
                  </a:lnTo>
                  <a:lnTo>
                    <a:pt x="16319" y="375"/>
                  </a:lnTo>
                  <a:lnTo>
                    <a:pt x="15176" y="250"/>
                  </a:lnTo>
                  <a:lnTo>
                    <a:pt x="13617" y="105"/>
                  </a:lnTo>
                  <a:lnTo>
                    <a:pt x="12764" y="42"/>
                  </a:lnTo>
                  <a:lnTo>
                    <a:pt x="11912" y="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6800061" y="1410647"/>
              <a:ext cx="440721" cy="863680"/>
            </a:xfrm>
            <a:custGeom>
              <a:rect b="b" l="l" r="r" t="t"/>
              <a:pathLst>
                <a:path extrusionOk="0" fill="none" h="36423" w="18586">
                  <a:moveTo>
                    <a:pt x="11746" y="1"/>
                  </a:moveTo>
                  <a:lnTo>
                    <a:pt x="11746" y="1"/>
                  </a:lnTo>
                  <a:lnTo>
                    <a:pt x="11475" y="1"/>
                  </a:lnTo>
                  <a:lnTo>
                    <a:pt x="11205" y="42"/>
                  </a:lnTo>
                  <a:lnTo>
                    <a:pt x="10935" y="84"/>
                  </a:lnTo>
                  <a:lnTo>
                    <a:pt x="10685" y="167"/>
                  </a:lnTo>
                  <a:lnTo>
                    <a:pt x="10436" y="250"/>
                  </a:lnTo>
                  <a:lnTo>
                    <a:pt x="10187" y="375"/>
                  </a:lnTo>
                  <a:lnTo>
                    <a:pt x="9958" y="500"/>
                  </a:lnTo>
                  <a:lnTo>
                    <a:pt x="9729" y="645"/>
                  </a:lnTo>
                  <a:lnTo>
                    <a:pt x="9729" y="645"/>
                  </a:lnTo>
                  <a:lnTo>
                    <a:pt x="9958" y="583"/>
                  </a:lnTo>
                  <a:lnTo>
                    <a:pt x="10166" y="541"/>
                  </a:lnTo>
                  <a:lnTo>
                    <a:pt x="10374" y="520"/>
                  </a:lnTo>
                  <a:lnTo>
                    <a:pt x="10602" y="520"/>
                  </a:lnTo>
                  <a:lnTo>
                    <a:pt x="10602" y="520"/>
                  </a:lnTo>
                  <a:lnTo>
                    <a:pt x="10789" y="520"/>
                  </a:lnTo>
                  <a:lnTo>
                    <a:pt x="10997" y="541"/>
                  </a:lnTo>
                  <a:lnTo>
                    <a:pt x="11371" y="624"/>
                  </a:lnTo>
                  <a:lnTo>
                    <a:pt x="11746" y="728"/>
                  </a:lnTo>
                  <a:lnTo>
                    <a:pt x="11933" y="811"/>
                  </a:lnTo>
                  <a:lnTo>
                    <a:pt x="12099" y="915"/>
                  </a:lnTo>
                  <a:lnTo>
                    <a:pt x="12286" y="1019"/>
                  </a:lnTo>
                  <a:lnTo>
                    <a:pt x="12432" y="1123"/>
                  </a:lnTo>
                  <a:lnTo>
                    <a:pt x="12598" y="1248"/>
                  </a:lnTo>
                  <a:lnTo>
                    <a:pt x="12744" y="1373"/>
                  </a:lnTo>
                  <a:lnTo>
                    <a:pt x="12889" y="1518"/>
                  </a:lnTo>
                  <a:lnTo>
                    <a:pt x="13014" y="1685"/>
                  </a:lnTo>
                  <a:lnTo>
                    <a:pt x="13139" y="1851"/>
                  </a:lnTo>
                  <a:lnTo>
                    <a:pt x="13263" y="2038"/>
                  </a:lnTo>
                  <a:lnTo>
                    <a:pt x="13263" y="2038"/>
                  </a:lnTo>
                  <a:lnTo>
                    <a:pt x="13367" y="2225"/>
                  </a:lnTo>
                  <a:lnTo>
                    <a:pt x="13450" y="2412"/>
                  </a:lnTo>
                  <a:lnTo>
                    <a:pt x="13513" y="2599"/>
                  </a:lnTo>
                  <a:lnTo>
                    <a:pt x="13575" y="2786"/>
                  </a:lnTo>
                  <a:lnTo>
                    <a:pt x="13637" y="2994"/>
                  </a:lnTo>
                  <a:lnTo>
                    <a:pt x="13658" y="3202"/>
                  </a:lnTo>
                  <a:lnTo>
                    <a:pt x="13679" y="3410"/>
                  </a:lnTo>
                  <a:lnTo>
                    <a:pt x="13679" y="3597"/>
                  </a:lnTo>
                  <a:lnTo>
                    <a:pt x="13679" y="3597"/>
                  </a:lnTo>
                  <a:lnTo>
                    <a:pt x="13679" y="3888"/>
                  </a:lnTo>
                  <a:lnTo>
                    <a:pt x="13637" y="4158"/>
                  </a:lnTo>
                  <a:lnTo>
                    <a:pt x="13575" y="4449"/>
                  </a:lnTo>
                  <a:lnTo>
                    <a:pt x="13492" y="4699"/>
                  </a:lnTo>
                  <a:lnTo>
                    <a:pt x="13367" y="4969"/>
                  </a:lnTo>
                  <a:lnTo>
                    <a:pt x="13222" y="5219"/>
                  </a:lnTo>
                  <a:lnTo>
                    <a:pt x="13055" y="5468"/>
                  </a:lnTo>
                  <a:lnTo>
                    <a:pt x="12868" y="5697"/>
                  </a:lnTo>
                  <a:lnTo>
                    <a:pt x="12847" y="5697"/>
                  </a:lnTo>
                  <a:lnTo>
                    <a:pt x="12847" y="5697"/>
                  </a:lnTo>
                  <a:lnTo>
                    <a:pt x="11496" y="6819"/>
                  </a:lnTo>
                  <a:lnTo>
                    <a:pt x="10145" y="8004"/>
                  </a:lnTo>
                  <a:lnTo>
                    <a:pt x="10145" y="8004"/>
                  </a:lnTo>
                  <a:lnTo>
                    <a:pt x="8814" y="9189"/>
                  </a:lnTo>
                  <a:lnTo>
                    <a:pt x="8149" y="9792"/>
                  </a:lnTo>
                  <a:lnTo>
                    <a:pt x="7505" y="10395"/>
                  </a:lnTo>
                  <a:lnTo>
                    <a:pt x="7505" y="10395"/>
                  </a:lnTo>
                  <a:lnTo>
                    <a:pt x="6424" y="11434"/>
                  </a:lnTo>
                  <a:lnTo>
                    <a:pt x="6424" y="11434"/>
                  </a:lnTo>
                  <a:lnTo>
                    <a:pt x="5925" y="13721"/>
                  </a:lnTo>
                  <a:lnTo>
                    <a:pt x="5405" y="15842"/>
                  </a:lnTo>
                  <a:lnTo>
                    <a:pt x="5405" y="15842"/>
                  </a:lnTo>
                  <a:lnTo>
                    <a:pt x="5031" y="17276"/>
                  </a:lnTo>
                  <a:lnTo>
                    <a:pt x="5031" y="17276"/>
                  </a:lnTo>
                  <a:lnTo>
                    <a:pt x="4781" y="18191"/>
                  </a:lnTo>
                  <a:lnTo>
                    <a:pt x="4532" y="18960"/>
                  </a:lnTo>
                  <a:lnTo>
                    <a:pt x="4532" y="18960"/>
                  </a:lnTo>
                  <a:lnTo>
                    <a:pt x="4511" y="19002"/>
                  </a:lnTo>
                  <a:lnTo>
                    <a:pt x="4511" y="19002"/>
                  </a:lnTo>
                  <a:lnTo>
                    <a:pt x="4969" y="19521"/>
                  </a:lnTo>
                  <a:lnTo>
                    <a:pt x="5447" y="20020"/>
                  </a:lnTo>
                  <a:lnTo>
                    <a:pt x="6424" y="21039"/>
                  </a:lnTo>
                  <a:lnTo>
                    <a:pt x="6424" y="21039"/>
                  </a:lnTo>
                  <a:lnTo>
                    <a:pt x="7692" y="22286"/>
                  </a:lnTo>
                  <a:lnTo>
                    <a:pt x="8981" y="23471"/>
                  </a:lnTo>
                  <a:lnTo>
                    <a:pt x="9022" y="23533"/>
                  </a:lnTo>
                  <a:lnTo>
                    <a:pt x="9022" y="23533"/>
                  </a:lnTo>
                  <a:lnTo>
                    <a:pt x="9189" y="23679"/>
                  </a:lnTo>
                  <a:lnTo>
                    <a:pt x="9313" y="23845"/>
                  </a:lnTo>
                  <a:lnTo>
                    <a:pt x="9438" y="24032"/>
                  </a:lnTo>
                  <a:lnTo>
                    <a:pt x="9521" y="24219"/>
                  </a:lnTo>
                  <a:lnTo>
                    <a:pt x="9604" y="24407"/>
                  </a:lnTo>
                  <a:lnTo>
                    <a:pt x="9646" y="24594"/>
                  </a:lnTo>
                  <a:lnTo>
                    <a:pt x="9688" y="24802"/>
                  </a:lnTo>
                  <a:lnTo>
                    <a:pt x="9688" y="25009"/>
                  </a:lnTo>
                  <a:lnTo>
                    <a:pt x="9688" y="25009"/>
                  </a:lnTo>
                  <a:lnTo>
                    <a:pt x="9688" y="25176"/>
                  </a:lnTo>
                  <a:lnTo>
                    <a:pt x="9667" y="25363"/>
                  </a:lnTo>
                  <a:lnTo>
                    <a:pt x="9625" y="25529"/>
                  </a:lnTo>
                  <a:lnTo>
                    <a:pt x="9563" y="25695"/>
                  </a:lnTo>
                  <a:lnTo>
                    <a:pt x="9501" y="25862"/>
                  </a:lnTo>
                  <a:lnTo>
                    <a:pt x="9397" y="26028"/>
                  </a:lnTo>
                  <a:lnTo>
                    <a:pt x="9293" y="26174"/>
                  </a:lnTo>
                  <a:lnTo>
                    <a:pt x="9189" y="26319"/>
                  </a:lnTo>
                  <a:lnTo>
                    <a:pt x="9189" y="26319"/>
                  </a:lnTo>
                  <a:lnTo>
                    <a:pt x="9022" y="26485"/>
                  </a:lnTo>
                  <a:lnTo>
                    <a:pt x="8856" y="26610"/>
                  </a:lnTo>
                  <a:lnTo>
                    <a:pt x="8690" y="26714"/>
                  </a:lnTo>
                  <a:lnTo>
                    <a:pt x="8503" y="26818"/>
                  </a:lnTo>
                  <a:lnTo>
                    <a:pt x="8316" y="26880"/>
                  </a:lnTo>
                  <a:lnTo>
                    <a:pt x="8108" y="26943"/>
                  </a:lnTo>
                  <a:lnTo>
                    <a:pt x="7921" y="26964"/>
                  </a:lnTo>
                  <a:lnTo>
                    <a:pt x="7713" y="26984"/>
                  </a:lnTo>
                  <a:lnTo>
                    <a:pt x="7713" y="26984"/>
                  </a:lnTo>
                  <a:lnTo>
                    <a:pt x="7422" y="26964"/>
                  </a:lnTo>
                  <a:lnTo>
                    <a:pt x="7151" y="26901"/>
                  </a:lnTo>
                  <a:lnTo>
                    <a:pt x="6881" y="26797"/>
                  </a:lnTo>
                  <a:lnTo>
                    <a:pt x="6611" y="26652"/>
                  </a:lnTo>
                  <a:lnTo>
                    <a:pt x="6611" y="26652"/>
                  </a:lnTo>
                  <a:lnTo>
                    <a:pt x="5613" y="25987"/>
                  </a:lnTo>
                  <a:lnTo>
                    <a:pt x="4615" y="25301"/>
                  </a:lnTo>
                  <a:lnTo>
                    <a:pt x="3638" y="24573"/>
                  </a:lnTo>
                  <a:lnTo>
                    <a:pt x="2703" y="23825"/>
                  </a:lnTo>
                  <a:lnTo>
                    <a:pt x="2703" y="23825"/>
                  </a:lnTo>
                  <a:lnTo>
                    <a:pt x="1705" y="26257"/>
                  </a:lnTo>
                  <a:lnTo>
                    <a:pt x="852" y="28336"/>
                  </a:lnTo>
                  <a:lnTo>
                    <a:pt x="0" y="30352"/>
                  </a:lnTo>
                  <a:lnTo>
                    <a:pt x="12931" y="36422"/>
                  </a:lnTo>
                  <a:lnTo>
                    <a:pt x="12931" y="36422"/>
                  </a:lnTo>
                  <a:lnTo>
                    <a:pt x="13180" y="35612"/>
                  </a:lnTo>
                  <a:lnTo>
                    <a:pt x="13825" y="33408"/>
                  </a:lnTo>
                  <a:lnTo>
                    <a:pt x="14240" y="31870"/>
                  </a:lnTo>
                  <a:lnTo>
                    <a:pt x="14718" y="30103"/>
                  </a:lnTo>
                  <a:lnTo>
                    <a:pt x="15238" y="28107"/>
                  </a:lnTo>
                  <a:lnTo>
                    <a:pt x="15758" y="25966"/>
                  </a:lnTo>
                  <a:lnTo>
                    <a:pt x="16278" y="23700"/>
                  </a:lnTo>
                  <a:lnTo>
                    <a:pt x="16797" y="21351"/>
                  </a:lnTo>
                  <a:lnTo>
                    <a:pt x="17275" y="18939"/>
                  </a:lnTo>
                  <a:lnTo>
                    <a:pt x="17483" y="17733"/>
                  </a:lnTo>
                  <a:lnTo>
                    <a:pt x="17691" y="16528"/>
                  </a:lnTo>
                  <a:lnTo>
                    <a:pt x="17878" y="15322"/>
                  </a:lnTo>
                  <a:lnTo>
                    <a:pt x="18065" y="14137"/>
                  </a:lnTo>
                  <a:lnTo>
                    <a:pt x="18211" y="12952"/>
                  </a:lnTo>
                  <a:lnTo>
                    <a:pt x="18336" y="11788"/>
                  </a:lnTo>
                  <a:lnTo>
                    <a:pt x="18440" y="10665"/>
                  </a:lnTo>
                  <a:lnTo>
                    <a:pt x="18523" y="9563"/>
                  </a:lnTo>
                  <a:lnTo>
                    <a:pt x="18564" y="8482"/>
                  </a:lnTo>
                  <a:lnTo>
                    <a:pt x="18585" y="7443"/>
                  </a:lnTo>
                  <a:lnTo>
                    <a:pt x="18585" y="7443"/>
                  </a:lnTo>
                  <a:lnTo>
                    <a:pt x="18564" y="6508"/>
                  </a:lnTo>
                  <a:lnTo>
                    <a:pt x="18523" y="5614"/>
                  </a:lnTo>
                  <a:lnTo>
                    <a:pt x="18440" y="4761"/>
                  </a:lnTo>
                  <a:lnTo>
                    <a:pt x="18315" y="3971"/>
                  </a:lnTo>
                  <a:lnTo>
                    <a:pt x="18169" y="3223"/>
                  </a:lnTo>
                  <a:lnTo>
                    <a:pt x="18086" y="2870"/>
                  </a:lnTo>
                  <a:lnTo>
                    <a:pt x="17982" y="2537"/>
                  </a:lnTo>
                  <a:lnTo>
                    <a:pt x="17878" y="2225"/>
                  </a:lnTo>
                  <a:lnTo>
                    <a:pt x="17754" y="1934"/>
                  </a:lnTo>
                  <a:lnTo>
                    <a:pt x="17629" y="1643"/>
                  </a:lnTo>
                  <a:lnTo>
                    <a:pt x="17483" y="1373"/>
                  </a:lnTo>
                  <a:lnTo>
                    <a:pt x="17483" y="1373"/>
                  </a:lnTo>
                  <a:lnTo>
                    <a:pt x="17296" y="1061"/>
                  </a:lnTo>
                  <a:lnTo>
                    <a:pt x="17088" y="791"/>
                  </a:lnTo>
                  <a:lnTo>
                    <a:pt x="17088" y="791"/>
                  </a:lnTo>
                  <a:lnTo>
                    <a:pt x="16922" y="604"/>
                  </a:lnTo>
                  <a:lnTo>
                    <a:pt x="16756" y="437"/>
                  </a:lnTo>
                  <a:lnTo>
                    <a:pt x="16756" y="437"/>
                  </a:lnTo>
                  <a:lnTo>
                    <a:pt x="16319" y="375"/>
                  </a:lnTo>
                  <a:lnTo>
                    <a:pt x="15176" y="250"/>
                  </a:lnTo>
                  <a:lnTo>
                    <a:pt x="13617" y="105"/>
                  </a:lnTo>
                  <a:lnTo>
                    <a:pt x="12764" y="42"/>
                  </a:lnTo>
                  <a:lnTo>
                    <a:pt x="11912" y="1"/>
                  </a:lnTo>
                  <a:lnTo>
                    <a:pt x="11912" y="1"/>
                  </a:lnTo>
                  <a:lnTo>
                    <a:pt x="117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7218054" y="1486573"/>
              <a:ext cx="270180" cy="818816"/>
            </a:xfrm>
            <a:custGeom>
              <a:rect b="b" l="l" r="r" t="t"/>
              <a:pathLst>
                <a:path extrusionOk="0" h="34531" w="11394">
                  <a:moveTo>
                    <a:pt x="5967" y="0"/>
                  </a:moveTo>
                  <a:lnTo>
                    <a:pt x="5988" y="312"/>
                  </a:lnTo>
                  <a:lnTo>
                    <a:pt x="6009" y="665"/>
                  </a:lnTo>
                  <a:lnTo>
                    <a:pt x="6009" y="1455"/>
                  </a:lnTo>
                  <a:lnTo>
                    <a:pt x="5988" y="2349"/>
                  </a:lnTo>
                  <a:lnTo>
                    <a:pt x="5905" y="3326"/>
                  </a:lnTo>
                  <a:lnTo>
                    <a:pt x="5801" y="4407"/>
                  </a:lnTo>
                  <a:lnTo>
                    <a:pt x="5676" y="5571"/>
                  </a:lnTo>
                  <a:lnTo>
                    <a:pt x="5510" y="6819"/>
                  </a:lnTo>
                  <a:lnTo>
                    <a:pt x="5323" y="8108"/>
                  </a:lnTo>
                  <a:lnTo>
                    <a:pt x="5115" y="9459"/>
                  </a:lnTo>
                  <a:lnTo>
                    <a:pt x="4886" y="10852"/>
                  </a:lnTo>
                  <a:lnTo>
                    <a:pt x="4387" y="13762"/>
                  </a:lnTo>
                  <a:lnTo>
                    <a:pt x="3826" y="16714"/>
                  </a:lnTo>
                  <a:lnTo>
                    <a:pt x="3244" y="19666"/>
                  </a:lnTo>
                  <a:lnTo>
                    <a:pt x="2641" y="22556"/>
                  </a:lnTo>
                  <a:lnTo>
                    <a:pt x="2059" y="25300"/>
                  </a:lnTo>
                  <a:lnTo>
                    <a:pt x="1020" y="30040"/>
                  </a:lnTo>
                  <a:lnTo>
                    <a:pt x="271" y="33304"/>
                  </a:lnTo>
                  <a:lnTo>
                    <a:pt x="1" y="34530"/>
                  </a:lnTo>
                  <a:lnTo>
                    <a:pt x="4845" y="33865"/>
                  </a:lnTo>
                  <a:lnTo>
                    <a:pt x="5406" y="31329"/>
                  </a:lnTo>
                  <a:lnTo>
                    <a:pt x="5988" y="28668"/>
                  </a:lnTo>
                  <a:lnTo>
                    <a:pt x="6653" y="25529"/>
                  </a:lnTo>
                  <a:lnTo>
                    <a:pt x="7422" y="21828"/>
                  </a:lnTo>
                  <a:lnTo>
                    <a:pt x="7921" y="19562"/>
                  </a:lnTo>
                  <a:lnTo>
                    <a:pt x="8483" y="17109"/>
                  </a:lnTo>
                  <a:lnTo>
                    <a:pt x="9086" y="14511"/>
                  </a:lnTo>
                  <a:lnTo>
                    <a:pt x="9751" y="11787"/>
                  </a:lnTo>
                  <a:lnTo>
                    <a:pt x="10478" y="9002"/>
                  </a:lnTo>
                  <a:lnTo>
                    <a:pt x="11248" y="6195"/>
                  </a:lnTo>
                  <a:lnTo>
                    <a:pt x="11331" y="5904"/>
                  </a:lnTo>
                  <a:lnTo>
                    <a:pt x="11372" y="5592"/>
                  </a:lnTo>
                  <a:lnTo>
                    <a:pt x="11393" y="5280"/>
                  </a:lnTo>
                  <a:lnTo>
                    <a:pt x="11372" y="4989"/>
                  </a:lnTo>
                  <a:lnTo>
                    <a:pt x="11351" y="4678"/>
                  </a:lnTo>
                  <a:lnTo>
                    <a:pt x="11310" y="4387"/>
                  </a:lnTo>
                  <a:lnTo>
                    <a:pt x="11227" y="4096"/>
                  </a:lnTo>
                  <a:lnTo>
                    <a:pt x="11123" y="3804"/>
                  </a:lnTo>
                  <a:lnTo>
                    <a:pt x="10998" y="3534"/>
                  </a:lnTo>
                  <a:lnTo>
                    <a:pt x="10873" y="3264"/>
                  </a:lnTo>
                  <a:lnTo>
                    <a:pt x="10707" y="3014"/>
                  </a:lnTo>
                  <a:lnTo>
                    <a:pt x="10520" y="2786"/>
                  </a:lnTo>
                  <a:lnTo>
                    <a:pt x="10312" y="2557"/>
                  </a:lnTo>
                  <a:lnTo>
                    <a:pt x="10083" y="2349"/>
                  </a:lnTo>
                  <a:lnTo>
                    <a:pt x="9855" y="2141"/>
                  </a:lnTo>
                  <a:lnTo>
                    <a:pt x="9584" y="1975"/>
                  </a:lnTo>
                  <a:lnTo>
                    <a:pt x="8940" y="1580"/>
                  </a:lnTo>
                  <a:lnTo>
                    <a:pt x="8316" y="1227"/>
                  </a:lnTo>
                  <a:lnTo>
                    <a:pt x="7131" y="582"/>
                  </a:lnTo>
                  <a:lnTo>
                    <a:pt x="6300" y="166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7"/>
            <p:cNvSpPr/>
            <p:nvPr/>
          </p:nvSpPr>
          <p:spPr>
            <a:xfrm>
              <a:off x="7218054" y="1486573"/>
              <a:ext cx="270180" cy="818816"/>
            </a:xfrm>
            <a:custGeom>
              <a:rect b="b" l="l" r="r" t="t"/>
              <a:pathLst>
                <a:path extrusionOk="0" fill="none" h="34531" w="11394">
                  <a:moveTo>
                    <a:pt x="5967" y="0"/>
                  </a:moveTo>
                  <a:lnTo>
                    <a:pt x="5967" y="0"/>
                  </a:lnTo>
                  <a:lnTo>
                    <a:pt x="6300" y="166"/>
                  </a:lnTo>
                  <a:lnTo>
                    <a:pt x="7131" y="582"/>
                  </a:lnTo>
                  <a:lnTo>
                    <a:pt x="8316" y="1227"/>
                  </a:lnTo>
                  <a:lnTo>
                    <a:pt x="8940" y="1580"/>
                  </a:lnTo>
                  <a:lnTo>
                    <a:pt x="9584" y="1975"/>
                  </a:lnTo>
                  <a:lnTo>
                    <a:pt x="9584" y="1975"/>
                  </a:lnTo>
                  <a:lnTo>
                    <a:pt x="9855" y="2141"/>
                  </a:lnTo>
                  <a:lnTo>
                    <a:pt x="10083" y="2349"/>
                  </a:lnTo>
                  <a:lnTo>
                    <a:pt x="10312" y="2557"/>
                  </a:lnTo>
                  <a:lnTo>
                    <a:pt x="10520" y="2786"/>
                  </a:lnTo>
                  <a:lnTo>
                    <a:pt x="10707" y="3014"/>
                  </a:lnTo>
                  <a:lnTo>
                    <a:pt x="10873" y="3264"/>
                  </a:lnTo>
                  <a:lnTo>
                    <a:pt x="10998" y="3534"/>
                  </a:lnTo>
                  <a:lnTo>
                    <a:pt x="11123" y="3804"/>
                  </a:lnTo>
                  <a:lnTo>
                    <a:pt x="11227" y="4096"/>
                  </a:lnTo>
                  <a:lnTo>
                    <a:pt x="11310" y="4387"/>
                  </a:lnTo>
                  <a:lnTo>
                    <a:pt x="11351" y="4678"/>
                  </a:lnTo>
                  <a:lnTo>
                    <a:pt x="11372" y="4989"/>
                  </a:lnTo>
                  <a:lnTo>
                    <a:pt x="11393" y="5280"/>
                  </a:lnTo>
                  <a:lnTo>
                    <a:pt x="11372" y="5592"/>
                  </a:lnTo>
                  <a:lnTo>
                    <a:pt x="11331" y="5904"/>
                  </a:lnTo>
                  <a:lnTo>
                    <a:pt x="11248" y="6195"/>
                  </a:lnTo>
                  <a:lnTo>
                    <a:pt x="11248" y="6195"/>
                  </a:lnTo>
                  <a:lnTo>
                    <a:pt x="10478" y="9002"/>
                  </a:lnTo>
                  <a:lnTo>
                    <a:pt x="9751" y="11787"/>
                  </a:lnTo>
                  <a:lnTo>
                    <a:pt x="9086" y="14511"/>
                  </a:lnTo>
                  <a:lnTo>
                    <a:pt x="8483" y="17109"/>
                  </a:lnTo>
                  <a:lnTo>
                    <a:pt x="7921" y="19562"/>
                  </a:lnTo>
                  <a:lnTo>
                    <a:pt x="7422" y="21828"/>
                  </a:lnTo>
                  <a:lnTo>
                    <a:pt x="6653" y="25529"/>
                  </a:lnTo>
                  <a:lnTo>
                    <a:pt x="6653" y="25529"/>
                  </a:lnTo>
                  <a:lnTo>
                    <a:pt x="5988" y="28668"/>
                  </a:lnTo>
                  <a:lnTo>
                    <a:pt x="5406" y="31329"/>
                  </a:lnTo>
                  <a:lnTo>
                    <a:pt x="4845" y="33865"/>
                  </a:lnTo>
                  <a:lnTo>
                    <a:pt x="1" y="34530"/>
                  </a:lnTo>
                  <a:lnTo>
                    <a:pt x="1" y="34530"/>
                  </a:lnTo>
                  <a:lnTo>
                    <a:pt x="271" y="33304"/>
                  </a:lnTo>
                  <a:lnTo>
                    <a:pt x="1020" y="30040"/>
                  </a:lnTo>
                  <a:lnTo>
                    <a:pt x="2059" y="25300"/>
                  </a:lnTo>
                  <a:lnTo>
                    <a:pt x="2641" y="22556"/>
                  </a:lnTo>
                  <a:lnTo>
                    <a:pt x="3244" y="19666"/>
                  </a:lnTo>
                  <a:lnTo>
                    <a:pt x="3826" y="16714"/>
                  </a:lnTo>
                  <a:lnTo>
                    <a:pt x="4387" y="13762"/>
                  </a:lnTo>
                  <a:lnTo>
                    <a:pt x="4886" y="10852"/>
                  </a:lnTo>
                  <a:lnTo>
                    <a:pt x="5115" y="9459"/>
                  </a:lnTo>
                  <a:lnTo>
                    <a:pt x="5323" y="8108"/>
                  </a:lnTo>
                  <a:lnTo>
                    <a:pt x="5510" y="6819"/>
                  </a:lnTo>
                  <a:lnTo>
                    <a:pt x="5676" y="5571"/>
                  </a:lnTo>
                  <a:lnTo>
                    <a:pt x="5801" y="4407"/>
                  </a:lnTo>
                  <a:lnTo>
                    <a:pt x="5905" y="3326"/>
                  </a:lnTo>
                  <a:lnTo>
                    <a:pt x="5988" y="2349"/>
                  </a:lnTo>
                  <a:lnTo>
                    <a:pt x="6009" y="1455"/>
                  </a:lnTo>
                  <a:lnTo>
                    <a:pt x="6009" y="665"/>
                  </a:lnTo>
                  <a:lnTo>
                    <a:pt x="5988" y="312"/>
                  </a:lnTo>
                  <a:lnTo>
                    <a:pt x="59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7"/>
            <p:cNvSpPr/>
            <p:nvPr/>
          </p:nvSpPr>
          <p:spPr>
            <a:xfrm>
              <a:off x="7218054" y="1486573"/>
              <a:ext cx="270180" cy="818816"/>
            </a:xfrm>
            <a:custGeom>
              <a:rect b="b" l="l" r="r" t="t"/>
              <a:pathLst>
                <a:path extrusionOk="0" h="34531" w="11394">
                  <a:moveTo>
                    <a:pt x="5967" y="0"/>
                  </a:moveTo>
                  <a:lnTo>
                    <a:pt x="6009" y="520"/>
                  </a:lnTo>
                  <a:lnTo>
                    <a:pt x="6009" y="1123"/>
                  </a:lnTo>
                  <a:lnTo>
                    <a:pt x="5988" y="1933"/>
                  </a:lnTo>
                  <a:lnTo>
                    <a:pt x="5946" y="2827"/>
                  </a:lnTo>
                  <a:lnTo>
                    <a:pt x="5863" y="3825"/>
                  </a:lnTo>
                  <a:lnTo>
                    <a:pt x="5759" y="4885"/>
                  </a:lnTo>
                  <a:lnTo>
                    <a:pt x="5614" y="6008"/>
                  </a:lnTo>
                  <a:lnTo>
                    <a:pt x="5468" y="7214"/>
                  </a:lnTo>
                  <a:lnTo>
                    <a:pt x="5281" y="8461"/>
                  </a:lnTo>
                  <a:lnTo>
                    <a:pt x="5073" y="9750"/>
                  </a:lnTo>
                  <a:lnTo>
                    <a:pt x="4616" y="12453"/>
                  </a:lnTo>
                  <a:lnTo>
                    <a:pt x="4117" y="15238"/>
                  </a:lnTo>
                  <a:lnTo>
                    <a:pt x="3556" y="18066"/>
                  </a:lnTo>
                  <a:lnTo>
                    <a:pt x="2994" y="20851"/>
                  </a:lnTo>
                  <a:lnTo>
                    <a:pt x="2433" y="23554"/>
                  </a:lnTo>
                  <a:lnTo>
                    <a:pt x="1893" y="26090"/>
                  </a:lnTo>
                  <a:lnTo>
                    <a:pt x="936" y="30435"/>
                  </a:lnTo>
                  <a:lnTo>
                    <a:pt x="250" y="33408"/>
                  </a:lnTo>
                  <a:lnTo>
                    <a:pt x="1" y="34530"/>
                  </a:lnTo>
                  <a:lnTo>
                    <a:pt x="4845" y="33865"/>
                  </a:lnTo>
                  <a:lnTo>
                    <a:pt x="5406" y="31329"/>
                  </a:lnTo>
                  <a:lnTo>
                    <a:pt x="5988" y="28668"/>
                  </a:lnTo>
                  <a:lnTo>
                    <a:pt x="6653" y="25529"/>
                  </a:lnTo>
                  <a:lnTo>
                    <a:pt x="7422" y="21828"/>
                  </a:lnTo>
                  <a:lnTo>
                    <a:pt x="7921" y="19562"/>
                  </a:lnTo>
                  <a:lnTo>
                    <a:pt x="8483" y="17109"/>
                  </a:lnTo>
                  <a:lnTo>
                    <a:pt x="9086" y="14511"/>
                  </a:lnTo>
                  <a:lnTo>
                    <a:pt x="9751" y="11787"/>
                  </a:lnTo>
                  <a:lnTo>
                    <a:pt x="10478" y="9002"/>
                  </a:lnTo>
                  <a:lnTo>
                    <a:pt x="11248" y="6195"/>
                  </a:lnTo>
                  <a:lnTo>
                    <a:pt x="11310" y="5946"/>
                  </a:lnTo>
                  <a:lnTo>
                    <a:pt x="11351" y="5696"/>
                  </a:lnTo>
                  <a:lnTo>
                    <a:pt x="11372" y="5447"/>
                  </a:lnTo>
                  <a:lnTo>
                    <a:pt x="11393" y="5197"/>
                  </a:lnTo>
                  <a:lnTo>
                    <a:pt x="11372" y="4948"/>
                  </a:lnTo>
                  <a:lnTo>
                    <a:pt x="11351" y="4719"/>
                  </a:lnTo>
                  <a:lnTo>
                    <a:pt x="11310" y="4470"/>
                  </a:lnTo>
                  <a:lnTo>
                    <a:pt x="11268" y="4241"/>
                  </a:lnTo>
                  <a:lnTo>
                    <a:pt x="11206" y="4012"/>
                  </a:lnTo>
                  <a:lnTo>
                    <a:pt x="11123" y="3784"/>
                  </a:lnTo>
                  <a:lnTo>
                    <a:pt x="11019" y="3576"/>
                  </a:lnTo>
                  <a:lnTo>
                    <a:pt x="10915" y="3368"/>
                  </a:lnTo>
                  <a:lnTo>
                    <a:pt x="10790" y="3160"/>
                  </a:lnTo>
                  <a:lnTo>
                    <a:pt x="10665" y="2952"/>
                  </a:lnTo>
                  <a:lnTo>
                    <a:pt x="10520" y="2765"/>
                  </a:lnTo>
                  <a:lnTo>
                    <a:pt x="10354" y="2599"/>
                  </a:lnTo>
                  <a:lnTo>
                    <a:pt x="10187" y="2412"/>
                  </a:lnTo>
                  <a:lnTo>
                    <a:pt x="10000" y="2266"/>
                  </a:lnTo>
                  <a:lnTo>
                    <a:pt x="9792" y="2121"/>
                  </a:lnTo>
                  <a:lnTo>
                    <a:pt x="9584" y="1975"/>
                  </a:lnTo>
                  <a:lnTo>
                    <a:pt x="8940" y="1580"/>
                  </a:lnTo>
                  <a:lnTo>
                    <a:pt x="8316" y="1227"/>
                  </a:lnTo>
                  <a:lnTo>
                    <a:pt x="7131" y="582"/>
                  </a:lnTo>
                  <a:lnTo>
                    <a:pt x="6300" y="166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7218054" y="1486573"/>
              <a:ext cx="270180" cy="818816"/>
            </a:xfrm>
            <a:custGeom>
              <a:rect b="b" l="l" r="r" t="t"/>
              <a:pathLst>
                <a:path extrusionOk="0" fill="none" h="34531" w="11394">
                  <a:moveTo>
                    <a:pt x="5967" y="0"/>
                  </a:moveTo>
                  <a:lnTo>
                    <a:pt x="5967" y="0"/>
                  </a:lnTo>
                  <a:lnTo>
                    <a:pt x="6009" y="520"/>
                  </a:lnTo>
                  <a:lnTo>
                    <a:pt x="6009" y="1123"/>
                  </a:lnTo>
                  <a:lnTo>
                    <a:pt x="6009" y="1123"/>
                  </a:lnTo>
                  <a:lnTo>
                    <a:pt x="5988" y="1933"/>
                  </a:lnTo>
                  <a:lnTo>
                    <a:pt x="5946" y="2827"/>
                  </a:lnTo>
                  <a:lnTo>
                    <a:pt x="5863" y="3825"/>
                  </a:lnTo>
                  <a:lnTo>
                    <a:pt x="5759" y="4885"/>
                  </a:lnTo>
                  <a:lnTo>
                    <a:pt x="5614" y="6008"/>
                  </a:lnTo>
                  <a:lnTo>
                    <a:pt x="5468" y="7214"/>
                  </a:lnTo>
                  <a:lnTo>
                    <a:pt x="5281" y="8461"/>
                  </a:lnTo>
                  <a:lnTo>
                    <a:pt x="5073" y="9750"/>
                  </a:lnTo>
                  <a:lnTo>
                    <a:pt x="4616" y="12453"/>
                  </a:lnTo>
                  <a:lnTo>
                    <a:pt x="4117" y="15238"/>
                  </a:lnTo>
                  <a:lnTo>
                    <a:pt x="3556" y="18066"/>
                  </a:lnTo>
                  <a:lnTo>
                    <a:pt x="2994" y="20851"/>
                  </a:lnTo>
                  <a:lnTo>
                    <a:pt x="2433" y="23554"/>
                  </a:lnTo>
                  <a:lnTo>
                    <a:pt x="1893" y="26090"/>
                  </a:lnTo>
                  <a:lnTo>
                    <a:pt x="936" y="30435"/>
                  </a:lnTo>
                  <a:lnTo>
                    <a:pt x="250" y="33408"/>
                  </a:lnTo>
                  <a:lnTo>
                    <a:pt x="1" y="34530"/>
                  </a:lnTo>
                  <a:lnTo>
                    <a:pt x="4845" y="33865"/>
                  </a:lnTo>
                  <a:lnTo>
                    <a:pt x="4845" y="33865"/>
                  </a:lnTo>
                  <a:lnTo>
                    <a:pt x="5406" y="31329"/>
                  </a:lnTo>
                  <a:lnTo>
                    <a:pt x="5988" y="28668"/>
                  </a:lnTo>
                  <a:lnTo>
                    <a:pt x="6653" y="25529"/>
                  </a:lnTo>
                  <a:lnTo>
                    <a:pt x="6653" y="25529"/>
                  </a:lnTo>
                  <a:lnTo>
                    <a:pt x="7422" y="21828"/>
                  </a:lnTo>
                  <a:lnTo>
                    <a:pt x="7921" y="19562"/>
                  </a:lnTo>
                  <a:lnTo>
                    <a:pt x="8483" y="17109"/>
                  </a:lnTo>
                  <a:lnTo>
                    <a:pt x="9086" y="14511"/>
                  </a:lnTo>
                  <a:lnTo>
                    <a:pt x="9751" y="11787"/>
                  </a:lnTo>
                  <a:lnTo>
                    <a:pt x="10478" y="9002"/>
                  </a:lnTo>
                  <a:lnTo>
                    <a:pt x="11248" y="6195"/>
                  </a:lnTo>
                  <a:lnTo>
                    <a:pt x="11248" y="6195"/>
                  </a:lnTo>
                  <a:lnTo>
                    <a:pt x="11310" y="5946"/>
                  </a:lnTo>
                  <a:lnTo>
                    <a:pt x="11351" y="5696"/>
                  </a:lnTo>
                  <a:lnTo>
                    <a:pt x="11372" y="5447"/>
                  </a:lnTo>
                  <a:lnTo>
                    <a:pt x="11393" y="5197"/>
                  </a:lnTo>
                  <a:lnTo>
                    <a:pt x="11393" y="5197"/>
                  </a:lnTo>
                  <a:lnTo>
                    <a:pt x="11372" y="4948"/>
                  </a:lnTo>
                  <a:lnTo>
                    <a:pt x="11351" y="4719"/>
                  </a:lnTo>
                  <a:lnTo>
                    <a:pt x="11310" y="4470"/>
                  </a:lnTo>
                  <a:lnTo>
                    <a:pt x="11268" y="4241"/>
                  </a:lnTo>
                  <a:lnTo>
                    <a:pt x="11206" y="4012"/>
                  </a:lnTo>
                  <a:lnTo>
                    <a:pt x="11123" y="3784"/>
                  </a:lnTo>
                  <a:lnTo>
                    <a:pt x="11019" y="3576"/>
                  </a:lnTo>
                  <a:lnTo>
                    <a:pt x="10915" y="3368"/>
                  </a:lnTo>
                  <a:lnTo>
                    <a:pt x="10790" y="3160"/>
                  </a:lnTo>
                  <a:lnTo>
                    <a:pt x="10665" y="2952"/>
                  </a:lnTo>
                  <a:lnTo>
                    <a:pt x="10520" y="2765"/>
                  </a:lnTo>
                  <a:lnTo>
                    <a:pt x="10354" y="2599"/>
                  </a:lnTo>
                  <a:lnTo>
                    <a:pt x="10187" y="2412"/>
                  </a:lnTo>
                  <a:lnTo>
                    <a:pt x="10000" y="2266"/>
                  </a:lnTo>
                  <a:lnTo>
                    <a:pt x="9792" y="2121"/>
                  </a:lnTo>
                  <a:lnTo>
                    <a:pt x="9584" y="1975"/>
                  </a:lnTo>
                  <a:lnTo>
                    <a:pt x="9584" y="1975"/>
                  </a:lnTo>
                  <a:lnTo>
                    <a:pt x="8940" y="1580"/>
                  </a:lnTo>
                  <a:lnTo>
                    <a:pt x="8316" y="1227"/>
                  </a:lnTo>
                  <a:lnTo>
                    <a:pt x="7131" y="582"/>
                  </a:lnTo>
                  <a:lnTo>
                    <a:pt x="6300" y="166"/>
                  </a:lnTo>
                  <a:lnTo>
                    <a:pt x="59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7338345" y="1375649"/>
              <a:ext cx="13824" cy="24685"/>
            </a:xfrm>
            <a:custGeom>
              <a:rect b="b" l="l" r="r" t="t"/>
              <a:pathLst>
                <a:path extrusionOk="0" h="1041" w="583">
                  <a:moveTo>
                    <a:pt x="582" y="1"/>
                  </a:moveTo>
                  <a:lnTo>
                    <a:pt x="582" y="1"/>
                  </a:lnTo>
                  <a:lnTo>
                    <a:pt x="291" y="520"/>
                  </a:lnTo>
                  <a:lnTo>
                    <a:pt x="21" y="1040"/>
                  </a:lnTo>
                  <a:lnTo>
                    <a:pt x="21" y="1040"/>
                  </a:lnTo>
                  <a:lnTo>
                    <a:pt x="0" y="1040"/>
                  </a:lnTo>
                  <a:lnTo>
                    <a:pt x="0" y="1040"/>
                  </a:lnTo>
                  <a:lnTo>
                    <a:pt x="21" y="1040"/>
                  </a:lnTo>
                  <a:lnTo>
                    <a:pt x="21" y="1040"/>
                  </a:lnTo>
                  <a:lnTo>
                    <a:pt x="291" y="520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7338345" y="1375649"/>
              <a:ext cx="13824" cy="24685"/>
            </a:xfrm>
            <a:custGeom>
              <a:rect b="b" l="l" r="r" t="t"/>
              <a:pathLst>
                <a:path extrusionOk="0" fill="none" h="1041" w="583">
                  <a:moveTo>
                    <a:pt x="582" y="1"/>
                  </a:moveTo>
                  <a:lnTo>
                    <a:pt x="582" y="1"/>
                  </a:lnTo>
                  <a:lnTo>
                    <a:pt x="291" y="520"/>
                  </a:lnTo>
                  <a:lnTo>
                    <a:pt x="21" y="1040"/>
                  </a:lnTo>
                  <a:lnTo>
                    <a:pt x="21" y="1040"/>
                  </a:lnTo>
                  <a:lnTo>
                    <a:pt x="0" y="1040"/>
                  </a:lnTo>
                  <a:lnTo>
                    <a:pt x="0" y="1040"/>
                  </a:lnTo>
                  <a:lnTo>
                    <a:pt x="21" y="1040"/>
                  </a:lnTo>
                  <a:lnTo>
                    <a:pt x="21" y="1040"/>
                  </a:lnTo>
                  <a:lnTo>
                    <a:pt x="291" y="520"/>
                  </a:lnTo>
                  <a:lnTo>
                    <a:pt x="58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7297916" y="1298751"/>
              <a:ext cx="54254" cy="101584"/>
            </a:xfrm>
            <a:custGeom>
              <a:rect b="b" l="l" r="r" t="t"/>
              <a:pathLst>
                <a:path extrusionOk="0" h="4284" w="2288">
                  <a:moveTo>
                    <a:pt x="375" y="1"/>
                  </a:moveTo>
                  <a:lnTo>
                    <a:pt x="271" y="271"/>
                  </a:lnTo>
                  <a:lnTo>
                    <a:pt x="167" y="520"/>
                  </a:lnTo>
                  <a:lnTo>
                    <a:pt x="105" y="791"/>
                  </a:lnTo>
                  <a:lnTo>
                    <a:pt x="42" y="1061"/>
                  </a:lnTo>
                  <a:lnTo>
                    <a:pt x="1" y="1269"/>
                  </a:lnTo>
                  <a:lnTo>
                    <a:pt x="1" y="1497"/>
                  </a:lnTo>
                  <a:lnTo>
                    <a:pt x="21" y="1705"/>
                  </a:lnTo>
                  <a:lnTo>
                    <a:pt x="63" y="1955"/>
                  </a:lnTo>
                  <a:lnTo>
                    <a:pt x="125" y="2183"/>
                  </a:lnTo>
                  <a:lnTo>
                    <a:pt x="209" y="2412"/>
                  </a:lnTo>
                  <a:lnTo>
                    <a:pt x="312" y="2641"/>
                  </a:lnTo>
                  <a:lnTo>
                    <a:pt x="437" y="2869"/>
                  </a:lnTo>
                  <a:lnTo>
                    <a:pt x="562" y="3098"/>
                  </a:lnTo>
                  <a:lnTo>
                    <a:pt x="707" y="3306"/>
                  </a:lnTo>
                  <a:lnTo>
                    <a:pt x="853" y="3514"/>
                  </a:lnTo>
                  <a:lnTo>
                    <a:pt x="1019" y="3701"/>
                  </a:lnTo>
                  <a:lnTo>
                    <a:pt x="1186" y="3867"/>
                  </a:lnTo>
                  <a:lnTo>
                    <a:pt x="1352" y="4034"/>
                  </a:lnTo>
                  <a:lnTo>
                    <a:pt x="1539" y="4158"/>
                  </a:lnTo>
                  <a:lnTo>
                    <a:pt x="1705" y="4283"/>
                  </a:lnTo>
                  <a:lnTo>
                    <a:pt x="1726" y="4283"/>
                  </a:lnTo>
                  <a:lnTo>
                    <a:pt x="1996" y="3763"/>
                  </a:lnTo>
                  <a:lnTo>
                    <a:pt x="2287" y="3244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7297916" y="1298751"/>
              <a:ext cx="54254" cy="101584"/>
            </a:xfrm>
            <a:custGeom>
              <a:rect b="b" l="l" r="r" t="t"/>
              <a:pathLst>
                <a:path extrusionOk="0" fill="none" h="4284" w="2288">
                  <a:moveTo>
                    <a:pt x="375" y="1"/>
                  </a:moveTo>
                  <a:lnTo>
                    <a:pt x="375" y="1"/>
                  </a:lnTo>
                  <a:lnTo>
                    <a:pt x="271" y="271"/>
                  </a:lnTo>
                  <a:lnTo>
                    <a:pt x="167" y="520"/>
                  </a:lnTo>
                  <a:lnTo>
                    <a:pt x="105" y="791"/>
                  </a:lnTo>
                  <a:lnTo>
                    <a:pt x="42" y="1061"/>
                  </a:lnTo>
                  <a:lnTo>
                    <a:pt x="42" y="1061"/>
                  </a:lnTo>
                  <a:lnTo>
                    <a:pt x="1" y="1269"/>
                  </a:lnTo>
                  <a:lnTo>
                    <a:pt x="1" y="1497"/>
                  </a:lnTo>
                  <a:lnTo>
                    <a:pt x="21" y="1705"/>
                  </a:lnTo>
                  <a:lnTo>
                    <a:pt x="63" y="1955"/>
                  </a:lnTo>
                  <a:lnTo>
                    <a:pt x="125" y="2183"/>
                  </a:lnTo>
                  <a:lnTo>
                    <a:pt x="209" y="2412"/>
                  </a:lnTo>
                  <a:lnTo>
                    <a:pt x="312" y="2641"/>
                  </a:lnTo>
                  <a:lnTo>
                    <a:pt x="437" y="2869"/>
                  </a:lnTo>
                  <a:lnTo>
                    <a:pt x="562" y="3098"/>
                  </a:lnTo>
                  <a:lnTo>
                    <a:pt x="707" y="3306"/>
                  </a:lnTo>
                  <a:lnTo>
                    <a:pt x="853" y="3514"/>
                  </a:lnTo>
                  <a:lnTo>
                    <a:pt x="1019" y="3701"/>
                  </a:lnTo>
                  <a:lnTo>
                    <a:pt x="1186" y="3867"/>
                  </a:lnTo>
                  <a:lnTo>
                    <a:pt x="1352" y="4034"/>
                  </a:lnTo>
                  <a:lnTo>
                    <a:pt x="1539" y="4158"/>
                  </a:lnTo>
                  <a:lnTo>
                    <a:pt x="1705" y="4283"/>
                  </a:lnTo>
                  <a:lnTo>
                    <a:pt x="1705" y="4283"/>
                  </a:lnTo>
                  <a:lnTo>
                    <a:pt x="1726" y="4283"/>
                  </a:lnTo>
                  <a:lnTo>
                    <a:pt x="1726" y="4283"/>
                  </a:lnTo>
                  <a:lnTo>
                    <a:pt x="1996" y="3763"/>
                  </a:lnTo>
                  <a:lnTo>
                    <a:pt x="2287" y="3244"/>
                  </a:lnTo>
                  <a:lnTo>
                    <a:pt x="2287" y="3244"/>
                  </a:lnTo>
                  <a:lnTo>
                    <a:pt x="3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7416712" y="1058692"/>
              <a:ext cx="59684" cy="132126"/>
            </a:xfrm>
            <a:custGeom>
              <a:rect b="b" l="l" r="r" t="t"/>
              <a:pathLst>
                <a:path extrusionOk="0" h="5572" w="2517">
                  <a:moveTo>
                    <a:pt x="1" y="1"/>
                  </a:moveTo>
                  <a:lnTo>
                    <a:pt x="1" y="125"/>
                  </a:lnTo>
                  <a:lnTo>
                    <a:pt x="1" y="437"/>
                  </a:lnTo>
                  <a:lnTo>
                    <a:pt x="42" y="957"/>
                  </a:lnTo>
                  <a:lnTo>
                    <a:pt x="84" y="1269"/>
                  </a:lnTo>
                  <a:lnTo>
                    <a:pt x="146" y="1622"/>
                  </a:lnTo>
                  <a:lnTo>
                    <a:pt x="250" y="2017"/>
                  </a:lnTo>
                  <a:lnTo>
                    <a:pt x="375" y="2454"/>
                  </a:lnTo>
                  <a:lnTo>
                    <a:pt x="520" y="2911"/>
                  </a:lnTo>
                  <a:lnTo>
                    <a:pt x="708" y="3389"/>
                  </a:lnTo>
                  <a:lnTo>
                    <a:pt x="936" y="3909"/>
                  </a:lnTo>
                  <a:lnTo>
                    <a:pt x="1206" y="4449"/>
                  </a:lnTo>
                  <a:lnTo>
                    <a:pt x="1539" y="4990"/>
                  </a:lnTo>
                  <a:lnTo>
                    <a:pt x="1913" y="5572"/>
                  </a:lnTo>
                  <a:lnTo>
                    <a:pt x="2017" y="5364"/>
                  </a:lnTo>
                  <a:lnTo>
                    <a:pt x="2121" y="5156"/>
                  </a:lnTo>
                  <a:lnTo>
                    <a:pt x="2204" y="4948"/>
                  </a:lnTo>
                  <a:lnTo>
                    <a:pt x="2287" y="4740"/>
                  </a:lnTo>
                  <a:lnTo>
                    <a:pt x="2412" y="4304"/>
                  </a:lnTo>
                  <a:lnTo>
                    <a:pt x="2475" y="3867"/>
                  </a:lnTo>
                  <a:lnTo>
                    <a:pt x="2516" y="3410"/>
                  </a:lnTo>
                  <a:lnTo>
                    <a:pt x="2495" y="2973"/>
                  </a:lnTo>
                  <a:lnTo>
                    <a:pt x="2433" y="2537"/>
                  </a:lnTo>
                  <a:lnTo>
                    <a:pt x="2308" y="2121"/>
                  </a:lnTo>
                  <a:lnTo>
                    <a:pt x="2163" y="1726"/>
                  </a:lnTo>
                  <a:lnTo>
                    <a:pt x="2080" y="1539"/>
                  </a:lnTo>
                  <a:lnTo>
                    <a:pt x="1976" y="1352"/>
                  </a:lnTo>
                  <a:lnTo>
                    <a:pt x="1872" y="1165"/>
                  </a:lnTo>
                  <a:lnTo>
                    <a:pt x="1747" y="998"/>
                  </a:lnTo>
                  <a:lnTo>
                    <a:pt x="1601" y="853"/>
                  </a:lnTo>
                  <a:lnTo>
                    <a:pt x="1477" y="707"/>
                  </a:lnTo>
                  <a:lnTo>
                    <a:pt x="1310" y="583"/>
                  </a:lnTo>
                  <a:lnTo>
                    <a:pt x="1165" y="458"/>
                  </a:lnTo>
                  <a:lnTo>
                    <a:pt x="978" y="333"/>
                  </a:lnTo>
                  <a:lnTo>
                    <a:pt x="811" y="250"/>
                  </a:lnTo>
                  <a:lnTo>
                    <a:pt x="624" y="167"/>
                  </a:lnTo>
                  <a:lnTo>
                    <a:pt x="416" y="104"/>
                  </a:lnTo>
                  <a:lnTo>
                    <a:pt x="20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7240249" y="1062154"/>
              <a:ext cx="249953" cy="321423"/>
            </a:xfrm>
            <a:custGeom>
              <a:rect b="b" l="l" r="r" t="t"/>
              <a:pathLst>
                <a:path extrusionOk="0" h="13555" w="10541">
                  <a:moveTo>
                    <a:pt x="4449" y="0"/>
                  </a:moveTo>
                  <a:lnTo>
                    <a:pt x="4013" y="21"/>
                  </a:lnTo>
                  <a:lnTo>
                    <a:pt x="3576" y="104"/>
                  </a:lnTo>
                  <a:lnTo>
                    <a:pt x="3139" y="229"/>
                  </a:lnTo>
                  <a:lnTo>
                    <a:pt x="2724" y="374"/>
                  </a:lnTo>
                  <a:lnTo>
                    <a:pt x="2329" y="582"/>
                  </a:lnTo>
                  <a:lnTo>
                    <a:pt x="1975" y="811"/>
                  </a:lnTo>
                  <a:lnTo>
                    <a:pt x="1622" y="1081"/>
                  </a:lnTo>
                  <a:lnTo>
                    <a:pt x="1289" y="1372"/>
                  </a:lnTo>
                  <a:lnTo>
                    <a:pt x="998" y="1705"/>
                  </a:lnTo>
                  <a:lnTo>
                    <a:pt x="728" y="2079"/>
                  </a:lnTo>
                  <a:lnTo>
                    <a:pt x="499" y="2474"/>
                  </a:lnTo>
                  <a:lnTo>
                    <a:pt x="312" y="2890"/>
                  </a:lnTo>
                  <a:lnTo>
                    <a:pt x="167" y="3326"/>
                  </a:lnTo>
                  <a:lnTo>
                    <a:pt x="104" y="3617"/>
                  </a:lnTo>
                  <a:lnTo>
                    <a:pt x="42" y="3908"/>
                  </a:lnTo>
                  <a:lnTo>
                    <a:pt x="21" y="4220"/>
                  </a:lnTo>
                  <a:lnTo>
                    <a:pt x="0" y="4511"/>
                  </a:lnTo>
                  <a:lnTo>
                    <a:pt x="0" y="4802"/>
                  </a:lnTo>
                  <a:lnTo>
                    <a:pt x="21" y="5114"/>
                  </a:lnTo>
                  <a:lnTo>
                    <a:pt x="84" y="5405"/>
                  </a:lnTo>
                  <a:lnTo>
                    <a:pt x="146" y="5696"/>
                  </a:lnTo>
                  <a:lnTo>
                    <a:pt x="416" y="6902"/>
                  </a:lnTo>
                  <a:lnTo>
                    <a:pt x="666" y="8004"/>
                  </a:lnTo>
                  <a:lnTo>
                    <a:pt x="936" y="8981"/>
                  </a:lnTo>
                  <a:lnTo>
                    <a:pt x="1081" y="9438"/>
                  </a:lnTo>
                  <a:lnTo>
                    <a:pt x="1227" y="9854"/>
                  </a:lnTo>
                  <a:lnTo>
                    <a:pt x="1393" y="10270"/>
                  </a:lnTo>
                  <a:lnTo>
                    <a:pt x="1580" y="10665"/>
                  </a:lnTo>
                  <a:lnTo>
                    <a:pt x="1788" y="11039"/>
                  </a:lnTo>
                  <a:lnTo>
                    <a:pt x="2017" y="11371"/>
                  </a:lnTo>
                  <a:lnTo>
                    <a:pt x="2266" y="11704"/>
                  </a:lnTo>
                  <a:lnTo>
                    <a:pt x="2557" y="12037"/>
                  </a:lnTo>
                  <a:lnTo>
                    <a:pt x="2890" y="12328"/>
                  </a:lnTo>
                  <a:lnTo>
                    <a:pt x="3243" y="12619"/>
                  </a:lnTo>
                  <a:lnTo>
                    <a:pt x="3638" y="12889"/>
                  </a:lnTo>
                  <a:lnTo>
                    <a:pt x="4033" y="13118"/>
                  </a:lnTo>
                  <a:lnTo>
                    <a:pt x="4449" y="13284"/>
                  </a:lnTo>
                  <a:lnTo>
                    <a:pt x="4865" y="13409"/>
                  </a:lnTo>
                  <a:lnTo>
                    <a:pt x="5301" y="13513"/>
                  </a:lnTo>
                  <a:lnTo>
                    <a:pt x="5738" y="13554"/>
                  </a:lnTo>
                  <a:lnTo>
                    <a:pt x="6154" y="13554"/>
                  </a:lnTo>
                  <a:lnTo>
                    <a:pt x="6590" y="13513"/>
                  </a:lnTo>
                  <a:lnTo>
                    <a:pt x="7027" y="13450"/>
                  </a:lnTo>
                  <a:lnTo>
                    <a:pt x="7443" y="13326"/>
                  </a:lnTo>
                  <a:lnTo>
                    <a:pt x="7838" y="13159"/>
                  </a:lnTo>
                  <a:lnTo>
                    <a:pt x="8233" y="12972"/>
                  </a:lnTo>
                  <a:lnTo>
                    <a:pt x="8607" y="12744"/>
                  </a:lnTo>
                  <a:lnTo>
                    <a:pt x="8960" y="12452"/>
                  </a:lnTo>
                  <a:lnTo>
                    <a:pt x="9293" y="12141"/>
                  </a:lnTo>
                  <a:lnTo>
                    <a:pt x="9584" y="11787"/>
                  </a:lnTo>
                  <a:lnTo>
                    <a:pt x="9792" y="11517"/>
                  </a:lnTo>
                  <a:lnTo>
                    <a:pt x="9958" y="11226"/>
                  </a:lnTo>
                  <a:lnTo>
                    <a:pt x="10124" y="10914"/>
                  </a:lnTo>
                  <a:lnTo>
                    <a:pt x="10249" y="10602"/>
                  </a:lnTo>
                  <a:lnTo>
                    <a:pt x="10353" y="10270"/>
                  </a:lnTo>
                  <a:lnTo>
                    <a:pt x="10436" y="9937"/>
                  </a:lnTo>
                  <a:lnTo>
                    <a:pt x="10499" y="9604"/>
                  </a:lnTo>
                  <a:lnTo>
                    <a:pt x="10519" y="9251"/>
                  </a:lnTo>
                  <a:lnTo>
                    <a:pt x="10540" y="8648"/>
                  </a:lnTo>
                  <a:lnTo>
                    <a:pt x="10519" y="8004"/>
                  </a:lnTo>
                  <a:lnTo>
                    <a:pt x="10478" y="7318"/>
                  </a:lnTo>
                  <a:lnTo>
                    <a:pt x="10374" y="6632"/>
                  </a:lnTo>
                  <a:lnTo>
                    <a:pt x="10249" y="5925"/>
                  </a:lnTo>
                  <a:lnTo>
                    <a:pt x="10083" y="5239"/>
                  </a:lnTo>
                  <a:lnTo>
                    <a:pt x="9854" y="4532"/>
                  </a:lnTo>
                  <a:lnTo>
                    <a:pt x="9605" y="3867"/>
                  </a:lnTo>
                  <a:lnTo>
                    <a:pt x="9459" y="3534"/>
                  </a:lnTo>
                  <a:lnTo>
                    <a:pt x="9293" y="3222"/>
                  </a:lnTo>
                  <a:lnTo>
                    <a:pt x="9127" y="2910"/>
                  </a:lnTo>
                  <a:lnTo>
                    <a:pt x="8940" y="2599"/>
                  </a:lnTo>
                  <a:lnTo>
                    <a:pt x="8752" y="2328"/>
                  </a:lnTo>
                  <a:lnTo>
                    <a:pt x="8545" y="2037"/>
                  </a:lnTo>
                  <a:lnTo>
                    <a:pt x="8337" y="1767"/>
                  </a:lnTo>
                  <a:lnTo>
                    <a:pt x="8108" y="1518"/>
                  </a:lnTo>
                  <a:lnTo>
                    <a:pt x="7858" y="1289"/>
                  </a:lnTo>
                  <a:lnTo>
                    <a:pt x="7609" y="1081"/>
                  </a:lnTo>
                  <a:lnTo>
                    <a:pt x="7339" y="873"/>
                  </a:lnTo>
                  <a:lnTo>
                    <a:pt x="7069" y="686"/>
                  </a:lnTo>
                  <a:lnTo>
                    <a:pt x="6777" y="520"/>
                  </a:lnTo>
                  <a:lnTo>
                    <a:pt x="6466" y="395"/>
                  </a:lnTo>
                  <a:lnTo>
                    <a:pt x="6154" y="270"/>
                  </a:lnTo>
                  <a:lnTo>
                    <a:pt x="5821" y="166"/>
                  </a:lnTo>
                  <a:lnTo>
                    <a:pt x="5364" y="62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7150049" y="970460"/>
              <a:ext cx="328821" cy="358391"/>
            </a:xfrm>
            <a:custGeom>
              <a:rect b="b" l="l" r="r" t="t"/>
              <a:pathLst>
                <a:path extrusionOk="0" h="15114" w="13867">
                  <a:moveTo>
                    <a:pt x="9729" y="0"/>
                  </a:moveTo>
                  <a:lnTo>
                    <a:pt x="9417" y="21"/>
                  </a:lnTo>
                  <a:lnTo>
                    <a:pt x="8814" y="84"/>
                  </a:lnTo>
                  <a:lnTo>
                    <a:pt x="8232" y="187"/>
                  </a:lnTo>
                  <a:lnTo>
                    <a:pt x="7962" y="250"/>
                  </a:lnTo>
                  <a:lnTo>
                    <a:pt x="7692" y="333"/>
                  </a:lnTo>
                  <a:lnTo>
                    <a:pt x="7463" y="416"/>
                  </a:lnTo>
                  <a:lnTo>
                    <a:pt x="7235" y="499"/>
                  </a:lnTo>
                  <a:lnTo>
                    <a:pt x="7027" y="603"/>
                  </a:lnTo>
                  <a:lnTo>
                    <a:pt x="6840" y="707"/>
                  </a:lnTo>
                  <a:lnTo>
                    <a:pt x="6985" y="728"/>
                  </a:lnTo>
                  <a:lnTo>
                    <a:pt x="7110" y="770"/>
                  </a:lnTo>
                  <a:lnTo>
                    <a:pt x="7235" y="811"/>
                  </a:lnTo>
                  <a:lnTo>
                    <a:pt x="7359" y="853"/>
                  </a:lnTo>
                  <a:lnTo>
                    <a:pt x="7463" y="915"/>
                  </a:lnTo>
                  <a:lnTo>
                    <a:pt x="7567" y="998"/>
                  </a:lnTo>
                  <a:lnTo>
                    <a:pt x="7713" y="1144"/>
                  </a:lnTo>
                  <a:lnTo>
                    <a:pt x="7837" y="1331"/>
                  </a:lnTo>
                  <a:lnTo>
                    <a:pt x="7900" y="1497"/>
                  </a:lnTo>
                  <a:lnTo>
                    <a:pt x="7900" y="1580"/>
                  </a:lnTo>
                  <a:lnTo>
                    <a:pt x="7900" y="1663"/>
                  </a:lnTo>
                  <a:lnTo>
                    <a:pt x="7879" y="1747"/>
                  </a:lnTo>
                  <a:lnTo>
                    <a:pt x="7858" y="1809"/>
                  </a:lnTo>
                  <a:lnTo>
                    <a:pt x="7733" y="1767"/>
                  </a:lnTo>
                  <a:lnTo>
                    <a:pt x="7401" y="1684"/>
                  </a:lnTo>
                  <a:lnTo>
                    <a:pt x="6881" y="1601"/>
                  </a:lnTo>
                  <a:lnTo>
                    <a:pt x="6237" y="1518"/>
                  </a:lnTo>
                  <a:lnTo>
                    <a:pt x="5883" y="1476"/>
                  </a:lnTo>
                  <a:lnTo>
                    <a:pt x="5114" y="1476"/>
                  </a:lnTo>
                  <a:lnTo>
                    <a:pt x="4740" y="1518"/>
                  </a:lnTo>
                  <a:lnTo>
                    <a:pt x="4345" y="1560"/>
                  </a:lnTo>
                  <a:lnTo>
                    <a:pt x="3971" y="1663"/>
                  </a:lnTo>
                  <a:lnTo>
                    <a:pt x="3596" y="1788"/>
                  </a:lnTo>
                  <a:lnTo>
                    <a:pt x="3264" y="1955"/>
                  </a:lnTo>
                  <a:lnTo>
                    <a:pt x="3409" y="2017"/>
                  </a:lnTo>
                  <a:lnTo>
                    <a:pt x="3555" y="2100"/>
                  </a:lnTo>
                  <a:lnTo>
                    <a:pt x="3680" y="2183"/>
                  </a:lnTo>
                  <a:lnTo>
                    <a:pt x="3804" y="2287"/>
                  </a:lnTo>
                  <a:lnTo>
                    <a:pt x="3888" y="2412"/>
                  </a:lnTo>
                  <a:lnTo>
                    <a:pt x="3950" y="2537"/>
                  </a:lnTo>
                  <a:lnTo>
                    <a:pt x="3991" y="2682"/>
                  </a:lnTo>
                  <a:lnTo>
                    <a:pt x="3991" y="2807"/>
                  </a:lnTo>
                  <a:lnTo>
                    <a:pt x="3950" y="2952"/>
                  </a:lnTo>
                  <a:lnTo>
                    <a:pt x="3846" y="3077"/>
                  </a:lnTo>
                  <a:lnTo>
                    <a:pt x="3680" y="3223"/>
                  </a:lnTo>
                  <a:lnTo>
                    <a:pt x="3472" y="3347"/>
                  </a:lnTo>
                  <a:lnTo>
                    <a:pt x="3181" y="3451"/>
                  </a:lnTo>
                  <a:lnTo>
                    <a:pt x="2827" y="3576"/>
                  </a:lnTo>
                  <a:lnTo>
                    <a:pt x="2391" y="3659"/>
                  </a:lnTo>
                  <a:lnTo>
                    <a:pt x="1871" y="3742"/>
                  </a:lnTo>
                  <a:lnTo>
                    <a:pt x="1622" y="3784"/>
                  </a:lnTo>
                  <a:lnTo>
                    <a:pt x="1393" y="3825"/>
                  </a:lnTo>
                  <a:lnTo>
                    <a:pt x="1164" y="3888"/>
                  </a:lnTo>
                  <a:lnTo>
                    <a:pt x="977" y="3971"/>
                  </a:lnTo>
                  <a:lnTo>
                    <a:pt x="790" y="4054"/>
                  </a:lnTo>
                  <a:lnTo>
                    <a:pt x="644" y="4158"/>
                  </a:lnTo>
                  <a:lnTo>
                    <a:pt x="499" y="4262"/>
                  </a:lnTo>
                  <a:lnTo>
                    <a:pt x="374" y="4387"/>
                  </a:lnTo>
                  <a:lnTo>
                    <a:pt x="291" y="4512"/>
                  </a:lnTo>
                  <a:lnTo>
                    <a:pt x="187" y="4636"/>
                  </a:lnTo>
                  <a:lnTo>
                    <a:pt x="125" y="4761"/>
                  </a:lnTo>
                  <a:lnTo>
                    <a:pt x="62" y="4906"/>
                  </a:lnTo>
                  <a:lnTo>
                    <a:pt x="21" y="5031"/>
                  </a:lnTo>
                  <a:lnTo>
                    <a:pt x="0" y="5177"/>
                  </a:lnTo>
                  <a:lnTo>
                    <a:pt x="0" y="5322"/>
                  </a:lnTo>
                  <a:lnTo>
                    <a:pt x="0" y="5468"/>
                  </a:lnTo>
                  <a:lnTo>
                    <a:pt x="21" y="5738"/>
                  </a:lnTo>
                  <a:lnTo>
                    <a:pt x="125" y="6008"/>
                  </a:lnTo>
                  <a:lnTo>
                    <a:pt x="250" y="6258"/>
                  </a:lnTo>
                  <a:lnTo>
                    <a:pt x="395" y="6486"/>
                  </a:lnTo>
                  <a:lnTo>
                    <a:pt x="499" y="6570"/>
                  </a:lnTo>
                  <a:lnTo>
                    <a:pt x="603" y="6653"/>
                  </a:lnTo>
                  <a:lnTo>
                    <a:pt x="707" y="6736"/>
                  </a:lnTo>
                  <a:lnTo>
                    <a:pt x="811" y="6798"/>
                  </a:lnTo>
                  <a:lnTo>
                    <a:pt x="936" y="6840"/>
                  </a:lnTo>
                  <a:lnTo>
                    <a:pt x="1060" y="6881"/>
                  </a:lnTo>
                  <a:lnTo>
                    <a:pt x="1185" y="6902"/>
                  </a:lnTo>
                  <a:lnTo>
                    <a:pt x="1331" y="6902"/>
                  </a:lnTo>
                  <a:lnTo>
                    <a:pt x="1185" y="7131"/>
                  </a:lnTo>
                  <a:lnTo>
                    <a:pt x="1039" y="7401"/>
                  </a:lnTo>
                  <a:lnTo>
                    <a:pt x="894" y="7692"/>
                  </a:lnTo>
                  <a:lnTo>
                    <a:pt x="769" y="8025"/>
                  </a:lnTo>
                  <a:lnTo>
                    <a:pt x="644" y="8357"/>
                  </a:lnTo>
                  <a:lnTo>
                    <a:pt x="541" y="8690"/>
                  </a:lnTo>
                  <a:lnTo>
                    <a:pt x="457" y="9043"/>
                  </a:lnTo>
                  <a:lnTo>
                    <a:pt x="416" y="9418"/>
                  </a:lnTo>
                  <a:lnTo>
                    <a:pt x="395" y="9771"/>
                  </a:lnTo>
                  <a:lnTo>
                    <a:pt x="395" y="10124"/>
                  </a:lnTo>
                  <a:lnTo>
                    <a:pt x="437" y="10457"/>
                  </a:lnTo>
                  <a:lnTo>
                    <a:pt x="520" y="10790"/>
                  </a:lnTo>
                  <a:lnTo>
                    <a:pt x="582" y="10956"/>
                  </a:lnTo>
                  <a:lnTo>
                    <a:pt x="665" y="11102"/>
                  </a:lnTo>
                  <a:lnTo>
                    <a:pt x="748" y="11268"/>
                  </a:lnTo>
                  <a:lnTo>
                    <a:pt x="832" y="11393"/>
                  </a:lnTo>
                  <a:lnTo>
                    <a:pt x="956" y="11538"/>
                  </a:lnTo>
                  <a:lnTo>
                    <a:pt x="1081" y="11663"/>
                  </a:lnTo>
                  <a:lnTo>
                    <a:pt x="1206" y="11788"/>
                  </a:lnTo>
                  <a:lnTo>
                    <a:pt x="1372" y="11891"/>
                  </a:lnTo>
                  <a:lnTo>
                    <a:pt x="1684" y="12099"/>
                  </a:lnTo>
                  <a:lnTo>
                    <a:pt x="1996" y="12328"/>
                  </a:lnTo>
                  <a:lnTo>
                    <a:pt x="2266" y="12557"/>
                  </a:lnTo>
                  <a:lnTo>
                    <a:pt x="2536" y="12785"/>
                  </a:lnTo>
                  <a:lnTo>
                    <a:pt x="2807" y="13014"/>
                  </a:lnTo>
                  <a:lnTo>
                    <a:pt x="3035" y="13243"/>
                  </a:lnTo>
                  <a:lnTo>
                    <a:pt x="3243" y="13471"/>
                  </a:lnTo>
                  <a:lnTo>
                    <a:pt x="3430" y="13700"/>
                  </a:lnTo>
                  <a:lnTo>
                    <a:pt x="3576" y="13929"/>
                  </a:lnTo>
                  <a:lnTo>
                    <a:pt x="3721" y="14137"/>
                  </a:lnTo>
                  <a:lnTo>
                    <a:pt x="3825" y="14324"/>
                  </a:lnTo>
                  <a:lnTo>
                    <a:pt x="3908" y="14511"/>
                  </a:lnTo>
                  <a:lnTo>
                    <a:pt x="3950" y="14698"/>
                  </a:lnTo>
                  <a:lnTo>
                    <a:pt x="3971" y="14843"/>
                  </a:lnTo>
                  <a:lnTo>
                    <a:pt x="3950" y="14989"/>
                  </a:lnTo>
                  <a:lnTo>
                    <a:pt x="3908" y="15114"/>
                  </a:lnTo>
                  <a:lnTo>
                    <a:pt x="4012" y="15114"/>
                  </a:lnTo>
                  <a:lnTo>
                    <a:pt x="4158" y="15072"/>
                  </a:lnTo>
                  <a:lnTo>
                    <a:pt x="4303" y="15031"/>
                  </a:lnTo>
                  <a:lnTo>
                    <a:pt x="4449" y="14968"/>
                  </a:lnTo>
                  <a:lnTo>
                    <a:pt x="4574" y="14885"/>
                  </a:lnTo>
                  <a:lnTo>
                    <a:pt x="4719" y="14781"/>
                  </a:lnTo>
                  <a:lnTo>
                    <a:pt x="4844" y="14656"/>
                  </a:lnTo>
                  <a:lnTo>
                    <a:pt x="4969" y="14511"/>
                  </a:lnTo>
                  <a:lnTo>
                    <a:pt x="5072" y="14345"/>
                  </a:lnTo>
                  <a:lnTo>
                    <a:pt x="5156" y="14157"/>
                  </a:lnTo>
                  <a:lnTo>
                    <a:pt x="5218" y="13950"/>
                  </a:lnTo>
                  <a:lnTo>
                    <a:pt x="5239" y="13721"/>
                  </a:lnTo>
                  <a:lnTo>
                    <a:pt x="5239" y="13471"/>
                  </a:lnTo>
                  <a:lnTo>
                    <a:pt x="5197" y="13201"/>
                  </a:lnTo>
                  <a:lnTo>
                    <a:pt x="5114" y="12910"/>
                  </a:lnTo>
                  <a:lnTo>
                    <a:pt x="4989" y="12578"/>
                  </a:lnTo>
                  <a:lnTo>
                    <a:pt x="5176" y="12578"/>
                  </a:lnTo>
                  <a:lnTo>
                    <a:pt x="5343" y="12557"/>
                  </a:lnTo>
                  <a:lnTo>
                    <a:pt x="5509" y="12515"/>
                  </a:lnTo>
                  <a:lnTo>
                    <a:pt x="5655" y="12453"/>
                  </a:lnTo>
                  <a:lnTo>
                    <a:pt x="5779" y="12390"/>
                  </a:lnTo>
                  <a:lnTo>
                    <a:pt x="5904" y="12286"/>
                  </a:lnTo>
                  <a:lnTo>
                    <a:pt x="6008" y="12183"/>
                  </a:lnTo>
                  <a:lnTo>
                    <a:pt x="6112" y="12079"/>
                  </a:lnTo>
                  <a:lnTo>
                    <a:pt x="6195" y="11933"/>
                  </a:lnTo>
                  <a:lnTo>
                    <a:pt x="6257" y="11808"/>
                  </a:lnTo>
                  <a:lnTo>
                    <a:pt x="6320" y="11642"/>
                  </a:lnTo>
                  <a:lnTo>
                    <a:pt x="6382" y="11497"/>
                  </a:lnTo>
                  <a:lnTo>
                    <a:pt x="6465" y="11143"/>
                  </a:lnTo>
                  <a:lnTo>
                    <a:pt x="6507" y="10790"/>
                  </a:lnTo>
                  <a:lnTo>
                    <a:pt x="6507" y="10395"/>
                  </a:lnTo>
                  <a:lnTo>
                    <a:pt x="6486" y="10021"/>
                  </a:lnTo>
                  <a:lnTo>
                    <a:pt x="6424" y="9626"/>
                  </a:lnTo>
                  <a:lnTo>
                    <a:pt x="6361" y="9251"/>
                  </a:lnTo>
                  <a:lnTo>
                    <a:pt x="6257" y="8877"/>
                  </a:lnTo>
                  <a:lnTo>
                    <a:pt x="6133" y="8545"/>
                  </a:lnTo>
                  <a:lnTo>
                    <a:pt x="5987" y="8253"/>
                  </a:lnTo>
                  <a:lnTo>
                    <a:pt x="5821" y="7983"/>
                  </a:lnTo>
                  <a:lnTo>
                    <a:pt x="6091" y="8004"/>
                  </a:lnTo>
                  <a:lnTo>
                    <a:pt x="6361" y="8025"/>
                  </a:lnTo>
                  <a:lnTo>
                    <a:pt x="6652" y="8025"/>
                  </a:lnTo>
                  <a:lnTo>
                    <a:pt x="6964" y="8004"/>
                  </a:lnTo>
                  <a:lnTo>
                    <a:pt x="7255" y="7983"/>
                  </a:lnTo>
                  <a:lnTo>
                    <a:pt x="7567" y="7942"/>
                  </a:lnTo>
                  <a:lnTo>
                    <a:pt x="7879" y="7879"/>
                  </a:lnTo>
                  <a:lnTo>
                    <a:pt x="8191" y="7796"/>
                  </a:lnTo>
                  <a:lnTo>
                    <a:pt x="8835" y="7609"/>
                  </a:lnTo>
                  <a:lnTo>
                    <a:pt x="9459" y="7380"/>
                  </a:lnTo>
                  <a:lnTo>
                    <a:pt x="10103" y="7110"/>
                  </a:lnTo>
                  <a:lnTo>
                    <a:pt x="10706" y="6798"/>
                  </a:lnTo>
                  <a:lnTo>
                    <a:pt x="11288" y="6445"/>
                  </a:lnTo>
                  <a:lnTo>
                    <a:pt x="11829" y="6050"/>
                  </a:lnTo>
                  <a:lnTo>
                    <a:pt x="12078" y="5842"/>
                  </a:lnTo>
                  <a:lnTo>
                    <a:pt x="12328" y="5634"/>
                  </a:lnTo>
                  <a:lnTo>
                    <a:pt x="12556" y="5426"/>
                  </a:lnTo>
                  <a:lnTo>
                    <a:pt x="12764" y="5198"/>
                  </a:lnTo>
                  <a:lnTo>
                    <a:pt x="12972" y="4969"/>
                  </a:lnTo>
                  <a:lnTo>
                    <a:pt x="13138" y="4740"/>
                  </a:lnTo>
                  <a:lnTo>
                    <a:pt x="13305" y="4512"/>
                  </a:lnTo>
                  <a:lnTo>
                    <a:pt x="13450" y="4283"/>
                  </a:lnTo>
                  <a:lnTo>
                    <a:pt x="13575" y="4033"/>
                  </a:lnTo>
                  <a:lnTo>
                    <a:pt x="13679" y="3784"/>
                  </a:lnTo>
                  <a:lnTo>
                    <a:pt x="13762" y="3555"/>
                  </a:lnTo>
                  <a:lnTo>
                    <a:pt x="13804" y="3306"/>
                  </a:lnTo>
                  <a:lnTo>
                    <a:pt x="13866" y="2952"/>
                  </a:lnTo>
                  <a:lnTo>
                    <a:pt x="13866" y="2641"/>
                  </a:lnTo>
                  <a:lnTo>
                    <a:pt x="13845" y="2329"/>
                  </a:lnTo>
                  <a:lnTo>
                    <a:pt x="13783" y="2058"/>
                  </a:lnTo>
                  <a:lnTo>
                    <a:pt x="13700" y="1788"/>
                  </a:lnTo>
                  <a:lnTo>
                    <a:pt x="13575" y="1560"/>
                  </a:lnTo>
                  <a:lnTo>
                    <a:pt x="13450" y="1331"/>
                  </a:lnTo>
                  <a:lnTo>
                    <a:pt x="13284" y="1123"/>
                  </a:lnTo>
                  <a:lnTo>
                    <a:pt x="13076" y="936"/>
                  </a:lnTo>
                  <a:lnTo>
                    <a:pt x="12868" y="770"/>
                  </a:lnTo>
                  <a:lnTo>
                    <a:pt x="12640" y="624"/>
                  </a:lnTo>
                  <a:lnTo>
                    <a:pt x="12390" y="499"/>
                  </a:lnTo>
                  <a:lnTo>
                    <a:pt x="12141" y="375"/>
                  </a:lnTo>
                  <a:lnTo>
                    <a:pt x="11870" y="291"/>
                  </a:lnTo>
                  <a:lnTo>
                    <a:pt x="11579" y="208"/>
                  </a:lnTo>
                  <a:lnTo>
                    <a:pt x="11288" y="125"/>
                  </a:lnTo>
                  <a:lnTo>
                    <a:pt x="10976" y="84"/>
                  </a:lnTo>
                  <a:lnTo>
                    <a:pt x="10665" y="42"/>
                  </a:lnTo>
                  <a:lnTo>
                    <a:pt x="10353" y="21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7139188" y="1127694"/>
              <a:ext cx="52286" cy="62648"/>
            </a:xfrm>
            <a:custGeom>
              <a:rect b="b" l="l" r="r" t="t"/>
              <a:pathLst>
                <a:path extrusionOk="0" h="2642" w="2205">
                  <a:moveTo>
                    <a:pt x="2204" y="1"/>
                  </a:moveTo>
                  <a:lnTo>
                    <a:pt x="1955" y="43"/>
                  </a:lnTo>
                  <a:lnTo>
                    <a:pt x="1705" y="105"/>
                  </a:lnTo>
                  <a:lnTo>
                    <a:pt x="1497" y="167"/>
                  </a:lnTo>
                  <a:lnTo>
                    <a:pt x="1290" y="271"/>
                  </a:lnTo>
                  <a:lnTo>
                    <a:pt x="1082" y="396"/>
                  </a:lnTo>
                  <a:lnTo>
                    <a:pt x="915" y="521"/>
                  </a:lnTo>
                  <a:lnTo>
                    <a:pt x="749" y="666"/>
                  </a:lnTo>
                  <a:lnTo>
                    <a:pt x="604" y="833"/>
                  </a:lnTo>
                  <a:lnTo>
                    <a:pt x="458" y="1020"/>
                  </a:lnTo>
                  <a:lnTo>
                    <a:pt x="354" y="1207"/>
                  </a:lnTo>
                  <a:lnTo>
                    <a:pt x="250" y="1415"/>
                  </a:lnTo>
                  <a:lnTo>
                    <a:pt x="167" y="1643"/>
                  </a:lnTo>
                  <a:lnTo>
                    <a:pt x="105" y="1872"/>
                  </a:lnTo>
                  <a:lnTo>
                    <a:pt x="42" y="2121"/>
                  </a:lnTo>
                  <a:lnTo>
                    <a:pt x="1" y="2392"/>
                  </a:lnTo>
                  <a:lnTo>
                    <a:pt x="1" y="2641"/>
                  </a:lnTo>
                  <a:lnTo>
                    <a:pt x="209" y="2288"/>
                  </a:lnTo>
                  <a:lnTo>
                    <a:pt x="458" y="1914"/>
                  </a:lnTo>
                  <a:lnTo>
                    <a:pt x="708" y="1581"/>
                  </a:lnTo>
                  <a:lnTo>
                    <a:pt x="978" y="1227"/>
                  </a:lnTo>
                  <a:lnTo>
                    <a:pt x="1269" y="916"/>
                  </a:lnTo>
                  <a:lnTo>
                    <a:pt x="1560" y="604"/>
                  </a:lnTo>
                  <a:lnTo>
                    <a:pt x="1872" y="292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7220046" y="1224319"/>
              <a:ext cx="73959" cy="83326"/>
            </a:xfrm>
            <a:custGeom>
              <a:rect b="b" l="l" r="r" t="t"/>
              <a:pathLst>
                <a:path extrusionOk="0" h="3514" w="3119">
                  <a:moveTo>
                    <a:pt x="1102" y="1"/>
                  </a:moveTo>
                  <a:lnTo>
                    <a:pt x="915" y="21"/>
                  </a:lnTo>
                  <a:lnTo>
                    <a:pt x="769" y="63"/>
                  </a:lnTo>
                  <a:lnTo>
                    <a:pt x="624" y="125"/>
                  </a:lnTo>
                  <a:lnTo>
                    <a:pt x="478" y="188"/>
                  </a:lnTo>
                  <a:lnTo>
                    <a:pt x="374" y="292"/>
                  </a:lnTo>
                  <a:lnTo>
                    <a:pt x="270" y="396"/>
                  </a:lnTo>
                  <a:lnTo>
                    <a:pt x="187" y="520"/>
                  </a:lnTo>
                  <a:lnTo>
                    <a:pt x="125" y="666"/>
                  </a:lnTo>
                  <a:lnTo>
                    <a:pt x="62" y="791"/>
                  </a:lnTo>
                  <a:lnTo>
                    <a:pt x="21" y="957"/>
                  </a:lnTo>
                  <a:lnTo>
                    <a:pt x="0" y="1102"/>
                  </a:lnTo>
                  <a:lnTo>
                    <a:pt x="0" y="1269"/>
                  </a:lnTo>
                  <a:lnTo>
                    <a:pt x="21" y="1435"/>
                  </a:lnTo>
                  <a:lnTo>
                    <a:pt x="62" y="1601"/>
                  </a:lnTo>
                  <a:lnTo>
                    <a:pt x="104" y="1768"/>
                  </a:lnTo>
                  <a:lnTo>
                    <a:pt x="166" y="1913"/>
                  </a:lnTo>
                  <a:lnTo>
                    <a:pt x="312" y="2183"/>
                  </a:lnTo>
                  <a:lnTo>
                    <a:pt x="478" y="2412"/>
                  </a:lnTo>
                  <a:lnTo>
                    <a:pt x="665" y="2641"/>
                  </a:lnTo>
                  <a:lnTo>
                    <a:pt x="873" y="2828"/>
                  </a:lnTo>
                  <a:lnTo>
                    <a:pt x="1081" y="3015"/>
                  </a:lnTo>
                  <a:lnTo>
                    <a:pt x="1331" y="3181"/>
                  </a:lnTo>
                  <a:lnTo>
                    <a:pt x="1580" y="3306"/>
                  </a:lnTo>
                  <a:lnTo>
                    <a:pt x="1850" y="3431"/>
                  </a:lnTo>
                  <a:lnTo>
                    <a:pt x="2017" y="3472"/>
                  </a:lnTo>
                  <a:lnTo>
                    <a:pt x="2183" y="3514"/>
                  </a:lnTo>
                  <a:lnTo>
                    <a:pt x="2328" y="3514"/>
                  </a:lnTo>
                  <a:lnTo>
                    <a:pt x="2474" y="3493"/>
                  </a:lnTo>
                  <a:lnTo>
                    <a:pt x="2599" y="3431"/>
                  </a:lnTo>
                  <a:lnTo>
                    <a:pt x="2723" y="3368"/>
                  </a:lnTo>
                  <a:lnTo>
                    <a:pt x="2827" y="3285"/>
                  </a:lnTo>
                  <a:lnTo>
                    <a:pt x="2910" y="3202"/>
                  </a:lnTo>
                  <a:lnTo>
                    <a:pt x="2973" y="3077"/>
                  </a:lnTo>
                  <a:lnTo>
                    <a:pt x="3035" y="2953"/>
                  </a:lnTo>
                  <a:lnTo>
                    <a:pt x="3077" y="2807"/>
                  </a:lnTo>
                  <a:lnTo>
                    <a:pt x="3118" y="2661"/>
                  </a:lnTo>
                  <a:lnTo>
                    <a:pt x="3118" y="2495"/>
                  </a:lnTo>
                  <a:lnTo>
                    <a:pt x="3118" y="2329"/>
                  </a:lnTo>
                  <a:lnTo>
                    <a:pt x="3098" y="2163"/>
                  </a:lnTo>
                  <a:lnTo>
                    <a:pt x="3056" y="1996"/>
                  </a:lnTo>
                  <a:lnTo>
                    <a:pt x="2952" y="1664"/>
                  </a:lnTo>
                  <a:lnTo>
                    <a:pt x="2807" y="1310"/>
                  </a:lnTo>
                  <a:lnTo>
                    <a:pt x="2599" y="957"/>
                  </a:lnTo>
                  <a:lnTo>
                    <a:pt x="2474" y="791"/>
                  </a:lnTo>
                  <a:lnTo>
                    <a:pt x="2370" y="645"/>
                  </a:lnTo>
                  <a:lnTo>
                    <a:pt x="2224" y="499"/>
                  </a:lnTo>
                  <a:lnTo>
                    <a:pt x="2079" y="375"/>
                  </a:lnTo>
                  <a:lnTo>
                    <a:pt x="1933" y="250"/>
                  </a:lnTo>
                  <a:lnTo>
                    <a:pt x="1788" y="167"/>
                  </a:lnTo>
                  <a:lnTo>
                    <a:pt x="1622" y="84"/>
                  </a:lnTo>
                  <a:lnTo>
                    <a:pt x="1455" y="2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7"/>
            <p:cNvSpPr/>
            <p:nvPr/>
          </p:nvSpPr>
          <p:spPr>
            <a:xfrm>
              <a:off x="7370877" y="1190317"/>
              <a:ext cx="15793" cy="23665"/>
            </a:xfrm>
            <a:custGeom>
              <a:rect b="b" l="l" r="r" t="t"/>
              <a:pathLst>
                <a:path extrusionOk="0" h="998" w="666">
                  <a:moveTo>
                    <a:pt x="250" y="0"/>
                  </a:moveTo>
                  <a:lnTo>
                    <a:pt x="187" y="21"/>
                  </a:lnTo>
                  <a:lnTo>
                    <a:pt x="125" y="62"/>
                  </a:lnTo>
                  <a:lnTo>
                    <a:pt x="84" y="125"/>
                  </a:lnTo>
                  <a:lnTo>
                    <a:pt x="42" y="187"/>
                  </a:lnTo>
                  <a:lnTo>
                    <a:pt x="0" y="270"/>
                  </a:lnTo>
                  <a:lnTo>
                    <a:pt x="0" y="354"/>
                  </a:lnTo>
                  <a:lnTo>
                    <a:pt x="0" y="457"/>
                  </a:lnTo>
                  <a:lnTo>
                    <a:pt x="0" y="561"/>
                  </a:lnTo>
                  <a:lnTo>
                    <a:pt x="21" y="645"/>
                  </a:lnTo>
                  <a:lnTo>
                    <a:pt x="63" y="749"/>
                  </a:lnTo>
                  <a:lnTo>
                    <a:pt x="104" y="832"/>
                  </a:lnTo>
                  <a:lnTo>
                    <a:pt x="167" y="894"/>
                  </a:lnTo>
                  <a:lnTo>
                    <a:pt x="229" y="936"/>
                  </a:lnTo>
                  <a:lnTo>
                    <a:pt x="291" y="977"/>
                  </a:lnTo>
                  <a:lnTo>
                    <a:pt x="354" y="998"/>
                  </a:lnTo>
                  <a:lnTo>
                    <a:pt x="416" y="998"/>
                  </a:lnTo>
                  <a:lnTo>
                    <a:pt x="479" y="977"/>
                  </a:lnTo>
                  <a:lnTo>
                    <a:pt x="541" y="936"/>
                  </a:lnTo>
                  <a:lnTo>
                    <a:pt x="582" y="873"/>
                  </a:lnTo>
                  <a:lnTo>
                    <a:pt x="624" y="811"/>
                  </a:lnTo>
                  <a:lnTo>
                    <a:pt x="645" y="728"/>
                  </a:lnTo>
                  <a:lnTo>
                    <a:pt x="666" y="645"/>
                  </a:lnTo>
                  <a:lnTo>
                    <a:pt x="666" y="541"/>
                  </a:lnTo>
                  <a:lnTo>
                    <a:pt x="666" y="437"/>
                  </a:lnTo>
                  <a:lnTo>
                    <a:pt x="645" y="354"/>
                  </a:lnTo>
                  <a:lnTo>
                    <a:pt x="603" y="250"/>
                  </a:lnTo>
                  <a:lnTo>
                    <a:pt x="562" y="166"/>
                  </a:lnTo>
                  <a:lnTo>
                    <a:pt x="499" y="104"/>
                  </a:lnTo>
                  <a:lnTo>
                    <a:pt x="458" y="62"/>
                  </a:lnTo>
                  <a:lnTo>
                    <a:pt x="375" y="2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7445807" y="1179955"/>
              <a:ext cx="15793" cy="24187"/>
            </a:xfrm>
            <a:custGeom>
              <a:rect b="b" l="l" r="r" t="t"/>
              <a:pathLst>
                <a:path extrusionOk="0" h="1020" w="666">
                  <a:moveTo>
                    <a:pt x="312" y="1"/>
                  </a:moveTo>
                  <a:lnTo>
                    <a:pt x="250" y="21"/>
                  </a:lnTo>
                  <a:lnTo>
                    <a:pt x="187" y="42"/>
                  </a:lnTo>
                  <a:lnTo>
                    <a:pt x="125" y="84"/>
                  </a:lnTo>
                  <a:lnTo>
                    <a:pt x="83" y="125"/>
                  </a:lnTo>
                  <a:lnTo>
                    <a:pt x="42" y="208"/>
                  </a:lnTo>
                  <a:lnTo>
                    <a:pt x="21" y="271"/>
                  </a:lnTo>
                  <a:lnTo>
                    <a:pt x="0" y="375"/>
                  </a:lnTo>
                  <a:lnTo>
                    <a:pt x="0" y="458"/>
                  </a:lnTo>
                  <a:lnTo>
                    <a:pt x="0" y="562"/>
                  </a:lnTo>
                  <a:lnTo>
                    <a:pt x="21" y="666"/>
                  </a:lnTo>
                  <a:lnTo>
                    <a:pt x="63" y="749"/>
                  </a:lnTo>
                  <a:lnTo>
                    <a:pt x="104" y="832"/>
                  </a:lnTo>
                  <a:lnTo>
                    <a:pt x="167" y="915"/>
                  </a:lnTo>
                  <a:lnTo>
                    <a:pt x="208" y="957"/>
                  </a:lnTo>
                  <a:lnTo>
                    <a:pt x="291" y="998"/>
                  </a:lnTo>
                  <a:lnTo>
                    <a:pt x="354" y="1019"/>
                  </a:lnTo>
                  <a:lnTo>
                    <a:pt x="416" y="998"/>
                  </a:lnTo>
                  <a:lnTo>
                    <a:pt x="478" y="978"/>
                  </a:lnTo>
                  <a:lnTo>
                    <a:pt x="541" y="936"/>
                  </a:lnTo>
                  <a:lnTo>
                    <a:pt x="582" y="894"/>
                  </a:lnTo>
                  <a:lnTo>
                    <a:pt x="624" y="832"/>
                  </a:lnTo>
                  <a:lnTo>
                    <a:pt x="665" y="749"/>
                  </a:lnTo>
                  <a:lnTo>
                    <a:pt x="665" y="645"/>
                  </a:lnTo>
                  <a:lnTo>
                    <a:pt x="665" y="562"/>
                  </a:lnTo>
                  <a:lnTo>
                    <a:pt x="665" y="458"/>
                  </a:lnTo>
                  <a:lnTo>
                    <a:pt x="645" y="354"/>
                  </a:lnTo>
                  <a:lnTo>
                    <a:pt x="603" y="271"/>
                  </a:lnTo>
                  <a:lnTo>
                    <a:pt x="562" y="188"/>
                  </a:lnTo>
                  <a:lnTo>
                    <a:pt x="499" y="105"/>
                  </a:lnTo>
                  <a:lnTo>
                    <a:pt x="458" y="63"/>
                  </a:lnTo>
                  <a:lnTo>
                    <a:pt x="374" y="21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7422640" y="1199683"/>
              <a:ext cx="40928" cy="63123"/>
            </a:xfrm>
            <a:custGeom>
              <a:rect b="b" l="l" r="r" t="t"/>
              <a:pathLst>
                <a:path extrusionOk="0" h="2662" w="1726">
                  <a:moveTo>
                    <a:pt x="0" y="0"/>
                  </a:moveTo>
                  <a:lnTo>
                    <a:pt x="437" y="2661"/>
                  </a:lnTo>
                  <a:lnTo>
                    <a:pt x="749" y="2661"/>
                  </a:lnTo>
                  <a:lnTo>
                    <a:pt x="936" y="2619"/>
                  </a:lnTo>
                  <a:lnTo>
                    <a:pt x="1144" y="2578"/>
                  </a:lnTo>
                  <a:lnTo>
                    <a:pt x="1351" y="2495"/>
                  </a:lnTo>
                  <a:lnTo>
                    <a:pt x="1455" y="2453"/>
                  </a:lnTo>
                  <a:lnTo>
                    <a:pt x="1559" y="2391"/>
                  </a:lnTo>
                  <a:lnTo>
                    <a:pt x="1642" y="2308"/>
                  </a:lnTo>
                  <a:lnTo>
                    <a:pt x="1726" y="2204"/>
                  </a:lnTo>
                  <a:lnTo>
                    <a:pt x="1248" y="1705"/>
                  </a:lnTo>
                  <a:lnTo>
                    <a:pt x="790" y="1164"/>
                  </a:lnTo>
                  <a:lnTo>
                    <a:pt x="37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7366941" y="1263752"/>
              <a:ext cx="52262" cy="19753"/>
            </a:xfrm>
            <a:custGeom>
              <a:rect b="b" l="l" r="r" t="t"/>
              <a:pathLst>
                <a:path extrusionOk="0" h="833" w="2204">
                  <a:moveTo>
                    <a:pt x="42" y="1"/>
                  </a:moveTo>
                  <a:lnTo>
                    <a:pt x="21" y="21"/>
                  </a:lnTo>
                  <a:lnTo>
                    <a:pt x="0" y="84"/>
                  </a:lnTo>
                  <a:lnTo>
                    <a:pt x="21" y="125"/>
                  </a:lnTo>
                  <a:lnTo>
                    <a:pt x="208" y="292"/>
                  </a:lnTo>
                  <a:lnTo>
                    <a:pt x="395" y="437"/>
                  </a:lnTo>
                  <a:lnTo>
                    <a:pt x="603" y="562"/>
                  </a:lnTo>
                  <a:lnTo>
                    <a:pt x="832" y="666"/>
                  </a:lnTo>
                  <a:lnTo>
                    <a:pt x="1060" y="749"/>
                  </a:lnTo>
                  <a:lnTo>
                    <a:pt x="1289" y="791"/>
                  </a:lnTo>
                  <a:lnTo>
                    <a:pt x="1538" y="832"/>
                  </a:lnTo>
                  <a:lnTo>
                    <a:pt x="1954" y="832"/>
                  </a:lnTo>
                  <a:lnTo>
                    <a:pt x="2100" y="811"/>
                  </a:lnTo>
                  <a:lnTo>
                    <a:pt x="2141" y="811"/>
                  </a:lnTo>
                  <a:lnTo>
                    <a:pt x="2162" y="791"/>
                  </a:lnTo>
                  <a:lnTo>
                    <a:pt x="2183" y="770"/>
                  </a:lnTo>
                  <a:lnTo>
                    <a:pt x="2204" y="728"/>
                  </a:lnTo>
                  <a:lnTo>
                    <a:pt x="2183" y="687"/>
                  </a:lnTo>
                  <a:lnTo>
                    <a:pt x="2183" y="666"/>
                  </a:lnTo>
                  <a:lnTo>
                    <a:pt x="2141" y="645"/>
                  </a:lnTo>
                  <a:lnTo>
                    <a:pt x="2079" y="645"/>
                  </a:lnTo>
                  <a:lnTo>
                    <a:pt x="1829" y="666"/>
                  </a:lnTo>
                  <a:lnTo>
                    <a:pt x="1559" y="666"/>
                  </a:lnTo>
                  <a:lnTo>
                    <a:pt x="1289" y="624"/>
                  </a:lnTo>
                  <a:lnTo>
                    <a:pt x="1039" y="562"/>
                  </a:lnTo>
                  <a:lnTo>
                    <a:pt x="790" y="458"/>
                  </a:lnTo>
                  <a:lnTo>
                    <a:pt x="561" y="354"/>
                  </a:lnTo>
                  <a:lnTo>
                    <a:pt x="333" y="188"/>
                  </a:lnTo>
                  <a:lnTo>
                    <a:pt x="125" y="2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7365447" y="1264250"/>
              <a:ext cx="32059" cy="45860"/>
            </a:xfrm>
            <a:custGeom>
              <a:rect b="b" l="l" r="r" t="t"/>
              <a:pathLst>
                <a:path extrusionOk="0" h="1934" w="1352">
                  <a:moveTo>
                    <a:pt x="42" y="0"/>
                  </a:moveTo>
                  <a:lnTo>
                    <a:pt x="21" y="21"/>
                  </a:lnTo>
                  <a:lnTo>
                    <a:pt x="1" y="63"/>
                  </a:lnTo>
                  <a:lnTo>
                    <a:pt x="1" y="84"/>
                  </a:lnTo>
                  <a:lnTo>
                    <a:pt x="42" y="333"/>
                  </a:lnTo>
                  <a:lnTo>
                    <a:pt x="105" y="562"/>
                  </a:lnTo>
                  <a:lnTo>
                    <a:pt x="188" y="790"/>
                  </a:lnTo>
                  <a:lnTo>
                    <a:pt x="313" y="1019"/>
                  </a:lnTo>
                  <a:lnTo>
                    <a:pt x="437" y="1206"/>
                  </a:lnTo>
                  <a:lnTo>
                    <a:pt x="604" y="1393"/>
                  </a:lnTo>
                  <a:lnTo>
                    <a:pt x="770" y="1580"/>
                  </a:lnTo>
                  <a:lnTo>
                    <a:pt x="957" y="1726"/>
                  </a:lnTo>
                  <a:lnTo>
                    <a:pt x="1227" y="1913"/>
                  </a:lnTo>
                  <a:lnTo>
                    <a:pt x="1269" y="1934"/>
                  </a:lnTo>
                  <a:lnTo>
                    <a:pt x="1290" y="1913"/>
                  </a:lnTo>
                  <a:lnTo>
                    <a:pt x="1331" y="1913"/>
                  </a:lnTo>
                  <a:lnTo>
                    <a:pt x="1352" y="1892"/>
                  </a:lnTo>
                  <a:lnTo>
                    <a:pt x="1352" y="1871"/>
                  </a:lnTo>
                  <a:lnTo>
                    <a:pt x="1352" y="1851"/>
                  </a:lnTo>
                  <a:lnTo>
                    <a:pt x="1352" y="1830"/>
                  </a:lnTo>
                  <a:lnTo>
                    <a:pt x="1331" y="1788"/>
                  </a:lnTo>
                  <a:lnTo>
                    <a:pt x="1310" y="1767"/>
                  </a:lnTo>
                  <a:lnTo>
                    <a:pt x="1102" y="1622"/>
                  </a:lnTo>
                  <a:lnTo>
                    <a:pt x="895" y="1456"/>
                  </a:lnTo>
                  <a:lnTo>
                    <a:pt x="708" y="1269"/>
                  </a:lnTo>
                  <a:lnTo>
                    <a:pt x="541" y="1061"/>
                  </a:lnTo>
                  <a:lnTo>
                    <a:pt x="416" y="832"/>
                  </a:lnTo>
                  <a:lnTo>
                    <a:pt x="292" y="583"/>
                  </a:lnTo>
                  <a:lnTo>
                    <a:pt x="209" y="333"/>
                  </a:lnTo>
                  <a:lnTo>
                    <a:pt x="167" y="84"/>
                  </a:lnTo>
                  <a:lnTo>
                    <a:pt x="167" y="63"/>
                  </a:lnTo>
                  <a:lnTo>
                    <a:pt x="146" y="42"/>
                  </a:lnTo>
                  <a:lnTo>
                    <a:pt x="125" y="2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7339815" y="1156290"/>
              <a:ext cx="33553" cy="26155"/>
            </a:xfrm>
            <a:custGeom>
              <a:rect b="b" l="l" r="r" t="t"/>
              <a:pathLst>
                <a:path extrusionOk="0" h="1103" w="1415">
                  <a:moveTo>
                    <a:pt x="1248" y="1"/>
                  </a:moveTo>
                  <a:lnTo>
                    <a:pt x="1040" y="42"/>
                  </a:lnTo>
                  <a:lnTo>
                    <a:pt x="853" y="105"/>
                  </a:lnTo>
                  <a:lnTo>
                    <a:pt x="687" y="188"/>
                  </a:lnTo>
                  <a:lnTo>
                    <a:pt x="520" y="292"/>
                  </a:lnTo>
                  <a:lnTo>
                    <a:pt x="375" y="396"/>
                  </a:lnTo>
                  <a:lnTo>
                    <a:pt x="229" y="541"/>
                  </a:lnTo>
                  <a:lnTo>
                    <a:pt x="105" y="708"/>
                  </a:lnTo>
                  <a:lnTo>
                    <a:pt x="21" y="874"/>
                  </a:lnTo>
                  <a:lnTo>
                    <a:pt x="1" y="874"/>
                  </a:lnTo>
                  <a:lnTo>
                    <a:pt x="1" y="936"/>
                  </a:lnTo>
                  <a:lnTo>
                    <a:pt x="1" y="999"/>
                  </a:lnTo>
                  <a:lnTo>
                    <a:pt x="42" y="1061"/>
                  </a:lnTo>
                  <a:lnTo>
                    <a:pt x="84" y="1103"/>
                  </a:lnTo>
                  <a:lnTo>
                    <a:pt x="209" y="1103"/>
                  </a:lnTo>
                  <a:lnTo>
                    <a:pt x="250" y="1082"/>
                  </a:lnTo>
                  <a:lnTo>
                    <a:pt x="271" y="1040"/>
                  </a:lnTo>
                  <a:lnTo>
                    <a:pt x="313" y="999"/>
                  </a:lnTo>
                  <a:lnTo>
                    <a:pt x="375" y="874"/>
                  </a:lnTo>
                  <a:lnTo>
                    <a:pt x="479" y="749"/>
                  </a:lnTo>
                  <a:lnTo>
                    <a:pt x="583" y="645"/>
                  </a:lnTo>
                  <a:lnTo>
                    <a:pt x="707" y="541"/>
                  </a:lnTo>
                  <a:lnTo>
                    <a:pt x="832" y="479"/>
                  </a:lnTo>
                  <a:lnTo>
                    <a:pt x="957" y="396"/>
                  </a:lnTo>
                  <a:lnTo>
                    <a:pt x="1102" y="354"/>
                  </a:lnTo>
                  <a:lnTo>
                    <a:pt x="1269" y="333"/>
                  </a:lnTo>
                  <a:lnTo>
                    <a:pt x="1331" y="313"/>
                  </a:lnTo>
                  <a:lnTo>
                    <a:pt x="1373" y="271"/>
                  </a:lnTo>
                  <a:lnTo>
                    <a:pt x="1414" y="209"/>
                  </a:lnTo>
                  <a:lnTo>
                    <a:pt x="1414" y="146"/>
                  </a:lnTo>
                  <a:lnTo>
                    <a:pt x="1394" y="84"/>
                  </a:lnTo>
                  <a:lnTo>
                    <a:pt x="1352" y="42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7442345" y="1139052"/>
              <a:ext cx="35023" cy="24163"/>
            </a:xfrm>
            <a:custGeom>
              <a:rect b="b" l="l" r="r" t="t"/>
              <a:pathLst>
                <a:path extrusionOk="0" h="1019" w="1477">
                  <a:moveTo>
                    <a:pt x="125" y="0"/>
                  </a:moveTo>
                  <a:lnTo>
                    <a:pt x="84" y="21"/>
                  </a:lnTo>
                  <a:lnTo>
                    <a:pt x="42" y="62"/>
                  </a:lnTo>
                  <a:lnTo>
                    <a:pt x="1" y="104"/>
                  </a:lnTo>
                  <a:lnTo>
                    <a:pt x="1" y="146"/>
                  </a:lnTo>
                  <a:lnTo>
                    <a:pt x="1" y="208"/>
                  </a:lnTo>
                  <a:lnTo>
                    <a:pt x="22" y="270"/>
                  </a:lnTo>
                  <a:lnTo>
                    <a:pt x="63" y="312"/>
                  </a:lnTo>
                  <a:lnTo>
                    <a:pt x="125" y="333"/>
                  </a:lnTo>
                  <a:lnTo>
                    <a:pt x="292" y="354"/>
                  </a:lnTo>
                  <a:lnTo>
                    <a:pt x="437" y="395"/>
                  </a:lnTo>
                  <a:lnTo>
                    <a:pt x="583" y="457"/>
                  </a:lnTo>
                  <a:lnTo>
                    <a:pt x="728" y="520"/>
                  </a:lnTo>
                  <a:lnTo>
                    <a:pt x="853" y="603"/>
                  </a:lnTo>
                  <a:lnTo>
                    <a:pt x="978" y="707"/>
                  </a:lnTo>
                  <a:lnTo>
                    <a:pt x="1082" y="832"/>
                  </a:lnTo>
                  <a:lnTo>
                    <a:pt x="1186" y="956"/>
                  </a:lnTo>
                  <a:lnTo>
                    <a:pt x="1248" y="998"/>
                  </a:lnTo>
                  <a:lnTo>
                    <a:pt x="1331" y="1019"/>
                  </a:lnTo>
                  <a:lnTo>
                    <a:pt x="1373" y="1019"/>
                  </a:lnTo>
                  <a:lnTo>
                    <a:pt x="1414" y="998"/>
                  </a:lnTo>
                  <a:lnTo>
                    <a:pt x="1456" y="936"/>
                  </a:lnTo>
                  <a:lnTo>
                    <a:pt x="1477" y="894"/>
                  </a:lnTo>
                  <a:lnTo>
                    <a:pt x="1477" y="832"/>
                  </a:lnTo>
                  <a:lnTo>
                    <a:pt x="1456" y="769"/>
                  </a:lnTo>
                  <a:lnTo>
                    <a:pt x="1331" y="603"/>
                  </a:lnTo>
                  <a:lnTo>
                    <a:pt x="1186" y="457"/>
                  </a:lnTo>
                  <a:lnTo>
                    <a:pt x="1040" y="333"/>
                  </a:lnTo>
                  <a:lnTo>
                    <a:pt x="874" y="229"/>
                  </a:lnTo>
                  <a:lnTo>
                    <a:pt x="708" y="146"/>
                  </a:lnTo>
                  <a:lnTo>
                    <a:pt x="520" y="83"/>
                  </a:lnTo>
                  <a:lnTo>
                    <a:pt x="333" y="2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7"/>
            <p:cNvSpPr/>
            <p:nvPr/>
          </p:nvSpPr>
          <p:spPr>
            <a:xfrm>
              <a:off x="6727100" y="1422978"/>
              <a:ext cx="397350" cy="627551"/>
            </a:xfrm>
            <a:custGeom>
              <a:rect b="b" l="l" r="r" t="t"/>
              <a:pathLst>
                <a:path extrusionOk="0" h="26465" w="16757">
                  <a:moveTo>
                    <a:pt x="13555" y="0"/>
                  </a:moveTo>
                  <a:lnTo>
                    <a:pt x="13264" y="21"/>
                  </a:lnTo>
                  <a:lnTo>
                    <a:pt x="12972" y="84"/>
                  </a:lnTo>
                  <a:lnTo>
                    <a:pt x="12681" y="167"/>
                  </a:lnTo>
                  <a:lnTo>
                    <a:pt x="12390" y="271"/>
                  </a:lnTo>
                  <a:lnTo>
                    <a:pt x="12099" y="437"/>
                  </a:lnTo>
                  <a:lnTo>
                    <a:pt x="11351" y="1061"/>
                  </a:lnTo>
                  <a:lnTo>
                    <a:pt x="10623" y="1684"/>
                  </a:lnTo>
                  <a:lnTo>
                    <a:pt x="9210" y="2973"/>
                  </a:lnTo>
                  <a:lnTo>
                    <a:pt x="8503" y="3618"/>
                  </a:lnTo>
                  <a:lnTo>
                    <a:pt x="7796" y="4283"/>
                  </a:lnTo>
                  <a:lnTo>
                    <a:pt x="7131" y="4969"/>
                  </a:lnTo>
                  <a:lnTo>
                    <a:pt x="6445" y="5655"/>
                  </a:lnTo>
                  <a:lnTo>
                    <a:pt x="5759" y="6341"/>
                  </a:lnTo>
                  <a:lnTo>
                    <a:pt x="5094" y="7069"/>
                  </a:lnTo>
                  <a:lnTo>
                    <a:pt x="4428" y="7796"/>
                  </a:lnTo>
                  <a:lnTo>
                    <a:pt x="3784" y="8545"/>
                  </a:lnTo>
                  <a:lnTo>
                    <a:pt x="3160" y="9293"/>
                  </a:lnTo>
                  <a:lnTo>
                    <a:pt x="2557" y="10062"/>
                  </a:lnTo>
                  <a:lnTo>
                    <a:pt x="1954" y="10852"/>
                  </a:lnTo>
                  <a:lnTo>
                    <a:pt x="1372" y="11642"/>
                  </a:lnTo>
                  <a:lnTo>
                    <a:pt x="790" y="12494"/>
                  </a:lnTo>
                  <a:lnTo>
                    <a:pt x="728" y="12598"/>
                  </a:lnTo>
                  <a:lnTo>
                    <a:pt x="562" y="12848"/>
                  </a:lnTo>
                  <a:lnTo>
                    <a:pt x="416" y="13139"/>
                  </a:lnTo>
                  <a:lnTo>
                    <a:pt x="291" y="13430"/>
                  </a:lnTo>
                  <a:lnTo>
                    <a:pt x="208" y="13721"/>
                  </a:lnTo>
                  <a:lnTo>
                    <a:pt x="125" y="14012"/>
                  </a:lnTo>
                  <a:lnTo>
                    <a:pt x="63" y="14303"/>
                  </a:lnTo>
                  <a:lnTo>
                    <a:pt x="21" y="14594"/>
                  </a:lnTo>
                  <a:lnTo>
                    <a:pt x="0" y="15093"/>
                  </a:lnTo>
                  <a:lnTo>
                    <a:pt x="42" y="15571"/>
                  </a:lnTo>
                  <a:lnTo>
                    <a:pt x="104" y="16049"/>
                  </a:lnTo>
                  <a:lnTo>
                    <a:pt x="229" y="16507"/>
                  </a:lnTo>
                  <a:lnTo>
                    <a:pt x="333" y="16860"/>
                  </a:lnTo>
                  <a:lnTo>
                    <a:pt x="478" y="17193"/>
                  </a:lnTo>
                  <a:lnTo>
                    <a:pt x="624" y="17504"/>
                  </a:lnTo>
                  <a:lnTo>
                    <a:pt x="790" y="17837"/>
                  </a:lnTo>
                  <a:lnTo>
                    <a:pt x="1081" y="18336"/>
                  </a:lnTo>
                  <a:lnTo>
                    <a:pt x="1393" y="18835"/>
                  </a:lnTo>
                  <a:lnTo>
                    <a:pt x="1747" y="19313"/>
                  </a:lnTo>
                  <a:lnTo>
                    <a:pt x="2100" y="19770"/>
                  </a:lnTo>
                  <a:lnTo>
                    <a:pt x="2453" y="20186"/>
                  </a:lnTo>
                  <a:lnTo>
                    <a:pt x="2807" y="20560"/>
                  </a:lnTo>
                  <a:lnTo>
                    <a:pt x="3534" y="21309"/>
                  </a:lnTo>
                  <a:lnTo>
                    <a:pt x="4241" y="21974"/>
                  </a:lnTo>
                  <a:lnTo>
                    <a:pt x="4969" y="22618"/>
                  </a:lnTo>
                  <a:lnTo>
                    <a:pt x="5717" y="23263"/>
                  </a:lnTo>
                  <a:lnTo>
                    <a:pt x="6486" y="23866"/>
                  </a:lnTo>
                  <a:lnTo>
                    <a:pt x="7276" y="24469"/>
                  </a:lnTo>
                  <a:lnTo>
                    <a:pt x="8066" y="25051"/>
                  </a:lnTo>
                  <a:lnTo>
                    <a:pt x="8877" y="25591"/>
                  </a:lnTo>
                  <a:lnTo>
                    <a:pt x="9688" y="26132"/>
                  </a:lnTo>
                  <a:lnTo>
                    <a:pt x="9854" y="26236"/>
                  </a:lnTo>
                  <a:lnTo>
                    <a:pt x="10020" y="26298"/>
                  </a:lnTo>
                  <a:lnTo>
                    <a:pt x="10187" y="26360"/>
                  </a:lnTo>
                  <a:lnTo>
                    <a:pt x="10353" y="26423"/>
                  </a:lnTo>
                  <a:lnTo>
                    <a:pt x="10519" y="26444"/>
                  </a:lnTo>
                  <a:lnTo>
                    <a:pt x="10686" y="26464"/>
                  </a:lnTo>
                  <a:lnTo>
                    <a:pt x="10873" y="26464"/>
                  </a:lnTo>
                  <a:lnTo>
                    <a:pt x="11039" y="26444"/>
                  </a:lnTo>
                  <a:lnTo>
                    <a:pt x="11205" y="26423"/>
                  </a:lnTo>
                  <a:lnTo>
                    <a:pt x="11372" y="26381"/>
                  </a:lnTo>
                  <a:lnTo>
                    <a:pt x="11538" y="26319"/>
                  </a:lnTo>
                  <a:lnTo>
                    <a:pt x="11704" y="26236"/>
                  </a:lnTo>
                  <a:lnTo>
                    <a:pt x="11850" y="26153"/>
                  </a:lnTo>
                  <a:lnTo>
                    <a:pt x="11995" y="26049"/>
                  </a:lnTo>
                  <a:lnTo>
                    <a:pt x="12141" y="25945"/>
                  </a:lnTo>
                  <a:lnTo>
                    <a:pt x="12266" y="25799"/>
                  </a:lnTo>
                  <a:lnTo>
                    <a:pt x="12390" y="25654"/>
                  </a:lnTo>
                  <a:lnTo>
                    <a:pt x="12494" y="25487"/>
                  </a:lnTo>
                  <a:lnTo>
                    <a:pt x="12578" y="25300"/>
                  </a:lnTo>
                  <a:lnTo>
                    <a:pt x="12661" y="25134"/>
                  </a:lnTo>
                  <a:lnTo>
                    <a:pt x="12702" y="24947"/>
                  </a:lnTo>
                  <a:lnTo>
                    <a:pt x="12744" y="24760"/>
                  </a:lnTo>
                  <a:lnTo>
                    <a:pt x="12765" y="24573"/>
                  </a:lnTo>
                  <a:lnTo>
                    <a:pt x="12765" y="24386"/>
                  </a:lnTo>
                  <a:lnTo>
                    <a:pt x="12744" y="24178"/>
                  </a:lnTo>
                  <a:lnTo>
                    <a:pt x="12702" y="24011"/>
                  </a:lnTo>
                  <a:lnTo>
                    <a:pt x="12661" y="23824"/>
                  </a:lnTo>
                  <a:lnTo>
                    <a:pt x="12578" y="23637"/>
                  </a:lnTo>
                  <a:lnTo>
                    <a:pt x="12494" y="23471"/>
                  </a:lnTo>
                  <a:lnTo>
                    <a:pt x="12370" y="23305"/>
                  </a:lnTo>
                  <a:lnTo>
                    <a:pt x="12245" y="23159"/>
                  </a:lnTo>
                  <a:lnTo>
                    <a:pt x="12099" y="23013"/>
                  </a:lnTo>
                  <a:lnTo>
                    <a:pt x="12058" y="22951"/>
                  </a:lnTo>
                  <a:lnTo>
                    <a:pt x="10769" y="21766"/>
                  </a:lnTo>
                  <a:lnTo>
                    <a:pt x="9501" y="20519"/>
                  </a:lnTo>
                  <a:lnTo>
                    <a:pt x="8877" y="19895"/>
                  </a:lnTo>
                  <a:lnTo>
                    <a:pt x="8274" y="19251"/>
                  </a:lnTo>
                  <a:lnTo>
                    <a:pt x="7713" y="18606"/>
                  </a:lnTo>
                  <a:lnTo>
                    <a:pt x="7152" y="17962"/>
                  </a:lnTo>
                  <a:lnTo>
                    <a:pt x="6653" y="17317"/>
                  </a:lnTo>
                  <a:lnTo>
                    <a:pt x="6175" y="16673"/>
                  </a:lnTo>
                  <a:lnTo>
                    <a:pt x="5987" y="16382"/>
                  </a:lnTo>
                  <a:lnTo>
                    <a:pt x="5821" y="16091"/>
                  </a:lnTo>
                  <a:lnTo>
                    <a:pt x="5655" y="15800"/>
                  </a:lnTo>
                  <a:lnTo>
                    <a:pt x="5509" y="15488"/>
                  </a:lnTo>
                  <a:lnTo>
                    <a:pt x="5471" y="15374"/>
                  </a:lnTo>
                  <a:lnTo>
                    <a:pt x="5821" y="14927"/>
                  </a:lnTo>
                  <a:lnTo>
                    <a:pt x="6382" y="14261"/>
                  </a:lnTo>
                  <a:lnTo>
                    <a:pt x="6944" y="13617"/>
                  </a:lnTo>
                  <a:lnTo>
                    <a:pt x="7526" y="12973"/>
                  </a:lnTo>
                  <a:lnTo>
                    <a:pt x="8108" y="12328"/>
                  </a:lnTo>
                  <a:lnTo>
                    <a:pt x="8711" y="11704"/>
                  </a:lnTo>
                  <a:lnTo>
                    <a:pt x="9334" y="11081"/>
                  </a:lnTo>
                  <a:lnTo>
                    <a:pt x="9958" y="10478"/>
                  </a:lnTo>
                  <a:lnTo>
                    <a:pt x="10582" y="9875"/>
                  </a:lnTo>
                  <a:lnTo>
                    <a:pt x="11226" y="9272"/>
                  </a:lnTo>
                  <a:lnTo>
                    <a:pt x="11891" y="8669"/>
                  </a:lnTo>
                  <a:lnTo>
                    <a:pt x="13222" y="7484"/>
                  </a:lnTo>
                  <a:lnTo>
                    <a:pt x="14573" y="6299"/>
                  </a:lnTo>
                  <a:lnTo>
                    <a:pt x="15924" y="5177"/>
                  </a:lnTo>
                  <a:lnTo>
                    <a:pt x="15945" y="5177"/>
                  </a:lnTo>
                  <a:lnTo>
                    <a:pt x="16112" y="4969"/>
                  </a:lnTo>
                  <a:lnTo>
                    <a:pt x="16257" y="4761"/>
                  </a:lnTo>
                  <a:lnTo>
                    <a:pt x="16382" y="4553"/>
                  </a:lnTo>
                  <a:lnTo>
                    <a:pt x="16507" y="4345"/>
                  </a:lnTo>
                  <a:lnTo>
                    <a:pt x="16590" y="4117"/>
                  </a:lnTo>
                  <a:lnTo>
                    <a:pt x="16652" y="3867"/>
                  </a:lnTo>
                  <a:lnTo>
                    <a:pt x="16714" y="3638"/>
                  </a:lnTo>
                  <a:lnTo>
                    <a:pt x="16756" y="3410"/>
                  </a:lnTo>
                  <a:lnTo>
                    <a:pt x="16756" y="3160"/>
                  </a:lnTo>
                  <a:lnTo>
                    <a:pt x="16756" y="2911"/>
                  </a:lnTo>
                  <a:lnTo>
                    <a:pt x="16735" y="2682"/>
                  </a:lnTo>
                  <a:lnTo>
                    <a:pt x="16694" y="2433"/>
                  </a:lnTo>
                  <a:lnTo>
                    <a:pt x="16631" y="2204"/>
                  </a:lnTo>
                  <a:lnTo>
                    <a:pt x="16548" y="1955"/>
                  </a:lnTo>
                  <a:lnTo>
                    <a:pt x="16444" y="1726"/>
                  </a:lnTo>
                  <a:lnTo>
                    <a:pt x="16340" y="1518"/>
                  </a:lnTo>
                  <a:lnTo>
                    <a:pt x="16153" y="1248"/>
                  </a:lnTo>
                  <a:lnTo>
                    <a:pt x="15966" y="998"/>
                  </a:lnTo>
                  <a:lnTo>
                    <a:pt x="15737" y="790"/>
                  </a:lnTo>
                  <a:lnTo>
                    <a:pt x="15509" y="603"/>
                  </a:lnTo>
                  <a:lnTo>
                    <a:pt x="15259" y="437"/>
                  </a:lnTo>
                  <a:lnTo>
                    <a:pt x="15010" y="291"/>
                  </a:lnTo>
                  <a:lnTo>
                    <a:pt x="14719" y="187"/>
                  </a:lnTo>
                  <a:lnTo>
                    <a:pt x="14448" y="84"/>
                  </a:lnTo>
                  <a:lnTo>
                    <a:pt x="14157" y="42"/>
                  </a:lnTo>
                  <a:lnTo>
                    <a:pt x="1386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6727100" y="1422978"/>
              <a:ext cx="397350" cy="627551"/>
            </a:xfrm>
            <a:custGeom>
              <a:rect b="b" l="l" r="r" t="t"/>
              <a:pathLst>
                <a:path extrusionOk="0" fill="none" h="26465" w="16757">
                  <a:moveTo>
                    <a:pt x="15924" y="5177"/>
                  </a:moveTo>
                  <a:lnTo>
                    <a:pt x="15924" y="5177"/>
                  </a:lnTo>
                  <a:lnTo>
                    <a:pt x="14573" y="6299"/>
                  </a:lnTo>
                  <a:lnTo>
                    <a:pt x="13222" y="7484"/>
                  </a:lnTo>
                  <a:lnTo>
                    <a:pt x="13222" y="7484"/>
                  </a:lnTo>
                  <a:lnTo>
                    <a:pt x="11891" y="8669"/>
                  </a:lnTo>
                  <a:lnTo>
                    <a:pt x="11226" y="9272"/>
                  </a:lnTo>
                  <a:lnTo>
                    <a:pt x="10582" y="9875"/>
                  </a:lnTo>
                  <a:lnTo>
                    <a:pt x="10582" y="9875"/>
                  </a:lnTo>
                  <a:lnTo>
                    <a:pt x="9958" y="10478"/>
                  </a:lnTo>
                  <a:lnTo>
                    <a:pt x="9334" y="11081"/>
                  </a:lnTo>
                  <a:lnTo>
                    <a:pt x="8711" y="11704"/>
                  </a:lnTo>
                  <a:lnTo>
                    <a:pt x="8108" y="12328"/>
                  </a:lnTo>
                  <a:lnTo>
                    <a:pt x="7526" y="12973"/>
                  </a:lnTo>
                  <a:lnTo>
                    <a:pt x="6944" y="13617"/>
                  </a:lnTo>
                  <a:lnTo>
                    <a:pt x="6382" y="14261"/>
                  </a:lnTo>
                  <a:lnTo>
                    <a:pt x="5821" y="14927"/>
                  </a:lnTo>
                  <a:lnTo>
                    <a:pt x="5301" y="15592"/>
                  </a:lnTo>
                  <a:lnTo>
                    <a:pt x="5239" y="15675"/>
                  </a:lnTo>
                  <a:lnTo>
                    <a:pt x="5239" y="15675"/>
                  </a:lnTo>
                  <a:lnTo>
                    <a:pt x="5281" y="15613"/>
                  </a:lnTo>
                  <a:lnTo>
                    <a:pt x="5281" y="15613"/>
                  </a:lnTo>
                  <a:lnTo>
                    <a:pt x="5343" y="15446"/>
                  </a:lnTo>
                  <a:lnTo>
                    <a:pt x="5343" y="15446"/>
                  </a:lnTo>
                  <a:lnTo>
                    <a:pt x="5385" y="15322"/>
                  </a:lnTo>
                  <a:lnTo>
                    <a:pt x="5405" y="15176"/>
                  </a:lnTo>
                  <a:lnTo>
                    <a:pt x="5405" y="15176"/>
                  </a:lnTo>
                  <a:lnTo>
                    <a:pt x="5385" y="15051"/>
                  </a:lnTo>
                  <a:lnTo>
                    <a:pt x="5405" y="15093"/>
                  </a:lnTo>
                  <a:lnTo>
                    <a:pt x="5405" y="15093"/>
                  </a:lnTo>
                  <a:lnTo>
                    <a:pt x="5447" y="15301"/>
                  </a:lnTo>
                  <a:lnTo>
                    <a:pt x="5509" y="15488"/>
                  </a:lnTo>
                  <a:lnTo>
                    <a:pt x="5509" y="15488"/>
                  </a:lnTo>
                  <a:lnTo>
                    <a:pt x="5655" y="15800"/>
                  </a:lnTo>
                  <a:lnTo>
                    <a:pt x="5821" y="16091"/>
                  </a:lnTo>
                  <a:lnTo>
                    <a:pt x="5987" y="16382"/>
                  </a:lnTo>
                  <a:lnTo>
                    <a:pt x="6175" y="16673"/>
                  </a:lnTo>
                  <a:lnTo>
                    <a:pt x="6175" y="16673"/>
                  </a:lnTo>
                  <a:lnTo>
                    <a:pt x="6653" y="17317"/>
                  </a:lnTo>
                  <a:lnTo>
                    <a:pt x="7152" y="17962"/>
                  </a:lnTo>
                  <a:lnTo>
                    <a:pt x="7152" y="17962"/>
                  </a:lnTo>
                  <a:lnTo>
                    <a:pt x="7713" y="18606"/>
                  </a:lnTo>
                  <a:lnTo>
                    <a:pt x="8274" y="19251"/>
                  </a:lnTo>
                  <a:lnTo>
                    <a:pt x="8877" y="19895"/>
                  </a:lnTo>
                  <a:lnTo>
                    <a:pt x="9501" y="20519"/>
                  </a:lnTo>
                  <a:lnTo>
                    <a:pt x="9501" y="20519"/>
                  </a:lnTo>
                  <a:lnTo>
                    <a:pt x="10769" y="21766"/>
                  </a:lnTo>
                  <a:lnTo>
                    <a:pt x="12058" y="22951"/>
                  </a:lnTo>
                  <a:lnTo>
                    <a:pt x="12099" y="23013"/>
                  </a:lnTo>
                  <a:lnTo>
                    <a:pt x="12099" y="23013"/>
                  </a:lnTo>
                  <a:lnTo>
                    <a:pt x="12245" y="23159"/>
                  </a:lnTo>
                  <a:lnTo>
                    <a:pt x="12370" y="23305"/>
                  </a:lnTo>
                  <a:lnTo>
                    <a:pt x="12494" y="23471"/>
                  </a:lnTo>
                  <a:lnTo>
                    <a:pt x="12578" y="23637"/>
                  </a:lnTo>
                  <a:lnTo>
                    <a:pt x="12661" y="23824"/>
                  </a:lnTo>
                  <a:lnTo>
                    <a:pt x="12702" y="24011"/>
                  </a:lnTo>
                  <a:lnTo>
                    <a:pt x="12744" y="24178"/>
                  </a:lnTo>
                  <a:lnTo>
                    <a:pt x="12765" y="24386"/>
                  </a:lnTo>
                  <a:lnTo>
                    <a:pt x="12765" y="24573"/>
                  </a:lnTo>
                  <a:lnTo>
                    <a:pt x="12744" y="24760"/>
                  </a:lnTo>
                  <a:lnTo>
                    <a:pt x="12702" y="24947"/>
                  </a:lnTo>
                  <a:lnTo>
                    <a:pt x="12661" y="25134"/>
                  </a:lnTo>
                  <a:lnTo>
                    <a:pt x="12578" y="25300"/>
                  </a:lnTo>
                  <a:lnTo>
                    <a:pt x="12494" y="25487"/>
                  </a:lnTo>
                  <a:lnTo>
                    <a:pt x="12390" y="25654"/>
                  </a:lnTo>
                  <a:lnTo>
                    <a:pt x="12266" y="25799"/>
                  </a:lnTo>
                  <a:lnTo>
                    <a:pt x="12266" y="25799"/>
                  </a:lnTo>
                  <a:lnTo>
                    <a:pt x="12141" y="25945"/>
                  </a:lnTo>
                  <a:lnTo>
                    <a:pt x="11995" y="26049"/>
                  </a:lnTo>
                  <a:lnTo>
                    <a:pt x="11850" y="26153"/>
                  </a:lnTo>
                  <a:lnTo>
                    <a:pt x="11704" y="26236"/>
                  </a:lnTo>
                  <a:lnTo>
                    <a:pt x="11538" y="26319"/>
                  </a:lnTo>
                  <a:lnTo>
                    <a:pt x="11372" y="26381"/>
                  </a:lnTo>
                  <a:lnTo>
                    <a:pt x="11205" y="26423"/>
                  </a:lnTo>
                  <a:lnTo>
                    <a:pt x="11039" y="26444"/>
                  </a:lnTo>
                  <a:lnTo>
                    <a:pt x="10873" y="26464"/>
                  </a:lnTo>
                  <a:lnTo>
                    <a:pt x="10686" y="26464"/>
                  </a:lnTo>
                  <a:lnTo>
                    <a:pt x="10519" y="26444"/>
                  </a:lnTo>
                  <a:lnTo>
                    <a:pt x="10353" y="26423"/>
                  </a:lnTo>
                  <a:lnTo>
                    <a:pt x="10187" y="26360"/>
                  </a:lnTo>
                  <a:lnTo>
                    <a:pt x="10020" y="26298"/>
                  </a:lnTo>
                  <a:lnTo>
                    <a:pt x="9854" y="26236"/>
                  </a:lnTo>
                  <a:lnTo>
                    <a:pt x="9688" y="26132"/>
                  </a:lnTo>
                  <a:lnTo>
                    <a:pt x="9688" y="26132"/>
                  </a:lnTo>
                  <a:lnTo>
                    <a:pt x="8877" y="25591"/>
                  </a:lnTo>
                  <a:lnTo>
                    <a:pt x="8066" y="25051"/>
                  </a:lnTo>
                  <a:lnTo>
                    <a:pt x="7276" y="24469"/>
                  </a:lnTo>
                  <a:lnTo>
                    <a:pt x="6486" y="23866"/>
                  </a:lnTo>
                  <a:lnTo>
                    <a:pt x="5717" y="23263"/>
                  </a:lnTo>
                  <a:lnTo>
                    <a:pt x="4969" y="22618"/>
                  </a:lnTo>
                  <a:lnTo>
                    <a:pt x="4241" y="21974"/>
                  </a:lnTo>
                  <a:lnTo>
                    <a:pt x="3534" y="21309"/>
                  </a:lnTo>
                  <a:lnTo>
                    <a:pt x="3534" y="21309"/>
                  </a:lnTo>
                  <a:lnTo>
                    <a:pt x="2807" y="20560"/>
                  </a:lnTo>
                  <a:lnTo>
                    <a:pt x="2453" y="20186"/>
                  </a:lnTo>
                  <a:lnTo>
                    <a:pt x="2100" y="19770"/>
                  </a:lnTo>
                  <a:lnTo>
                    <a:pt x="2100" y="19770"/>
                  </a:lnTo>
                  <a:lnTo>
                    <a:pt x="1747" y="19313"/>
                  </a:lnTo>
                  <a:lnTo>
                    <a:pt x="1393" y="18835"/>
                  </a:lnTo>
                  <a:lnTo>
                    <a:pt x="1081" y="18336"/>
                  </a:lnTo>
                  <a:lnTo>
                    <a:pt x="790" y="17837"/>
                  </a:lnTo>
                  <a:lnTo>
                    <a:pt x="790" y="17837"/>
                  </a:lnTo>
                  <a:lnTo>
                    <a:pt x="624" y="17504"/>
                  </a:lnTo>
                  <a:lnTo>
                    <a:pt x="478" y="17193"/>
                  </a:lnTo>
                  <a:lnTo>
                    <a:pt x="333" y="16860"/>
                  </a:lnTo>
                  <a:lnTo>
                    <a:pt x="229" y="16507"/>
                  </a:lnTo>
                  <a:lnTo>
                    <a:pt x="229" y="16507"/>
                  </a:lnTo>
                  <a:lnTo>
                    <a:pt x="104" y="16049"/>
                  </a:lnTo>
                  <a:lnTo>
                    <a:pt x="42" y="15571"/>
                  </a:lnTo>
                  <a:lnTo>
                    <a:pt x="0" y="15093"/>
                  </a:lnTo>
                  <a:lnTo>
                    <a:pt x="21" y="14594"/>
                  </a:lnTo>
                  <a:lnTo>
                    <a:pt x="21" y="14594"/>
                  </a:lnTo>
                  <a:lnTo>
                    <a:pt x="63" y="14303"/>
                  </a:lnTo>
                  <a:lnTo>
                    <a:pt x="125" y="14012"/>
                  </a:lnTo>
                  <a:lnTo>
                    <a:pt x="208" y="13721"/>
                  </a:lnTo>
                  <a:lnTo>
                    <a:pt x="291" y="13430"/>
                  </a:lnTo>
                  <a:lnTo>
                    <a:pt x="291" y="13430"/>
                  </a:lnTo>
                  <a:lnTo>
                    <a:pt x="416" y="13139"/>
                  </a:lnTo>
                  <a:lnTo>
                    <a:pt x="562" y="12848"/>
                  </a:lnTo>
                  <a:lnTo>
                    <a:pt x="728" y="12598"/>
                  </a:lnTo>
                  <a:lnTo>
                    <a:pt x="790" y="12494"/>
                  </a:lnTo>
                  <a:lnTo>
                    <a:pt x="1372" y="11642"/>
                  </a:lnTo>
                  <a:lnTo>
                    <a:pt x="1372" y="11642"/>
                  </a:lnTo>
                  <a:lnTo>
                    <a:pt x="1954" y="10852"/>
                  </a:lnTo>
                  <a:lnTo>
                    <a:pt x="2557" y="10062"/>
                  </a:lnTo>
                  <a:lnTo>
                    <a:pt x="3160" y="9293"/>
                  </a:lnTo>
                  <a:lnTo>
                    <a:pt x="3784" y="8545"/>
                  </a:lnTo>
                  <a:lnTo>
                    <a:pt x="4428" y="7796"/>
                  </a:lnTo>
                  <a:lnTo>
                    <a:pt x="5094" y="7069"/>
                  </a:lnTo>
                  <a:lnTo>
                    <a:pt x="5759" y="6341"/>
                  </a:lnTo>
                  <a:lnTo>
                    <a:pt x="6445" y="5655"/>
                  </a:lnTo>
                  <a:lnTo>
                    <a:pt x="6445" y="5655"/>
                  </a:lnTo>
                  <a:lnTo>
                    <a:pt x="7131" y="4969"/>
                  </a:lnTo>
                  <a:lnTo>
                    <a:pt x="7796" y="4283"/>
                  </a:lnTo>
                  <a:lnTo>
                    <a:pt x="8503" y="3618"/>
                  </a:lnTo>
                  <a:lnTo>
                    <a:pt x="9210" y="2973"/>
                  </a:lnTo>
                  <a:lnTo>
                    <a:pt x="9210" y="2973"/>
                  </a:lnTo>
                  <a:lnTo>
                    <a:pt x="10623" y="1684"/>
                  </a:lnTo>
                  <a:lnTo>
                    <a:pt x="11351" y="1061"/>
                  </a:lnTo>
                  <a:lnTo>
                    <a:pt x="12099" y="437"/>
                  </a:lnTo>
                  <a:lnTo>
                    <a:pt x="12099" y="437"/>
                  </a:lnTo>
                  <a:lnTo>
                    <a:pt x="12390" y="271"/>
                  </a:lnTo>
                  <a:lnTo>
                    <a:pt x="12681" y="167"/>
                  </a:lnTo>
                  <a:lnTo>
                    <a:pt x="12972" y="84"/>
                  </a:lnTo>
                  <a:lnTo>
                    <a:pt x="13264" y="21"/>
                  </a:lnTo>
                  <a:lnTo>
                    <a:pt x="13555" y="0"/>
                  </a:lnTo>
                  <a:lnTo>
                    <a:pt x="13866" y="0"/>
                  </a:lnTo>
                  <a:lnTo>
                    <a:pt x="14157" y="42"/>
                  </a:lnTo>
                  <a:lnTo>
                    <a:pt x="14448" y="84"/>
                  </a:lnTo>
                  <a:lnTo>
                    <a:pt x="14719" y="187"/>
                  </a:lnTo>
                  <a:lnTo>
                    <a:pt x="15010" y="291"/>
                  </a:lnTo>
                  <a:lnTo>
                    <a:pt x="15259" y="437"/>
                  </a:lnTo>
                  <a:lnTo>
                    <a:pt x="15509" y="603"/>
                  </a:lnTo>
                  <a:lnTo>
                    <a:pt x="15737" y="790"/>
                  </a:lnTo>
                  <a:lnTo>
                    <a:pt x="15966" y="998"/>
                  </a:lnTo>
                  <a:lnTo>
                    <a:pt x="16153" y="1248"/>
                  </a:lnTo>
                  <a:lnTo>
                    <a:pt x="16340" y="1518"/>
                  </a:lnTo>
                  <a:lnTo>
                    <a:pt x="16340" y="1518"/>
                  </a:lnTo>
                  <a:lnTo>
                    <a:pt x="16444" y="1726"/>
                  </a:lnTo>
                  <a:lnTo>
                    <a:pt x="16548" y="1955"/>
                  </a:lnTo>
                  <a:lnTo>
                    <a:pt x="16631" y="2204"/>
                  </a:lnTo>
                  <a:lnTo>
                    <a:pt x="16694" y="2433"/>
                  </a:lnTo>
                  <a:lnTo>
                    <a:pt x="16735" y="2682"/>
                  </a:lnTo>
                  <a:lnTo>
                    <a:pt x="16756" y="2911"/>
                  </a:lnTo>
                  <a:lnTo>
                    <a:pt x="16756" y="3160"/>
                  </a:lnTo>
                  <a:lnTo>
                    <a:pt x="16756" y="3410"/>
                  </a:lnTo>
                  <a:lnTo>
                    <a:pt x="16714" y="3638"/>
                  </a:lnTo>
                  <a:lnTo>
                    <a:pt x="16652" y="3867"/>
                  </a:lnTo>
                  <a:lnTo>
                    <a:pt x="16590" y="4117"/>
                  </a:lnTo>
                  <a:lnTo>
                    <a:pt x="16507" y="4345"/>
                  </a:lnTo>
                  <a:lnTo>
                    <a:pt x="16382" y="4553"/>
                  </a:lnTo>
                  <a:lnTo>
                    <a:pt x="16257" y="4761"/>
                  </a:lnTo>
                  <a:lnTo>
                    <a:pt x="16112" y="4969"/>
                  </a:lnTo>
                  <a:lnTo>
                    <a:pt x="15945" y="5177"/>
                  </a:lnTo>
                  <a:lnTo>
                    <a:pt x="15924" y="51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6727100" y="1422978"/>
              <a:ext cx="397350" cy="627551"/>
            </a:xfrm>
            <a:custGeom>
              <a:rect b="b" l="l" r="r" t="t"/>
              <a:pathLst>
                <a:path extrusionOk="0" h="26465" w="16757">
                  <a:moveTo>
                    <a:pt x="13471" y="0"/>
                  </a:moveTo>
                  <a:lnTo>
                    <a:pt x="13264" y="21"/>
                  </a:lnTo>
                  <a:lnTo>
                    <a:pt x="13076" y="63"/>
                  </a:lnTo>
                  <a:lnTo>
                    <a:pt x="12869" y="104"/>
                  </a:lnTo>
                  <a:lnTo>
                    <a:pt x="12681" y="167"/>
                  </a:lnTo>
                  <a:lnTo>
                    <a:pt x="12474" y="229"/>
                  </a:lnTo>
                  <a:lnTo>
                    <a:pt x="12286" y="333"/>
                  </a:lnTo>
                  <a:lnTo>
                    <a:pt x="12099" y="437"/>
                  </a:lnTo>
                  <a:lnTo>
                    <a:pt x="11351" y="1061"/>
                  </a:lnTo>
                  <a:lnTo>
                    <a:pt x="10623" y="1684"/>
                  </a:lnTo>
                  <a:lnTo>
                    <a:pt x="9210" y="2973"/>
                  </a:lnTo>
                  <a:lnTo>
                    <a:pt x="8482" y="3659"/>
                  </a:lnTo>
                  <a:lnTo>
                    <a:pt x="7755" y="4345"/>
                  </a:lnTo>
                  <a:lnTo>
                    <a:pt x="7318" y="4782"/>
                  </a:lnTo>
                  <a:lnTo>
                    <a:pt x="6445" y="5655"/>
                  </a:lnTo>
                  <a:lnTo>
                    <a:pt x="5759" y="6341"/>
                  </a:lnTo>
                  <a:lnTo>
                    <a:pt x="5094" y="7069"/>
                  </a:lnTo>
                  <a:lnTo>
                    <a:pt x="4428" y="7796"/>
                  </a:lnTo>
                  <a:lnTo>
                    <a:pt x="3784" y="8545"/>
                  </a:lnTo>
                  <a:lnTo>
                    <a:pt x="3160" y="9293"/>
                  </a:lnTo>
                  <a:lnTo>
                    <a:pt x="2557" y="10062"/>
                  </a:lnTo>
                  <a:lnTo>
                    <a:pt x="1954" y="10852"/>
                  </a:lnTo>
                  <a:lnTo>
                    <a:pt x="1372" y="11642"/>
                  </a:lnTo>
                  <a:lnTo>
                    <a:pt x="790" y="12494"/>
                  </a:lnTo>
                  <a:lnTo>
                    <a:pt x="728" y="12598"/>
                  </a:lnTo>
                  <a:lnTo>
                    <a:pt x="707" y="12640"/>
                  </a:lnTo>
                  <a:lnTo>
                    <a:pt x="562" y="12848"/>
                  </a:lnTo>
                  <a:lnTo>
                    <a:pt x="416" y="13139"/>
                  </a:lnTo>
                  <a:lnTo>
                    <a:pt x="291" y="13430"/>
                  </a:lnTo>
                  <a:lnTo>
                    <a:pt x="208" y="13721"/>
                  </a:lnTo>
                  <a:lnTo>
                    <a:pt x="125" y="14012"/>
                  </a:lnTo>
                  <a:lnTo>
                    <a:pt x="63" y="14303"/>
                  </a:lnTo>
                  <a:lnTo>
                    <a:pt x="21" y="14594"/>
                  </a:lnTo>
                  <a:lnTo>
                    <a:pt x="0" y="15051"/>
                  </a:lnTo>
                  <a:lnTo>
                    <a:pt x="21" y="15426"/>
                  </a:lnTo>
                  <a:lnTo>
                    <a:pt x="63" y="15779"/>
                  </a:lnTo>
                  <a:lnTo>
                    <a:pt x="125" y="16153"/>
                  </a:lnTo>
                  <a:lnTo>
                    <a:pt x="229" y="16507"/>
                  </a:lnTo>
                  <a:lnTo>
                    <a:pt x="333" y="16860"/>
                  </a:lnTo>
                  <a:lnTo>
                    <a:pt x="478" y="17193"/>
                  </a:lnTo>
                  <a:lnTo>
                    <a:pt x="624" y="17504"/>
                  </a:lnTo>
                  <a:lnTo>
                    <a:pt x="790" y="17837"/>
                  </a:lnTo>
                  <a:lnTo>
                    <a:pt x="1081" y="18336"/>
                  </a:lnTo>
                  <a:lnTo>
                    <a:pt x="1393" y="18835"/>
                  </a:lnTo>
                  <a:lnTo>
                    <a:pt x="1747" y="19313"/>
                  </a:lnTo>
                  <a:lnTo>
                    <a:pt x="2100" y="19770"/>
                  </a:lnTo>
                  <a:lnTo>
                    <a:pt x="2453" y="20186"/>
                  </a:lnTo>
                  <a:lnTo>
                    <a:pt x="2807" y="20560"/>
                  </a:lnTo>
                  <a:lnTo>
                    <a:pt x="3534" y="21309"/>
                  </a:lnTo>
                  <a:lnTo>
                    <a:pt x="4241" y="21974"/>
                  </a:lnTo>
                  <a:lnTo>
                    <a:pt x="4969" y="22618"/>
                  </a:lnTo>
                  <a:lnTo>
                    <a:pt x="5717" y="23263"/>
                  </a:lnTo>
                  <a:lnTo>
                    <a:pt x="6486" y="23866"/>
                  </a:lnTo>
                  <a:lnTo>
                    <a:pt x="7276" y="24469"/>
                  </a:lnTo>
                  <a:lnTo>
                    <a:pt x="8066" y="25051"/>
                  </a:lnTo>
                  <a:lnTo>
                    <a:pt x="8877" y="25591"/>
                  </a:lnTo>
                  <a:lnTo>
                    <a:pt x="9688" y="26132"/>
                  </a:lnTo>
                  <a:lnTo>
                    <a:pt x="9958" y="26277"/>
                  </a:lnTo>
                  <a:lnTo>
                    <a:pt x="10228" y="26381"/>
                  </a:lnTo>
                  <a:lnTo>
                    <a:pt x="10499" y="26444"/>
                  </a:lnTo>
                  <a:lnTo>
                    <a:pt x="10790" y="26464"/>
                  </a:lnTo>
                  <a:lnTo>
                    <a:pt x="10998" y="26444"/>
                  </a:lnTo>
                  <a:lnTo>
                    <a:pt x="11185" y="26423"/>
                  </a:lnTo>
                  <a:lnTo>
                    <a:pt x="11393" y="26360"/>
                  </a:lnTo>
                  <a:lnTo>
                    <a:pt x="11580" y="26298"/>
                  </a:lnTo>
                  <a:lnTo>
                    <a:pt x="11767" y="26194"/>
                  </a:lnTo>
                  <a:lnTo>
                    <a:pt x="11933" y="26090"/>
                  </a:lnTo>
                  <a:lnTo>
                    <a:pt x="12099" y="25965"/>
                  </a:lnTo>
                  <a:lnTo>
                    <a:pt x="12266" y="25799"/>
                  </a:lnTo>
                  <a:lnTo>
                    <a:pt x="12370" y="25654"/>
                  </a:lnTo>
                  <a:lnTo>
                    <a:pt x="12474" y="25508"/>
                  </a:lnTo>
                  <a:lnTo>
                    <a:pt x="12578" y="25342"/>
                  </a:lnTo>
                  <a:lnTo>
                    <a:pt x="12640" y="25175"/>
                  </a:lnTo>
                  <a:lnTo>
                    <a:pt x="12702" y="25009"/>
                  </a:lnTo>
                  <a:lnTo>
                    <a:pt x="12744" y="24843"/>
                  </a:lnTo>
                  <a:lnTo>
                    <a:pt x="12765" y="24656"/>
                  </a:lnTo>
                  <a:lnTo>
                    <a:pt x="12765" y="24489"/>
                  </a:lnTo>
                  <a:lnTo>
                    <a:pt x="12765" y="24282"/>
                  </a:lnTo>
                  <a:lnTo>
                    <a:pt x="12723" y="24074"/>
                  </a:lnTo>
                  <a:lnTo>
                    <a:pt x="12681" y="23887"/>
                  </a:lnTo>
                  <a:lnTo>
                    <a:pt x="12598" y="23699"/>
                  </a:lnTo>
                  <a:lnTo>
                    <a:pt x="12515" y="23512"/>
                  </a:lnTo>
                  <a:lnTo>
                    <a:pt x="12390" y="23325"/>
                  </a:lnTo>
                  <a:lnTo>
                    <a:pt x="12266" y="23159"/>
                  </a:lnTo>
                  <a:lnTo>
                    <a:pt x="12099" y="23013"/>
                  </a:lnTo>
                  <a:lnTo>
                    <a:pt x="12058" y="22951"/>
                  </a:lnTo>
                  <a:lnTo>
                    <a:pt x="10769" y="21766"/>
                  </a:lnTo>
                  <a:lnTo>
                    <a:pt x="9501" y="20519"/>
                  </a:lnTo>
                  <a:lnTo>
                    <a:pt x="8524" y="19500"/>
                  </a:lnTo>
                  <a:lnTo>
                    <a:pt x="8046" y="19001"/>
                  </a:lnTo>
                  <a:lnTo>
                    <a:pt x="7588" y="18482"/>
                  </a:lnTo>
                  <a:lnTo>
                    <a:pt x="7152" y="17962"/>
                  </a:lnTo>
                  <a:lnTo>
                    <a:pt x="6653" y="17317"/>
                  </a:lnTo>
                  <a:lnTo>
                    <a:pt x="6175" y="16673"/>
                  </a:lnTo>
                  <a:lnTo>
                    <a:pt x="5987" y="16382"/>
                  </a:lnTo>
                  <a:lnTo>
                    <a:pt x="5821" y="16091"/>
                  </a:lnTo>
                  <a:lnTo>
                    <a:pt x="5655" y="15800"/>
                  </a:lnTo>
                  <a:lnTo>
                    <a:pt x="5509" y="15488"/>
                  </a:lnTo>
                  <a:lnTo>
                    <a:pt x="5468" y="15384"/>
                  </a:lnTo>
                  <a:lnTo>
                    <a:pt x="5821" y="14927"/>
                  </a:lnTo>
                  <a:lnTo>
                    <a:pt x="6382" y="14261"/>
                  </a:lnTo>
                  <a:lnTo>
                    <a:pt x="6944" y="13617"/>
                  </a:lnTo>
                  <a:lnTo>
                    <a:pt x="7526" y="12973"/>
                  </a:lnTo>
                  <a:lnTo>
                    <a:pt x="8108" y="12328"/>
                  </a:lnTo>
                  <a:lnTo>
                    <a:pt x="8711" y="11704"/>
                  </a:lnTo>
                  <a:lnTo>
                    <a:pt x="9334" y="11081"/>
                  </a:lnTo>
                  <a:lnTo>
                    <a:pt x="9958" y="10478"/>
                  </a:lnTo>
                  <a:lnTo>
                    <a:pt x="10582" y="9875"/>
                  </a:lnTo>
                  <a:lnTo>
                    <a:pt x="11226" y="9272"/>
                  </a:lnTo>
                  <a:lnTo>
                    <a:pt x="11891" y="8669"/>
                  </a:lnTo>
                  <a:lnTo>
                    <a:pt x="13222" y="7484"/>
                  </a:lnTo>
                  <a:lnTo>
                    <a:pt x="14573" y="6299"/>
                  </a:lnTo>
                  <a:lnTo>
                    <a:pt x="15924" y="5177"/>
                  </a:lnTo>
                  <a:lnTo>
                    <a:pt x="15945" y="5177"/>
                  </a:lnTo>
                  <a:lnTo>
                    <a:pt x="16132" y="4948"/>
                  </a:lnTo>
                  <a:lnTo>
                    <a:pt x="16299" y="4699"/>
                  </a:lnTo>
                  <a:lnTo>
                    <a:pt x="16444" y="4449"/>
                  </a:lnTo>
                  <a:lnTo>
                    <a:pt x="16569" y="4179"/>
                  </a:lnTo>
                  <a:lnTo>
                    <a:pt x="16652" y="3929"/>
                  </a:lnTo>
                  <a:lnTo>
                    <a:pt x="16714" y="3638"/>
                  </a:lnTo>
                  <a:lnTo>
                    <a:pt x="16756" y="3368"/>
                  </a:lnTo>
                  <a:lnTo>
                    <a:pt x="16756" y="3077"/>
                  </a:lnTo>
                  <a:lnTo>
                    <a:pt x="16756" y="2890"/>
                  </a:lnTo>
                  <a:lnTo>
                    <a:pt x="16735" y="2682"/>
                  </a:lnTo>
                  <a:lnTo>
                    <a:pt x="16714" y="2474"/>
                  </a:lnTo>
                  <a:lnTo>
                    <a:pt x="16652" y="2266"/>
                  </a:lnTo>
                  <a:lnTo>
                    <a:pt x="16590" y="2079"/>
                  </a:lnTo>
                  <a:lnTo>
                    <a:pt x="16527" y="1892"/>
                  </a:lnTo>
                  <a:lnTo>
                    <a:pt x="16444" y="1705"/>
                  </a:lnTo>
                  <a:lnTo>
                    <a:pt x="16340" y="1518"/>
                  </a:lnTo>
                  <a:lnTo>
                    <a:pt x="16216" y="1331"/>
                  </a:lnTo>
                  <a:lnTo>
                    <a:pt x="16091" y="1165"/>
                  </a:lnTo>
                  <a:lnTo>
                    <a:pt x="15966" y="998"/>
                  </a:lnTo>
                  <a:lnTo>
                    <a:pt x="15821" y="853"/>
                  </a:lnTo>
                  <a:lnTo>
                    <a:pt x="15675" y="728"/>
                  </a:lnTo>
                  <a:lnTo>
                    <a:pt x="15509" y="603"/>
                  </a:lnTo>
                  <a:lnTo>
                    <a:pt x="15363" y="499"/>
                  </a:lnTo>
                  <a:lnTo>
                    <a:pt x="15176" y="395"/>
                  </a:lnTo>
                  <a:lnTo>
                    <a:pt x="15010" y="291"/>
                  </a:lnTo>
                  <a:lnTo>
                    <a:pt x="14823" y="208"/>
                  </a:lnTo>
                  <a:lnTo>
                    <a:pt x="14448" y="104"/>
                  </a:lnTo>
                  <a:lnTo>
                    <a:pt x="14074" y="21"/>
                  </a:lnTo>
                  <a:lnTo>
                    <a:pt x="13866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6854764" y="1779865"/>
              <a:ext cx="522" cy="996"/>
            </a:xfrm>
            <a:custGeom>
              <a:rect b="b" l="l" r="r" t="t"/>
              <a:pathLst>
                <a:path extrusionOk="0" fill="none" h="42" w="2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7"/>
            <p:cNvSpPr/>
            <p:nvPr/>
          </p:nvSpPr>
          <p:spPr>
            <a:xfrm>
              <a:off x="6727100" y="1422978"/>
              <a:ext cx="397350" cy="627551"/>
            </a:xfrm>
            <a:custGeom>
              <a:rect b="b" l="l" r="r" t="t"/>
              <a:pathLst>
                <a:path extrusionOk="0" fill="none" h="26465" w="16757">
                  <a:moveTo>
                    <a:pt x="13679" y="0"/>
                  </a:moveTo>
                  <a:lnTo>
                    <a:pt x="13679" y="0"/>
                  </a:lnTo>
                  <a:lnTo>
                    <a:pt x="13471" y="0"/>
                  </a:lnTo>
                  <a:lnTo>
                    <a:pt x="13264" y="21"/>
                  </a:lnTo>
                  <a:lnTo>
                    <a:pt x="13076" y="63"/>
                  </a:lnTo>
                  <a:lnTo>
                    <a:pt x="12869" y="104"/>
                  </a:lnTo>
                  <a:lnTo>
                    <a:pt x="12681" y="167"/>
                  </a:lnTo>
                  <a:lnTo>
                    <a:pt x="12474" y="229"/>
                  </a:lnTo>
                  <a:lnTo>
                    <a:pt x="12286" y="333"/>
                  </a:lnTo>
                  <a:lnTo>
                    <a:pt x="12099" y="437"/>
                  </a:lnTo>
                  <a:lnTo>
                    <a:pt x="12099" y="437"/>
                  </a:lnTo>
                  <a:lnTo>
                    <a:pt x="11351" y="1061"/>
                  </a:lnTo>
                  <a:lnTo>
                    <a:pt x="10623" y="1684"/>
                  </a:lnTo>
                  <a:lnTo>
                    <a:pt x="9210" y="2973"/>
                  </a:lnTo>
                  <a:lnTo>
                    <a:pt x="9210" y="2973"/>
                  </a:lnTo>
                  <a:lnTo>
                    <a:pt x="8482" y="3659"/>
                  </a:lnTo>
                  <a:lnTo>
                    <a:pt x="7755" y="4345"/>
                  </a:lnTo>
                  <a:lnTo>
                    <a:pt x="7755" y="4345"/>
                  </a:lnTo>
                  <a:lnTo>
                    <a:pt x="7318" y="4782"/>
                  </a:lnTo>
                  <a:lnTo>
                    <a:pt x="7318" y="4782"/>
                  </a:lnTo>
                  <a:lnTo>
                    <a:pt x="6445" y="5655"/>
                  </a:lnTo>
                  <a:lnTo>
                    <a:pt x="6445" y="5655"/>
                  </a:lnTo>
                  <a:lnTo>
                    <a:pt x="5759" y="6341"/>
                  </a:lnTo>
                  <a:lnTo>
                    <a:pt x="5094" y="7069"/>
                  </a:lnTo>
                  <a:lnTo>
                    <a:pt x="4428" y="7796"/>
                  </a:lnTo>
                  <a:lnTo>
                    <a:pt x="3784" y="8545"/>
                  </a:lnTo>
                  <a:lnTo>
                    <a:pt x="3160" y="9293"/>
                  </a:lnTo>
                  <a:lnTo>
                    <a:pt x="2557" y="10062"/>
                  </a:lnTo>
                  <a:lnTo>
                    <a:pt x="1954" y="10852"/>
                  </a:lnTo>
                  <a:lnTo>
                    <a:pt x="1372" y="11642"/>
                  </a:lnTo>
                  <a:lnTo>
                    <a:pt x="790" y="12494"/>
                  </a:lnTo>
                  <a:lnTo>
                    <a:pt x="728" y="12598"/>
                  </a:lnTo>
                  <a:lnTo>
                    <a:pt x="707" y="12640"/>
                  </a:lnTo>
                  <a:lnTo>
                    <a:pt x="562" y="12848"/>
                  </a:lnTo>
                  <a:lnTo>
                    <a:pt x="562" y="12848"/>
                  </a:lnTo>
                  <a:lnTo>
                    <a:pt x="416" y="13139"/>
                  </a:lnTo>
                  <a:lnTo>
                    <a:pt x="291" y="13430"/>
                  </a:lnTo>
                  <a:lnTo>
                    <a:pt x="291" y="13430"/>
                  </a:lnTo>
                  <a:lnTo>
                    <a:pt x="208" y="13721"/>
                  </a:lnTo>
                  <a:lnTo>
                    <a:pt x="125" y="14012"/>
                  </a:lnTo>
                  <a:lnTo>
                    <a:pt x="63" y="14303"/>
                  </a:lnTo>
                  <a:lnTo>
                    <a:pt x="21" y="14594"/>
                  </a:lnTo>
                  <a:lnTo>
                    <a:pt x="21" y="14594"/>
                  </a:lnTo>
                  <a:lnTo>
                    <a:pt x="0" y="15051"/>
                  </a:lnTo>
                  <a:lnTo>
                    <a:pt x="0" y="15051"/>
                  </a:lnTo>
                  <a:lnTo>
                    <a:pt x="21" y="15426"/>
                  </a:lnTo>
                  <a:lnTo>
                    <a:pt x="63" y="15779"/>
                  </a:lnTo>
                  <a:lnTo>
                    <a:pt x="125" y="16153"/>
                  </a:lnTo>
                  <a:lnTo>
                    <a:pt x="229" y="16507"/>
                  </a:lnTo>
                  <a:lnTo>
                    <a:pt x="229" y="16507"/>
                  </a:lnTo>
                  <a:lnTo>
                    <a:pt x="333" y="16860"/>
                  </a:lnTo>
                  <a:lnTo>
                    <a:pt x="478" y="17193"/>
                  </a:lnTo>
                  <a:lnTo>
                    <a:pt x="624" y="17504"/>
                  </a:lnTo>
                  <a:lnTo>
                    <a:pt x="790" y="17837"/>
                  </a:lnTo>
                  <a:lnTo>
                    <a:pt x="790" y="17837"/>
                  </a:lnTo>
                  <a:lnTo>
                    <a:pt x="1081" y="18336"/>
                  </a:lnTo>
                  <a:lnTo>
                    <a:pt x="1393" y="18835"/>
                  </a:lnTo>
                  <a:lnTo>
                    <a:pt x="1747" y="19313"/>
                  </a:lnTo>
                  <a:lnTo>
                    <a:pt x="2100" y="19770"/>
                  </a:lnTo>
                  <a:lnTo>
                    <a:pt x="2100" y="19770"/>
                  </a:lnTo>
                  <a:lnTo>
                    <a:pt x="2453" y="20186"/>
                  </a:lnTo>
                  <a:lnTo>
                    <a:pt x="2807" y="20560"/>
                  </a:lnTo>
                  <a:lnTo>
                    <a:pt x="3534" y="21309"/>
                  </a:lnTo>
                  <a:lnTo>
                    <a:pt x="3534" y="21309"/>
                  </a:lnTo>
                  <a:lnTo>
                    <a:pt x="4241" y="21974"/>
                  </a:lnTo>
                  <a:lnTo>
                    <a:pt x="4969" y="22618"/>
                  </a:lnTo>
                  <a:lnTo>
                    <a:pt x="5717" y="23263"/>
                  </a:lnTo>
                  <a:lnTo>
                    <a:pt x="6486" y="23866"/>
                  </a:lnTo>
                  <a:lnTo>
                    <a:pt x="7276" y="24469"/>
                  </a:lnTo>
                  <a:lnTo>
                    <a:pt x="8066" y="25051"/>
                  </a:lnTo>
                  <a:lnTo>
                    <a:pt x="8877" y="25591"/>
                  </a:lnTo>
                  <a:lnTo>
                    <a:pt x="9688" y="26132"/>
                  </a:lnTo>
                  <a:lnTo>
                    <a:pt x="9688" y="26132"/>
                  </a:lnTo>
                  <a:lnTo>
                    <a:pt x="9958" y="26277"/>
                  </a:lnTo>
                  <a:lnTo>
                    <a:pt x="10228" y="26381"/>
                  </a:lnTo>
                  <a:lnTo>
                    <a:pt x="10499" y="26444"/>
                  </a:lnTo>
                  <a:lnTo>
                    <a:pt x="10790" y="26464"/>
                  </a:lnTo>
                  <a:lnTo>
                    <a:pt x="10790" y="26464"/>
                  </a:lnTo>
                  <a:lnTo>
                    <a:pt x="10998" y="26444"/>
                  </a:lnTo>
                  <a:lnTo>
                    <a:pt x="11185" y="26423"/>
                  </a:lnTo>
                  <a:lnTo>
                    <a:pt x="11393" y="26360"/>
                  </a:lnTo>
                  <a:lnTo>
                    <a:pt x="11580" y="26298"/>
                  </a:lnTo>
                  <a:lnTo>
                    <a:pt x="11767" y="26194"/>
                  </a:lnTo>
                  <a:lnTo>
                    <a:pt x="11933" y="26090"/>
                  </a:lnTo>
                  <a:lnTo>
                    <a:pt x="12099" y="25965"/>
                  </a:lnTo>
                  <a:lnTo>
                    <a:pt x="12266" y="25799"/>
                  </a:lnTo>
                  <a:lnTo>
                    <a:pt x="12266" y="25799"/>
                  </a:lnTo>
                  <a:lnTo>
                    <a:pt x="12370" y="25654"/>
                  </a:lnTo>
                  <a:lnTo>
                    <a:pt x="12474" y="25508"/>
                  </a:lnTo>
                  <a:lnTo>
                    <a:pt x="12578" y="25342"/>
                  </a:lnTo>
                  <a:lnTo>
                    <a:pt x="12640" y="25175"/>
                  </a:lnTo>
                  <a:lnTo>
                    <a:pt x="12702" y="25009"/>
                  </a:lnTo>
                  <a:lnTo>
                    <a:pt x="12744" y="24843"/>
                  </a:lnTo>
                  <a:lnTo>
                    <a:pt x="12765" y="24656"/>
                  </a:lnTo>
                  <a:lnTo>
                    <a:pt x="12765" y="24489"/>
                  </a:lnTo>
                  <a:lnTo>
                    <a:pt x="12765" y="24489"/>
                  </a:lnTo>
                  <a:lnTo>
                    <a:pt x="12765" y="24282"/>
                  </a:lnTo>
                  <a:lnTo>
                    <a:pt x="12723" y="24074"/>
                  </a:lnTo>
                  <a:lnTo>
                    <a:pt x="12681" y="23887"/>
                  </a:lnTo>
                  <a:lnTo>
                    <a:pt x="12598" y="23699"/>
                  </a:lnTo>
                  <a:lnTo>
                    <a:pt x="12515" y="23512"/>
                  </a:lnTo>
                  <a:lnTo>
                    <a:pt x="12390" y="23325"/>
                  </a:lnTo>
                  <a:lnTo>
                    <a:pt x="12266" y="23159"/>
                  </a:lnTo>
                  <a:lnTo>
                    <a:pt x="12099" y="23013"/>
                  </a:lnTo>
                  <a:lnTo>
                    <a:pt x="12058" y="22951"/>
                  </a:lnTo>
                  <a:lnTo>
                    <a:pt x="12058" y="22951"/>
                  </a:lnTo>
                  <a:lnTo>
                    <a:pt x="10769" y="21766"/>
                  </a:lnTo>
                  <a:lnTo>
                    <a:pt x="9501" y="20519"/>
                  </a:lnTo>
                  <a:lnTo>
                    <a:pt x="9501" y="20519"/>
                  </a:lnTo>
                  <a:lnTo>
                    <a:pt x="8524" y="19500"/>
                  </a:lnTo>
                  <a:lnTo>
                    <a:pt x="8046" y="19001"/>
                  </a:lnTo>
                  <a:lnTo>
                    <a:pt x="7588" y="18482"/>
                  </a:lnTo>
                  <a:lnTo>
                    <a:pt x="7588" y="18482"/>
                  </a:lnTo>
                  <a:lnTo>
                    <a:pt x="7152" y="17962"/>
                  </a:lnTo>
                  <a:lnTo>
                    <a:pt x="7152" y="17962"/>
                  </a:lnTo>
                  <a:lnTo>
                    <a:pt x="6653" y="17317"/>
                  </a:lnTo>
                  <a:lnTo>
                    <a:pt x="6175" y="16673"/>
                  </a:lnTo>
                  <a:lnTo>
                    <a:pt x="6175" y="16673"/>
                  </a:lnTo>
                  <a:lnTo>
                    <a:pt x="5987" y="16382"/>
                  </a:lnTo>
                  <a:lnTo>
                    <a:pt x="5821" y="16091"/>
                  </a:lnTo>
                  <a:lnTo>
                    <a:pt x="5655" y="15800"/>
                  </a:lnTo>
                  <a:lnTo>
                    <a:pt x="5509" y="15488"/>
                  </a:lnTo>
                  <a:lnTo>
                    <a:pt x="5509" y="15488"/>
                  </a:lnTo>
                  <a:lnTo>
                    <a:pt x="5468" y="15384"/>
                  </a:lnTo>
                  <a:lnTo>
                    <a:pt x="5468" y="15384"/>
                  </a:lnTo>
                  <a:lnTo>
                    <a:pt x="5468" y="15384"/>
                  </a:lnTo>
                  <a:lnTo>
                    <a:pt x="5821" y="14927"/>
                  </a:lnTo>
                  <a:lnTo>
                    <a:pt x="5821" y="14927"/>
                  </a:lnTo>
                  <a:lnTo>
                    <a:pt x="6382" y="14261"/>
                  </a:lnTo>
                  <a:lnTo>
                    <a:pt x="6944" y="13617"/>
                  </a:lnTo>
                  <a:lnTo>
                    <a:pt x="7526" y="12973"/>
                  </a:lnTo>
                  <a:lnTo>
                    <a:pt x="8108" y="12328"/>
                  </a:lnTo>
                  <a:lnTo>
                    <a:pt x="8711" y="11704"/>
                  </a:lnTo>
                  <a:lnTo>
                    <a:pt x="9334" y="11081"/>
                  </a:lnTo>
                  <a:lnTo>
                    <a:pt x="9958" y="10478"/>
                  </a:lnTo>
                  <a:lnTo>
                    <a:pt x="10582" y="9875"/>
                  </a:lnTo>
                  <a:lnTo>
                    <a:pt x="10582" y="9875"/>
                  </a:lnTo>
                  <a:lnTo>
                    <a:pt x="11226" y="9272"/>
                  </a:lnTo>
                  <a:lnTo>
                    <a:pt x="11891" y="8669"/>
                  </a:lnTo>
                  <a:lnTo>
                    <a:pt x="13222" y="7484"/>
                  </a:lnTo>
                  <a:lnTo>
                    <a:pt x="13222" y="7484"/>
                  </a:lnTo>
                  <a:lnTo>
                    <a:pt x="14573" y="6299"/>
                  </a:lnTo>
                  <a:lnTo>
                    <a:pt x="15924" y="5177"/>
                  </a:lnTo>
                  <a:lnTo>
                    <a:pt x="15945" y="5177"/>
                  </a:lnTo>
                  <a:lnTo>
                    <a:pt x="15945" y="5177"/>
                  </a:lnTo>
                  <a:lnTo>
                    <a:pt x="16132" y="4948"/>
                  </a:lnTo>
                  <a:lnTo>
                    <a:pt x="16299" y="4699"/>
                  </a:lnTo>
                  <a:lnTo>
                    <a:pt x="16444" y="4449"/>
                  </a:lnTo>
                  <a:lnTo>
                    <a:pt x="16569" y="4179"/>
                  </a:lnTo>
                  <a:lnTo>
                    <a:pt x="16652" y="3929"/>
                  </a:lnTo>
                  <a:lnTo>
                    <a:pt x="16714" y="3638"/>
                  </a:lnTo>
                  <a:lnTo>
                    <a:pt x="16756" y="3368"/>
                  </a:lnTo>
                  <a:lnTo>
                    <a:pt x="16756" y="3077"/>
                  </a:lnTo>
                  <a:lnTo>
                    <a:pt x="16756" y="3077"/>
                  </a:lnTo>
                  <a:lnTo>
                    <a:pt x="16756" y="2890"/>
                  </a:lnTo>
                  <a:lnTo>
                    <a:pt x="16735" y="2682"/>
                  </a:lnTo>
                  <a:lnTo>
                    <a:pt x="16714" y="2474"/>
                  </a:lnTo>
                  <a:lnTo>
                    <a:pt x="16652" y="2266"/>
                  </a:lnTo>
                  <a:lnTo>
                    <a:pt x="16590" y="2079"/>
                  </a:lnTo>
                  <a:lnTo>
                    <a:pt x="16527" y="1892"/>
                  </a:lnTo>
                  <a:lnTo>
                    <a:pt x="16444" y="1705"/>
                  </a:lnTo>
                  <a:lnTo>
                    <a:pt x="16340" y="1518"/>
                  </a:lnTo>
                  <a:lnTo>
                    <a:pt x="16340" y="1518"/>
                  </a:lnTo>
                  <a:lnTo>
                    <a:pt x="16216" y="1331"/>
                  </a:lnTo>
                  <a:lnTo>
                    <a:pt x="16091" y="1165"/>
                  </a:lnTo>
                  <a:lnTo>
                    <a:pt x="15966" y="998"/>
                  </a:lnTo>
                  <a:lnTo>
                    <a:pt x="15821" y="853"/>
                  </a:lnTo>
                  <a:lnTo>
                    <a:pt x="15675" y="728"/>
                  </a:lnTo>
                  <a:lnTo>
                    <a:pt x="15509" y="603"/>
                  </a:lnTo>
                  <a:lnTo>
                    <a:pt x="15363" y="499"/>
                  </a:lnTo>
                  <a:lnTo>
                    <a:pt x="15176" y="395"/>
                  </a:lnTo>
                  <a:lnTo>
                    <a:pt x="15010" y="291"/>
                  </a:lnTo>
                  <a:lnTo>
                    <a:pt x="14823" y="208"/>
                  </a:lnTo>
                  <a:lnTo>
                    <a:pt x="14448" y="104"/>
                  </a:lnTo>
                  <a:lnTo>
                    <a:pt x="14074" y="21"/>
                  </a:lnTo>
                  <a:lnTo>
                    <a:pt x="13866" y="0"/>
                  </a:lnTo>
                  <a:lnTo>
                    <a:pt x="136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6968155" y="1980989"/>
              <a:ext cx="131628" cy="99095"/>
            </a:xfrm>
            <a:custGeom>
              <a:rect b="b" l="l" r="r" t="t"/>
              <a:pathLst>
                <a:path extrusionOk="0" h="4179" w="5551">
                  <a:moveTo>
                    <a:pt x="2058" y="0"/>
                  </a:moveTo>
                  <a:lnTo>
                    <a:pt x="1913" y="21"/>
                  </a:lnTo>
                  <a:lnTo>
                    <a:pt x="1788" y="42"/>
                  </a:lnTo>
                  <a:lnTo>
                    <a:pt x="1663" y="83"/>
                  </a:lnTo>
                  <a:lnTo>
                    <a:pt x="1538" y="146"/>
                  </a:lnTo>
                  <a:lnTo>
                    <a:pt x="270" y="1040"/>
                  </a:lnTo>
                  <a:lnTo>
                    <a:pt x="166" y="1164"/>
                  </a:lnTo>
                  <a:lnTo>
                    <a:pt x="104" y="1268"/>
                  </a:lnTo>
                  <a:lnTo>
                    <a:pt x="42" y="1393"/>
                  </a:lnTo>
                  <a:lnTo>
                    <a:pt x="21" y="1518"/>
                  </a:lnTo>
                  <a:lnTo>
                    <a:pt x="0" y="1663"/>
                  </a:lnTo>
                  <a:lnTo>
                    <a:pt x="0" y="1788"/>
                  </a:lnTo>
                  <a:lnTo>
                    <a:pt x="0" y="1913"/>
                  </a:lnTo>
                  <a:lnTo>
                    <a:pt x="42" y="2037"/>
                  </a:lnTo>
                  <a:lnTo>
                    <a:pt x="125" y="2308"/>
                  </a:lnTo>
                  <a:lnTo>
                    <a:pt x="249" y="2578"/>
                  </a:lnTo>
                  <a:lnTo>
                    <a:pt x="395" y="2827"/>
                  </a:lnTo>
                  <a:lnTo>
                    <a:pt x="582" y="3056"/>
                  </a:lnTo>
                  <a:lnTo>
                    <a:pt x="769" y="3285"/>
                  </a:lnTo>
                  <a:lnTo>
                    <a:pt x="977" y="3513"/>
                  </a:lnTo>
                  <a:lnTo>
                    <a:pt x="1351" y="3846"/>
                  </a:lnTo>
                  <a:lnTo>
                    <a:pt x="1622" y="4096"/>
                  </a:lnTo>
                  <a:lnTo>
                    <a:pt x="1725" y="4179"/>
                  </a:lnTo>
                  <a:lnTo>
                    <a:pt x="5551" y="1996"/>
                  </a:lnTo>
                  <a:lnTo>
                    <a:pt x="2557" y="146"/>
                  </a:lnTo>
                  <a:lnTo>
                    <a:pt x="2432" y="83"/>
                  </a:lnTo>
                  <a:lnTo>
                    <a:pt x="2308" y="42"/>
                  </a:lnTo>
                  <a:lnTo>
                    <a:pt x="2183" y="2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7009058" y="2028295"/>
              <a:ext cx="106493" cy="105521"/>
            </a:xfrm>
            <a:custGeom>
              <a:rect b="b" l="l" r="r" t="t"/>
              <a:pathLst>
                <a:path extrusionOk="0" h="4450" w="4491">
                  <a:moveTo>
                    <a:pt x="3826" y="1"/>
                  </a:moveTo>
                  <a:lnTo>
                    <a:pt x="0" y="2184"/>
                  </a:lnTo>
                  <a:lnTo>
                    <a:pt x="978" y="3951"/>
                  </a:lnTo>
                  <a:lnTo>
                    <a:pt x="978" y="3972"/>
                  </a:lnTo>
                  <a:lnTo>
                    <a:pt x="1102" y="4138"/>
                  </a:lnTo>
                  <a:lnTo>
                    <a:pt x="1248" y="4263"/>
                  </a:lnTo>
                  <a:lnTo>
                    <a:pt x="1414" y="4367"/>
                  </a:lnTo>
                  <a:lnTo>
                    <a:pt x="1601" y="4429"/>
                  </a:lnTo>
                  <a:lnTo>
                    <a:pt x="1788" y="4450"/>
                  </a:lnTo>
                  <a:lnTo>
                    <a:pt x="1975" y="4450"/>
                  </a:lnTo>
                  <a:lnTo>
                    <a:pt x="2162" y="4408"/>
                  </a:lnTo>
                  <a:lnTo>
                    <a:pt x="2350" y="4325"/>
                  </a:lnTo>
                  <a:lnTo>
                    <a:pt x="3992" y="3348"/>
                  </a:lnTo>
                  <a:lnTo>
                    <a:pt x="4137" y="3244"/>
                  </a:lnTo>
                  <a:lnTo>
                    <a:pt x="4241" y="3140"/>
                  </a:lnTo>
                  <a:lnTo>
                    <a:pt x="4345" y="2994"/>
                  </a:lnTo>
                  <a:lnTo>
                    <a:pt x="4408" y="2849"/>
                  </a:lnTo>
                  <a:lnTo>
                    <a:pt x="4470" y="2703"/>
                  </a:lnTo>
                  <a:lnTo>
                    <a:pt x="4491" y="2537"/>
                  </a:lnTo>
                  <a:lnTo>
                    <a:pt x="4470" y="2371"/>
                  </a:lnTo>
                  <a:lnTo>
                    <a:pt x="4449" y="22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7782468" y="1350514"/>
              <a:ext cx="152851" cy="174026"/>
            </a:xfrm>
            <a:custGeom>
              <a:rect b="b" l="l" r="r" t="t"/>
              <a:pathLst>
                <a:path extrusionOk="0" h="7339" w="6446">
                  <a:moveTo>
                    <a:pt x="4117" y="0"/>
                  </a:moveTo>
                  <a:lnTo>
                    <a:pt x="63" y="790"/>
                  </a:lnTo>
                  <a:lnTo>
                    <a:pt x="42" y="1102"/>
                  </a:lnTo>
                  <a:lnTo>
                    <a:pt x="1" y="1892"/>
                  </a:lnTo>
                  <a:lnTo>
                    <a:pt x="1" y="2433"/>
                  </a:lnTo>
                  <a:lnTo>
                    <a:pt x="22" y="3015"/>
                  </a:lnTo>
                  <a:lnTo>
                    <a:pt x="63" y="3659"/>
                  </a:lnTo>
                  <a:lnTo>
                    <a:pt x="126" y="4283"/>
                  </a:lnTo>
                  <a:lnTo>
                    <a:pt x="230" y="4927"/>
                  </a:lnTo>
                  <a:lnTo>
                    <a:pt x="313" y="5239"/>
                  </a:lnTo>
                  <a:lnTo>
                    <a:pt x="375" y="5530"/>
                  </a:lnTo>
                  <a:lnTo>
                    <a:pt x="479" y="5821"/>
                  </a:lnTo>
                  <a:lnTo>
                    <a:pt x="583" y="6092"/>
                  </a:lnTo>
                  <a:lnTo>
                    <a:pt x="708" y="6341"/>
                  </a:lnTo>
                  <a:lnTo>
                    <a:pt x="853" y="6570"/>
                  </a:lnTo>
                  <a:lnTo>
                    <a:pt x="999" y="6778"/>
                  </a:lnTo>
                  <a:lnTo>
                    <a:pt x="1165" y="6944"/>
                  </a:lnTo>
                  <a:lnTo>
                    <a:pt x="1352" y="7089"/>
                  </a:lnTo>
                  <a:lnTo>
                    <a:pt x="1560" y="7214"/>
                  </a:lnTo>
                  <a:lnTo>
                    <a:pt x="1789" y="7297"/>
                  </a:lnTo>
                  <a:lnTo>
                    <a:pt x="2038" y="7339"/>
                  </a:lnTo>
                  <a:lnTo>
                    <a:pt x="2308" y="7339"/>
                  </a:lnTo>
                  <a:lnTo>
                    <a:pt x="2579" y="7318"/>
                  </a:lnTo>
                  <a:lnTo>
                    <a:pt x="5240" y="6798"/>
                  </a:lnTo>
                  <a:lnTo>
                    <a:pt x="5427" y="6736"/>
                  </a:lnTo>
                  <a:lnTo>
                    <a:pt x="5614" y="6674"/>
                  </a:lnTo>
                  <a:lnTo>
                    <a:pt x="5780" y="6611"/>
                  </a:lnTo>
                  <a:lnTo>
                    <a:pt x="5926" y="6507"/>
                  </a:lnTo>
                  <a:lnTo>
                    <a:pt x="6071" y="6403"/>
                  </a:lnTo>
                  <a:lnTo>
                    <a:pt x="6175" y="6299"/>
                  </a:lnTo>
                  <a:lnTo>
                    <a:pt x="6279" y="6175"/>
                  </a:lnTo>
                  <a:lnTo>
                    <a:pt x="6341" y="6050"/>
                  </a:lnTo>
                  <a:lnTo>
                    <a:pt x="6404" y="5925"/>
                  </a:lnTo>
                  <a:lnTo>
                    <a:pt x="6425" y="5780"/>
                  </a:lnTo>
                  <a:lnTo>
                    <a:pt x="6445" y="5655"/>
                  </a:lnTo>
                  <a:lnTo>
                    <a:pt x="6425" y="5509"/>
                  </a:lnTo>
                  <a:lnTo>
                    <a:pt x="6383" y="5385"/>
                  </a:lnTo>
                  <a:lnTo>
                    <a:pt x="6321" y="5260"/>
                  </a:lnTo>
                  <a:lnTo>
                    <a:pt x="6238" y="5135"/>
                  </a:lnTo>
                  <a:lnTo>
                    <a:pt x="6113" y="5031"/>
                  </a:lnTo>
                  <a:lnTo>
                    <a:pt x="5843" y="4803"/>
                  </a:lnTo>
                  <a:lnTo>
                    <a:pt x="5551" y="4553"/>
                  </a:lnTo>
                  <a:lnTo>
                    <a:pt x="5281" y="4283"/>
                  </a:lnTo>
                  <a:lnTo>
                    <a:pt x="5032" y="4013"/>
                  </a:lnTo>
                  <a:lnTo>
                    <a:pt x="4782" y="3722"/>
                  </a:lnTo>
                  <a:lnTo>
                    <a:pt x="4533" y="3431"/>
                  </a:lnTo>
                  <a:lnTo>
                    <a:pt x="4325" y="3119"/>
                  </a:lnTo>
                  <a:lnTo>
                    <a:pt x="4138" y="2807"/>
                  </a:lnTo>
                  <a:lnTo>
                    <a:pt x="3992" y="2474"/>
                  </a:lnTo>
                  <a:lnTo>
                    <a:pt x="3868" y="2142"/>
                  </a:lnTo>
                  <a:lnTo>
                    <a:pt x="3784" y="1788"/>
                  </a:lnTo>
                  <a:lnTo>
                    <a:pt x="3743" y="1435"/>
                  </a:lnTo>
                  <a:lnTo>
                    <a:pt x="3743" y="1269"/>
                  </a:lnTo>
                  <a:lnTo>
                    <a:pt x="3764" y="1081"/>
                  </a:lnTo>
                  <a:lnTo>
                    <a:pt x="3784" y="915"/>
                  </a:lnTo>
                  <a:lnTo>
                    <a:pt x="3826" y="728"/>
                  </a:lnTo>
                  <a:lnTo>
                    <a:pt x="3868" y="541"/>
                  </a:lnTo>
                  <a:lnTo>
                    <a:pt x="3930" y="354"/>
                  </a:lnTo>
                  <a:lnTo>
                    <a:pt x="4013" y="188"/>
                  </a:lnTo>
                  <a:lnTo>
                    <a:pt x="411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7782468" y="1350514"/>
              <a:ext cx="152851" cy="174026"/>
            </a:xfrm>
            <a:custGeom>
              <a:rect b="b" l="l" r="r" t="t"/>
              <a:pathLst>
                <a:path extrusionOk="0" fill="none" h="7339" w="6446">
                  <a:moveTo>
                    <a:pt x="63" y="790"/>
                  </a:moveTo>
                  <a:lnTo>
                    <a:pt x="4117" y="0"/>
                  </a:lnTo>
                  <a:lnTo>
                    <a:pt x="4117" y="0"/>
                  </a:lnTo>
                  <a:lnTo>
                    <a:pt x="4013" y="188"/>
                  </a:lnTo>
                  <a:lnTo>
                    <a:pt x="3930" y="354"/>
                  </a:lnTo>
                  <a:lnTo>
                    <a:pt x="3868" y="541"/>
                  </a:lnTo>
                  <a:lnTo>
                    <a:pt x="3826" y="728"/>
                  </a:lnTo>
                  <a:lnTo>
                    <a:pt x="3784" y="915"/>
                  </a:lnTo>
                  <a:lnTo>
                    <a:pt x="3764" y="1081"/>
                  </a:lnTo>
                  <a:lnTo>
                    <a:pt x="3743" y="1269"/>
                  </a:lnTo>
                  <a:lnTo>
                    <a:pt x="3743" y="1435"/>
                  </a:lnTo>
                  <a:lnTo>
                    <a:pt x="3784" y="1788"/>
                  </a:lnTo>
                  <a:lnTo>
                    <a:pt x="3868" y="2142"/>
                  </a:lnTo>
                  <a:lnTo>
                    <a:pt x="3992" y="2474"/>
                  </a:lnTo>
                  <a:lnTo>
                    <a:pt x="4138" y="2807"/>
                  </a:lnTo>
                  <a:lnTo>
                    <a:pt x="4325" y="3119"/>
                  </a:lnTo>
                  <a:lnTo>
                    <a:pt x="4533" y="3431"/>
                  </a:lnTo>
                  <a:lnTo>
                    <a:pt x="4782" y="3722"/>
                  </a:lnTo>
                  <a:lnTo>
                    <a:pt x="5032" y="4013"/>
                  </a:lnTo>
                  <a:lnTo>
                    <a:pt x="5281" y="4283"/>
                  </a:lnTo>
                  <a:lnTo>
                    <a:pt x="5551" y="4553"/>
                  </a:lnTo>
                  <a:lnTo>
                    <a:pt x="5843" y="4803"/>
                  </a:lnTo>
                  <a:lnTo>
                    <a:pt x="6113" y="5031"/>
                  </a:lnTo>
                  <a:lnTo>
                    <a:pt x="6113" y="5031"/>
                  </a:lnTo>
                  <a:lnTo>
                    <a:pt x="6238" y="5135"/>
                  </a:lnTo>
                  <a:lnTo>
                    <a:pt x="6321" y="5260"/>
                  </a:lnTo>
                  <a:lnTo>
                    <a:pt x="6383" y="5385"/>
                  </a:lnTo>
                  <a:lnTo>
                    <a:pt x="6425" y="5509"/>
                  </a:lnTo>
                  <a:lnTo>
                    <a:pt x="6445" y="5655"/>
                  </a:lnTo>
                  <a:lnTo>
                    <a:pt x="6425" y="5780"/>
                  </a:lnTo>
                  <a:lnTo>
                    <a:pt x="6404" y="5925"/>
                  </a:lnTo>
                  <a:lnTo>
                    <a:pt x="6341" y="6050"/>
                  </a:lnTo>
                  <a:lnTo>
                    <a:pt x="6279" y="6175"/>
                  </a:lnTo>
                  <a:lnTo>
                    <a:pt x="6175" y="6299"/>
                  </a:lnTo>
                  <a:lnTo>
                    <a:pt x="6071" y="6403"/>
                  </a:lnTo>
                  <a:lnTo>
                    <a:pt x="5926" y="6507"/>
                  </a:lnTo>
                  <a:lnTo>
                    <a:pt x="5780" y="6611"/>
                  </a:lnTo>
                  <a:lnTo>
                    <a:pt x="5614" y="6674"/>
                  </a:lnTo>
                  <a:lnTo>
                    <a:pt x="5427" y="6736"/>
                  </a:lnTo>
                  <a:lnTo>
                    <a:pt x="5240" y="6798"/>
                  </a:lnTo>
                  <a:lnTo>
                    <a:pt x="2579" y="7318"/>
                  </a:lnTo>
                  <a:lnTo>
                    <a:pt x="2579" y="7318"/>
                  </a:lnTo>
                  <a:lnTo>
                    <a:pt x="2308" y="7339"/>
                  </a:lnTo>
                  <a:lnTo>
                    <a:pt x="2038" y="7339"/>
                  </a:lnTo>
                  <a:lnTo>
                    <a:pt x="1789" y="7297"/>
                  </a:lnTo>
                  <a:lnTo>
                    <a:pt x="1560" y="7214"/>
                  </a:lnTo>
                  <a:lnTo>
                    <a:pt x="1352" y="7089"/>
                  </a:lnTo>
                  <a:lnTo>
                    <a:pt x="1165" y="6944"/>
                  </a:lnTo>
                  <a:lnTo>
                    <a:pt x="999" y="6778"/>
                  </a:lnTo>
                  <a:lnTo>
                    <a:pt x="853" y="6570"/>
                  </a:lnTo>
                  <a:lnTo>
                    <a:pt x="708" y="6341"/>
                  </a:lnTo>
                  <a:lnTo>
                    <a:pt x="583" y="6092"/>
                  </a:lnTo>
                  <a:lnTo>
                    <a:pt x="479" y="5821"/>
                  </a:lnTo>
                  <a:lnTo>
                    <a:pt x="375" y="5530"/>
                  </a:lnTo>
                  <a:lnTo>
                    <a:pt x="313" y="5239"/>
                  </a:lnTo>
                  <a:lnTo>
                    <a:pt x="230" y="4927"/>
                  </a:lnTo>
                  <a:lnTo>
                    <a:pt x="126" y="4283"/>
                  </a:lnTo>
                  <a:lnTo>
                    <a:pt x="63" y="3659"/>
                  </a:lnTo>
                  <a:lnTo>
                    <a:pt x="22" y="3015"/>
                  </a:lnTo>
                  <a:lnTo>
                    <a:pt x="1" y="2433"/>
                  </a:lnTo>
                  <a:lnTo>
                    <a:pt x="1" y="1892"/>
                  </a:lnTo>
                  <a:lnTo>
                    <a:pt x="42" y="1102"/>
                  </a:lnTo>
                  <a:lnTo>
                    <a:pt x="63" y="7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7587272" y="1071022"/>
              <a:ext cx="486083" cy="308120"/>
            </a:xfrm>
            <a:custGeom>
              <a:rect b="b" l="l" r="r" t="t"/>
              <a:pathLst>
                <a:path extrusionOk="0" h="12994" w="20499">
                  <a:moveTo>
                    <a:pt x="14948" y="0"/>
                  </a:moveTo>
                  <a:lnTo>
                    <a:pt x="14677" y="21"/>
                  </a:lnTo>
                  <a:lnTo>
                    <a:pt x="14386" y="42"/>
                  </a:lnTo>
                  <a:lnTo>
                    <a:pt x="14116" y="63"/>
                  </a:lnTo>
                  <a:lnTo>
                    <a:pt x="13825" y="104"/>
                  </a:lnTo>
                  <a:lnTo>
                    <a:pt x="4512" y="1934"/>
                  </a:lnTo>
                  <a:lnTo>
                    <a:pt x="4241" y="1996"/>
                  </a:lnTo>
                  <a:lnTo>
                    <a:pt x="3971" y="2079"/>
                  </a:lnTo>
                  <a:lnTo>
                    <a:pt x="3701" y="2162"/>
                  </a:lnTo>
                  <a:lnTo>
                    <a:pt x="3431" y="2266"/>
                  </a:lnTo>
                  <a:lnTo>
                    <a:pt x="3181" y="2391"/>
                  </a:lnTo>
                  <a:lnTo>
                    <a:pt x="2932" y="2516"/>
                  </a:lnTo>
                  <a:lnTo>
                    <a:pt x="2703" y="2640"/>
                  </a:lnTo>
                  <a:lnTo>
                    <a:pt x="2474" y="2786"/>
                  </a:lnTo>
                  <a:lnTo>
                    <a:pt x="2246" y="2952"/>
                  </a:lnTo>
                  <a:lnTo>
                    <a:pt x="2038" y="3119"/>
                  </a:lnTo>
                  <a:lnTo>
                    <a:pt x="1830" y="3306"/>
                  </a:lnTo>
                  <a:lnTo>
                    <a:pt x="1643" y="3493"/>
                  </a:lnTo>
                  <a:lnTo>
                    <a:pt x="1456" y="3680"/>
                  </a:lnTo>
                  <a:lnTo>
                    <a:pt x="1289" y="3888"/>
                  </a:lnTo>
                  <a:lnTo>
                    <a:pt x="1123" y="4096"/>
                  </a:lnTo>
                  <a:lnTo>
                    <a:pt x="957" y="4324"/>
                  </a:lnTo>
                  <a:lnTo>
                    <a:pt x="811" y="4532"/>
                  </a:lnTo>
                  <a:lnTo>
                    <a:pt x="687" y="4782"/>
                  </a:lnTo>
                  <a:lnTo>
                    <a:pt x="562" y="5010"/>
                  </a:lnTo>
                  <a:lnTo>
                    <a:pt x="458" y="5260"/>
                  </a:lnTo>
                  <a:lnTo>
                    <a:pt x="354" y="5509"/>
                  </a:lnTo>
                  <a:lnTo>
                    <a:pt x="271" y="5759"/>
                  </a:lnTo>
                  <a:lnTo>
                    <a:pt x="188" y="6029"/>
                  </a:lnTo>
                  <a:lnTo>
                    <a:pt x="125" y="6299"/>
                  </a:lnTo>
                  <a:lnTo>
                    <a:pt x="84" y="6569"/>
                  </a:lnTo>
                  <a:lnTo>
                    <a:pt x="42" y="6840"/>
                  </a:lnTo>
                  <a:lnTo>
                    <a:pt x="21" y="7110"/>
                  </a:lnTo>
                  <a:lnTo>
                    <a:pt x="1" y="7380"/>
                  </a:lnTo>
                  <a:lnTo>
                    <a:pt x="21" y="7671"/>
                  </a:lnTo>
                  <a:lnTo>
                    <a:pt x="21" y="7942"/>
                  </a:lnTo>
                  <a:lnTo>
                    <a:pt x="63" y="8233"/>
                  </a:lnTo>
                  <a:lnTo>
                    <a:pt x="105" y="8503"/>
                  </a:lnTo>
                  <a:lnTo>
                    <a:pt x="167" y="8794"/>
                  </a:lnTo>
                  <a:lnTo>
                    <a:pt x="250" y="9064"/>
                  </a:lnTo>
                  <a:lnTo>
                    <a:pt x="333" y="9334"/>
                  </a:lnTo>
                  <a:lnTo>
                    <a:pt x="437" y="9584"/>
                  </a:lnTo>
                  <a:lnTo>
                    <a:pt x="562" y="9833"/>
                  </a:lnTo>
                  <a:lnTo>
                    <a:pt x="687" y="10083"/>
                  </a:lnTo>
                  <a:lnTo>
                    <a:pt x="832" y="10311"/>
                  </a:lnTo>
                  <a:lnTo>
                    <a:pt x="978" y="10540"/>
                  </a:lnTo>
                  <a:lnTo>
                    <a:pt x="1123" y="10769"/>
                  </a:lnTo>
                  <a:lnTo>
                    <a:pt x="1289" y="10977"/>
                  </a:lnTo>
                  <a:lnTo>
                    <a:pt x="1477" y="11185"/>
                  </a:lnTo>
                  <a:lnTo>
                    <a:pt x="1664" y="11372"/>
                  </a:lnTo>
                  <a:lnTo>
                    <a:pt x="1851" y="11559"/>
                  </a:lnTo>
                  <a:lnTo>
                    <a:pt x="2059" y="11725"/>
                  </a:lnTo>
                  <a:lnTo>
                    <a:pt x="2267" y="11891"/>
                  </a:lnTo>
                  <a:lnTo>
                    <a:pt x="2495" y="12058"/>
                  </a:lnTo>
                  <a:lnTo>
                    <a:pt x="2724" y="12203"/>
                  </a:lnTo>
                  <a:lnTo>
                    <a:pt x="2953" y="12328"/>
                  </a:lnTo>
                  <a:lnTo>
                    <a:pt x="3181" y="12453"/>
                  </a:lnTo>
                  <a:lnTo>
                    <a:pt x="3431" y="12557"/>
                  </a:lnTo>
                  <a:lnTo>
                    <a:pt x="3680" y="12661"/>
                  </a:lnTo>
                  <a:lnTo>
                    <a:pt x="3930" y="12744"/>
                  </a:lnTo>
                  <a:lnTo>
                    <a:pt x="4200" y="12827"/>
                  </a:lnTo>
                  <a:lnTo>
                    <a:pt x="4470" y="12868"/>
                  </a:lnTo>
                  <a:lnTo>
                    <a:pt x="4720" y="12931"/>
                  </a:lnTo>
                  <a:lnTo>
                    <a:pt x="5011" y="12972"/>
                  </a:lnTo>
                  <a:lnTo>
                    <a:pt x="5281" y="12993"/>
                  </a:lnTo>
                  <a:lnTo>
                    <a:pt x="5821" y="12993"/>
                  </a:lnTo>
                  <a:lnTo>
                    <a:pt x="6112" y="12972"/>
                  </a:lnTo>
                  <a:lnTo>
                    <a:pt x="6383" y="12931"/>
                  </a:lnTo>
                  <a:lnTo>
                    <a:pt x="6674" y="12889"/>
                  </a:lnTo>
                  <a:lnTo>
                    <a:pt x="15987" y="11081"/>
                  </a:lnTo>
                  <a:lnTo>
                    <a:pt x="16257" y="11018"/>
                  </a:lnTo>
                  <a:lnTo>
                    <a:pt x="16548" y="10956"/>
                  </a:lnTo>
                  <a:lnTo>
                    <a:pt x="16819" y="10852"/>
                  </a:lnTo>
                  <a:lnTo>
                    <a:pt x="17068" y="10769"/>
                  </a:lnTo>
                  <a:lnTo>
                    <a:pt x="17318" y="10644"/>
                  </a:lnTo>
                  <a:lnTo>
                    <a:pt x="17567" y="10519"/>
                  </a:lnTo>
                  <a:lnTo>
                    <a:pt x="17817" y="10374"/>
                  </a:lnTo>
                  <a:lnTo>
                    <a:pt x="18045" y="10228"/>
                  </a:lnTo>
                  <a:lnTo>
                    <a:pt x="18253" y="10083"/>
                  </a:lnTo>
                  <a:lnTo>
                    <a:pt x="18461" y="9916"/>
                  </a:lnTo>
                  <a:lnTo>
                    <a:pt x="18669" y="9729"/>
                  </a:lnTo>
                  <a:lnTo>
                    <a:pt x="18877" y="9542"/>
                  </a:lnTo>
                  <a:lnTo>
                    <a:pt x="19043" y="9355"/>
                  </a:lnTo>
                  <a:lnTo>
                    <a:pt x="19230" y="9147"/>
                  </a:lnTo>
                  <a:lnTo>
                    <a:pt x="19396" y="8939"/>
                  </a:lnTo>
                  <a:lnTo>
                    <a:pt x="19542" y="8711"/>
                  </a:lnTo>
                  <a:lnTo>
                    <a:pt x="19687" y="8482"/>
                  </a:lnTo>
                  <a:lnTo>
                    <a:pt x="19833" y="8253"/>
                  </a:lnTo>
                  <a:lnTo>
                    <a:pt x="19937" y="8025"/>
                  </a:lnTo>
                  <a:lnTo>
                    <a:pt x="20062" y="7775"/>
                  </a:lnTo>
                  <a:lnTo>
                    <a:pt x="20166" y="7526"/>
                  </a:lnTo>
                  <a:lnTo>
                    <a:pt x="20249" y="7256"/>
                  </a:lnTo>
                  <a:lnTo>
                    <a:pt x="20311" y="7006"/>
                  </a:lnTo>
                  <a:lnTo>
                    <a:pt x="20374" y="6736"/>
                  </a:lnTo>
                  <a:lnTo>
                    <a:pt x="20436" y="6466"/>
                  </a:lnTo>
                  <a:lnTo>
                    <a:pt x="20477" y="6195"/>
                  </a:lnTo>
                  <a:lnTo>
                    <a:pt x="20498" y="5925"/>
                  </a:lnTo>
                  <a:lnTo>
                    <a:pt x="20498" y="5655"/>
                  </a:lnTo>
                  <a:lnTo>
                    <a:pt x="20498" y="5364"/>
                  </a:lnTo>
                  <a:lnTo>
                    <a:pt x="20477" y="5093"/>
                  </a:lnTo>
                  <a:lnTo>
                    <a:pt x="20436" y="4802"/>
                  </a:lnTo>
                  <a:lnTo>
                    <a:pt x="20394" y="4511"/>
                  </a:lnTo>
                  <a:lnTo>
                    <a:pt x="20332" y="4241"/>
                  </a:lnTo>
                  <a:lnTo>
                    <a:pt x="20249" y="3971"/>
                  </a:lnTo>
                  <a:lnTo>
                    <a:pt x="20166" y="3701"/>
                  </a:lnTo>
                  <a:lnTo>
                    <a:pt x="20062" y="3430"/>
                  </a:lnTo>
                  <a:lnTo>
                    <a:pt x="19958" y="3181"/>
                  </a:lnTo>
                  <a:lnTo>
                    <a:pt x="19833" y="2931"/>
                  </a:lnTo>
                  <a:lnTo>
                    <a:pt x="19687" y="2703"/>
                  </a:lnTo>
                  <a:lnTo>
                    <a:pt x="19542" y="2474"/>
                  </a:lnTo>
                  <a:lnTo>
                    <a:pt x="19376" y="2245"/>
                  </a:lnTo>
                  <a:lnTo>
                    <a:pt x="19209" y="2038"/>
                  </a:lnTo>
                  <a:lnTo>
                    <a:pt x="19043" y="1830"/>
                  </a:lnTo>
                  <a:lnTo>
                    <a:pt x="18856" y="1643"/>
                  </a:lnTo>
                  <a:lnTo>
                    <a:pt x="18648" y="1455"/>
                  </a:lnTo>
                  <a:lnTo>
                    <a:pt x="18440" y="1289"/>
                  </a:lnTo>
                  <a:lnTo>
                    <a:pt x="18232" y="1123"/>
                  </a:lnTo>
                  <a:lnTo>
                    <a:pt x="18024" y="957"/>
                  </a:lnTo>
                  <a:lnTo>
                    <a:pt x="17796" y="811"/>
                  </a:lnTo>
                  <a:lnTo>
                    <a:pt x="17567" y="686"/>
                  </a:lnTo>
                  <a:lnTo>
                    <a:pt x="17318" y="562"/>
                  </a:lnTo>
                  <a:lnTo>
                    <a:pt x="17068" y="458"/>
                  </a:lnTo>
                  <a:lnTo>
                    <a:pt x="16819" y="354"/>
                  </a:lnTo>
                  <a:lnTo>
                    <a:pt x="16569" y="271"/>
                  </a:lnTo>
                  <a:lnTo>
                    <a:pt x="16320" y="187"/>
                  </a:lnTo>
                  <a:lnTo>
                    <a:pt x="16049" y="125"/>
                  </a:lnTo>
                  <a:lnTo>
                    <a:pt x="15779" y="83"/>
                  </a:lnTo>
                  <a:lnTo>
                    <a:pt x="15509" y="42"/>
                  </a:lnTo>
                  <a:lnTo>
                    <a:pt x="15239" y="21"/>
                  </a:lnTo>
                  <a:lnTo>
                    <a:pt x="1494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7587272" y="1071022"/>
              <a:ext cx="486083" cy="308120"/>
            </a:xfrm>
            <a:custGeom>
              <a:rect b="b" l="l" r="r" t="t"/>
              <a:pathLst>
                <a:path extrusionOk="0" fill="none" h="12994" w="20499">
                  <a:moveTo>
                    <a:pt x="6674" y="12889"/>
                  </a:moveTo>
                  <a:lnTo>
                    <a:pt x="15987" y="11081"/>
                  </a:lnTo>
                  <a:lnTo>
                    <a:pt x="15987" y="11081"/>
                  </a:lnTo>
                  <a:lnTo>
                    <a:pt x="16257" y="11018"/>
                  </a:lnTo>
                  <a:lnTo>
                    <a:pt x="16548" y="10956"/>
                  </a:lnTo>
                  <a:lnTo>
                    <a:pt x="16819" y="10852"/>
                  </a:lnTo>
                  <a:lnTo>
                    <a:pt x="17068" y="10769"/>
                  </a:lnTo>
                  <a:lnTo>
                    <a:pt x="17318" y="10644"/>
                  </a:lnTo>
                  <a:lnTo>
                    <a:pt x="17567" y="10519"/>
                  </a:lnTo>
                  <a:lnTo>
                    <a:pt x="17817" y="10374"/>
                  </a:lnTo>
                  <a:lnTo>
                    <a:pt x="18045" y="10228"/>
                  </a:lnTo>
                  <a:lnTo>
                    <a:pt x="18253" y="10083"/>
                  </a:lnTo>
                  <a:lnTo>
                    <a:pt x="18461" y="9916"/>
                  </a:lnTo>
                  <a:lnTo>
                    <a:pt x="18669" y="9729"/>
                  </a:lnTo>
                  <a:lnTo>
                    <a:pt x="18877" y="9542"/>
                  </a:lnTo>
                  <a:lnTo>
                    <a:pt x="19043" y="9355"/>
                  </a:lnTo>
                  <a:lnTo>
                    <a:pt x="19230" y="9147"/>
                  </a:lnTo>
                  <a:lnTo>
                    <a:pt x="19396" y="8939"/>
                  </a:lnTo>
                  <a:lnTo>
                    <a:pt x="19542" y="8711"/>
                  </a:lnTo>
                  <a:lnTo>
                    <a:pt x="19687" y="8482"/>
                  </a:lnTo>
                  <a:lnTo>
                    <a:pt x="19833" y="8253"/>
                  </a:lnTo>
                  <a:lnTo>
                    <a:pt x="19937" y="8025"/>
                  </a:lnTo>
                  <a:lnTo>
                    <a:pt x="20062" y="7775"/>
                  </a:lnTo>
                  <a:lnTo>
                    <a:pt x="20166" y="7526"/>
                  </a:lnTo>
                  <a:lnTo>
                    <a:pt x="20249" y="7256"/>
                  </a:lnTo>
                  <a:lnTo>
                    <a:pt x="20311" y="7006"/>
                  </a:lnTo>
                  <a:lnTo>
                    <a:pt x="20374" y="6736"/>
                  </a:lnTo>
                  <a:lnTo>
                    <a:pt x="20436" y="6466"/>
                  </a:lnTo>
                  <a:lnTo>
                    <a:pt x="20477" y="6195"/>
                  </a:lnTo>
                  <a:lnTo>
                    <a:pt x="20498" y="5925"/>
                  </a:lnTo>
                  <a:lnTo>
                    <a:pt x="20498" y="5655"/>
                  </a:lnTo>
                  <a:lnTo>
                    <a:pt x="20498" y="5364"/>
                  </a:lnTo>
                  <a:lnTo>
                    <a:pt x="20477" y="5093"/>
                  </a:lnTo>
                  <a:lnTo>
                    <a:pt x="20436" y="4802"/>
                  </a:lnTo>
                  <a:lnTo>
                    <a:pt x="20394" y="4511"/>
                  </a:lnTo>
                  <a:lnTo>
                    <a:pt x="20394" y="4511"/>
                  </a:lnTo>
                  <a:lnTo>
                    <a:pt x="20332" y="4241"/>
                  </a:lnTo>
                  <a:lnTo>
                    <a:pt x="20249" y="3971"/>
                  </a:lnTo>
                  <a:lnTo>
                    <a:pt x="20166" y="3701"/>
                  </a:lnTo>
                  <a:lnTo>
                    <a:pt x="20062" y="3430"/>
                  </a:lnTo>
                  <a:lnTo>
                    <a:pt x="19958" y="3181"/>
                  </a:lnTo>
                  <a:lnTo>
                    <a:pt x="19833" y="2931"/>
                  </a:lnTo>
                  <a:lnTo>
                    <a:pt x="19687" y="2703"/>
                  </a:lnTo>
                  <a:lnTo>
                    <a:pt x="19542" y="2474"/>
                  </a:lnTo>
                  <a:lnTo>
                    <a:pt x="19376" y="2245"/>
                  </a:lnTo>
                  <a:lnTo>
                    <a:pt x="19209" y="2038"/>
                  </a:lnTo>
                  <a:lnTo>
                    <a:pt x="19043" y="1830"/>
                  </a:lnTo>
                  <a:lnTo>
                    <a:pt x="18856" y="1643"/>
                  </a:lnTo>
                  <a:lnTo>
                    <a:pt x="18648" y="1455"/>
                  </a:lnTo>
                  <a:lnTo>
                    <a:pt x="18440" y="1289"/>
                  </a:lnTo>
                  <a:lnTo>
                    <a:pt x="18232" y="1123"/>
                  </a:lnTo>
                  <a:lnTo>
                    <a:pt x="18024" y="957"/>
                  </a:lnTo>
                  <a:lnTo>
                    <a:pt x="17796" y="811"/>
                  </a:lnTo>
                  <a:lnTo>
                    <a:pt x="17567" y="686"/>
                  </a:lnTo>
                  <a:lnTo>
                    <a:pt x="17318" y="562"/>
                  </a:lnTo>
                  <a:lnTo>
                    <a:pt x="17068" y="458"/>
                  </a:lnTo>
                  <a:lnTo>
                    <a:pt x="16819" y="354"/>
                  </a:lnTo>
                  <a:lnTo>
                    <a:pt x="16569" y="271"/>
                  </a:lnTo>
                  <a:lnTo>
                    <a:pt x="16320" y="187"/>
                  </a:lnTo>
                  <a:lnTo>
                    <a:pt x="16049" y="125"/>
                  </a:lnTo>
                  <a:lnTo>
                    <a:pt x="15779" y="83"/>
                  </a:lnTo>
                  <a:lnTo>
                    <a:pt x="15509" y="42"/>
                  </a:lnTo>
                  <a:lnTo>
                    <a:pt x="15239" y="21"/>
                  </a:lnTo>
                  <a:lnTo>
                    <a:pt x="14948" y="0"/>
                  </a:lnTo>
                  <a:lnTo>
                    <a:pt x="14677" y="21"/>
                  </a:lnTo>
                  <a:lnTo>
                    <a:pt x="14386" y="42"/>
                  </a:lnTo>
                  <a:lnTo>
                    <a:pt x="14116" y="63"/>
                  </a:lnTo>
                  <a:lnTo>
                    <a:pt x="13825" y="104"/>
                  </a:lnTo>
                  <a:lnTo>
                    <a:pt x="4512" y="1934"/>
                  </a:lnTo>
                  <a:lnTo>
                    <a:pt x="4512" y="1934"/>
                  </a:lnTo>
                  <a:lnTo>
                    <a:pt x="4241" y="1996"/>
                  </a:lnTo>
                  <a:lnTo>
                    <a:pt x="3971" y="2079"/>
                  </a:lnTo>
                  <a:lnTo>
                    <a:pt x="3701" y="2162"/>
                  </a:lnTo>
                  <a:lnTo>
                    <a:pt x="3431" y="2266"/>
                  </a:lnTo>
                  <a:lnTo>
                    <a:pt x="3181" y="2391"/>
                  </a:lnTo>
                  <a:lnTo>
                    <a:pt x="2932" y="2516"/>
                  </a:lnTo>
                  <a:lnTo>
                    <a:pt x="2703" y="2640"/>
                  </a:lnTo>
                  <a:lnTo>
                    <a:pt x="2474" y="2786"/>
                  </a:lnTo>
                  <a:lnTo>
                    <a:pt x="2246" y="2952"/>
                  </a:lnTo>
                  <a:lnTo>
                    <a:pt x="2038" y="3119"/>
                  </a:lnTo>
                  <a:lnTo>
                    <a:pt x="1830" y="3306"/>
                  </a:lnTo>
                  <a:lnTo>
                    <a:pt x="1643" y="3493"/>
                  </a:lnTo>
                  <a:lnTo>
                    <a:pt x="1456" y="3680"/>
                  </a:lnTo>
                  <a:lnTo>
                    <a:pt x="1289" y="3888"/>
                  </a:lnTo>
                  <a:lnTo>
                    <a:pt x="1123" y="4096"/>
                  </a:lnTo>
                  <a:lnTo>
                    <a:pt x="957" y="4324"/>
                  </a:lnTo>
                  <a:lnTo>
                    <a:pt x="811" y="4532"/>
                  </a:lnTo>
                  <a:lnTo>
                    <a:pt x="687" y="4782"/>
                  </a:lnTo>
                  <a:lnTo>
                    <a:pt x="562" y="5010"/>
                  </a:lnTo>
                  <a:lnTo>
                    <a:pt x="458" y="5260"/>
                  </a:lnTo>
                  <a:lnTo>
                    <a:pt x="354" y="5509"/>
                  </a:lnTo>
                  <a:lnTo>
                    <a:pt x="271" y="5759"/>
                  </a:lnTo>
                  <a:lnTo>
                    <a:pt x="188" y="6029"/>
                  </a:lnTo>
                  <a:lnTo>
                    <a:pt x="125" y="6299"/>
                  </a:lnTo>
                  <a:lnTo>
                    <a:pt x="84" y="6569"/>
                  </a:lnTo>
                  <a:lnTo>
                    <a:pt x="42" y="6840"/>
                  </a:lnTo>
                  <a:lnTo>
                    <a:pt x="21" y="7110"/>
                  </a:lnTo>
                  <a:lnTo>
                    <a:pt x="1" y="7380"/>
                  </a:lnTo>
                  <a:lnTo>
                    <a:pt x="21" y="7671"/>
                  </a:lnTo>
                  <a:lnTo>
                    <a:pt x="21" y="7942"/>
                  </a:lnTo>
                  <a:lnTo>
                    <a:pt x="63" y="8233"/>
                  </a:lnTo>
                  <a:lnTo>
                    <a:pt x="105" y="8503"/>
                  </a:lnTo>
                  <a:lnTo>
                    <a:pt x="105" y="8503"/>
                  </a:lnTo>
                  <a:lnTo>
                    <a:pt x="167" y="8794"/>
                  </a:lnTo>
                  <a:lnTo>
                    <a:pt x="250" y="9064"/>
                  </a:lnTo>
                  <a:lnTo>
                    <a:pt x="333" y="9334"/>
                  </a:lnTo>
                  <a:lnTo>
                    <a:pt x="437" y="9584"/>
                  </a:lnTo>
                  <a:lnTo>
                    <a:pt x="562" y="9833"/>
                  </a:lnTo>
                  <a:lnTo>
                    <a:pt x="687" y="10083"/>
                  </a:lnTo>
                  <a:lnTo>
                    <a:pt x="832" y="10311"/>
                  </a:lnTo>
                  <a:lnTo>
                    <a:pt x="978" y="10540"/>
                  </a:lnTo>
                  <a:lnTo>
                    <a:pt x="1123" y="10769"/>
                  </a:lnTo>
                  <a:lnTo>
                    <a:pt x="1289" y="10977"/>
                  </a:lnTo>
                  <a:lnTo>
                    <a:pt x="1477" y="11185"/>
                  </a:lnTo>
                  <a:lnTo>
                    <a:pt x="1664" y="11372"/>
                  </a:lnTo>
                  <a:lnTo>
                    <a:pt x="1851" y="11559"/>
                  </a:lnTo>
                  <a:lnTo>
                    <a:pt x="2059" y="11725"/>
                  </a:lnTo>
                  <a:lnTo>
                    <a:pt x="2267" y="11891"/>
                  </a:lnTo>
                  <a:lnTo>
                    <a:pt x="2495" y="12058"/>
                  </a:lnTo>
                  <a:lnTo>
                    <a:pt x="2724" y="12203"/>
                  </a:lnTo>
                  <a:lnTo>
                    <a:pt x="2953" y="12328"/>
                  </a:lnTo>
                  <a:lnTo>
                    <a:pt x="3181" y="12453"/>
                  </a:lnTo>
                  <a:lnTo>
                    <a:pt x="3431" y="12557"/>
                  </a:lnTo>
                  <a:lnTo>
                    <a:pt x="3680" y="12661"/>
                  </a:lnTo>
                  <a:lnTo>
                    <a:pt x="3930" y="12744"/>
                  </a:lnTo>
                  <a:lnTo>
                    <a:pt x="4200" y="12827"/>
                  </a:lnTo>
                  <a:lnTo>
                    <a:pt x="4470" y="12868"/>
                  </a:lnTo>
                  <a:lnTo>
                    <a:pt x="4720" y="12931"/>
                  </a:lnTo>
                  <a:lnTo>
                    <a:pt x="5011" y="12972"/>
                  </a:lnTo>
                  <a:lnTo>
                    <a:pt x="5281" y="12993"/>
                  </a:lnTo>
                  <a:lnTo>
                    <a:pt x="5551" y="12993"/>
                  </a:lnTo>
                  <a:lnTo>
                    <a:pt x="5821" y="12993"/>
                  </a:lnTo>
                  <a:lnTo>
                    <a:pt x="6112" y="12972"/>
                  </a:lnTo>
                  <a:lnTo>
                    <a:pt x="6383" y="12931"/>
                  </a:lnTo>
                  <a:lnTo>
                    <a:pt x="6674" y="128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7587272" y="1079890"/>
              <a:ext cx="347554" cy="299252"/>
            </a:xfrm>
            <a:custGeom>
              <a:rect b="b" l="l" r="r" t="t"/>
              <a:pathLst>
                <a:path extrusionOk="0" h="12620" w="14657">
                  <a:moveTo>
                    <a:pt x="12495" y="0"/>
                  </a:moveTo>
                  <a:lnTo>
                    <a:pt x="4512" y="1560"/>
                  </a:lnTo>
                  <a:lnTo>
                    <a:pt x="4034" y="1684"/>
                  </a:lnTo>
                  <a:lnTo>
                    <a:pt x="3555" y="1851"/>
                  </a:lnTo>
                  <a:lnTo>
                    <a:pt x="3119" y="2038"/>
                  </a:lnTo>
                  <a:lnTo>
                    <a:pt x="2682" y="2287"/>
                  </a:lnTo>
                  <a:lnTo>
                    <a:pt x="2287" y="2557"/>
                  </a:lnTo>
                  <a:lnTo>
                    <a:pt x="1913" y="2849"/>
                  </a:lnTo>
                  <a:lnTo>
                    <a:pt x="1581" y="3181"/>
                  </a:lnTo>
                  <a:lnTo>
                    <a:pt x="1269" y="3535"/>
                  </a:lnTo>
                  <a:lnTo>
                    <a:pt x="978" y="3909"/>
                  </a:lnTo>
                  <a:lnTo>
                    <a:pt x="728" y="4325"/>
                  </a:lnTo>
                  <a:lnTo>
                    <a:pt x="520" y="4740"/>
                  </a:lnTo>
                  <a:lnTo>
                    <a:pt x="333" y="5177"/>
                  </a:lnTo>
                  <a:lnTo>
                    <a:pt x="188" y="5634"/>
                  </a:lnTo>
                  <a:lnTo>
                    <a:pt x="84" y="6112"/>
                  </a:lnTo>
                  <a:lnTo>
                    <a:pt x="21" y="6590"/>
                  </a:lnTo>
                  <a:lnTo>
                    <a:pt x="1" y="7069"/>
                  </a:lnTo>
                  <a:lnTo>
                    <a:pt x="21" y="7339"/>
                  </a:lnTo>
                  <a:lnTo>
                    <a:pt x="42" y="7609"/>
                  </a:lnTo>
                  <a:lnTo>
                    <a:pt x="63" y="7859"/>
                  </a:lnTo>
                  <a:lnTo>
                    <a:pt x="105" y="8129"/>
                  </a:lnTo>
                  <a:lnTo>
                    <a:pt x="229" y="8628"/>
                  </a:lnTo>
                  <a:lnTo>
                    <a:pt x="396" y="9085"/>
                  </a:lnTo>
                  <a:lnTo>
                    <a:pt x="603" y="9542"/>
                  </a:lnTo>
                  <a:lnTo>
                    <a:pt x="832" y="9958"/>
                  </a:lnTo>
                  <a:lnTo>
                    <a:pt x="1102" y="10353"/>
                  </a:lnTo>
                  <a:lnTo>
                    <a:pt x="1393" y="10727"/>
                  </a:lnTo>
                  <a:lnTo>
                    <a:pt x="1726" y="11060"/>
                  </a:lnTo>
                  <a:lnTo>
                    <a:pt x="2079" y="11372"/>
                  </a:lnTo>
                  <a:lnTo>
                    <a:pt x="2454" y="11663"/>
                  </a:lnTo>
                  <a:lnTo>
                    <a:pt x="2869" y="11912"/>
                  </a:lnTo>
                  <a:lnTo>
                    <a:pt x="3285" y="12120"/>
                  </a:lnTo>
                  <a:lnTo>
                    <a:pt x="3722" y="12287"/>
                  </a:lnTo>
                  <a:lnTo>
                    <a:pt x="4179" y="12432"/>
                  </a:lnTo>
                  <a:lnTo>
                    <a:pt x="4636" y="12536"/>
                  </a:lnTo>
                  <a:lnTo>
                    <a:pt x="5115" y="12598"/>
                  </a:lnTo>
                  <a:lnTo>
                    <a:pt x="5593" y="12619"/>
                  </a:lnTo>
                  <a:lnTo>
                    <a:pt x="5863" y="12619"/>
                  </a:lnTo>
                  <a:lnTo>
                    <a:pt x="6133" y="12598"/>
                  </a:lnTo>
                  <a:lnTo>
                    <a:pt x="6404" y="12557"/>
                  </a:lnTo>
                  <a:lnTo>
                    <a:pt x="6674" y="12515"/>
                  </a:lnTo>
                  <a:lnTo>
                    <a:pt x="14657" y="10977"/>
                  </a:lnTo>
                  <a:lnTo>
                    <a:pt x="14324" y="9750"/>
                  </a:lnTo>
                  <a:lnTo>
                    <a:pt x="13991" y="8399"/>
                  </a:lnTo>
                  <a:lnTo>
                    <a:pt x="13680" y="6985"/>
                  </a:lnTo>
                  <a:lnTo>
                    <a:pt x="13389" y="5530"/>
                  </a:lnTo>
                  <a:lnTo>
                    <a:pt x="13097" y="4075"/>
                  </a:lnTo>
                  <a:lnTo>
                    <a:pt x="12869" y="2641"/>
                  </a:lnTo>
                  <a:lnTo>
                    <a:pt x="12661" y="1269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7587272" y="1079890"/>
              <a:ext cx="347554" cy="299252"/>
            </a:xfrm>
            <a:custGeom>
              <a:rect b="b" l="l" r="r" t="t"/>
              <a:pathLst>
                <a:path extrusionOk="0" fill="none" h="12620" w="14657">
                  <a:moveTo>
                    <a:pt x="12495" y="0"/>
                  </a:moveTo>
                  <a:lnTo>
                    <a:pt x="4512" y="1560"/>
                  </a:lnTo>
                  <a:lnTo>
                    <a:pt x="4512" y="1560"/>
                  </a:lnTo>
                  <a:lnTo>
                    <a:pt x="4034" y="1684"/>
                  </a:lnTo>
                  <a:lnTo>
                    <a:pt x="3555" y="1851"/>
                  </a:lnTo>
                  <a:lnTo>
                    <a:pt x="3119" y="2038"/>
                  </a:lnTo>
                  <a:lnTo>
                    <a:pt x="2682" y="2287"/>
                  </a:lnTo>
                  <a:lnTo>
                    <a:pt x="2287" y="2557"/>
                  </a:lnTo>
                  <a:lnTo>
                    <a:pt x="1913" y="2849"/>
                  </a:lnTo>
                  <a:lnTo>
                    <a:pt x="1581" y="3181"/>
                  </a:lnTo>
                  <a:lnTo>
                    <a:pt x="1269" y="3535"/>
                  </a:lnTo>
                  <a:lnTo>
                    <a:pt x="978" y="3909"/>
                  </a:lnTo>
                  <a:lnTo>
                    <a:pt x="728" y="4325"/>
                  </a:lnTo>
                  <a:lnTo>
                    <a:pt x="520" y="4740"/>
                  </a:lnTo>
                  <a:lnTo>
                    <a:pt x="333" y="5177"/>
                  </a:lnTo>
                  <a:lnTo>
                    <a:pt x="188" y="5634"/>
                  </a:lnTo>
                  <a:lnTo>
                    <a:pt x="84" y="6112"/>
                  </a:lnTo>
                  <a:lnTo>
                    <a:pt x="21" y="6590"/>
                  </a:lnTo>
                  <a:lnTo>
                    <a:pt x="1" y="7069"/>
                  </a:lnTo>
                  <a:lnTo>
                    <a:pt x="1" y="7069"/>
                  </a:lnTo>
                  <a:lnTo>
                    <a:pt x="21" y="7339"/>
                  </a:lnTo>
                  <a:lnTo>
                    <a:pt x="42" y="7609"/>
                  </a:lnTo>
                  <a:lnTo>
                    <a:pt x="63" y="7859"/>
                  </a:lnTo>
                  <a:lnTo>
                    <a:pt x="105" y="8129"/>
                  </a:lnTo>
                  <a:lnTo>
                    <a:pt x="105" y="8129"/>
                  </a:lnTo>
                  <a:lnTo>
                    <a:pt x="229" y="8628"/>
                  </a:lnTo>
                  <a:lnTo>
                    <a:pt x="396" y="9085"/>
                  </a:lnTo>
                  <a:lnTo>
                    <a:pt x="603" y="9542"/>
                  </a:lnTo>
                  <a:lnTo>
                    <a:pt x="832" y="9958"/>
                  </a:lnTo>
                  <a:lnTo>
                    <a:pt x="1102" y="10353"/>
                  </a:lnTo>
                  <a:lnTo>
                    <a:pt x="1393" y="10727"/>
                  </a:lnTo>
                  <a:lnTo>
                    <a:pt x="1726" y="11060"/>
                  </a:lnTo>
                  <a:lnTo>
                    <a:pt x="2079" y="11372"/>
                  </a:lnTo>
                  <a:lnTo>
                    <a:pt x="2454" y="11663"/>
                  </a:lnTo>
                  <a:lnTo>
                    <a:pt x="2869" y="11912"/>
                  </a:lnTo>
                  <a:lnTo>
                    <a:pt x="3285" y="12120"/>
                  </a:lnTo>
                  <a:lnTo>
                    <a:pt x="3722" y="12287"/>
                  </a:lnTo>
                  <a:lnTo>
                    <a:pt x="4179" y="12432"/>
                  </a:lnTo>
                  <a:lnTo>
                    <a:pt x="4636" y="12536"/>
                  </a:lnTo>
                  <a:lnTo>
                    <a:pt x="5115" y="12598"/>
                  </a:lnTo>
                  <a:lnTo>
                    <a:pt x="5593" y="12619"/>
                  </a:lnTo>
                  <a:lnTo>
                    <a:pt x="5593" y="12619"/>
                  </a:lnTo>
                  <a:lnTo>
                    <a:pt x="5863" y="12619"/>
                  </a:lnTo>
                  <a:lnTo>
                    <a:pt x="6133" y="12598"/>
                  </a:lnTo>
                  <a:lnTo>
                    <a:pt x="6404" y="12557"/>
                  </a:lnTo>
                  <a:lnTo>
                    <a:pt x="6674" y="12515"/>
                  </a:lnTo>
                  <a:lnTo>
                    <a:pt x="14657" y="10977"/>
                  </a:lnTo>
                  <a:lnTo>
                    <a:pt x="14657" y="10977"/>
                  </a:lnTo>
                  <a:lnTo>
                    <a:pt x="14324" y="9750"/>
                  </a:lnTo>
                  <a:lnTo>
                    <a:pt x="13991" y="8399"/>
                  </a:lnTo>
                  <a:lnTo>
                    <a:pt x="13680" y="6985"/>
                  </a:lnTo>
                  <a:lnTo>
                    <a:pt x="13389" y="5530"/>
                  </a:lnTo>
                  <a:lnTo>
                    <a:pt x="13097" y="4075"/>
                  </a:lnTo>
                  <a:lnTo>
                    <a:pt x="12869" y="2641"/>
                  </a:lnTo>
                  <a:lnTo>
                    <a:pt x="12661" y="1269"/>
                  </a:lnTo>
                  <a:lnTo>
                    <a:pt x="124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7880090" y="848202"/>
              <a:ext cx="466354" cy="573819"/>
            </a:xfrm>
            <a:custGeom>
              <a:rect b="b" l="l" r="r" t="t"/>
              <a:pathLst>
                <a:path extrusionOk="0" h="24199" w="19667">
                  <a:moveTo>
                    <a:pt x="14926" y="1"/>
                  </a:moveTo>
                  <a:lnTo>
                    <a:pt x="312" y="6175"/>
                  </a:lnTo>
                  <a:lnTo>
                    <a:pt x="250" y="6196"/>
                  </a:lnTo>
                  <a:lnTo>
                    <a:pt x="187" y="6237"/>
                  </a:lnTo>
                  <a:lnTo>
                    <a:pt x="146" y="6321"/>
                  </a:lnTo>
                  <a:lnTo>
                    <a:pt x="104" y="6404"/>
                  </a:lnTo>
                  <a:lnTo>
                    <a:pt x="42" y="6674"/>
                  </a:lnTo>
                  <a:lnTo>
                    <a:pt x="0" y="7027"/>
                  </a:lnTo>
                  <a:lnTo>
                    <a:pt x="0" y="7443"/>
                  </a:lnTo>
                  <a:lnTo>
                    <a:pt x="0" y="7942"/>
                  </a:lnTo>
                  <a:lnTo>
                    <a:pt x="42" y="8483"/>
                  </a:lnTo>
                  <a:lnTo>
                    <a:pt x="83" y="9106"/>
                  </a:lnTo>
                  <a:lnTo>
                    <a:pt x="229" y="10478"/>
                  </a:lnTo>
                  <a:lnTo>
                    <a:pt x="457" y="11996"/>
                  </a:lnTo>
                  <a:lnTo>
                    <a:pt x="707" y="13617"/>
                  </a:lnTo>
                  <a:lnTo>
                    <a:pt x="1019" y="15280"/>
                  </a:lnTo>
                  <a:lnTo>
                    <a:pt x="1372" y="16923"/>
                  </a:lnTo>
                  <a:lnTo>
                    <a:pt x="1726" y="18523"/>
                  </a:lnTo>
                  <a:lnTo>
                    <a:pt x="2100" y="20020"/>
                  </a:lnTo>
                  <a:lnTo>
                    <a:pt x="2474" y="21351"/>
                  </a:lnTo>
                  <a:lnTo>
                    <a:pt x="2661" y="21933"/>
                  </a:lnTo>
                  <a:lnTo>
                    <a:pt x="2848" y="22453"/>
                  </a:lnTo>
                  <a:lnTo>
                    <a:pt x="3014" y="22910"/>
                  </a:lnTo>
                  <a:lnTo>
                    <a:pt x="3202" y="23305"/>
                  </a:lnTo>
                  <a:lnTo>
                    <a:pt x="3368" y="23617"/>
                  </a:lnTo>
                  <a:lnTo>
                    <a:pt x="3513" y="23825"/>
                  </a:lnTo>
                  <a:lnTo>
                    <a:pt x="3597" y="23908"/>
                  </a:lnTo>
                  <a:lnTo>
                    <a:pt x="3659" y="23949"/>
                  </a:lnTo>
                  <a:lnTo>
                    <a:pt x="3721" y="23970"/>
                  </a:lnTo>
                  <a:lnTo>
                    <a:pt x="3804" y="23970"/>
                  </a:lnTo>
                  <a:lnTo>
                    <a:pt x="19666" y="24199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7880090" y="848202"/>
              <a:ext cx="466354" cy="573819"/>
            </a:xfrm>
            <a:custGeom>
              <a:rect b="b" l="l" r="r" t="t"/>
              <a:pathLst>
                <a:path extrusionOk="0" fill="none" h="24199" w="19667">
                  <a:moveTo>
                    <a:pt x="19666" y="24199"/>
                  </a:moveTo>
                  <a:lnTo>
                    <a:pt x="3804" y="23970"/>
                  </a:lnTo>
                  <a:lnTo>
                    <a:pt x="3804" y="23970"/>
                  </a:lnTo>
                  <a:lnTo>
                    <a:pt x="3721" y="23970"/>
                  </a:lnTo>
                  <a:lnTo>
                    <a:pt x="3659" y="23949"/>
                  </a:lnTo>
                  <a:lnTo>
                    <a:pt x="3597" y="23908"/>
                  </a:lnTo>
                  <a:lnTo>
                    <a:pt x="3513" y="23825"/>
                  </a:lnTo>
                  <a:lnTo>
                    <a:pt x="3368" y="23617"/>
                  </a:lnTo>
                  <a:lnTo>
                    <a:pt x="3202" y="23305"/>
                  </a:lnTo>
                  <a:lnTo>
                    <a:pt x="3014" y="22910"/>
                  </a:lnTo>
                  <a:lnTo>
                    <a:pt x="2848" y="22453"/>
                  </a:lnTo>
                  <a:lnTo>
                    <a:pt x="2661" y="21933"/>
                  </a:lnTo>
                  <a:lnTo>
                    <a:pt x="2474" y="21351"/>
                  </a:lnTo>
                  <a:lnTo>
                    <a:pt x="2100" y="20020"/>
                  </a:lnTo>
                  <a:lnTo>
                    <a:pt x="1726" y="18523"/>
                  </a:lnTo>
                  <a:lnTo>
                    <a:pt x="1372" y="16923"/>
                  </a:lnTo>
                  <a:lnTo>
                    <a:pt x="1019" y="15280"/>
                  </a:lnTo>
                  <a:lnTo>
                    <a:pt x="707" y="13617"/>
                  </a:lnTo>
                  <a:lnTo>
                    <a:pt x="457" y="11996"/>
                  </a:lnTo>
                  <a:lnTo>
                    <a:pt x="229" y="10478"/>
                  </a:lnTo>
                  <a:lnTo>
                    <a:pt x="83" y="9106"/>
                  </a:lnTo>
                  <a:lnTo>
                    <a:pt x="42" y="8483"/>
                  </a:lnTo>
                  <a:lnTo>
                    <a:pt x="0" y="7942"/>
                  </a:lnTo>
                  <a:lnTo>
                    <a:pt x="0" y="7443"/>
                  </a:lnTo>
                  <a:lnTo>
                    <a:pt x="0" y="7027"/>
                  </a:lnTo>
                  <a:lnTo>
                    <a:pt x="42" y="6674"/>
                  </a:lnTo>
                  <a:lnTo>
                    <a:pt x="104" y="6404"/>
                  </a:lnTo>
                  <a:lnTo>
                    <a:pt x="146" y="6321"/>
                  </a:lnTo>
                  <a:lnTo>
                    <a:pt x="187" y="6237"/>
                  </a:lnTo>
                  <a:lnTo>
                    <a:pt x="250" y="6196"/>
                  </a:lnTo>
                  <a:lnTo>
                    <a:pt x="312" y="6175"/>
                  </a:lnTo>
                  <a:lnTo>
                    <a:pt x="14926" y="1"/>
                  </a:lnTo>
                  <a:lnTo>
                    <a:pt x="19666" y="241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8226118" y="847704"/>
              <a:ext cx="127692" cy="574317"/>
            </a:xfrm>
            <a:custGeom>
              <a:rect b="b" l="l" r="r" t="t"/>
              <a:pathLst>
                <a:path extrusionOk="0" h="24220" w="5385">
                  <a:moveTo>
                    <a:pt x="333" y="1"/>
                  </a:moveTo>
                  <a:lnTo>
                    <a:pt x="271" y="43"/>
                  </a:lnTo>
                  <a:lnTo>
                    <a:pt x="209" y="105"/>
                  </a:lnTo>
                  <a:lnTo>
                    <a:pt x="167" y="188"/>
                  </a:lnTo>
                  <a:lnTo>
                    <a:pt x="125" y="313"/>
                  </a:lnTo>
                  <a:lnTo>
                    <a:pt x="63" y="625"/>
                  </a:lnTo>
                  <a:lnTo>
                    <a:pt x="22" y="1061"/>
                  </a:lnTo>
                  <a:lnTo>
                    <a:pt x="1" y="1581"/>
                  </a:lnTo>
                  <a:lnTo>
                    <a:pt x="22" y="2205"/>
                  </a:lnTo>
                  <a:lnTo>
                    <a:pt x="63" y="2932"/>
                  </a:lnTo>
                  <a:lnTo>
                    <a:pt x="125" y="3722"/>
                  </a:lnTo>
                  <a:lnTo>
                    <a:pt x="209" y="4595"/>
                  </a:lnTo>
                  <a:lnTo>
                    <a:pt x="333" y="5552"/>
                  </a:lnTo>
                  <a:lnTo>
                    <a:pt x="458" y="6549"/>
                  </a:lnTo>
                  <a:lnTo>
                    <a:pt x="604" y="7630"/>
                  </a:lnTo>
                  <a:lnTo>
                    <a:pt x="791" y="8753"/>
                  </a:lnTo>
                  <a:lnTo>
                    <a:pt x="978" y="9917"/>
                  </a:lnTo>
                  <a:lnTo>
                    <a:pt x="1206" y="11123"/>
                  </a:lnTo>
                  <a:lnTo>
                    <a:pt x="1435" y="12349"/>
                  </a:lnTo>
                  <a:lnTo>
                    <a:pt x="1685" y="13597"/>
                  </a:lnTo>
                  <a:lnTo>
                    <a:pt x="1934" y="14782"/>
                  </a:lnTo>
                  <a:lnTo>
                    <a:pt x="2204" y="15946"/>
                  </a:lnTo>
                  <a:lnTo>
                    <a:pt x="2454" y="17048"/>
                  </a:lnTo>
                  <a:lnTo>
                    <a:pt x="2724" y="18087"/>
                  </a:lnTo>
                  <a:lnTo>
                    <a:pt x="2974" y="19085"/>
                  </a:lnTo>
                  <a:lnTo>
                    <a:pt x="3244" y="20000"/>
                  </a:lnTo>
                  <a:lnTo>
                    <a:pt x="3493" y="20831"/>
                  </a:lnTo>
                  <a:lnTo>
                    <a:pt x="3722" y="21600"/>
                  </a:lnTo>
                  <a:lnTo>
                    <a:pt x="3971" y="22286"/>
                  </a:lnTo>
                  <a:lnTo>
                    <a:pt x="4179" y="22869"/>
                  </a:lnTo>
                  <a:lnTo>
                    <a:pt x="4408" y="23347"/>
                  </a:lnTo>
                  <a:lnTo>
                    <a:pt x="4595" y="23742"/>
                  </a:lnTo>
                  <a:lnTo>
                    <a:pt x="4782" y="24012"/>
                  </a:lnTo>
                  <a:lnTo>
                    <a:pt x="4865" y="24116"/>
                  </a:lnTo>
                  <a:lnTo>
                    <a:pt x="4928" y="24178"/>
                  </a:lnTo>
                  <a:lnTo>
                    <a:pt x="5011" y="24199"/>
                  </a:lnTo>
                  <a:lnTo>
                    <a:pt x="5073" y="24220"/>
                  </a:lnTo>
                  <a:lnTo>
                    <a:pt x="5136" y="24178"/>
                  </a:lnTo>
                  <a:lnTo>
                    <a:pt x="5198" y="24116"/>
                  </a:lnTo>
                  <a:lnTo>
                    <a:pt x="5239" y="24033"/>
                  </a:lnTo>
                  <a:lnTo>
                    <a:pt x="5281" y="23908"/>
                  </a:lnTo>
                  <a:lnTo>
                    <a:pt x="5343" y="23596"/>
                  </a:lnTo>
                  <a:lnTo>
                    <a:pt x="5385" y="23160"/>
                  </a:lnTo>
                  <a:lnTo>
                    <a:pt x="5385" y="22640"/>
                  </a:lnTo>
                  <a:lnTo>
                    <a:pt x="5385" y="21995"/>
                  </a:lnTo>
                  <a:lnTo>
                    <a:pt x="5343" y="21289"/>
                  </a:lnTo>
                  <a:lnTo>
                    <a:pt x="5281" y="20499"/>
                  </a:lnTo>
                  <a:lnTo>
                    <a:pt x="5198" y="19626"/>
                  </a:lnTo>
                  <a:lnTo>
                    <a:pt x="5073" y="18669"/>
                  </a:lnTo>
                  <a:lnTo>
                    <a:pt x="4948" y="17651"/>
                  </a:lnTo>
                  <a:lnTo>
                    <a:pt x="4803" y="16590"/>
                  </a:lnTo>
                  <a:lnTo>
                    <a:pt x="4616" y="15468"/>
                  </a:lnTo>
                  <a:lnTo>
                    <a:pt x="4429" y="14304"/>
                  </a:lnTo>
                  <a:lnTo>
                    <a:pt x="4200" y="13098"/>
                  </a:lnTo>
                  <a:lnTo>
                    <a:pt x="3971" y="11871"/>
                  </a:lnTo>
                  <a:lnTo>
                    <a:pt x="3722" y="10624"/>
                  </a:lnTo>
                  <a:lnTo>
                    <a:pt x="3472" y="9439"/>
                  </a:lnTo>
                  <a:lnTo>
                    <a:pt x="3202" y="8275"/>
                  </a:lnTo>
                  <a:lnTo>
                    <a:pt x="2953" y="7173"/>
                  </a:lnTo>
                  <a:lnTo>
                    <a:pt x="2682" y="6134"/>
                  </a:lnTo>
                  <a:lnTo>
                    <a:pt x="2433" y="5136"/>
                  </a:lnTo>
                  <a:lnTo>
                    <a:pt x="2163" y="4221"/>
                  </a:lnTo>
                  <a:lnTo>
                    <a:pt x="1913" y="3390"/>
                  </a:lnTo>
                  <a:lnTo>
                    <a:pt x="1685" y="2620"/>
                  </a:lnTo>
                  <a:lnTo>
                    <a:pt x="1435" y="1934"/>
                  </a:lnTo>
                  <a:lnTo>
                    <a:pt x="1227" y="1352"/>
                  </a:lnTo>
                  <a:lnTo>
                    <a:pt x="999" y="874"/>
                  </a:lnTo>
                  <a:lnTo>
                    <a:pt x="811" y="479"/>
                  </a:lnTo>
                  <a:lnTo>
                    <a:pt x="624" y="209"/>
                  </a:lnTo>
                  <a:lnTo>
                    <a:pt x="541" y="105"/>
                  </a:lnTo>
                  <a:lnTo>
                    <a:pt x="479" y="43"/>
                  </a:lnTo>
                  <a:lnTo>
                    <a:pt x="396" y="22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8226118" y="847704"/>
              <a:ext cx="127692" cy="574317"/>
            </a:xfrm>
            <a:custGeom>
              <a:rect b="b" l="l" r="r" t="t"/>
              <a:pathLst>
                <a:path extrusionOk="0" fill="none" h="24220" w="5385">
                  <a:moveTo>
                    <a:pt x="1435" y="12349"/>
                  </a:moveTo>
                  <a:lnTo>
                    <a:pt x="1435" y="12349"/>
                  </a:lnTo>
                  <a:lnTo>
                    <a:pt x="1685" y="13597"/>
                  </a:lnTo>
                  <a:lnTo>
                    <a:pt x="1934" y="14782"/>
                  </a:lnTo>
                  <a:lnTo>
                    <a:pt x="2204" y="15946"/>
                  </a:lnTo>
                  <a:lnTo>
                    <a:pt x="2454" y="17048"/>
                  </a:lnTo>
                  <a:lnTo>
                    <a:pt x="2724" y="18087"/>
                  </a:lnTo>
                  <a:lnTo>
                    <a:pt x="2974" y="19085"/>
                  </a:lnTo>
                  <a:lnTo>
                    <a:pt x="3244" y="20000"/>
                  </a:lnTo>
                  <a:lnTo>
                    <a:pt x="3493" y="20831"/>
                  </a:lnTo>
                  <a:lnTo>
                    <a:pt x="3722" y="21600"/>
                  </a:lnTo>
                  <a:lnTo>
                    <a:pt x="3971" y="22286"/>
                  </a:lnTo>
                  <a:lnTo>
                    <a:pt x="4179" y="22869"/>
                  </a:lnTo>
                  <a:lnTo>
                    <a:pt x="4408" y="23347"/>
                  </a:lnTo>
                  <a:lnTo>
                    <a:pt x="4595" y="23742"/>
                  </a:lnTo>
                  <a:lnTo>
                    <a:pt x="4782" y="24012"/>
                  </a:lnTo>
                  <a:lnTo>
                    <a:pt x="4865" y="24116"/>
                  </a:lnTo>
                  <a:lnTo>
                    <a:pt x="4928" y="24178"/>
                  </a:lnTo>
                  <a:lnTo>
                    <a:pt x="5011" y="24199"/>
                  </a:lnTo>
                  <a:lnTo>
                    <a:pt x="5073" y="24220"/>
                  </a:lnTo>
                  <a:lnTo>
                    <a:pt x="5073" y="24220"/>
                  </a:lnTo>
                  <a:lnTo>
                    <a:pt x="5136" y="24178"/>
                  </a:lnTo>
                  <a:lnTo>
                    <a:pt x="5198" y="24116"/>
                  </a:lnTo>
                  <a:lnTo>
                    <a:pt x="5239" y="24033"/>
                  </a:lnTo>
                  <a:lnTo>
                    <a:pt x="5281" y="23908"/>
                  </a:lnTo>
                  <a:lnTo>
                    <a:pt x="5343" y="23596"/>
                  </a:lnTo>
                  <a:lnTo>
                    <a:pt x="5385" y="23160"/>
                  </a:lnTo>
                  <a:lnTo>
                    <a:pt x="5385" y="22640"/>
                  </a:lnTo>
                  <a:lnTo>
                    <a:pt x="5385" y="21995"/>
                  </a:lnTo>
                  <a:lnTo>
                    <a:pt x="5343" y="21289"/>
                  </a:lnTo>
                  <a:lnTo>
                    <a:pt x="5281" y="20499"/>
                  </a:lnTo>
                  <a:lnTo>
                    <a:pt x="5198" y="19626"/>
                  </a:lnTo>
                  <a:lnTo>
                    <a:pt x="5073" y="18669"/>
                  </a:lnTo>
                  <a:lnTo>
                    <a:pt x="4948" y="17651"/>
                  </a:lnTo>
                  <a:lnTo>
                    <a:pt x="4803" y="16590"/>
                  </a:lnTo>
                  <a:lnTo>
                    <a:pt x="4616" y="15468"/>
                  </a:lnTo>
                  <a:lnTo>
                    <a:pt x="4429" y="14304"/>
                  </a:lnTo>
                  <a:lnTo>
                    <a:pt x="4200" y="13098"/>
                  </a:lnTo>
                  <a:lnTo>
                    <a:pt x="3971" y="11871"/>
                  </a:lnTo>
                  <a:lnTo>
                    <a:pt x="3971" y="11871"/>
                  </a:lnTo>
                  <a:lnTo>
                    <a:pt x="3722" y="10624"/>
                  </a:lnTo>
                  <a:lnTo>
                    <a:pt x="3472" y="9439"/>
                  </a:lnTo>
                  <a:lnTo>
                    <a:pt x="3202" y="8275"/>
                  </a:lnTo>
                  <a:lnTo>
                    <a:pt x="2953" y="7173"/>
                  </a:lnTo>
                  <a:lnTo>
                    <a:pt x="2682" y="6134"/>
                  </a:lnTo>
                  <a:lnTo>
                    <a:pt x="2433" y="5136"/>
                  </a:lnTo>
                  <a:lnTo>
                    <a:pt x="2163" y="4221"/>
                  </a:lnTo>
                  <a:lnTo>
                    <a:pt x="1913" y="3390"/>
                  </a:lnTo>
                  <a:lnTo>
                    <a:pt x="1685" y="2620"/>
                  </a:lnTo>
                  <a:lnTo>
                    <a:pt x="1435" y="1934"/>
                  </a:lnTo>
                  <a:lnTo>
                    <a:pt x="1227" y="1352"/>
                  </a:lnTo>
                  <a:lnTo>
                    <a:pt x="999" y="874"/>
                  </a:lnTo>
                  <a:lnTo>
                    <a:pt x="811" y="479"/>
                  </a:lnTo>
                  <a:lnTo>
                    <a:pt x="624" y="209"/>
                  </a:lnTo>
                  <a:lnTo>
                    <a:pt x="541" y="105"/>
                  </a:lnTo>
                  <a:lnTo>
                    <a:pt x="479" y="43"/>
                  </a:lnTo>
                  <a:lnTo>
                    <a:pt x="396" y="22"/>
                  </a:lnTo>
                  <a:lnTo>
                    <a:pt x="333" y="1"/>
                  </a:lnTo>
                  <a:lnTo>
                    <a:pt x="333" y="1"/>
                  </a:lnTo>
                  <a:lnTo>
                    <a:pt x="271" y="43"/>
                  </a:lnTo>
                  <a:lnTo>
                    <a:pt x="209" y="105"/>
                  </a:lnTo>
                  <a:lnTo>
                    <a:pt x="167" y="188"/>
                  </a:lnTo>
                  <a:lnTo>
                    <a:pt x="125" y="313"/>
                  </a:lnTo>
                  <a:lnTo>
                    <a:pt x="63" y="625"/>
                  </a:lnTo>
                  <a:lnTo>
                    <a:pt x="22" y="1061"/>
                  </a:lnTo>
                  <a:lnTo>
                    <a:pt x="1" y="1581"/>
                  </a:lnTo>
                  <a:lnTo>
                    <a:pt x="22" y="2205"/>
                  </a:lnTo>
                  <a:lnTo>
                    <a:pt x="63" y="2932"/>
                  </a:lnTo>
                  <a:lnTo>
                    <a:pt x="125" y="3722"/>
                  </a:lnTo>
                  <a:lnTo>
                    <a:pt x="209" y="4595"/>
                  </a:lnTo>
                  <a:lnTo>
                    <a:pt x="333" y="5552"/>
                  </a:lnTo>
                  <a:lnTo>
                    <a:pt x="458" y="6549"/>
                  </a:lnTo>
                  <a:lnTo>
                    <a:pt x="604" y="7630"/>
                  </a:lnTo>
                  <a:lnTo>
                    <a:pt x="791" y="8753"/>
                  </a:lnTo>
                  <a:lnTo>
                    <a:pt x="978" y="9917"/>
                  </a:lnTo>
                  <a:lnTo>
                    <a:pt x="1206" y="11123"/>
                  </a:lnTo>
                  <a:lnTo>
                    <a:pt x="1435" y="123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/>
            <p:nvPr/>
          </p:nvSpPr>
          <p:spPr>
            <a:xfrm>
              <a:off x="8226118" y="847704"/>
              <a:ext cx="127692" cy="574317"/>
            </a:xfrm>
            <a:custGeom>
              <a:rect b="b" l="l" r="r" t="t"/>
              <a:pathLst>
                <a:path extrusionOk="0" h="24220" w="5385">
                  <a:moveTo>
                    <a:pt x="333" y="1"/>
                  </a:moveTo>
                  <a:lnTo>
                    <a:pt x="250" y="43"/>
                  </a:lnTo>
                  <a:lnTo>
                    <a:pt x="188" y="126"/>
                  </a:lnTo>
                  <a:lnTo>
                    <a:pt x="125" y="271"/>
                  </a:lnTo>
                  <a:lnTo>
                    <a:pt x="84" y="438"/>
                  </a:lnTo>
                  <a:lnTo>
                    <a:pt x="63" y="666"/>
                  </a:lnTo>
                  <a:lnTo>
                    <a:pt x="22" y="916"/>
                  </a:lnTo>
                  <a:lnTo>
                    <a:pt x="1" y="1539"/>
                  </a:lnTo>
                  <a:lnTo>
                    <a:pt x="42" y="2412"/>
                  </a:lnTo>
                  <a:lnTo>
                    <a:pt x="105" y="3473"/>
                  </a:lnTo>
                  <a:lnTo>
                    <a:pt x="229" y="4678"/>
                  </a:lnTo>
                  <a:lnTo>
                    <a:pt x="375" y="6009"/>
                  </a:lnTo>
                  <a:lnTo>
                    <a:pt x="583" y="7464"/>
                  </a:lnTo>
                  <a:lnTo>
                    <a:pt x="832" y="9002"/>
                  </a:lnTo>
                  <a:lnTo>
                    <a:pt x="1123" y="10645"/>
                  </a:lnTo>
                  <a:lnTo>
                    <a:pt x="1435" y="12349"/>
                  </a:lnTo>
                  <a:lnTo>
                    <a:pt x="1685" y="13576"/>
                  </a:lnTo>
                  <a:lnTo>
                    <a:pt x="1934" y="14761"/>
                  </a:lnTo>
                  <a:lnTo>
                    <a:pt x="2184" y="15904"/>
                  </a:lnTo>
                  <a:lnTo>
                    <a:pt x="2454" y="16985"/>
                  </a:lnTo>
                  <a:lnTo>
                    <a:pt x="2703" y="18025"/>
                  </a:lnTo>
                  <a:lnTo>
                    <a:pt x="2974" y="19002"/>
                  </a:lnTo>
                  <a:lnTo>
                    <a:pt x="3223" y="19917"/>
                  </a:lnTo>
                  <a:lnTo>
                    <a:pt x="3472" y="20769"/>
                  </a:lnTo>
                  <a:lnTo>
                    <a:pt x="3701" y="21517"/>
                  </a:lnTo>
                  <a:lnTo>
                    <a:pt x="3930" y="22203"/>
                  </a:lnTo>
                  <a:lnTo>
                    <a:pt x="4158" y="22785"/>
                  </a:lnTo>
                  <a:lnTo>
                    <a:pt x="4366" y="23284"/>
                  </a:lnTo>
                  <a:lnTo>
                    <a:pt x="4553" y="23679"/>
                  </a:lnTo>
                  <a:lnTo>
                    <a:pt x="4741" y="23970"/>
                  </a:lnTo>
                  <a:lnTo>
                    <a:pt x="4824" y="24074"/>
                  </a:lnTo>
                  <a:lnTo>
                    <a:pt x="4907" y="24157"/>
                  </a:lnTo>
                  <a:lnTo>
                    <a:pt x="4990" y="24199"/>
                  </a:lnTo>
                  <a:lnTo>
                    <a:pt x="5052" y="24220"/>
                  </a:lnTo>
                  <a:lnTo>
                    <a:pt x="5073" y="24220"/>
                  </a:lnTo>
                  <a:lnTo>
                    <a:pt x="5156" y="24178"/>
                  </a:lnTo>
                  <a:lnTo>
                    <a:pt x="5219" y="24095"/>
                  </a:lnTo>
                  <a:lnTo>
                    <a:pt x="5281" y="23950"/>
                  </a:lnTo>
                  <a:lnTo>
                    <a:pt x="5323" y="23783"/>
                  </a:lnTo>
                  <a:lnTo>
                    <a:pt x="5343" y="23555"/>
                  </a:lnTo>
                  <a:lnTo>
                    <a:pt x="5385" y="23305"/>
                  </a:lnTo>
                  <a:lnTo>
                    <a:pt x="5385" y="22661"/>
                  </a:lnTo>
                  <a:lnTo>
                    <a:pt x="5364" y="21788"/>
                  </a:lnTo>
                  <a:lnTo>
                    <a:pt x="5302" y="20727"/>
                  </a:lnTo>
                  <a:lnTo>
                    <a:pt x="5177" y="19542"/>
                  </a:lnTo>
                  <a:lnTo>
                    <a:pt x="5032" y="18212"/>
                  </a:lnTo>
                  <a:lnTo>
                    <a:pt x="4824" y="16757"/>
                  </a:lnTo>
                  <a:lnTo>
                    <a:pt x="4574" y="15198"/>
                  </a:lnTo>
                  <a:lnTo>
                    <a:pt x="4283" y="13576"/>
                  </a:lnTo>
                  <a:lnTo>
                    <a:pt x="3971" y="11871"/>
                  </a:lnTo>
                  <a:lnTo>
                    <a:pt x="3722" y="10645"/>
                  </a:lnTo>
                  <a:lnTo>
                    <a:pt x="3472" y="9460"/>
                  </a:lnTo>
                  <a:lnTo>
                    <a:pt x="3223" y="8316"/>
                  </a:lnTo>
                  <a:lnTo>
                    <a:pt x="2953" y="7235"/>
                  </a:lnTo>
                  <a:lnTo>
                    <a:pt x="2703" y="6196"/>
                  </a:lnTo>
                  <a:lnTo>
                    <a:pt x="2454" y="5219"/>
                  </a:lnTo>
                  <a:lnTo>
                    <a:pt x="2184" y="4304"/>
                  </a:lnTo>
                  <a:lnTo>
                    <a:pt x="1934" y="3473"/>
                  </a:lnTo>
                  <a:lnTo>
                    <a:pt x="1705" y="2704"/>
                  </a:lnTo>
                  <a:lnTo>
                    <a:pt x="1477" y="2017"/>
                  </a:lnTo>
                  <a:lnTo>
                    <a:pt x="1248" y="1435"/>
                  </a:lnTo>
                  <a:lnTo>
                    <a:pt x="1040" y="936"/>
                  </a:lnTo>
                  <a:lnTo>
                    <a:pt x="853" y="541"/>
                  </a:lnTo>
                  <a:lnTo>
                    <a:pt x="666" y="250"/>
                  </a:lnTo>
                  <a:lnTo>
                    <a:pt x="583" y="147"/>
                  </a:lnTo>
                  <a:lnTo>
                    <a:pt x="500" y="63"/>
                  </a:lnTo>
                  <a:lnTo>
                    <a:pt x="417" y="22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8226118" y="847704"/>
              <a:ext cx="127692" cy="574317"/>
            </a:xfrm>
            <a:custGeom>
              <a:rect b="b" l="l" r="r" t="t"/>
              <a:pathLst>
                <a:path extrusionOk="0" fill="none" h="24220" w="5385">
                  <a:moveTo>
                    <a:pt x="354" y="1"/>
                  </a:moveTo>
                  <a:lnTo>
                    <a:pt x="354" y="1"/>
                  </a:lnTo>
                  <a:lnTo>
                    <a:pt x="333" y="1"/>
                  </a:lnTo>
                  <a:lnTo>
                    <a:pt x="333" y="1"/>
                  </a:lnTo>
                  <a:lnTo>
                    <a:pt x="250" y="43"/>
                  </a:lnTo>
                  <a:lnTo>
                    <a:pt x="188" y="126"/>
                  </a:lnTo>
                  <a:lnTo>
                    <a:pt x="125" y="271"/>
                  </a:lnTo>
                  <a:lnTo>
                    <a:pt x="84" y="438"/>
                  </a:lnTo>
                  <a:lnTo>
                    <a:pt x="63" y="666"/>
                  </a:lnTo>
                  <a:lnTo>
                    <a:pt x="22" y="916"/>
                  </a:lnTo>
                  <a:lnTo>
                    <a:pt x="1" y="1539"/>
                  </a:lnTo>
                  <a:lnTo>
                    <a:pt x="1" y="1539"/>
                  </a:lnTo>
                  <a:lnTo>
                    <a:pt x="42" y="2412"/>
                  </a:lnTo>
                  <a:lnTo>
                    <a:pt x="105" y="3473"/>
                  </a:lnTo>
                  <a:lnTo>
                    <a:pt x="229" y="4678"/>
                  </a:lnTo>
                  <a:lnTo>
                    <a:pt x="375" y="6009"/>
                  </a:lnTo>
                  <a:lnTo>
                    <a:pt x="583" y="7464"/>
                  </a:lnTo>
                  <a:lnTo>
                    <a:pt x="832" y="9002"/>
                  </a:lnTo>
                  <a:lnTo>
                    <a:pt x="1123" y="10645"/>
                  </a:lnTo>
                  <a:lnTo>
                    <a:pt x="1435" y="12349"/>
                  </a:lnTo>
                  <a:lnTo>
                    <a:pt x="1435" y="12349"/>
                  </a:lnTo>
                  <a:lnTo>
                    <a:pt x="1685" y="13576"/>
                  </a:lnTo>
                  <a:lnTo>
                    <a:pt x="1934" y="14761"/>
                  </a:lnTo>
                  <a:lnTo>
                    <a:pt x="2184" y="15904"/>
                  </a:lnTo>
                  <a:lnTo>
                    <a:pt x="2454" y="16985"/>
                  </a:lnTo>
                  <a:lnTo>
                    <a:pt x="2703" y="18025"/>
                  </a:lnTo>
                  <a:lnTo>
                    <a:pt x="2974" y="19002"/>
                  </a:lnTo>
                  <a:lnTo>
                    <a:pt x="3223" y="19917"/>
                  </a:lnTo>
                  <a:lnTo>
                    <a:pt x="3472" y="20769"/>
                  </a:lnTo>
                  <a:lnTo>
                    <a:pt x="3701" y="21517"/>
                  </a:lnTo>
                  <a:lnTo>
                    <a:pt x="3930" y="22203"/>
                  </a:lnTo>
                  <a:lnTo>
                    <a:pt x="4158" y="22785"/>
                  </a:lnTo>
                  <a:lnTo>
                    <a:pt x="4366" y="23284"/>
                  </a:lnTo>
                  <a:lnTo>
                    <a:pt x="4553" y="23679"/>
                  </a:lnTo>
                  <a:lnTo>
                    <a:pt x="4741" y="23970"/>
                  </a:lnTo>
                  <a:lnTo>
                    <a:pt x="4824" y="24074"/>
                  </a:lnTo>
                  <a:lnTo>
                    <a:pt x="4907" y="24157"/>
                  </a:lnTo>
                  <a:lnTo>
                    <a:pt x="4990" y="24199"/>
                  </a:lnTo>
                  <a:lnTo>
                    <a:pt x="5052" y="24220"/>
                  </a:lnTo>
                  <a:lnTo>
                    <a:pt x="5052" y="24220"/>
                  </a:lnTo>
                  <a:lnTo>
                    <a:pt x="5073" y="24220"/>
                  </a:lnTo>
                  <a:lnTo>
                    <a:pt x="5073" y="24220"/>
                  </a:lnTo>
                  <a:lnTo>
                    <a:pt x="5156" y="24178"/>
                  </a:lnTo>
                  <a:lnTo>
                    <a:pt x="5219" y="24095"/>
                  </a:lnTo>
                  <a:lnTo>
                    <a:pt x="5281" y="23950"/>
                  </a:lnTo>
                  <a:lnTo>
                    <a:pt x="5323" y="23783"/>
                  </a:lnTo>
                  <a:lnTo>
                    <a:pt x="5343" y="23555"/>
                  </a:lnTo>
                  <a:lnTo>
                    <a:pt x="5385" y="23305"/>
                  </a:lnTo>
                  <a:lnTo>
                    <a:pt x="5385" y="22661"/>
                  </a:lnTo>
                  <a:lnTo>
                    <a:pt x="5385" y="22661"/>
                  </a:lnTo>
                  <a:lnTo>
                    <a:pt x="5364" y="21788"/>
                  </a:lnTo>
                  <a:lnTo>
                    <a:pt x="5302" y="20727"/>
                  </a:lnTo>
                  <a:lnTo>
                    <a:pt x="5177" y="19542"/>
                  </a:lnTo>
                  <a:lnTo>
                    <a:pt x="5032" y="18212"/>
                  </a:lnTo>
                  <a:lnTo>
                    <a:pt x="4824" y="16757"/>
                  </a:lnTo>
                  <a:lnTo>
                    <a:pt x="4574" y="15198"/>
                  </a:lnTo>
                  <a:lnTo>
                    <a:pt x="4283" y="13576"/>
                  </a:lnTo>
                  <a:lnTo>
                    <a:pt x="3971" y="11871"/>
                  </a:lnTo>
                  <a:lnTo>
                    <a:pt x="3971" y="11871"/>
                  </a:lnTo>
                  <a:lnTo>
                    <a:pt x="3722" y="10645"/>
                  </a:lnTo>
                  <a:lnTo>
                    <a:pt x="3472" y="9460"/>
                  </a:lnTo>
                  <a:lnTo>
                    <a:pt x="3223" y="8316"/>
                  </a:lnTo>
                  <a:lnTo>
                    <a:pt x="2953" y="7235"/>
                  </a:lnTo>
                  <a:lnTo>
                    <a:pt x="2703" y="6196"/>
                  </a:lnTo>
                  <a:lnTo>
                    <a:pt x="2454" y="5219"/>
                  </a:lnTo>
                  <a:lnTo>
                    <a:pt x="2184" y="4304"/>
                  </a:lnTo>
                  <a:lnTo>
                    <a:pt x="1934" y="3473"/>
                  </a:lnTo>
                  <a:lnTo>
                    <a:pt x="1705" y="2704"/>
                  </a:lnTo>
                  <a:lnTo>
                    <a:pt x="1477" y="2017"/>
                  </a:lnTo>
                  <a:lnTo>
                    <a:pt x="1248" y="1435"/>
                  </a:lnTo>
                  <a:lnTo>
                    <a:pt x="1040" y="936"/>
                  </a:lnTo>
                  <a:lnTo>
                    <a:pt x="853" y="541"/>
                  </a:lnTo>
                  <a:lnTo>
                    <a:pt x="666" y="250"/>
                  </a:lnTo>
                  <a:lnTo>
                    <a:pt x="583" y="147"/>
                  </a:lnTo>
                  <a:lnTo>
                    <a:pt x="500" y="63"/>
                  </a:lnTo>
                  <a:lnTo>
                    <a:pt x="417" y="22"/>
                  </a:lnTo>
                  <a:lnTo>
                    <a:pt x="3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/>
            <p:nvPr/>
          </p:nvSpPr>
          <p:spPr>
            <a:xfrm>
              <a:off x="8267044" y="1069528"/>
              <a:ext cx="135090" cy="141516"/>
            </a:xfrm>
            <a:custGeom>
              <a:rect b="b" l="l" r="r" t="t"/>
              <a:pathLst>
                <a:path extrusionOk="0" h="5968" w="5697">
                  <a:moveTo>
                    <a:pt x="1123" y="1"/>
                  </a:moveTo>
                  <a:lnTo>
                    <a:pt x="936" y="22"/>
                  </a:lnTo>
                  <a:lnTo>
                    <a:pt x="811" y="63"/>
                  </a:lnTo>
                  <a:lnTo>
                    <a:pt x="665" y="146"/>
                  </a:lnTo>
                  <a:lnTo>
                    <a:pt x="561" y="250"/>
                  </a:lnTo>
                  <a:lnTo>
                    <a:pt x="437" y="375"/>
                  </a:lnTo>
                  <a:lnTo>
                    <a:pt x="354" y="521"/>
                  </a:lnTo>
                  <a:lnTo>
                    <a:pt x="250" y="687"/>
                  </a:lnTo>
                  <a:lnTo>
                    <a:pt x="187" y="874"/>
                  </a:lnTo>
                  <a:lnTo>
                    <a:pt x="125" y="1082"/>
                  </a:lnTo>
                  <a:lnTo>
                    <a:pt x="63" y="1311"/>
                  </a:lnTo>
                  <a:lnTo>
                    <a:pt x="42" y="1560"/>
                  </a:lnTo>
                  <a:lnTo>
                    <a:pt x="0" y="1830"/>
                  </a:lnTo>
                  <a:lnTo>
                    <a:pt x="0" y="2101"/>
                  </a:lnTo>
                  <a:lnTo>
                    <a:pt x="0" y="2371"/>
                  </a:lnTo>
                  <a:lnTo>
                    <a:pt x="21" y="2662"/>
                  </a:lnTo>
                  <a:lnTo>
                    <a:pt x="63" y="2953"/>
                  </a:lnTo>
                  <a:lnTo>
                    <a:pt x="104" y="3265"/>
                  </a:lnTo>
                  <a:lnTo>
                    <a:pt x="187" y="3577"/>
                  </a:lnTo>
                  <a:lnTo>
                    <a:pt x="250" y="3847"/>
                  </a:lnTo>
                  <a:lnTo>
                    <a:pt x="354" y="4138"/>
                  </a:lnTo>
                  <a:lnTo>
                    <a:pt x="458" y="4387"/>
                  </a:lnTo>
                  <a:lnTo>
                    <a:pt x="561" y="4637"/>
                  </a:lnTo>
                  <a:lnTo>
                    <a:pt x="686" y="4865"/>
                  </a:lnTo>
                  <a:lnTo>
                    <a:pt x="811" y="5094"/>
                  </a:lnTo>
                  <a:lnTo>
                    <a:pt x="936" y="5281"/>
                  </a:lnTo>
                  <a:lnTo>
                    <a:pt x="1081" y="5448"/>
                  </a:lnTo>
                  <a:lnTo>
                    <a:pt x="1206" y="5593"/>
                  </a:lnTo>
                  <a:lnTo>
                    <a:pt x="1351" y="5718"/>
                  </a:lnTo>
                  <a:lnTo>
                    <a:pt x="1518" y="5822"/>
                  </a:lnTo>
                  <a:lnTo>
                    <a:pt x="1663" y="5905"/>
                  </a:lnTo>
                  <a:lnTo>
                    <a:pt x="1809" y="5946"/>
                  </a:lnTo>
                  <a:lnTo>
                    <a:pt x="1954" y="5967"/>
                  </a:lnTo>
                  <a:lnTo>
                    <a:pt x="2100" y="5946"/>
                  </a:lnTo>
                  <a:lnTo>
                    <a:pt x="2266" y="5905"/>
                  </a:lnTo>
                  <a:lnTo>
                    <a:pt x="2495" y="5822"/>
                  </a:lnTo>
                  <a:lnTo>
                    <a:pt x="2744" y="5676"/>
                  </a:lnTo>
                  <a:lnTo>
                    <a:pt x="3035" y="5531"/>
                  </a:lnTo>
                  <a:lnTo>
                    <a:pt x="3347" y="5344"/>
                  </a:lnTo>
                  <a:lnTo>
                    <a:pt x="3659" y="5115"/>
                  </a:lnTo>
                  <a:lnTo>
                    <a:pt x="3971" y="4886"/>
                  </a:lnTo>
                  <a:lnTo>
                    <a:pt x="4303" y="4616"/>
                  </a:lnTo>
                  <a:lnTo>
                    <a:pt x="4615" y="4346"/>
                  </a:lnTo>
                  <a:lnTo>
                    <a:pt x="4886" y="4055"/>
                  </a:lnTo>
                  <a:lnTo>
                    <a:pt x="5156" y="3743"/>
                  </a:lnTo>
                  <a:lnTo>
                    <a:pt x="5364" y="3431"/>
                  </a:lnTo>
                  <a:lnTo>
                    <a:pt x="5530" y="3119"/>
                  </a:lnTo>
                  <a:lnTo>
                    <a:pt x="5592" y="2953"/>
                  </a:lnTo>
                  <a:lnTo>
                    <a:pt x="5655" y="2807"/>
                  </a:lnTo>
                  <a:lnTo>
                    <a:pt x="5676" y="2641"/>
                  </a:lnTo>
                  <a:lnTo>
                    <a:pt x="5696" y="2496"/>
                  </a:lnTo>
                  <a:lnTo>
                    <a:pt x="5696" y="2329"/>
                  </a:lnTo>
                  <a:lnTo>
                    <a:pt x="5676" y="2184"/>
                  </a:lnTo>
                  <a:lnTo>
                    <a:pt x="5634" y="2017"/>
                  </a:lnTo>
                  <a:lnTo>
                    <a:pt x="5592" y="1872"/>
                  </a:lnTo>
                  <a:lnTo>
                    <a:pt x="5509" y="1747"/>
                  </a:lnTo>
                  <a:lnTo>
                    <a:pt x="5426" y="1602"/>
                  </a:lnTo>
                  <a:lnTo>
                    <a:pt x="5322" y="1477"/>
                  </a:lnTo>
                  <a:lnTo>
                    <a:pt x="5197" y="1352"/>
                  </a:lnTo>
                  <a:lnTo>
                    <a:pt x="4906" y="1123"/>
                  </a:lnTo>
                  <a:lnTo>
                    <a:pt x="4594" y="916"/>
                  </a:lnTo>
                  <a:lnTo>
                    <a:pt x="4241" y="728"/>
                  </a:lnTo>
                  <a:lnTo>
                    <a:pt x="3867" y="583"/>
                  </a:lnTo>
                  <a:lnTo>
                    <a:pt x="3472" y="437"/>
                  </a:lnTo>
                  <a:lnTo>
                    <a:pt x="3098" y="313"/>
                  </a:lnTo>
                  <a:lnTo>
                    <a:pt x="2703" y="209"/>
                  </a:lnTo>
                  <a:lnTo>
                    <a:pt x="2329" y="126"/>
                  </a:lnTo>
                  <a:lnTo>
                    <a:pt x="1954" y="63"/>
                  </a:lnTo>
                  <a:lnTo>
                    <a:pt x="1643" y="22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8494275" y="1020255"/>
              <a:ext cx="491513" cy="90724"/>
            </a:xfrm>
            <a:custGeom>
              <a:rect b="b" l="l" r="r" t="t"/>
              <a:pathLst>
                <a:path extrusionOk="0" h="3826" w="20728">
                  <a:moveTo>
                    <a:pt x="20644" y="0"/>
                  </a:moveTo>
                  <a:lnTo>
                    <a:pt x="1" y="3347"/>
                  </a:lnTo>
                  <a:lnTo>
                    <a:pt x="84" y="3825"/>
                  </a:lnTo>
                  <a:lnTo>
                    <a:pt x="20727" y="478"/>
                  </a:lnTo>
                  <a:lnTo>
                    <a:pt x="2064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8447942" y="809267"/>
              <a:ext cx="208053" cy="179456"/>
            </a:xfrm>
            <a:custGeom>
              <a:rect b="b" l="l" r="r" t="t"/>
              <a:pathLst>
                <a:path extrusionOk="0" h="7568" w="8774">
                  <a:moveTo>
                    <a:pt x="8482" y="0"/>
                  </a:moveTo>
                  <a:lnTo>
                    <a:pt x="1" y="7214"/>
                  </a:lnTo>
                  <a:lnTo>
                    <a:pt x="312" y="7568"/>
                  </a:lnTo>
                  <a:lnTo>
                    <a:pt x="8773" y="354"/>
                  </a:lnTo>
                  <a:lnTo>
                    <a:pt x="848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8744697" y="1338682"/>
              <a:ext cx="77421" cy="36494"/>
            </a:xfrm>
            <a:custGeom>
              <a:rect b="b" l="l" r="r" t="t"/>
              <a:pathLst>
                <a:path extrusionOk="0" h="1539" w="3265">
                  <a:moveTo>
                    <a:pt x="146" y="1"/>
                  </a:moveTo>
                  <a:lnTo>
                    <a:pt x="0" y="437"/>
                  </a:lnTo>
                  <a:lnTo>
                    <a:pt x="3098" y="1539"/>
                  </a:lnTo>
                  <a:lnTo>
                    <a:pt x="3264" y="1082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8478009" y="1247486"/>
              <a:ext cx="189819" cy="73485"/>
            </a:xfrm>
            <a:custGeom>
              <a:rect b="b" l="l" r="r" t="t"/>
              <a:pathLst>
                <a:path extrusionOk="0" h="3099" w="8005">
                  <a:moveTo>
                    <a:pt x="146" y="1"/>
                  </a:moveTo>
                  <a:lnTo>
                    <a:pt x="1" y="458"/>
                  </a:lnTo>
                  <a:lnTo>
                    <a:pt x="7859" y="3098"/>
                  </a:lnTo>
                  <a:lnTo>
                    <a:pt x="8004" y="264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8"/>
          <p:cNvSpPr txBox="1"/>
          <p:nvPr>
            <p:ph type="title"/>
          </p:nvPr>
        </p:nvSpPr>
        <p:spPr>
          <a:xfrm>
            <a:off x="4676825" y="714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81" name="Google Shape;881;p58"/>
          <p:cNvSpPr txBox="1"/>
          <p:nvPr>
            <p:ph idx="1" type="subTitle"/>
          </p:nvPr>
        </p:nvSpPr>
        <p:spPr>
          <a:xfrm>
            <a:off x="5902625" y="1731300"/>
            <a:ext cx="26331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 you have any questions?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Vedant Bothikar</a:t>
            </a:r>
            <a:br>
              <a:rPr lang="en" sz="1500"/>
            </a:br>
            <a:r>
              <a:rPr lang="en" sz="1500">
                <a:uFill>
                  <a:noFill/>
                </a:uFill>
                <a:hlinkClick r:id="rId3"/>
              </a:rPr>
              <a:t>vbothikar2001@gmail.com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31115, TE-1</a:t>
            </a:r>
            <a:endParaRPr sz="1500"/>
          </a:p>
        </p:txBody>
      </p:sp>
      <p:sp>
        <p:nvSpPr>
          <p:cNvPr id="882" name="Google Shape;882;p58"/>
          <p:cNvSpPr txBox="1"/>
          <p:nvPr/>
        </p:nvSpPr>
        <p:spPr>
          <a:xfrm>
            <a:off x="5363700" y="4401700"/>
            <a:ext cx="3067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3" name="Google Shape;883;p58"/>
          <p:cNvGrpSpPr/>
          <p:nvPr/>
        </p:nvGrpSpPr>
        <p:grpSpPr>
          <a:xfrm>
            <a:off x="712238" y="707100"/>
            <a:ext cx="3067105" cy="3918175"/>
            <a:chOff x="4493438" y="707100"/>
            <a:chExt cx="3067105" cy="3918175"/>
          </a:xfrm>
        </p:grpSpPr>
        <p:sp>
          <p:nvSpPr>
            <p:cNvPr id="884" name="Google Shape;884;p58"/>
            <p:cNvSpPr/>
            <p:nvPr/>
          </p:nvSpPr>
          <p:spPr>
            <a:xfrm>
              <a:off x="4493438" y="4344600"/>
              <a:ext cx="3067105" cy="280675"/>
            </a:xfrm>
            <a:custGeom>
              <a:rect b="b" l="l" r="r" t="t"/>
              <a:pathLst>
                <a:path extrusionOk="0" h="11227" w="192295">
                  <a:moveTo>
                    <a:pt x="91200" y="0"/>
                  </a:moveTo>
                  <a:lnTo>
                    <a:pt x="86315" y="21"/>
                  </a:lnTo>
                  <a:lnTo>
                    <a:pt x="81512" y="63"/>
                  </a:lnTo>
                  <a:lnTo>
                    <a:pt x="76773" y="104"/>
                  </a:lnTo>
                  <a:lnTo>
                    <a:pt x="72116" y="167"/>
                  </a:lnTo>
                  <a:lnTo>
                    <a:pt x="67563" y="250"/>
                  </a:lnTo>
                  <a:lnTo>
                    <a:pt x="63094" y="333"/>
                  </a:lnTo>
                  <a:lnTo>
                    <a:pt x="58728" y="437"/>
                  </a:lnTo>
                  <a:lnTo>
                    <a:pt x="54466" y="562"/>
                  </a:lnTo>
                  <a:lnTo>
                    <a:pt x="50309" y="686"/>
                  </a:lnTo>
                  <a:lnTo>
                    <a:pt x="46296" y="811"/>
                  </a:lnTo>
                  <a:lnTo>
                    <a:pt x="42388" y="957"/>
                  </a:lnTo>
                  <a:lnTo>
                    <a:pt x="38625" y="1123"/>
                  </a:lnTo>
                  <a:lnTo>
                    <a:pt x="34987" y="1289"/>
                  </a:lnTo>
                  <a:lnTo>
                    <a:pt x="31495" y="1456"/>
                  </a:lnTo>
                  <a:lnTo>
                    <a:pt x="28169" y="1643"/>
                  </a:lnTo>
                  <a:lnTo>
                    <a:pt x="24967" y="1830"/>
                  </a:lnTo>
                  <a:lnTo>
                    <a:pt x="21953" y="2038"/>
                  </a:lnTo>
                  <a:lnTo>
                    <a:pt x="19105" y="2246"/>
                  </a:lnTo>
                  <a:lnTo>
                    <a:pt x="16423" y="2474"/>
                  </a:lnTo>
                  <a:lnTo>
                    <a:pt x="13928" y="2703"/>
                  </a:lnTo>
                  <a:lnTo>
                    <a:pt x="11600" y="2932"/>
                  </a:lnTo>
                  <a:lnTo>
                    <a:pt x="9480" y="3181"/>
                  </a:lnTo>
                  <a:lnTo>
                    <a:pt x="7546" y="3431"/>
                  </a:lnTo>
                  <a:lnTo>
                    <a:pt x="5842" y="3680"/>
                  </a:lnTo>
                  <a:lnTo>
                    <a:pt x="4324" y="3950"/>
                  </a:lnTo>
                  <a:lnTo>
                    <a:pt x="3035" y="4221"/>
                  </a:lnTo>
                  <a:lnTo>
                    <a:pt x="2453" y="4345"/>
                  </a:lnTo>
                  <a:lnTo>
                    <a:pt x="1954" y="4491"/>
                  </a:lnTo>
                  <a:lnTo>
                    <a:pt x="1497" y="4616"/>
                  </a:lnTo>
                  <a:lnTo>
                    <a:pt x="1102" y="4761"/>
                  </a:lnTo>
                  <a:lnTo>
                    <a:pt x="769" y="4907"/>
                  </a:lnTo>
                  <a:lnTo>
                    <a:pt x="499" y="5031"/>
                  </a:lnTo>
                  <a:lnTo>
                    <a:pt x="270" y="5177"/>
                  </a:lnTo>
                  <a:lnTo>
                    <a:pt x="125" y="5322"/>
                  </a:lnTo>
                  <a:lnTo>
                    <a:pt x="62" y="5405"/>
                  </a:lnTo>
                  <a:lnTo>
                    <a:pt x="21" y="5468"/>
                  </a:lnTo>
                  <a:lnTo>
                    <a:pt x="0" y="5551"/>
                  </a:lnTo>
                  <a:lnTo>
                    <a:pt x="0" y="5613"/>
                  </a:lnTo>
                  <a:lnTo>
                    <a:pt x="0" y="5676"/>
                  </a:lnTo>
                  <a:lnTo>
                    <a:pt x="21" y="5759"/>
                  </a:lnTo>
                  <a:lnTo>
                    <a:pt x="62" y="5821"/>
                  </a:lnTo>
                  <a:lnTo>
                    <a:pt x="125" y="5904"/>
                  </a:lnTo>
                  <a:lnTo>
                    <a:pt x="270" y="6050"/>
                  </a:lnTo>
                  <a:lnTo>
                    <a:pt x="499" y="6195"/>
                  </a:lnTo>
                  <a:lnTo>
                    <a:pt x="769" y="6320"/>
                  </a:lnTo>
                  <a:lnTo>
                    <a:pt x="1102" y="6466"/>
                  </a:lnTo>
                  <a:lnTo>
                    <a:pt x="1497" y="6611"/>
                  </a:lnTo>
                  <a:lnTo>
                    <a:pt x="1954" y="6736"/>
                  </a:lnTo>
                  <a:lnTo>
                    <a:pt x="2453" y="6881"/>
                  </a:lnTo>
                  <a:lnTo>
                    <a:pt x="3035" y="7006"/>
                  </a:lnTo>
                  <a:lnTo>
                    <a:pt x="4324" y="7276"/>
                  </a:lnTo>
                  <a:lnTo>
                    <a:pt x="5842" y="7547"/>
                  </a:lnTo>
                  <a:lnTo>
                    <a:pt x="7546" y="7796"/>
                  </a:lnTo>
                  <a:lnTo>
                    <a:pt x="9480" y="8046"/>
                  </a:lnTo>
                  <a:lnTo>
                    <a:pt x="11600" y="8295"/>
                  </a:lnTo>
                  <a:lnTo>
                    <a:pt x="13928" y="8524"/>
                  </a:lnTo>
                  <a:lnTo>
                    <a:pt x="16423" y="8752"/>
                  </a:lnTo>
                  <a:lnTo>
                    <a:pt x="19105" y="8981"/>
                  </a:lnTo>
                  <a:lnTo>
                    <a:pt x="21953" y="9189"/>
                  </a:lnTo>
                  <a:lnTo>
                    <a:pt x="24967" y="9397"/>
                  </a:lnTo>
                  <a:lnTo>
                    <a:pt x="28169" y="9584"/>
                  </a:lnTo>
                  <a:lnTo>
                    <a:pt x="31495" y="9771"/>
                  </a:lnTo>
                  <a:lnTo>
                    <a:pt x="34987" y="9937"/>
                  </a:lnTo>
                  <a:lnTo>
                    <a:pt x="38625" y="10104"/>
                  </a:lnTo>
                  <a:lnTo>
                    <a:pt x="42388" y="10270"/>
                  </a:lnTo>
                  <a:lnTo>
                    <a:pt x="46296" y="10416"/>
                  </a:lnTo>
                  <a:lnTo>
                    <a:pt x="50309" y="10540"/>
                  </a:lnTo>
                  <a:lnTo>
                    <a:pt x="54466" y="10665"/>
                  </a:lnTo>
                  <a:lnTo>
                    <a:pt x="58728" y="10790"/>
                  </a:lnTo>
                  <a:lnTo>
                    <a:pt x="63094" y="10894"/>
                  </a:lnTo>
                  <a:lnTo>
                    <a:pt x="67563" y="10977"/>
                  </a:lnTo>
                  <a:lnTo>
                    <a:pt x="72116" y="11060"/>
                  </a:lnTo>
                  <a:lnTo>
                    <a:pt x="76773" y="11122"/>
                  </a:lnTo>
                  <a:lnTo>
                    <a:pt x="81512" y="11164"/>
                  </a:lnTo>
                  <a:lnTo>
                    <a:pt x="86315" y="11206"/>
                  </a:lnTo>
                  <a:lnTo>
                    <a:pt x="91200" y="11226"/>
                  </a:lnTo>
                  <a:lnTo>
                    <a:pt x="101095" y="11226"/>
                  </a:lnTo>
                  <a:lnTo>
                    <a:pt x="105981" y="11206"/>
                  </a:lnTo>
                  <a:lnTo>
                    <a:pt x="110783" y="11164"/>
                  </a:lnTo>
                  <a:lnTo>
                    <a:pt x="115523" y="11122"/>
                  </a:lnTo>
                  <a:lnTo>
                    <a:pt x="120179" y="11060"/>
                  </a:lnTo>
                  <a:lnTo>
                    <a:pt x="124732" y="10977"/>
                  </a:lnTo>
                  <a:lnTo>
                    <a:pt x="129201" y="10894"/>
                  </a:lnTo>
                  <a:lnTo>
                    <a:pt x="133567" y="10790"/>
                  </a:lnTo>
                  <a:lnTo>
                    <a:pt x="137829" y="10665"/>
                  </a:lnTo>
                  <a:lnTo>
                    <a:pt x="141966" y="10540"/>
                  </a:lnTo>
                  <a:lnTo>
                    <a:pt x="145999" y="10416"/>
                  </a:lnTo>
                  <a:lnTo>
                    <a:pt x="149907" y="10270"/>
                  </a:lnTo>
                  <a:lnTo>
                    <a:pt x="153670" y="10104"/>
                  </a:lnTo>
                  <a:lnTo>
                    <a:pt x="157308" y="9937"/>
                  </a:lnTo>
                  <a:lnTo>
                    <a:pt x="160800" y="9771"/>
                  </a:lnTo>
                  <a:lnTo>
                    <a:pt x="164126" y="9584"/>
                  </a:lnTo>
                  <a:lnTo>
                    <a:pt x="167307" y="9397"/>
                  </a:lnTo>
                  <a:lnTo>
                    <a:pt x="170342" y="9189"/>
                  </a:lnTo>
                  <a:lnTo>
                    <a:pt x="173190" y="8981"/>
                  </a:lnTo>
                  <a:lnTo>
                    <a:pt x="175872" y="8752"/>
                  </a:lnTo>
                  <a:lnTo>
                    <a:pt x="178367" y="8524"/>
                  </a:lnTo>
                  <a:lnTo>
                    <a:pt x="180695" y="8295"/>
                  </a:lnTo>
                  <a:lnTo>
                    <a:pt x="182815" y="8046"/>
                  </a:lnTo>
                  <a:lnTo>
                    <a:pt x="184728" y="7796"/>
                  </a:lnTo>
                  <a:lnTo>
                    <a:pt x="186453" y="7547"/>
                  </a:lnTo>
                  <a:lnTo>
                    <a:pt x="187971" y="7276"/>
                  </a:lnTo>
                  <a:lnTo>
                    <a:pt x="189260" y="7006"/>
                  </a:lnTo>
                  <a:lnTo>
                    <a:pt x="189821" y="6881"/>
                  </a:lnTo>
                  <a:lnTo>
                    <a:pt x="190341" y="6736"/>
                  </a:lnTo>
                  <a:lnTo>
                    <a:pt x="190798" y="6611"/>
                  </a:lnTo>
                  <a:lnTo>
                    <a:pt x="191193" y="6466"/>
                  </a:lnTo>
                  <a:lnTo>
                    <a:pt x="191526" y="6320"/>
                  </a:lnTo>
                  <a:lnTo>
                    <a:pt x="191796" y="6195"/>
                  </a:lnTo>
                  <a:lnTo>
                    <a:pt x="192004" y="6050"/>
                  </a:lnTo>
                  <a:lnTo>
                    <a:pt x="192170" y="5904"/>
                  </a:lnTo>
                  <a:lnTo>
                    <a:pt x="192212" y="5821"/>
                  </a:lnTo>
                  <a:lnTo>
                    <a:pt x="192253" y="5759"/>
                  </a:lnTo>
                  <a:lnTo>
                    <a:pt x="192295" y="5676"/>
                  </a:lnTo>
                  <a:lnTo>
                    <a:pt x="192295" y="5613"/>
                  </a:lnTo>
                  <a:lnTo>
                    <a:pt x="192295" y="5551"/>
                  </a:lnTo>
                  <a:lnTo>
                    <a:pt x="192253" y="5468"/>
                  </a:lnTo>
                  <a:lnTo>
                    <a:pt x="192212" y="5405"/>
                  </a:lnTo>
                  <a:lnTo>
                    <a:pt x="192170" y="5322"/>
                  </a:lnTo>
                  <a:lnTo>
                    <a:pt x="192004" y="5177"/>
                  </a:lnTo>
                  <a:lnTo>
                    <a:pt x="191796" y="5031"/>
                  </a:lnTo>
                  <a:lnTo>
                    <a:pt x="191526" y="4907"/>
                  </a:lnTo>
                  <a:lnTo>
                    <a:pt x="191193" y="4761"/>
                  </a:lnTo>
                  <a:lnTo>
                    <a:pt x="190798" y="4616"/>
                  </a:lnTo>
                  <a:lnTo>
                    <a:pt x="190341" y="4491"/>
                  </a:lnTo>
                  <a:lnTo>
                    <a:pt x="189821" y="4345"/>
                  </a:lnTo>
                  <a:lnTo>
                    <a:pt x="189260" y="4221"/>
                  </a:lnTo>
                  <a:lnTo>
                    <a:pt x="187971" y="3950"/>
                  </a:lnTo>
                  <a:lnTo>
                    <a:pt x="186453" y="3680"/>
                  </a:lnTo>
                  <a:lnTo>
                    <a:pt x="184728" y="3431"/>
                  </a:lnTo>
                  <a:lnTo>
                    <a:pt x="182815" y="3181"/>
                  </a:lnTo>
                  <a:lnTo>
                    <a:pt x="180695" y="2932"/>
                  </a:lnTo>
                  <a:lnTo>
                    <a:pt x="178367" y="2703"/>
                  </a:lnTo>
                  <a:lnTo>
                    <a:pt x="175872" y="2474"/>
                  </a:lnTo>
                  <a:lnTo>
                    <a:pt x="173190" y="2246"/>
                  </a:lnTo>
                  <a:lnTo>
                    <a:pt x="170342" y="2038"/>
                  </a:lnTo>
                  <a:lnTo>
                    <a:pt x="167307" y="1830"/>
                  </a:lnTo>
                  <a:lnTo>
                    <a:pt x="164126" y="1643"/>
                  </a:lnTo>
                  <a:lnTo>
                    <a:pt x="160800" y="1456"/>
                  </a:lnTo>
                  <a:lnTo>
                    <a:pt x="157308" y="1289"/>
                  </a:lnTo>
                  <a:lnTo>
                    <a:pt x="153670" y="1123"/>
                  </a:lnTo>
                  <a:lnTo>
                    <a:pt x="149907" y="957"/>
                  </a:lnTo>
                  <a:lnTo>
                    <a:pt x="145999" y="811"/>
                  </a:lnTo>
                  <a:lnTo>
                    <a:pt x="141966" y="686"/>
                  </a:lnTo>
                  <a:lnTo>
                    <a:pt x="137829" y="562"/>
                  </a:lnTo>
                  <a:lnTo>
                    <a:pt x="133567" y="437"/>
                  </a:lnTo>
                  <a:lnTo>
                    <a:pt x="129201" y="333"/>
                  </a:lnTo>
                  <a:lnTo>
                    <a:pt x="124732" y="250"/>
                  </a:lnTo>
                  <a:lnTo>
                    <a:pt x="120179" y="167"/>
                  </a:lnTo>
                  <a:lnTo>
                    <a:pt x="115523" y="104"/>
                  </a:lnTo>
                  <a:lnTo>
                    <a:pt x="110783" y="63"/>
                  </a:lnTo>
                  <a:lnTo>
                    <a:pt x="105981" y="21"/>
                  </a:lnTo>
                  <a:lnTo>
                    <a:pt x="101095" y="0"/>
                  </a:lnTo>
                  <a:close/>
                </a:path>
              </a:pathLst>
            </a:custGeom>
            <a:solidFill>
              <a:srgbClr val="222222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5836300" y="707100"/>
              <a:ext cx="483875" cy="512475"/>
            </a:xfrm>
            <a:custGeom>
              <a:rect b="b" l="l" r="r" t="t"/>
              <a:pathLst>
                <a:path extrusionOk="0" h="20499" w="19355">
                  <a:moveTo>
                    <a:pt x="12619" y="0"/>
                  </a:moveTo>
                  <a:lnTo>
                    <a:pt x="11933" y="21"/>
                  </a:lnTo>
                  <a:lnTo>
                    <a:pt x="11205" y="84"/>
                  </a:lnTo>
                  <a:lnTo>
                    <a:pt x="10436" y="208"/>
                  </a:lnTo>
                  <a:lnTo>
                    <a:pt x="9916" y="291"/>
                  </a:lnTo>
                  <a:lnTo>
                    <a:pt x="9417" y="395"/>
                  </a:lnTo>
                  <a:lnTo>
                    <a:pt x="8918" y="520"/>
                  </a:lnTo>
                  <a:lnTo>
                    <a:pt x="8461" y="645"/>
                  </a:lnTo>
                  <a:lnTo>
                    <a:pt x="8004" y="790"/>
                  </a:lnTo>
                  <a:lnTo>
                    <a:pt x="7567" y="936"/>
                  </a:lnTo>
                  <a:lnTo>
                    <a:pt x="7151" y="1081"/>
                  </a:lnTo>
                  <a:lnTo>
                    <a:pt x="6756" y="1248"/>
                  </a:lnTo>
                  <a:lnTo>
                    <a:pt x="6361" y="1414"/>
                  </a:lnTo>
                  <a:lnTo>
                    <a:pt x="5987" y="1601"/>
                  </a:lnTo>
                  <a:lnTo>
                    <a:pt x="5634" y="1788"/>
                  </a:lnTo>
                  <a:lnTo>
                    <a:pt x="5301" y="1975"/>
                  </a:lnTo>
                  <a:lnTo>
                    <a:pt x="4989" y="2162"/>
                  </a:lnTo>
                  <a:lnTo>
                    <a:pt x="4678" y="2370"/>
                  </a:lnTo>
                  <a:lnTo>
                    <a:pt x="4387" y="2557"/>
                  </a:lnTo>
                  <a:lnTo>
                    <a:pt x="4116" y="2765"/>
                  </a:lnTo>
                  <a:lnTo>
                    <a:pt x="3867" y="2973"/>
                  </a:lnTo>
                  <a:lnTo>
                    <a:pt x="3638" y="3181"/>
                  </a:lnTo>
                  <a:lnTo>
                    <a:pt x="3430" y="3389"/>
                  </a:lnTo>
                  <a:lnTo>
                    <a:pt x="3222" y="3597"/>
                  </a:lnTo>
                  <a:lnTo>
                    <a:pt x="3056" y="3805"/>
                  </a:lnTo>
                  <a:lnTo>
                    <a:pt x="2890" y="4013"/>
                  </a:lnTo>
                  <a:lnTo>
                    <a:pt x="2744" y="4220"/>
                  </a:lnTo>
                  <a:lnTo>
                    <a:pt x="2619" y="4428"/>
                  </a:lnTo>
                  <a:lnTo>
                    <a:pt x="2516" y="4615"/>
                  </a:lnTo>
                  <a:lnTo>
                    <a:pt x="2432" y="4823"/>
                  </a:lnTo>
                  <a:lnTo>
                    <a:pt x="2370" y="5010"/>
                  </a:lnTo>
                  <a:lnTo>
                    <a:pt x="2308" y="5198"/>
                  </a:lnTo>
                  <a:lnTo>
                    <a:pt x="2287" y="5385"/>
                  </a:lnTo>
                  <a:lnTo>
                    <a:pt x="2266" y="5551"/>
                  </a:lnTo>
                  <a:lnTo>
                    <a:pt x="2287" y="5717"/>
                  </a:lnTo>
                  <a:lnTo>
                    <a:pt x="2308" y="5884"/>
                  </a:lnTo>
                  <a:lnTo>
                    <a:pt x="2079" y="5988"/>
                  </a:lnTo>
                  <a:lnTo>
                    <a:pt x="1871" y="6133"/>
                  </a:lnTo>
                  <a:lnTo>
                    <a:pt x="1642" y="6320"/>
                  </a:lnTo>
                  <a:lnTo>
                    <a:pt x="1455" y="6549"/>
                  </a:lnTo>
                  <a:lnTo>
                    <a:pt x="1247" y="6819"/>
                  </a:lnTo>
                  <a:lnTo>
                    <a:pt x="1060" y="7152"/>
                  </a:lnTo>
                  <a:lnTo>
                    <a:pt x="894" y="7484"/>
                  </a:lnTo>
                  <a:lnTo>
                    <a:pt x="728" y="7879"/>
                  </a:lnTo>
                  <a:lnTo>
                    <a:pt x="582" y="8295"/>
                  </a:lnTo>
                  <a:lnTo>
                    <a:pt x="457" y="8732"/>
                  </a:lnTo>
                  <a:lnTo>
                    <a:pt x="333" y="9189"/>
                  </a:lnTo>
                  <a:lnTo>
                    <a:pt x="229" y="9667"/>
                  </a:lnTo>
                  <a:lnTo>
                    <a:pt x="146" y="10166"/>
                  </a:lnTo>
                  <a:lnTo>
                    <a:pt x="83" y="10686"/>
                  </a:lnTo>
                  <a:lnTo>
                    <a:pt x="42" y="11226"/>
                  </a:lnTo>
                  <a:lnTo>
                    <a:pt x="0" y="11767"/>
                  </a:lnTo>
                  <a:lnTo>
                    <a:pt x="0" y="12307"/>
                  </a:lnTo>
                  <a:lnTo>
                    <a:pt x="21" y="12869"/>
                  </a:lnTo>
                  <a:lnTo>
                    <a:pt x="62" y="13409"/>
                  </a:lnTo>
                  <a:lnTo>
                    <a:pt x="146" y="13970"/>
                  </a:lnTo>
                  <a:lnTo>
                    <a:pt x="229" y="14511"/>
                  </a:lnTo>
                  <a:lnTo>
                    <a:pt x="354" y="15051"/>
                  </a:lnTo>
                  <a:lnTo>
                    <a:pt x="499" y="15571"/>
                  </a:lnTo>
                  <a:lnTo>
                    <a:pt x="686" y="16091"/>
                  </a:lnTo>
                  <a:lnTo>
                    <a:pt x="894" y="16590"/>
                  </a:lnTo>
                  <a:lnTo>
                    <a:pt x="1143" y="17068"/>
                  </a:lnTo>
                  <a:lnTo>
                    <a:pt x="1414" y="17546"/>
                  </a:lnTo>
                  <a:lnTo>
                    <a:pt x="1705" y="17983"/>
                  </a:lnTo>
                  <a:lnTo>
                    <a:pt x="2058" y="18378"/>
                  </a:lnTo>
                  <a:lnTo>
                    <a:pt x="2432" y="18773"/>
                  </a:lnTo>
                  <a:lnTo>
                    <a:pt x="2640" y="18939"/>
                  </a:lnTo>
                  <a:lnTo>
                    <a:pt x="2848" y="19105"/>
                  </a:lnTo>
                  <a:lnTo>
                    <a:pt x="3077" y="19271"/>
                  </a:lnTo>
                  <a:lnTo>
                    <a:pt x="3306" y="19417"/>
                  </a:lnTo>
                  <a:lnTo>
                    <a:pt x="3534" y="19563"/>
                  </a:lnTo>
                  <a:lnTo>
                    <a:pt x="3784" y="19687"/>
                  </a:lnTo>
                  <a:lnTo>
                    <a:pt x="4033" y="19812"/>
                  </a:lnTo>
                  <a:lnTo>
                    <a:pt x="4303" y="19916"/>
                  </a:lnTo>
                  <a:lnTo>
                    <a:pt x="4865" y="20103"/>
                  </a:lnTo>
                  <a:lnTo>
                    <a:pt x="5426" y="20249"/>
                  </a:lnTo>
                  <a:lnTo>
                    <a:pt x="6029" y="20353"/>
                  </a:lnTo>
                  <a:lnTo>
                    <a:pt x="6652" y="20436"/>
                  </a:lnTo>
                  <a:lnTo>
                    <a:pt x="7276" y="20477"/>
                  </a:lnTo>
                  <a:lnTo>
                    <a:pt x="7921" y="20498"/>
                  </a:lnTo>
                  <a:lnTo>
                    <a:pt x="8586" y="20477"/>
                  </a:lnTo>
                  <a:lnTo>
                    <a:pt x="9251" y="20436"/>
                  </a:lnTo>
                  <a:lnTo>
                    <a:pt x="9916" y="20394"/>
                  </a:lnTo>
                  <a:lnTo>
                    <a:pt x="10582" y="20311"/>
                  </a:lnTo>
                  <a:lnTo>
                    <a:pt x="11247" y="20207"/>
                  </a:lnTo>
                  <a:lnTo>
                    <a:pt x="11912" y="20082"/>
                  </a:lnTo>
                  <a:lnTo>
                    <a:pt x="12577" y="19958"/>
                  </a:lnTo>
                  <a:lnTo>
                    <a:pt x="13201" y="19812"/>
                  </a:lnTo>
                  <a:lnTo>
                    <a:pt x="14448" y="19500"/>
                  </a:lnTo>
                  <a:lnTo>
                    <a:pt x="15592" y="19188"/>
                  </a:lnTo>
                  <a:lnTo>
                    <a:pt x="16652" y="18856"/>
                  </a:lnTo>
                  <a:lnTo>
                    <a:pt x="17546" y="18544"/>
                  </a:lnTo>
                  <a:lnTo>
                    <a:pt x="18294" y="18274"/>
                  </a:lnTo>
                  <a:lnTo>
                    <a:pt x="18876" y="18066"/>
                  </a:lnTo>
                  <a:lnTo>
                    <a:pt x="19354" y="17879"/>
                  </a:lnTo>
                  <a:lnTo>
                    <a:pt x="19292" y="17775"/>
                  </a:lnTo>
                  <a:lnTo>
                    <a:pt x="19105" y="17484"/>
                  </a:lnTo>
                  <a:lnTo>
                    <a:pt x="18980" y="17255"/>
                  </a:lnTo>
                  <a:lnTo>
                    <a:pt x="18855" y="16964"/>
                  </a:lnTo>
                  <a:lnTo>
                    <a:pt x="18731" y="16631"/>
                  </a:lnTo>
                  <a:lnTo>
                    <a:pt x="18585" y="16216"/>
                  </a:lnTo>
                  <a:lnTo>
                    <a:pt x="18460" y="15758"/>
                  </a:lnTo>
                  <a:lnTo>
                    <a:pt x="18356" y="15218"/>
                  </a:lnTo>
                  <a:lnTo>
                    <a:pt x="18253" y="14636"/>
                  </a:lnTo>
                  <a:lnTo>
                    <a:pt x="18190" y="13970"/>
                  </a:lnTo>
                  <a:lnTo>
                    <a:pt x="18128" y="13243"/>
                  </a:lnTo>
                  <a:lnTo>
                    <a:pt x="18128" y="12432"/>
                  </a:lnTo>
                  <a:lnTo>
                    <a:pt x="18169" y="11559"/>
                  </a:lnTo>
                  <a:lnTo>
                    <a:pt x="18232" y="10623"/>
                  </a:lnTo>
                  <a:lnTo>
                    <a:pt x="18336" y="9626"/>
                  </a:lnTo>
                  <a:lnTo>
                    <a:pt x="18419" y="8628"/>
                  </a:lnTo>
                  <a:lnTo>
                    <a:pt x="18460" y="7609"/>
                  </a:lnTo>
                  <a:lnTo>
                    <a:pt x="18460" y="7110"/>
                  </a:lnTo>
                  <a:lnTo>
                    <a:pt x="18460" y="6590"/>
                  </a:lnTo>
                  <a:lnTo>
                    <a:pt x="18440" y="6112"/>
                  </a:lnTo>
                  <a:lnTo>
                    <a:pt x="18398" y="5613"/>
                  </a:lnTo>
                  <a:lnTo>
                    <a:pt x="18336" y="5135"/>
                  </a:lnTo>
                  <a:lnTo>
                    <a:pt x="18273" y="4657"/>
                  </a:lnTo>
                  <a:lnTo>
                    <a:pt x="18169" y="4200"/>
                  </a:lnTo>
                  <a:lnTo>
                    <a:pt x="18065" y="3763"/>
                  </a:lnTo>
                  <a:lnTo>
                    <a:pt x="17920" y="3327"/>
                  </a:lnTo>
                  <a:lnTo>
                    <a:pt x="17754" y="2911"/>
                  </a:lnTo>
                  <a:lnTo>
                    <a:pt x="17567" y="2516"/>
                  </a:lnTo>
                  <a:lnTo>
                    <a:pt x="17338" y="2142"/>
                  </a:lnTo>
                  <a:lnTo>
                    <a:pt x="17088" y="1809"/>
                  </a:lnTo>
                  <a:lnTo>
                    <a:pt x="16818" y="1476"/>
                  </a:lnTo>
                  <a:lnTo>
                    <a:pt x="16506" y="1185"/>
                  </a:lnTo>
                  <a:lnTo>
                    <a:pt x="16153" y="915"/>
                  </a:lnTo>
                  <a:lnTo>
                    <a:pt x="15758" y="686"/>
                  </a:lnTo>
                  <a:lnTo>
                    <a:pt x="15342" y="479"/>
                  </a:lnTo>
                  <a:lnTo>
                    <a:pt x="14885" y="312"/>
                  </a:lnTo>
                  <a:lnTo>
                    <a:pt x="14386" y="167"/>
                  </a:lnTo>
                  <a:lnTo>
                    <a:pt x="13845" y="63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8"/>
            <p:cNvSpPr/>
            <p:nvPr/>
          </p:nvSpPr>
          <p:spPr>
            <a:xfrm>
              <a:off x="5836300" y="707100"/>
              <a:ext cx="483875" cy="512475"/>
            </a:xfrm>
            <a:custGeom>
              <a:rect b="b" l="l" r="r" t="t"/>
              <a:pathLst>
                <a:path extrusionOk="0" fill="none" h="20499" w="19355">
                  <a:moveTo>
                    <a:pt x="2308" y="5884"/>
                  </a:moveTo>
                  <a:lnTo>
                    <a:pt x="2308" y="5884"/>
                  </a:lnTo>
                  <a:lnTo>
                    <a:pt x="2079" y="5988"/>
                  </a:lnTo>
                  <a:lnTo>
                    <a:pt x="1871" y="6133"/>
                  </a:lnTo>
                  <a:lnTo>
                    <a:pt x="1642" y="6320"/>
                  </a:lnTo>
                  <a:lnTo>
                    <a:pt x="1455" y="6549"/>
                  </a:lnTo>
                  <a:lnTo>
                    <a:pt x="1247" y="6819"/>
                  </a:lnTo>
                  <a:lnTo>
                    <a:pt x="1060" y="7152"/>
                  </a:lnTo>
                  <a:lnTo>
                    <a:pt x="894" y="7484"/>
                  </a:lnTo>
                  <a:lnTo>
                    <a:pt x="728" y="7879"/>
                  </a:lnTo>
                  <a:lnTo>
                    <a:pt x="582" y="8295"/>
                  </a:lnTo>
                  <a:lnTo>
                    <a:pt x="457" y="8732"/>
                  </a:lnTo>
                  <a:lnTo>
                    <a:pt x="333" y="9189"/>
                  </a:lnTo>
                  <a:lnTo>
                    <a:pt x="229" y="9667"/>
                  </a:lnTo>
                  <a:lnTo>
                    <a:pt x="146" y="10166"/>
                  </a:lnTo>
                  <a:lnTo>
                    <a:pt x="83" y="10686"/>
                  </a:lnTo>
                  <a:lnTo>
                    <a:pt x="42" y="11226"/>
                  </a:lnTo>
                  <a:lnTo>
                    <a:pt x="0" y="11767"/>
                  </a:lnTo>
                  <a:lnTo>
                    <a:pt x="0" y="12307"/>
                  </a:lnTo>
                  <a:lnTo>
                    <a:pt x="21" y="12869"/>
                  </a:lnTo>
                  <a:lnTo>
                    <a:pt x="62" y="13409"/>
                  </a:lnTo>
                  <a:lnTo>
                    <a:pt x="146" y="13970"/>
                  </a:lnTo>
                  <a:lnTo>
                    <a:pt x="229" y="14511"/>
                  </a:lnTo>
                  <a:lnTo>
                    <a:pt x="354" y="15051"/>
                  </a:lnTo>
                  <a:lnTo>
                    <a:pt x="499" y="15571"/>
                  </a:lnTo>
                  <a:lnTo>
                    <a:pt x="686" y="16091"/>
                  </a:lnTo>
                  <a:lnTo>
                    <a:pt x="894" y="16590"/>
                  </a:lnTo>
                  <a:lnTo>
                    <a:pt x="1143" y="17068"/>
                  </a:lnTo>
                  <a:lnTo>
                    <a:pt x="1414" y="17546"/>
                  </a:lnTo>
                  <a:lnTo>
                    <a:pt x="1705" y="17983"/>
                  </a:lnTo>
                  <a:lnTo>
                    <a:pt x="2058" y="18378"/>
                  </a:lnTo>
                  <a:lnTo>
                    <a:pt x="2432" y="18773"/>
                  </a:lnTo>
                  <a:lnTo>
                    <a:pt x="2640" y="18939"/>
                  </a:lnTo>
                  <a:lnTo>
                    <a:pt x="2848" y="19105"/>
                  </a:lnTo>
                  <a:lnTo>
                    <a:pt x="3077" y="19271"/>
                  </a:lnTo>
                  <a:lnTo>
                    <a:pt x="3306" y="19417"/>
                  </a:lnTo>
                  <a:lnTo>
                    <a:pt x="3306" y="19417"/>
                  </a:lnTo>
                  <a:lnTo>
                    <a:pt x="3534" y="19563"/>
                  </a:lnTo>
                  <a:lnTo>
                    <a:pt x="3784" y="19687"/>
                  </a:lnTo>
                  <a:lnTo>
                    <a:pt x="4033" y="19812"/>
                  </a:lnTo>
                  <a:lnTo>
                    <a:pt x="4303" y="19916"/>
                  </a:lnTo>
                  <a:lnTo>
                    <a:pt x="4865" y="20103"/>
                  </a:lnTo>
                  <a:lnTo>
                    <a:pt x="5426" y="20249"/>
                  </a:lnTo>
                  <a:lnTo>
                    <a:pt x="6029" y="20353"/>
                  </a:lnTo>
                  <a:lnTo>
                    <a:pt x="6652" y="20436"/>
                  </a:lnTo>
                  <a:lnTo>
                    <a:pt x="7276" y="20477"/>
                  </a:lnTo>
                  <a:lnTo>
                    <a:pt x="7921" y="20498"/>
                  </a:lnTo>
                  <a:lnTo>
                    <a:pt x="8586" y="20477"/>
                  </a:lnTo>
                  <a:lnTo>
                    <a:pt x="9251" y="20436"/>
                  </a:lnTo>
                  <a:lnTo>
                    <a:pt x="9916" y="20394"/>
                  </a:lnTo>
                  <a:lnTo>
                    <a:pt x="10582" y="20311"/>
                  </a:lnTo>
                  <a:lnTo>
                    <a:pt x="11247" y="20207"/>
                  </a:lnTo>
                  <a:lnTo>
                    <a:pt x="11912" y="20082"/>
                  </a:lnTo>
                  <a:lnTo>
                    <a:pt x="12577" y="19958"/>
                  </a:lnTo>
                  <a:lnTo>
                    <a:pt x="13201" y="19812"/>
                  </a:lnTo>
                  <a:lnTo>
                    <a:pt x="14448" y="19500"/>
                  </a:lnTo>
                  <a:lnTo>
                    <a:pt x="15592" y="19188"/>
                  </a:lnTo>
                  <a:lnTo>
                    <a:pt x="16652" y="18856"/>
                  </a:lnTo>
                  <a:lnTo>
                    <a:pt x="17546" y="18544"/>
                  </a:lnTo>
                  <a:lnTo>
                    <a:pt x="18294" y="18274"/>
                  </a:lnTo>
                  <a:lnTo>
                    <a:pt x="18876" y="18066"/>
                  </a:lnTo>
                  <a:lnTo>
                    <a:pt x="19354" y="17879"/>
                  </a:lnTo>
                  <a:lnTo>
                    <a:pt x="19354" y="17879"/>
                  </a:lnTo>
                  <a:lnTo>
                    <a:pt x="19292" y="17775"/>
                  </a:lnTo>
                  <a:lnTo>
                    <a:pt x="19105" y="17484"/>
                  </a:lnTo>
                  <a:lnTo>
                    <a:pt x="18980" y="17255"/>
                  </a:lnTo>
                  <a:lnTo>
                    <a:pt x="18855" y="16964"/>
                  </a:lnTo>
                  <a:lnTo>
                    <a:pt x="18731" y="16631"/>
                  </a:lnTo>
                  <a:lnTo>
                    <a:pt x="18585" y="16216"/>
                  </a:lnTo>
                  <a:lnTo>
                    <a:pt x="18460" y="15758"/>
                  </a:lnTo>
                  <a:lnTo>
                    <a:pt x="18356" y="15218"/>
                  </a:lnTo>
                  <a:lnTo>
                    <a:pt x="18253" y="14636"/>
                  </a:lnTo>
                  <a:lnTo>
                    <a:pt x="18190" y="13970"/>
                  </a:lnTo>
                  <a:lnTo>
                    <a:pt x="18128" y="13243"/>
                  </a:lnTo>
                  <a:lnTo>
                    <a:pt x="18128" y="12432"/>
                  </a:lnTo>
                  <a:lnTo>
                    <a:pt x="18169" y="11559"/>
                  </a:lnTo>
                  <a:lnTo>
                    <a:pt x="18232" y="10623"/>
                  </a:lnTo>
                  <a:lnTo>
                    <a:pt x="18232" y="10623"/>
                  </a:lnTo>
                  <a:lnTo>
                    <a:pt x="18336" y="9626"/>
                  </a:lnTo>
                  <a:lnTo>
                    <a:pt x="18419" y="8628"/>
                  </a:lnTo>
                  <a:lnTo>
                    <a:pt x="18460" y="7609"/>
                  </a:lnTo>
                  <a:lnTo>
                    <a:pt x="18460" y="7110"/>
                  </a:lnTo>
                  <a:lnTo>
                    <a:pt x="18460" y="6590"/>
                  </a:lnTo>
                  <a:lnTo>
                    <a:pt x="18440" y="6112"/>
                  </a:lnTo>
                  <a:lnTo>
                    <a:pt x="18398" y="5613"/>
                  </a:lnTo>
                  <a:lnTo>
                    <a:pt x="18336" y="5135"/>
                  </a:lnTo>
                  <a:lnTo>
                    <a:pt x="18273" y="4657"/>
                  </a:lnTo>
                  <a:lnTo>
                    <a:pt x="18169" y="4200"/>
                  </a:lnTo>
                  <a:lnTo>
                    <a:pt x="18065" y="3763"/>
                  </a:lnTo>
                  <a:lnTo>
                    <a:pt x="17920" y="3327"/>
                  </a:lnTo>
                  <a:lnTo>
                    <a:pt x="17754" y="2911"/>
                  </a:lnTo>
                  <a:lnTo>
                    <a:pt x="17567" y="2516"/>
                  </a:lnTo>
                  <a:lnTo>
                    <a:pt x="17338" y="2142"/>
                  </a:lnTo>
                  <a:lnTo>
                    <a:pt x="17088" y="1809"/>
                  </a:lnTo>
                  <a:lnTo>
                    <a:pt x="16818" y="1476"/>
                  </a:lnTo>
                  <a:lnTo>
                    <a:pt x="16506" y="1185"/>
                  </a:lnTo>
                  <a:lnTo>
                    <a:pt x="16153" y="915"/>
                  </a:lnTo>
                  <a:lnTo>
                    <a:pt x="15758" y="686"/>
                  </a:lnTo>
                  <a:lnTo>
                    <a:pt x="15342" y="479"/>
                  </a:lnTo>
                  <a:lnTo>
                    <a:pt x="14885" y="312"/>
                  </a:lnTo>
                  <a:lnTo>
                    <a:pt x="14386" y="167"/>
                  </a:lnTo>
                  <a:lnTo>
                    <a:pt x="13845" y="63"/>
                  </a:lnTo>
                  <a:lnTo>
                    <a:pt x="13242" y="0"/>
                  </a:lnTo>
                  <a:lnTo>
                    <a:pt x="12619" y="0"/>
                  </a:lnTo>
                  <a:lnTo>
                    <a:pt x="11933" y="21"/>
                  </a:lnTo>
                  <a:lnTo>
                    <a:pt x="11205" y="84"/>
                  </a:lnTo>
                  <a:lnTo>
                    <a:pt x="10436" y="208"/>
                  </a:lnTo>
                  <a:lnTo>
                    <a:pt x="10436" y="208"/>
                  </a:lnTo>
                  <a:lnTo>
                    <a:pt x="9916" y="291"/>
                  </a:lnTo>
                  <a:lnTo>
                    <a:pt x="9417" y="395"/>
                  </a:lnTo>
                  <a:lnTo>
                    <a:pt x="8918" y="520"/>
                  </a:lnTo>
                  <a:lnTo>
                    <a:pt x="8461" y="645"/>
                  </a:lnTo>
                  <a:lnTo>
                    <a:pt x="8004" y="790"/>
                  </a:lnTo>
                  <a:lnTo>
                    <a:pt x="7567" y="936"/>
                  </a:lnTo>
                  <a:lnTo>
                    <a:pt x="7151" y="1081"/>
                  </a:lnTo>
                  <a:lnTo>
                    <a:pt x="6756" y="1248"/>
                  </a:lnTo>
                  <a:lnTo>
                    <a:pt x="6361" y="1414"/>
                  </a:lnTo>
                  <a:lnTo>
                    <a:pt x="5987" y="1601"/>
                  </a:lnTo>
                  <a:lnTo>
                    <a:pt x="5634" y="1788"/>
                  </a:lnTo>
                  <a:lnTo>
                    <a:pt x="5301" y="1975"/>
                  </a:lnTo>
                  <a:lnTo>
                    <a:pt x="4989" y="2162"/>
                  </a:lnTo>
                  <a:lnTo>
                    <a:pt x="4678" y="2370"/>
                  </a:lnTo>
                  <a:lnTo>
                    <a:pt x="4387" y="2557"/>
                  </a:lnTo>
                  <a:lnTo>
                    <a:pt x="4116" y="2765"/>
                  </a:lnTo>
                  <a:lnTo>
                    <a:pt x="3867" y="2973"/>
                  </a:lnTo>
                  <a:lnTo>
                    <a:pt x="3638" y="3181"/>
                  </a:lnTo>
                  <a:lnTo>
                    <a:pt x="3430" y="3389"/>
                  </a:lnTo>
                  <a:lnTo>
                    <a:pt x="3222" y="3597"/>
                  </a:lnTo>
                  <a:lnTo>
                    <a:pt x="3056" y="3805"/>
                  </a:lnTo>
                  <a:lnTo>
                    <a:pt x="2890" y="4013"/>
                  </a:lnTo>
                  <a:lnTo>
                    <a:pt x="2744" y="4220"/>
                  </a:lnTo>
                  <a:lnTo>
                    <a:pt x="2619" y="4428"/>
                  </a:lnTo>
                  <a:lnTo>
                    <a:pt x="2516" y="4615"/>
                  </a:lnTo>
                  <a:lnTo>
                    <a:pt x="2432" y="4823"/>
                  </a:lnTo>
                  <a:lnTo>
                    <a:pt x="2370" y="5010"/>
                  </a:lnTo>
                  <a:lnTo>
                    <a:pt x="2308" y="5198"/>
                  </a:lnTo>
                  <a:lnTo>
                    <a:pt x="2287" y="5385"/>
                  </a:lnTo>
                  <a:lnTo>
                    <a:pt x="2266" y="5551"/>
                  </a:lnTo>
                  <a:lnTo>
                    <a:pt x="2287" y="5717"/>
                  </a:lnTo>
                  <a:lnTo>
                    <a:pt x="2308" y="58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6318575" y="1448725"/>
              <a:ext cx="422050" cy="706325"/>
            </a:xfrm>
            <a:custGeom>
              <a:rect b="b" l="l" r="r" t="t"/>
              <a:pathLst>
                <a:path extrusionOk="0" h="28253" w="16882">
                  <a:moveTo>
                    <a:pt x="4367" y="1"/>
                  </a:moveTo>
                  <a:lnTo>
                    <a:pt x="1" y="250"/>
                  </a:lnTo>
                  <a:lnTo>
                    <a:pt x="84" y="1311"/>
                  </a:lnTo>
                  <a:lnTo>
                    <a:pt x="188" y="2350"/>
                  </a:lnTo>
                  <a:lnTo>
                    <a:pt x="313" y="3369"/>
                  </a:lnTo>
                  <a:lnTo>
                    <a:pt x="458" y="4387"/>
                  </a:lnTo>
                  <a:lnTo>
                    <a:pt x="604" y="5406"/>
                  </a:lnTo>
                  <a:lnTo>
                    <a:pt x="791" y="6425"/>
                  </a:lnTo>
                  <a:lnTo>
                    <a:pt x="978" y="7443"/>
                  </a:lnTo>
                  <a:lnTo>
                    <a:pt x="1186" y="8462"/>
                  </a:lnTo>
                  <a:lnTo>
                    <a:pt x="1435" y="9460"/>
                  </a:lnTo>
                  <a:lnTo>
                    <a:pt x="1664" y="10478"/>
                  </a:lnTo>
                  <a:lnTo>
                    <a:pt x="1934" y="11476"/>
                  </a:lnTo>
                  <a:lnTo>
                    <a:pt x="2246" y="12474"/>
                  </a:lnTo>
                  <a:lnTo>
                    <a:pt x="2558" y="13493"/>
                  </a:lnTo>
                  <a:lnTo>
                    <a:pt x="2911" y="14491"/>
                  </a:lnTo>
                  <a:lnTo>
                    <a:pt x="3286" y="15468"/>
                  </a:lnTo>
                  <a:lnTo>
                    <a:pt x="3681" y="16445"/>
                  </a:lnTo>
                  <a:lnTo>
                    <a:pt x="4117" y="17443"/>
                  </a:lnTo>
                  <a:lnTo>
                    <a:pt x="4242" y="17692"/>
                  </a:lnTo>
                  <a:lnTo>
                    <a:pt x="4408" y="17983"/>
                  </a:lnTo>
                  <a:lnTo>
                    <a:pt x="4554" y="18253"/>
                  </a:lnTo>
                  <a:lnTo>
                    <a:pt x="4699" y="18524"/>
                  </a:lnTo>
                  <a:lnTo>
                    <a:pt x="5011" y="18981"/>
                  </a:lnTo>
                  <a:lnTo>
                    <a:pt x="5344" y="19438"/>
                  </a:lnTo>
                  <a:lnTo>
                    <a:pt x="5697" y="19896"/>
                  </a:lnTo>
                  <a:lnTo>
                    <a:pt x="6071" y="20332"/>
                  </a:lnTo>
                  <a:lnTo>
                    <a:pt x="6778" y="21101"/>
                  </a:lnTo>
                  <a:lnTo>
                    <a:pt x="7506" y="21871"/>
                  </a:lnTo>
                  <a:lnTo>
                    <a:pt x="8254" y="22598"/>
                  </a:lnTo>
                  <a:lnTo>
                    <a:pt x="9044" y="23305"/>
                  </a:lnTo>
                  <a:lnTo>
                    <a:pt x="9813" y="23970"/>
                  </a:lnTo>
                  <a:lnTo>
                    <a:pt x="10603" y="24635"/>
                  </a:lnTo>
                  <a:lnTo>
                    <a:pt x="11393" y="25280"/>
                  </a:lnTo>
                  <a:lnTo>
                    <a:pt x="12204" y="25904"/>
                  </a:lnTo>
                  <a:lnTo>
                    <a:pt x="13035" y="26506"/>
                  </a:lnTo>
                  <a:lnTo>
                    <a:pt x="13867" y="27109"/>
                  </a:lnTo>
                  <a:lnTo>
                    <a:pt x="14699" y="27691"/>
                  </a:lnTo>
                  <a:lnTo>
                    <a:pt x="15551" y="28253"/>
                  </a:lnTo>
                  <a:lnTo>
                    <a:pt x="16881" y="26548"/>
                  </a:lnTo>
                  <a:lnTo>
                    <a:pt x="15489" y="25176"/>
                  </a:lnTo>
                  <a:lnTo>
                    <a:pt x="14075" y="23783"/>
                  </a:lnTo>
                  <a:lnTo>
                    <a:pt x="13389" y="23076"/>
                  </a:lnTo>
                  <a:lnTo>
                    <a:pt x="12724" y="22369"/>
                  </a:lnTo>
                  <a:lnTo>
                    <a:pt x="12058" y="21663"/>
                  </a:lnTo>
                  <a:lnTo>
                    <a:pt x="11393" y="20935"/>
                  </a:lnTo>
                  <a:lnTo>
                    <a:pt x="10769" y="20228"/>
                  </a:lnTo>
                  <a:lnTo>
                    <a:pt x="10167" y="19521"/>
                  </a:lnTo>
                  <a:lnTo>
                    <a:pt x="9564" y="18773"/>
                  </a:lnTo>
                  <a:lnTo>
                    <a:pt x="8982" y="18025"/>
                  </a:lnTo>
                  <a:lnTo>
                    <a:pt x="8732" y="17671"/>
                  </a:lnTo>
                  <a:lnTo>
                    <a:pt x="8504" y="17297"/>
                  </a:lnTo>
                  <a:lnTo>
                    <a:pt x="8275" y="16923"/>
                  </a:lnTo>
                  <a:lnTo>
                    <a:pt x="8067" y="16549"/>
                  </a:lnTo>
                  <a:lnTo>
                    <a:pt x="7963" y="16382"/>
                  </a:lnTo>
                  <a:lnTo>
                    <a:pt x="7880" y="16216"/>
                  </a:lnTo>
                  <a:lnTo>
                    <a:pt x="7734" y="15842"/>
                  </a:lnTo>
                  <a:lnTo>
                    <a:pt x="7402" y="14969"/>
                  </a:lnTo>
                  <a:lnTo>
                    <a:pt x="7090" y="14075"/>
                  </a:lnTo>
                  <a:lnTo>
                    <a:pt x="6799" y="13160"/>
                  </a:lnTo>
                  <a:lnTo>
                    <a:pt x="6529" y="12245"/>
                  </a:lnTo>
                  <a:lnTo>
                    <a:pt x="6279" y="11331"/>
                  </a:lnTo>
                  <a:lnTo>
                    <a:pt x="6030" y="10416"/>
                  </a:lnTo>
                  <a:lnTo>
                    <a:pt x="5822" y="9480"/>
                  </a:lnTo>
                  <a:lnTo>
                    <a:pt x="5614" y="8545"/>
                  </a:lnTo>
                  <a:lnTo>
                    <a:pt x="5427" y="7610"/>
                  </a:lnTo>
                  <a:lnTo>
                    <a:pt x="5240" y="6674"/>
                  </a:lnTo>
                  <a:lnTo>
                    <a:pt x="5094" y="5718"/>
                  </a:lnTo>
                  <a:lnTo>
                    <a:pt x="4803" y="3805"/>
                  </a:lnTo>
                  <a:lnTo>
                    <a:pt x="4678" y="2849"/>
                  </a:lnTo>
                  <a:lnTo>
                    <a:pt x="4554" y="1893"/>
                  </a:lnTo>
                  <a:lnTo>
                    <a:pt x="436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6318575" y="1448725"/>
              <a:ext cx="422050" cy="706325"/>
            </a:xfrm>
            <a:custGeom>
              <a:rect b="b" l="l" r="r" t="t"/>
              <a:pathLst>
                <a:path extrusionOk="0" fill="none" h="28253" w="16882">
                  <a:moveTo>
                    <a:pt x="4367" y="1"/>
                  </a:moveTo>
                  <a:lnTo>
                    <a:pt x="4367" y="1"/>
                  </a:lnTo>
                  <a:lnTo>
                    <a:pt x="4554" y="1893"/>
                  </a:lnTo>
                  <a:lnTo>
                    <a:pt x="4678" y="2849"/>
                  </a:lnTo>
                  <a:lnTo>
                    <a:pt x="4803" y="3805"/>
                  </a:lnTo>
                  <a:lnTo>
                    <a:pt x="4803" y="3805"/>
                  </a:lnTo>
                  <a:lnTo>
                    <a:pt x="5094" y="5718"/>
                  </a:lnTo>
                  <a:lnTo>
                    <a:pt x="5240" y="6674"/>
                  </a:lnTo>
                  <a:lnTo>
                    <a:pt x="5427" y="7610"/>
                  </a:lnTo>
                  <a:lnTo>
                    <a:pt x="5427" y="7610"/>
                  </a:lnTo>
                  <a:lnTo>
                    <a:pt x="5614" y="8545"/>
                  </a:lnTo>
                  <a:lnTo>
                    <a:pt x="5822" y="9480"/>
                  </a:lnTo>
                  <a:lnTo>
                    <a:pt x="6030" y="10416"/>
                  </a:lnTo>
                  <a:lnTo>
                    <a:pt x="6279" y="11331"/>
                  </a:lnTo>
                  <a:lnTo>
                    <a:pt x="6529" y="12245"/>
                  </a:lnTo>
                  <a:lnTo>
                    <a:pt x="6799" y="13160"/>
                  </a:lnTo>
                  <a:lnTo>
                    <a:pt x="7090" y="14075"/>
                  </a:lnTo>
                  <a:lnTo>
                    <a:pt x="7402" y="14969"/>
                  </a:lnTo>
                  <a:lnTo>
                    <a:pt x="7734" y="15842"/>
                  </a:lnTo>
                  <a:lnTo>
                    <a:pt x="7734" y="15842"/>
                  </a:lnTo>
                  <a:lnTo>
                    <a:pt x="7880" y="16216"/>
                  </a:lnTo>
                  <a:lnTo>
                    <a:pt x="7880" y="16216"/>
                  </a:lnTo>
                  <a:lnTo>
                    <a:pt x="7963" y="16382"/>
                  </a:lnTo>
                  <a:lnTo>
                    <a:pt x="8067" y="16549"/>
                  </a:lnTo>
                  <a:lnTo>
                    <a:pt x="8067" y="16549"/>
                  </a:lnTo>
                  <a:lnTo>
                    <a:pt x="8275" y="16923"/>
                  </a:lnTo>
                  <a:lnTo>
                    <a:pt x="8504" y="17297"/>
                  </a:lnTo>
                  <a:lnTo>
                    <a:pt x="8732" y="17671"/>
                  </a:lnTo>
                  <a:lnTo>
                    <a:pt x="8982" y="18025"/>
                  </a:lnTo>
                  <a:lnTo>
                    <a:pt x="8982" y="18025"/>
                  </a:lnTo>
                  <a:lnTo>
                    <a:pt x="9564" y="18773"/>
                  </a:lnTo>
                  <a:lnTo>
                    <a:pt x="10167" y="19521"/>
                  </a:lnTo>
                  <a:lnTo>
                    <a:pt x="10769" y="20228"/>
                  </a:lnTo>
                  <a:lnTo>
                    <a:pt x="11393" y="20935"/>
                  </a:lnTo>
                  <a:lnTo>
                    <a:pt x="11393" y="20935"/>
                  </a:lnTo>
                  <a:lnTo>
                    <a:pt x="12058" y="21663"/>
                  </a:lnTo>
                  <a:lnTo>
                    <a:pt x="12724" y="22369"/>
                  </a:lnTo>
                  <a:lnTo>
                    <a:pt x="13389" y="23076"/>
                  </a:lnTo>
                  <a:lnTo>
                    <a:pt x="14075" y="23783"/>
                  </a:lnTo>
                  <a:lnTo>
                    <a:pt x="14075" y="23783"/>
                  </a:lnTo>
                  <a:lnTo>
                    <a:pt x="15489" y="25176"/>
                  </a:lnTo>
                  <a:lnTo>
                    <a:pt x="16881" y="26548"/>
                  </a:lnTo>
                  <a:lnTo>
                    <a:pt x="15551" y="28253"/>
                  </a:lnTo>
                  <a:lnTo>
                    <a:pt x="15551" y="28253"/>
                  </a:lnTo>
                  <a:lnTo>
                    <a:pt x="14699" y="27691"/>
                  </a:lnTo>
                  <a:lnTo>
                    <a:pt x="13867" y="27109"/>
                  </a:lnTo>
                  <a:lnTo>
                    <a:pt x="13035" y="26506"/>
                  </a:lnTo>
                  <a:lnTo>
                    <a:pt x="12204" y="25904"/>
                  </a:lnTo>
                  <a:lnTo>
                    <a:pt x="11393" y="25280"/>
                  </a:lnTo>
                  <a:lnTo>
                    <a:pt x="10603" y="24635"/>
                  </a:lnTo>
                  <a:lnTo>
                    <a:pt x="9813" y="23970"/>
                  </a:lnTo>
                  <a:lnTo>
                    <a:pt x="9044" y="23305"/>
                  </a:lnTo>
                  <a:lnTo>
                    <a:pt x="9044" y="23305"/>
                  </a:lnTo>
                  <a:lnTo>
                    <a:pt x="8254" y="22598"/>
                  </a:lnTo>
                  <a:lnTo>
                    <a:pt x="7506" y="21871"/>
                  </a:lnTo>
                  <a:lnTo>
                    <a:pt x="6778" y="21101"/>
                  </a:lnTo>
                  <a:lnTo>
                    <a:pt x="6071" y="20332"/>
                  </a:lnTo>
                  <a:lnTo>
                    <a:pt x="6071" y="20332"/>
                  </a:lnTo>
                  <a:lnTo>
                    <a:pt x="5697" y="19896"/>
                  </a:lnTo>
                  <a:lnTo>
                    <a:pt x="5344" y="19438"/>
                  </a:lnTo>
                  <a:lnTo>
                    <a:pt x="5011" y="18981"/>
                  </a:lnTo>
                  <a:lnTo>
                    <a:pt x="4699" y="18524"/>
                  </a:lnTo>
                  <a:lnTo>
                    <a:pt x="4699" y="18524"/>
                  </a:lnTo>
                  <a:lnTo>
                    <a:pt x="4554" y="18253"/>
                  </a:lnTo>
                  <a:lnTo>
                    <a:pt x="4408" y="17983"/>
                  </a:lnTo>
                  <a:lnTo>
                    <a:pt x="4408" y="17983"/>
                  </a:lnTo>
                  <a:lnTo>
                    <a:pt x="4242" y="17692"/>
                  </a:lnTo>
                  <a:lnTo>
                    <a:pt x="4117" y="17443"/>
                  </a:lnTo>
                  <a:lnTo>
                    <a:pt x="3681" y="16445"/>
                  </a:lnTo>
                  <a:lnTo>
                    <a:pt x="3681" y="16445"/>
                  </a:lnTo>
                  <a:lnTo>
                    <a:pt x="3286" y="15468"/>
                  </a:lnTo>
                  <a:lnTo>
                    <a:pt x="2911" y="14491"/>
                  </a:lnTo>
                  <a:lnTo>
                    <a:pt x="2558" y="13493"/>
                  </a:lnTo>
                  <a:lnTo>
                    <a:pt x="2246" y="12474"/>
                  </a:lnTo>
                  <a:lnTo>
                    <a:pt x="2246" y="12474"/>
                  </a:lnTo>
                  <a:lnTo>
                    <a:pt x="1934" y="11476"/>
                  </a:lnTo>
                  <a:lnTo>
                    <a:pt x="1664" y="10478"/>
                  </a:lnTo>
                  <a:lnTo>
                    <a:pt x="1435" y="9460"/>
                  </a:lnTo>
                  <a:lnTo>
                    <a:pt x="1186" y="8462"/>
                  </a:lnTo>
                  <a:lnTo>
                    <a:pt x="1186" y="8462"/>
                  </a:lnTo>
                  <a:lnTo>
                    <a:pt x="978" y="7443"/>
                  </a:lnTo>
                  <a:lnTo>
                    <a:pt x="791" y="6425"/>
                  </a:lnTo>
                  <a:lnTo>
                    <a:pt x="604" y="5406"/>
                  </a:lnTo>
                  <a:lnTo>
                    <a:pt x="458" y="4387"/>
                  </a:lnTo>
                  <a:lnTo>
                    <a:pt x="458" y="4387"/>
                  </a:lnTo>
                  <a:lnTo>
                    <a:pt x="313" y="3369"/>
                  </a:lnTo>
                  <a:lnTo>
                    <a:pt x="188" y="2350"/>
                  </a:lnTo>
                  <a:lnTo>
                    <a:pt x="84" y="1311"/>
                  </a:lnTo>
                  <a:lnTo>
                    <a:pt x="1" y="250"/>
                  </a:lnTo>
                  <a:lnTo>
                    <a:pt x="43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8"/>
            <p:cNvSpPr/>
            <p:nvPr/>
          </p:nvSpPr>
          <p:spPr>
            <a:xfrm>
              <a:off x="6255175" y="1318275"/>
              <a:ext cx="212075" cy="314475"/>
            </a:xfrm>
            <a:custGeom>
              <a:rect b="b" l="l" r="r" t="t"/>
              <a:pathLst>
                <a:path extrusionOk="0" h="12579" w="8483">
                  <a:moveTo>
                    <a:pt x="3472" y="1"/>
                  </a:moveTo>
                  <a:lnTo>
                    <a:pt x="3119" y="22"/>
                  </a:lnTo>
                  <a:lnTo>
                    <a:pt x="2807" y="84"/>
                  </a:lnTo>
                  <a:lnTo>
                    <a:pt x="2495" y="167"/>
                  </a:lnTo>
                  <a:lnTo>
                    <a:pt x="2225" y="271"/>
                  </a:lnTo>
                  <a:lnTo>
                    <a:pt x="1934" y="437"/>
                  </a:lnTo>
                  <a:lnTo>
                    <a:pt x="1664" y="604"/>
                  </a:lnTo>
                  <a:lnTo>
                    <a:pt x="1414" y="832"/>
                  </a:lnTo>
                  <a:lnTo>
                    <a:pt x="1144" y="1082"/>
                  </a:lnTo>
                  <a:lnTo>
                    <a:pt x="895" y="1352"/>
                  </a:lnTo>
                  <a:lnTo>
                    <a:pt x="624" y="1685"/>
                  </a:lnTo>
                  <a:lnTo>
                    <a:pt x="354" y="2038"/>
                  </a:lnTo>
                  <a:lnTo>
                    <a:pt x="250" y="2246"/>
                  </a:lnTo>
                  <a:lnTo>
                    <a:pt x="167" y="2475"/>
                  </a:lnTo>
                  <a:lnTo>
                    <a:pt x="84" y="2745"/>
                  </a:lnTo>
                  <a:lnTo>
                    <a:pt x="42" y="3057"/>
                  </a:lnTo>
                  <a:lnTo>
                    <a:pt x="1" y="3369"/>
                  </a:lnTo>
                  <a:lnTo>
                    <a:pt x="1" y="3722"/>
                  </a:lnTo>
                  <a:lnTo>
                    <a:pt x="1" y="4096"/>
                  </a:lnTo>
                  <a:lnTo>
                    <a:pt x="22" y="4491"/>
                  </a:lnTo>
                  <a:lnTo>
                    <a:pt x="84" y="5344"/>
                  </a:lnTo>
                  <a:lnTo>
                    <a:pt x="209" y="6217"/>
                  </a:lnTo>
                  <a:lnTo>
                    <a:pt x="375" y="7131"/>
                  </a:lnTo>
                  <a:lnTo>
                    <a:pt x="562" y="8025"/>
                  </a:lnTo>
                  <a:lnTo>
                    <a:pt x="770" y="8919"/>
                  </a:lnTo>
                  <a:lnTo>
                    <a:pt x="978" y="9751"/>
                  </a:lnTo>
                  <a:lnTo>
                    <a:pt x="1373" y="11185"/>
                  </a:lnTo>
                  <a:lnTo>
                    <a:pt x="1664" y="12204"/>
                  </a:lnTo>
                  <a:lnTo>
                    <a:pt x="1789" y="12578"/>
                  </a:lnTo>
                  <a:lnTo>
                    <a:pt x="8483" y="7984"/>
                  </a:lnTo>
                  <a:lnTo>
                    <a:pt x="8441" y="7672"/>
                  </a:lnTo>
                  <a:lnTo>
                    <a:pt x="8275" y="6840"/>
                  </a:lnTo>
                  <a:lnTo>
                    <a:pt x="8004" y="5676"/>
                  </a:lnTo>
                  <a:lnTo>
                    <a:pt x="7838" y="4990"/>
                  </a:lnTo>
                  <a:lnTo>
                    <a:pt x="7651" y="4304"/>
                  </a:lnTo>
                  <a:lnTo>
                    <a:pt x="7443" y="3597"/>
                  </a:lnTo>
                  <a:lnTo>
                    <a:pt x="7235" y="2911"/>
                  </a:lnTo>
                  <a:lnTo>
                    <a:pt x="6986" y="2267"/>
                  </a:lnTo>
                  <a:lnTo>
                    <a:pt x="6715" y="1685"/>
                  </a:lnTo>
                  <a:lnTo>
                    <a:pt x="6591" y="1415"/>
                  </a:lnTo>
                  <a:lnTo>
                    <a:pt x="6445" y="1165"/>
                  </a:lnTo>
                  <a:lnTo>
                    <a:pt x="6300" y="936"/>
                  </a:lnTo>
                  <a:lnTo>
                    <a:pt x="6154" y="749"/>
                  </a:lnTo>
                  <a:lnTo>
                    <a:pt x="5988" y="583"/>
                  </a:lnTo>
                  <a:lnTo>
                    <a:pt x="5842" y="458"/>
                  </a:lnTo>
                  <a:lnTo>
                    <a:pt x="5676" y="354"/>
                  </a:lnTo>
                  <a:lnTo>
                    <a:pt x="5510" y="292"/>
                  </a:lnTo>
                  <a:lnTo>
                    <a:pt x="5052" y="188"/>
                  </a:lnTo>
                  <a:lnTo>
                    <a:pt x="4616" y="105"/>
                  </a:lnTo>
                  <a:lnTo>
                    <a:pt x="4200" y="42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6255175" y="1318275"/>
              <a:ext cx="212075" cy="314475"/>
            </a:xfrm>
            <a:custGeom>
              <a:rect b="b" l="l" r="r" t="t"/>
              <a:pathLst>
                <a:path extrusionOk="0" fill="none" h="12579" w="8483">
                  <a:moveTo>
                    <a:pt x="5510" y="292"/>
                  </a:moveTo>
                  <a:lnTo>
                    <a:pt x="5510" y="292"/>
                  </a:lnTo>
                  <a:lnTo>
                    <a:pt x="5676" y="354"/>
                  </a:lnTo>
                  <a:lnTo>
                    <a:pt x="5842" y="458"/>
                  </a:lnTo>
                  <a:lnTo>
                    <a:pt x="5988" y="583"/>
                  </a:lnTo>
                  <a:lnTo>
                    <a:pt x="6154" y="749"/>
                  </a:lnTo>
                  <a:lnTo>
                    <a:pt x="6300" y="936"/>
                  </a:lnTo>
                  <a:lnTo>
                    <a:pt x="6445" y="1165"/>
                  </a:lnTo>
                  <a:lnTo>
                    <a:pt x="6591" y="1415"/>
                  </a:lnTo>
                  <a:lnTo>
                    <a:pt x="6715" y="1685"/>
                  </a:lnTo>
                  <a:lnTo>
                    <a:pt x="6986" y="2267"/>
                  </a:lnTo>
                  <a:lnTo>
                    <a:pt x="7235" y="2911"/>
                  </a:lnTo>
                  <a:lnTo>
                    <a:pt x="7443" y="3597"/>
                  </a:lnTo>
                  <a:lnTo>
                    <a:pt x="7651" y="4304"/>
                  </a:lnTo>
                  <a:lnTo>
                    <a:pt x="7838" y="4990"/>
                  </a:lnTo>
                  <a:lnTo>
                    <a:pt x="8004" y="5676"/>
                  </a:lnTo>
                  <a:lnTo>
                    <a:pt x="8275" y="6840"/>
                  </a:lnTo>
                  <a:lnTo>
                    <a:pt x="8441" y="7672"/>
                  </a:lnTo>
                  <a:lnTo>
                    <a:pt x="8483" y="7984"/>
                  </a:lnTo>
                  <a:lnTo>
                    <a:pt x="1789" y="12578"/>
                  </a:lnTo>
                  <a:lnTo>
                    <a:pt x="1789" y="12578"/>
                  </a:lnTo>
                  <a:lnTo>
                    <a:pt x="1664" y="12204"/>
                  </a:lnTo>
                  <a:lnTo>
                    <a:pt x="1373" y="11185"/>
                  </a:lnTo>
                  <a:lnTo>
                    <a:pt x="978" y="9751"/>
                  </a:lnTo>
                  <a:lnTo>
                    <a:pt x="770" y="8919"/>
                  </a:lnTo>
                  <a:lnTo>
                    <a:pt x="562" y="8025"/>
                  </a:lnTo>
                  <a:lnTo>
                    <a:pt x="375" y="7131"/>
                  </a:lnTo>
                  <a:lnTo>
                    <a:pt x="209" y="6217"/>
                  </a:lnTo>
                  <a:lnTo>
                    <a:pt x="84" y="5344"/>
                  </a:lnTo>
                  <a:lnTo>
                    <a:pt x="22" y="4491"/>
                  </a:lnTo>
                  <a:lnTo>
                    <a:pt x="1" y="4096"/>
                  </a:lnTo>
                  <a:lnTo>
                    <a:pt x="1" y="3722"/>
                  </a:lnTo>
                  <a:lnTo>
                    <a:pt x="1" y="3369"/>
                  </a:lnTo>
                  <a:lnTo>
                    <a:pt x="42" y="3057"/>
                  </a:lnTo>
                  <a:lnTo>
                    <a:pt x="84" y="2745"/>
                  </a:lnTo>
                  <a:lnTo>
                    <a:pt x="167" y="2475"/>
                  </a:lnTo>
                  <a:lnTo>
                    <a:pt x="250" y="2246"/>
                  </a:lnTo>
                  <a:lnTo>
                    <a:pt x="354" y="2038"/>
                  </a:lnTo>
                  <a:lnTo>
                    <a:pt x="354" y="2038"/>
                  </a:lnTo>
                  <a:lnTo>
                    <a:pt x="624" y="1685"/>
                  </a:lnTo>
                  <a:lnTo>
                    <a:pt x="895" y="1352"/>
                  </a:lnTo>
                  <a:lnTo>
                    <a:pt x="1144" y="1082"/>
                  </a:lnTo>
                  <a:lnTo>
                    <a:pt x="1414" y="832"/>
                  </a:lnTo>
                  <a:lnTo>
                    <a:pt x="1664" y="604"/>
                  </a:lnTo>
                  <a:lnTo>
                    <a:pt x="1934" y="437"/>
                  </a:lnTo>
                  <a:lnTo>
                    <a:pt x="2225" y="271"/>
                  </a:lnTo>
                  <a:lnTo>
                    <a:pt x="2495" y="167"/>
                  </a:lnTo>
                  <a:lnTo>
                    <a:pt x="2807" y="84"/>
                  </a:lnTo>
                  <a:lnTo>
                    <a:pt x="3119" y="22"/>
                  </a:lnTo>
                  <a:lnTo>
                    <a:pt x="3472" y="1"/>
                  </a:lnTo>
                  <a:lnTo>
                    <a:pt x="3826" y="1"/>
                  </a:lnTo>
                  <a:lnTo>
                    <a:pt x="4200" y="42"/>
                  </a:lnTo>
                  <a:lnTo>
                    <a:pt x="4616" y="105"/>
                  </a:lnTo>
                  <a:lnTo>
                    <a:pt x="5052" y="188"/>
                  </a:lnTo>
                  <a:lnTo>
                    <a:pt x="5510" y="2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8"/>
            <p:cNvSpPr/>
            <p:nvPr/>
          </p:nvSpPr>
          <p:spPr>
            <a:xfrm>
              <a:off x="6399150" y="1451325"/>
              <a:ext cx="19250" cy="88375"/>
            </a:xfrm>
            <a:custGeom>
              <a:rect b="b" l="l" r="r" t="t"/>
              <a:pathLst>
                <a:path extrusionOk="0" h="3535" w="770">
                  <a:moveTo>
                    <a:pt x="229" y="1"/>
                  </a:moveTo>
                  <a:lnTo>
                    <a:pt x="146" y="1622"/>
                  </a:lnTo>
                  <a:lnTo>
                    <a:pt x="0" y="3535"/>
                  </a:lnTo>
                  <a:lnTo>
                    <a:pt x="665" y="3057"/>
                  </a:lnTo>
                  <a:lnTo>
                    <a:pt x="769" y="299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8"/>
            <p:cNvSpPr/>
            <p:nvPr/>
          </p:nvSpPr>
          <p:spPr>
            <a:xfrm>
              <a:off x="6399150" y="1451325"/>
              <a:ext cx="19250" cy="88375"/>
            </a:xfrm>
            <a:custGeom>
              <a:rect b="b" l="l" r="r" t="t"/>
              <a:pathLst>
                <a:path extrusionOk="0" fill="none" h="3535" w="770">
                  <a:moveTo>
                    <a:pt x="229" y="1"/>
                  </a:moveTo>
                  <a:lnTo>
                    <a:pt x="229" y="1"/>
                  </a:lnTo>
                  <a:lnTo>
                    <a:pt x="146" y="1622"/>
                  </a:lnTo>
                  <a:lnTo>
                    <a:pt x="0" y="3535"/>
                  </a:lnTo>
                  <a:lnTo>
                    <a:pt x="665" y="3057"/>
                  </a:lnTo>
                  <a:lnTo>
                    <a:pt x="665" y="3057"/>
                  </a:lnTo>
                  <a:lnTo>
                    <a:pt x="769" y="2994"/>
                  </a:lnTo>
                  <a:lnTo>
                    <a:pt x="2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6277525" y="1498100"/>
              <a:ext cx="201675" cy="152825"/>
            </a:xfrm>
            <a:custGeom>
              <a:rect b="b" l="l" r="r" t="t"/>
              <a:pathLst>
                <a:path extrusionOk="0" h="6113" w="8067">
                  <a:moveTo>
                    <a:pt x="7921" y="1"/>
                  </a:moveTo>
                  <a:lnTo>
                    <a:pt x="1" y="5323"/>
                  </a:lnTo>
                  <a:lnTo>
                    <a:pt x="500" y="6113"/>
                  </a:lnTo>
                  <a:lnTo>
                    <a:pt x="8067" y="687"/>
                  </a:lnTo>
                  <a:lnTo>
                    <a:pt x="792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8"/>
            <p:cNvSpPr/>
            <p:nvPr/>
          </p:nvSpPr>
          <p:spPr>
            <a:xfrm>
              <a:off x="6277525" y="1498100"/>
              <a:ext cx="201675" cy="152825"/>
            </a:xfrm>
            <a:custGeom>
              <a:rect b="b" l="l" r="r" t="t"/>
              <a:pathLst>
                <a:path extrusionOk="0" fill="none" h="6113" w="8067">
                  <a:moveTo>
                    <a:pt x="500" y="6113"/>
                  </a:moveTo>
                  <a:lnTo>
                    <a:pt x="8067" y="687"/>
                  </a:lnTo>
                  <a:lnTo>
                    <a:pt x="7921" y="1"/>
                  </a:lnTo>
                  <a:lnTo>
                    <a:pt x="1" y="5323"/>
                  </a:lnTo>
                  <a:lnTo>
                    <a:pt x="500" y="61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8"/>
            <p:cNvSpPr/>
            <p:nvPr/>
          </p:nvSpPr>
          <p:spPr>
            <a:xfrm>
              <a:off x="6154875" y="4128400"/>
              <a:ext cx="113850" cy="247400"/>
            </a:xfrm>
            <a:custGeom>
              <a:rect b="b" l="l" r="r" t="t"/>
              <a:pathLst>
                <a:path extrusionOk="0" h="9896" w="4554">
                  <a:moveTo>
                    <a:pt x="271" y="0"/>
                  </a:moveTo>
                  <a:lnTo>
                    <a:pt x="1" y="9896"/>
                  </a:lnTo>
                  <a:lnTo>
                    <a:pt x="4262" y="9896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6154875" y="4128400"/>
              <a:ext cx="113850" cy="247400"/>
            </a:xfrm>
            <a:custGeom>
              <a:rect b="b" l="l" r="r" t="t"/>
              <a:pathLst>
                <a:path extrusionOk="0" fill="none" h="9896" w="4554">
                  <a:moveTo>
                    <a:pt x="1" y="9896"/>
                  </a:moveTo>
                  <a:lnTo>
                    <a:pt x="4262" y="9896"/>
                  </a:lnTo>
                  <a:lnTo>
                    <a:pt x="4553" y="0"/>
                  </a:lnTo>
                  <a:lnTo>
                    <a:pt x="271" y="0"/>
                  </a:lnTo>
                  <a:lnTo>
                    <a:pt x="1" y="98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5415850" y="3844625"/>
              <a:ext cx="224025" cy="256775"/>
            </a:xfrm>
            <a:custGeom>
              <a:rect b="b" l="l" r="r" t="t"/>
              <a:pathLst>
                <a:path extrusionOk="0" h="10271" w="8961">
                  <a:moveTo>
                    <a:pt x="5010" y="1"/>
                  </a:moveTo>
                  <a:lnTo>
                    <a:pt x="0" y="8649"/>
                  </a:lnTo>
                  <a:lnTo>
                    <a:pt x="3950" y="10270"/>
                  </a:lnTo>
                  <a:lnTo>
                    <a:pt x="8960" y="1622"/>
                  </a:lnTo>
                  <a:lnTo>
                    <a:pt x="501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8"/>
            <p:cNvSpPr/>
            <p:nvPr/>
          </p:nvSpPr>
          <p:spPr>
            <a:xfrm>
              <a:off x="5415850" y="3844625"/>
              <a:ext cx="224025" cy="256775"/>
            </a:xfrm>
            <a:custGeom>
              <a:rect b="b" l="l" r="r" t="t"/>
              <a:pathLst>
                <a:path extrusionOk="0" fill="none" h="10271" w="8961">
                  <a:moveTo>
                    <a:pt x="0" y="8649"/>
                  </a:moveTo>
                  <a:lnTo>
                    <a:pt x="3950" y="10270"/>
                  </a:lnTo>
                  <a:lnTo>
                    <a:pt x="8960" y="1622"/>
                  </a:lnTo>
                  <a:lnTo>
                    <a:pt x="5010" y="1"/>
                  </a:lnTo>
                  <a:lnTo>
                    <a:pt x="0" y="86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5355550" y="4023425"/>
              <a:ext cx="294175" cy="261950"/>
            </a:xfrm>
            <a:custGeom>
              <a:rect b="b" l="l" r="r" t="t"/>
              <a:pathLst>
                <a:path extrusionOk="0" h="10478" w="11767">
                  <a:moveTo>
                    <a:pt x="2745" y="0"/>
                  </a:moveTo>
                  <a:lnTo>
                    <a:pt x="2641" y="42"/>
                  </a:lnTo>
                  <a:lnTo>
                    <a:pt x="2537" y="125"/>
                  </a:lnTo>
                  <a:lnTo>
                    <a:pt x="125" y="3098"/>
                  </a:lnTo>
                  <a:lnTo>
                    <a:pt x="63" y="3222"/>
                  </a:lnTo>
                  <a:lnTo>
                    <a:pt x="21" y="3347"/>
                  </a:lnTo>
                  <a:lnTo>
                    <a:pt x="1" y="3472"/>
                  </a:lnTo>
                  <a:lnTo>
                    <a:pt x="1" y="3596"/>
                  </a:lnTo>
                  <a:lnTo>
                    <a:pt x="42" y="3721"/>
                  </a:lnTo>
                  <a:lnTo>
                    <a:pt x="84" y="3846"/>
                  </a:lnTo>
                  <a:lnTo>
                    <a:pt x="167" y="3950"/>
                  </a:lnTo>
                  <a:lnTo>
                    <a:pt x="271" y="4054"/>
                  </a:lnTo>
                  <a:lnTo>
                    <a:pt x="333" y="4095"/>
                  </a:lnTo>
                  <a:lnTo>
                    <a:pt x="1310" y="4636"/>
                  </a:lnTo>
                  <a:lnTo>
                    <a:pt x="2204" y="5114"/>
                  </a:lnTo>
                  <a:lnTo>
                    <a:pt x="3161" y="5634"/>
                  </a:lnTo>
                  <a:lnTo>
                    <a:pt x="4345" y="6320"/>
                  </a:lnTo>
                  <a:lnTo>
                    <a:pt x="4824" y="6652"/>
                  </a:lnTo>
                  <a:lnTo>
                    <a:pt x="5426" y="7089"/>
                  </a:lnTo>
                  <a:lnTo>
                    <a:pt x="6819" y="8149"/>
                  </a:lnTo>
                  <a:lnTo>
                    <a:pt x="7568" y="8731"/>
                  </a:lnTo>
                  <a:lnTo>
                    <a:pt x="8316" y="9293"/>
                  </a:lnTo>
                  <a:lnTo>
                    <a:pt x="9002" y="9771"/>
                  </a:lnTo>
                  <a:lnTo>
                    <a:pt x="9626" y="10186"/>
                  </a:lnTo>
                  <a:lnTo>
                    <a:pt x="9917" y="10332"/>
                  </a:lnTo>
                  <a:lnTo>
                    <a:pt x="10166" y="10415"/>
                  </a:lnTo>
                  <a:lnTo>
                    <a:pt x="10437" y="10457"/>
                  </a:lnTo>
                  <a:lnTo>
                    <a:pt x="10665" y="10478"/>
                  </a:lnTo>
                  <a:lnTo>
                    <a:pt x="10873" y="10436"/>
                  </a:lnTo>
                  <a:lnTo>
                    <a:pt x="11081" y="10374"/>
                  </a:lnTo>
                  <a:lnTo>
                    <a:pt x="11247" y="10290"/>
                  </a:lnTo>
                  <a:lnTo>
                    <a:pt x="11393" y="10186"/>
                  </a:lnTo>
                  <a:lnTo>
                    <a:pt x="11518" y="10062"/>
                  </a:lnTo>
                  <a:lnTo>
                    <a:pt x="11621" y="9916"/>
                  </a:lnTo>
                  <a:lnTo>
                    <a:pt x="11705" y="9771"/>
                  </a:lnTo>
                  <a:lnTo>
                    <a:pt x="11746" y="9625"/>
                  </a:lnTo>
                  <a:lnTo>
                    <a:pt x="11767" y="9480"/>
                  </a:lnTo>
                  <a:lnTo>
                    <a:pt x="11746" y="9334"/>
                  </a:lnTo>
                  <a:lnTo>
                    <a:pt x="11684" y="9209"/>
                  </a:lnTo>
                  <a:lnTo>
                    <a:pt x="11601" y="9105"/>
                  </a:lnTo>
                  <a:lnTo>
                    <a:pt x="11268" y="8794"/>
                  </a:lnTo>
                  <a:lnTo>
                    <a:pt x="10956" y="8461"/>
                  </a:lnTo>
                  <a:lnTo>
                    <a:pt x="10624" y="8128"/>
                  </a:lnTo>
                  <a:lnTo>
                    <a:pt x="10333" y="7796"/>
                  </a:lnTo>
                  <a:lnTo>
                    <a:pt x="10042" y="7442"/>
                  </a:lnTo>
                  <a:lnTo>
                    <a:pt x="9751" y="7089"/>
                  </a:lnTo>
                  <a:lnTo>
                    <a:pt x="9480" y="6715"/>
                  </a:lnTo>
                  <a:lnTo>
                    <a:pt x="9231" y="6341"/>
                  </a:lnTo>
                  <a:lnTo>
                    <a:pt x="8981" y="5946"/>
                  </a:lnTo>
                  <a:lnTo>
                    <a:pt x="8753" y="5551"/>
                  </a:lnTo>
                  <a:lnTo>
                    <a:pt x="8524" y="5156"/>
                  </a:lnTo>
                  <a:lnTo>
                    <a:pt x="8316" y="4761"/>
                  </a:lnTo>
                  <a:lnTo>
                    <a:pt x="8108" y="4345"/>
                  </a:lnTo>
                  <a:lnTo>
                    <a:pt x="7942" y="3929"/>
                  </a:lnTo>
                  <a:lnTo>
                    <a:pt x="7755" y="3493"/>
                  </a:lnTo>
                  <a:lnTo>
                    <a:pt x="7609" y="3077"/>
                  </a:lnTo>
                  <a:lnTo>
                    <a:pt x="7526" y="2910"/>
                  </a:lnTo>
                  <a:lnTo>
                    <a:pt x="7401" y="2744"/>
                  </a:lnTo>
                  <a:lnTo>
                    <a:pt x="7256" y="2619"/>
                  </a:lnTo>
                  <a:lnTo>
                    <a:pt x="7110" y="2515"/>
                  </a:lnTo>
                  <a:lnTo>
                    <a:pt x="2973" y="4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6122650" y="4363300"/>
              <a:ext cx="316525" cy="121650"/>
            </a:xfrm>
            <a:custGeom>
              <a:rect b="b" l="l" r="r" t="t"/>
              <a:pathLst>
                <a:path extrusionOk="0" h="4866" w="12661">
                  <a:moveTo>
                    <a:pt x="895" y="1"/>
                  </a:moveTo>
                  <a:lnTo>
                    <a:pt x="770" y="22"/>
                  </a:lnTo>
                  <a:lnTo>
                    <a:pt x="666" y="84"/>
                  </a:lnTo>
                  <a:lnTo>
                    <a:pt x="604" y="188"/>
                  </a:lnTo>
                  <a:lnTo>
                    <a:pt x="562" y="292"/>
                  </a:lnTo>
                  <a:lnTo>
                    <a:pt x="21" y="4096"/>
                  </a:lnTo>
                  <a:lnTo>
                    <a:pt x="1" y="4242"/>
                  </a:lnTo>
                  <a:lnTo>
                    <a:pt x="42" y="4366"/>
                  </a:lnTo>
                  <a:lnTo>
                    <a:pt x="84" y="4491"/>
                  </a:lnTo>
                  <a:lnTo>
                    <a:pt x="167" y="4595"/>
                  </a:lnTo>
                  <a:lnTo>
                    <a:pt x="250" y="4699"/>
                  </a:lnTo>
                  <a:lnTo>
                    <a:pt x="354" y="4761"/>
                  </a:lnTo>
                  <a:lnTo>
                    <a:pt x="479" y="4824"/>
                  </a:lnTo>
                  <a:lnTo>
                    <a:pt x="624" y="4845"/>
                  </a:lnTo>
                  <a:lnTo>
                    <a:pt x="687" y="4865"/>
                  </a:lnTo>
                  <a:lnTo>
                    <a:pt x="1830" y="4824"/>
                  </a:lnTo>
                  <a:lnTo>
                    <a:pt x="2828" y="4782"/>
                  </a:lnTo>
                  <a:lnTo>
                    <a:pt x="3909" y="4741"/>
                  </a:lnTo>
                  <a:lnTo>
                    <a:pt x="5281" y="4741"/>
                  </a:lnTo>
                  <a:lnTo>
                    <a:pt x="6487" y="4761"/>
                  </a:lnTo>
                  <a:lnTo>
                    <a:pt x="7983" y="4803"/>
                  </a:lnTo>
                  <a:lnTo>
                    <a:pt x="9584" y="4845"/>
                  </a:lnTo>
                  <a:lnTo>
                    <a:pt x="11060" y="4865"/>
                  </a:lnTo>
                  <a:lnTo>
                    <a:pt x="11393" y="4845"/>
                  </a:lnTo>
                  <a:lnTo>
                    <a:pt x="11663" y="4782"/>
                  </a:lnTo>
                  <a:lnTo>
                    <a:pt x="11913" y="4699"/>
                  </a:lnTo>
                  <a:lnTo>
                    <a:pt x="12120" y="4595"/>
                  </a:lnTo>
                  <a:lnTo>
                    <a:pt x="12287" y="4450"/>
                  </a:lnTo>
                  <a:lnTo>
                    <a:pt x="12432" y="4304"/>
                  </a:lnTo>
                  <a:lnTo>
                    <a:pt x="12536" y="4138"/>
                  </a:lnTo>
                  <a:lnTo>
                    <a:pt x="12599" y="3951"/>
                  </a:lnTo>
                  <a:lnTo>
                    <a:pt x="12640" y="3784"/>
                  </a:lnTo>
                  <a:lnTo>
                    <a:pt x="12661" y="3618"/>
                  </a:lnTo>
                  <a:lnTo>
                    <a:pt x="12640" y="3452"/>
                  </a:lnTo>
                  <a:lnTo>
                    <a:pt x="12599" y="3306"/>
                  </a:lnTo>
                  <a:lnTo>
                    <a:pt x="12536" y="3161"/>
                  </a:lnTo>
                  <a:lnTo>
                    <a:pt x="12453" y="3057"/>
                  </a:lnTo>
                  <a:lnTo>
                    <a:pt x="12349" y="2974"/>
                  </a:lnTo>
                  <a:lnTo>
                    <a:pt x="12204" y="2932"/>
                  </a:lnTo>
                  <a:lnTo>
                    <a:pt x="11601" y="2787"/>
                  </a:lnTo>
                  <a:lnTo>
                    <a:pt x="11039" y="2641"/>
                  </a:lnTo>
                  <a:lnTo>
                    <a:pt x="10520" y="2495"/>
                  </a:lnTo>
                  <a:lnTo>
                    <a:pt x="10062" y="2350"/>
                  </a:lnTo>
                  <a:lnTo>
                    <a:pt x="9605" y="2184"/>
                  </a:lnTo>
                  <a:lnTo>
                    <a:pt x="9210" y="2017"/>
                  </a:lnTo>
                  <a:lnTo>
                    <a:pt x="8836" y="1851"/>
                  </a:lnTo>
                  <a:lnTo>
                    <a:pt x="8482" y="1685"/>
                  </a:lnTo>
                  <a:lnTo>
                    <a:pt x="8150" y="1518"/>
                  </a:lnTo>
                  <a:lnTo>
                    <a:pt x="7859" y="1331"/>
                  </a:lnTo>
                  <a:lnTo>
                    <a:pt x="7318" y="978"/>
                  </a:lnTo>
                  <a:lnTo>
                    <a:pt x="6840" y="624"/>
                  </a:lnTo>
                  <a:lnTo>
                    <a:pt x="6424" y="271"/>
                  </a:lnTo>
                  <a:lnTo>
                    <a:pt x="6258" y="146"/>
                  </a:lnTo>
                  <a:lnTo>
                    <a:pt x="6071" y="63"/>
                  </a:lnTo>
                  <a:lnTo>
                    <a:pt x="5884" y="22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6158000" y="4231300"/>
              <a:ext cx="1050" cy="24450"/>
            </a:xfrm>
            <a:custGeom>
              <a:rect b="b" l="l" r="r" t="t"/>
              <a:pathLst>
                <a:path extrusionOk="0" h="978" w="42">
                  <a:moveTo>
                    <a:pt x="21" y="0"/>
                  </a:moveTo>
                  <a:lnTo>
                    <a:pt x="0" y="9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6158000" y="4231300"/>
              <a:ext cx="1050" cy="24450"/>
            </a:xfrm>
            <a:custGeom>
              <a:rect b="b" l="l" r="r" t="t"/>
              <a:pathLst>
                <a:path extrusionOk="0" fill="none" h="978" w="42">
                  <a:moveTo>
                    <a:pt x="42" y="0"/>
                  </a:moveTo>
                  <a:lnTo>
                    <a:pt x="21" y="0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8"/>
            <p:cNvSpPr/>
            <p:nvPr/>
          </p:nvSpPr>
          <p:spPr>
            <a:xfrm>
              <a:off x="6158000" y="4231300"/>
              <a:ext cx="107600" cy="24450"/>
            </a:xfrm>
            <a:custGeom>
              <a:rect b="b" l="l" r="r" t="t"/>
              <a:pathLst>
                <a:path extrusionOk="0" h="978" w="4304">
                  <a:moveTo>
                    <a:pt x="42" y="0"/>
                  </a:moveTo>
                  <a:lnTo>
                    <a:pt x="0" y="978"/>
                  </a:lnTo>
                  <a:lnTo>
                    <a:pt x="4283" y="978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8"/>
            <p:cNvSpPr/>
            <p:nvPr/>
          </p:nvSpPr>
          <p:spPr>
            <a:xfrm>
              <a:off x="6158000" y="4231300"/>
              <a:ext cx="107600" cy="24450"/>
            </a:xfrm>
            <a:custGeom>
              <a:rect b="b" l="l" r="r" t="t"/>
              <a:pathLst>
                <a:path extrusionOk="0" fill="none" h="978" w="4304">
                  <a:moveTo>
                    <a:pt x="4304" y="0"/>
                  </a:moveTo>
                  <a:lnTo>
                    <a:pt x="42" y="0"/>
                  </a:lnTo>
                  <a:lnTo>
                    <a:pt x="0" y="978"/>
                  </a:lnTo>
                  <a:lnTo>
                    <a:pt x="4283" y="978"/>
                  </a:lnTo>
                  <a:lnTo>
                    <a:pt x="43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5476125" y="3934550"/>
              <a:ext cx="13025" cy="21850"/>
            </a:xfrm>
            <a:custGeom>
              <a:rect b="b" l="l" r="r" t="t"/>
              <a:pathLst>
                <a:path extrusionOk="0" h="874" w="521">
                  <a:moveTo>
                    <a:pt x="500" y="0"/>
                  </a:moveTo>
                  <a:lnTo>
                    <a:pt x="1" y="873"/>
                  </a:lnTo>
                  <a:lnTo>
                    <a:pt x="21" y="87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5476125" y="3934550"/>
              <a:ext cx="13025" cy="21850"/>
            </a:xfrm>
            <a:custGeom>
              <a:rect b="b" l="l" r="r" t="t"/>
              <a:pathLst>
                <a:path extrusionOk="0" fill="none" h="874" w="521">
                  <a:moveTo>
                    <a:pt x="500" y="0"/>
                  </a:moveTo>
                  <a:lnTo>
                    <a:pt x="1" y="873"/>
                  </a:lnTo>
                  <a:lnTo>
                    <a:pt x="21" y="873"/>
                  </a:lnTo>
                  <a:lnTo>
                    <a:pt x="520" y="0"/>
                  </a:lnTo>
                  <a:lnTo>
                    <a:pt x="5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5476650" y="3934550"/>
              <a:ext cx="111250" cy="61850"/>
            </a:xfrm>
            <a:custGeom>
              <a:rect b="b" l="l" r="r" t="t"/>
              <a:pathLst>
                <a:path extrusionOk="0" h="2474" w="4450">
                  <a:moveTo>
                    <a:pt x="499" y="0"/>
                  </a:moveTo>
                  <a:lnTo>
                    <a:pt x="0" y="873"/>
                  </a:lnTo>
                  <a:lnTo>
                    <a:pt x="3950" y="2474"/>
                  </a:lnTo>
                  <a:lnTo>
                    <a:pt x="4449" y="1622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5476650" y="3934550"/>
              <a:ext cx="111250" cy="61850"/>
            </a:xfrm>
            <a:custGeom>
              <a:rect b="b" l="l" r="r" t="t"/>
              <a:pathLst>
                <a:path extrusionOk="0" fill="none" h="2474" w="4450">
                  <a:moveTo>
                    <a:pt x="499" y="0"/>
                  </a:moveTo>
                  <a:lnTo>
                    <a:pt x="0" y="873"/>
                  </a:lnTo>
                  <a:lnTo>
                    <a:pt x="3950" y="2474"/>
                  </a:lnTo>
                  <a:lnTo>
                    <a:pt x="4449" y="1622"/>
                  </a:lnTo>
                  <a:lnTo>
                    <a:pt x="4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8"/>
            <p:cNvSpPr/>
            <p:nvPr/>
          </p:nvSpPr>
          <p:spPr>
            <a:xfrm>
              <a:off x="5831100" y="1293850"/>
              <a:ext cx="574300" cy="676175"/>
            </a:xfrm>
            <a:custGeom>
              <a:rect b="b" l="l" r="r" t="t"/>
              <a:pathLst>
                <a:path extrusionOk="0" h="27047" w="22972">
                  <a:moveTo>
                    <a:pt x="10332" y="1"/>
                  </a:moveTo>
                  <a:lnTo>
                    <a:pt x="9334" y="42"/>
                  </a:lnTo>
                  <a:lnTo>
                    <a:pt x="8357" y="84"/>
                  </a:lnTo>
                  <a:lnTo>
                    <a:pt x="7380" y="146"/>
                  </a:lnTo>
                  <a:lnTo>
                    <a:pt x="6445" y="209"/>
                  </a:lnTo>
                  <a:lnTo>
                    <a:pt x="5509" y="292"/>
                  </a:lnTo>
                  <a:lnTo>
                    <a:pt x="4595" y="396"/>
                  </a:lnTo>
                  <a:lnTo>
                    <a:pt x="3659" y="500"/>
                  </a:lnTo>
                  <a:lnTo>
                    <a:pt x="2744" y="645"/>
                  </a:lnTo>
                  <a:lnTo>
                    <a:pt x="1830" y="791"/>
                  </a:lnTo>
                  <a:lnTo>
                    <a:pt x="915" y="957"/>
                  </a:lnTo>
                  <a:lnTo>
                    <a:pt x="0" y="1123"/>
                  </a:lnTo>
                  <a:lnTo>
                    <a:pt x="603" y="3743"/>
                  </a:lnTo>
                  <a:lnTo>
                    <a:pt x="1123" y="6133"/>
                  </a:lnTo>
                  <a:lnTo>
                    <a:pt x="1559" y="8316"/>
                  </a:lnTo>
                  <a:lnTo>
                    <a:pt x="1954" y="10312"/>
                  </a:lnTo>
                  <a:lnTo>
                    <a:pt x="2266" y="12162"/>
                  </a:lnTo>
                  <a:lnTo>
                    <a:pt x="2536" y="13846"/>
                  </a:lnTo>
                  <a:lnTo>
                    <a:pt x="2744" y="15426"/>
                  </a:lnTo>
                  <a:lnTo>
                    <a:pt x="2911" y="16881"/>
                  </a:lnTo>
                  <a:lnTo>
                    <a:pt x="3035" y="18274"/>
                  </a:lnTo>
                  <a:lnTo>
                    <a:pt x="3119" y="19584"/>
                  </a:lnTo>
                  <a:lnTo>
                    <a:pt x="3181" y="20831"/>
                  </a:lnTo>
                  <a:lnTo>
                    <a:pt x="3202" y="22058"/>
                  </a:lnTo>
                  <a:lnTo>
                    <a:pt x="3181" y="23284"/>
                  </a:lnTo>
                  <a:lnTo>
                    <a:pt x="3160" y="24511"/>
                  </a:lnTo>
                  <a:lnTo>
                    <a:pt x="3077" y="27047"/>
                  </a:lnTo>
                  <a:lnTo>
                    <a:pt x="20435" y="27047"/>
                  </a:lnTo>
                  <a:lnTo>
                    <a:pt x="20789" y="24781"/>
                  </a:lnTo>
                  <a:lnTo>
                    <a:pt x="21121" y="22640"/>
                  </a:lnTo>
                  <a:lnTo>
                    <a:pt x="21433" y="20623"/>
                  </a:lnTo>
                  <a:lnTo>
                    <a:pt x="21683" y="18752"/>
                  </a:lnTo>
                  <a:lnTo>
                    <a:pt x="21932" y="16985"/>
                  </a:lnTo>
                  <a:lnTo>
                    <a:pt x="22140" y="15364"/>
                  </a:lnTo>
                  <a:lnTo>
                    <a:pt x="22306" y="13846"/>
                  </a:lnTo>
                  <a:lnTo>
                    <a:pt x="22473" y="12453"/>
                  </a:lnTo>
                  <a:lnTo>
                    <a:pt x="22597" y="11144"/>
                  </a:lnTo>
                  <a:lnTo>
                    <a:pt x="22701" y="9959"/>
                  </a:lnTo>
                  <a:lnTo>
                    <a:pt x="22805" y="8878"/>
                  </a:lnTo>
                  <a:lnTo>
                    <a:pt x="22868" y="7880"/>
                  </a:lnTo>
                  <a:lnTo>
                    <a:pt x="22930" y="6965"/>
                  </a:lnTo>
                  <a:lnTo>
                    <a:pt x="22951" y="6154"/>
                  </a:lnTo>
                  <a:lnTo>
                    <a:pt x="22972" y="4761"/>
                  </a:lnTo>
                  <a:lnTo>
                    <a:pt x="22951" y="3660"/>
                  </a:lnTo>
                  <a:lnTo>
                    <a:pt x="22909" y="2807"/>
                  </a:lnTo>
                  <a:lnTo>
                    <a:pt x="22826" y="2204"/>
                  </a:lnTo>
                  <a:lnTo>
                    <a:pt x="22722" y="1768"/>
                  </a:lnTo>
                  <a:lnTo>
                    <a:pt x="22639" y="1498"/>
                  </a:lnTo>
                  <a:lnTo>
                    <a:pt x="22556" y="1352"/>
                  </a:lnTo>
                  <a:lnTo>
                    <a:pt x="22494" y="1290"/>
                  </a:lnTo>
                  <a:lnTo>
                    <a:pt x="22473" y="1269"/>
                  </a:lnTo>
                  <a:lnTo>
                    <a:pt x="21828" y="1144"/>
                  </a:lnTo>
                  <a:lnTo>
                    <a:pt x="20124" y="832"/>
                  </a:lnTo>
                  <a:lnTo>
                    <a:pt x="19022" y="645"/>
                  </a:lnTo>
                  <a:lnTo>
                    <a:pt x="17816" y="458"/>
                  </a:lnTo>
                  <a:lnTo>
                    <a:pt x="16527" y="292"/>
                  </a:lnTo>
                  <a:lnTo>
                    <a:pt x="15259" y="146"/>
                  </a:lnTo>
                  <a:lnTo>
                    <a:pt x="14261" y="84"/>
                  </a:lnTo>
                  <a:lnTo>
                    <a:pt x="13284" y="42"/>
                  </a:lnTo>
                  <a:lnTo>
                    <a:pt x="12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8"/>
            <p:cNvSpPr/>
            <p:nvPr/>
          </p:nvSpPr>
          <p:spPr>
            <a:xfrm>
              <a:off x="5831100" y="1293850"/>
              <a:ext cx="574300" cy="676175"/>
            </a:xfrm>
            <a:custGeom>
              <a:rect b="b" l="l" r="r" t="t"/>
              <a:pathLst>
                <a:path extrusionOk="0" fill="none" h="27047" w="22972">
                  <a:moveTo>
                    <a:pt x="22473" y="1269"/>
                  </a:moveTo>
                  <a:lnTo>
                    <a:pt x="22473" y="1269"/>
                  </a:lnTo>
                  <a:lnTo>
                    <a:pt x="22494" y="1290"/>
                  </a:lnTo>
                  <a:lnTo>
                    <a:pt x="22556" y="1352"/>
                  </a:lnTo>
                  <a:lnTo>
                    <a:pt x="22639" y="1498"/>
                  </a:lnTo>
                  <a:lnTo>
                    <a:pt x="22722" y="1768"/>
                  </a:lnTo>
                  <a:lnTo>
                    <a:pt x="22826" y="2204"/>
                  </a:lnTo>
                  <a:lnTo>
                    <a:pt x="22909" y="2807"/>
                  </a:lnTo>
                  <a:lnTo>
                    <a:pt x="22951" y="3660"/>
                  </a:lnTo>
                  <a:lnTo>
                    <a:pt x="22972" y="4761"/>
                  </a:lnTo>
                  <a:lnTo>
                    <a:pt x="22951" y="6154"/>
                  </a:lnTo>
                  <a:lnTo>
                    <a:pt x="22930" y="6965"/>
                  </a:lnTo>
                  <a:lnTo>
                    <a:pt x="22868" y="7880"/>
                  </a:lnTo>
                  <a:lnTo>
                    <a:pt x="22805" y="8878"/>
                  </a:lnTo>
                  <a:lnTo>
                    <a:pt x="22701" y="9959"/>
                  </a:lnTo>
                  <a:lnTo>
                    <a:pt x="22597" y="11144"/>
                  </a:lnTo>
                  <a:lnTo>
                    <a:pt x="22473" y="12453"/>
                  </a:lnTo>
                  <a:lnTo>
                    <a:pt x="22306" y="13846"/>
                  </a:lnTo>
                  <a:lnTo>
                    <a:pt x="22140" y="15364"/>
                  </a:lnTo>
                  <a:lnTo>
                    <a:pt x="21932" y="16985"/>
                  </a:lnTo>
                  <a:lnTo>
                    <a:pt x="21683" y="18752"/>
                  </a:lnTo>
                  <a:lnTo>
                    <a:pt x="21433" y="20623"/>
                  </a:lnTo>
                  <a:lnTo>
                    <a:pt x="21121" y="22640"/>
                  </a:lnTo>
                  <a:lnTo>
                    <a:pt x="20789" y="24781"/>
                  </a:lnTo>
                  <a:lnTo>
                    <a:pt x="20435" y="27047"/>
                  </a:lnTo>
                  <a:lnTo>
                    <a:pt x="3077" y="27047"/>
                  </a:lnTo>
                  <a:lnTo>
                    <a:pt x="3077" y="27047"/>
                  </a:lnTo>
                  <a:lnTo>
                    <a:pt x="3160" y="24511"/>
                  </a:lnTo>
                  <a:lnTo>
                    <a:pt x="3181" y="23284"/>
                  </a:lnTo>
                  <a:lnTo>
                    <a:pt x="3202" y="22058"/>
                  </a:lnTo>
                  <a:lnTo>
                    <a:pt x="3181" y="20831"/>
                  </a:lnTo>
                  <a:lnTo>
                    <a:pt x="3119" y="19584"/>
                  </a:lnTo>
                  <a:lnTo>
                    <a:pt x="3035" y="18274"/>
                  </a:lnTo>
                  <a:lnTo>
                    <a:pt x="2911" y="16881"/>
                  </a:lnTo>
                  <a:lnTo>
                    <a:pt x="2744" y="15426"/>
                  </a:lnTo>
                  <a:lnTo>
                    <a:pt x="2536" y="13846"/>
                  </a:lnTo>
                  <a:lnTo>
                    <a:pt x="2266" y="12162"/>
                  </a:lnTo>
                  <a:lnTo>
                    <a:pt x="1954" y="10312"/>
                  </a:lnTo>
                  <a:lnTo>
                    <a:pt x="1559" y="8316"/>
                  </a:lnTo>
                  <a:lnTo>
                    <a:pt x="1123" y="6133"/>
                  </a:lnTo>
                  <a:lnTo>
                    <a:pt x="603" y="3743"/>
                  </a:lnTo>
                  <a:lnTo>
                    <a:pt x="0" y="1123"/>
                  </a:lnTo>
                  <a:lnTo>
                    <a:pt x="0" y="1123"/>
                  </a:lnTo>
                  <a:lnTo>
                    <a:pt x="915" y="957"/>
                  </a:lnTo>
                  <a:lnTo>
                    <a:pt x="1830" y="791"/>
                  </a:lnTo>
                  <a:lnTo>
                    <a:pt x="2744" y="645"/>
                  </a:lnTo>
                  <a:lnTo>
                    <a:pt x="3659" y="500"/>
                  </a:lnTo>
                  <a:lnTo>
                    <a:pt x="4595" y="396"/>
                  </a:lnTo>
                  <a:lnTo>
                    <a:pt x="5509" y="292"/>
                  </a:lnTo>
                  <a:lnTo>
                    <a:pt x="6445" y="209"/>
                  </a:lnTo>
                  <a:lnTo>
                    <a:pt x="7380" y="146"/>
                  </a:lnTo>
                  <a:lnTo>
                    <a:pt x="7380" y="146"/>
                  </a:lnTo>
                  <a:lnTo>
                    <a:pt x="8357" y="84"/>
                  </a:lnTo>
                  <a:lnTo>
                    <a:pt x="9334" y="42"/>
                  </a:lnTo>
                  <a:lnTo>
                    <a:pt x="10332" y="1"/>
                  </a:lnTo>
                  <a:lnTo>
                    <a:pt x="11309" y="1"/>
                  </a:lnTo>
                  <a:lnTo>
                    <a:pt x="12307" y="1"/>
                  </a:lnTo>
                  <a:lnTo>
                    <a:pt x="13284" y="42"/>
                  </a:lnTo>
                  <a:lnTo>
                    <a:pt x="14261" y="84"/>
                  </a:lnTo>
                  <a:lnTo>
                    <a:pt x="15259" y="146"/>
                  </a:lnTo>
                  <a:lnTo>
                    <a:pt x="15259" y="146"/>
                  </a:lnTo>
                  <a:lnTo>
                    <a:pt x="16527" y="292"/>
                  </a:lnTo>
                  <a:lnTo>
                    <a:pt x="17816" y="458"/>
                  </a:lnTo>
                  <a:lnTo>
                    <a:pt x="19022" y="645"/>
                  </a:lnTo>
                  <a:lnTo>
                    <a:pt x="20124" y="832"/>
                  </a:lnTo>
                  <a:lnTo>
                    <a:pt x="21828" y="1144"/>
                  </a:lnTo>
                  <a:lnTo>
                    <a:pt x="22473" y="1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6015075" y="1076100"/>
              <a:ext cx="220375" cy="395525"/>
            </a:xfrm>
            <a:custGeom>
              <a:rect b="b" l="l" r="r" t="t"/>
              <a:pathLst>
                <a:path extrusionOk="0" h="15821" w="8815">
                  <a:moveTo>
                    <a:pt x="790" y="0"/>
                  </a:moveTo>
                  <a:lnTo>
                    <a:pt x="977" y="1040"/>
                  </a:lnTo>
                  <a:lnTo>
                    <a:pt x="1061" y="1622"/>
                  </a:lnTo>
                  <a:lnTo>
                    <a:pt x="1123" y="2225"/>
                  </a:lnTo>
                  <a:lnTo>
                    <a:pt x="1185" y="2848"/>
                  </a:lnTo>
                  <a:lnTo>
                    <a:pt x="1227" y="3493"/>
                  </a:lnTo>
                  <a:lnTo>
                    <a:pt x="1248" y="4117"/>
                  </a:lnTo>
                  <a:lnTo>
                    <a:pt x="1248" y="4761"/>
                  </a:lnTo>
                  <a:lnTo>
                    <a:pt x="1227" y="5385"/>
                  </a:lnTo>
                  <a:lnTo>
                    <a:pt x="1165" y="6008"/>
                  </a:lnTo>
                  <a:lnTo>
                    <a:pt x="1081" y="6590"/>
                  </a:lnTo>
                  <a:lnTo>
                    <a:pt x="957" y="7131"/>
                  </a:lnTo>
                  <a:lnTo>
                    <a:pt x="874" y="7401"/>
                  </a:lnTo>
                  <a:lnTo>
                    <a:pt x="770" y="7651"/>
                  </a:lnTo>
                  <a:lnTo>
                    <a:pt x="686" y="7900"/>
                  </a:lnTo>
                  <a:lnTo>
                    <a:pt x="562" y="8129"/>
                  </a:lnTo>
                  <a:lnTo>
                    <a:pt x="437" y="8337"/>
                  </a:lnTo>
                  <a:lnTo>
                    <a:pt x="312" y="8524"/>
                  </a:lnTo>
                  <a:lnTo>
                    <a:pt x="167" y="8711"/>
                  </a:lnTo>
                  <a:lnTo>
                    <a:pt x="0" y="8877"/>
                  </a:lnTo>
                  <a:lnTo>
                    <a:pt x="333" y="9418"/>
                  </a:lnTo>
                  <a:lnTo>
                    <a:pt x="666" y="9937"/>
                  </a:lnTo>
                  <a:lnTo>
                    <a:pt x="1019" y="10457"/>
                  </a:lnTo>
                  <a:lnTo>
                    <a:pt x="1372" y="10956"/>
                  </a:lnTo>
                  <a:lnTo>
                    <a:pt x="1767" y="11455"/>
                  </a:lnTo>
                  <a:lnTo>
                    <a:pt x="2162" y="11933"/>
                  </a:lnTo>
                  <a:lnTo>
                    <a:pt x="2578" y="12390"/>
                  </a:lnTo>
                  <a:lnTo>
                    <a:pt x="3015" y="12827"/>
                  </a:lnTo>
                  <a:lnTo>
                    <a:pt x="3472" y="13264"/>
                  </a:lnTo>
                  <a:lnTo>
                    <a:pt x="3929" y="13679"/>
                  </a:lnTo>
                  <a:lnTo>
                    <a:pt x="4408" y="14074"/>
                  </a:lnTo>
                  <a:lnTo>
                    <a:pt x="4886" y="14448"/>
                  </a:lnTo>
                  <a:lnTo>
                    <a:pt x="5385" y="14823"/>
                  </a:lnTo>
                  <a:lnTo>
                    <a:pt x="5904" y="15176"/>
                  </a:lnTo>
                  <a:lnTo>
                    <a:pt x="6424" y="15509"/>
                  </a:lnTo>
                  <a:lnTo>
                    <a:pt x="6965" y="15821"/>
                  </a:lnTo>
                  <a:lnTo>
                    <a:pt x="7276" y="15550"/>
                  </a:lnTo>
                  <a:lnTo>
                    <a:pt x="7567" y="15280"/>
                  </a:lnTo>
                  <a:lnTo>
                    <a:pt x="7817" y="15010"/>
                  </a:lnTo>
                  <a:lnTo>
                    <a:pt x="8025" y="14719"/>
                  </a:lnTo>
                  <a:lnTo>
                    <a:pt x="8212" y="14428"/>
                  </a:lnTo>
                  <a:lnTo>
                    <a:pt x="8357" y="14137"/>
                  </a:lnTo>
                  <a:lnTo>
                    <a:pt x="8503" y="13846"/>
                  </a:lnTo>
                  <a:lnTo>
                    <a:pt x="8607" y="13555"/>
                  </a:lnTo>
                  <a:lnTo>
                    <a:pt x="8690" y="13264"/>
                  </a:lnTo>
                  <a:lnTo>
                    <a:pt x="8752" y="12972"/>
                  </a:lnTo>
                  <a:lnTo>
                    <a:pt x="8794" y="12681"/>
                  </a:lnTo>
                  <a:lnTo>
                    <a:pt x="8815" y="12390"/>
                  </a:lnTo>
                  <a:lnTo>
                    <a:pt x="8815" y="12099"/>
                  </a:lnTo>
                  <a:lnTo>
                    <a:pt x="8815" y="11829"/>
                  </a:lnTo>
                  <a:lnTo>
                    <a:pt x="8794" y="11559"/>
                  </a:lnTo>
                  <a:lnTo>
                    <a:pt x="8752" y="11289"/>
                  </a:lnTo>
                  <a:lnTo>
                    <a:pt x="8648" y="10790"/>
                  </a:lnTo>
                  <a:lnTo>
                    <a:pt x="8524" y="10332"/>
                  </a:lnTo>
                  <a:lnTo>
                    <a:pt x="8378" y="9917"/>
                  </a:lnTo>
                  <a:lnTo>
                    <a:pt x="8233" y="9563"/>
                  </a:lnTo>
                  <a:lnTo>
                    <a:pt x="8108" y="9272"/>
                  </a:lnTo>
                  <a:lnTo>
                    <a:pt x="8004" y="9064"/>
                  </a:lnTo>
                  <a:lnTo>
                    <a:pt x="7900" y="8877"/>
                  </a:lnTo>
                  <a:lnTo>
                    <a:pt x="7401" y="8732"/>
                  </a:lnTo>
                  <a:lnTo>
                    <a:pt x="7172" y="8648"/>
                  </a:lnTo>
                  <a:lnTo>
                    <a:pt x="6965" y="8565"/>
                  </a:lnTo>
                  <a:lnTo>
                    <a:pt x="6757" y="8461"/>
                  </a:lnTo>
                  <a:lnTo>
                    <a:pt x="6590" y="8357"/>
                  </a:lnTo>
                  <a:lnTo>
                    <a:pt x="6424" y="8253"/>
                  </a:lnTo>
                  <a:lnTo>
                    <a:pt x="6279" y="8129"/>
                  </a:lnTo>
                  <a:lnTo>
                    <a:pt x="6133" y="8004"/>
                  </a:lnTo>
                  <a:lnTo>
                    <a:pt x="6008" y="7879"/>
                  </a:lnTo>
                  <a:lnTo>
                    <a:pt x="5904" y="7755"/>
                  </a:lnTo>
                  <a:lnTo>
                    <a:pt x="5800" y="7609"/>
                  </a:lnTo>
                  <a:lnTo>
                    <a:pt x="5634" y="7318"/>
                  </a:lnTo>
                  <a:lnTo>
                    <a:pt x="5509" y="6985"/>
                  </a:lnTo>
                  <a:lnTo>
                    <a:pt x="5426" y="6674"/>
                  </a:lnTo>
                  <a:lnTo>
                    <a:pt x="5385" y="6320"/>
                  </a:lnTo>
                  <a:lnTo>
                    <a:pt x="5364" y="5967"/>
                  </a:lnTo>
                  <a:lnTo>
                    <a:pt x="5364" y="5613"/>
                  </a:lnTo>
                  <a:lnTo>
                    <a:pt x="5405" y="5239"/>
                  </a:lnTo>
                  <a:lnTo>
                    <a:pt x="5468" y="4886"/>
                  </a:lnTo>
                  <a:lnTo>
                    <a:pt x="5530" y="4511"/>
                  </a:lnTo>
                  <a:lnTo>
                    <a:pt x="5634" y="4137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8"/>
            <p:cNvSpPr/>
            <p:nvPr/>
          </p:nvSpPr>
          <p:spPr>
            <a:xfrm>
              <a:off x="6015075" y="1076100"/>
              <a:ext cx="220375" cy="395525"/>
            </a:xfrm>
            <a:custGeom>
              <a:rect b="b" l="l" r="r" t="t"/>
              <a:pathLst>
                <a:path extrusionOk="0" fill="none" h="15821" w="8815">
                  <a:moveTo>
                    <a:pt x="790" y="0"/>
                  </a:moveTo>
                  <a:lnTo>
                    <a:pt x="790" y="0"/>
                  </a:lnTo>
                  <a:lnTo>
                    <a:pt x="977" y="1040"/>
                  </a:lnTo>
                  <a:lnTo>
                    <a:pt x="1061" y="1622"/>
                  </a:lnTo>
                  <a:lnTo>
                    <a:pt x="1123" y="2225"/>
                  </a:lnTo>
                  <a:lnTo>
                    <a:pt x="1185" y="2848"/>
                  </a:lnTo>
                  <a:lnTo>
                    <a:pt x="1227" y="3493"/>
                  </a:lnTo>
                  <a:lnTo>
                    <a:pt x="1248" y="4117"/>
                  </a:lnTo>
                  <a:lnTo>
                    <a:pt x="1248" y="4761"/>
                  </a:lnTo>
                  <a:lnTo>
                    <a:pt x="1227" y="5385"/>
                  </a:lnTo>
                  <a:lnTo>
                    <a:pt x="1165" y="6008"/>
                  </a:lnTo>
                  <a:lnTo>
                    <a:pt x="1081" y="6590"/>
                  </a:lnTo>
                  <a:lnTo>
                    <a:pt x="957" y="7131"/>
                  </a:lnTo>
                  <a:lnTo>
                    <a:pt x="874" y="7401"/>
                  </a:lnTo>
                  <a:lnTo>
                    <a:pt x="770" y="7651"/>
                  </a:lnTo>
                  <a:lnTo>
                    <a:pt x="686" y="7900"/>
                  </a:lnTo>
                  <a:lnTo>
                    <a:pt x="562" y="8129"/>
                  </a:lnTo>
                  <a:lnTo>
                    <a:pt x="437" y="8337"/>
                  </a:lnTo>
                  <a:lnTo>
                    <a:pt x="312" y="8524"/>
                  </a:lnTo>
                  <a:lnTo>
                    <a:pt x="167" y="8711"/>
                  </a:lnTo>
                  <a:lnTo>
                    <a:pt x="0" y="8877"/>
                  </a:lnTo>
                  <a:lnTo>
                    <a:pt x="0" y="8877"/>
                  </a:lnTo>
                  <a:lnTo>
                    <a:pt x="333" y="9418"/>
                  </a:lnTo>
                  <a:lnTo>
                    <a:pt x="666" y="9937"/>
                  </a:lnTo>
                  <a:lnTo>
                    <a:pt x="1019" y="10457"/>
                  </a:lnTo>
                  <a:lnTo>
                    <a:pt x="1372" y="10956"/>
                  </a:lnTo>
                  <a:lnTo>
                    <a:pt x="1767" y="11455"/>
                  </a:lnTo>
                  <a:lnTo>
                    <a:pt x="2162" y="11933"/>
                  </a:lnTo>
                  <a:lnTo>
                    <a:pt x="2578" y="12390"/>
                  </a:lnTo>
                  <a:lnTo>
                    <a:pt x="3015" y="12827"/>
                  </a:lnTo>
                  <a:lnTo>
                    <a:pt x="3472" y="13264"/>
                  </a:lnTo>
                  <a:lnTo>
                    <a:pt x="3929" y="13679"/>
                  </a:lnTo>
                  <a:lnTo>
                    <a:pt x="4408" y="14074"/>
                  </a:lnTo>
                  <a:lnTo>
                    <a:pt x="4886" y="14448"/>
                  </a:lnTo>
                  <a:lnTo>
                    <a:pt x="5385" y="14823"/>
                  </a:lnTo>
                  <a:lnTo>
                    <a:pt x="5904" y="15176"/>
                  </a:lnTo>
                  <a:lnTo>
                    <a:pt x="6424" y="15509"/>
                  </a:lnTo>
                  <a:lnTo>
                    <a:pt x="6965" y="15821"/>
                  </a:lnTo>
                  <a:lnTo>
                    <a:pt x="6965" y="15821"/>
                  </a:lnTo>
                  <a:lnTo>
                    <a:pt x="7276" y="15550"/>
                  </a:lnTo>
                  <a:lnTo>
                    <a:pt x="7567" y="15280"/>
                  </a:lnTo>
                  <a:lnTo>
                    <a:pt x="7817" y="15010"/>
                  </a:lnTo>
                  <a:lnTo>
                    <a:pt x="8025" y="14719"/>
                  </a:lnTo>
                  <a:lnTo>
                    <a:pt x="8212" y="14428"/>
                  </a:lnTo>
                  <a:lnTo>
                    <a:pt x="8357" y="14137"/>
                  </a:lnTo>
                  <a:lnTo>
                    <a:pt x="8503" y="13846"/>
                  </a:lnTo>
                  <a:lnTo>
                    <a:pt x="8607" y="13555"/>
                  </a:lnTo>
                  <a:lnTo>
                    <a:pt x="8690" y="13264"/>
                  </a:lnTo>
                  <a:lnTo>
                    <a:pt x="8752" y="12972"/>
                  </a:lnTo>
                  <a:lnTo>
                    <a:pt x="8794" y="12681"/>
                  </a:lnTo>
                  <a:lnTo>
                    <a:pt x="8815" y="12390"/>
                  </a:lnTo>
                  <a:lnTo>
                    <a:pt x="8815" y="12099"/>
                  </a:lnTo>
                  <a:lnTo>
                    <a:pt x="8815" y="11829"/>
                  </a:lnTo>
                  <a:lnTo>
                    <a:pt x="8794" y="11559"/>
                  </a:lnTo>
                  <a:lnTo>
                    <a:pt x="8752" y="11289"/>
                  </a:lnTo>
                  <a:lnTo>
                    <a:pt x="8648" y="10790"/>
                  </a:lnTo>
                  <a:lnTo>
                    <a:pt x="8524" y="10332"/>
                  </a:lnTo>
                  <a:lnTo>
                    <a:pt x="8378" y="9917"/>
                  </a:lnTo>
                  <a:lnTo>
                    <a:pt x="8233" y="9563"/>
                  </a:lnTo>
                  <a:lnTo>
                    <a:pt x="8108" y="9272"/>
                  </a:lnTo>
                  <a:lnTo>
                    <a:pt x="8004" y="9064"/>
                  </a:lnTo>
                  <a:lnTo>
                    <a:pt x="7900" y="8877"/>
                  </a:lnTo>
                  <a:lnTo>
                    <a:pt x="7900" y="8877"/>
                  </a:lnTo>
                  <a:lnTo>
                    <a:pt x="7401" y="8732"/>
                  </a:lnTo>
                  <a:lnTo>
                    <a:pt x="7172" y="8648"/>
                  </a:lnTo>
                  <a:lnTo>
                    <a:pt x="6965" y="8565"/>
                  </a:lnTo>
                  <a:lnTo>
                    <a:pt x="6757" y="8461"/>
                  </a:lnTo>
                  <a:lnTo>
                    <a:pt x="6590" y="8357"/>
                  </a:lnTo>
                  <a:lnTo>
                    <a:pt x="6424" y="8253"/>
                  </a:lnTo>
                  <a:lnTo>
                    <a:pt x="6279" y="8129"/>
                  </a:lnTo>
                  <a:lnTo>
                    <a:pt x="6133" y="8004"/>
                  </a:lnTo>
                  <a:lnTo>
                    <a:pt x="6008" y="7879"/>
                  </a:lnTo>
                  <a:lnTo>
                    <a:pt x="5904" y="7755"/>
                  </a:lnTo>
                  <a:lnTo>
                    <a:pt x="5800" y="7609"/>
                  </a:lnTo>
                  <a:lnTo>
                    <a:pt x="5634" y="7318"/>
                  </a:lnTo>
                  <a:lnTo>
                    <a:pt x="5509" y="6985"/>
                  </a:lnTo>
                  <a:lnTo>
                    <a:pt x="5426" y="6674"/>
                  </a:lnTo>
                  <a:lnTo>
                    <a:pt x="5385" y="6320"/>
                  </a:lnTo>
                  <a:lnTo>
                    <a:pt x="5364" y="5967"/>
                  </a:lnTo>
                  <a:lnTo>
                    <a:pt x="5364" y="5613"/>
                  </a:lnTo>
                  <a:lnTo>
                    <a:pt x="5405" y="5239"/>
                  </a:lnTo>
                  <a:lnTo>
                    <a:pt x="5468" y="4886"/>
                  </a:lnTo>
                  <a:lnTo>
                    <a:pt x="5530" y="4511"/>
                  </a:lnTo>
                  <a:lnTo>
                    <a:pt x="5634" y="4137"/>
                  </a:lnTo>
                  <a:lnTo>
                    <a:pt x="7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6149675" y="1206025"/>
              <a:ext cx="1075" cy="8350"/>
            </a:xfrm>
            <a:custGeom>
              <a:rect b="b" l="l" r="r" t="t"/>
              <a:pathLst>
                <a:path extrusionOk="0" h="334" w="43">
                  <a:moveTo>
                    <a:pt x="21" y="1"/>
                  </a:moveTo>
                  <a:lnTo>
                    <a:pt x="1" y="33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6149675" y="1206025"/>
              <a:ext cx="1075" cy="8350"/>
            </a:xfrm>
            <a:custGeom>
              <a:rect b="b" l="l" r="r" t="t"/>
              <a:pathLst>
                <a:path extrusionOk="0" fill="none" h="334" w="43">
                  <a:moveTo>
                    <a:pt x="42" y="1"/>
                  </a:moveTo>
                  <a:lnTo>
                    <a:pt x="4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" y="333"/>
                  </a:lnTo>
                  <a:lnTo>
                    <a:pt x="1" y="333"/>
                  </a:lnTo>
                  <a:lnTo>
                    <a:pt x="1" y="333"/>
                  </a:lnTo>
                  <a:lnTo>
                    <a:pt x="1" y="333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6150200" y="1199800"/>
              <a:ext cx="1075" cy="6250"/>
            </a:xfrm>
            <a:custGeom>
              <a:rect b="b" l="l" r="r" t="t"/>
              <a:pathLst>
                <a:path extrusionOk="0" h="250" w="43">
                  <a:moveTo>
                    <a:pt x="42" y="0"/>
                  </a:moveTo>
                  <a:lnTo>
                    <a:pt x="0" y="250"/>
                  </a:lnTo>
                  <a:lnTo>
                    <a:pt x="21" y="25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8"/>
            <p:cNvSpPr/>
            <p:nvPr/>
          </p:nvSpPr>
          <p:spPr>
            <a:xfrm>
              <a:off x="6150200" y="1199800"/>
              <a:ext cx="1075" cy="6250"/>
            </a:xfrm>
            <a:custGeom>
              <a:rect b="b" l="l" r="r" t="t"/>
              <a:pathLst>
                <a:path extrusionOk="0" fill="none" h="250" w="43">
                  <a:moveTo>
                    <a:pt x="42" y="0"/>
                  </a:moveTo>
                  <a:lnTo>
                    <a:pt x="42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1" y="250"/>
                  </a:lnTo>
                  <a:lnTo>
                    <a:pt x="21" y="25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6073800" y="1118200"/>
              <a:ext cx="82150" cy="96175"/>
            </a:xfrm>
            <a:custGeom>
              <a:rect b="b" l="l" r="r" t="t"/>
              <a:pathLst>
                <a:path extrusionOk="0" h="3847" w="3286">
                  <a:moveTo>
                    <a:pt x="416" y="0"/>
                  </a:moveTo>
                  <a:lnTo>
                    <a:pt x="292" y="291"/>
                  </a:lnTo>
                  <a:lnTo>
                    <a:pt x="146" y="686"/>
                  </a:lnTo>
                  <a:lnTo>
                    <a:pt x="63" y="915"/>
                  </a:lnTo>
                  <a:lnTo>
                    <a:pt x="21" y="1144"/>
                  </a:lnTo>
                  <a:lnTo>
                    <a:pt x="1" y="1372"/>
                  </a:lnTo>
                  <a:lnTo>
                    <a:pt x="21" y="1601"/>
                  </a:lnTo>
                  <a:lnTo>
                    <a:pt x="84" y="1809"/>
                  </a:lnTo>
                  <a:lnTo>
                    <a:pt x="167" y="2017"/>
                  </a:lnTo>
                  <a:lnTo>
                    <a:pt x="292" y="2225"/>
                  </a:lnTo>
                  <a:lnTo>
                    <a:pt x="437" y="2433"/>
                  </a:lnTo>
                  <a:lnTo>
                    <a:pt x="603" y="2620"/>
                  </a:lnTo>
                  <a:lnTo>
                    <a:pt x="790" y="2786"/>
                  </a:lnTo>
                  <a:lnTo>
                    <a:pt x="998" y="2952"/>
                  </a:lnTo>
                  <a:lnTo>
                    <a:pt x="1206" y="3098"/>
                  </a:lnTo>
                  <a:lnTo>
                    <a:pt x="1435" y="3243"/>
                  </a:lnTo>
                  <a:lnTo>
                    <a:pt x="1664" y="3389"/>
                  </a:lnTo>
                  <a:lnTo>
                    <a:pt x="1892" y="3493"/>
                  </a:lnTo>
                  <a:lnTo>
                    <a:pt x="2142" y="3597"/>
                  </a:lnTo>
                  <a:lnTo>
                    <a:pt x="2370" y="3680"/>
                  </a:lnTo>
                  <a:lnTo>
                    <a:pt x="2599" y="3763"/>
                  </a:lnTo>
                  <a:lnTo>
                    <a:pt x="2828" y="3805"/>
                  </a:lnTo>
                  <a:lnTo>
                    <a:pt x="3036" y="3846"/>
                  </a:lnTo>
                  <a:lnTo>
                    <a:pt x="3056" y="3514"/>
                  </a:lnTo>
                  <a:lnTo>
                    <a:pt x="3098" y="3264"/>
                  </a:lnTo>
                  <a:lnTo>
                    <a:pt x="3181" y="2848"/>
                  </a:lnTo>
                  <a:lnTo>
                    <a:pt x="3285" y="245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8"/>
            <p:cNvSpPr/>
            <p:nvPr/>
          </p:nvSpPr>
          <p:spPr>
            <a:xfrm>
              <a:off x="6073800" y="1118200"/>
              <a:ext cx="82150" cy="96175"/>
            </a:xfrm>
            <a:custGeom>
              <a:rect b="b" l="l" r="r" t="t"/>
              <a:pathLst>
                <a:path extrusionOk="0" fill="none" h="3847" w="3286">
                  <a:moveTo>
                    <a:pt x="416" y="0"/>
                  </a:moveTo>
                  <a:lnTo>
                    <a:pt x="416" y="0"/>
                  </a:lnTo>
                  <a:lnTo>
                    <a:pt x="292" y="291"/>
                  </a:lnTo>
                  <a:lnTo>
                    <a:pt x="146" y="686"/>
                  </a:lnTo>
                  <a:lnTo>
                    <a:pt x="63" y="915"/>
                  </a:lnTo>
                  <a:lnTo>
                    <a:pt x="21" y="1144"/>
                  </a:lnTo>
                  <a:lnTo>
                    <a:pt x="1" y="1372"/>
                  </a:lnTo>
                  <a:lnTo>
                    <a:pt x="21" y="1601"/>
                  </a:lnTo>
                  <a:lnTo>
                    <a:pt x="21" y="1601"/>
                  </a:lnTo>
                  <a:lnTo>
                    <a:pt x="84" y="1809"/>
                  </a:lnTo>
                  <a:lnTo>
                    <a:pt x="167" y="2017"/>
                  </a:lnTo>
                  <a:lnTo>
                    <a:pt x="292" y="2225"/>
                  </a:lnTo>
                  <a:lnTo>
                    <a:pt x="437" y="2433"/>
                  </a:lnTo>
                  <a:lnTo>
                    <a:pt x="603" y="2620"/>
                  </a:lnTo>
                  <a:lnTo>
                    <a:pt x="790" y="2786"/>
                  </a:lnTo>
                  <a:lnTo>
                    <a:pt x="998" y="2952"/>
                  </a:lnTo>
                  <a:lnTo>
                    <a:pt x="1206" y="3098"/>
                  </a:lnTo>
                  <a:lnTo>
                    <a:pt x="1435" y="3243"/>
                  </a:lnTo>
                  <a:lnTo>
                    <a:pt x="1664" y="3389"/>
                  </a:lnTo>
                  <a:lnTo>
                    <a:pt x="1892" y="3493"/>
                  </a:lnTo>
                  <a:lnTo>
                    <a:pt x="2142" y="3597"/>
                  </a:lnTo>
                  <a:lnTo>
                    <a:pt x="2370" y="3680"/>
                  </a:lnTo>
                  <a:lnTo>
                    <a:pt x="2599" y="3763"/>
                  </a:lnTo>
                  <a:lnTo>
                    <a:pt x="2828" y="3805"/>
                  </a:lnTo>
                  <a:lnTo>
                    <a:pt x="3036" y="3846"/>
                  </a:lnTo>
                  <a:lnTo>
                    <a:pt x="3036" y="3846"/>
                  </a:lnTo>
                  <a:lnTo>
                    <a:pt x="3056" y="3514"/>
                  </a:lnTo>
                  <a:lnTo>
                    <a:pt x="3056" y="3514"/>
                  </a:lnTo>
                  <a:lnTo>
                    <a:pt x="3098" y="3264"/>
                  </a:lnTo>
                  <a:lnTo>
                    <a:pt x="3098" y="3264"/>
                  </a:lnTo>
                  <a:lnTo>
                    <a:pt x="3181" y="2848"/>
                  </a:lnTo>
                  <a:lnTo>
                    <a:pt x="3285" y="2453"/>
                  </a:lnTo>
                  <a:lnTo>
                    <a:pt x="3285" y="2453"/>
                  </a:lnTo>
                  <a:lnTo>
                    <a:pt x="4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8"/>
            <p:cNvSpPr/>
            <p:nvPr/>
          </p:nvSpPr>
          <p:spPr>
            <a:xfrm>
              <a:off x="5922575" y="788175"/>
              <a:ext cx="325875" cy="398650"/>
            </a:xfrm>
            <a:custGeom>
              <a:rect b="b" l="l" r="r" t="t"/>
              <a:pathLst>
                <a:path extrusionOk="0" h="15946" w="13035">
                  <a:moveTo>
                    <a:pt x="5592" y="0"/>
                  </a:moveTo>
                  <a:lnTo>
                    <a:pt x="5322" y="21"/>
                  </a:lnTo>
                  <a:lnTo>
                    <a:pt x="5031" y="42"/>
                  </a:lnTo>
                  <a:lnTo>
                    <a:pt x="4740" y="84"/>
                  </a:lnTo>
                  <a:lnTo>
                    <a:pt x="4470" y="146"/>
                  </a:lnTo>
                  <a:lnTo>
                    <a:pt x="4199" y="229"/>
                  </a:lnTo>
                  <a:lnTo>
                    <a:pt x="3929" y="291"/>
                  </a:lnTo>
                  <a:lnTo>
                    <a:pt x="3680" y="395"/>
                  </a:lnTo>
                  <a:lnTo>
                    <a:pt x="3409" y="499"/>
                  </a:lnTo>
                  <a:lnTo>
                    <a:pt x="3160" y="624"/>
                  </a:lnTo>
                  <a:lnTo>
                    <a:pt x="2910" y="749"/>
                  </a:lnTo>
                  <a:lnTo>
                    <a:pt x="2682" y="894"/>
                  </a:lnTo>
                  <a:lnTo>
                    <a:pt x="2453" y="1061"/>
                  </a:lnTo>
                  <a:lnTo>
                    <a:pt x="2224" y="1227"/>
                  </a:lnTo>
                  <a:lnTo>
                    <a:pt x="2017" y="1393"/>
                  </a:lnTo>
                  <a:lnTo>
                    <a:pt x="1809" y="1580"/>
                  </a:lnTo>
                  <a:lnTo>
                    <a:pt x="1601" y="1767"/>
                  </a:lnTo>
                  <a:lnTo>
                    <a:pt x="1414" y="1975"/>
                  </a:lnTo>
                  <a:lnTo>
                    <a:pt x="1247" y="2204"/>
                  </a:lnTo>
                  <a:lnTo>
                    <a:pt x="1060" y="2412"/>
                  </a:lnTo>
                  <a:lnTo>
                    <a:pt x="915" y="2661"/>
                  </a:lnTo>
                  <a:lnTo>
                    <a:pt x="769" y="2890"/>
                  </a:lnTo>
                  <a:lnTo>
                    <a:pt x="624" y="3140"/>
                  </a:lnTo>
                  <a:lnTo>
                    <a:pt x="499" y="3410"/>
                  </a:lnTo>
                  <a:lnTo>
                    <a:pt x="395" y="3659"/>
                  </a:lnTo>
                  <a:lnTo>
                    <a:pt x="291" y="3929"/>
                  </a:lnTo>
                  <a:lnTo>
                    <a:pt x="208" y="4221"/>
                  </a:lnTo>
                  <a:lnTo>
                    <a:pt x="125" y="4512"/>
                  </a:lnTo>
                  <a:lnTo>
                    <a:pt x="83" y="4803"/>
                  </a:lnTo>
                  <a:lnTo>
                    <a:pt x="21" y="5135"/>
                  </a:lnTo>
                  <a:lnTo>
                    <a:pt x="0" y="5468"/>
                  </a:lnTo>
                  <a:lnTo>
                    <a:pt x="0" y="5800"/>
                  </a:lnTo>
                  <a:lnTo>
                    <a:pt x="0" y="6133"/>
                  </a:lnTo>
                  <a:lnTo>
                    <a:pt x="21" y="6466"/>
                  </a:lnTo>
                  <a:lnTo>
                    <a:pt x="83" y="6798"/>
                  </a:lnTo>
                  <a:lnTo>
                    <a:pt x="146" y="7131"/>
                  </a:lnTo>
                  <a:lnTo>
                    <a:pt x="229" y="7443"/>
                  </a:lnTo>
                  <a:lnTo>
                    <a:pt x="644" y="8877"/>
                  </a:lnTo>
                  <a:lnTo>
                    <a:pt x="1019" y="10104"/>
                  </a:lnTo>
                  <a:lnTo>
                    <a:pt x="1206" y="10665"/>
                  </a:lnTo>
                  <a:lnTo>
                    <a:pt x="1393" y="11164"/>
                  </a:lnTo>
                  <a:lnTo>
                    <a:pt x="1580" y="11642"/>
                  </a:lnTo>
                  <a:lnTo>
                    <a:pt x="1788" y="12099"/>
                  </a:lnTo>
                  <a:lnTo>
                    <a:pt x="2017" y="12515"/>
                  </a:lnTo>
                  <a:lnTo>
                    <a:pt x="2245" y="12910"/>
                  </a:lnTo>
                  <a:lnTo>
                    <a:pt x="2515" y="13284"/>
                  </a:lnTo>
                  <a:lnTo>
                    <a:pt x="2807" y="13638"/>
                  </a:lnTo>
                  <a:lnTo>
                    <a:pt x="3139" y="13970"/>
                  </a:lnTo>
                  <a:lnTo>
                    <a:pt x="3513" y="14303"/>
                  </a:lnTo>
                  <a:lnTo>
                    <a:pt x="3929" y="14615"/>
                  </a:lnTo>
                  <a:lnTo>
                    <a:pt x="4366" y="14927"/>
                  </a:lnTo>
                  <a:lnTo>
                    <a:pt x="4740" y="15155"/>
                  </a:lnTo>
                  <a:lnTo>
                    <a:pt x="5114" y="15342"/>
                  </a:lnTo>
                  <a:lnTo>
                    <a:pt x="5467" y="15509"/>
                  </a:lnTo>
                  <a:lnTo>
                    <a:pt x="5842" y="15654"/>
                  </a:lnTo>
                  <a:lnTo>
                    <a:pt x="6216" y="15758"/>
                  </a:lnTo>
                  <a:lnTo>
                    <a:pt x="6590" y="15841"/>
                  </a:lnTo>
                  <a:lnTo>
                    <a:pt x="6964" y="15904"/>
                  </a:lnTo>
                  <a:lnTo>
                    <a:pt x="7338" y="15945"/>
                  </a:lnTo>
                  <a:lnTo>
                    <a:pt x="8087" y="15945"/>
                  </a:lnTo>
                  <a:lnTo>
                    <a:pt x="8440" y="15904"/>
                  </a:lnTo>
                  <a:lnTo>
                    <a:pt x="8794" y="15841"/>
                  </a:lnTo>
                  <a:lnTo>
                    <a:pt x="9147" y="15758"/>
                  </a:lnTo>
                  <a:lnTo>
                    <a:pt x="9480" y="15675"/>
                  </a:lnTo>
                  <a:lnTo>
                    <a:pt x="9812" y="15550"/>
                  </a:lnTo>
                  <a:lnTo>
                    <a:pt x="10124" y="15405"/>
                  </a:lnTo>
                  <a:lnTo>
                    <a:pt x="10436" y="15239"/>
                  </a:lnTo>
                  <a:lnTo>
                    <a:pt x="10727" y="15051"/>
                  </a:lnTo>
                  <a:lnTo>
                    <a:pt x="11018" y="14864"/>
                  </a:lnTo>
                  <a:lnTo>
                    <a:pt x="11288" y="14636"/>
                  </a:lnTo>
                  <a:lnTo>
                    <a:pt x="11538" y="14407"/>
                  </a:lnTo>
                  <a:lnTo>
                    <a:pt x="11787" y="14137"/>
                  </a:lnTo>
                  <a:lnTo>
                    <a:pt x="11995" y="13866"/>
                  </a:lnTo>
                  <a:lnTo>
                    <a:pt x="12203" y="13575"/>
                  </a:lnTo>
                  <a:lnTo>
                    <a:pt x="12390" y="13284"/>
                  </a:lnTo>
                  <a:lnTo>
                    <a:pt x="12556" y="12952"/>
                  </a:lnTo>
                  <a:lnTo>
                    <a:pt x="12681" y="12619"/>
                  </a:lnTo>
                  <a:lnTo>
                    <a:pt x="12806" y="12287"/>
                  </a:lnTo>
                  <a:lnTo>
                    <a:pt x="12910" y="11912"/>
                  </a:lnTo>
                  <a:lnTo>
                    <a:pt x="12972" y="11538"/>
                  </a:lnTo>
                  <a:lnTo>
                    <a:pt x="13014" y="11143"/>
                  </a:lnTo>
                  <a:lnTo>
                    <a:pt x="13035" y="10748"/>
                  </a:lnTo>
                  <a:lnTo>
                    <a:pt x="13035" y="10000"/>
                  </a:lnTo>
                  <a:lnTo>
                    <a:pt x="12972" y="9189"/>
                  </a:lnTo>
                  <a:lnTo>
                    <a:pt x="12868" y="8378"/>
                  </a:lnTo>
                  <a:lnTo>
                    <a:pt x="12702" y="7547"/>
                  </a:lnTo>
                  <a:lnTo>
                    <a:pt x="12515" y="6694"/>
                  </a:lnTo>
                  <a:lnTo>
                    <a:pt x="12390" y="6279"/>
                  </a:lnTo>
                  <a:lnTo>
                    <a:pt x="12245" y="5863"/>
                  </a:lnTo>
                  <a:lnTo>
                    <a:pt x="12099" y="5447"/>
                  </a:lnTo>
                  <a:lnTo>
                    <a:pt x="11933" y="5031"/>
                  </a:lnTo>
                  <a:lnTo>
                    <a:pt x="11766" y="4636"/>
                  </a:lnTo>
                  <a:lnTo>
                    <a:pt x="11579" y="4241"/>
                  </a:lnTo>
                  <a:lnTo>
                    <a:pt x="11392" y="3846"/>
                  </a:lnTo>
                  <a:lnTo>
                    <a:pt x="11164" y="3472"/>
                  </a:lnTo>
                  <a:lnTo>
                    <a:pt x="10956" y="3098"/>
                  </a:lnTo>
                  <a:lnTo>
                    <a:pt x="10706" y="2765"/>
                  </a:lnTo>
                  <a:lnTo>
                    <a:pt x="10457" y="2412"/>
                  </a:lnTo>
                  <a:lnTo>
                    <a:pt x="10186" y="2100"/>
                  </a:lnTo>
                  <a:lnTo>
                    <a:pt x="9916" y="1809"/>
                  </a:lnTo>
                  <a:lnTo>
                    <a:pt x="9625" y="1518"/>
                  </a:lnTo>
                  <a:lnTo>
                    <a:pt x="9313" y="1248"/>
                  </a:lnTo>
                  <a:lnTo>
                    <a:pt x="9002" y="1019"/>
                  </a:lnTo>
                  <a:lnTo>
                    <a:pt x="8648" y="790"/>
                  </a:lnTo>
                  <a:lnTo>
                    <a:pt x="8315" y="603"/>
                  </a:lnTo>
                  <a:lnTo>
                    <a:pt x="7941" y="437"/>
                  </a:lnTo>
                  <a:lnTo>
                    <a:pt x="7567" y="291"/>
                  </a:lnTo>
                  <a:lnTo>
                    <a:pt x="7172" y="167"/>
                  </a:lnTo>
                  <a:lnTo>
                    <a:pt x="6777" y="84"/>
                  </a:lnTo>
                  <a:lnTo>
                    <a:pt x="6486" y="42"/>
                  </a:lnTo>
                  <a:lnTo>
                    <a:pt x="6174" y="21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882025" y="766875"/>
              <a:ext cx="288475" cy="284300"/>
            </a:xfrm>
            <a:custGeom>
              <a:rect b="b" l="l" r="r" t="t"/>
              <a:pathLst>
                <a:path extrusionOk="0" h="11372" w="11539">
                  <a:moveTo>
                    <a:pt x="9750" y="0"/>
                  </a:moveTo>
                  <a:lnTo>
                    <a:pt x="9501" y="42"/>
                  </a:lnTo>
                  <a:lnTo>
                    <a:pt x="5052" y="769"/>
                  </a:lnTo>
                  <a:lnTo>
                    <a:pt x="4823" y="832"/>
                  </a:lnTo>
                  <a:lnTo>
                    <a:pt x="4595" y="915"/>
                  </a:lnTo>
                  <a:lnTo>
                    <a:pt x="4387" y="1019"/>
                  </a:lnTo>
                  <a:lnTo>
                    <a:pt x="4200" y="1164"/>
                  </a:lnTo>
                  <a:lnTo>
                    <a:pt x="1040" y="3888"/>
                  </a:lnTo>
                  <a:lnTo>
                    <a:pt x="936" y="3992"/>
                  </a:lnTo>
                  <a:lnTo>
                    <a:pt x="832" y="4095"/>
                  </a:lnTo>
                  <a:lnTo>
                    <a:pt x="749" y="4220"/>
                  </a:lnTo>
                  <a:lnTo>
                    <a:pt x="666" y="4366"/>
                  </a:lnTo>
                  <a:lnTo>
                    <a:pt x="603" y="4490"/>
                  </a:lnTo>
                  <a:lnTo>
                    <a:pt x="541" y="4636"/>
                  </a:lnTo>
                  <a:lnTo>
                    <a:pt x="499" y="4781"/>
                  </a:lnTo>
                  <a:lnTo>
                    <a:pt x="479" y="4927"/>
                  </a:lnTo>
                  <a:lnTo>
                    <a:pt x="21" y="7817"/>
                  </a:lnTo>
                  <a:lnTo>
                    <a:pt x="1" y="8004"/>
                  </a:lnTo>
                  <a:lnTo>
                    <a:pt x="1" y="8170"/>
                  </a:lnTo>
                  <a:lnTo>
                    <a:pt x="21" y="8336"/>
                  </a:lnTo>
                  <a:lnTo>
                    <a:pt x="63" y="8523"/>
                  </a:lnTo>
                  <a:lnTo>
                    <a:pt x="167" y="8898"/>
                  </a:lnTo>
                  <a:lnTo>
                    <a:pt x="333" y="9376"/>
                  </a:lnTo>
                  <a:lnTo>
                    <a:pt x="541" y="9875"/>
                  </a:lnTo>
                  <a:lnTo>
                    <a:pt x="666" y="10124"/>
                  </a:lnTo>
                  <a:lnTo>
                    <a:pt x="811" y="10374"/>
                  </a:lnTo>
                  <a:lnTo>
                    <a:pt x="957" y="10602"/>
                  </a:lnTo>
                  <a:lnTo>
                    <a:pt x="1123" y="10810"/>
                  </a:lnTo>
                  <a:lnTo>
                    <a:pt x="1289" y="10997"/>
                  </a:lnTo>
                  <a:lnTo>
                    <a:pt x="1477" y="11143"/>
                  </a:lnTo>
                  <a:lnTo>
                    <a:pt x="1684" y="11268"/>
                  </a:lnTo>
                  <a:lnTo>
                    <a:pt x="1892" y="11351"/>
                  </a:lnTo>
                  <a:lnTo>
                    <a:pt x="2017" y="11371"/>
                  </a:lnTo>
                  <a:lnTo>
                    <a:pt x="2246" y="11371"/>
                  </a:lnTo>
                  <a:lnTo>
                    <a:pt x="2370" y="11351"/>
                  </a:lnTo>
                  <a:lnTo>
                    <a:pt x="2537" y="11309"/>
                  </a:lnTo>
                  <a:lnTo>
                    <a:pt x="2682" y="11226"/>
                  </a:lnTo>
                  <a:lnTo>
                    <a:pt x="2828" y="11143"/>
                  </a:lnTo>
                  <a:lnTo>
                    <a:pt x="2973" y="11039"/>
                  </a:lnTo>
                  <a:lnTo>
                    <a:pt x="3119" y="10935"/>
                  </a:lnTo>
                  <a:lnTo>
                    <a:pt x="3244" y="10789"/>
                  </a:lnTo>
                  <a:lnTo>
                    <a:pt x="3368" y="10644"/>
                  </a:lnTo>
                  <a:lnTo>
                    <a:pt x="3493" y="10478"/>
                  </a:lnTo>
                  <a:lnTo>
                    <a:pt x="3742" y="10124"/>
                  </a:lnTo>
                  <a:lnTo>
                    <a:pt x="3950" y="9729"/>
                  </a:lnTo>
                  <a:lnTo>
                    <a:pt x="4117" y="9293"/>
                  </a:lnTo>
                  <a:lnTo>
                    <a:pt x="4283" y="8835"/>
                  </a:lnTo>
                  <a:lnTo>
                    <a:pt x="4387" y="8378"/>
                  </a:lnTo>
                  <a:lnTo>
                    <a:pt x="4470" y="7900"/>
                  </a:lnTo>
                  <a:lnTo>
                    <a:pt x="4532" y="7442"/>
                  </a:lnTo>
                  <a:lnTo>
                    <a:pt x="4532" y="6985"/>
                  </a:lnTo>
                  <a:lnTo>
                    <a:pt x="4512" y="6569"/>
                  </a:lnTo>
                  <a:lnTo>
                    <a:pt x="4470" y="6361"/>
                  </a:lnTo>
                  <a:lnTo>
                    <a:pt x="4429" y="6174"/>
                  </a:lnTo>
                  <a:lnTo>
                    <a:pt x="4387" y="5987"/>
                  </a:lnTo>
                  <a:lnTo>
                    <a:pt x="4325" y="5821"/>
                  </a:lnTo>
                  <a:lnTo>
                    <a:pt x="4241" y="5655"/>
                  </a:lnTo>
                  <a:lnTo>
                    <a:pt x="4158" y="5509"/>
                  </a:lnTo>
                  <a:lnTo>
                    <a:pt x="4158" y="5509"/>
                  </a:lnTo>
                  <a:lnTo>
                    <a:pt x="4616" y="5530"/>
                  </a:lnTo>
                  <a:lnTo>
                    <a:pt x="5094" y="5509"/>
                  </a:lnTo>
                  <a:lnTo>
                    <a:pt x="5551" y="5488"/>
                  </a:lnTo>
                  <a:lnTo>
                    <a:pt x="6029" y="5426"/>
                  </a:lnTo>
                  <a:lnTo>
                    <a:pt x="6487" y="5343"/>
                  </a:lnTo>
                  <a:lnTo>
                    <a:pt x="6923" y="5239"/>
                  </a:lnTo>
                  <a:lnTo>
                    <a:pt x="7380" y="5114"/>
                  </a:lnTo>
                  <a:lnTo>
                    <a:pt x="7817" y="4969"/>
                  </a:lnTo>
                  <a:lnTo>
                    <a:pt x="8254" y="4781"/>
                  </a:lnTo>
                  <a:lnTo>
                    <a:pt x="8669" y="4594"/>
                  </a:lnTo>
                  <a:lnTo>
                    <a:pt x="9085" y="4386"/>
                  </a:lnTo>
                  <a:lnTo>
                    <a:pt x="9480" y="4158"/>
                  </a:lnTo>
                  <a:lnTo>
                    <a:pt x="9875" y="3908"/>
                  </a:lnTo>
                  <a:lnTo>
                    <a:pt x="10249" y="3617"/>
                  </a:lnTo>
                  <a:lnTo>
                    <a:pt x="10624" y="3326"/>
                  </a:lnTo>
                  <a:lnTo>
                    <a:pt x="10956" y="3014"/>
                  </a:lnTo>
                  <a:lnTo>
                    <a:pt x="11102" y="2890"/>
                  </a:lnTo>
                  <a:lnTo>
                    <a:pt x="11206" y="2744"/>
                  </a:lnTo>
                  <a:lnTo>
                    <a:pt x="11310" y="2578"/>
                  </a:lnTo>
                  <a:lnTo>
                    <a:pt x="11393" y="2412"/>
                  </a:lnTo>
                  <a:lnTo>
                    <a:pt x="11455" y="2245"/>
                  </a:lnTo>
                  <a:lnTo>
                    <a:pt x="11497" y="2079"/>
                  </a:lnTo>
                  <a:lnTo>
                    <a:pt x="11517" y="1913"/>
                  </a:lnTo>
                  <a:lnTo>
                    <a:pt x="11538" y="1746"/>
                  </a:lnTo>
                  <a:lnTo>
                    <a:pt x="11517" y="1580"/>
                  </a:lnTo>
                  <a:lnTo>
                    <a:pt x="11497" y="1414"/>
                  </a:lnTo>
                  <a:lnTo>
                    <a:pt x="11455" y="1247"/>
                  </a:lnTo>
                  <a:lnTo>
                    <a:pt x="11393" y="1081"/>
                  </a:lnTo>
                  <a:lnTo>
                    <a:pt x="11330" y="936"/>
                  </a:lnTo>
                  <a:lnTo>
                    <a:pt x="11247" y="790"/>
                  </a:lnTo>
                  <a:lnTo>
                    <a:pt x="11143" y="665"/>
                  </a:lnTo>
                  <a:lnTo>
                    <a:pt x="11039" y="541"/>
                  </a:lnTo>
                  <a:lnTo>
                    <a:pt x="10915" y="416"/>
                  </a:lnTo>
                  <a:lnTo>
                    <a:pt x="10769" y="312"/>
                  </a:lnTo>
                  <a:lnTo>
                    <a:pt x="10624" y="229"/>
                  </a:lnTo>
                  <a:lnTo>
                    <a:pt x="10478" y="146"/>
                  </a:lnTo>
                  <a:lnTo>
                    <a:pt x="10229" y="62"/>
                  </a:lnTo>
                  <a:lnTo>
                    <a:pt x="10000" y="21"/>
                  </a:lnTo>
                  <a:lnTo>
                    <a:pt x="975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023900" y="1970525"/>
              <a:ext cx="395525" cy="2260800"/>
            </a:xfrm>
            <a:custGeom>
              <a:rect b="b" l="l" r="r" t="t"/>
              <a:pathLst>
                <a:path extrusionOk="0" h="90432" w="15821">
                  <a:moveTo>
                    <a:pt x="1" y="1"/>
                  </a:moveTo>
                  <a:lnTo>
                    <a:pt x="209" y="1414"/>
                  </a:lnTo>
                  <a:lnTo>
                    <a:pt x="728" y="5302"/>
                  </a:lnTo>
                  <a:lnTo>
                    <a:pt x="1498" y="11039"/>
                  </a:lnTo>
                  <a:lnTo>
                    <a:pt x="1934" y="14428"/>
                  </a:lnTo>
                  <a:lnTo>
                    <a:pt x="2371" y="18045"/>
                  </a:lnTo>
                  <a:lnTo>
                    <a:pt x="2849" y="21850"/>
                  </a:lnTo>
                  <a:lnTo>
                    <a:pt x="3285" y="25737"/>
                  </a:lnTo>
                  <a:lnTo>
                    <a:pt x="3722" y="29666"/>
                  </a:lnTo>
                  <a:lnTo>
                    <a:pt x="4138" y="33512"/>
                  </a:lnTo>
                  <a:lnTo>
                    <a:pt x="4491" y="37254"/>
                  </a:lnTo>
                  <a:lnTo>
                    <a:pt x="4782" y="40809"/>
                  </a:lnTo>
                  <a:lnTo>
                    <a:pt x="4907" y="42472"/>
                  </a:lnTo>
                  <a:lnTo>
                    <a:pt x="5032" y="44073"/>
                  </a:lnTo>
                  <a:lnTo>
                    <a:pt x="5115" y="45570"/>
                  </a:lnTo>
                  <a:lnTo>
                    <a:pt x="5177" y="46983"/>
                  </a:lnTo>
                  <a:lnTo>
                    <a:pt x="5260" y="49665"/>
                  </a:lnTo>
                  <a:lnTo>
                    <a:pt x="5302" y="52679"/>
                  </a:lnTo>
                  <a:lnTo>
                    <a:pt x="5323" y="55943"/>
                  </a:lnTo>
                  <a:lnTo>
                    <a:pt x="5323" y="59394"/>
                  </a:lnTo>
                  <a:lnTo>
                    <a:pt x="5302" y="62970"/>
                  </a:lnTo>
                  <a:lnTo>
                    <a:pt x="5260" y="66587"/>
                  </a:lnTo>
                  <a:lnTo>
                    <a:pt x="5156" y="73697"/>
                  </a:lnTo>
                  <a:lnTo>
                    <a:pt x="5032" y="80203"/>
                  </a:lnTo>
                  <a:lnTo>
                    <a:pt x="4907" y="85505"/>
                  </a:lnTo>
                  <a:lnTo>
                    <a:pt x="4761" y="90431"/>
                  </a:lnTo>
                  <a:lnTo>
                    <a:pt x="10541" y="90431"/>
                  </a:lnTo>
                  <a:lnTo>
                    <a:pt x="10749" y="89080"/>
                  </a:lnTo>
                  <a:lnTo>
                    <a:pt x="11310" y="85380"/>
                  </a:lnTo>
                  <a:lnTo>
                    <a:pt x="12121" y="79933"/>
                  </a:lnTo>
                  <a:lnTo>
                    <a:pt x="12578" y="76711"/>
                  </a:lnTo>
                  <a:lnTo>
                    <a:pt x="13056" y="73281"/>
                  </a:lnTo>
                  <a:lnTo>
                    <a:pt x="13534" y="69684"/>
                  </a:lnTo>
                  <a:lnTo>
                    <a:pt x="14012" y="65984"/>
                  </a:lnTo>
                  <a:lnTo>
                    <a:pt x="14449" y="62284"/>
                  </a:lnTo>
                  <a:lnTo>
                    <a:pt x="14844" y="58625"/>
                  </a:lnTo>
                  <a:lnTo>
                    <a:pt x="15197" y="55091"/>
                  </a:lnTo>
                  <a:lnTo>
                    <a:pt x="15364" y="53407"/>
                  </a:lnTo>
                  <a:lnTo>
                    <a:pt x="15488" y="51765"/>
                  </a:lnTo>
                  <a:lnTo>
                    <a:pt x="15613" y="50185"/>
                  </a:lnTo>
                  <a:lnTo>
                    <a:pt x="15696" y="48688"/>
                  </a:lnTo>
                  <a:lnTo>
                    <a:pt x="15759" y="47274"/>
                  </a:lnTo>
                  <a:lnTo>
                    <a:pt x="15800" y="45964"/>
                  </a:lnTo>
                  <a:lnTo>
                    <a:pt x="15821" y="44676"/>
                  </a:lnTo>
                  <a:lnTo>
                    <a:pt x="15821" y="43283"/>
                  </a:lnTo>
                  <a:lnTo>
                    <a:pt x="15800" y="41807"/>
                  </a:lnTo>
                  <a:lnTo>
                    <a:pt x="15759" y="40227"/>
                  </a:lnTo>
                  <a:lnTo>
                    <a:pt x="15696" y="38585"/>
                  </a:lnTo>
                  <a:lnTo>
                    <a:pt x="15634" y="36880"/>
                  </a:lnTo>
                  <a:lnTo>
                    <a:pt x="15447" y="33283"/>
                  </a:lnTo>
                  <a:lnTo>
                    <a:pt x="15218" y="29521"/>
                  </a:lnTo>
                  <a:lnTo>
                    <a:pt x="14948" y="25675"/>
                  </a:lnTo>
                  <a:lnTo>
                    <a:pt x="14678" y="21850"/>
                  </a:lnTo>
                  <a:lnTo>
                    <a:pt x="14366" y="18087"/>
                  </a:lnTo>
                  <a:lnTo>
                    <a:pt x="14075" y="14470"/>
                  </a:lnTo>
                  <a:lnTo>
                    <a:pt x="13763" y="11102"/>
                  </a:lnTo>
                  <a:lnTo>
                    <a:pt x="13243" y="5343"/>
                  </a:lnTo>
                  <a:lnTo>
                    <a:pt x="12869" y="143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8"/>
            <p:cNvSpPr/>
            <p:nvPr/>
          </p:nvSpPr>
          <p:spPr>
            <a:xfrm>
              <a:off x="6023900" y="1970525"/>
              <a:ext cx="395525" cy="2260800"/>
            </a:xfrm>
            <a:custGeom>
              <a:rect b="b" l="l" r="r" t="t"/>
              <a:pathLst>
                <a:path extrusionOk="0" fill="none" h="90432" w="15821">
                  <a:moveTo>
                    <a:pt x="12723" y="1"/>
                  </a:moveTo>
                  <a:lnTo>
                    <a:pt x="12723" y="1"/>
                  </a:lnTo>
                  <a:lnTo>
                    <a:pt x="12869" y="1435"/>
                  </a:lnTo>
                  <a:lnTo>
                    <a:pt x="13243" y="5343"/>
                  </a:lnTo>
                  <a:lnTo>
                    <a:pt x="13763" y="11102"/>
                  </a:lnTo>
                  <a:lnTo>
                    <a:pt x="14075" y="14470"/>
                  </a:lnTo>
                  <a:lnTo>
                    <a:pt x="14366" y="18087"/>
                  </a:lnTo>
                  <a:lnTo>
                    <a:pt x="14678" y="21850"/>
                  </a:lnTo>
                  <a:lnTo>
                    <a:pt x="14948" y="25675"/>
                  </a:lnTo>
                  <a:lnTo>
                    <a:pt x="15218" y="29521"/>
                  </a:lnTo>
                  <a:lnTo>
                    <a:pt x="15447" y="33283"/>
                  </a:lnTo>
                  <a:lnTo>
                    <a:pt x="15634" y="36880"/>
                  </a:lnTo>
                  <a:lnTo>
                    <a:pt x="15696" y="38585"/>
                  </a:lnTo>
                  <a:lnTo>
                    <a:pt x="15759" y="40227"/>
                  </a:lnTo>
                  <a:lnTo>
                    <a:pt x="15800" y="41807"/>
                  </a:lnTo>
                  <a:lnTo>
                    <a:pt x="15821" y="43283"/>
                  </a:lnTo>
                  <a:lnTo>
                    <a:pt x="15821" y="44676"/>
                  </a:lnTo>
                  <a:lnTo>
                    <a:pt x="15800" y="45964"/>
                  </a:lnTo>
                  <a:lnTo>
                    <a:pt x="15800" y="45964"/>
                  </a:lnTo>
                  <a:lnTo>
                    <a:pt x="15759" y="47274"/>
                  </a:lnTo>
                  <a:lnTo>
                    <a:pt x="15696" y="48688"/>
                  </a:lnTo>
                  <a:lnTo>
                    <a:pt x="15613" y="50185"/>
                  </a:lnTo>
                  <a:lnTo>
                    <a:pt x="15488" y="51765"/>
                  </a:lnTo>
                  <a:lnTo>
                    <a:pt x="15364" y="53407"/>
                  </a:lnTo>
                  <a:lnTo>
                    <a:pt x="15197" y="55091"/>
                  </a:lnTo>
                  <a:lnTo>
                    <a:pt x="14844" y="58625"/>
                  </a:lnTo>
                  <a:lnTo>
                    <a:pt x="14449" y="62284"/>
                  </a:lnTo>
                  <a:lnTo>
                    <a:pt x="14012" y="65984"/>
                  </a:lnTo>
                  <a:lnTo>
                    <a:pt x="13534" y="69684"/>
                  </a:lnTo>
                  <a:lnTo>
                    <a:pt x="13056" y="73281"/>
                  </a:lnTo>
                  <a:lnTo>
                    <a:pt x="12578" y="76711"/>
                  </a:lnTo>
                  <a:lnTo>
                    <a:pt x="12121" y="79933"/>
                  </a:lnTo>
                  <a:lnTo>
                    <a:pt x="11310" y="85380"/>
                  </a:lnTo>
                  <a:lnTo>
                    <a:pt x="10749" y="89080"/>
                  </a:lnTo>
                  <a:lnTo>
                    <a:pt x="10541" y="90431"/>
                  </a:lnTo>
                  <a:lnTo>
                    <a:pt x="4761" y="90431"/>
                  </a:lnTo>
                  <a:lnTo>
                    <a:pt x="4761" y="90431"/>
                  </a:lnTo>
                  <a:lnTo>
                    <a:pt x="4907" y="85505"/>
                  </a:lnTo>
                  <a:lnTo>
                    <a:pt x="5032" y="80203"/>
                  </a:lnTo>
                  <a:lnTo>
                    <a:pt x="5156" y="73697"/>
                  </a:lnTo>
                  <a:lnTo>
                    <a:pt x="5260" y="66587"/>
                  </a:lnTo>
                  <a:lnTo>
                    <a:pt x="5302" y="62970"/>
                  </a:lnTo>
                  <a:lnTo>
                    <a:pt x="5323" y="59394"/>
                  </a:lnTo>
                  <a:lnTo>
                    <a:pt x="5323" y="55943"/>
                  </a:lnTo>
                  <a:lnTo>
                    <a:pt x="5302" y="52679"/>
                  </a:lnTo>
                  <a:lnTo>
                    <a:pt x="5260" y="49665"/>
                  </a:lnTo>
                  <a:lnTo>
                    <a:pt x="5177" y="46983"/>
                  </a:lnTo>
                  <a:lnTo>
                    <a:pt x="5177" y="46983"/>
                  </a:lnTo>
                  <a:lnTo>
                    <a:pt x="5115" y="45570"/>
                  </a:lnTo>
                  <a:lnTo>
                    <a:pt x="5032" y="44073"/>
                  </a:lnTo>
                  <a:lnTo>
                    <a:pt x="4907" y="42472"/>
                  </a:lnTo>
                  <a:lnTo>
                    <a:pt x="4782" y="40809"/>
                  </a:lnTo>
                  <a:lnTo>
                    <a:pt x="4491" y="37254"/>
                  </a:lnTo>
                  <a:lnTo>
                    <a:pt x="4138" y="33512"/>
                  </a:lnTo>
                  <a:lnTo>
                    <a:pt x="3722" y="29666"/>
                  </a:lnTo>
                  <a:lnTo>
                    <a:pt x="3285" y="25737"/>
                  </a:lnTo>
                  <a:lnTo>
                    <a:pt x="2849" y="21850"/>
                  </a:lnTo>
                  <a:lnTo>
                    <a:pt x="2371" y="18045"/>
                  </a:lnTo>
                  <a:lnTo>
                    <a:pt x="1934" y="14428"/>
                  </a:lnTo>
                  <a:lnTo>
                    <a:pt x="1498" y="11039"/>
                  </a:lnTo>
                  <a:lnTo>
                    <a:pt x="728" y="5302"/>
                  </a:lnTo>
                  <a:lnTo>
                    <a:pt x="209" y="1414"/>
                  </a:lnTo>
                  <a:lnTo>
                    <a:pt x="1" y="1"/>
                  </a:lnTo>
                  <a:lnTo>
                    <a:pt x="1272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8"/>
            <p:cNvSpPr/>
            <p:nvPr/>
          </p:nvSpPr>
          <p:spPr>
            <a:xfrm>
              <a:off x="6128375" y="1989750"/>
              <a:ext cx="291050" cy="2241575"/>
            </a:xfrm>
            <a:custGeom>
              <a:rect b="b" l="l" r="r" t="t"/>
              <a:pathLst>
                <a:path extrusionOk="0" h="89663" w="11642">
                  <a:moveTo>
                    <a:pt x="3867" y="1"/>
                  </a:moveTo>
                  <a:lnTo>
                    <a:pt x="3347" y="4346"/>
                  </a:lnTo>
                  <a:lnTo>
                    <a:pt x="2932" y="7651"/>
                  </a:lnTo>
                  <a:lnTo>
                    <a:pt x="2433" y="11497"/>
                  </a:lnTo>
                  <a:lnTo>
                    <a:pt x="2620" y="12329"/>
                  </a:lnTo>
                  <a:lnTo>
                    <a:pt x="2744" y="13181"/>
                  </a:lnTo>
                  <a:lnTo>
                    <a:pt x="2869" y="14054"/>
                  </a:lnTo>
                  <a:lnTo>
                    <a:pt x="2973" y="14927"/>
                  </a:lnTo>
                  <a:lnTo>
                    <a:pt x="3035" y="15821"/>
                  </a:lnTo>
                  <a:lnTo>
                    <a:pt x="3077" y="16736"/>
                  </a:lnTo>
                  <a:lnTo>
                    <a:pt x="3119" y="17630"/>
                  </a:lnTo>
                  <a:lnTo>
                    <a:pt x="3119" y="18565"/>
                  </a:lnTo>
                  <a:lnTo>
                    <a:pt x="3119" y="19480"/>
                  </a:lnTo>
                  <a:lnTo>
                    <a:pt x="3077" y="20415"/>
                  </a:lnTo>
                  <a:lnTo>
                    <a:pt x="3035" y="21330"/>
                  </a:lnTo>
                  <a:lnTo>
                    <a:pt x="2994" y="22266"/>
                  </a:lnTo>
                  <a:lnTo>
                    <a:pt x="2911" y="23180"/>
                  </a:lnTo>
                  <a:lnTo>
                    <a:pt x="2828" y="24095"/>
                  </a:lnTo>
                  <a:lnTo>
                    <a:pt x="2640" y="25904"/>
                  </a:lnTo>
                  <a:lnTo>
                    <a:pt x="2391" y="27671"/>
                  </a:lnTo>
                  <a:lnTo>
                    <a:pt x="2121" y="29375"/>
                  </a:lnTo>
                  <a:lnTo>
                    <a:pt x="1830" y="30997"/>
                  </a:lnTo>
                  <a:lnTo>
                    <a:pt x="1539" y="32535"/>
                  </a:lnTo>
                  <a:lnTo>
                    <a:pt x="1227" y="33970"/>
                  </a:lnTo>
                  <a:lnTo>
                    <a:pt x="936" y="35279"/>
                  </a:lnTo>
                  <a:lnTo>
                    <a:pt x="645" y="36443"/>
                  </a:lnTo>
                  <a:lnTo>
                    <a:pt x="395" y="37462"/>
                  </a:lnTo>
                  <a:lnTo>
                    <a:pt x="0" y="33200"/>
                  </a:lnTo>
                  <a:lnTo>
                    <a:pt x="333" y="36818"/>
                  </a:lnTo>
                  <a:lnTo>
                    <a:pt x="624" y="40227"/>
                  </a:lnTo>
                  <a:lnTo>
                    <a:pt x="749" y="41849"/>
                  </a:lnTo>
                  <a:lnTo>
                    <a:pt x="853" y="43387"/>
                  </a:lnTo>
                  <a:lnTo>
                    <a:pt x="936" y="44842"/>
                  </a:lnTo>
                  <a:lnTo>
                    <a:pt x="998" y="46214"/>
                  </a:lnTo>
                  <a:lnTo>
                    <a:pt x="1061" y="48542"/>
                  </a:lnTo>
                  <a:lnTo>
                    <a:pt x="1123" y="51120"/>
                  </a:lnTo>
                  <a:lnTo>
                    <a:pt x="1144" y="53927"/>
                  </a:lnTo>
                  <a:lnTo>
                    <a:pt x="1144" y="56879"/>
                  </a:lnTo>
                  <a:lnTo>
                    <a:pt x="1123" y="62409"/>
                  </a:lnTo>
                  <a:lnTo>
                    <a:pt x="1061" y="68063"/>
                  </a:lnTo>
                  <a:lnTo>
                    <a:pt x="977" y="73572"/>
                  </a:lnTo>
                  <a:lnTo>
                    <a:pt x="873" y="78665"/>
                  </a:lnTo>
                  <a:lnTo>
                    <a:pt x="686" y="86565"/>
                  </a:lnTo>
                  <a:lnTo>
                    <a:pt x="582" y="89662"/>
                  </a:lnTo>
                  <a:lnTo>
                    <a:pt x="6362" y="89662"/>
                  </a:lnTo>
                  <a:lnTo>
                    <a:pt x="6570" y="88311"/>
                  </a:lnTo>
                  <a:lnTo>
                    <a:pt x="7131" y="84611"/>
                  </a:lnTo>
                  <a:lnTo>
                    <a:pt x="7942" y="79164"/>
                  </a:lnTo>
                  <a:lnTo>
                    <a:pt x="8399" y="75942"/>
                  </a:lnTo>
                  <a:lnTo>
                    <a:pt x="8877" y="72512"/>
                  </a:lnTo>
                  <a:lnTo>
                    <a:pt x="9355" y="68915"/>
                  </a:lnTo>
                  <a:lnTo>
                    <a:pt x="9833" y="65215"/>
                  </a:lnTo>
                  <a:lnTo>
                    <a:pt x="10270" y="61515"/>
                  </a:lnTo>
                  <a:lnTo>
                    <a:pt x="10665" y="57856"/>
                  </a:lnTo>
                  <a:lnTo>
                    <a:pt x="11018" y="54322"/>
                  </a:lnTo>
                  <a:lnTo>
                    <a:pt x="11185" y="52638"/>
                  </a:lnTo>
                  <a:lnTo>
                    <a:pt x="11309" y="50996"/>
                  </a:lnTo>
                  <a:lnTo>
                    <a:pt x="11434" y="49416"/>
                  </a:lnTo>
                  <a:lnTo>
                    <a:pt x="11517" y="47919"/>
                  </a:lnTo>
                  <a:lnTo>
                    <a:pt x="11580" y="46505"/>
                  </a:lnTo>
                  <a:lnTo>
                    <a:pt x="11621" y="45195"/>
                  </a:lnTo>
                  <a:lnTo>
                    <a:pt x="11642" y="43512"/>
                  </a:lnTo>
                  <a:lnTo>
                    <a:pt x="11621" y="41142"/>
                  </a:lnTo>
                  <a:lnTo>
                    <a:pt x="11538" y="38522"/>
                  </a:lnTo>
                  <a:lnTo>
                    <a:pt x="11434" y="35695"/>
                  </a:lnTo>
                  <a:lnTo>
                    <a:pt x="11289" y="32722"/>
                  </a:lnTo>
                  <a:lnTo>
                    <a:pt x="11101" y="29646"/>
                  </a:lnTo>
                  <a:lnTo>
                    <a:pt x="10894" y="26506"/>
                  </a:lnTo>
                  <a:lnTo>
                    <a:pt x="10665" y="23326"/>
                  </a:lnTo>
                  <a:lnTo>
                    <a:pt x="10415" y="20187"/>
                  </a:lnTo>
                  <a:lnTo>
                    <a:pt x="9917" y="14116"/>
                  </a:lnTo>
                  <a:lnTo>
                    <a:pt x="9438" y="8670"/>
                  </a:lnTo>
                  <a:lnTo>
                    <a:pt x="9023" y="4138"/>
                  </a:lnTo>
                  <a:lnTo>
                    <a:pt x="8711" y="916"/>
                  </a:lnTo>
                  <a:lnTo>
                    <a:pt x="8066" y="1"/>
                  </a:lnTo>
                  <a:lnTo>
                    <a:pt x="7526" y="1"/>
                  </a:lnTo>
                  <a:lnTo>
                    <a:pt x="7505" y="63"/>
                  </a:lnTo>
                  <a:lnTo>
                    <a:pt x="7484" y="105"/>
                  </a:lnTo>
                  <a:lnTo>
                    <a:pt x="7422" y="146"/>
                  </a:lnTo>
                  <a:lnTo>
                    <a:pt x="7360" y="167"/>
                  </a:lnTo>
                  <a:lnTo>
                    <a:pt x="6798" y="167"/>
                  </a:lnTo>
                  <a:lnTo>
                    <a:pt x="6736" y="146"/>
                  </a:lnTo>
                  <a:lnTo>
                    <a:pt x="6715" y="105"/>
                  </a:lnTo>
                  <a:lnTo>
                    <a:pt x="6694" y="63"/>
                  </a:lnTo>
                  <a:lnTo>
                    <a:pt x="6694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6128375" y="1989750"/>
              <a:ext cx="291050" cy="2241575"/>
            </a:xfrm>
            <a:custGeom>
              <a:rect b="b" l="l" r="r" t="t"/>
              <a:pathLst>
                <a:path extrusionOk="0" fill="none" h="89663" w="11642">
                  <a:moveTo>
                    <a:pt x="8066" y="1"/>
                  </a:moveTo>
                  <a:lnTo>
                    <a:pt x="7526" y="1"/>
                  </a:lnTo>
                  <a:lnTo>
                    <a:pt x="7505" y="63"/>
                  </a:lnTo>
                  <a:lnTo>
                    <a:pt x="7505" y="63"/>
                  </a:lnTo>
                  <a:lnTo>
                    <a:pt x="7484" y="105"/>
                  </a:lnTo>
                  <a:lnTo>
                    <a:pt x="7422" y="146"/>
                  </a:lnTo>
                  <a:lnTo>
                    <a:pt x="7360" y="167"/>
                  </a:lnTo>
                  <a:lnTo>
                    <a:pt x="7297" y="167"/>
                  </a:lnTo>
                  <a:lnTo>
                    <a:pt x="6861" y="167"/>
                  </a:lnTo>
                  <a:lnTo>
                    <a:pt x="6861" y="167"/>
                  </a:lnTo>
                  <a:lnTo>
                    <a:pt x="6798" y="167"/>
                  </a:lnTo>
                  <a:lnTo>
                    <a:pt x="6736" y="146"/>
                  </a:lnTo>
                  <a:lnTo>
                    <a:pt x="6715" y="105"/>
                  </a:lnTo>
                  <a:lnTo>
                    <a:pt x="6694" y="63"/>
                  </a:lnTo>
                  <a:lnTo>
                    <a:pt x="6694" y="63"/>
                  </a:lnTo>
                  <a:lnTo>
                    <a:pt x="6694" y="63"/>
                  </a:lnTo>
                  <a:lnTo>
                    <a:pt x="6694" y="1"/>
                  </a:lnTo>
                  <a:lnTo>
                    <a:pt x="3867" y="1"/>
                  </a:lnTo>
                  <a:lnTo>
                    <a:pt x="3867" y="1"/>
                  </a:lnTo>
                  <a:lnTo>
                    <a:pt x="3347" y="4346"/>
                  </a:lnTo>
                  <a:lnTo>
                    <a:pt x="2932" y="7651"/>
                  </a:lnTo>
                  <a:lnTo>
                    <a:pt x="2433" y="11497"/>
                  </a:lnTo>
                  <a:lnTo>
                    <a:pt x="2433" y="11497"/>
                  </a:lnTo>
                  <a:lnTo>
                    <a:pt x="2620" y="12329"/>
                  </a:lnTo>
                  <a:lnTo>
                    <a:pt x="2744" y="13181"/>
                  </a:lnTo>
                  <a:lnTo>
                    <a:pt x="2869" y="14054"/>
                  </a:lnTo>
                  <a:lnTo>
                    <a:pt x="2973" y="14927"/>
                  </a:lnTo>
                  <a:lnTo>
                    <a:pt x="3035" y="15821"/>
                  </a:lnTo>
                  <a:lnTo>
                    <a:pt x="3077" y="16736"/>
                  </a:lnTo>
                  <a:lnTo>
                    <a:pt x="3119" y="17630"/>
                  </a:lnTo>
                  <a:lnTo>
                    <a:pt x="3119" y="18565"/>
                  </a:lnTo>
                  <a:lnTo>
                    <a:pt x="3119" y="19480"/>
                  </a:lnTo>
                  <a:lnTo>
                    <a:pt x="3077" y="20415"/>
                  </a:lnTo>
                  <a:lnTo>
                    <a:pt x="3035" y="21330"/>
                  </a:lnTo>
                  <a:lnTo>
                    <a:pt x="2994" y="22266"/>
                  </a:lnTo>
                  <a:lnTo>
                    <a:pt x="2911" y="23180"/>
                  </a:lnTo>
                  <a:lnTo>
                    <a:pt x="2828" y="24095"/>
                  </a:lnTo>
                  <a:lnTo>
                    <a:pt x="2640" y="25904"/>
                  </a:lnTo>
                  <a:lnTo>
                    <a:pt x="2391" y="27671"/>
                  </a:lnTo>
                  <a:lnTo>
                    <a:pt x="2121" y="29375"/>
                  </a:lnTo>
                  <a:lnTo>
                    <a:pt x="1830" y="30997"/>
                  </a:lnTo>
                  <a:lnTo>
                    <a:pt x="1539" y="32535"/>
                  </a:lnTo>
                  <a:lnTo>
                    <a:pt x="1227" y="33970"/>
                  </a:lnTo>
                  <a:lnTo>
                    <a:pt x="936" y="35279"/>
                  </a:lnTo>
                  <a:lnTo>
                    <a:pt x="645" y="36443"/>
                  </a:lnTo>
                  <a:lnTo>
                    <a:pt x="395" y="37462"/>
                  </a:lnTo>
                  <a:lnTo>
                    <a:pt x="395" y="37462"/>
                  </a:lnTo>
                  <a:lnTo>
                    <a:pt x="0" y="33200"/>
                  </a:lnTo>
                  <a:lnTo>
                    <a:pt x="0" y="33200"/>
                  </a:lnTo>
                  <a:lnTo>
                    <a:pt x="333" y="36818"/>
                  </a:lnTo>
                  <a:lnTo>
                    <a:pt x="624" y="40227"/>
                  </a:lnTo>
                  <a:lnTo>
                    <a:pt x="749" y="41849"/>
                  </a:lnTo>
                  <a:lnTo>
                    <a:pt x="853" y="43387"/>
                  </a:lnTo>
                  <a:lnTo>
                    <a:pt x="936" y="44842"/>
                  </a:lnTo>
                  <a:lnTo>
                    <a:pt x="998" y="46214"/>
                  </a:lnTo>
                  <a:lnTo>
                    <a:pt x="998" y="46214"/>
                  </a:lnTo>
                  <a:lnTo>
                    <a:pt x="1061" y="48542"/>
                  </a:lnTo>
                  <a:lnTo>
                    <a:pt x="1123" y="51120"/>
                  </a:lnTo>
                  <a:lnTo>
                    <a:pt x="1144" y="53927"/>
                  </a:lnTo>
                  <a:lnTo>
                    <a:pt x="1144" y="56879"/>
                  </a:lnTo>
                  <a:lnTo>
                    <a:pt x="1144" y="56879"/>
                  </a:lnTo>
                  <a:lnTo>
                    <a:pt x="1123" y="62409"/>
                  </a:lnTo>
                  <a:lnTo>
                    <a:pt x="1061" y="68063"/>
                  </a:lnTo>
                  <a:lnTo>
                    <a:pt x="977" y="73572"/>
                  </a:lnTo>
                  <a:lnTo>
                    <a:pt x="873" y="78665"/>
                  </a:lnTo>
                  <a:lnTo>
                    <a:pt x="686" y="86565"/>
                  </a:lnTo>
                  <a:lnTo>
                    <a:pt x="582" y="89662"/>
                  </a:lnTo>
                  <a:lnTo>
                    <a:pt x="582" y="89662"/>
                  </a:lnTo>
                  <a:lnTo>
                    <a:pt x="6362" y="89662"/>
                  </a:lnTo>
                  <a:lnTo>
                    <a:pt x="6362" y="89662"/>
                  </a:lnTo>
                  <a:lnTo>
                    <a:pt x="6570" y="88311"/>
                  </a:lnTo>
                  <a:lnTo>
                    <a:pt x="7131" y="84611"/>
                  </a:lnTo>
                  <a:lnTo>
                    <a:pt x="7942" y="79164"/>
                  </a:lnTo>
                  <a:lnTo>
                    <a:pt x="8399" y="75942"/>
                  </a:lnTo>
                  <a:lnTo>
                    <a:pt x="8877" y="72512"/>
                  </a:lnTo>
                  <a:lnTo>
                    <a:pt x="9355" y="68915"/>
                  </a:lnTo>
                  <a:lnTo>
                    <a:pt x="9833" y="65215"/>
                  </a:lnTo>
                  <a:lnTo>
                    <a:pt x="10270" y="61515"/>
                  </a:lnTo>
                  <a:lnTo>
                    <a:pt x="10665" y="57856"/>
                  </a:lnTo>
                  <a:lnTo>
                    <a:pt x="11018" y="54322"/>
                  </a:lnTo>
                  <a:lnTo>
                    <a:pt x="11185" y="52638"/>
                  </a:lnTo>
                  <a:lnTo>
                    <a:pt x="11309" y="50996"/>
                  </a:lnTo>
                  <a:lnTo>
                    <a:pt x="11434" y="49416"/>
                  </a:lnTo>
                  <a:lnTo>
                    <a:pt x="11517" y="47919"/>
                  </a:lnTo>
                  <a:lnTo>
                    <a:pt x="11580" y="46505"/>
                  </a:lnTo>
                  <a:lnTo>
                    <a:pt x="11621" y="45195"/>
                  </a:lnTo>
                  <a:lnTo>
                    <a:pt x="11621" y="45195"/>
                  </a:lnTo>
                  <a:lnTo>
                    <a:pt x="11642" y="43512"/>
                  </a:lnTo>
                  <a:lnTo>
                    <a:pt x="11642" y="43512"/>
                  </a:lnTo>
                  <a:lnTo>
                    <a:pt x="11621" y="41142"/>
                  </a:lnTo>
                  <a:lnTo>
                    <a:pt x="11538" y="38522"/>
                  </a:lnTo>
                  <a:lnTo>
                    <a:pt x="11434" y="35695"/>
                  </a:lnTo>
                  <a:lnTo>
                    <a:pt x="11289" y="32722"/>
                  </a:lnTo>
                  <a:lnTo>
                    <a:pt x="11101" y="29646"/>
                  </a:lnTo>
                  <a:lnTo>
                    <a:pt x="10894" y="26506"/>
                  </a:lnTo>
                  <a:lnTo>
                    <a:pt x="10665" y="23326"/>
                  </a:lnTo>
                  <a:lnTo>
                    <a:pt x="10415" y="20187"/>
                  </a:lnTo>
                  <a:lnTo>
                    <a:pt x="9917" y="14116"/>
                  </a:lnTo>
                  <a:lnTo>
                    <a:pt x="9438" y="8670"/>
                  </a:lnTo>
                  <a:lnTo>
                    <a:pt x="9023" y="4138"/>
                  </a:lnTo>
                  <a:lnTo>
                    <a:pt x="8711" y="916"/>
                  </a:lnTo>
                  <a:lnTo>
                    <a:pt x="806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122650" y="4175700"/>
              <a:ext cx="190250" cy="60825"/>
            </a:xfrm>
            <a:custGeom>
              <a:rect b="b" l="l" r="r" t="t"/>
              <a:pathLst>
                <a:path extrusionOk="0" h="2433" w="7610">
                  <a:moveTo>
                    <a:pt x="1" y="0"/>
                  </a:moveTo>
                  <a:lnTo>
                    <a:pt x="312" y="2432"/>
                  </a:lnTo>
                  <a:lnTo>
                    <a:pt x="7110" y="2432"/>
                  </a:lnTo>
                  <a:lnTo>
                    <a:pt x="7609" y="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121625" y="2754775"/>
              <a:ext cx="6775" cy="65000"/>
            </a:xfrm>
            <a:custGeom>
              <a:rect b="b" l="l" r="r" t="t"/>
              <a:pathLst>
                <a:path extrusionOk="0" h="2600" w="27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70" y="2599"/>
                  </a:lnTo>
                  <a:lnTo>
                    <a:pt x="270" y="2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8"/>
            <p:cNvSpPr/>
            <p:nvPr/>
          </p:nvSpPr>
          <p:spPr>
            <a:xfrm>
              <a:off x="6121625" y="2754775"/>
              <a:ext cx="6775" cy="65000"/>
            </a:xfrm>
            <a:custGeom>
              <a:rect b="b" l="l" r="r" t="t"/>
              <a:pathLst>
                <a:path extrusionOk="0" fill="none" h="2600" w="27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70" y="2599"/>
                  </a:lnTo>
                  <a:lnTo>
                    <a:pt x="270" y="259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8"/>
            <p:cNvSpPr/>
            <p:nvPr/>
          </p:nvSpPr>
          <p:spPr>
            <a:xfrm>
              <a:off x="6121625" y="2277175"/>
              <a:ext cx="84725" cy="649150"/>
            </a:xfrm>
            <a:custGeom>
              <a:rect b="b" l="l" r="r" t="t"/>
              <a:pathLst>
                <a:path extrusionOk="0" h="25966" w="3389">
                  <a:moveTo>
                    <a:pt x="2703" y="0"/>
                  </a:moveTo>
                  <a:lnTo>
                    <a:pt x="2121" y="4532"/>
                  </a:lnTo>
                  <a:lnTo>
                    <a:pt x="1455" y="9355"/>
                  </a:lnTo>
                  <a:lnTo>
                    <a:pt x="748" y="14261"/>
                  </a:lnTo>
                  <a:lnTo>
                    <a:pt x="374" y="16714"/>
                  </a:lnTo>
                  <a:lnTo>
                    <a:pt x="0" y="19105"/>
                  </a:lnTo>
                  <a:lnTo>
                    <a:pt x="270" y="21703"/>
                  </a:lnTo>
                  <a:lnTo>
                    <a:pt x="665" y="25965"/>
                  </a:lnTo>
                  <a:lnTo>
                    <a:pt x="915" y="24946"/>
                  </a:lnTo>
                  <a:lnTo>
                    <a:pt x="1206" y="23782"/>
                  </a:lnTo>
                  <a:lnTo>
                    <a:pt x="1497" y="22473"/>
                  </a:lnTo>
                  <a:lnTo>
                    <a:pt x="1809" y="21038"/>
                  </a:lnTo>
                  <a:lnTo>
                    <a:pt x="2100" y="19500"/>
                  </a:lnTo>
                  <a:lnTo>
                    <a:pt x="2391" y="17878"/>
                  </a:lnTo>
                  <a:lnTo>
                    <a:pt x="2661" y="16174"/>
                  </a:lnTo>
                  <a:lnTo>
                    <a:pt x="2910" y="14407"/>
                  </a:lnTo>
                  <a:lnTo>
                    <a:pt x="3098" y="12598"/>
                  </a:lnTo>
                  <a:lnTo>
                    <a:pt x="3181" y="11683"/>
                  </a:lnTo>
                  <a:lnTo>
                    <a:pt x="3264" y="10769"/>
                  </a:lnTo>
                  <a:lnTo>
                    <a:pt x="3305" y="9833"/>
                  </a:lnTo>
                  <a:lnTo>
                    <a:pt x="3347" y="8918"/>
                  </a:lnTo>
                  <a:lnTo>
                    <a:pt x="3389" y="7983"/>
                  </a:lnTo>
                  <a:lnTo>
                    <a:pt x="3389" y="7068"/>
                  </a:lnTo>
                  <a:lnTo>
                    <a:pt x="3389" y="6133"/>
                  </a:lnTo>
                  <a:lnTo>
                    <a:pt x="3347" y="5239"/>
                  </a:lnTo>
                  <a:lnTo>
                    <a:pt x="3305" y="4324"/>
                  </a:lnTo>
                  <a:lnTo>
                    <a:pt x="3243" y="3430"/>
                  </a:lnTo>
                  <a:lnTo>
                    <a:pt x="3139" y="2557"/>
                  </a:lnTo>
                  <a:lnTo>
                    <a:pt x="3014" y="1684"/>
                  </a:lnTo>
                  <a:lnTo>
                    <a:pt x="2890" y="83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8"/>
            <p:cNvSpPr/>
            <p:nvPr/>
          </p:nvSpPr>
          <p:spPr>
            <a:xfrm>
              <a:off x="6121625" y="2277175"/>
              <a:ext cx="84725" cy="649150"/>
            </a:xfrm>
            <a:custGeom>
              <a:rect b="b" l="l" r="r" t="t"/>
              <a:pathLst>
                <a:path extrusionOk="0" fill="none" h="25966" w="3389">
                  <a:moveTo>
                    <a:pt x="2703" y="0"/>
                  </a:moveTo>
                  <a:lnTo>
                    <a:pt x="2703" y="0"/>
                  </a:lnTo>
                  <a:lnTo>
                    <a:pt x="2121" y="4532"/>
                  </a:lnTo>
                  <a:lnTo>
                    <a:pt x="1455" y="9355"/>
                  </a:lnTo>
                  <a:lnTo>
                    <a:pt x="748" y="14261"/>
                  </a:lnTo>
                  <a:lnTo>
                    <a:pt x="374" y="16714"/>
                  </a:lnTo>
                  <a:lnTo>
                    <a:pt x="0" y="19105"/>
                  </a:lnTo>
                  <a:lnTo>
                    <a:pt x="0" y="19105"/>
                  </a:lnTo>
                  <a:lnTo>
                    <a:pt x="270" y="21703"/>
                  </a:lnTo>
                  <a:lnTo>
                    <a:pt x="270" y="21703"/>
                  </a:lnTo>
                  <a:lnTo>
                    <a:pt x="665" y="25965"/>
                  </a:lnTo>
                  <a:lnTo>
                    <a:pt x="665" y="25965"/>
                  </a:lnTo>
                  <a:lnTo>
                    <a:pt x="915" y="24946"/>
                  </a:lnTo>
                  <a:lnTo>
                    <a:pt x="1206" y="23782"/>
                  </a:lnTo>
                  <a:lnTo>
                    <a:pt x="1497" y="22473"/>
                  </a:lnTo>
                  <a:lnTo>
                    <a:pt x="1809" y="21038"/>
                  </a:lnTo>
                  <a:lnTo>
                    <a:pt x="2100" y="19500"/>
                  </a:lnTo>
                  <a:lnTo>
                    <a:pt x="2391" y="17878"/>
                  </a:lnTo>
                  <a:lnTo>
                    <a:pt x="2661" y="16174"/>
                  </a:lnTo>
                  <a:lnTo>
                    <a:pt x="2910" y="14407"/>
                  </a:lnTo>
                  <a:lnTo>
                    <a:pt x="3098" y="12598"/>
                  </a:lnTo>
                  <a:lnTo>
                    <a:pt x="3181" y="11683"/>
                  </a:lnTo>
                  <a:lnTo>
                    <a:pt x="3264" y="10769"/>
                  </a:lnTo>
                  <a:lnTo>
                    <a:pt x="3305" y="9833"/>
                  </a:lnTo>
                  <a:lnTo>
                    <a:pt x="3347" y="8918"/>
                  </a:lnTo>
                  <a:lnTo>
                    <a:pt x="3389" y="7983"/>
                  </a:lnTo>
                  <a:lnTo>
                    <a:pt x="3389" y="7068"/>
                  </a:lnTo>
                  <a:lnTo>
                    <a:pt x="3389" y="6133"/>
                  </a:lnTo>
                  <a:lnTo>
                    <a:pt x="3347" y="5239"/>
                  </a:lnTo>
                  <a:lnTo>
                    <a:pt x="3305" y="4324"/>
                  </a:lnTo>
                  <a:lnTo>
                    <a:pt x="3243" y="3430"/>
                  </a:lnTo>
                  <a:lnTo>
                    <a:pt x="3139" y="2557"/>
                  </a:lnTo>
                  <a:lnTo>
                    <a:pt x="3014" y="1684"/>
                  </a:lnTo>
                  <a:lnTo>
                    <a:pt x="2890" y="832"/>
                  </a:lnTo>
                  <a:lnTo>
                    <a:pt x="27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8"/>
            <p:cNvSpPr/>
            <p:nvPr/>
          </p:nvSpPr>
          <p:spPr>
            <a:xfrm>
              <a:off x="5473525" y="1969500"/>
              <a:ext cx="753625" cy="2013925"/>
            </a:xfrm>
            <a:custGeom>
              <a:rect b="b" l="l" r="r" t="t"/>
              <a:pathLst>
                <a:path extrusionOk="0" h="80557" w="30145">
                  <a:moveTo>
                    <a:pt x="17359" y="0"/>
                  </a:moveTo>
                  <a:lnTo>
                    <a:pt x="17151" y="457"/>
                  </a:lnTo>
                  <a:lnTo>
                    <a:pt x="16964" y="936"/>
                  </a:lnTo>
                  <a:lnTo>
                    <a:pt x="16777" y="1435"/>
                  </a:lnTo>
                  <a:lnTo>
                    <a:pt x="16611" y="1933"/>
                  </a:lnTo>
                  <a:lnTo>
                    <a:pt x="16465" y="2474"/>
                  </a:lnTo>
                  <a:lnTo>
                    <a:pt x="16320" y="3014"/>
                  </a:lnTo>
                  <a:lnTo>
                    <a:pt x="16174" y="3576"/>
                  </a:lnTo>
                  <a:lnTo>
                    <a:pt x="16049" y="4137"/>
                  </a:lnTo>
                  <a:lnTo>
                    <a:pt x="15842" y="5322"/>
                  </a:lnTo>
                  <a:lnTo>
                    <a:pt x="15654" y="6569"/>
                  </a:lnTo>
                  <a:lnTo>
                    <a:pt x="15509" y="7858"/>
                  </a:lnTo>
                  <a:lnTo>
                    <a:pt x="15384" y="9189"/>
                  </a:lnTo>
                  <a:lnTo>
                    <a:pt x="15301" y="10582"/>
                  </a:lnTo>
                  <a:lnTo>
                    <a:pt x="15239" y="11995"/>
                  </a:lnTo>
                  <a:lnTo>
                    <a:pt x="15176" y="13450"/>
                  </a:lnTo>
                  <a:lnTo>
                    <a:pt x="15156" y="14947"/>
                  </a:lnTo>
                  <a:lnTo>
                    <a:pt x="15114" y="18003"/>
                  </a:lnTo>
                  <a:lnTo>
                    <a:pt x="15093" y="21163"/>
                  </a:lnTo>
                  <a:lnTo>
                    <a:pt x="15052" y="24364"/>
                  </a:lnTo>
                  <a:lnTo>
                    <a:pt x="15031" y="25986"/>
                  </a:lnTo>
                  <a:lnTo>
                    <a:pt x="14968" y="27607"/>
                  </a:lnTo>
                  <a:lnTo>
                    <a:pt x="14906" y="29229"/>
                  </a:lnTo>
                  <a:lnTo>
                    <a:pt x="14823" y="30851"/>
                  </a:lnTo>
                  <a:lnTo>
                    <a:pt x="14719" y="32472"/>
                  </a:lnTo>
                  <a:lnTo>
                    <a:pt x="14573" y="34073"/>
                  </a:lnTo>
                  <a:lnTo>
                    <a:pt x="14407" y="35674"/>
                  </a:lnTo>
                  <a:lnTo>
                    <a:pt x="14179" y="37253"/>
                  </a:lnTo>
                  <a:lnTo>
                    <a:pt x="13929" y="38792"/>
                  </a:lnTo>
                  <a:lnTo>
                    <a:pt x="13784" y="39561"/>
                  </a:lnTo>
                  <a:lnTo>
                    <a:pt x="13638" y="40330"/>
                  </a:lnTo>
                  <a:lnTo>
                    <a:pt x="13472" y="41079"/>
                  </a:lnTo>
                  <a:lnTo>
                    <a:pt x="13305" y="41827"/>
                  </a:lnTo>
                  <a:lnTo>
                    <a:pt x="13097" y="42555"/>
                  </a:lnTo>
                  <a:lnTo>
                    <a:pt x="12910" y="43303"/>
                  </a:lnTo>
                  <a:lnTo>
                    <a:pt x="12682" y="44010"/>
                  </a:lnTo>
                  <a:lnTo>
                    <a:pt x="12453" y="44737"/>
                  </a:lnTo>
                  <a:lnTo>
                    <a:pt x="12204" y="45423"/>
                  </a:lnTo>
                  <a:lnTo>
                    <a:pt x="11933" y="46130"/>
                  </a:lnTo>
                  <a:lnTo>
                    <a:pt x="10665" y="49477"/>
                  </a:lnTo>
                  <a:lnTo>
                    <a:pt x="8940" y="54072"/>
                  </a:lnTo>
                  <a:lnTo>
                    <a:pt x="6986" y="59352"/>
                  </a:lnTo>
                  <a:lnTo>
                    <a:pt x="4969" y="64819"/>
                  </a:lnTo>
                  <a:lnTo>
                    <a:pt x="1477" y="74299"/>
                  </a:lnTo>
                  <a:lnTo>
                    <a:pt x="1" y="78353"/>
                  </a:lnTo>
                  <a:lnTo>
                    <a:pt x="5406" y="80556"/>
                  </a:lnTo>
                  <a:lnTo>
                    <a:pt x="6029" y="79579"/>
                  </a:lnTo>
                  <a:lnTo>
                    <a:pt x="6736" y="78415"/>
                  </a:lnTo>
                  <a:lnTo>
                    <a:pt x="7692" y="76877"/>
                  </a:lnTo>
                  <a:lnTo>
                    <a:pt x="8836" y="75006"/>
                  </a:lnTo>
                  <a:lnTo>
                    <a:pt x="10125" y="72823"/>
                  </a:lnTo>
                  <a:lnTo>
                    <a:pt x="11518" y="70411"/>
                  </a:lnTo>
                  <a:lnTo>
                    <a:pt x="12994" y="67792"/>
                  </a:lnTo>
                  <a:lnTo>
                    <a:pt x="14532" y="65027"/>
                  </a:lnTo>
                  <a:lnTo>
                    <a:pt x="15280" y="63614"/>
                  </a:lnTo>
                  <a:lnTo>
                    <a:pt x="16049" y="62158"/>
                  </a:lnTo>
                  <a:lnTo>
                    <a:pt x="16798" y="60703"/>
                  </a:lnTo>
                  <a:lnTo>
                    <a:pt x="17546" y="59227"/>
                  </a:lnTo>
                  <a:lnTo>
                    <a:pt x="18274" y="57751"/>
                  </a:lnTo>
                  <a:lnTo>
                    <a:pt x="18981" y="56275"/>
                  </a:lnTo>
                  <a:lnTo>
                    <a:pt x="19646" y="54799"/>
                  </a:lnTo>
                  <a:lnTo>
                    <a:pt x="20290" y="53365"/>
                  </a:lnTo>
                  <a:lnTo>
                    <a:pt x="20893" y="51930"/>
                  </a:lnTo>
                  <a:lnTo>
                    <a:pt x="21475" y="50517"/>
                  </a:lnTo>
                  <a:lnTo>
                    <a:pt x="21995" y="49145"/>
                  </a:lnTo>
                  <a:lnTo>
                    <a:pt x="22473" y="47793"/>
                  </a:lnTo>
                  <a:lnTo>
                    <a:pt x="22889" y="46504"/>
                  </a:lnTo>
                  <a:lnTo>
                    <a:pt x="23242" y="45257"/>
                  </a:lnTo>
                  <a:lnTo>
                    <a:pt x="23533" y="44155"/>
                  </a:lnTo>
                  <a:lnTo>
                    <a:pt x="23824" y="42929"/>
                  </a:lnTo>
                  <a:lnTo>
                    <a:pt x="24115" y="41598"/>
                  </a:lnTo>
                  <a:lnTo>
                    <a:pt x="24407" y="40143"/>
                  </a:lnTo>
                  <a:lnTo>
                    <a:pt x="24698" y="38605"/>
                  </a:lnTo>
                  <a:lnTo>
                    <a:pt x="24989" y="37004"/>
                  </a:lnTo>
                  <a:lnTo>
                    <a:pt x="25571" y="33553"/>
                  </a:lnTo>
                  <a:lnTo>
                    <a:pt x="26174" y="29894"/>
                  </a:lnTo>
                  <a:lnTo>
                    <a:pt x="26735" y="26111"/>
                  </a:lnTo>
                  <a:lnTo>
                    <a:pt x="27296" y="22286"/>
                  </a:lnTo>
                  <a:lnTo>
                    <a:pt x="27816" y="18523"/>
                  </a:lnTo>
                  <a:lnTo>
                    <a:pt x="28294" y="14885"/>
                  </a:lnTo>
                  <a:lnTo>
                    <a:pt x="28751" y="11434"/>
                  </a:lnTo>
                  <a:lnTo>
                    <a:pt x="29479" y="5551"/>
                  </a:lnTo>
                  <a:lnTo>
                    <a:pt x="29978" y="1538"/>
                  </a:lnTo>
                  <a:lnTo>
                    <a:pt x="30144" y="42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8"/>
            <p:cNvSpPr/>
            <p:nvPr/>
          </p:nvSpPr>
          <p:spPr>
            <a:xfrm>
              <a:off x="5473525" y="1969500"/>
              <a:ext cx="753625" cy="2013925"/>
            </a:xfrm>
            <a:custGeom>
              <a:rect b="b" l="l" r="r" t="t"/>
              <a:pathLst>
                <a:path extrusionOk="0" fill="none" h="80557" w="30145">
                  <a:moveTo>
                    <a:pt x="30144" y="42"/>
                  </a:moveTo>
                  <a:lnTo>
                    <a:pt x="30144" y="42"/>
                  </a:lnTo>
                  <a:lnTo>
                    <a:pt x="29978" y="1538"/>
                  </a:lnTo>
                  <a:lnTo>
                    <a:pt x="29479" y="5551"/>
                  </a:lnTo>
                  <a:lnTo>
                    <a:pt x="28751" y="11434"/>
                  </a:lnTo>
                  <a:lnTo>
                    <a:pt x="28294" y="14885"/>
                  </a:lnTo>
                  <a:lnTo>
                    <a:pt x="27816" y="18523"/>
                  </a:lnTo>
                  <a:lnTo>
                    <a:pt x="27296" y="22286"/>
                  </a:lnTo>
                  <a:lnTo>
                    <a:pt x="26735" y="26111"/>
                  </a:lnTo>
                  <a:lnTo>
                    <a:pt x="26174" y="29894"/>
                  </a:lnTo>
                  <a:lnTo>
                    <a:pt x="25571" y="33553"/>
                  </a:lnTo>
                  <a:lnTo>
                    <a:pt x="24989" y="37004"/>
                  </a:lnTo>
                  <a:lnTo>
                    <a:pt x="24698" y="38605"/>
                  </a:lnTo>
                  <a:lnTo>
                    <a:pt x="24407" y="40143"/>
                  </a:lnTo>
                  <a:lnTo>
                    <a:pt x="24115" y="41598"/>
                  </a:lnTo>
                  <a:lnTo>
                    <a:pt x="23824" y="42929"/>
                  </a:lnTo>
                  <a:lnTo>
                    <a:pt x="23533" y="44155"/>
                  </a:lnTo>
                  <a:lnTo>
                    <a:pt x="23242" y="45257"/>
                  </a:lnTo>
                  <a:lnTo>
                    <a:pt x="23242" y="45257"/>
                  </a:lnTo>
                  <a:lnTo>
                    <a:pt x="22889" y="46504"/>
                  </a:lnTo>
                  <a:lnTo>
                    <a:pt x="22473" y="47793"/>
                  </a:lnTo>
                  <a:lnTo>
                    <a:pt x="21995" y="49145"/>
                  </a:lnTo>
                  <a:lnTo>
                    <a:pt x="21475" y="50517"/>
                  </a:lnTo>
                  <a:lnTo>
                    <a:pt x="20893" y="51930"/>
                  </a:lnTo>
                  <a:lnTo>
                    <a:pt x="20290" y="53365"/>
                  </a:lnTo>
                  <a:lnTo>
                    <a:pt x="19646" y="54799"/>
                  </a:lnTo>
                  <a:lnTo>
                    <a:pt x="18981" y="56275"/>
                  </a:lnTo>
                  <a:lnTo>
                    <a:pt x="18274" y="57751"/>
                  </a:lnTo>
                  <a:lnTo>
                    <a:pt x="17546" y="59227"/>
                  </a:lnTo>
                  <a:lnTo>
                    <a:pt x="16798" y="60703"/>
                  </a:lnTo>
                  <a:lnTo>
                    <a:pt x="16049" y="62158"/>
                  </a:lnTo>
                  <a:lnTo>
                    <a:pt x="15280" y="63614"/>
                  </a:lnTo>
                  <a:lnTo>
                    <a:pt x="14532" y="65027"/>
                  </a:lnTo>
                  <a:lnTo>
                    <a:pt x="12994" y="67792"/>
                  </a:lnTo>
                  <a:lnTo>
                    <a:pt x="11518" y="70411"/>
                  </a:lnTo>
                  <a:lnTo>
                    <a:pt x="10125" y="72823"/>
                  </a:lnTo>
                  <a:lnTo>
                    <a:pt x="8836" y="75006"/>
                  </a:lnTo>
                  <a:lnTo>
                    <a:pt x="7692" y="76877"/>
                  </a:lnTo>
                  <a:lnTo>
                    <a:pt x="6736" y="78415"/>
                  </a:lnTo>
                  <a:lnTo>
                    <a:pt x="6029" y="79579"/>
                  </a:lnTo>
                  <a:lnTo>
                    <a:pt x="5406" y="80556"/>
                  </a:lnTo>
                  <a:lnTo>
                    <a:pt x="1" y="78353"/>
                  </a:lnTo>
                  <a:lnTo>
                    <a:pt x="1" y="78353"/>
                  </a:lnTo>
                  <a:lnTo>
                    <a:pt x="1477" y="74299"/>
                  </a:lnTo>
                  <a:lnTo>
                    <a:pt x="4969" y="64819"/>
                  </a:lnTo>
                  <a:lnTo>
                    <a:pt x="6986" y="59352"/>
                  </a:lnTo>
                  <a:lnTo>
                    <a:pt x="8940" y="54072"/>
                  </a:lnTo>
                  <a:lnTo>
                    <a:pt x="10665" y="49477"/>
                  </a:lnTo>
                  <a:lnTo>
                    <a:pt x="11933" y="46130"/>
                  </a:lnTo>
                  <a:lnTo>
                    <a:pt x="11933" y="46130"/>
                  </a:lnTo>
                  <a:lnTo>
                    <a:pt x="12204" y="45423"/>
                  </a:lnTo>
                  <a:lnTo>
                    <a:pt x="12453" y="44737"/>
                  </a:lnTo>
                  <a:lnTo>
                    <a:pt x="12682" y="44010"/>
                  </a:lnTo>
                  <a:lnTo>
                    <a:pt x="12910" y="43303"/>
                  </a:lnTo>
                  <a:lnTo>
                    <a:pt x="13097" y="42555"/>
                  </a:lnTo>
                  <a:lnTo>
                    <a:pt x="13305" y="41827"/>
                  </a:lnTo>
                  <a:lnTo>
                    <a:pt x="13472" y="41079"/>
                  </a:lnTo>
                  <a:lnTo>
                    <a:pt x="13638" y="40330"/>
                  </a:lnTo>
                  <a:lnTo>
                    <a:pt x="13784" y="39561"/>
                  </a:lnTo>
                  <a:lnTo>
                    <a:pt x="13929" y="38792"/>
                  </a:lnTo>
                  <a:lnTo>
                    <a:pt x="14179" y="37253"/>
                  </a:lnTo>
                  <a:lnTo>
                    <a:pt x="14407" y="35674"/>
                  </a:lnTo>
                  <a:lnTo>
                    <a:pt x="14573" y="34073"/>
                  </a:lnTo>
                  <a:lnTo>
                    <a:pt x="14719" y="32472"/>
                  </a:lnTo>
                  <a:lnTo>
                    <a:pt x="14823" y="30851"/>
                  </a:lnTo>
                  <a:lnTo>
                    <a:pt x="14906" y="29229"/>
                  </a:lnTo>
                  <a:lnTo>
                    <a:pt x="14968" y="27607"/>
                  </a:lnTo>
                  <a:lnTo>
                    <a:pt x="15031" y="25986"/>
                  </a:lnTo>
                  <a:lnTo>
                    <a:pt x="15052" y="24364"/>
                  </a:lnTo>
                  <a:lnTo>
                    <a:pt x="15093" y="21163"/>
                  </a:lnTo>
                  <a:lnTo>
                    <a:pt x="15114" y="18003"/>
                  </a:lnTo>
                  <a:lnTo>
                    <a:pt x="15156" y="14947"/>
                  </a:lnTo>
                  <a:lnTo>
                    <a:pt x="15176" y="13450"/>
                  </a:lnTo>
                  <a:lnTo>
                    <a:pt x="15239" y="11995"/>
                  </a:lnTo>
                  <a:lnTo>
                    <a:pt x="15301" y="10582"/>
                  </a:lnTo>
                  <a:lnTo>
                    <a:pt x="15384" y="9189"/>
                  </a:lnTo>
                  <a:lnTo>
                    <a:pt x="15509" y="7858"/>
                  </a:lnTo>
                  <a:lnTo>
                    <a:pt x="15654" y="6569"/>
                  </a:lnTo>
                  <a:lnTo>
                    <a:pt x="15842" y="5322"/>
                  </a:lnTo>
                  <a:lnTo>
                    <a:pt x="16049" y="4137"/>
                  </a:lnTo>
                  <a:lnTo>
                    <a:pt x="16174" y="3576"/>
                  </a:lnTo>
                  <a:lnTo>
                    <a:pt x="16320" y="3014"/>
                  </a:lnTo>
                  <a:lnTo>
                    <a:pt x="16465" y="2474"/>
                  </a:lnTo>
                  <a:lnTo>
                    <a:pt x="16611" y="1933"/>
                  </a:lnTo>
                  <a:lnTo>
                    <a:pt x="16777" y="1435"/>
                  </a:lnTo>
                  <a:lnTo>
                    <a:pt x="16964" y="936"/>
                  </a:lnTo>
                  <a:lnTo>
                    <a:pt x="17151" y="457"/>
                  </a:lnTo>
                  <a:lnTo>
                    <a:pt x="17359" y="0"/>
                  </a:lnTo>
                  <a:lnTo>
                    <a:pt x="30144" y="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8"/>
            <p:cNvSpPr/>
            <p:nvPr/>
          </p:nvSpPr>
          <p:spPr>
            <a:xfrm>
              <a:off x="5473525" y="1989750"/>
              <a:ext cx="751550" cy="1993675"/>
            </a:xfrm>
            <a:custGeom>
              <a:rect b="b" l="l" r="r" t="t"/>
              <a:pathLst>
                <a:path extrusionOk="0" h="79747" w="30062">
                  <a:moveTo>
                    <a:pt x="17006" y="1"/>
                  </a:moveTo>
                  <a:lnTo>
                    <a:pt x="16839" y="479"/>
                  </a:lnTo>
                  <a:lnTo>
                    <a:pt x="16673" y="978"/>
                  </a:lnTo>
                  <a:lnTo>
                    <a:pt x="16507" y="1477"/>
                  </a:lnTo>
                  <a:lnTo>
                    <a:pt x="16361" y="1997"/>
                  </a:lnTo>
                  <a:lnTo>
                    <a:pt x="16237" y="2537"/>
                  </a:lnTo>
                  <a:lnTo>
                    <a:pt x="16112" y="3078"/>
                  </a:lnTo>
                  <a:lnTo>
                    <a:pt x="15883" y="4221"/>
                  </a:lnTo>
                  <a:lnTo>
                    <a:pt x="15696" y="5427"/>
                  </a:lnTo>
                  <a:lnTo>
                    <a:pt x="15551" y="6653"/>
                  </a:lnTo>
                  <a:lnTo>
                    <a:pt x="15426" y="7942"/>
                  </a:lnTo>
                  <a:lnTo>
                    <a:pt x="15322" y="9273"/>
                  </a:lnTo>
                  <a:lnTo>
                    <a:pt x="15260" y="10645"/>
                  </a:lnTo>
                  <a:lnTo>
                    <a:pt x="15197" y="12058"/>
                  </a:lnTo>
                  <a:lnTo>
                    <a:pt x="15156" y="13493"/>
                  </a:lnTo>
                  <a:lnTo>
                    <a:pt x="15135" y="14948"/>
                  </a:lnTo>
                  <a:lnTo>
                    <a:pt x="15114" y="17962"/>
                  </a:lnTo>
                  <a:lnTo>
                    <a:pt x="15093" y="21039"/>
                  </a:lnTo>
                  <a:lnTo>
                    <a:pt x="15052" y="24178"/>
                  </a:lnTo>
                  <a:lnTo>
                    <a:pt x="15010" y="25758"/>
                  </a:lnTo>
                  <a:lnTo>
                    <a:pt x="14948" y="27338"/>
                  </a:lnTo>
                  <a:lnTo>
                    <a:pt x="14885" y="28918"/>
                  </a:lnTo>
                  <a:lnTo>
                    <a:pt x="14802" y="30498"/>
                  </a:lnTo>
                  <a:lnTo>
                    <a:pt x="14677" y="32057"/>
                  </a:lnTo>
                  <a:lnTo>
                    <a:pt x="14532" y="33616"/>
                  </a:lnTo>
                  <a:lnTo>
                    <a:pt x="14366" y="35155"/>
                  </a:lnTo>
                  <a:lnTo>
                    <a:pt x="14158" y="36693"/>
                  </a:lnTo>
                  <a:lnTo>
                    <a:pt x="13887" y="38190"/>
                  </a:lnTo>
                  <a:lnTo>
                    <a:pt x="13596" y="39686"/>
                  </a:lnTo>
                  <a:lnTo>
                    <a:pt x="13451" y="40414"/>
                  </a:lnTo>
                  <a:lnTo>
                    <a:pt x="13264" y="41142"/>
                  </a:lnTo>
                  <a:lnTo>
                    <a:pt x="13077" y="41849"/>
                  </a:lnTo>
                  <a:lnTo>
                    <a:pt x="12869" y="42555"/>
                  </a:lnTo>
                  <a:lnTo>
                    <a:pt x="12661" y="43262"/>
                  </a:lnTo>
                  <a:lnTo>
                    <a:pt x="12432" y="43948"/>
                  </a:lnTo>
                  <a:lnTo>
                    <a:pt x="12204" y="44634"/>
                  </a:lnTo>
                  <a:lnTo>
                    <a:pt x="11933" y="45320"/>
                  </a:lnTo>
                  <a:lnTo>
                    <a:pt x="10665" y="48667"/>
                  </a:lnTo>
                  <a:lnTo>
                    <a:pt x="8940" y="53262"/>
                  </a:lnTo>
                  <a:lnTo>
                    <a:pt x="6986" y="58542"/>
                  </a:lnTo>
                  <a:lnTo>
                    <a:pt x="4969" y="64009"/>
                  </a:lnTo>
                  <a:lnTo>
                    <a:pt x="1477" y="73489"/>
                  </a:lnTo>
                  <a:lnTo>
                    <a:pt x="1" y="77543"/>
                  </a:lnTo>
                  <a:lnTo>
                    <a:pt x="5406" y="79746"/>
                  </a:lnTo>
                  <a:lnTo>
                    <a:pt x="6029" y="78769"/>
                  </a:lnTo>
                  <a:lnTo>
                    <a:pt x="6736" y="77605"/>
                  </a:lnTo>
                  <a:lnTo>
                    <a:pt x="7692" y="76067"/>
                  </a:lnTo>
                  <a:lnTo>
                    <a:pt x="8836" y="74196"/>
                  </a:lnTo>
                  <a:lnTo>
                    <a:pt x="10125" y="72013"/>
                  </a:lnTo>
                  <a:lnTo>
                    <a:pt x="11518" y="69601"/>
                  </a:lnTo>
                  <a:lnTo>
                    <a:pt x="12994" y="66982"/>
                  </a:lnTo>
                  <a:lnTo>
                    <a:pt x="14532" y="64217"/>
                  </a:lnTo>
                  <a:lnTo>
                    <a:pt x="15280" y="62804"/>
                  </a:lnTo>
                  <a:lnTo>
                    <a:pt x="16049" y="61348"/>
                  </a:lnTo>
                  <a:lnTo>
                    <a:pt x="16798" y="59893"/>
                  </a:lnTo>
                  <a:lnTo>
                    <a:pt x="17546" y="58417"/>
                  </a:lnTo>
                  <a:lnTo>
                    <a:pt x="18274" y="56941"/>
                  </a:lnTo>
                  <a:lnTo>
                    <a:pt x="18981" y="55465"/>
                  </a:lnTo>
                  <a:lnTo>
                    <a:pt x="19646" y="53989"/>
                  </a:lnTo>
                  <a:lnTo>
                    <a:pt x="20290" y="52555"/>
                  </a:lnTo>
                  <a:lnTo>
                    <a:pt x="20893" y="51120"/>
                  </a:lnTo>
                  <a:lnTo>
                    <a:pt x="21475" y="49707"/>
                  </a:lnTo>
                  <a:lnTo>
                    <a:pt x="21995" y="48335"/>
                  </a:lnTo>
                  <a:lnTo>
                    <a:pt x="22473" y="46983"/>
                  </a:lnTo>
                  <a:lnTo>
                    <a:pt x="22889" y="45694"/>
                  </a:lnTo>
                  <a:lnTo>
                    <a:pt x="23242" y="44447"/>
                  </a:lnTo>
                  <a:lnTo>
                    <a:pt x="23513" y="43449"/>
                  </a:lnTo>
                  <a:lnTo>
                    <a:pt x="23762" y="42347"/>
                  </a:lnTo>
                  <a:lnTo>
                    <a:pt x="24032" y="41162"/>
                  </a:lnTo>
                  <a:lnTo>
                    <a:pt x="24303" y="39874"/>
                  </a:lnTo>
                  <a:lnTo>
                    <a:pt x="24552" y="38502"/>
                  </a:lnTo>
                  <a:lnTo>
                    <a:pt x="24822" y="37067"/>
                  </a:lnTo>
                  <a:lnTo>
                    <a:pt x="25363" y="33990"/>
                  </a:lnTo>
                  <a:lnTo>
                    <a:pt x="25903" y="30727"/>
                  </a:lnTo>
                  <a:lnTo>
                    <a:pt x="26423" y="27338"/>
                  </a:lnTo>
                  <a:lnTo>
                    <a:pt x="26943" y="23866"/>
                  </a:lnTo>
                  <a:lnTo>
                    <a:pt x="27442" y="20395"/>
                  </a:lnTo>
                  <a:lnTo>
                    <a:pt x="27920" y="16985"/>
                  </a:lnTo>
                  <a:lnTo>
                    <a:pt x="28356" y="13680"/>
                  </a:lnTo>
                  <a:lnTo>
                    <a:pt x="29126" y="7713"/>
                  </a:lnTo>
                  <a:lnTo>
                    <a:pt x="29708" y="2974"/>
                  </a:lnTo>
                  <a:lnTo>
                    <a:pt x="30061" y="1"/>
                  </a:lnTo>
                  <a:lnTo>
                    <a:pt x="26735" y="1"/>
                  </a:lnTo>
                  <a:lnTo>
                    <a:pt x="26735" y="63"/>
                  </a:lnTo>
                  <a:lnTo>
                    <a:pt x="26714" y="105"/>
                  </a:lnTo>
                  <a:lnTo>
                    <a:pt x="26672" y="146"/>
                  </a:lnTo>
                  <a:lnTo>
                    <a:pt x="26610" y="167"/>
                  </a:lnTo>
                  <a:lnTo>
                    <a:pt x="26007" y="167"/>
                  </a:lnTo>
                  <a:lnTo>
                    <a:pt x="25966" y="146"/>
                  </a:lnTo>
                  <a:lnTo>
                    <a:pt x="25924" y="105"/>
                  </a:lnTo>
                  <a:lnTo>
                    <a:pt x="25903" y="63"/>
                  </a:lnTo>
                  <a:lnTo>
                    <a:pt x="25924" y="1"/>
                  </a:lnTo>
                  <a:lnTo>
                    <a:pt x="19750" y="1"/>
                  </a:lnTo>
                  <a:lnTo>
                    <a:pt x="19729" y="63"/>
                  </a:lnTo>
                  <a:lnTo>
                    <a:pt x="19708" y="105"/>
                  </a:lnTo>
                  <a:lnTo>
                    <a:pt x="19667" y="146"/>
                  </a:lnTo>
                  <a:lnTo>
                    <a:pt x="19604" y="167"/>
                  </a:lnTo>
                  <a:lnTo>
                    <a:pt x="19001" y="167"/>
                  </a:lnTo>
                  <a:lnTo>
                    <a:pt x="18960" y="146"/>
                  </a:lnTo>
                  <a:lnTo>
                    <a:pt x="18918" y="105"/>
                  </a:lnTo>
                  <a:lnTo>
                    <a:pt x="18898" y="84"/>
                  </a:lnTo>
                  <a:lnTo>
                    <a:pt x="18898" y="63"/>
                  </a:lnTo>
                  <a:lnTo>
                    <a:pt x="18918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8"/>
            <p:cNvSpPr/>
            <p:nvPr/>
          </p:nvSpPr>
          <p:spPr>
            <a:xfrm>
              <a:off x="5473525" y="1989750"/>
              <a:ext cx="751550" cy="1993675"/>
            </a:xfrm>
            <a:custGeom>
              <a:rect b="b" l="l" r="r" t="t"/>
              <a:pathLst>
                <a:path extrusionOk="0" fill="none" h="79747" w="30062">
                  <a:moveTo>
                    <a:pt x="30061" y="1"/>
                  </a:moveTo>
                  <a:lnTo>
                    <a:pt x="26735" y="1"/>
                  </a:lnTo>
                  <a:lnTo>
                    <a:pt x="26735" y="63"/>
                  </a:lnTo>
                  <a:lnTo>
                    <a:pt x="26735" y="63"/>
                  </a:lnTo>
                  <a:lnTo>
                    <a:pt x="26714" y="105"/>
                  </a:lnTo>
                  <a:lnTo>
                    <a:pt x="26672" y="146"/>
                  </a:lnTo>
                  <a:lnTo>
                    <a:pt x="26610" y="167"/>
                  </a:lnTo>
                  <a:lnTo>
                    <a:pt x="26548" y="167"/>
                  </a:lnTo>
                  <a:lnTo>
                    <a:pt x="26070" y="167"/>
                  </a:lnTo>
                  <a:lnTo>
                    <a:pt x="26070" y="167"/>
                  </a:lnTo>
                  <a:lnTo>
                    <a:pt x="26007" y="167"/>
                  </a:lnTo>
                  <a:lnTo>
                    <a:pt x="25966" y="146"/>
                  </a:lnTo>
                  <a:lnTo>
                    <a:pt x="25924" y="105"/>
                  </a:lnTo>
                  <a:lnTo>
                    <a:pt x="25903" y="63"/>
                  </a:lnTo>
                  <a:lnTo>
                    <a:pt x="25903" y="63"/>
                  </a:lnTo>
                  <a:lnTo>
                    <a:pt x="25903" y="63"/>
                  </a:lnTo>
                  <a:lnTo>
                    <a:pt x="25924" y="1"/>
                  </a:lnTo>
                  <a:lnTo>
                    <a:pt x="19750" y="1"/>
                  </a:lnTo>
                  <a:lnTo>
                    <a:pt x="19729" y="63"/>
                  </a:lnTo>
                  <a:lnTo>
                    <a:pt x="19729" y="63"/>
                  </a:lnTo>
                  <a:lnTo>
                    <a:pt x="19708" y="105"/>
                  </a:lnTo>
                  <a:lnTo>
                    <a:pt x="19667" y="146"/>
                  </a:lnTo>
                  <a:lnTo>
                    <a:pt x="19604" y="167"/>
                  </a:lnTo>
                  <a:lnTo>
                    <a:pt x="19542" y="167"/>
                  </a:lnTo>
                  <a:lnTo>
                    <a:pt x="19064" y="167"/>
                  </a:lnTo>
                  <a:lnTo>
                    <a:pt x="19064" y="167"/>
                  </a:lnTo>
                  <a:lnTo>
                    <a:pt x="19001" y="167"/>
                  </a:lnTo>
                  <a:lnTo>
                    <a:pt x="18960" y="146"/>
                  </a:lnTo>
                  <a:lnTo>
                    <a:pt x="18918" y="105"/>
                  </a:lnTo>
                  <a:lnTo>
                    <a:pt x="18898" y="84"/>
                  </a:lnTo>
                  <a:lnTo>
                    <a:pt x="18898" y="84"/>
                  </a:lnTo>
                  <a:lnTo>
                    <a:pt x="18898" y="63"/>
                  </a:lnTo>
                  <a:lnTo>
                    <a:pt x="18918" y="1"/>
                  </a:lnTo>
                  <a:lnTo>
                    <a:pt x="17006" y="1"/>
                  </a:lnTo>
                  <a:lnTo>
                    <a:pt x="17006" y="1"/>
                  </a:lnTo>
                  <a:lnTo>
                    <a:pt x="16839" y="479"/>
                  </a:lnTo>
                  <a:lnTo>
                    <a:pt x="16673" y="978"/>
                  </a:lnTo>
                  <a:lnTo>
                    <a:pt x="16507" y="1477"/>
                  </a:lnTo>
                  <a:lnTo>
                    <a:pt x="16361" y="1997"/>
                  </a:lnTo>
                  <a:lnTo>
                    <a:pt x="16237" y="2537"/>
                  </a:lnTo>
                  <a:lnTo>
                    <a:pt x="16112" y="3078"/>
                  </a:lnTo>
                  <a:lnTo>
                    <a:pt x="15883" y="4221"/>
                  </a:lnTo>
                  <a:lnTo>
                    <a:pt x="15696" y="5427"/>
                  </a:lnTo>
                  <a:lnTo>
                    <a:pt x="15551" y="6653"/>
                  </a:lnTo>
                  <a:lnTo>
                    <a:pt x="15426" y="7942"/>
                  </a:lnTo>
                  <a:lnTo>
                    <a:pt x="15322" y="9273"/>
                  </a:lnTo>
                  <a:lnTo>
                    <a:pt x="15260" y="10645"/>
                  </a:lnTo>
                  <a:lnTo>
                    <a:pt x="15197" y="12058"/>
                  </a:lnTo>
                  <a:lnTo>
                    <a:pt x="15156" y="13493"/>
                  </a:lnTo>
                  <a:lnTo>
                    <a:pt x="15135" y="14948"/>
                  </a:lnTo>
                  <a:lnTo>
                    <a:pt x="15114" y="17962"/>
                  </a:lnTo>
                  <a:lnTo>
                    <a:pt x="15093" y="21039"/>
                  </a:lnTo>
                  <a:lnTo>
                    <a:pt x="15052" y="24178"/>
                  </a:lnTo>
                  <a:lnTo>
                    <a:pt x="15010" y="25758"/>
                  </a:lnTo>
                  <a:lnTo>
                    <a:pt x="14948" y="27338"/>
                  </a:lnTo>
                  <a:lnTo>
                    <a:pt x="14885" y="28918"/>
                  </a:lnTo>
                  <a:lnTo>
                    <a:pt x="14802" y="30498"/>
                  </a:lnTo>
                  <a:lnTo>
                    <a:pt x="14677" y="32057"/>
                  </a:lnTo>
                  <a:lnTo>
                    <a:pt x="14532" y="33616"/>
                  </a:lnTo>
                  <a:lnTo>
                    <a:pt x="14366" y="35155"/>
                  </a:lnTo>
                  <a:lnTo>
                    <a:pt x="14158" y="36693"/>
                  </a:lnTo>
                  <a:lnTo>
                    <a:pt x="13887" y="38190"/>
                  </a:lnTo>
                  <a:lnTo>
                    <a:pt x="13596" y="39686"/>
                  </a:lnTo>
                  <a:lnTo>
                    <a:pt x="13451" y="40414"/>
                  </a:lnTo>
                  <a:lnTo>
                    <a:pt x="13264" y="41142"/>
                  </a:lnTo>
                  <a:lnTo>
                    <a:pt x="13077" y="41849"/>
                  </a:lnTo>
                  <a:lnTo>
                    <a:pt x="12869" y="42555"/>
                  </a:lnTo>
                  <a:lnTo>
                    <a:pt x="12661" y="43262"/>
                  </a:lnTo>
                  <a:lnTo>
                    <a:pt x="12432" y="43948"/>
                  </a:lnTo>
                  <a:lnTo>
                    <a:pt x="12204" y="44634"/>
                  </a:lnTo>
                  <a:lnTo>
                    <a:pt x="11933" y="45320"/>
                  </a:lnTo>
                  <a:lnTo>
                    <a:pt x="11933" y="45320"/>
                  </a:lnTo>
                  <a:lnTo>
                    <a:pt x="10665" y="48667"/>
                  </a:lnTo>
                  <a:lnTo>
                    <a:pt x="8940" y="53262"/>
                  </a:lnTo>
                  <a:lnTo>
                    <a:pt x="6986" y="58542"/>
                  </a:lnTo>
                  <a:lnTo>
                    <a:pt x="4969" y="64009"/>
                  </a:lnTo>
                  <a:lnTo>
                    <a:pt x="1477" y="73489"/>
                  </a:lnTo>
                  <a:lnTo>
                    <a:pt x="1" y="77543"/>
                  </a:lnTo>
                  <a:lnTo>
                    <a:pt x="5406" y="79746"/>
                  </a:lnTo>
                  <a:lnTo>
                    <a:pt x="5406" y="79746"/>
                  </a:lnTo>
                  <a:lnTo>
                    <a:pt x="6029" y="78769"/>
                  </a:lnTo>
                  <a:lnTo>
                    <a:pt x="6736" y="77605"/>
                  </a:lnTo>
                  <a:lnTo>
                    <a:pt x="7692" y="76067"/>
                  </a:lnTo>
                  <a:lnTo>
                    <a:pt x="8836" y="74196"/>
                  </a:lnTo>
                  <a:lnTo>
                    <a:pt x="10125" y="72013"/>
                  </a:lnTo>
                  <a:lnTo>
                    <a:pt x="11518" y="69601"/>
                  </a:lnTo>
                  <a:lnTo>
                    <a:pt x="12994" y="66982"/>
                  </a:lnTo>
                  <a:lnTo>
                    <a:pt x="14532" y="64217"/>
                  </a:lnTo>
                  <a:lnTo>
                    <a:pt x="15280" y="62804"/>
                  </a:lnTo>
                  <a:lnTo>
                    <a:pt x="16049" y="61348"/>
                  </a:lnTo>
                  <a:lnTo>
                    <a:pt x="16798" y="59893"/>
                  </a:lnTo>
                  <a:lnTo>
                    <a:pt x="17546" y="58417"/>
                  </a:lnTo>
                  <a:lnTo>
                    <a:pt x="18274" y="56941"/>
                  </a:lnTo>
                  <a:lnTo>
                    <a:pt x="18981" y="55465"/>
                  </a:lnTo>
                  <a:lnTo>
                    <a:pt x="19646" y="53989"/>
                  </a:lnTo>
                  <a:lnTo>
                    <a:pt x="20290" y="52555"/>
                  </a:lnTo>
                  <a:lnTo>
                    <a:pt x="20893" y="51120"/>
                  </a:lnTo>
                  <a:lnTo>
                    <a:pt x="21475" y="49707"/>
                  </a:lnTo>
                  <a:lnTo>
                    <a:pt x="21995" y="48335"/>
                  </a:lnTo>
                  <a:lnTo>
                    <a:pt x="22473" y="46983"/>
                  </a:lnTo>
                  <a:lnTo>
                    <a:pt x="22889" y="45694"/>
                  </a:lnTo>
                  <a:lnTo>
                    <a:pt x="23242" y="44447"/>
                  </a:lnTo>
                  <a:lnTo>
                    <a:pt x="23242" y="44447"/>
                  </a:lnTo>
                  <a:lnTo>
                    <a:pt x="23513" y="43449"/>
                  </a:lnTo>
                  <a:lnTo>
                    <a:pt x="23762" y="42347"/>
                  </a:lnTo>
                  <a:lnTo>
                    <a:pt x="24032" y="41162"/>
                  </a:lnTo>
                  <a:lnTo>
                    <a:pt x="24303" y="39874"/>
                  </a:lnTo>
                  <a:lnTo>
                    <a:pt x="24552" y="38502"/>
                  </a:lnTo>
                  <a:lnTo>
                    <a:pt x="24822" y="37067"/>
                  </a:lnTo>
                  <a:lnTo>
                    <a:pt x="25363" y="33990"/>
                  </a:lnTo>
                  <a:lnTo>
                    <a:pt x="25903" y="30727"/>
                  </a:lnTo>
                  <a:lnTo>
                    <a:pt x="26423" y="27338"/>
                  </a:lnTo>
                  <a:lnTo>
                    <a:pt x="26943" y="23866"/>
                  </a:lnTo>
                  <a:lnTo>
                    <a:pt x="27442" y="20395"/>
                  </a:lnTo>
                  <a:lnTo>
                    <a:pt x="27920" y="16985"/>
                  </a:lnTo>
                  <a:lnTo>
                    <a:pt x="28356" y="13680"/>
                  </a:lnTo>
                  <a:lnTo>
                    <a:pt x="29126" y="7713"/>
                  </a:lnTo>
                  <a:lnTo>
                    <a:pt x="29708" y="2974"/>
                  </a:lnTo>
                  <a:lnTo>
                    <a:pt x="300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8"/>
            <p:cNvSpPr/>
            <p:nvPr/>
          </p:nvSpPr>
          <p:spPr>
            <a:xfrm>
              <a:off x="5455350" y="3862825"/>
              <a:ext cx="206350" cy="134625"/>
            </a:xfrm>
            <a:custGeom>
              <a:rect b="b" l="l" r="r" t="t"/>
              <a:pathLst>
                <a:path extrusionOk="0" h="5385" w="8254">
                  <a:moveTo>
                    <a:pt x="541" y="0"/>
                  </a:moveTo>
                  <a:lnTo>
                    <a:pt x="0" y="2661"/>
                  </a:lnTo>
                  <a:lnTo>
                    <a:pt x="6694" y="5385"/>
                  </a:lnTo>
                  <a:lnTo>
                    <a:pt x="8253" y="357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8"/>
            <p:cNvSpPr/>
            <p:nvPr/>
          </p:nvSpPr>
          <p:spPr>
            <a:xfrm>
              <a:off x="6098750" y="947200"/>
              <a:ext cx="20800" cy="30700"/>
            </a:xfrm>
            <a:custGeom>
              <a:rect b="b" l="l" r="r" t="t"/>
              <a:pathLst>
                <a:path extrusionOk="0" h="1228" w="832">
                  <a:moveTo>
                    <a:pt x="291" y="1"/>
                  </a:moveTo>
                  <a:lnTo>
                    <a:pt x="208" y="22"/>
                  </a:lnTo>
                  <a:lnTo>
                    <a:pt x="146" y="84"/>
                  </a:lnTo>
                  <a:lnTo>
                    <a:pt x="84" y="167"/>
                  </a:lnTo>
                  <a:lnTo>
                    <a:pt x="42" y="250"/>
                  </a:lnTo>
                  <a:lnTo>
                    <a:pt x="21" y="354"/>
                  </a:lnTo>
                  <a:lnTo>
                    <a:pt x="0" y="479"/>
                  </a:lnTo>
                  <a:lnTo>
                    <a:pt x="0" y="604"/>
                  </a:lnTo>
                  <a:lnTo>
                    <a:pt x="21" y="728"/>
                  </a:lnTo>
                  <a:lnTo>
                    <a:pt x="63" y="832"/>
                  </a:lnTo>
                  <a:lnTo>
                    <a:pt x="104" y="957"/>
                  </a:lnTo>
                  <a:lnTo>
                    <a:pt x="167" y="1040"/>
                  </a:lnTo>
                  <a:lnTo>
                    <a:pt x="229" y="1123"/>
                  </a:lnTo>
                  <a:lnTo>
                    <a:pt x="312" y="1186"/>
                  </a:lnTo>
                  <a:lnTo>
                    <a:pt x="395" y="1227"/>
                  </a:lnTo>
                  <a:lnTo>
                    <a:pt x="562" y="1227"/>
                  </a:lnTo>
                  <a:lnTo>
                    <a:pt x="624" y="1186"/>
                  </a:lnTo>
                  <a:lnTo>
                    <a:pt x="707" y="1123"/>
                  </a:lnTo>
                  <a:lnTo>
                    <a:pt x="749" y="1061"/>
                  </a:lnTo>
                  <a:lnTo>
                    <a:pt x="790" y="978"/>
                  </a:lnTo>
                  <a:lnTo>
                    <a:pt x="832" y="874"/>
                  </a:lnTo>
                  <a:lnTo>
                    <a:pt x="832" y="770"/>
                  </a:lnTo>
                  <a:lnTo>
                    <a:pt x="832" y="645"/>
                  </a:lnTo>
                  <a:lnTo>
                    <a:pt x="811" y="520"/>
                  </a:lnTo>
                  <a:lnTo>
                    <a:pt x="790" y="396"/>
                  </a:lnTo>
                  <a:lnTo>
                    <a:pt x="728" y="292"/>
                  </a:lnTo>
                  <a:lnTo>
                    <a:pt x="686" y="188"/>
                  </a:lnTo>
                  <a:lnTo>
                    <a:pt x="603" y="105"/>
                  </a:lnTo>
                  <a:lnTo>
                    <a:pt x="541" y="63"/>
                  </a:lnTo>
                  <a:lnTo>
                    <a:pt x="458" y="22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8"/>
            <p:cNvSpPr/>
            <p:nvPr/>
          </p:nvSpPr>
          <p:spPr>
            <a:xfrm>
              <a:off x="6193850" y="926425"/>
              <a:ext cx="20825" cy="30150"/>
            </a:xfrm>
            <a:custGeom>
              <a:rect b="b" l="l" r="r" t="t"/>
              <a:pathLst>
                <a:path extrusionOk="0" h="1206" w="833">
                  <a:moveTo>
                    <a:pt x="292" y="0"/>
                  </a:moveTo>
                  <a:lnTo>
                    <a:pt x="209" y="42"/>
                  </a:lnTo>
                  <a:lnTo>
                    <a:pt x="146" y="104"/>
                  </a:lnTo>
                  <a:lnTo>
                    <a:pt x="84" y="167"/>
                  </a:lnTo>
                  <a:lnTo>
                    <a:pt x="42" y="250"/>
                  </a:lnTo>
                  <a:lnTo>
                    <a:pt x="21" y="354"/>
                  </a:lnTo>
                  <a:lnTo>
                    <a:pt x="1" y="458"/>
                  </a:lnTo>
                  <a:lnTo>
                    <a:pt x="1" y="582"/>
                  </a:lnTo>
                  <a:lnTo>
                    <a:pt x="21" y="707"/>
                  </a:lnTo>
                  <a:lnTo>
                    <a:pt x="63" y="832"/>
                  </a:lnTo>
                  <a:lnTo>
                    <a:pt x="105" y="936"/>
                  </a:lnTo>
                  <a:lnTo>
                    <a:pt x="167" y="1040"/>
                  </a:lnTo>
                  <a:lnTo>
                    <a:pt x="229" y="1102"/>
                  </a:lnTo>
                  <a:lnTo>
                    <a:pt x="313" y="1164"/>
                  </a:lnTo>
                  <a:lnTo>
                    <a:pt x="396" y="1206"/>
                  </a:lnTo>
                  <a:lnTo>
                    <a:pt x="562" y="1206"/>
                  </a:lnTo>
                  <a:lnTo>
                    <a:pt x="624" y="1164"/>
                  </a:lnTo>
                  <a:lnTo>
                    <a:pt x="708" y="1102"/>
                  </a:lnTo>
                  <a:lnTo>
                    <a:pt x="749" y="1040"/>
                  </a:lnTo>
                  <a:lnTo>
                    <a:pt x="791" y="956"/>
                  </a:lnTo>
                  <a:lnTo>
                    <a:pt x="832" y="853"/>
                  </a:lnTo>
                  <a:lnTo>
                    <a:pt x="832" y="749"/>
                  </a:lnTo>
                  <a:lnTo>
                    <a:pt x="832" y="624"/>
                  </a:lnTo>
                  <a:lnTo>
                    <a:pt x="811" y="499"/>
                  </a:lnTo>
                  <a:lnTo>
                    <a:pt x="791" y="374"/>
                  </a:lnTo>
                  <a:lnTo>
                    <a:pt x="728" y="270"/>
                  </a:lnTo>
                  <a:lnTo>
                    <a:pt x="666" y="187"/>
                  </a:lnTo>
                  <a:lnTo>
                    <a:pt x="604" y="104"/>
                  </a:lnTo>
                  <a:lnTo>
                    <a:pt x="541" y="4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8"/>
            <p:cNvSpPr/>
            <p:nvPr/>
          </p:nvSpPr>
          <p:spPr>
            <a:xfrm>
              <a:off x="6198525" y="917075"/>
              <a:ext cx="19250" cy="12475"/>
            </a:xfrm>
            <a:custGeom>
              <a:rect b="b" l="l" r="r" t="t"/>
              <a:pathLst>
                <a:path extrusionOk="0" h="499" w="770">
                  <a:moveTo>
                    <a:pt x="770" y="0"/>
                  </a:moveTo>
                  <a:lnTo>
                    <a:pt x="1" y="416"/>
                  </a:lnTo>
                  <a:lnTo>
                    <a:pt x="105" y="457"/>
                  </a:lnTo>
                  <a:lnTo>
                    <a:pt x="167" y="499"/>
                  </a:lnTo>
                  <a:lnTo>
                    <a:pt x="250" y="499"/>
                  </a:lnTo>
                  <a:lnTo>
                    <a:pt x="333" y="478"/>
                  </a:lnTo>
                  <a:lnTo>
                    <a:pt x="396" y="457"/>
                  </a:lnTo>
                  <a:lnTo>
                    <a:pt x="458" y="437"/>
                  </a:lnTo>
                  <a:lnTo>
                    <a:pt x="562" y="333"/>
                  </a:lnTo>
                  <a:lnTo>
                    <a:pt x="645" y="229"/>
                  </a:lnTo>
                  <a:lnTo>
                    <a:pt x="708" y="12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8"/>
            <p:cNvSpPr/>
            <p:nvPr/>
          </p:nvSpPr>
          <p:spPr>
            <a:xfrm>
              <a:off x="6168400" y="965925"/>
              <a:ext cx="42100" cy="59275"/>
            </a:xfrm>
            <a:custGeom>
              <a:rect b="b" l="l" r="r" t="t"/>
              <a:pathLst>
                <a:path extrusionOk="0" h="2371" w="1684">
                  <a:moveTo>
                    <a:pt x="0" y="0"/>
                  </a:moveTo>
                  <a:lnTo>
                    <a:pt x="541" y="2370"/>
                  </a:lnTo>
                  <a:lnTo>
                    <a:pt x="686" y="2370"/>
                  </a:lnTo>
                  <a:lnTo>
                    <a:pt x="852" y="2349"/>
                  </a:lnTo>
                  <a:lnTo>
                    <a:pt x="1019" y="2308"/>
                  </a:lnTo>
                  <a:lnTo>
                    <a:pt x="1164" y="2245"/>
                  </a:lnTo>
                  <a:lnTo>
                    <a:pt x="1310" y="2183"/>
                  </a:lnTo>
                  <a:lnTo>
                    <a:pt x="1434" y="2100"/>
                  </a:lnTo>
                  <a:lnTo>
                    <a:pt x="1559" y="1996"/>
                  </a:lnTo>
                  <a:lnTo>
                    <a:pt x="1684" y="1871"/>
                  </a:lnTo>
                  <a:lnTo>
                    <a:pt x="1206" y="1455"/>
                  </a:lnTo>
                  <a:lnTo>
                    <a:pt x="769" y="998"/>
                  </a:lnTo>
                  <a:lnTo>
                    <a:pt x="374" y="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8"/>
            <p:cNvSpPr/>
            <p:nvPr/>
          </p:nvSpPr>
          <p:spPr>
            <a:xfrm>
              <a:off x="6089900" y="1046475"/>
              <a:ext cx="67600" cy="21850"/>
            </a:xfrm>
            <a:custGeom>
              <a:rect b="b" l="l" r="r" t="t"/>
              <a:pathLst>
                <a:path extrusionOk="0" h="874" w="2704">
                  <a:moveTo>
                    <a:pt x="105" y="0"/>
                  </a:moveTo>
                  <a:lnTo>
                    <a:pt x="84" y="21"/>
                  </a:lnTo>
                  <a:lnTo>
                    <a:pt x="43" y="42"/>
                  </a:lnTo>
                  <a:lnTo>
                    <a:pt x="22" y="84"/>
                  </a:lnTo>
                  <a:lnTo>
                    <a:pt x="1" y="104"/>
                  </a:lnTo>
                  <a:lnTo>
                    <a:pt x="22" y="146"/>
                  </a:lnTo>
                  <a:lnTo>
                    <a:pt x="43" y="187"/>
                  </a:lnTo>
                  <a:lnTo>
                    <a:pt x="271" y="354"/>
                  </a:lnTo>
                  <a:lnTo>
                    <a:pt x="500" y="520"/>
                  </a:lnTo>
                  <a:lnTo>
                    <a:pt x="749" y="645"/>
                  </a:lnTo>
                  <a:lnTo>
                    <a:pt x="1020" y="749"/>
                  </a:lnTo>
                  <a:lnTo>
                    <a:pt x="1290" y="811"/>
                  </a:lnTo>
                  <a:lnTo>
                    <a:pt x="1560" y="853"/>
                  </a:lnTo>
                  <a:lnTo>
                    <a:pt x="1851" y="874"/>
                  </a:lnTo>
                  <a:lnTo>
                    <a:pt x="2121" y="874"/>
                  </a:lnTo>
                  <a:lnTo>
                    <a:pt x="2371" y="853"/>
                  </a:lnTo>
                  <a:lnTo>
                    <a:pt x="2620" y="790"/>
                  </a:lnTo>
                  <a:lnTo>
                    <a:pt x="2662" y="790"/>
                  </a:lnTo>
                  <a:lnTo>
                    <a:pt x="2683" y="749"/>
                  </a:lnTo>
                  <a:lnTo>
                    <a:pt x="2704" y="707"/>
                  </a:lnTo>
                  <a:lnTo>
                    <a:pt x="2704" y="666"/>
                  </a:lnTo>
                  <a:lnTo>
                    <a:pt x="2683" y="645"/>
                  </a:lnTo>
                  <a:lnTo>
                    <a:pt x="2662" y="603"/>
                  </a:lnTo>
                  <a:lnTo>
                    <a:pt x="2579" y="603"/>
                  </a:lnTo>
                  <a:lnTo>
                    <a:pt x="2267" y="666"/>
                  </a:lnTo>
                  <a:lnTo>
                    <a:pt x="1955" y="686"/>
                  </a:lnTo>
                  <a:lnTo>
                    <a:pt x="1622" y="666"/>
                  </a:lnTo>
                  <a:lnTo>
                    <a:pt x="1311" y="603"/>
                  </a:lnTo>
                  <a:lnTo>
                    <a:pt x="1020" y="520"/>
                  </a:lnTo>
                  <a:lnTo>
                    <a:pt x="708" y="395"/>
                  </a:lnTo>
                  <a:lnTo>
                    <a:pt x="438" y="229"/>
                  </a:lnTo>
                  <a:lnTo>
                    <a:pt x="167" y="42"/>
                  </a:lnTo>
                  <a:lnTo>
                    <a:pt x="146" y="2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8"/>
            <p:cNvSpPr/>
            <p:nvPr/>
          </p:nvSpPr>
          <p:spPr>
            <a:xfrm>
              <a:off x="5914250" y="1020475"/>
              <a:ext cx="88375" cy="88900"/>
            </a:xfrm>
            <a:custGeom>
              <a:rect b="b" l="l" r="r" t="t"/>
              <a:pathLst>
                <a:path extrusionOk="0" h="3556" w="3535">
                  <a:moveTo>
                    <a:pt x="1269" y="1"/>
                  </a:moveTo>
                  <a:lnTo>
                    <a:pt x="1061" y="22"/>
                  </a:lnTo>
                  <a:lnTo>
                    <a:pt x="936" y="63"/>
                  </a:lnTo>
                  <a:lnTo>
                    <a:pt x="811" y="105"/>
                  </a:lnTo>
                  <a:lnTo>
                    <a:pt x="686" y="188"/>
                  </a:lnTo>
                  <a:lnTo>
                    <a:pt x="562" y="250"/>
                  </a:lnTo>
                  <a:lnTo>
                    <a:pt x="458" y="334"/>
                  </a:lnTo>
                  <a:lnTo>
                    <a:pt x="375" y="438"/>
                  </a:lnTo>
                  <a:lnTo>
                    <a:pt x="291" y="541"/>
                  </a:lnTo>
                  <a:lnTo>
                    <a:pt x="208" y="645"/>
                  </a:lnTo>
                  <a:lnTo>
                    <a:pt x="146" y="770"/>
                  </a:lnTo>
                  <a:lnTo>
                    <a:pt x="84" y="895"/>
                  </a:lnTo>
                  <a:lnTo>
                    <a:pt x="63" y="1020"/>
                  </a:lnTo>
                  <a:lnTo>
                    <a:pt x="21" y="1144"/>
                  </a:lnTo>
                  <a:lnTo>
                    <a:pt x="0" y="1290"/>
                  </a:lnTo>
                  <a:lnTo>
                    <a:pt x="0" y="1415"/>
                  </a:lnTo>
                  <a:lnTo>
                    <a:pt x="21" y="1560"/>
                  </a:lnTo>
                  <a:lnTo>
                    <a:pt x="42" y="1706"/>
                  </a:lnTo>
                  <a:lnTo>
                    <a:pt x="84" y="1851"/>
                  </a:lnTo>
                  <a:lnTo>
                    <a:pt x="146" y="1976"/>
                  </a:lnTo>
                  <a:lnTo>
                    <a:pt x="208" y="2101"/>
                  </a:lnTo>
                  <a:lnTo>
                    <a:pt x="291" y="2225"/>
                  </a:lnTo>
                  <a:lnTo>
                    <a:pt x="479" y="2475"/>
                  </a:lnTo>
                  <a:lnTo>
                    <a:pt x="686" y="2703"/>
                  </a:lnTo>
                  <a:lnTo>
                    <a:pt x="915" y="2891"/>
                  </a:lnTo>
                  <a:lnTo>
                    <a:pt x="1165" y="3078"/>
                  </a:lnTo>
                  <a:lnTo>
                    <a:pt x="1414" y="3223"/>
                  </a:lnTo>
                  <a:lnTo>
                    <a:pt x="1705" y="3348"/>
                  </a:lnTo>
                  <a:lnTo>
                    <a:pt x="1975" y="3452"/>
                  </a:lnTo>
                  <a:lnTo>
                    <a:pt x="2287" y="3514"/>
                  </a:lnTo>
                  <a:lnTo>
                    <a:pt x="2474" y="3556"/>
                  </a:lnTo>
                  <a:lnTo>
                    <a:pt x="2661" y="3556"/>
                  </a:lnTo>
                  <a:lnTo>
                    <a:pt x="2807" y="3514"/>
                  </a:lnTo>
                  <a:lnTo>
                    <a:pt x="2952" y="3473"/>
                  </a:lnTo>
                  <a:lnTo>
                    <a:pt x="3098" y="3410"/>
                  </a:lnTo>
                  <a:lnTo>
                    <a:pt x="3202" y="3306"/>
                  </a:lnTo>
                  <a:lnTo>
                    <a:pt x="3306" y="3202"/>
                  </a:lnTo>
                  <a:lnTo>
                    <a:pt x="3389" y="3078"/>
                  </a:lnTo>
                  <a:lnTo>
                    <a:pt x="3451" y="2953"/>
                  </a:lnTo>
                  <a:lnTo>
                    <a:pt x="3493" y="2807"/>
                  </a:lnTo>
                  <a:lnTo>
                    <a:pt x="3534" y="2641"/>
                  </a:lnTo>
                  <a:lnTo>
                    <a:pt x="3534" y="2496"/>
                  </a:lnTo>
                  <a:lnTo>
                    <a:pt x="3534" y="2309"/>
                  </a:lnTo>
                  <a:lnTo>
                    <a:pt x="3514" y="2142"/>
                  </a:lnTo>
                  <a:lnTo>
                    <a:pt x="3472" y="1955"/>
                  </a:lnTo>
                  <a:lnTo>
                    <a:pt x="3410" y="1789"/>
                  </a:lnTo>
                  <a:lnTo>
                    <a:pt x="3264" y="1456"/>
                  </a:lnTo>
                  <a:lnTo>
                    <a:pt x="3056" y="1124"/>
                  </a:lnTo>
                  <a:lnTo>
                    <a:pt x="2786" y="791"/>
                  </a:lnTo>
                  <a:lnTo>
                    <a:pt x="2661" y="645"/>
                  </a:lnTo>
                  <a:lnTo>
                    <a:pt x="2495" y="500"/>
                  </a:lnTo>
                  <a:lnTo>
                    <a:pt x="2350" y="375"/>
                  </a:lnTo>
                  <a:lnTo>
                    <a:pt x="2183" y="250"/>
                  </a:lnTo>
                  <a:lnTo>
                    <a:pt x="1996" y="167"/>
                  </a:lnTo>
                  <a:lnTo>
                    <a:pt x="1830" y="84"/>
                  </a:lnTo>
                  <a:lnTo>
                    <a:pt x="1643" y="22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8"/>
            <p:cNvSpPr/>
            <p:nvPr/>
          </p:nvSpPr>
          <p:spPr>
            <a:xfrm>
              <a:off x="6056125" y="897325"/>
              <a:ext cx="58750" cy="31200"/>
            </a:xfrm>
            <a:custGeom>
              <a:rect b="b" l="l" r="r" t="t"/>
              <a:pathLst>
                <a:path extrusionOk="0" h="1248" w="2350">
                  <a:moveTo>
                    <a:pt x="2142" y="0"/>
                  </a:moveTo>
                  <a:lnTo>
                    <a:pt x="1892" y="21"/>
                  </a:lnTo>
                  <a:lnTo>
                    <a:pt x="1643" y="42"/>
                  </a:lnTo>
                  <a:lnTo>
                    <a:pt x="1331" y="125"/>
                  </a:lnTo>
                  <a:lnTo>
                    <a:pt x="999" y="229"/>
                  </a:lnTo>
                  <a:lnTo>
                    <a:pt x="811" y="291"/>
                  </a:lnTo>
                  <a:lnTo>
                    <a:pt x="645" y="395"/>
                  </a:lnTo>
                  <a:lnTo>
                    <a:pt x="479" y="499"/>
                  </a:lnTo>
                  <a:lnTo>
                    <a:pt x="333" y="624"/>
                  </a:lnTo>
                  <a:lnTo>
                    <a:pt x="188" y="748"/>
                  </a:lnTo>
                  <a:lnTo>
                    <a:pt x="42" y="915"/>
                  </a:lnTo>
                  <a:lnTo>
                    <a:pt x="1" y="998"/>
                  </a:lnTo>
                  <a:lnTo>
                    <a:pt x="1" y="1060"/>
                  </a:lnTo>
                  <a:lnTo>
                    <a:pt x="22" y="1143"/>
                  </a:lnTo>
                  <a:lnTo>
                    <a:pt x="84" y="1206"/>
                  </a:lnTo>
                  <a:lnTo>
                    <a:pt x="146" y="1227"/>
                  </a:lnTo>
                  <a:lnTo>
                    <a:pt x="209" y="1247"/>
                  </a:lnTo>
                  <a:lnTo>
                    <a:pt x="271" y="1227"/>
                  </a:lnTo>
                  <a:lnTo>
                    <a:pt x="333" y="1206"/>
                  </a:lnTo>
                  <a:lnTo>
                    <a:pt x="375" y="1164"/>
                  </a:lnTo>
                  <a:lnTo>
                    <a:pt x="479" y="1019"/>
                  </a:lnTo>
                  <a:lnTo>
                    <a:pt x="604" y="915"/>
                  </a:lnTo>
                  <a:lnTo>
                    <a:pt x="749" y="811"/>
                  </a:lnTo>
                  <a:lnTo>
                    <a:pt x="874" y="728"/>
                  </a:lnTo>
                  <a:lnTo>
                    <a:pt x="1019" y="644"/>
                  </a:lnTo>
                  <a:lnTo>
                    <a:pt x="1165" y="582"/>
                  </a:lnTo>
                  <a:lnTo>
                    <a:pt x="1456" y="499"/>
                  </a:lnTo>
                  <a:lnTo>
                    <a:pt x="1726" y="437"/>
                  </a:lnTo>
                  <a:lnTo>
                    <a:pt x="1934" y="416"/>
                  </a:lnTo>
                  <a:lnTo>
                    <a:pt x="2142" y="416"/>
                  </a:lnTo>
                  <a:lnTo>
                    <a:pt x="2225" y="395"/>
                  </a:lnTo>
                  <a:lnTo>
                    <a:pt x="2287" y="353"/>
                  </a:lnTo>
                  <a:lnTo>
                    <a:pt x="2329" y="291"/>
                  </a:lnTo>
                  <a:lnTo>
                    <a:pt x="2350" y="208"/>
                  </a:lnTo>
                  <a:lnTo>
                    <a:pt x="2329" y="125"/>
                  </a:lnTo>
                  <a:lnTo>
                    <a:pt x="2287" y="62"/>
                  </a:lnTo>
                  <a:lnTo>
                    <a:pt x="2225" y="21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8"/>
            <p:cNvSpPr/>
            <p:nvPr/>
          </p:nvSpPr>
          <p:spPr>
            <a:xfrm>
              <a:off x="6167350" y="858850"/>
              <a:ext cx="51475" cy="15625"/>
            </a:xfrm>
            <a:custGeom>
              <a:rect b="b" l="l" r="r" t="t"/>
              <a:pathLst>
                <a:path extrusionOk="0" h="625" w="2059">
                  <a:moveTo>
                    <a:pt x="790" y="1"/>
                  </a:moveTo>
                  <a:lnTo>
                    <a:pt x="562" y="42"/>
                  </a:lnTo>
                  <a:lnTo>
                    <a:pt x="333" y="105"/>
                  </a:lnTo>
                  <a:lnTo>
                    <a:pt x="104" y="209"/>
                  </a:lnTo>
                  <a:lnTo>
                    <a:pt x="42" y="271"/>
                  </a:lnTo>
                  <a:lnTo>
                    <a:pt x="21" y="333"/>
                  </a:lnTo>
                  <a:lnTo>
                    <a:pt x="0" y="396"/>
                  </a:lnTo>
                  <a:lnTo>
                    <a:pt x="21" y="479"/>
                  </a:lnTo>
                  <a:lnTo>
                    <a:pt x="42" y="479"/>
                  </a:lnTo>
                  <a:lnTo>
                    <a:pt x="84" y="541"/>
                  </a:lnTo>
                  <a:lnTo>
                    <a:pt x="146" y="583"/>
                  </a:lnTo>
                  <a:lnTo>
                    <a:pt x="229" y="583"/>
                  </a:lnTo>
                  <a:lnTo>
                    <a:pt x="312" y="562"/>
                  </a:lnTo>
                  <a:lnTo>
                    <a:pt x="479" y="479"/>
                  </a:lnTo>
                  <a:lnTo>
                    <a:pt x="666" y="437"/>
                  </a:lnTo>
                  <a:lnTo>
                    <a:pt x="853" y="416"/>
                  </a:lnTo>
                  <a:lnTo>
                    <a:pt x="1040" y="396"/>
                  </a:lnTo>
                  <a:lnTo>
                    <a:pt x="1227" y="416"/>
                  </a:lnTo>
                  <a:lnTo>
                    <a:pt x="1414" y="458"/>
                  </a:lnTo>
                  <a:lnTo>
                    <a:pt x="1601" y="520"/>
                  </a:lnTo>
                  <a:lnTo>
                    <a:pt x="1768" y="604"/>
                  </a:lnTo>
                  <a:lnTo>
                    <a:pt x="1830" y="624"/>
                  </a:lnTo>
                  <a:lnTo>
                    <a:pt x="1871" y="624"/>
                  </a:lnTo>
                  <a:lnTo>
                    <a:pt x="1934" y="604"/>
                  </a:lnTo>
                  <a:lnTo>
                    <a:pt x="1975" y="583"/>
                  </a:lnTo>
                  <a:lnTo>
                    <a:pt x="2017" y="562"/>
                  </a:lnTo>
                  <a:lnTo>
                    <a:pt x="2038" y="520"/>
                  </a:lnTo>
                  <a:lnTo>
                    <a:pt x="2059" y="437"/>
                  </a:lnTo>
                  <a:lnTo>
                    <a:pt x="2059" y="354"/>
                  </a:lnTo>
                  <a:lnTo>
                    <a:pt x="2017" y="292"/>
                  </a:lnTo>
                  <a:lnTo>
                    <a:pt x="1955" y="250"/>
                  </a:lnTo>
                  <a:lnTo>
                    <a:pt x="1726" y="146"/>
                  </a:lnTo>
                  <a:lnTo>
                    <a:pt x="1497" y="63"/>
                  </a:lnTo>
                  <a:lnTo>
                    <a:pt x="1269" y="21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8"/>
            <p:cNvSpPr/>
            <p:nvPr/>
          </p:nvSpPr>
          <p:spPr>
            <a:xfrm>
              <a:off x="5531725" y="4099300"/>
              <a:ext cx="55125" cy="28075"/>
            </a:xfrm>
            <a:custGeom>
              <a:rect b="b" l="l" r="r" t="t"/>
              <a:pathLst>
                <a:path extrusionOk="0" h="1123" w="2205">
                  <a:moveTo>
                    <a:pt x="375" y="187"/>
                  </a:moveTo>
                  <a:lnTo>
                    <a:pt x="853" y="208"/>
                  </a:lnTo>
                  <a:lnTo>
                    <a:pt x="1352" y="250"/>
                  </a:lnTo>
                  <a:lnTo>
                    <a:pt x="1560" y="291"/>
                  </a:lnTo>
                  <a:lnTo>
                    <a:pt x="1747" y="354"/>
                  </a:lnTo>
                  <a:lnTo>
                    <a:pt x="1893" y="416"/>
                  </a:lnTo>
                  <a:lnTo>
                    <a:pt x="1934" y="458"/>
                  </a:lnTo>
                  <a:lnTo>
                    <a:pt x="1976" y="499"/>
                  </a:lnTo>
                  <a:lnTo>
                    <a:pt x="1997" y="561"/>
                  </a:lnTo>
                  <a:lnTo>
                    <a:pt x="1976" y="645"/>
                  </a:lnTo>
                  <a:lnTo>
                    <a:pt x="1934" y="728"/>
                  </a:lnTo>
                  <a:lnTo>
                    <a:pt x="1872" y="811"/>
                  </a:lnTo>
                  <a:lnTo>
                    <a:pt x="1789" y="873"/>
                  </a:lnTo>
                  <a:lnTo>
                    <a:pt x="1706" y="894"/>
                  </a:lnTo>
                  <a:lnTo>
                    <a:pt x="1581" y="915"/>
                  </a:lnTo>
                  <a:lnTo>
                    <a:pt x="1456" y="894"/>
                  </a:lnTo>
                  <a:lnTo>
                    <a:pt x="1311" y="832"/>
                  </a:lnTo>
                  <a:lnTo>
                    <a:pt x="1144" y="769"/>
                  </a:lnTo>
                  <a:lnTo>
                    <a:pt x="957" y="645"/>
                  </a:lnTo>
                  <a:lnTo>
                    <a:pt x="770" y="520"/>
                  </a:lnTo>
                  <a:lnTo>
                    <a:pt x="583" y="374"/>
                  </a:lnTo>
                  <a:lnTo>
                    <a:pt x="375" y="187"/>
                  </a:lnTo>
                  <a:close/>
                  <a:moveTo>
                    <a:pt x="105" y="0"/>
                  </a:moveTo>
                  <a:lnTo>
                    <a:pt x="63" y="21"/>
                  </a:lnTo>
                  <a:lnTo>
                    <a:pt x="22" y="63"/>
                  </a:lnTo>
                  <a:lnTo>
                    <a:pt x="1" y="125"/>
                  </a:lnTo>
                  <a:lnTo>
                    <a:pt x="22" y="166"/>
                  </a:lnTo>
                  <a:lnTo>
                    <a:pt x="396" y="478"/>
                  </a:lnTo>
                  <a:lnTo>
                    <a:pt x="604" y="645"/>
                  </a:lnTo>
                  <a:lnTo>
                    <a:pt x="812" y="811"/>
                  </a:lnTo>
                  <a:lnTo>
                    <a:pt x="1040" y="936"/>
                  </a:lnTo>
                  <a:lnTo>
                    <a:pt x="1269" y="1040"/>
                  </a:lnTo>
                  <a:lnTo>
                    <a:pt x="1498" y="1102"/>
                  </a:lnTo>
                  <a:lnTo>
                    <a:pt x="1602" y="1123"/>
                  </a:lnTo>
                  <a:lnTo>
                    <a:pt x="1706" y="1102"/>
                  </a:lnTo>
                  <a:lnTo>
                    <a:pt x="1747" y="1102"/>
                  </a:lnTo>
                  <a:lnTo>
                    <a:pt x="1893" y="1060"/>
                  </a:lnTo>
                  <a:lnTo>
                    <a:pt x="2017" y="977"/>
                  </a:lnTo>
                  <a:lnTo>
                    <a:pt x="2101" y="873"/>
                  </a:lnTo>
                  <a:lnTo>
                    <a:pt x="2163" y="728"/>
                  </a:lnTo>
                  <a:lnTo>
                    <a:pt x="2205" y="645"/>
                  </a:lnTo>
                  <a:lnTo>
                    <a:pt x="2205" y="561"/>
                  </a:lnTo>
                  <a:lnTo>
                    <a:pt x="2184" y="458"/>
                  </a:lnTo>
                  <a:lnTo>
                    <a:pt x="2142" y="395"/>
                  </a:lnTo>
                  <a:lnTo>
                    <a:pt x="2080" y="312"/>
                  </a:lnTo>
                  <a:lnTo>
                    <a:pt x="1976" y="250"/>
                  </a:lnTo>
                  <a:lnTo>
                    <a:pt x="1851" y="187"/>
                  </a:lnTo>
                  <a:lnTo>
                    <a:pt x="1726" y="146"/>
                  </a:lnTo>
                  <a:lnTo>
                    <a:pt x="1415" y="63"/>
                  </a:lnTo>
                  <a:lnTo>
                    <a:pt x="1082" y="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8"/>
            <p:cNvSpPr/>
            <p:nvPr/>
          </p:nvSpPr>
          <p:spPr>
            <a:xfrm>
              <a:off x="5532250" y="4069675"/>
              <a:ext cx="47325" cy="34325"/>
            </a:xfrm>
            <a:custGeom>
              <a:rect b="b" l="l" r="r" t="t"/>
              <a:pathLst>
                <a:path extrusionOk="0" h="1373" w="1893">
                  <a:moveTo>
                    <a:pt x="1477" y="208"/>
                  </a:moveTo>
                  <a:lnTo>
                    <a:pt x="1539" y="250"/>
                  </a:lnTo>
                  <a:lnTo>
                    <a:pt x="1601" y="270"/>
                  </a:lnTo>
                  <a:lnTo>
                    <a:pt x="1643" y="333"/>
                  </a:lnTo>
                  <a:lnTo>
                    <a:pt x="1685" y="374"/>
                  </a:lnTo>
                  <a:lnTo>
                    <a:pt x="1685" y="416"/>
                  </a:lnTo>
                  <a:lnTo>
                    <a:pt x="1685" y="458"/>
                  </a:lnTo>
                  <a:lnTo>
                    <a:pt x="1601" y="582"/>
                  </a:lnTo>
                  <a:lnTo>
                    <a:pt x="1498" y="686"/>
                  </a:lnTo>
                  <a:lnTo>
                    <a:pt x="1331" y="790"/>
                  </a:lnTo>
                  <a:lnTo>
                    <a:pt x="1144" y="894"/>
                  </a:lnTo>
                  <a:lnTo>
                    <a:pt x="936" y="977"/>
                  </a:lnTo>
                  <a:lnTo>
                    <a:pt x="708" y="1060"/>
                  </a:lnTo>
                  <a:lnTo>
                    <a:pt x="500" y="1123"/>
                  </a:lnTo>
                  <a:lnTo>
                    <a:pt x="292" y="1164"/>
                  </a:lnTo>
                  <a:lnTo>
                    <a:pt x="500" y="873"/>
                  </a:lnTo>
                  <a:lnTo>
                    <a:pt x="749" y="582"/>
                  </a:lnTo>
                  <a:lnTo>
                    <a:pt x="895" y="458"/>
                  </a:lnTo>
                  <a:lnTo>
                    <a:pt x="1040" y="333"/>
                  </a:lnTo>
                  <a:lnTo>
                    <a:pt x="1186" y="250"/>
                  </a:lnTo>
                  <a:lnTo>
                    <a:pt x="1310" y="208"/>
                  </a:lnTo>
                  <a:close/>
                  <a:moveTo>
                    <a:pt x="1394" y="0"/>
                  </a:moveTo>
                  <a:lnTo>
                    <a:pt x="1269" y="21"/>
                  </a:lnTo>
                  <a:lnTo>
                    <a:pt x="1165" y="42"/>
                  </a:lnTo>
                  <a:lnTo>
                    <a:pt x="1040" y="104"/>
                  </a:lnTo>
                  <a:lnTo>
                    <a:pt x="936" y="167"/>
                  </a:lnTo>
                  <a:lnTo>
                    <a:pt x="832" y="250"/>
                  </a:lnTo>
                  <a:lnTo>
                    <a:pt x="624" y="437"/>
                  </a:lnTo>
                  <a:lnTo>
                    <a:pt x="417" y="645"/>
                  </a:lnTo>
                  <a:lnTo>
                    <a:pt x="271" y="853"/>
                  </a:lnTo>
                  <a:lnTo>
                    <a:pt x="126" y="1040"/>
                  </a:lnTo>
                  <a:lnTo>
                    <a:pt x="1" y="1227"/>
                  </a:lnTo>
                  <a:lnTo>
                    <a:pt x="1" y="1268"/>
                  </a:lnTo>
                  <a:lnTo>
                    <a:pt x="1" y="1331"/>
                  </a:lnTo>
                  <a:lnTo>
                    <a:pt x="42" y="1372"/>
                  </a:lnTo>
                  <a:lnTo>
                    <a:pt x="250" y="1372"/>
                  </a:lnTo>
                  <a:lnTo>
                    <a:pt x="458" y="1331"/>
                  </a:lnTo>
                  <a:lnTo>
                    <a:pt x="708" y="1268"/>
                  </a:lnTo>
                  <a:lnTo>
                    <a:pt x="957" y="1185"/>
                  </a:lnTo>
                  <a:lnTo>
                    <a:pt x="1207" y="1081"/>
                  </a:lnTo>
                  <a:lnTo>
                    <a:pt x="1435" y="956"/>
                  </a:lnTo>
                  <a:lnTo>
                    <a:pt x="1643" y="832"/>
                  </a:lnTo>
                  <a:lnTo>
                    <a:pt x="1789" y="686"/>
                  </a:lnTo>
                  <a:lnTo>
                    <a:pt x="1830" y="603"/>
                  </a:lnTo>
                  <a:lnTo>
                    <a:pt x="1872" y="520"/>
                  </a:lnTo>
                  <a:lnTo>
                    <a:pt x="1893" y="416"/>
                  </a:lnTo>
                  <a:lnTo>
                    <a:pt x="1872" y="291"/>
                  </a:lnTo>
                  <a:lnTo>
                    <a:pt x="1809" y="187"/>
                  </a:lnTo>
                  <a:lnTo>
                    <a:pt x="1705" y="104"/>
                  </a:lnTo>
                  <a:lnTo>
                    <a:pt x="1622" y="42"/>
                  </a:lnTo>
                  <a:lnTo>
                    <a:pt x="1518" y="21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8"/>
            <p:cNvSpPr/>
            <p:nvPr/>
          </p:nvSpPr>
          <p:spPr>
            <a:xfrm>
              <a:off x="6269725" y="4355500"/>
              <a:ext cx="66025" cy="27050"/>
            </a:xfrm>
            <a:custGeom>
              <a:rect b="b" l="l" r="r" t="t"/>
              <a:pathLst>
                <a:path extrusionOk="0" h="1082" w="2641">
                  <a:moveTo>
                    <a:pt x="2184" y="188"/>
                  </a:moveTo>
                  <a:lnTo>
                    <a:pt x="2184" y="209"/>
                  </a:lnTo>
                  <a:lnTo>
                    <a:pt x="2288" y="209"/>
                  </a:lnTo>
                  <a:lnTo>
                    <a:pt x="2371" y="250"/>
                  </a:lnTo>
                  <a:lnTo>
                    <a:pt x="2412" y="292"/>
                  </a:lnTo>
                  <a:lnTo>
                    <a:pt x="2433" y="354"/>
                  </a:lnTo>
                  <a:lnTo>
                    <a:pt x="2433" y="438"/>
                  </a:lnTo>
                  <a:lnTo>
                    <a:pt x="2433" y="521"/>
                  </a:lnTo>
                  <a:lnTo>
                    <a:pt x="2392" y="604"/>
                  </a:lnTo>
                  <a:lnTo>
                    <a:pt x="2329" y="666"/>
                  </a:lnTo>
                  <a:lnTo>
                    <a:pt x="2204" y="749"/>
                  </a:lnTo>
                  <a:lnTo>
                    <a:pt x="2059" y="812"/>
                  </a:lnTo>
                  <a:lnTo>
                    <a:pt x="1851" y="853"/>
                  </a:lnTo>
                  <a:lnTo>
                    <a:pt x="1622" y="874"/>
                  </a:lnTo>
                  <a:lnTo>
                    <a:pt x="1373" y="895"/>
                  </a:lnTo>
                  <a:lnTo>
                    <a:pt x="1082" y="874"/>
                  </a:lnTo>
                  <a:lnTo>
                    <a:pt x="749" y="833"/>
                  </a:lnTo>
                  <a:lnTo>
                    <a:pt x="417" y="791"/>
                  </a:lnTo>
                  <a:lnTo>
                    <a:pt x="832" y="583"/>
                  </a:lnTo>
                  <a:lnTo>
                    <a:pt x="1269" y="417"/>
                  </a:lnTo>
                  <a:lnTo>
                    <a:pt x="1726" y="271"/>
                  </a:lnTo>
                  <a:lnTo>
                    <a:pt x="2184" y="188"/>
                  </a:lnTo>
                  <a:close/>
                  <a:moveTo>
                    <a:pt x="2225" y="1"/>
                  </a:moveTo>
                  <a:lnTo>
                    <a:pt x="2059" y="22"/>
                  </a:lnTo>
                  <a:lnTo>
                    <a:pt x="1893" y="43"/>
                  </a:lnTo>
                  <a:lnTo>
                    <a:pt x="1518" y="126"/>
                  </a:lnTo>
                  <a:lnTo>
                    <a:pt x="1144" y="250"/>
                  </a:lnTo>
                  <a:lnTo>
                    <a:pt x="770" y="417"/>
                  </a:lnTo>
                  <a:lnTo>
                    <a:pt x="437" y="562"/>
                  </a:lnTo>
                  <a:lnTo>
                    <a:pt x="42" y="749"/>
                  </a:lnTo>
                  <a:lnTo>
                    <a:pt x="1" y="791"/>
                  </a:lnTo>
                  <a:lnTo>
                    <a:pt x="1" y="853"/>
                  </a:lnTo>
                  <a:lnTo>
                    <a:pt x="22" y="916"/>
                  </a:lnTo>
                  <a:lnTo>
                    <a:pt x="84" y="936"/>
                  </a:lnTo>
                  <a:lnTo>
                    <a:pt x="417" y="999"/>
                  </a:lnTo>
                  <a:lnTo>
                    <a:pt x="749" y="1040"/>
                  </a:lnTo>
                  <a:lnTo>
                    <a:pt x="1082" y="1082"/>
                  </a:lnTo>
                  <a:lnTo>
                    <a:pt x="1706" y="1082"/>
                  </a:lnTo>
                  <a:lnTo>
                    <a:pt x="1955" y="1040"/>
                  </a:lnTo>
                  <a:lnTo>
                    <a:pt x="2225" y="957"/>
                  </a:lnTo>
                  <a:lnTo>
                    <a:pt x="2454" y="833"/>
                  </a:lnTo>
                  <a:lnTo>
                    <a:pt x="2558" y="729"/>
                  </a:lnTo>
                  <a:lnTo>
                    <a:pt x="2620" y="604"/>
                  </a:lnTo>
                  <a:lnTo>
                    <a:pt x="2641" y="479"/>
                  </a:lnTo>
                  <a:lnTo>
                    <a:pt x="2641" y="334"/>
                  </a:lnTo>
                  <a:lnTo>
                    <a:pt x="2620" y="250"/>
                  </a:lnTo>
                  <a:lnTo>
                    <a:pt x="2599" y="167"/>
                  </a:lnTo>
                  <a:lnTo>
                    <a:pt x="2537" y="105"/>
                  </a:lnTo>
                  <a:lnTo>
                    <a:pt x="2475" y="63"/>
                  </a:lnTo>
                  <a:lnTo>
                    <a:pt x="2350" y="22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8"/>
            <p:cNvSpPr/>
            <p:nvPr/>
          </p:nvSpPr>
          <p:spPr>
            <a:xfrm>
              <a:off x="6269725" y="4330050"/>
              <a:ext cx="39525" cy="48350"/>
            </a:xfrm>
            <a:custGeom>
              <a:rect b="b" l="l" r="r" t="t"/>
              <a:pathLst>
                <a:path extrusionOk="0" h="1934" w="1581">
                  <a:moveTo>
                    <a:pt x="1311" y="208"/>
                  </a:moveTo>
                  <a:lnTo>
                    <a:pt x="1373" y="250"/>
                  </a:lnTo>
                  <a:lnTo>
                    <a:pt x="1394" y="291"/>
                  </a:lnTo>
                  <a:lnTo>
                    <a:pt x="1394" y="312"/>
                  </a:lnTo>
                  <a:lnTo>
                    <a:pt x="1394" y="375"/>
                  </a:lnTo>
                  <a:lnTo>
                    <a:pt x="1394" y="458"/>
                  </a:lnTo>
                  <a:lnTo>
                    <a:pt x="1311" y="603"/>
                  </a:lnTo>
                  <a:lnTo>
                    <a:pt x="1186" y="790"/>
                  </a:lnTo>
                  <a:lnTo>
                    <a:pt x="1040" y="977"/>
                  </a:lnTo>
                  <a:lnTo>
                    <a:pt x="853" y="1165"/>
                  </a:lnTo>
                  <a:lnTo>
                    <a:pt x="645" y="1352"/>
                  </a:lnTo>
                  <a:lnTo>
                    <a:pt x="437" y="1518"/>
                  </a:lnTo>
                  <a:lnTo>
                    <a:pt x="250" y="1643"/>
                  </a:lnTo>
                  <a:lnTo>
                    <a:pt x="271" y="1476"/>
                  </a:lnTo>
                  <a:lnTo>
                    <a:pt x="313" y="1289"/>
                  </a:lnTo>
                  <a:lnTo>
                    <a:pt x="354" y="1123"/>
                  </a:lnTo>
                  <a:lnTo>
                    <a:pt x="417" y="957"/>
                  </a:lnTo>
                  <a:lnTo>
                    <a:pt x="500" y="790"/>
                  </a:lnTo>
                  <a:lnTo>
                    <a:pt x="583" y="624"/>
                  </a:lnTo>
                  <a:lnTo>
                    <a:pt x="687" y="478"/>
                  </a:lnTo>
                  <a:lnTo>
                    <a:pt x="791" y="333"/>
                  </a:lnTo>
                  <a:lnTo>
                    <a:pt x="853" y="271"/>
                  </a:lnTo>
                  <a:lnTo>
                    <a:pt x="936" y="229"/>
                  </a:lnTo>
                  <a:lnTo>
                    <a:pt x="1019" y="208"/>
                  </a:lnTo>
                  <a:close/>
                  <a:moveTo>
                    <a:pt x="1040" y="0"/>
                  </a:moveTo>
                  <a:lnTo>
                    <a:pt x="895" y="42"/>
                  </a:lnTo>
                  <a:lnTo>
                    <a:pt x="749" y="104"/>
                  </a:lnTo>
                  <a:lnTo>
                    <a:pt x="645" y="187"/>
                  </a:lnTo>
                  <a:lnTo>
                    <a:pt x="541" y="271"/>
                  </a:lnTo>
                  <a:lnTo>
                    <a:pt x="458" y="375"/>
                  </a:lnTo>
                  <a:lnTo>
                    <a:pt x="375" y="499"/>
                  </a:lnTo>
                  <a:lnTo>
                    <a:pt x="313" y="624"/>
                  </a:lnTo>
                  <a:lnTo>
                    <a:pt x="209" y="894"/>
                  </a:lnTo>
                  <a:lnTo>
                    <a:pt x="126" y="1165"/>
                  </a:lnTo>
                  <a:lnTo>
                    <a:pt x="63" y="1414"/>
                  </a:lnTo>
                  <a:lnTo>
                    <a:pt x="22" y="1622"/>
                  </a:lnTo>
                  <a:lnTo>
                    <a:pt x="1" y="1830"/>
                  </a:lnTo>
                  <a:lnTo>
                    <a:pt x="1" y="1892"/>
                  </a:lnTo>
                  <a:lnTo>
                    <a:pt x="42" y="1913"/>
                  </a:lnTo>
                  <a:lnTo>
                    <a:pt x="105" y="1934"/>
                  </a:lnTo>
                  <a:lnTo>
                    <a:pt x="146" y="1934"/>
                  </a:lnTo>
                  <a:lnTo>
                    <a:pt x="354" y="1809"/>
                  </a:lnTo>
                  <a:lnTo>
                    <a:pt x="583" y="1643"/>
                  </a:lnTo>
                  <a:lnTo>
                    <a:pt x="832" y="1435"/>
                  </a:lnTo>
                  <a:lnTo>
                    <a:pt x="1082" y="1206"/>
                  </a:lnTo>
                  <a:lnTo>
                    <a:pt x="1290" y="957"/>
                  </a:lnTo>
                  <a:lnTo>
                    <a:pt x="1456" y="728"/>
                  </a:lnTo>
                  <a:lnTo>
                    <a:pt x="1518" y="603"/>
                  </a:lnTo>
                  <a:lnTo>
                    <a:pt x="1560" y="499"/>
                  </a:lnTo>
                  <a:lnTo>
                    <a:pt x="1581" y="395"/>
                  </a:lnTo>
                  <a:lnTo>
                    <a:pt x="1581" y="291"/>
                  </a:lnTo>
                  <a:lnTo>
                    <a:pt x="1560" y="208"/>
                  </a:lnTo>
                  <a:lnTo>
                    <a:pt x="1498" y="125"/>
                  </a:lnTo>
                  <a:lnTo>
                    <a:pt x="1435" y="84"/>
                  </a:lnTo>
                  <a:lnTo>
                    <a:pt x="1373" y="42"/>
                  </a:lnTo>
                  <a:lnTo>
                    <a:pt x="1290" y="21"/>
                  </a:lnTo>
                  <a:lnTo>
                    <a:pt x="1186" y="2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8"/>
            <p:cNvSpPr/>
            <p:nvPr/>
          </p:nvSpPr>
          <p:spPr>
            <a:xfrm>
              <a:off x="6103425" y="938375"/>
              <a:ext cx="19250" cy="12500"/>
            </a:xfrm>
            <a:custGeom>
              <a:rect b="b" l="l" r="r" t="t"/>
              <a:pathLst>
                <a:path extrusionOk="0" h="500" w="770">
                  <a:moveTo>
                    <a:pt x="770" y="0"/>
                  </a:moveTo>
                  <a:lnTo>
                    <a:pt x="0" y="416"/>
                  </a:lnTo>
                  <a:lnTo>
                    <a:pt x="104" y="458"/>
                  </a:lnTo>
                  <a:lnTo>
                    <a:pt x="188" y="478"/>
                  </a:lnTo>
                  <a:lnTo>
                    <a:pt x="250" y="499"/>
                  </a:lnTo>
                  <a:lnTo>
                    <a:pt x="333" y="478"/>
                  </a:lnTo>
                  <a:lnTo>
                    <a:pt x="395" y="458"/>
                  </a:lnTo>
                  <a:lnTo>
                    <a:pt x="458" y="416"/>
                  </a:lnTo>
                  <a:lnTo>
                    <a:pt x="562" y="333"/>
                  </a:lnTo>
                  <a:lnTo>
                    <a:pt x="645" y="208"/>
                  </a:lnTo>
                  <a:lnTo>
                    <a:pt x="707" y="104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8"/>
            <p:cNvSpPr/>
            <p:nvPr/>
          </p:nvSpPr>
          <p:spPr>
            <a:xfrm>
              <a:off x="5889825" y="1941425"/>
              <a:ext cx="465175" cy="48350"/>
            </a:xfrm>
            <a:custGeom>
              <a:rect b="b" l="l" r="r" t="t"/>
              <a:pathLst>
                <a:path extrusionOk="0" h="1934" w="18607">
                  <a:moveTo>
                    <a:pt x="749" y="1"/>
                  </a:moveTo>
                  <a:lnTo>
                    <a:pt x="666" y="21"/>
                  </a:lnTo>
                  <a:lnTo>
                    <a:pt x="582" y="42"/>
                  </a:lnTo>
                  <a:lnTo>
                    <a:pt x="520" y="84"/>
                  </a:lnTo>
                  <a:lnTo>
                    <a:pt x="458" y="146"/>
                  </a:lnTo>
                  <a:lnTo>
                    <a:pt x="21" y="1705"/>
                  </a:lnTo>
                  <a:lnTo>
                    <a:pt x="0" y="1747"/>
                  </a:lnTo>
                  <a:lnTo>
                    <a:pt x="0" y="1788"/>
                  </a:lnTo>
                  <a:lnTo>
                    <a:pt x="21" y="1830"/>
                  </a:lnTo>
                  <a:lnTo>
                    <a:pt x="63" y="1872"/>
                  </a:lnTo>
                  <a:lnTo>
                    <a:pt x="167" y="1913"/>
                  </a:lnTo>
                  <a:lnTo>
                    <a:pt x="291" y="1934"/>
                  </a:lnTo>
                  <a:lnTo>
                    <a:pt x="18274" y="1934"/>
                  </a:lnTo>
                  <a:lnTo>
                    <a:pt x="18357" y="1892"/>
                  </a:lnTo>
                  <a:lnTo>
                    <a:pt x="18419" y="1830"/>
                  </a:lnTo>
                  <a:lnTo>
                    <a:pt x="18440" y="1768"/>
                  </a:lnTo>
                  <a:lnTo>
                    <a:pt x="18606" y="208"/>
                  </a:lnTo>
                  <a:lnTo>
                    <a:pt x="18585" y="125"/>
                  </a:lnTo>
                  <a:lnTo>
                    <a:pt x="18523" y="63"/>
                  </a:lnTo>
                  <a:lnTo>
                    <a:pt x="18419" y="21"/>
                  </a:lnTo>
                  <a:lnTo>
                    <a:pt x="18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8"/>
            <p:cNvSpPr/>
            <p:nvPr/>
          </p:nvSpPr>
          <p:spPr>
            <a:xfrm>
              <a:off x="5889825" y="1941425"/>
              <a:ext cx="465175" cy="48350"/>
            </a:xfrm>
            <a:custGeom>
              <a:rect b="b" l="l" r="r" t="t"/>
              <a:pathLst>
                <a:path extrusionOk="0" fill="none" h="1934" w="18607">
                  <a:moveTo>
                    <a:pt x="458" y="146"/>
                  </a:moveTo>
                  <a:lnTo>
                    <a:pt x="21" y="1705"/>
                  </a:lnTo>
                  <a:lnTo>
                    <a:pt x="21" y="1705"/>
                  </a:lnTo>
                  <a:lnTo>
                    <a:pt x="0" y="1747"/>
                  </a:lnTo>
                  <a:lnTo>
                    <a:pt x="0" y="1788"/>
                  </a:lnTo>
                  <a:lnTo>
                    <a:pt x="21" y="1830"/>
                  </a:lnTo>
                  <a:lnTo>
                    <a:pt x="63" y="1872"/>
                  </a:lnTo>
                  <a:lnTo>
                    <a:pt x="167" y="1913"/>
                  </a:lnTo>
                  <a:lnTo>
                    <a:pt x="291" y="1934"/>
                  </a:lnTo>
                  <a:lnTo>
                    <a:pt x="18149" y="1934"/>
                  </a:lnTo>
                  <a:lnTo>
                    <a:pt x="18149" y="1934"/>
                  </a:lnTo>
                  <a:lnTo>
                    <a:pt x="18274" y="1934"/>
                  </a:lnTo>
                  <a:lnTo>
                    <a:pt x="18357" y="1892"/>
                  </a:lnTo>
                  <a:lnTo>
                    <a:pt x="18419" y="1830"/>
                  </a:lnTo>
                  <a:lnTo>
                    <a:pt x="18440" y="1768"/>
                  </a:lnTo>
                  <a:lnTo>
                    <a:pt x="18606" y="208"/>
                  </a:lnTo>
                  <a:lnTo>
                    <a:pt x="18606" y="208"/>
                  </a:lnTo>
                  <a:lnTo>
                    <a:pt x="18585" y="125"/>
                  </a:lnTo>
                  <a:lnTo>
                    <a:pt x="18523" y="63"/>
                  </a:lnTo>
                  <a:lnTo>
                    <a:pt x="18419" y="21"/>
                  </a:lnTo>
                  <a:lnTo>
                    <a:pt x="18315" y="1"/>
                  </a:lnTo>
                  <a:lnTo>
                    <a:pt x="749" y="1"/>
                  </a:lnTo>
                  <a:lnTo>
                    <a:pt x="749" y="1"/>
                  </a:lnTo>
                  <a:lnTo>
                    <a:pt x="666" y="21"/>
                  </a:lnTo>
                  <a:lnTo>
                    <a:pt x="582" y="42"/>
                  </a:lnTo>
                  <a:lnTo>
                    <a:pt x="520" y="84"/>
                  </a:lnTo>
                  <a:lnTo>
                    <a:pt x="458" y="1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8"/>
            <p:cNvSpPr/>
            <p:nvPr/>
          </p:nvSpPr>
          <p:spPr>
            <a:xfrm>
              <a:off x="5889825" y="1941425"/>
              <a:ext cx="61875" cy="48350"/>
            </a:xfrm>
            <a:custGeom>
              <a:rect b="b" l="l" r="r" t="t"/>
              <a:pathLst>
                <a:path extrusionOk="0" h="1934" w="2475">
                  <a:moveTo>
                    <a:pt x="728" y="1"/>
                  </a:moveTo>
                  <a:lnTo>
                    <a:pt x="645" y="21"/>
                  </a:lnTo>
                  <a:lnTo>
                    <a:pt x="582" y="42"/>
                  </a:lnTo>
                  <a:lnTo>
                    <a:pt x="520" y="84"/>
                  </a:lnTo>
                  <a:lnTo>
                    <a:pt x="458" y="146"/>
                  </a:lnTo>
                  <a:lnTo>
                    <a:pt x="21" y="1705"/>
                  </a:lnTo>
                  <a:lnTo>
                    <a:pt x="0" y="1747"/>
                  </a:lnTo>
                  <a:lnTo>
                    <a:pt x="21" y="1830"/>
                  </a:lnTo>
                  <a:lnTo>
                    <a:pt x="84" y="1892"/>
                  </a:lnTo>
                  <a:lnTo>
                    <a:pt x="187" y="1913"/>
                  </a:lnTo>
                  <a:lnTo>
                    <a:pt x="291" y="1934"/>
                  </a:lnTo>
                  <a:lnTo>
                    <a:pt x="2266" y="19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8"/>
            <p:cNvSpPr/>
            <p:nvPr/>
          </p:nvSpPr>
          <p:spPr>
            <a:xfrm>
              <a:off x="5889825" y="1941425"/>
              <a:ext cx="61875" cy="48350"/>
            </a:xfrm>
            <a:custGeom>
              <a:rect b="b" l="l" r="r" t="t"/>
              <a:pathLst>
                <a:path extrusionOk="0" fill="none" h="1934" w="2475">
                  <a:moveTo>
                    <a:pt x="728" y="1"/>
                  </a:moveTo>
                  <a:lnTo>
                    <a:pt x="728" y="1"/>
                  </a:lnTo>
                  <a:lnTo>
                    <a:pt x="645" y="21"/>
                  </a:lnTo>
                  <a:lnTo>
                    <a:pt x="582" y="42"/>
                  </a:lnTo>
                  <a:lnTo>
                    <a:pt x="520" y="84"/>
                  </a:lnTo>
                  <a:lnTo>
                    <a:pt x="458" y="146"/>
                  </a:lnTo>
                  <a:lnTo>
                    <a:pt x="21" y="1705"/>
                  </a:lnTo>
                  <a:lnTo>
                    <a:pt x="21" y="1705"/>
                  </a:lnTo>
                  <a:lnTo>
                    <a:pt x="0" y="1747"/>
                  </a:lnTo>
                  <a:lnTo>
                    <a:pt x="0" y="1747"/>
                  </a:lnTo>
                  <a:lnTo>
                    <a:pt x="21" y="1830"/>
                  </a:lnTo>
                  <a:lnTo>
                    <a:pt x="84" y="1892"/>
                  </a:lnTo>
                  <a:lnTo>
                    <a:pt x="187" y="1913"/>
                  </a:lnTo>
                  <a:lnTo>
                    <a:pt x="291" y="1934"/>
                  </a:lnTo>
                  <a:lnTo>
                    <a:pt x="2266" y="1934"/>
                  </a:lnTo>
                  <a:lnTo>
                    <a:pt x="2474" y="1"/>
                  </a:lnTo>
                  <a:lnTo>
                    <a:pt x="749" y="1"/>
                  </a:lnTo>
                  <a:lnTo>
                    <a:pt x="749" y="1"/>
                  </a:lnTo>
                  <a:lnTo>
                    <a:pt x="7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8"/>
            <p:cNvSpPr/>
            <p:nvPr/>
          </p:nvSpPr>
          <p:spPr>
            <a:xfrm>
              <a:off x="6316500" y="1973650"/>
              <a:ext cx="13550" cy="16125"/>
            </a:xfrm>
            <a:custGeom>
              <a:rect b="b" l="l" r="r" t="t"/>
              <a:pathLst>
                <a:path extrusionOk="0" h="645" w="542">
                  <a:moveTo>
                    <a:pt x="63" y="0"/>
                  </a:moveTo>
                  <a:lnTo>
                    <a:pt x="1" y="645"/>
                  </a:lnTo>
                  <a:lnTo>
                    <a:pt x="541" y="64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8"/>
            <p:cNvSpPr/>
            <p:nvPr/>
          </p:nvSpPr>
          <p:spPr>
            <a:xfrm>
              <a:off x="6316500" y="1973650"/>
              <a:ext cx="13550" cy="16125"/>
            </a:xfrm>
            <a:custGeom>
              <a:rect b="b" l="l" r="r" t="t"/>
              <a:pathLst>
                <a:path extrusionOk="0" fill="none" h="645" w="542">
                  <a:moveTo>
                    <a:pt x="63" y="0"/>
                  </a:moveTo>
                  <a:lnTo>
                    <a:pt x="1" y="645"/>
                  </a:lnTo>
                  <a:lnTo>
                    <a:pt x="541" y="645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8"/>
            <p:cNvSpPr/>
            <p:nvPr/>
          </p:nvSpPr>
          <p:spPr>
            <a:xfrm>
              <a:off x="6141875" y="1941425"/>
              <a:ext cx="158550" cy="48350"/>
            </a:xfrm>
            <a:custGeom>
              <a:rect b="b" l="l" r="r" t="t"/>
              <a:pathLst>
                <a:path extrusionOk="0" h="1934" w="6342">
                  <a:moveTo>
                    <a:pt x="209" y="1"/>
                  </a:moveTo>
                  <a:lnTo>
                    <a:pt x="1" y="1934"/>
                  </a:lnTo>
                  <a:lnTo>
                    <a:pt x="6154" y="1934"/>
                  </a:lnTo>
                  <a:lnTo>
                    <a:pt x="6341" y="29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6141875" y="1941425"/>
              <a:ext cx="158550" cy="48350"/>
            </a:xfrm>
            <a:custGeom>
              <a:rect b="b" l="l" r="r" t="t"/>
              <a:pathLst>
                <a:path extrusionOk="0" fill="none" h="1934" w="6342">
                  <a:moveTo>
                    <a:pt x="6133" y="1"/>
                  </a:moveTo>
                  <a:lnTo>
                    <a:pt x="209" y="1"/>
                  </a:lnTo>
                  <a:lnTo>
                    <a:pt x="1" y="1934"/>
                  </a:lnTo>
                  <a:lnTo>
                    <a:pt x="6154" y="1934"/>
                  </a:lnTo>
                  <a:lnTo>
                    <a:pt x="6341" y="292"/>
                  </a:lnTo>
                  <a:lnTo>
                    <a:pt x="613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5967250" y="1941425"/>
              <a:ext cx="159575" cy="48350"/>
            </a:xfrm>
            <a:custGeom>
              <a:rect b="b" l="l" r="r" t="t"/>
              <a:pathLst>
                <a:path extrusionOk="0" h="1934" w="6383">
                  <a:moveTo>
                    <a:pt x="209" y="1"/>
                  </a:moveTo>
                  <a:lnTo>
                    <a:pt x="1" y="1934"/>
                  </a:lnTo>
                  <a:lnTo>
                    <a:pt x="6175" y="1934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5967250" y="1941425"/>
              <a:ext cx="159575" cy="48350"/>
            </a:xfrm>
            <a:custGeom>
              <a:rect b="b" l="l" r="r" t="t"/>
              <a:pathLst>
                <a:path extrusionOk="0" fill="none" h="1934" w="6383">
                  <a:moveTo>
                    <a:pt x="6383" y="1"/>
                  </a:moveTo>
                  <a:lnTo>
                    <a:pt x="209" y="1"/>
                  </a:lnTo>
                  <a:lnTo>
                    <a:pt x="1" y="1934"/>
                  </a:lnTo>
                  <a:lnTo>
                    <a:pt x="6175" y="1934"/>
                  </a:lnTo>
                  <a:lnTo>
                    <a:pt x="63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5945950" y="1938300"/>
              <a:ext cx="26525" cy="55650"/>
            </a:xfrm>
            <a:custGeom>
              <a:rect b="b" l="l" r="r" t="t"/>
              <a:pathLst>
                <a:path extrusionOk="0" h="2226" w="1061">
                  <a:moveTo>
                    <a:pt x="333" y="1"/>
                  </a:moveTo>
                  <a:lnTo>
                    <a:pt x="292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1" y="2121"/>
                  </a:lnTo>
                  <a:lnTo>
                    <a:pt x="21" y="2163"/>
                  </a:lnTo>
                  <a:lnTo>
                    <a:pt x="42" y="2204"/>
                  </a:lnTo>
                  <a:lnTo>
                    <a:pt x="104" y="2225"/>
                  </a:lnTo>
                  <a:lnTo>
                    <a:pt x="707" y="2225"/>
                  </a:lnTo>
                  <a:lnTo>
                    <a:pt x="770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61" y="105"/>
                  </a:lnTo>
                  <a:lnTo>
                    <a:pt x="1061" y="63"/>
                  </a:lnTo>
                  <a:lnTo>
                    <a:pt x="1019" y="22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5945950" y="1938300"/>
              <a:ext cx="26525" cy="55650"/>
            </a:xfrm>
            <a:custGeom>
              <a:rect b="b" l="l" r="r" t="t"/>
              <a:pathLst>
                <a:path extrusionOk="0" fill="none" h="2226" w="1061">
                  <a:moveTo>
                    <a:pt x="645" y="2225"/>
                  </a:moveTo>
                  <a:lnTo>
                    <a:pt x="167" y="2225"/>
                  </a:lnTo>
                  <a:lnTo>
                    <a:pt x="167" y="2225"/>
                  </a:lnTo>
                  <a:lnTo>
                    <a:pt x="104" y="2225"/>
                  </a:lnTo>
                  <a:lnTo>
                    <a:pt x="42" y="2204"/>
                  </a:lnTo>
                  <a:lnTo>
                    <a:pt x="21" y="2163"/>
                  </a:lnTo>
                  <a:lnTo>
                    <a:pt x="1" y="2121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50" y="63"/>
                  </a:lnTo>
                  <a:lnTo>
                    <a:pt x="292" y="22"/>
                  </a:lnTo>
                  <a:lnTo>
                    <a:pt x="333" y="1"/>
                  </a:lnTo>
                  <a:lnTo>
                    <a:pt x="416" y="1"/>
                  </a:lnTo>
                  <a:lnTo>
                    <a:pt x="915" y="1"/>
                  </a:lnTo>
                  <a:lnTo>
                    <a:pt x="915" y="1"/>
                  </a:lnTo>
                  <a:lnTo>
                    <a:pt x="978" y="1"/>
                  </a:lnTo>
                  <a:lnTo>
                    <a:pt x="1019" y="22"/>
                  </a:lnTo>
                  <a:lnTo>
                    <a:pt x="1061" y="63"/>
                  </a:lnTo>
                  <a:lnTo>
                    <a:pt x="1061" y="105"/>
                  </a:lnTo>
                  <a:lnTo>
                    <a:pt x="832" y="2121"/>
                  </a:lnTo>
                  <a:lnTo>
                    <a:pt x="832" y="2121"/>
                  </a:lnTo>
                  <a:lnTo>
                    <a:pt x="811" y="2163"/>
                  </a:lnTo>
                  <a:lnTo>
                    <a:pt x="770" y="2204"/>
                  </a:lnTo>
                  <a:lnTo>
                    <a:pt x="707" y="2225"/>
                  </a:lnTo>
                  <a:lnTo>
                    <a:pt x="645" y="2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5945950" y="1938300"/>
              <a:ext cx="26525" cy="55650"/>
            </a:xfrm>
            <a:custGeom>
              <a:rect b="b" l="l" r="r" t="t"/>
              <a:pathLst>
                <a:path extrusionOk="0" h="2226" w="1061">
                  <a:moveTo>
                    <a:pt x="333" y="1"/>
                  </a:moveTo>
                  <a:lnTo>
                    <a:pt x="292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1" y="2121"/>
                  </a:lnTo>
                  <a:lnTo>
                    <a:pt x="1" y="2142"/>
                  </a:lnTo>
                  <a:lnTo>
                    <a:pt x="21" y="2163"/>
                  </a:lnTo>
                  <a:lnTo>
                    <a:pt x="63" y="2204"/>
                  </a:lnTo>
                  <a:lnTo>
                    <a:pt x="104" y="2225"/>
                  </a:lnTo>
                  <a:lnTo>
                    <a:pt x="707" y="2225"/>
                  </a:lnTo>
                  <a:lnTo>
                    <a:pt x="770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61" y="105"/>
                  </a:lnTo>
                  <a:lnTo>
                    <a:pt x="1061" y="63"/>
                  </a:lnTo>
                  <a:lnTo>
                    <a:pt x="1019" y="22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5945950" y="1938300"/>
              <a:ext cx="26525" cy="55650"/>
            </a:xfrm>
            <a:custGeom>
              <a:rect b="b" l="l" r="r" t="t"/>
              <a:pathLst>
                <a:path extrusionOk="0" fill="none" h="2226" w="1061">
                  <a:moveTo>
                    <a:pt x="915" y="1"/>
                  </a:moveTo>
                  <a:lnTo>
                    <a:pt x="416" y="1"/>
                  </a:lnTo>
                  <a:lnTo>
                    <a:pt x="416" y="1"/>
                  </a:lnTo>
                  <a:lnTo>
                    <a:pt x="333" y="1"/>
                  </a:lnTo>
                  <a:lnTo>
                    <a:pt x="292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1" y="2121"/>
                  </a:lnTo>
                  <a:lnTo>
                    <a:pt x="1" y="2121"/>
                  </a:lnTo>
                  <a:lnTo>
                    <a:pt x="1" y="2142"/>
                  </a:lnTo>
                  <a:lnTo>
                    <a:pt x="1" y="2142"/>
                  </a:lnTo>
                  <a:lnTo>
                    <a:pt x="21" y="2163"/>
                  </a:lnTo>
                  <a:lnTo>
                    <a:pt x="63" y="2204"/>
                  </a:lnTo>
                  <a:lnTo>
                    <a:pt x="104" y="2225"/>
                  </a:lnTo>
                  <a:lnTo>
                    <a:pt x="167" y="2225"/>
                  </a:lnTo>
                  <a:lnTo>
                    <a:pt x="645" y="2225"/>
                  </a:lnTo>
                  <a:lnTo>
                    <a:pt x="645" y="2225"/>
                  </a:lnTo>
                  <a:lnTo>
                    <a:pt x="707" y="2225"/>
                  </a:lnTo>
                  <a:lnTo>
                    <a:pt x="770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61" y="105"/>
                  </a:lnTo>
                  <a:lnTo>
                    <a:pt x="1061" y="105"/>
                  </a:lnTo>
                  <a:lnTo>
                    <a:pt x="1061" y="105"/>
                  </a:lnTo>
                  <a:lnTo>
                    <a:pt x="1061" y="105"/>
                  </a:lnTo>
                  <a:lnTo>
                    <a:pt x="1061" y="63"/>
                  </a:lnTo>
                  <a:lnTo>
                    <a:pt x="1019" y="22"/>
                  </a:lnTo>
                  <a:lnTo>
                    <a:pt x="978" y="1"/>
                  </a:lnTo>
                  <a:lnTo>
                    <a:pt x="9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6295725" y="1938300"/>
              <a:ext cx="26000" cy="55650"/>
            </a:xfrm>
            <a:custGeom>
              <a:rect b="b" l="l" r="r" t="t"/>
              <a:pathLst>
                <a:path extrusionOk="0" h="2226" w="1040">
                  <a:moveTo>
                    <a:pt x="333" y="1"/>
                  </a:moveTo>
                  <a:lnTo>
                    <a:pt x="291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0" y="2121"/>
                  </a:lnTo>
                  <a:lnTo>
                    <a:pt x="21" y="2163"/>
                  </a:lnTo>
                  <a:lnTo>
                    <a:pt x="42" y="2204"/>
                  </a:lnTo>
                  <a:lnTo>
                    <a:pt x="104" y="2225"/>
                  </a:lnTo>
                  <a:lnTo>
                    <a:pt x="666" y="2225"/>
                  </a:lnTo>
                  <a:lnTo>
                    <a:pt x="728" y="2204"/>
                  </a:lnTo>
                  <a:lnTo>
                    <a:pt x="790" y="2163"/>
                  </a:lnTo>
                  <a:lnTo>
                    <a:pt x="811" y="2121"/>
                  </a:lnTo>
                  <a:lnTo>
                    <a:pt x="1040" y="105"/>
                  </a:lnTo>
                  <a:lnTo>
                    <a:pt x="1019" y="63"/>
                  </a:lnTo>
                  <a:lnTo>
                    <a:pt x="998" y="22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6295725" y="1938300"/>
              <a:ext cx="26000" cy="55650"/>
            </a:xfrm>
            <a:custGeom>
              <a:rect b="b" l="l" r="r" t="t"/>
              <a:pathLst>
                <a:path extrusionOk="0" fill="none" h="2226" w="1040">
                  <a:moveTo>
                    <a:pt x="603" y="2225"/>
                  </a:moveTo>
                  <a:lnTo>
                    <a:pt x="167" y="2225"/>
                  </a:lnTo>
                  <a:lnTo>
                    <a:pt x="167" y="2225"/>
                  </a:lnTo>
                  <a:lnTo>
                    <a:pt x="104" y="2225"/>
                  </a:lnTo>
                  <a:lnTo>
                    <a:pt x="42" y="2204"/>
                  </a:lnTo>
                  <a:lnTo>
                    <a:pt x="21" y="2163"/>
                  </a:lnTo>
                  <a:lnTo>
                    <a:pt x="0" y="2121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50" y="63"/>
                  </a:lnTo>
                  <a:lnTo>
                    <a:pt x="291" y="22"/>
                  </a:lnTo>
                  <a:lnTo>
                    <a:pt x="333" y="1"/>
                  </a:lnTo>
                  <a:lnTo>
                    <a:pt x="416" y="1"/>
                  </a:lnTo>
                  <a:lnTo>
                    <a:pt x="873" y="1"/>
                  </a:lnTo>
                  <a:lnTo>
                    <a:pt x="873" y="1"/>
                  </a:lnTo>
                  <a:lnTo>
                    <a:pt x="936" y="1"/>
                  </a:lnTo>
                  <a:lnTo>
                    <a:pt x="998" y="22"/>
                  </a:lnTo>
                  <a:lnTo>
                    <a:pt x="1019" y="63"/>
                  </a:lnTo>
                  <a:lnTo>
                    <a:pt x="1040" y="105"/>
                  </a:lnTo>
                  <a:lnTo>
                    <a:pt x="811" y="2121"/>
                  </a:lnTo>
                  <a:lnTo>
                    <a:pt x="811" y="2121"/>
                  </a:lnTo>
                  <a:lnTo>
                    <a:pt x="790" y="2163"/>
                  </a:lnTo>
                  <a:lnTo>
                    <a:pt x="728" y="2204"/>
                  </a:lnTo>
                  <a:lnTo>
                    <a:pt x="666" y="2225"/>
                  </a:lnTo>
                  <a:lnTo>
                    <a:pt x="603" y="2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8"/>
            <p:cNvSpPr/>
            <p:nvPr/>
          </p:nvSpPr>
          <p:spPr>
            <a:xfrm>
              <a:off x="6295725" y="1948700"/>
              <a:ext cx="22375" cy="45250"/>
            </a:xfrm>
            <a:custGeom>
              <a:rect b="b" l="l" r="r" t="t"/>
              <a:pathLst>
                <a:path extrusionOk="0" h="1810" w="895">
                  <a:moveTo>
                    <a:pt x="187" y="1"/>
                  </a:moveTo>
                  <a:lnTo>
                    <a:pt x="0" y="1705"/>
                  </a:lnTo>
                  <a:lnTo>
                    <a:pt x="21" y="1747"/>
                  </a:lnTo>
                  <a:lnTo>
                    <a:pt x="42" y="1788"/>
                  </a:lnTo>
                  <a:lnTo>
                    <a:pt x="104" y="1809"/>
                  </a:lnTo>
                  <a:lnTo>
                    <a:pt x="666" y="1809"/>
                  </a:lnTo>
                  <a:lnTo>
                    <a:pt x="728" y="1788"/>
                  </a:lnTo>
                  <a:lnTo>
                    <a:pt x="790" y="1747"/>
                  </a:lnTo>
                  <a:lnTo>
                    <a:pt x="811" y="1705"/>
                  </a:lnTo>
                  <a:lnTo>
                    <a:pt x="894" y="998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6295725" y="1948700"/>
              <a:ext cx="22375" cy="45250"/>
            </a:xfrm>
            <a:custGeom>
              <a:rect b="b" l="l" r="r" t="t"/>
              <a:pathLst>
                <a:path extrusionOk="0" fill="none" h="1810" w="895">
                  <a:moveTo>
                    <a:pt x="187" y="1"/>
                  </a:moveTo>
                  <a:lnTo>
                    <a:pt x="0" y="1705"/>
                  </a:lnTo>
                  <a:lnTo>
                    <a:pt x="0" y="1705"/>
                  </a:lnTo>
                  <a:lnTo>
                    <a:pt x="0" y="1705"/>
                  </a:lnTo>
                  <a:lnTo>
                    <a:pt x="0" y="1705"/>
                  </a:lnTo>
                  <a:lnTo>
                    <a:pt x="21" y="1747"/>
                  </a:lnTo>
                  <a:lnTo>
                    <a:pt x="42" y="1788"/>
                  </a:lnTo>
                  <a:lnTo>
                    <a:pt x="104" y="1809"/>
                  </a:lnTo>
                  <a:lnTo>
                    <a:pt x="167" y="1809"/>
                  </a:lnTo>
                  <a:lnTo>
                    <a:pt x="603" y="1809"/>
                  </a:lnTo>
                  <a:lnTo>
                    <a:pt x="603" y="1809"/>
                  </a:lnTo>
                  <a:lnTo>
                    <a:pt x="666" y="1809"/>
                  </a:lnTo>
                  <a:lnTo>
                    <a:pt x="728" y="1788"/>
                  </a:lnTo>
                  <a:lnTo>
                    <a:pt x="790" y="1747"/>
                  </a:lnTo>
                  <a:lnTo>
                    <a:pt x="811" y="1705"/>
                  </a:lnTo>
                  <a:lnTo>
                    <a:pt x="894" y="998"/>
                  </a:lnTo>
                  <a:lnTo>
                    <a:pt x="1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8"/>
            <p:cNvSpPr/>
            <p:nvPr/>
          </p:nvSpPr>
          <p:spPr>
            <a:xfrm>
              <a:off x="6121100" y="1938300"/>
              <a:ext cx="26000" cy="55650"/>
            </a:xfrm>
            <a:custGeom>
              <a:rect b="b" l="l" r="r" t="t"/>
              <a:pathLst>
                <a:path extrusionOk="0" h="2226" w="1040">
                  <a:moveTo>
                    <a:pt x="354" y="1"/>
                  </a:moveTo>
                  <a:lnTo>
                    <a:pt x="291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0" y="2121"/>
                  </a:lnTo>
                  <a:lnTo>
                    <a:pt x="21" y="2163"/>
                  </a:lnTo>
                  <a:lnTo>
                    <a:pt x="42" y="2204"/>
                  </a:lnTo>
                  <a:lnTo>
                    <a:pt x="104" y="2225"/>
                  </a:lnTo>
                  <a:lnTo>
                    <a:pt x="707" y="2225"/>
                  </a:lnTo>
                  <a:lnTo>
                    <a:pt x="769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40" y="105"/>
                  </a:lnTo>
                  <a:lnTo>
                    <a:pt x="1040" y="63"/>
                  </a:lnTo>
                  <a:lnTo>
                    <a:pt x="998" y="22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8"/>
            <p:cNvSpPr/>
            <p:nvPr/>
          </p:nvSpPr>
          <p:spPr>
            <a:xfrm>
              <a:off x="6121100" y="1938300"/>
              <a:ext cx="26000" cy="55650"/>
            </a:xfrm>
            <a:custGeom>
              <a:rect b="b" l="l" r="r" t="t"/>
              <a:pathLst>
                <a:path extrusionOk="0" fill="none" h="2226" w="1040">
                  <a:moveTo>
                    <a:pt x="645" y="2225"/>
                  </a:moveTo>
                  <a:lnTo>
                    <a:pt x="167" y="2225"/>
                  </a:lnTo>
                  <a:lnTo>
                    <a:pt x="167" y="2225"/>
                  </a:lnTo>
                  <a:lnTo>
                    <a:pt x="104" y="2225"/>
                  </a:lnTo>
                  <a:lnTo>
                    <a:pt x="42" y="2204"/>
                  </a:lnTo>
                  <a:lnTo>
                    <a:pt x="21" y="2163"/>
                  </a:lnTo>
                  <a:lnTo>
                    <a:pt x="0" y="2121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50" y="63"/>
                  </a:lnTo>
                  <a:lnTo>
                    <a:pt x="291" y="22"/>
                  </a:lnTo>
                  <a:lnTo>
                    <a:pt x="354" y="1"/>
                  </a:lnTo>
                  <a:lnTo>
                    <a:pt x="416" y="1"/>
                  </a:lnTo>
                  <a:lnTo>
                    <a:pt x="894" y="1"/>
                  </a:lnTo>
                  <a:lnTo>
                    <a:pt x="894" y="1"/>
                  </a:lnTo>
                  <a:lnTo>
                    <a:pt x="957" y="1"/>
                  </a:lnTo>
                  <a:lnTo>
                    <a:pt x="998" y="22"/>
                  </a:lnTo>
                  <a:lnTo>
                    <a:pt x="1040" y="63"/>
                  </a:lnTo>
                  <a:lnTo>
                    <a:pt x="1040" y="105"/>
                  </a:lnTo>
                  <a:lnTo>
                    <a:pt x="832" y="2121"/>
                  </a:lnTo>
                  <a:lnTo>
                    <a:pt x="832" y="2121"/>
                  </a:lnTo>
                  <a:lnTo>
                    <a:pt x="811" y="2163"/>
                  </a:lnTo>
                  <a:lnTo>
                    <a:pt x="769" y="2204"/>
                  </a:lnTo>
                  <a:lnTo>
                    <a:pt x="707" y="2225"/>
                  </a:lnTo>
                  <a:lnTo>
                    <a:pt x="645" y="2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8"/>
            <p:cNvSpPr/>
            <p:nvPr/>
          </p:nvSpPr>
          <p:spPr>
            <a:xfrm>
              <a:off x="6121100" y="1938300"/>
              <a:ext cx="26000" cy="55650"/>
            </a:xfrm>
            <a:custGeom>
              <a:rect b="b" l="l" r="r" t="t"/>
              <a:pathLst>
                <a:path extrusionOk="0" h="2226" w="1040">
                  <a:moveTo>
                    <a:pt x="354" y="1"/>
                  </a:moveTo>
                  <a:lnTo>
                    <a:pt x="291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0" y="2121"/>
                  </a:lnTo>
                  <a:lnTo>
                    <a:pt x="21" y="2163"/>
                  </a:lnTo>
                  <a:lnTo>
                    <a:pt x="63" y="2204"/>
                  </a:lnTo>
                  <a:lnTo>
                    <a:pt x="104" y="2225"/>
                  </a:lnTo>
                  <a:lnTo>
                    <a:pt x="707" y="2225"/>
                  </a:lnTo>
                  <a:lnTo>
                    <a:pt x="769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40" y="105"/>
                  </a:lnTo>
                  <a:lnTo>
                    <a:pt x="1040" y="63"/>
                  </a:lnTo>
                  <a:lnTo>
                    <a:pt x="998" y="22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8"/>
            <p:cNvSpPr/>
            <p:nvPr/>
          </p:nvSpPr>
          <p:spPr>
            <a:xfrm>
              <a:off x="6121100" y="1938300"/>
              <a:ext cx="26000" cy="55650"/>
            </a:xfrm>
            <a:custGeom>
              <a:rect b="b" l="l" r="r" t="t"/>
              <a:pathLst>
                <a:path extrusionOk="0" fill="none" h="2226" w="1040">
                  <a:moveTo>
                    <a:pt x="894" y="1"/>
                  </a:moveTo>
                  <a:lnTo>
                    <a:pt x="416" y="1"/>
                  </a:lnTo>
                  <a:lnTo>
                    <a:pt x="416" y="1"/>
                  </a:lnTo>
                  <a:lnTo>
                    <a:pt x="354" y="1"/>
                  </a:lnTo>
                  <a:lnTo>
                    <a:pt x="291" y="22"/>
                  </a:lnTo>
                  <a:lnTo>
                    <a:pt x="250" y="63"/>
                  </a:lnTo>
                  <a:lnTo>
                    <a:pt x="229" y="105"/>
                  </a:lnTo>
                  <a:lnTo>
                    <a:pt x="0" y="2121"/>
                  </a:lnTo>
                  <a:lnTo>
                    <a:pt x="0" y="2121"/>
                  </a:lnTo>
                  <a:lnTo>
                    <a:pt x="0" y="2121"/>
                  </a:lnTo>
                  <a:lnTo>
                    <a:pt x="0" y="2121"/>
                  </a:lnTo>
                  <a:lnTo>
                    <a:pt x="21" y="2163"/>
                  </a:lnTo>
                  <a:lnTo>
                    <a:pt x="63" y="2204"/>
                  </a:lnTo>
                  <a:lnTo>
                    <a:pt x="104" y="2225"/>
                  </a:lnTo>
                  <a:lnTo>
                    <a:pt x="167" y="2225"/>
                  </a:lnTo>
                  <a:lnTo>
                    <a:pt x="645" y="2225"/>
                  </a:lnTo>
                  <a:lnTo>
                    <a:pt x="645" y="2225"/>
                  </a:lnTo>
                  <a:lnTo>
                    <a:pt x="707" y="2225"/>
                  </a:lnTo>
                  <a:lnTo>
                    <a:pt x="769" y="2204"/>
                  </a:lnTo>
                  <a:lnTo>
                    <a:pt x="811" y="2163"/>
                  </a:lnTo>
                  <a:lnTo>
                    <a:pt x="832" y="2121"/>
                  </a:lnTo>
                  <a:lnTo>
                    <a:pt x="1040" y="105"/>
                  </a:lnTo>
                  <a:lnTo>
                    <a:pt x="1040" y="105"/>
                  </a:lnTo>
                  <a:lnTo>
                    <a:pt x="1040" y="105"/>
                  </a:lnTo>
                  <a:lnTo>
                    <a:pt x="1040" y="105"/>
                  </a:lnTo>
                  <a:lnTo>
                    <a:pt x="1040" y="63"/>
                  </a:lnTo>
                  <a:lnTo>
                    <a:pt x="998" y="22"/>
                  </a:lnTo>
                  <a:lnTo>
                    <a:pt x="957" y="1"/>
                  </a:lnTo>
                  <a:lnTo>
                    <a:pt x="8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8"/>
            <p:cNvSpPr/>
            <p:nvPr/>
          </p:nvSpPr>
          <p:spPr>
            <a:xfrm>
              <a:off x="6163200" y="1543325"/>
              <a:ext cx="652250" cy="735425"/>
            </a:xfrm>
            <a:custGeom>
              <a:rect b="b" l="l" r="r" t="t"/>
              <a:pathLst>
                <a:path extrusionOk="0" h="29417" w="26090">
                  <a:moveTo>
                    <a:pt x="9708" y="0"/>
                  </a:moveTo>
                  <a:lnTo>
                    <a:pt x="9501" y="42"/>
                  </a:lnTo>
                  <a:lnTo>
                    <a:pt x="9272" y="104"/>
                  </a:lnTo>
                  <a:lnTo>
                    <a:pt x="9064" y="187"/>
                  </a:lnTo>
                  <a:lnTo>
                    <a:pt x="8856" y="291"/>
                  </a:lnTo>
                  <a:lnTo>
                    <a:pt x="8669" y="416"/>
                  </a:lnTo>
                  <a:lnTo>
                    <a:pt x="956" y="5925"/>
                  </a:lnTo>
                  <a:lnTo>
                    <a:pt x="769" y="6071"/>
                  </a:lnTo>
                  <a:lnTo>
                    <a:pt x="603" y="6237"/>
                  </a:lnTo>
                  <a:lnTo>
                    <a:pt x="458" y="6403"/>
                  </a:lnTo>
                  <a:lnTo>
                    <a:pt x="333" y="6590"/>
                  </a:lnTo>
                  <a:lnTo>
                    <a:pt x="229" y="6778"/>
                  </a:lnTo>
                  <a:lnTo>
                    <a:pt x="146" y="6985"/>
                  </a:lnTo>
                  <a:lnTo>
                    <a:pt x="63" y="7193"/>
                  </a:lnTo>
                  <a:lnTo>
                    <a:pt x="21" y="7401"/>
                  </a:lnTo>
                  <a:lnTo>
                    <a:pt x="0" y="7630"/>
                  </a:lnTo>
                  <a:lnTo>
                    <a:pt x="0" y="7859"/>
                  </a:lnTo>
                  <a:lnTo>
                    <a:pt x="0" y="8066"/>
                  </a:lnTo>
                  <a:lnTo>
                    <a:pt x="42" y="8295"/>
                  </a:lnTo>
                  <a:lnTo>
                    <a:pt x="104" y="8503"/>
                  </a:lnTo>
                  <a:lnTo>
                    <a:pt x="187" y="8711"/>
                  </a:lnTo>
                  <a:lnTo>
                    <a:pt x="291" y="8919"/>
                  </a:lnTo>
                  <a:lnTo>
                    <a:pt x="416" y="9106"/>
                  </a:lnTo>
                  <a:lnTo>
                    <a:pt x="14240" y="28460"/>
                  </a:lnTo>
                  <a:lnTo>
                    <a:pt x="14386" y="28647"/>
                  </a:lnTo>
                  <a:lnTo>
                    <a:pt x="14531" y="28814"/>
                  </a:lnTo>
                  <a:lnTo>
                    <a:pt x="14719" y="28959"/>
                  </a:lnTo>
                  <a:lnTo>
                    <a:pt x="14906" y="29084"/>
                  </a:lnTo>
                  <a:lnTo>
                    <a:pt x="15093" y="29188"/>
                  </a:lnTo>
                  <a:lnTo>
                    <a:pt x="15301" y="29271"/>
                  </a:lnTo>
                  <a:lnTo>
                    <a:pt x="15509" y="29354"/>
                  </a:lnTo>
                  <a:lnTo>
                    <a:pt x="15716" y="29396"/>
                  </a:lnTo>
                  <a:lnTo>
                    <a:pt x="15945" y="29416"/>
                  </a:lnTo>
                  <a:lnTo>
                    <a:pt x="16382" y="29416"/>
                  </a:lnTo>
                  <a:lnTo>
                    <a:pt x="16590" y="29375"/>
                  </a:lnTo>
                  <a:lnTo>
                    <a:pt x="16818" y="29312"/>
                  </a:lnTo>
                  <a:lnTo>
                    <a:pt x="17026" y="29229"/>
                  </a:lnTo>
                  <a:lnTo>
                    <a:pt x="17234" y="29125"/>
                  </a:lnTo>
                  <a:lnTo>
                    <a:pt x="17421" y="29001"/>
                  </a:lnTo>
                  <a:lnTo>
                    <a:pt x="25134" y="23492"/>
                  </a:lnTo>
                  <a:lnTo>
                    <a:pt x="25321" y="23346"/>
                  </a:lnTo>
                  <a:lnTo>
                    <a:pt x="25487" y="23180"/>
                  </a:lnTo>
                  <a:lnTo>
                    <a:pt x="25633" y="23013"/>
                  </a:lnTo>
                  <a:lnTo>
                    <a:pt x="25757" y="22826"/>
                  </a:lnTo>
                  <a:lnTo>
                    <a:pt x="25861" y="22639"/>
                  </a:lnTo>
                  <a:lnTo>
                    <a:pt x="25944" y="22431"/>
                  </a:lnTo>
                  <a:lnTo>
                    <a:pt x="26028" y="22223"/>
                  </a:lnTo>
                  <a:lnTo>
                    <a:pt x="26069" y="21995"/>
                  </a:lnTo>
                  <a:lnTo>
                    <a:pt x="26090" y="21787"/>
                  </a:lnTo>
                  <a:lnTo>
                    <a:pt x="26090" y="21558"/>
                  </a:lnTo>
                  <a:lnTo>
                    <a:pt x="26090" y="21350"/>
                  </a:lnTo>
                  <a:lnTo>
                    <a:pt x="26048" y="21122"/>
                  </a:lnTo>
                  <a:lnTo>
                    <a:pt x="25986" y="20914"/>
                  </a:lnTo>
                  <a:lnTo>
                    <a:pt x="25903" y="20706"/>
                  </a:lnTo>
                  <a:lnTo>
                    <a:pt x="25799" y="20498"/>
                  </a:lnTo>
                  <a:lnTo>
                    <a:pt x="25674" y="20290"/>
                  </a:lnTo>
                  <a:lnTo>
                    <a:pt x="11850" y="957"/>
                  </a:lnTo>
                  <a:lnTo>
                    <a:pt x="11704" y="770"/>
                  </a:lnTo>
                  <a:lnTo>
                    <a:pt x="11559" y="603"/>
                  </a:lnTo>
                  <a:lnTo>
                    <a:pt x="11372" y="458"/>
                  </a:lnTo>
                  <a:lnTo>
                    <a:pt x="11184" y="333"/>
                  </a:lnTo>
                  <a:lnTo>
                    <a:pt x="10997" y="229"/>
                  </a:lnTo>
                  <a:lnTo>
                    <a:pt x="10789" y="125"/>
                  </a:lnTo>
                  <a:lnTo>
                    <a:pt x="10582" y="63"/>
                  </a:lnTo>
                  <a:lnTo>
                    <a:pt x="10374" y="21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8"/>
            <p:cNvSpPr/>
            <p:nvPr/>
          </p:nvSpPr>
          <p:spPr>
            <a:xfrm>
              <a:off x="6163200" y="1543325"/>
              <a:ext cx="652250" cy="735425"/>
            </a:xfrm>
            <a:custGeom>
              <a:rect b="b" l="l" r="r" t="t"/>
              <a:pathLst>
                <a:path extrusionOk="0" fill="none" h="29417" w="26090">
                  <a:moveTo>
                    <a:pt x="956" y="5925"/>
                  </a:moveTo>
                  <a:lnTo>
                    <a:pt x="8669" y="416"/>
                  </a:lnTo>
                  <a:lnTo>
                    <a:pt x="8669" y="416"/>
                  </a:lnTo>
                  <a:lnTo>
                    <a:pt x="8856" y="291"/>
                  </a:lnTo>
                  <a:lnTo>
                    <a:pt x="9064" y="187"/>
                  </a:lnTo>
                  <a:lnTo>
                    <a:pt x="9272" y="104"/>
                  </a:lnTo>
                  <a:lnTo>
                    <a:pt x="9501" y="42"/>
                  </a:lnTo>
                  <a:lnTo>
                    <a:pt x="9708" y="0"/>
                  </a:lnTo>
                  <a:lnTo>
                    <a:pt x="9937" y="0"/>
                  </a:lnTo>
                  <a:lnTo>
                    <a:pt x="10145" y="0"/>
                  </a:lnTo>
                  <a:lnTo>
                    <a:pt x="10374" y="21"/>
                  </a:lnTo>
                  <a:lnTo>
                    <a:pt x="10582" y="63"/>
                  </a:lnTo>
                  <a:lnTo>
                    <a:pt x="10789" y="125"/>
                  </a:lnTo>
                  <a:lnTo>
                    <a:pt x="10997" y="229"/>
                  </a:lnTo>
                  <a:lnTo>
                    <a:pt x="11184" y="333"/>
                  </a:lnTo>
                  <a:lnTo>
                    <a:pt x="11372" y="458"/>
                  </a:lnTo>
                  <a:lnTo>
                    <a:pt x="11559" y="603"/>
                  </a:lnTo>
                  <a:lnTo>
                    <a:pt x="11704" y="770"/>
                  </a:lnTo>
                  <a:lnTo>
                    <a:pt x="11850" y="957"/>
                  </a:lnTo>
                  <a:lnTo>
                    <a:pt x="25674" y="20290"/>
                  </a:lnTo>
                  <a:lnTo>
                    <a:pt x="25674" y="20290"/>
                  </a:lnTo>
                  <a:lnTo>
                    <a:pt x="25799" y="20498"/>
                  </a:lnTo>
                  <a:lnTo>
                    <a:pt x="25903" y="20706"/>
                  </a:lnTo>
                  <a:lnTo>
                    <a:pt x="25986" y="20914"/>
                  </a:lnTo>
                  <a:lnTo>
                    <a:pt x="26048" y="21122"/>
                  </a:lnTo>
                  <a:lnTo>
                    <a:pt x="26090" y="21350"/>
                  </a:lnTo>
                  <a:lnTo>
                    <a:pt x="26090" y="21558"/>
                  </a:lnTo>
                  <a:lnTo>
                    <a:pt x="26090" y="21787"/>
                  </a:lnTo>
                  <a:lnTo>
                    <a:pt x="26069" y="21995"/>
                  </a:lnTo>
                  <a:lnTo>
                    <a:pt x="26028" y="22223"/>
                  </a:lnTo>
                  <a:lnTo>
                    <a:pt x="25944" y="22431"/>
                  </a:lnTo>
                  <a:lnTo>
                    <a:pt x="25861" y="22639"/>
                  </a:lnTo>
                  <a:lnTo>
                    <a:pt x="25757" y="22826"/>
                  </a:lnTo>
                  <a:lnTo>
                    <a:pt x="25633" y="23013"/>
                  </a:lnTo>
                  <a:lnTo>
                    <a:pt x="25487" y="23180"/>
                  </a:lnTo>
                  <a:lnTo>
                    <a:pt x="25321" y="23346"/>
                  </a:lnTo>
                  <a:lnTo>
                    <a:pt x="25134" y="23492"/>
                  </a:lnTo>
                  <a:lnTo>
                    <a:pt x="17421" y="29001"/>
                  </a:lnTo>
                  <a:lnTo>
                    <a:pt x="17421" y="29001"/>
                  </a:lnTo>
                  <a:lnTo>
                    <a:pt x="17234" y="29125"/>
                  </a:lnTo>
                  <a:lnTo>
                    <a:pt x="17026" y="29229"/>
                  </a:lnTo>
                  <a:lnTo>
                    <a:pt x="16818" y="29312"/>
                  </a:lnTo>
                  <a:lnTo>
                    <a:pt x="16590" y="29375"/>
                  </a:lnTo>
                  <a:lnTo>
                    <a:pt x="16382" y="29416"/>
                  </a:lnTo>
                  <a:lnTo>
                    <a:pt x="16153" y="29416"/>
                  </a:lnTo>
                  <a:lnTo>
                    <a:pt x="15945" y="29416"/>
                  </a:lnTo>
                  <a:lnTo>
                    <a:pt x="15716" y="29396"/>
                  </a:lnTo>
                  <a:lnTo>
                    <a:pt x="15509" y="29354"/>
                  </a:lnTo>
                  <a:lnTo>
                    <a:pt x="15301" y="29271"/>
                  </a:lnTo>
                  <a:lnTo>
                    <a:pt x="15093" y="29188"/>
                  </a:lnTo>
                  <a:lnTo>
                    <a:pt x="14906" y="29084"/>
                  </a:lnTo>
                  <a:lnTo>
                    <a:pt x="14719" y="28959"/>
                  </a:lnTo>
                  <a:lnTo>
                    <a:pt x="14531" y="28814"/>
                  </a:lnTo>
                  <a:lnTo>
                    <a:pt x="14386" y="28647"/>
                  </a:lnTo>
                  <a:lnTo>
                    <a:pt x="14240" y="28460"/>
                  </a:lnTo>
                  <a:lnTo>
                    <a:pt x="416" y="9106"/>
                  </a:lnTo>
                  <a:lnTo>
                    <a:pt x="416" y="9106"/>
                  </a:lnTo>
                  <a:lnTo>
                    <a:pt x="291" y="8919"/>
                  </a:lnTo>
                  <a:lnTo>
                    <a:pt x="187" y="8711"/>
                  </a:lnTo>
                  <a:lnTo>
                    <a:pt x="104" y="8503"/>
                  </a:lnTo>
                  <a:lnTo>
                    <a:pt x="42" y="8295"/>
                  </a:lnTo>
                  <a:lnTo>
                    <a:pt x="0" y="8066"/>
                  </a:lnTo>
                  <a:lnTo>
                    <a:pt x="0" y="7859"/>
                  </a:lnTo>
                  <a:lnTo>
                    <a:pt x="0" y="7630"/>
                  </a:lnTo>
                  <a:lnTo>
                    <a:pt x="21" y="7401"/>
                  </a:lnTo>
                  <a:lnTo>
                    <a:pt x="63" y="7193"/>
                  </a:lnTo>
                  <a:lnTo>
                    <a:pt x="146" y="6985"/>
                  </a:lnTo>
                  <a:lnTo>
                    <a:pt x="229" y="6778"/>
                  </a:lnTo>
                  <a:lnTo>
                    <a:pt x="333" y="6590"/>
                  </a:lnTo>
                  <a:lnTo>
                    <a:pt x="458" y="6403"/>
                  </a:lnTo>
                  <a:lnTo>
                    <a:pt x="603" y="6237"/>
                  </a:lnTo>
                  <a:lnTo>
                    <a:pt x="769" y="6071"/>
                  </a:lnTo>
                  <a:lnTo>
                    <a:pt x="956" y="59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8"/>
            <p:cNvSpPr/>
            <p:nvPr/>
          </p:nvSpPr>
          <p:spPr>
            <a:xfrm>
              <a:off x="6407450" y="899900"/>
              <a:ext cx="925650" cy="1119500"/>
            </a:xfrm>
            <a:custGeom>
              <a:rect b="b" l="l" r="r" t="t"/>
              <a:pathLst>
                <a:path extrusionOk="0" h="44780" w="37026">
                  <a:moveTo>
                    <a:pt x="2267" y="1"/>
                  </a:moveTo>
                  <a:lnTo>
                    <a:pt x="1581" y="479"/>
                  </a:lnTo>
                  <a:lnTo>
                    <a:pt x="728" y="1103"/>
                  </a:lnTo>
                  <a:lnTo>
                    <a:pt x="479" y="1331"/>
                  </a:lnTo>
                  <a:lnTo>
                    <a:pt x="292" y="1581"/>
                  </a:lnTo>
                  <a:lnTo>
                    <a:pt x="146" y="1830"/>
                  </a:lnTo>
                  <a:lnTo>
                    <a:pt x="63" y="2101"/>
                  </a:lnTo>
                  <a:lnTo>
                    <a:pt x="1" y="2371"/>
                  </a:lnTo>
                  <a:lnTo>
                    <a:pt x="1" y="2662"/>
                  </a:lnTo>
                  <a:lnTo>
                    <a:pt x="22" y="2974"/>
                  </a:lnTo>
                  <a:lnTo>
                    <a:pt x="84" y="3286"/>
                  </a:lnTo>
                  <a:lnTo>
                    <a:pt x="188" y="3618"/>
                  </a:lnTo>
                  <a:lnTo>
                    <a:pt x="313" y="3951"/>
                  </a:lnTo>
                  <a:lnTo>
                    <a:pt x="479" y="4283"/>
                  </a:lnTo>
                  <a:lnTo>
                    <a:pt x="687" y="4637"/>
                  </a:lnTo>
                  <a:lnTo>
                    <a:pt x="916" y="5011"/>
                  </a:lnTo>
                  <a:lnTo>
                    <a:pt x="1144" y="5364"/>
                  </a:lnTo>
                  <a:lnTo>
                    <a:pt x="1414" y="5739"/>
                  </a:lnTo>
                  <a:lnTo>
                    <a:pt x="1726" y="6134"/>
                  </a:lnTo>
                  <a:lnTo>
                    <a:pt x="1872" y="6362"/>
                  </a:lnTo>
                  <a:lnTo>
                    <a:pt x="2038" y="6612"/>
                  </a:lnTo>
                  <a:lnTo>
                    <a:pt x="2184" y="6903"/>
                  </a:lnTo>
                  <a:lnTo>
                    <a:pt x="2308" y="7194"/>
                  </a:lnTo>
                  <a:lnTo>
                    <a:pt x="2412" y="7506"/>
                  </a:lnTo>
                  <a:lnTo>
                    <a:pt x="2516" y="7859"/>
                  </a:lnTo>
                  <a:lnTo>
                    <a:pt x="2620" y="8192"/>
                  </a:lnTo>
                  <a:lnTo>
                    <a:pt x="2703" y="8566"/>
                  </a:lnTo>
                  <a:lnTo>
                    <a:pt x="2828" y="9335"/>
                  </a:lnTo>
                  <a:lnTo>
                    <a:pt x="2932" y="10167"/>
                  </a:lnTo>
                  <a:lnTo>
                    <a:pt x="2994" y="11019"/>
                  </a:lnTo>
                  <a:lnTo>
                    <a:pt x="3015" y="11913"/>
                  </a:lnTo>
                  <a:lnTo>
                    <a:pt x="3015" y="12828"/>
                  </a:lnTo>
                  <a:lnTo>
                    <a:pt x="2994" y="13722"/>
                  </a:lnTo>
                  <a:lnTo>
                    <a:pt x="2932" y="14636"/>
                  </a:lnTo>
                  <a:lnTo>
                    <a:pt x="2870" y="15530"/>
                  </a:lnTo>
                  <a:lnTo>
                    <a:pt x="2787" y="16424"/>
                  </a:lnTo>
                  <a:lnTo>
                    <a:pt x="2683" y="17256"/>
                  </a:lnTo>
                  <a:lnTo>
                    <a:pt x="2579" y="18066"/>
                  </a:lnTo>
                  <a:lnTo>
                    <a:pt x="2454" y="18836"/>
                  </a:lnTo>
                  <a:lnTo>
                    <a:pt x="2225" y="20312"/>
                  </a:lnTo>
                  <a:lnTo>
                    <a:pt x="2038" y="21829"/>
                  </a:lnTo>
                  <a:lnTo>
                    <a:pt x="1872" y="23284"/>
                  </a:lnTo>
                  <a:lnTo>
                    <a:pt x="1747" y="24636"/>
                  </a:lnTo>
                  <a:lnTo>
                    <a:pt x="1581" y="26735"/>
                  </a:lnTo>
                  <a:lnTo>
                    <a:pt x="1518" y="27567"/>
                  </a:lnTo>
                  <a:lnTo>
                    <a:pt x="14033" y="44780"/>
                  </a:lnTo>
                  <a:lnTo>
                    <a:pt x="17817" y="44135"/>
                  </a:lnTo>
                  <a:lnTo>
                    <a:pt x="18752" y="43927"/>
                  </a:lnTo>
                  <a:lnTo>
                    <a:pt x="19667" y="43657"/>
                  </a:lnTo>
                  <a:lnTo>
                    <a:pt x="20582" y="43366"/>
                  </a:lnTo>
                  <a:lnTo>
                    <a:pt x="21496" y="43034"/>
                  </a:lnTo>
                  <a:lnTo>
                    <a:pt x="22369" y="42639"/>
                  </a:lnTo>
                  <a:lnTo>
                    <a:pt x="23243" y="42223"/>
                  </a:lnTo>
                  <a:lnTo>
                    <a:pt x="24074" y="41765"/>
                  </a:lnTo>
                  <a:lnTo>
                    <a:pt x="24906" y="41246"/>
                  </a:lnTo>
                  <a:lnTo>
                    <a:pt x="37025" y="32598"/>
                  </a:lnTo>
                  <a:lnTo>
                    <a:pt x="21247" y="10520"/>
                  </a:lnTo>
                  <a:lnTo>
                    <a:pt x="14012" y="15696"/>
                  </a:lnTo>
                  <a:lnTo>
                    <a:pt x="13763" y="15260"/>
                  </a:lnTo>
                  <a:lnTo>
                    <a:pt x="13513" y="14906"/>
                  </a:lnTo>
                  <a:lnTo>
                    <a:pt x="13264" y="14595"/>
                  </a:lnTo>
                  <a:lnTo>
                    <a:pt x="12994" y="14324"/>
                  </a:lnTo>
                  <a:lnTo>
                    <a:pt x="12765" y="14033"/>
                  </a:lnTo>
                  <a:lnTo>
                    <a:pt x="12516" y="13701"/>
                  </a:lnTo>
                  <a:lnTo>
                    <a:pt x="12287" y="13327"/>
                  </a:lnTo>
                  <a:lnTo>
                    <a:pt x="12183" y="13119"/>
                  </a:lnTo>
                  <a:lnTo>
                    <a:pt x="12100" y="12890"/>
                  </a:lnTo>
                  <a:lnTo>
                    <a:pt x="11871" y="12246"/>
                  </a:lnTo>
                  <a:lnTo>
                    <a:pt x="11642" y="11559"/>
                  </a:lnTo>
                  <a:lnTo>
                    <a:pt x="11414" y="10811"/>
                  </a:lnTo>
                  <a:lnTo>
                    <a:pt x="11144" y="10021"/>
                  </a:lnTo>
                  <a:lnTo>
                    <a:pt x="10853" y="9169"/>
                  </a:lnTo>
                  <a:lnTo>
                    <a:pt x="10478" y="8296"/>
                  </a:lnTo>
                  <a:lnTo>
                    <a:pt x="10270" y="7838"/>
                  </a:lnTo>
                  <a:lnTo>
                    <a:pt x="10063" y="7360"/>
                  </a:lnTo>
                  <a:lnTo>
                    <a:pt x="9813" y="6882"/>
                  </a:lnTo>
                  <a:lnTo>
                    <a:pt x="9543" y="6383"/>
                  </a:lnTo>
                  <a:lnTo>
                    <a:pt x="9439" y="6196"/>
                  </a:lnTo>
                  <a:lnTo>
                    <a:pt x="9293" y="5988"/>
                  </a:lnTo>
                  <a:lnTo>
                    <a:pt x="8919" y="5552"/>
                  </a:lnTo>
                  <a:lnTo>
                    <a:pt x="8462" y="5053"/>
                  </a:lnTo>
                  <a:lnTo>
                    <a:pt x="7942" y="4554"/>
                  </a:lnTo>
                  <a:lnTo>
                    <a:pt x="7381" y="4034"/>
                  </a:lnTo>
                  <a:lnTo>
                    <a:pt x="6757" y="3493"/>
                  </a:lnTo>
                  <a:lnTo>
                    <a:pt x="6133" y="2974"/>
                  </a:lnTo>
                  <a:lnTo>
                    <a:pt x="5510" y="2454"/>
                  </a:lnTo>
                  <a:lnTo>
                    <a:pt x="4283" y="1498"/>
                  </a:lnTo>
                  <a:lnTo>
                    <a:pt x="3265" y="72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8"/>
            <p:cNvSpPr/>
            <p:nvPr/>
          </p:nvSpPr>
          <p:spPr>
            <a:xfrm>
              <a:off x="6407450" y="899900"/>
              <a:ext cx="925650" cy="1119500"/>
            </a:xfrm>
            <a:custGeom>
              <a:rect b="b" l="l" r="r" t="t"/>
              <a:pathLst>
                <a:path extrusionOk="0" fill="none" h="44780" w="37026">
                  <a:moveTo>
                    <a:pt x="21247" y="10520"/>
                  </a:moveTo>
                  <a:lnTo>
                    <a:pt x="13721" y="15904"/>
                  </a:lnTo>
                  <a:lnTo>
                    <a:pt x="14012" y="15696"/>
                  </a:lnTo>
                  <a:lnTo>
                    <a:pt x="14012" y="15696"/>
                  </a:lnTo>
                  <a:lnTo>
                    <a:pt x="13763" y="15260"/>
                  </a:lnTo>
                  <a:lnTo>
                    <a:pt x="13513" y="14906"/>
                  </a:lnTo>
                  <a:lnTo>
                    <a:pt x="13264" y="14595"/>
                  </a:lnTo>
                  <a:lnTo>
                    <a:pt x="12994" y="14324"/>
                  </a:lnTo>
                  <a:lnTo>
                    <a:pt x="12765" y="14033"/>
                  </a:lnTo>
                  <a:lnTo>
                    <a:pt x="12516" y="13701"/>
                  </a:lnTo>
                  <a:lnTo>
                    <a:pt x="12287" y="13327"/>
                  </a:lnTo>
                  <a:lnTo>
                    <a:pt x="12183" y="13119"/>
                  </a:lnTo>
                  <a:lnTo>
                    <a:pt x="12100" y="12890"/>
                  </a:lnTo>
                  <a:lnTo>
                    <a:pt x="12100" y="12890"/>
                  </a:lnTo>
                  <a:lnTo>
                    <a:pt x="11871" y="12246"/>
                  </a:lnTo>
                  <a:lnTo>
                    <a:pt x="11642" y="11559"/>
                  </a:lnTo>
                  <a:lnTo>
                    <a:pt x="11414" y="10811"/>
                  </a:lnTo>
                  <a:lnTo>
                    <a:pt x="11144" y="10021"/>
                  </a:lnTo>
                  <a:lnTo>
                    <a:pt x="10853" y="9169"/>
                  </a:lnTo>
                  <a:lnTo>
                    <a:pt x="10478" y="8296"/>
                  </a:lnTo>
                  <a:lnTo>
                    <a:pt x="10270" y="7838"/>
                  </a:lnTo>
                  <a:lnTo>
                    <a:pt x="10063" y="7360"/>
                  </a:lnTo>
                  <a:lnTo>
                    <a:pt x="9813" y="6882"/>
                  </a:lnTo>
                  <a:lnTo>
                    <a:pt x="9543" y="6383"/>
                  </a:lnTo>
                  <a:lnTo>
                    <a:pt x="9543" y="6383"/>
                  </a:lnTo>
                  <a:lnTo>
                    <a:pt x="9439" y="6196"/>
                  </a:lnTo>
                  <a:lnTo>
                    <a:pt x="9293" y="5988"/>
                  </a:lnTo>
                  <a:lnTo>
                    <a:pt x="8919" y="5552"/>
                  </a:lnTo>
                  <a:lnTo>
                    <a:pt x="8462" y="5053"/>
                  </a:lnTo>
                  <a:lnTo>
                    <a:pt x="7942" y="4554"/>
                  </a:lnTo>
                  <a:lnTo>
                    <a:pt x="7381" y="4034"/>
                  </a:lnTo>
                  <a:lnTo>
                    <a:pt x="6757" y="3493"/>
                  </a:lnTo>
                  <a:lnTo>
                    <a:pt x="6133" y="2974"/>
                  </a:lnTo>
                  <a:lnTo>
                    <a:pt x="5510" y="2454"/>
                  </a:lnTo>
                  <a:lnTo>
                    <a:pt x="4283" y="1498"/>
                  </a:lnTo>
                  <a:lnTo>
                    <a:pt x="3265" y="729"/>
                  </a:lnTo>
                  <a:lnTo>
                    <a:pt x="2267" y="1"/>
                  </a:lnTo>
                  <a:lnTo>
                    <a:pt x="2267" y="1"/>
                  </a:lnTo>
                  <a:lnTo>
                    <a:pt x="1581" y="479"/>
                  </a:lnTo>
                  <a:lnTo>
                    <a:pt x="728" y="1103"/>
                  </a:lnTo>
                  <a:lnTo>
                    <a:pt x="728" y="1103"/>
                  </a:lnTo>
                  <a:lnTo>
                    <a:pt x="479" y="1331"/>
                  </a:lnTo>
                  <a:lnTo>
                    <a:pt x="292" y="1581"/>
                  </a:lnTo>
                  <a:lnTo>
                    <a:pt x="146" y="1830"/>
                  </a:lnTo>
                  <a:lnTo>
                    <a:pt x="63" y="2101"/>
                  </a:lnTo>
                  <a:lnTo>
                    <a:pt x="1" y="2371"/>
                  </a:lnTo>
                  <a:lnTo>
                    <a:pt x="1" y="2662"/>
                  </a:lnTo>
                  <a:lnTo>
                    <a:pt x="22" y="2974"/>
                  </a:lnTo>
                  <a:lnTo>
                    <a:pt x="84" y="3286"/>
                  </a:lnTo>
                  <a:lnTo>
                    <a:pt x="188" y="3618"/>
                  </a:lnTo>
                  <a:lnTo>
                    <a:pt x="313" y="3951"/>
                  </a:lnTo>
                  <a:lnTo>
                    <a:pt x="479" y="4283"/>
                  </a:lnTo>
                  <a:lnTo>
                    <a:pt x="687" y="4637"/>
                  </a:lnTo>
                  <a:lnTo>
                    <a:pt x="916" y="5011"/>
                  </a:lnTo>
                  <a:lnTo>
                    <a:pt x="1144" y="5364"/>
                  </a:lnTo>
                  <a:lnTo>
                    <a:pt x="1414" y="5739"/>
                  </a:lnTo>
                  <a:lnTo>
                    <a:pt x="1726" y="6134"/>
                  </a:lnTo>
                  <a:lnTo>
                    <a:pt x="1726" y="6134"/>
                  </a:lnTo>
                  <a:lnTo>
                    <a:pt x="1872" y="6362"/>
                  </a:lnTo>
                  <a:lnTo>
                    <a:pt x="2038" y="6612"/>
                  </a:lnTo>
                  <a:lnTo>
                    <a:pt x="2184" y="6903"/>
                  </a:lnTo>
                  <a:lnTo>
                    <a:pt x="2308" y="7194"/>
                  </a:lnTo>
                  <a:lnTo>
                    <a:pt x="2412" y="7506"/>
                  </a:lnTo>
                  <a:lnTo>
                    <a:pt x="2516" y="7859"/>
                  </a:lnTo>
                  <a:lnTo>
                    <a:pt x="2620" y="8192"/>
                  </a:lnTo>
                  <a:lnTo>
                    <a:pt x="2703" y="8566"/>
                  </a:lnTo>
                  <a:lnTo>
                    <a:pt x="2828" y="9335"/>
                  </a:lnTo>
                  <a:lnTo>
                    <a:pt x="2932" y="10167"/>
                  </a:lnTo>
                  <a:lnTo>
                    <a:pt x="2994" y="11019"/>
                  </a:lnTo>
                  <a:lnTo>
                    <a:pt x="3015" y="11913"/>
                  </a:lnTo>
                  <a:lnTo>
                    <a:pt x="3015" y="12828"/>
                  </a:lnTo>
                  <a:lnTo>
                    <a:pt x="2994" y="13722"/>
                  </a:lnTo>
                  <a:lnTo>
                    <a:pt x="2932" y="14636"/>
                  </a:lnTo>
                  <a:lnTo>
                    <a:pt x="2870" y="15530"/>
                  </a:lnTo>
                  <a:lnTo>
                    <a:pt x="2787" y="16424"/>
                  </a:lnTo>
                  <a:lnTo>
                    <a:pt x="2683" y="17256"/>
                  </a:lnTo>
                  <a:lnTo>
                    <a:pt x="2579" y="18066"/>
                  </a:lnTo>
                  <a:lnTo>
                    <a:pt x="2454" y="18836"/>
                  </a:lnTo>
                  <a:lnTo>
                    <a:pt x="2454" y="18836"/>
                  </a:lnTo>
                  <a:lnTo>
                    <a:pt x="2225" y="20312"/>
                  </a:lnTo>
                  <a:lnTo>
                    <a:pt x="2038" y="21829"/>
                  </a:lnTo>
                  <a:lnTo>
                    <a:pt x="1872" y="23284"/>
                  </a:lnTo>
                  <a:lnTo>
                    <a:pt x="1747" y="24636"/>
                  </a:lnTo>
                  <a:lnTo>
                    <a:pt x="1581" y="26735"/>
                  </a:lnTo>
                  <a:lnTo>
                    <a:pt x="1518" y="27567"/>
                  </a:lnTo>
                  <a:lnTo>
                    <a:pt x="14033" y="44780"/>
                  </a:lnTo>
                  <a:lnTo>
                    <a:pt x="17817" y="44135"/>
                  </a:lnTo>
                  <a:lnTo>
                    <a:pt x="17817" y="44135"/>
                  </a:lnTo>
                  <a:lnTo>
                    <a:pt x="18752" y="43927"/>
                  </a:lnTo>
                  <a:lnTo>
                    <a:pt x="19667" y="43657"/>
                  </a:lnTo>
                  <a:lnTo>
                    <a:pt x="20582" y="43366"/>
                  </a:lnTo>
                  <a:lnTo>
                    <a:pt x="21496" y="43034"/>
                  </a:lnTo>
                  <a:lnTo>
                    <a:pt x="22369" y="42639"/>
                  </a:lnTo>
                  <a:lnTo>
                    <a:pt x="23243" y="42223"/>
                  </a:lnTo>
                  <a:lnTo>
                    <a:pt x="24074" y="41765"/>
                  </a:lnTo>
                  <a:lnTo>
                    <a:pt x="24906" y="41246"/>
                  </a:lnTo>
                  <a:lnTo>
                    <a:pt x="37025" y="32598"/>
                  </a:lnTo>
                  <a:lnTo>
                    <a:pt x="21247" y="105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8"/>
            <p:cNvSpPr/>
            <p:nvPr/>
          </p:nvSpPr>
          <p:spPr>
            <a:xfrm>
              <a:off x="6446425" y="884850"/>
              <a:ext cx="978650" cy="1103375"/>
            </a:xfrm>
            <a:custGeom>
              <a:rect b="b" l="l" r="r" t="t"/>
              <a:pathLst>
                <a:path extrusionOk="0" h="44135" w="39146">
                  <a:moveTo>
                    <a:pt x="2205" y="0"/>
                  </a:moveTo>
                  <a:lnTo>
                    <a:pt x="1955" y="21"/>
                  </a:lnTo>
                  <a:lnTo>
                    <a:pt x="1706" y="83"/>
                  </a:lnTo>
                  <a:lnTo>
                    <a:pt x="1456" y="187"/>
                  </a:lnTo>
                  <a:lnTo>
                    <a:pt x="1248" y="291"/>
                  </a:lnTo>
                  <a:lnTo>
                    <a:pt x="1040" y="395"/>
                  </a:lnTo>
                  <a:lnTo>
                    <a:pt x="853" y="499"/>
                  </a:lnTo>
                  <a:lnTo>
                    <a:pt x="687" y="624"/>
                  </a:lnTo>
                  <a:lnTo>
                    <a:pt x="541" y="749"/>
                  </a:lnTo>
                  <a:lnTo>
                    <a:pt x="417" y="873"/>
                  </a:lnTo>
                  <a:lnTo>
                    <a:pt x="313" y="998"/>
                  </a:lnTo>
                  <a:lnTo>
                    <a:pt x="209" y="1123"/>
                  </a:lnTo>
                  <a:lnTo>
                    <a:pt x="147" y="1268"/>
                  </a:lnTo>
                  <a:lnTo>
                    <a:pt x="84" y="1414"/>
                  </a:lnTo>
                  <a:lnTo>
                    <a:pt x="43" y="1559"/>
                  </a:lnTo>
                  <a:lnTo>
                    <a:pt x="1" y="1705"/>
                  </a:lnTo>
                  <a:lnTo>
                    <a:pt x="1" y="1871"/>
                  </a:lnTo>
                  <a:lnTo>
                    <a:pt x="1" y="2017"/>
                  </a:lnTo>
                  <a:lnTo>
                    <a:pt x="22" y="2183"/>
                  </a:lnTo>
                  <a:lnTo>
                    <a:pt x="43" y="2349"/>
                  </a:lnTo>
                  <a:lnTo>
                    <a:pt x="126" y="2682"/>
                  </a:lnTo>
                  <a:lnTo>
                    <a:pt x="271" y="3056"/>
                  </a:lnTo>
                  <a:lnTo>
                    <a:pt x="458" y="3430"/>
                  </a:lnTo>
                  <a:lnTo>
                    <a:pt x="687" y="3804"/>
                  </a:lnTo>
                  <a:lnTo>
                    <a:pt x="936" y="4199"/>
                  </a:lnTo>
                  <a:lnTo>
                    <a:pt x="1228" y="4615"/>
                  </a:lnTo>
                  <a:lnTo>
                    <a:pt x="1872" y="5488"/>
                  </a:lnTo>
                  <a:lnTo>
                    <a:pt x="2038" y="5717"/>
                  </a:lnTo>
                  <a:lnTo>
                    <a:pt x="2184" y="5987"/>
                  </a:lnTo>
                  <a:lnTo>
                    <a:pt x="2329" y="6258"/>
                  </a:lnTo>
                  <a:lnTo>
                    <a:pt x="2454" y="6549"/>
                  </a:lnTo>
                  <a:lnTo>
                    <a:pt x="2579" y="6881"/>
                  </a:lnTo>
                  <a:lnTo>
                    <a:pt x="2683" y="7214"/>
                  </a:lnTo>
                  <a:lnTo>
                    <a:pt x="2766" y="7567"/>
                  </a:lnTo>
                  <a:lnTo>
                    <a:pt x="2849" y="7941"/>
                  </a:lnTo>
                  <a:lnTo>
                    <a:pt x="2974" y="8711"/>
                  </a:lnTo>
                  <a:lnTo>
                    <a:pt x="3078" y="9521"/>
                  </a:lnTo>
                  <a:lnTo>
                    <a:pt x="3140" y="10394"/>
                  </a:lnTo>
                  <a:lnTo>
                    <a:pt x="3161" y="11268"/>
                  </a:lnTo>
                  <a:lnTo>
                    <a:pt x="3161" y="12182"/>
                  </a:lnTo>
                  <a:lnTo>
                    <a:pt x="3140" y="13097"/>
                  </a:lnTo>
                  <a:lnTo>
                    <a:pt x="3078" y="14012"/>
                  </a:lnTo>
                  <a:lnTo>
                    <a:pt x="3015" y="14906"/>
                  </a:lnTo>
                  <a:lnTo>
                    <a:pt x="2932" y="15779"/>
                  </a:lnTo>
                  <a:lnTo>
                    <a:pt x="2828" y="16631"/>
                  </a:lnTo>
                  <a:lnTo>
                    <a:pt x="2724" y="17442"/>
                  </a:lnTo>
                  <a:lnTo>
                    <a:pt x="2600" y="18190"/>
                  </a:lnTo>
                  <a:lnTo>
                    <a:pt x="2371" y="19666"/>
                  </a:lnTo>
                  <a:lnTo>
                    <a:pt x="2184" y="21184"/>
                  </a:lnTo>
                  <a:lnTo>
                    <a:pt x="2017" y="22660"/>
                  </a:lnTo>
                  <a:lnTo>
                    <a:pt x="1893" y="24011"/>
                  </a:lnTo>
                  <a:lnTo>
                    <a:pt x="1726" y="26090"/>
                  </a:lnTo>
                  <a:lnTo>
                    <a:pt x="1664" y="26921"/>
                  </a:lnTo>
                  <a:lnTo>
                    <a:pt x="14200" y="44135"/>
                  </a:lnTo>
                  <a:lnTo>
                    <a:pt x="17962" y="43490"/>
                  </a:lnTo>
                  <a:lnTo>
                    <a:pt x="18898" y="43282"/>
                  </a:lnTo>
                  <a:lnTo>
                    <a:pt x="19833" y="43033"/>
                  </a:lnTo>
                  <a:lnTo>
                    <a:pt x="20748" y="42721"/>
                  </a:lnTo>
                  <a:lnTo>
                    <a:pt x="21642" y="42388"/>
                  </a:lnTo>
                  <a:lnTo>
                    <a:pt x="22536" y="42014"/>
                  </a:lnTo>
                  <a:lnTo>
                    <a:pt x="23388" y="41577"/>
                  </a:lnTo>
                  <a:lnTo>
                    <a:pt x="24241" y="41120"/>
                  </a:lnTo>
                  <a:lnTo>
                    <a:pt x="25051" y="40621"/>
                  </a:lnTo>
                  <a:lnTo>
                    <a:pt x="38418" y="31079"/>
                  </a:lnTo>
                  <a:lnTo>
                    <a:pt x="38564" y="30954"/>
                  </a:lnTo>
                  <a:lnTo>
                    <a:pt x="38689" y="30851"/>
                  </a:lnTo>
                  <a:lnTo>
                    <a:pt x="38793" y="30705"/>
                  </a:lnTo>
                  <a:lnTo>
                    <a:pt x="38897" y="30580"/>
                  </a:lnTo>
                  <a:lnTo>
                    <a:pt x="38980" y="30435"/>
                  </a:lnTo>
                  <a:lnTo>
                    <a:pt x="39042" y="30268"/>
                  </a:lnTo>
                  <a:lnTo>
                    <a:pt x="39084" y="30123"/>
                  </a:lnTo>
                  <a:lnTo>
                    <a:pt x="39125" y="29957"/>
                  </a:lnTo>
                  <a:lnTo>
                    <a:pt x="39146" y="29790"/>
                  </a:lnTo>
                  <a:lnTo>
                    <a:pt x="39146" y="29624"/>
                  </a:lnTo>
                  <a:lnTo>
                    <a:pt x="39146" y="29458"/>
                  </a:lnTo>
                  <a:lnTo>
                    <a:pt x="39104" y="29291"/>
                  </a:lnTo>
                  <a:lnTo>
                    <a:pt x="39063" y="29146"/>
                  </a:lnTo>
                  <a:lnTo>
                    <a:pt x="39000" y="28980"/>
                  </a:lnTo>
                  <a:lnTo>
                    <a:pt x="38917" y="28834"/>
                  </a:lnTo>
                  <a:lnTo>
                    <a:pt x="38834" y="28689"/>
                  </a:lnTo>
                  <a:lnTo>
                    <a:pt x="38834" y="28668"/>
                  </a:lnTo>
                  <a:lnTo>
                    <a:pt x="38107" y="27670"/>
                  </a:lnTo>
                  <a:lnTo>
                    <a:pt x="38023" y="27566"/>
                  </a:lnTo>
                  <a:lnTo>
                    <a:pt x="37919" y="27462"/>
                  </a:lnTo>
                  <a:lnTo>
                    <a:pt x="37691" y="27275"/>
                  </a:lnTo>
                  <a:lnTo>
                    <a:pt x="37462" y="27129"/>
                  </a:lnTo>
                  <a:lnTo>
                    <a:pt x="37192" y="27025"/>
                  </a:lnTo>
                  <a:lnTo>
                    <a:pt x="36922" y="26963"/>
                  </a:lnTo>
                  <a:lnTo>
                    <a:pt x="36631" y="26963"/>
                  </a:lnTo>
                  <a:lnTo>
                    <a:pt x="36340" y="26984"/>
                  </a:lnTo>
                  <a:lnTo>
                    <a:pt x="36194" y="27025"/>
                  </a:lnTo>
                  <a:lnTo>
                    <a:pt x="36069" y="27088"/>
                  </a:lnTo>
                  <a:lnTo>
                    <a:pt x="35342" y="27192"/>
                  </a:lnTo>
                  <a:lnTo>
                    <a:pt x="35259" y="27213"/>
                  </a:lnTo>
                  <a:lnTo>
                    <a:pt x="35134" y="27213"/>
                  </a:lnTo>
                  <a:lnTo>
                    <a:pt x="35051" y="27171"/>
                  </a:lnTo>
                  <a:lnTo>
                    <a:pt x="35009" y="27150"/>
                  </a:lnTo>
                  <a:lnTo>
                    <a:pt x="34947" y="27088"/>
                  </a:lnTo>
                  <a:lnTo>
                    <a:pt x="34905" y="27025"/>
                  </a:lnTo>
                  <a:lnTo>
                    <a:pt x="34884" y="26963"/>
                  </a:lnTo>
                  <a:lnTo>
                    <a:pt x="34864" y="26880"/>
                  </a:lnTo>
                  <a:lnTo>
                    <a:pt x="34864" y="26776"/>
                  </a:lnTo>
                  <a:lnTo>
                    <a:pt x="34905" y="26693"/>
                  </a:lnTo>
                  <a:lnTo>
                    <a:pt x="34947" y="26610"/>
                  </a:lnTo>
                  <a:lnTo>
                    <a:pt x="35820" y="25591"/>
                  </a:lnTo>
                  <a:lnTo>
                    <a:pt x="36007" y="25342"/>
                  </a:lnTo>
                  <a:lnTo>
                    <a:pt x="36173" y="25050"/>
                  </a:lnTo>
                  <a:lnTo>
                    <a:pt x="36319" y="24739"/>
                  </a:lnTo>
                  <a:lnTo>
                    <a:pt x="36402" y="24427"/>
                  </a:lnTo>
                  <a:lnTo>
                    <a:pt x="36443" y="24261"/>
                  </a:lnTo>
                  <a:lnTo>
                    <a:pt x="36443" y="24094"/>
                  </a:lnTo>
                  <a:lnTo>
                    <a:pt x="36464" y="23928"/>
                  </a:lnTo>
                  <a:lnTo>
                    <a:pt x="36443" y="23782"/>
                  </a:lnTo>
                  <a:lnTo>
                    <a:pt x="36423" y="23637"/>
                  </a:lnTo>
                  <a:lnTo>
                    <a:pt x="36381" y="23491"/>
                  </a:lnTo>
                  <a:lnTo>
                    <a:pt x="36319" y="23346"/>
                  </a:lnTo>
                  <a:lnTo>
                    <a:pt x="36236" y="23221"/>
                  </a:lnTo>
                  <a:lnTo>
                    <a:pt x="34843" y="21225"/>
                  </a:lnTo>
                  <a:lnTo>
                    <a:pt x="34656" y="21017"/>
                  </a:lnTo>
                  <a:lnTo>
                    <a:pt x="34427" y="20830"/>
                  </a:lnTo>
                  <a:lnTo>
                    <a:pt x="34198" y="20685"/>
                  </a:lnTo>
                  <a:lnTo>
                    <a:pt x="33928" y="20581"/>
                  </a:lnTo>
                  <a:lnTo>
                    <a:pt x="33658" y="20519"/>
                  </a:lnTo>
                  <a:lnTo>
                    <a:pt x="33367" y="20519"/>
                  </a:lnTo>
                  <a:lnTo>
                    <a:pt x="33096" y="20539"/>
                  </a:lnTo>
                  <a:lnTo>
                    <a:pt x="32826" y="20622"/>
                  </a:lnTo>
                  <a:lnTo>
                    <a:pt x="31329" y="21121"/>
                  </a:lnTo>
                  <a:lnTo>
                    <a:pt x="31246" y="21142"/>
                  </a:lnTo>
                  <a:lnTo>
                    <a:pt x="31184" y="21142"/>
                  </a:lnTo>
                  <a:lnTo>
                    <a:pt x="31122" y="21121"/>
                  </a:lnTo>
                  <a:lnTo>
                    <a:pt x="31038" y="21101"/>
                  </a:lnTo>
                  <a:lnTo>
                    <a:pt x="30976" y="21059"/>
                  </a:lnTo>
                  <a:lnTo>
                    <a:pt x="30934" y="21017"/>
                  </a:lnTo>
                  <a:lnTo>
                    <a:pt x="30893" y="20955"/>
                  </a:lnTo>
                  <a:lnTo>
                    <a:pt x="30851" y="20893"/>
                  </a:lnTo>
                  <a:lnTo>
                    <a:pt x="30851" y="20810"/>
                  </a:lnTo>
                  <a:lnTo>
                    <a:pt x="30851" y="20726"/>
                  </a:lnTo>
                  <a:lnTo>
                    <a:pt x="30872" y="20643"/>
                  </a:lnTo>
                  <a:lnTo>
                    <a:pt x="30914" y="20560"/>
                  </a:lnTo>
                  <a:lnTo>
                    <a:pt x="32140" y="18835"/>
                  </a:lnTo>
                  <a:lnTo>
                    <a:pt x="32286" y="18606"/>
                  </a:lnTo>
                  <a:lnTo>
                    <a:pt x="32369" y="18357"/>
                  </a:lnTo>
                  <a:lnTo>
                    <a:pt x="32431" y="18107"/>
                  </a:lnTo>
                  <a:lnTo>
                    <a:pt x="32452" y="17858"/>
                  </a:lnTo>
                  <a:lnTo>
                    <a:pt x="32431" y="17587"/>
                  </a:lnTo>
                  <a:lnTo>
                    <a:pt x="32369" y="17338"/>
                  </a:lnTo>
                  <a:lnTo>
                    <a:pt x="32286" y="17088"/>
                  </a:lnTo>
                  <a:lnTo>
                    <a:pt x="32140" y="16860"/>
                  </a:lnTo>
                  <a:lnTo>
                    <a:pt x="30623" y="14739"/>
                  </a:lnTo>
                  <a:lnTo>
                    <a:pt x="30436" y="14531"/>
                  </a:lnTo>
                  <a:lnTo>
                    <a:pt x="30228" y="14344"/>
                  </a:lnTo>
                  <a:lnTo>
                    <a:pt x="29999" y="14199"/>
                  </a:lnTo>
                  <a:lnTo>
                    <a:pt x="29750" y="14095"/>
                  </a:lnTo>
                  <a:lnTo>
                    <a:pt x="29479" y="14032"/>
                  </a:lnTo>
                  <a:lnTo>
                    <a:pt x="29209" y="14012"/>
                  </a:lnTo>
                  <a:lnTo>
                    <a:pt x="28939" y="14032"/>
                  </a:lnTo>
                  <a:lnTo>
                    <a:pt x="28669" y="14116"/>
                  </a:lnTo>
                  <a:lnTo>
                    <a:pt x="26798" y="14739"/>
                  </a:lnTo>
                  <a:lnTo>
                    <a:pt x="26714" y="14760"/>
                  </a:lnTo>
                  <a:lnTo>
                    <a:pt x="26652" y="14760"/>
                  </a:lnTo>
                  <a:lnTo>
                    <a:pt x="26569" y="14739"/>
                  </a:lnTo>
                  <a:lnTo>
                    <a:pt x="26506" y="14719"/>
                  </a:lnTo>
                  <a:lnTo>
                    <a:pt x="26444" y="14677"/>
                  </a:lnTo>
                  <a:lnTo>
                    <a:pt x="26403" y="14635"/>
                  </a:lnTo>
                  <a:lnTo>
                    <a:pt x="26361" y="14573"/>
                  </a:lnTo>
                  <a:lnTo>
                    <a:pt x="26319" y="14511"/>
                  </a:lnTo>
                  <a:lnTo>
                    <a:pt x="26299" y="14427"/>
                  </a:lnTo>
                  <a:lnTo>
                    <a:pt x="26319" y="14344"/>
                  </a:lnTo>
                  <a:lnTo>
                    <a:pt x="26340" y="14261"/>
                  </a:lnTo>
                  <a:lnTo>
                    <a:pt x="26382" y="14178"/>
                  </a:lnTo>
                  <a:lnTo>
                    <a:pt x="27338" y="12910"/>
                  </a:lnTo>
                  <a:lnTo>
                    <a:pt x="27484" y="12660"/>
                  </a:lnTo>
                  <a:lnTo>
                    <a:pt x="27608" y="12411"/>
                  </a:lnTo>
                  <a:lnTo>
                    <a:pt x="27691" y="12141"/>
                  </a:lnTo>
                  <a:lnTo>
                    <a:pt x="27712" y="11870"/>
                  </a:lnTo>
                  <a:lnTo>
                    <a:pt x="27691" y="11600"/>
                  </a:lnTo>
                  <a:lnTo>
                    <a:pt x="27650" y="11330"/>
                  </a:lnTo>
                  <a:lnTo>
                    <a:pt x="27546" y="11060"/>
                  </a:lnTo>
                  <a:lnTo>
                    <a:pt x="27400" y="10831"/>
                  </a:lnTo>
                  <a:lnTo>
                    <a:pt x="25945" y="8773"/>
                  </a:lnTo>
                  <a:lnTo>
                    <a:pt x="25841" y="8627"/>
                  </a:lnTo>
                  <a:lnTo>
                    <a:pt x="25717" y="8523"/>
                  </a:lnTo>
                  <a:lnTo>
                    <a:pt x="25592" y="8399"/>
                  </a:lnTo>
                  <a:lnTo>
                    <a:pt x="25446" y="8316"/>
                  </a:lnTo>
                  <a:lnTo>
                    <a:pt x="25301" y="8232"/>
                  </a:lnTo>
                  <a:lnTo>
                    <a:pt x="25155" y="8170"/>
                  </a:lnTo>
                  <a:lnTo>
                    <a:pt x="24989" y="8108"/>
                  </a:lnTo>
                  <a:lnTo>
                    <a:pt x="24823" y="8087"/>
                  </a:lnTo>
                  <a:lnTo>
                    <a:pt x="24656" y="8066"/>
                  </a:lnTo>
                  <a:lnTo>
                    <a:pt x="24490" y="8045"/>
                  </a:lnTo>
                  <a:lnTo>
                    <a:pt x="24324" y="8066"/>
                  </a:lnTo>
                  <a:lnTo>
                    <a:pt x="24157" y="8087"/>
                  </a:lnTo>
                  <a:lnTo>
                    <a:pt x="24012" y="8149"/>
                  </a:lnTo>
                  <a:lnTo>
                    <a:pt x="23846" y="8212"/>
                  </a:lnTo>
                  <a:lnTo>
                    <a:pt x="23700" y="8274"/>
                  </a:lnTo>
                  <a:lnTo>
                    <a:pt x="23534" y="8378"/>
                  </a:lnTo>
                  <a:lnTo>
                    <a:pt x="13909" y="15259"/>
                  </a:lnTo>
                  <a:lnTo>
                    <a:pt x="13659" y="14822"/>
                  </a:lnTo>
                  <a:lnTo>
                    <a:pt x="13451" y="14448"/>
                  </a:lnTo>
                  <a:lnTo>
                    <a:pt x="13035" y="13783"/>
                  </a:lnTo>
                  <a:lnTo>
                    <a:pt x="12848" y="13450"/>
                  </a:lnTo>
                  <a:lnTo>
                    <a:pt x="12661" y="13097"/>
                  </a:lnTo>
                  <a:lnTo>
                    <a:pt x="12474" y="12702"/>
                  </a:lnTo>
                  <a:lnTo>
                    <a:pt x="12266" y="12245"/>
                  </a:lnTo>
                  <a:lnTo>
                    <a:pt x="12058" y="11621"/>
                  </a:lnTo>
                  <a:lnTo>
                    <a:pt x="11830" y="10914"/>
                  </a:lnTo>
                  <a:lnTo>
                    <a:pt x="11601" y="10187"/>
                  </a:lnTo>
                  <a:lnTo>
                    <a:pt x="11331" y="9376"/>
                  </a:lnTo>
                  <a:lnTo>
                    <a:pt x="11019" y="8544"/>
                  </a:lnTo>
                  <a:lnTo>
                    <a:pt x="10666" y="7650"/>
                  </a:lnTo>
                  <a:lnTo>
                    <a:pt x="10458" y="7193"/>
                  </a:lnTo>
                  <a:lnTo>
                    <a:pt x="10250" y="6715"/>
                  </a:lnTo>
                  <a:lnTo>
                    <a:pt x="10000" y="6237"/>
                  </a:lnTo>
                  <a:lnTo>
                    <a:pt x="9730" y="5759"/>
                  </a:lnTo>
                  <a:lnTo>
                    <a:pt x="9439" y="5239"/>
                  </a:lnTo>
                  <a:lnTo>
                    <a:pt x="9065" y="4719"/>
                  </a:lnTo>
                  <a:lnTo>
                    <a:pt x="8649" y="4158"/>
                  </a:lnTo>
                  <a:lnTo>
                    <a:pt x="8171" y="3617"/>
                  </a:lnTo>
                  <a:lnTo>
                    <a:pt x="7672" y="3077"/>
                  </a:lnTo>
                  <a:lnTo>
                    <a:pt x="7131" y="2536"/>
                  </a:lnTo>
                  <a:lnTo>
                    <a:pt x="6570" y="2037"/>
                  </a:lnTo>
                  <a:lnTo>
                    <a:pt x="5988" y="1559"/>
                  </a:lnTo>
                  <a:lnTo>
                    <a:pt x="5385" y="1143"/>
                  </a:lnTo>
                  <a:lnTo>
                    <a:pt x="5094" y="936"/>
                  </a:lnTo>
                  <a:lnTo>
                    <a:pt x="4782" y="769"/>
                  </a:lnTo>
                  <a:lnTo>
                    <a:pt x="4491" y="603"/>
                  </a:lnTo>
                  <a:lnTo>
                    <a:pt x="4180" y="457"/>
                  </a:lnTo>
                  <a:lnTo>
                    <a:pt x="3888" y="333"/>
                  </a:lnTo>
                  <a:lnTo>
                    <a:pt x="3597" y="208"/>
                  </a:lnTo>
                  <a:lnTo>
                    <a:pt x="3306" y="125"/>
                  </a:lnTo>
                  <a:lnTo>
                    <a:pt x="3015" y="62"/>
                  </a:lnTo>
                  <a:lnTo>
                    <a:pt x="2745" y="21"/>
                  </a:lnTo>
                  <a:lnTo>
                    <a:pt x="247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8"/>
            <p:cNvSpPr/>
            <p:nvPr/>
          </p:nvSpPr>
          <p:spPr>
            <a:xfrm>
              <a:off x="6446425" y="884850"/>
              <a:ext cx="978650" cy="1103375"/>
            </a:xfrm>
            <a:custGeom>
              <a:rect b="b" l="l" r="r" t="t"/>
              <a:pathLst>
                <a:path extrusionOk="0" fill="none" h="44135" w="39146">
                  <a:moveTo>
                    <a:pt x="25945" y="8773"/>
                  </a:moveTo>
                  <a:lnTo>
                    <a:pt x="25945" y="8773"/>
                  </a:lnTo>
                  <a:lnTo>
                    <a:pt x="25841" y="8627"/>
                  </a:lnTo>
                  <a:lnTo>
                    <a:pt x="25717" y="8523"/>
                  </a:lnTo>
                  <a:lnTo>
                    <a:pt x="25592" y="8399"/>
                  </a:lnTo>
                  <a:lnTo>
                    <a:pt x="25446" y="8316"/>
                  </a:lnTo>
                  <a:lnTo>
                    <a:pt x="25301" y="8232"/>
                  </a:lnTo>
                  <a:lnTo>
                    <a:pt x="25155" y="8170"/>
                  </a:lnTo>
                  <a:lnTo>
                    <a:pt x="24989" y="8108"/>
                  </a:lnTo>
                  <a:lnTo>
                    <a:pt x="24823" y="8087"/>
                  </a:lnTo>
                  <a:lnTo>
                    <a:pt x="24656" y="8066"/>
                  </a:lnTo>
                  <a:lnTo>
                    <a:pt x="24490" y="8045"/>
                  </a:lnTo>
                  <a:lnTo>
                    <a:pt x="24324" y="8066"/>
                  </a:lnTo>
                  <a:lnTo>
                    <a:pt x="24157" y="8087"/>
                  </a:lnTo>
                  <a:lnTo>
                    <a:pt x="24012" y="8149"/>
                  </a:lnTo>
                  <a:lnTo>
                    <a:pt x="23846" y="8212"/>
                  </a:lnTo>
                  <a:lnTo>
                    <a:pt x="23700" y="8274"/>
                  </a:lnTo>
                  <a:lnTo>
                    <a:pt x="23534" y="8378"/>
                  </a:lnTo>
                  <a:lnTo>
                    <a:pt x="23534" y="8378"/>
                  </a:lnTo>
                  <a:lnTo>
                    <a:pt x="13909" y="15259"/>
                  </a:lnTo>
                  <a:lnTo>
                    <a:pt x="13909" y="15259"/>
                  </a:lnTo>
                  <a:lnTo>
                    <a:pt x="13659" y="14822"/>
                  </a:lnTo>
                  <a:lnTo>
                    <a:pt x="13451" y="14448"/>
                  </a:lnTo>
                  <a:lnTo>
                    <a:pt x="13035" y="13783"/>
                  </a:lnTo>
                  <a:lnTo>
                    <a:pt x="12848" y="13450"/>
                  </a:lnTo>
                  <a:lnTo>
                    <a:pt x="12661" y="13097"/>
                  </a:lnTo>
                  <a:lnTo>
                    <a:pt x="12474" y="12702"/>
                  </a:lnTo>
                  <a:lnTo>
                    <a:pt x="12266" y="12245"/>
                  </a:lnTo>
                  <a:lnTo>
                    <a:pt x="12266" y="12245"/>
                  </a:lnTo>
                  <a:lnTo>
                    <a:pt x="12058" y="11621"/>
                  </a:lnTo>
                  <a:lnTo>
                    <a:pt x="11830" y="10914"/>
                  </a:lnTo>
                  <a:lnTo>
                    <a:pt x="11601" y="10187"/>
                  </a:lnTo>
                  <a:lnTo>
                    <a:pt x="11331" y="9376"/>
                  </a:lnTo>
                  <a:lnTo>
                    <a:pt x="11019" y="8544"/>
                  </a:lnTo>
                  <a:lnTo>
                    <a:pt x="10666" y="7650"/>
                  </a:lnTo>
                  <a:lnTo>
                    <a:pt x="10458" y="7193"/>
                  </a:lnTo>
                  <a:lnTo>
                    <a:pt x="10250" y="6715"/>
                  </a:lnTo>
                  <a:lnTo>
                    <a:pt x="10000" y="6237"/>
                  </a:lnTo>
                  <a:lnTo>
                    <a:pt x="9730" y="5759"/>
                  </a:lnTo>
                  <a:lnTo>
                    <a:pt x="9730" y="5759"/>
                  </a:lnTo>
                  <a:lnTo>
                    <a:pt x="9439" y="5239"/>
                  </a:lnTo>
                  <a:lnTo>
                    <a:pt x="9065" y="4719"/>
                  </a:lnTo>
                  <a:lnTo>
                    <a:pt x="8649" y="4158"/>
                  </a:lnTo>
                  <a:lnTo>
                    <a:pt x="8171" y="3617"/>
                  </a:lnTo>
                  <a:lnTo>
                    <a:pt x="7672" y="3077"/>
                  </a:lnTo>
                  <a:lnTo>
                    <a:pt x="7131" y="2536"/>
                  </a:lnTo>
                  <a:lnTo>
                    <a:pt x="6570" y="2037"/>
                  </a:lnTo>
                  <a:lnTo>
                    <a:pt x="5988" y="1559"/>
                  </a:lnTo>
                  <a:lnTo>
                    <a:pt x="5385" y="1143"/>
                  </a:lnTo>
                  <a:lnTo>
                    <a:pt x="5094" y="936"/>
                  </a:lnTo>
                  <a:lnTo>
                    <a:pt x="4782" y="769"/>
                  </a:lnTo>
                  <a:lnTo>
                    <a:pt x="4491" y="603"/>
                  </a:lnTo>
                  <a:lnTo>
                    <a:pt x="4180" y="457"/>
                  </a:lnTo>
                  <a:lnTo>
                    <a:pt x="3888" y="333"/>
                  </a:lnTo>
                  <a:lnTo>
                    <a:pt x="3597" y="208"/>
                  </a:lnTo>
                  <a:lnTo>
                    <a:pt x="3306" y="125"/>
                  </a:lnTo>
                  <a:lnTo>
                    <a:pt x="3015" y="62"/>
                  </a:lnTo>
                  <a:lnTo>
                    <a:pt x="2745" y="21"/>
                  </a:lnTo>
                  <a:lnTo>
                    <a:pt x="2475" y="0"/>
                  </a:lnTo>
                  <a:lnTo>
                    <a:pt x="2205" y="0"/>
                  </a:lnTo>
                  <a:lnTo>
                    <a:pt x="1955" y="21"/>
                  </a:lnTo>
                  <a:lnTo>
                    <a:pt x="1706" y="83"/>
                  </a:lnTo>
                  <a:lnTo>
                    <a:pt x="1456" y="187"/>
                  </a:lnTo>
                  <a:lnTo>
                    <a:pt x="1456" y="187"/>
                  </a:lnTo>
                  <a:lnTo>
                    <a:pt x="1248" y="291"/>
                  </a:lnTo>
                  <a:lnTo>
                    <a:pt x="1040" y="395"/>
                  </a:lnTo>
                  <a:lnTo>
                    <a:pt x="853" y="499"/>
                  </a:lnTo>
                  <a:lnTo>
                    <a:pt x="687" y="624"/>
                  </a:lnTo>
                  <a:lnTo>
                    <a:pt x="541" y="749"/>
                  </a:lnTo>
                  <a:lnTo>
                    <a:pt x="417" y="873"/>
                  </a:lnTo>
                  <a:lnTo>
                    <a:pt x="313" y="998"/>
                  </a:lnTo>
                  <a:lnTo>
                    <a:pt x="209" y="1123"/>
                  </a:lnTo>
                  <a:lnTo>
                    <a:pt x="147" y="1268"/>
                  </a:lnTo>
                  <a:lnTo>
                    <a:pt x="84" y="1414"/>
                  </a:lnTo>
                  <a:lnTo>
                    <a:pt x="43" y="1559"/>
                  </a:lnTo>
                  <a:lnTo>
                    <a:pt x="1" y="1705"/>
                  </a:lnTo>
                  <a:lnTo>
                    <a:pt x="1" y="1871"/>
                  </a:lnTo>
                  <a:lnTo>
                    <a:pt x="1" y="2017"/>
                  </a:lnTo>
                  <a:lnTo>
                    <a:pt x="22" y="2183"/>
                  </a:lnTo>
                  <a:lnTo>
                    <a:pt x="43" y="2349"/>
                  </a:lnTo>
                  <a:lnTo>
                    <a:pt x="126" y="2682"/>
                  </a:lnTo>
                  <a:lnTo>
                    <a:pt x="271" y="3056"/>
                  </a:lnTo>
                  <a:lnTo>
                    <a:pt x="458" y="3430"/>
                  </a:lnTo>
                  <a:lnTo>
                    <a:pt x="687" y="3804"/>
                  </a:lnTo>
                  <a:lnTo>
                    <a:pt x="936" y="4199"/>
                  </a:lnTo>
                  <a:lnTo>
                    <a:pt x="1228" y="4615"/>
                  </a:lnTo>
                  <a:lnTo>
                    <a:pt x="1872" y="5488"/>
                  </a:lnTo>
                  <a:lnTo>
                    <a:pt x="1872" y="5488"/>
                  </a:lnTo>
                  <a:lnTo>
                    <a:pt x="2038" y="5717"/>
                  </a:lnTo>
                  <a:lnTo>
                    <a:pt x="2184" y="5987"/>
                  </a:lnTo>
                  <a:lnTo>
                    <a:pt x="2329" y="6258"/>
                  </a:lnTo>
                  <a:lnTo>
                    <a:pt x="2454" y="6549"/>
                  </a:lnTo>
                  <a:lnTo>
                    <a:pt x="2579" y="6881"/>
                  </a:lnTo>
                  <a:lnTo>
                    <a:pt x="2683" y="7214"/>
                  </a:lnTo>
                  <a:lnTo>
                    <a:pt x="2766" y="7567"/>
                  </a:lnTo>
                  <a:lnTo>
                    <a:pt x="2849" y="7941"/>
                  </a:lnTo>
                  <a:lnTo>
                    <a:pt x="2974" y="8711"/>
                  </a:lnTo>
                  <a:lnTo>
                    <a:pt x="3078" y="9521"/>
                  </a:lnTo>
                  <a:lnTo>
                    <a:pt x="3140" y="10394"/>
                  </a:lnTo>
                  <a:lnTo>
                    <a:pt x="3161" y="11268"/>
                  </a:lnTo>
                  <a:lnTo>
                    <a:pt x="3161" y="12182"/>
                  </a:lnTo>
                  <a:lnTo>
                    <a:pt x="3140" y="13097"/>
                  </a:lnTo>
                  <a:lnTo>
                    <a:pt x="3078" y="14012"/>
                  </a:lnTo>
                  <a:lnTo>
                    <a:pt x="3015" y="14906"/>
                  </a:lnTo>
                  <a:lnTo>
                    <a:pt x="2932" y="15779"/>
                  </a:lnTo>
                  <a:lnTo>
                    <a:pt x="2828" y="16631"/>
                  </a:lnTo>
                  <a:lnTo>
                    <a:pt x="2724" y="17442"/>
                  </a:lnTo>
                  <a:lnTo>
                    <a:pt x="2600" y="18190"/>
                  </a:lnTo>
                  <a:lnTo>
                    <a:pt x="2600" y="18190"/>
                  </a:lnTo>
                  <a:lnTo>
                    <a:pt x="2371" y="19666"/>
                  </a:lnTo>
                  <a:lnTo>
                    <a:pt x="2184" y="21184"/>
                  </a:lnTo>
                  <a:lnTo>
                    <a:pt x="2017" y="22660"/>
                  </a:lnTo>
                  <a:lnTo>
                    <a:pt x="1893" y="24011"/>
                  </a:lnTo>
                  <a:lnTo>
                    <a:pt x="1726" y="26090"/>
                  </a:lnTo>
                  <a:lnTo>
                    <a:pt x="1664" y="26921"/>
                  </a:lnTo>
                  <a:lnTo>
                    <a:pt x="14200" y="44135"/>
                  </a:lnTo>
                  <a:lnTo>
                    <a:pt x="17962" y="43490"/>
                  </a:lnTo>
                  <a:lnTo>
                    <a:pt x="17962" y="43490"/>
                  </a:lnTo>
                  <a:lnTo>
                    <a:pt x="18898" y="43282"/>
                  </a:lnTo>
                  <a:lnTo>
                    <a:pt x="19833" y="43033"/>
                  </a:lnTo>
                  <a:lnTo>
                    <a:pt x="20748" y="42721"/>
                  </a:lnTo>
                  <a:lnTo>
                    <a:pt x="21642" y="42388"/>
                  </a:lnTo>
                  <a:lnTo>
                    <a:pt x="22536" y="42014"/>
                  </a:lnTo>
                  <a:lnTo>
                    <a:pt x="23388" y="41577"/>
                  </a:lnTo>
                  <a:lnTo>
                    <a:pt x="24241" y="41120"/>
                  </a:lnTo>
                  <a:lnTo>
                    <a:pt x="25051" y="40621"/>
                  </a:lnTo>
                  <a:lnTo>
                    <a:pt x="38418" y="31079"/>
                  </a:lnTo>
                  <a:lnTo>
                    <a:pt x="38418" y="31079"/>
                  </a:lnTo>
                  <a:lnTo>
                    <a:pt x="38564" y="30954"/>
                  </a:lnTo>
                  <a:lnTo>
                    <a:pt x="38689" y="30851"/>
                  </a:lnTo>
                  <a:lnTo>
                    <a:pt x="38793" y="30705"/>
                  </a:lnTo>
                  <a:lnTo>
                    <a:pt x="38897" y="30580"/>
                  </a:lnTo>
                  <a:lnTo>
                    <a:pt x="38980" y="30435"/>
                  </a:lnTo>
                  <a:lnTo>
                    <a:pt x="39042" y="30268"/>
                  </a:lnTo>
                  <a:lnTo>
                    <a:pt x="39084" y="30123"/>
                  </a:lnTo>
                  <a:lnTo>
                    <a:pt x="39125" y="29957"/>
                  </a:lnTo>
                  <a:lnTo>
                    <a:pt x="39146" y="29790"/>
                  </a:lnTo>
                  <a:lnTo>
                    <a:pt x="39146" y="29624"/>
                  </a:lnTo>
                  <a:lnTo>
                    <a:pt x="39146" y="29458"/>
                  </a:lnTo>
                  <a:lnTo>
                    <a:pt x="39104" y="29291"/>
                  </a:lnTo>
                  <a:lnTo>
                    <a:pt x="39063" y="29146"/>
                  </a:lnTo>
                  <a:lnTo>
                    <a:pt x="39000" y="28980"/>
                  </a:lnTo>
                  <a:lnTo>
                    <a:pt x="38917" y="28834"/>
                  </a:lnTo>
                  <a:lnTo>
                    <a:pt x="38834" y="28689"/>
                  </a:lnTo>
                  <a:lnTo>
                    <a:pt x="38834" y="28668"/>
                  </a:lnTo>
                  <a:lnTo>
                    <a:pt x="38107" y="27670"/>
                  </a:lnTo>
                  <a:lnTo>
                    <a:pt x="38107" y="27670"/>
                  </a:lnTo>
                  <a:lnTo>
                    <a:pt x="38023" y="27566"/>
                  </a:lnTo>
                  <a:lnTo>
                    <a:pt x="37919" y="27462"/>
                  </a:lnTo>
                  <a:lnTo>
                    <a:pt x="37691" y="27275"/>
                  </a:lnTo>
                  <a:lnTo>
                    <a:pt x="37462" y="27129"/>
                  </a:lnTo>
                  <a:lnTo>
                    <a:pt x="37192" y="27025"/>
                  </a:lnTo>
                  <a:lnTo>
                    <a:pt x="36922" y="26963"/>
                  </a:lnTo>
                  <a:lnTo>
                    <a:pt x="36631" y="26963"/>
                  </a:lnTo>
                  <a:lnTo>
                    <a:pt x="36340" y="26984"/>
                  </a:lnTo>
                  <a:lnTo>
                    <a:pt x="36194" y="27025"/>
                  </a:lnTo>
                  <a:lnTo>
                    <a:pt x="36069" y="27088"/>
                  </a:lnTo>
                  <a:lnTo>
                    <a:pt x="35342" y="27192"/>
                  </a:lnTo>
                  <a:lnTo>
                    <a:pt x="35342" y="27192"/>
                  </a:lnTo>
                  <a:lnTo>
                    <a:pt x="35259" y="27213"/>
                  </a:lnTo>
                  <a:lnTo>
                    <a:pt x="35196" y="27213"/>
                  </a:lnTo>
                  <a:lnTo>
                    <a:pt x="35134" y="27213"/>
                  </a:lnTo>
                  <a:lnTo>
                    <a:pt x="35051" y="27171"/>
                  </a:lnTo>
                  <a:lnTo>
                    <a:pt x="35009" y="27150"/>
                  </a:lnTo>
                  <a:lnTo>
                    <a:pt x="34947" y="27088"/>
                  </a:lnTo>
                  <a:lnTo>
                    <a:pt x="34905" y="27025"/>
                  </a:lnTo>
                  <a:lnTo>
                    <a:pt x="34884" y="26963"/>
                  </a:lnTo>
                  <a:lnTo>
                    <a:pt x="34884" y="26963"/>
                  </a:lnTo>
                  <a:lnTo>
                    <a:pt x="34864" y="26880"/>
                  </a:lnTo>
                  <a:lnTo>
                    <a:pt x="34864" y="26776"/>
                  </a:lnTo>
                  <a:lnTo>
                    <a:pt x="34905" y="26693"/>
                  </a:lnTo>
                  <a:lnTo>
                    <a:pt x="34947" y="26610"/>
                  </a:lnTo>
                  <a:lnTo>
                    <a:pt x="35820" y="25591"/>
                  </a:lnTo>
                  <a:lnTo>
                    <a:pt x="35820" y="25591"/>
                  </a:lnTo>
                  <a:lnTo>
                    <a:pt x="36007" y="25342"/>
                  </a:lnTo>
                  <a:lnTo>
                    <a:pt x="36173" y="25050"/>
                  </a:lnTo>
                  <a:lnTo>
                    <a:pt x="36319" y="24739"/>
                  </a:lnTo>
                  <a:lnTo>
                    <a:pt x="36402" y="24427"/>
                  </a:lnTo>
                  <a:lnTo>
                    <a:pt x="36443" y="24261"/>
                  </a:lnTo>
                  <a:lnTo>
                    <a:pt x="36443" y="24094"/>
                  </a:lnTo>
                  <a:lnTo>
                    <a:pt x="36464" y="23928"/>
                  </a:lnTo>
                  <a:lnTo>
                    <a:pt x="36443" y="23782"/>
                  </a:lnTo>
                  <a:lnTo>
                    <a:pt x="36423" y="23637"/>
                  </a:lnTo>
                  <a:lnTo>
                    <a:pt x="36381" y="23491"/>
                  </a:lnTo>
                  <a:lnTo>
                    <a:pt x="36319" y="23346"/>
                  </a:lnTo>
                  <a:lnTo>
                    <a:pt x="36236" y="23221"/>
                  </a:lnTo>
                  <a:lnTo>
                    <a:pt x="34843" y="21225"/>
                  </a:lnTo>
                  <a:lnTo>
                    <a:pt x="34843" y="21225"/>
                  </a:lnTo>
                  <a:lnTo>
                    <a:pt x="34656" y="21017"/>
                  </a:lnTo>
                  <a:lnTo>
                    <a:pt x="34427" y="20830"/>
                  </a:lnTo>
                  <a:lnTo>
                    <a:pt x="34198" y="20685"/>
                  </a:lnTo>
                  <a:lnTo>
                    <a:pt x="33928" y="20581"/>
                  </a:lnTo>
                  <a:lnTo>
                    <a:pt x="33658" y="20519"/>
                  </a:lnTo>
                  <a:lnTo>
                    <a:pt x="33367" y="20519"/>
                  </a:lnTo>
                  <a:lnTo>
                    <a:pt x="33096" y="20539"/>
                  </a:lnTo>
                  <a:lnTo>
                    <a:pt x="32826" y="20622"/>
                  </a:lnTo>
                  <a:lnTo>
                    <a:pt x="31329" y="21121"/>
                  </a:lnTo>
                  <a:lnTo>
                    <a:pt x="31329" y="21121"/>
                  </a:lnTo>
                  <a:lnTo>
                    <a:pt x="31246" y="21142"/>
                  </a:lnTo>
                  <a:lnTo>
                    <a:pt x="31184" y="21142"/>
                  </a:lnTo>
                  <a:lnTo>
                    <a:pt x="31122" y="21121"/>
                  </a:lnTo>
                  <a:lnTo>
                    <a:pt x="31038" y="21101"/>
                  </a:lnTo>
                  <a:lnTo>
                    <a:pt x="30976" y="21059"/>
                  </a:lnTo>
                  <a:lnTo>
                    <a:pt x="30934" y="21017"/>
                  </a:lnTo>
                  <a:lnTo>
                    <a:pt x="30893" y="20955"/>
                  </a:lnTo>
                  <a:lnTo>
                    <a:pt x="30851" y="20893"/>
                  </a:lnTo>
                  <a:lnTo>
                    <a:pt x="30851" y="20893"/>
                  </a:lnTo>
                  <a:lnTo>
                    <a:pt x="30851" y="20810"/>
                  </a:lnTo>
                  <a:lnTo>
                    <a:pt x="30851" y="20726"/>
                  </a:lnTo>
                  <a:lnTo>
                    <a:pt x="30872" y="20643"/>
                  </a:lnTo>
                  <a:lnTo>
                    <a:pt x="30914" y="20560"/>
                  </a:lnTo>
                  <a:lnTo>
                    <a:pt x="32140" y="18835"/>
                  </a:lnTo>
                  <a:lnTo>
                    <a:pt x="32140" y="18835"/>
                  </a:lnTo>
                  <a:lnTo>
                    <a:pt x="32286" y="18606"/>
                  </a:lnTo>
                  <a:lnTo>
                    <a:pt x="32369" y="18357"/>
                  </a:lnTo>
                  <a:lnTo>
                    <a:pt x="32431" y="18107"/>
                  </a:lnTo>
                  <a:lnTo>
                    <a:pt x="32452" y="17858"/>
                  </a:lnTo>
                  <a:lnTo>
                    <a:pt x="32431" y="17587"/>
                  </a:lnTo>
                  <a:lnTo>
                    <a:pt x="32369" y="17338"/>
                  </a:lnTo>
                  <a:lnTo>
                    <a:pt x="32286" y="17088"/>
                  </a:lnTo>
                  <a:lnTo>
                    <a:pt x="32140" y="16860"/>
                  </a:lnTo>
                  <a:lnTo>
                    <a:pt x="30623" y="14739"/>
                  </a:lnTo>
                  <a:lnTo>
                    <a:pt x="30623" y="14739"/>
                  </a:lnTo>
                  <a:lnTo>
                    <a:pt x="30436" y="14531"/>
                  </a:lnTo>
                  <a:lnTo>
                    <a:pt x="30228" y="14344"/>
                  </a:lnTo>
                  <a:lnTo>
                    <a:pt x="29999" y="14199"/>
                  </a:lnTo>
                  <a:lnTo>
                    <a:pt x="29750" y="14095"/>
                  </a:lnTo>
                  <a:lnTo>
                    <a:pt x="29479" y="14032"/>
                  </a:lnTo>
                  <a:lnTo>
                    <a:pt x="29209" y="14012"/>
                  </a:lnTo>
                  <a:lnTo>
                    <a:pt x="28939" y="14032"/>
                  </a:lnTo>
                  <a:lnTo>
                    <a:pt x="28669" y="14116"/>
                  </a:lnTo>
                  <a:lnTo>
                    <a:pt x="26798" y="14739"/>
                  </a:lnTo>
                  <a:lnTo>
                    <a:pt x="26798" y="14739"/>
                  </a:lnTo>
                  <a:lnTo>
                    <a:pt x="26714" y="14760"/>
                  </a:lnTo>
                  <a:lnTo>
                    <a:pt x="26652" y="14760"/>
                  </a:lnTo>
                  <a:lnTo>
                    <a:pt x="26569" y="14739"/>
                  </a:lnTo>
                  <a:lnTo>
                    <a:pt x="26506" y="14719"/>
                  </a:lnTo>
                  <a:lnTo>
                    <a:pt x="26444" y="14677"/>
                  </a:lnTo>
                  <a:lnTo>
                    <a:pt x="26403" y="14635"/>
                  </a:lnTo>
                  <a:lnTo>
                    <a:pt x="26361" y="14573"/>
                  </a:lnTo>
                  <a:lnTo>
                    <a:pt x="26319" y="14511"/>
                  </a:lnTo>
                  <a:lnTo>
                    <a:pt x="26319" y="14511"/>
                  </a:lnTo>
                  <a:lnTo>
                    <a:pt x="26299" y="14427"/>
                  </a:lnTo>
                  <a:lnTo>
                    <a:pt x="26319" y="14344"/>
                  </a:lnTo>
                  <a:lnTo>
                    <a:pt x="26340" y="14261"/>
                  </a:lnTo>
                  <a:lnTo>
                    <a:pt x="26382" y="14178"/>
                  </a:lnTo>
                  <a:lnTo>
                    <a:pt x="27338" y="12910"/>
                  </a:lnTo>
                  <a:lnTo>
                    <a:pt x="27338" y="12910"/>
                  </a:lnTo>
                  <a:lnTo>
                    <a:pt x="27484" y="12660"/>
                  </a:lnTo>
                  <a:lnTo>
                    <a:pt x="27608" y="12411"/>
                  </a:lnTo>
                  <a:lnTo>
                    <a:pt x="27691" y="12141"/>
                  </a:lnTo>
                  <a:lnTo>
                    <a:pt x="27712" y="11870"/>
                  </a:lnTo>
                  <a:lnTo>
                    <a:pt x="27691" y="11600"/>
                  </a:lnTo>
                  <a:lnTo>
                    <a:pt x="27650" y="11330"/>
                  </a:lnTo>
                  <a:lnTo>
                    <a:pt x="27546" y="11060"/>
                  </a:lnTo>
                  <a:lnTo>
                    <a:pt x="27400" y="10831"/>
                  </a:lnTo>
                  <a:lnTo>
                    <a:pt x="25945" y="87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8"/>
            <p:cNvSpPr/>
            <p:nvPr/>
          </p:nvSpPr>
          <p:spPr>
            <a:xfrm>
              <a:off x="6199050" y="1517325"/>
              <a:ext cx="652800" cy="735425"/>
            </a:xfrm>
            <a:custGeom>
              <a:rect b="b" l="l" r="r" t="t"/>
              <a:pathLst>
                <a:path extrusionOk="0" h="29417" w="26112">
                  <a:moveTo>
                    <a:pt x="9730" y="1"/>
                  </a:moveTo>
                  <a:lnTo>
                    <a:pt x="9501" y="43"/>
                  </a:lnTo>
                  <a:lnTo>
                    <a:pt x="9293" y="105"/>
                  </a:lnTo>
                  <a:lnTo>
                    <a:pt x="9085" y="188"/>
                  </a:lnTo>
                  <a:lnTo>
                    <a:pt x="8877" y="292"/>
                  </a:lnTo>
                  <a:lnTo>
                    <a:pt x="8669" y="417"/>
                  </a:lnTo>
                  <a:lnTo>
                    <a:pt x="957" y="5926"/>
                  </a:lnTo>
                  <a:lnTo>
                    <a:pt x="770" y="6071"/>
                  </a:lnTo>
                  <a:lnTo>
                    <a:pt x="603" y="6238"/>
                  </a:lnTo>
                  <a:lnTo>
                    <a:pt x="458" y="6404"/>
                  </a:lnTo>
                  <a:lnTo>
                    <a:pt x="333" y="6591"/>
                  </a:lnTo>
                  <a:lnTo>
                    <a:pt x="229" y="6778"/>
                  </a:lnTo>
                  <a:lnTo>
                    <a:pt x="146" y="6986"/>
                  </a:lnTo>
                  <a:lnTo>
                    <a:pt x="84" y="7194"/>
                  </a:lnTo>
                  <a:lnTo>
                    <a:pt x="42" y="7402"/>
                  </a:lnTo>
                  <a:lnTo>
                    <a:pt x="1" y="7630"/>
                  </a:lnTo>
                  <a:lnTo>
                    <a:pt x="1" y="7838"/>
                  </a:lnTo>
                  <a:lnTo>
                    <a:pt x="21" y="8067"/>
                  </a:lnTo>
                  <a:lnTo>
                    <a:pt x="63" y="8296"/>
                  </a:lnTo>
                  <a:lnTo>
                    <a:pt x="125" y="8504"/>
                  </a:lnTo>
                  <a:lnTo>
                    <a:pt x="188" y="8711"/>
                  </a:lnTo>
                  <a:lnTo>
                    <a:pt x="292" y="8919"/>
                  </a:lnTo>
                  <a:lnTo>
                    <a:pt x="437" y="9106"/>
                  </a:lnTo>
                  <a:lnTo>
                    <a:pt x="14241" y="28461"/>
                  </a:lnTo>
                  <a:lnTo>
                    <a:pt x="14386" y="28648"/>
                  </a:lnTo>
                  <a:lnTo>
                    <a:pt x="14553" y="28814"/>
                  </a:lnTo>
                  <a:lnTo>
                    <a:pt x="14719" y="28960"/>
                  </a:lnTo>
                  <a:lnTo>
                    <a:pt x="14906" y="29084"/>
                  </a:lnTo>
                  <a:lnTo>
                    <a:pt x="15093" y="29188"/>
                  </a:lnTo>
                  <a:lnTo>
                    <a:pt x="15301" y="29271"/>
                  </a:lnTo>
                  <a:lnTo>
                    <a:pt x="15509" y="29355"/>
                  </a:lnTo>
                  <a:lnTo>
                    <a:pt x="15738" y="29396"/>
                  </a:lnTo>
                  <a:lnTo>
                    <a:pt x="15945" y="29417"/>
                  </a:lnTo>
                  <a:lnTo>
                    <a:pt x="16174" y="29417"/>
                  </a:lnTo>
                  <a:lnTo>
                    <a:pt x="16382" y="29396"/>
                  </a:lnTo>
                  <a:lnTo>
                    <a:pt x="16611" y="29375"/>
                  </a:lnTo>
                  <a:lnTo>
                    <a:pt x="16819" y="29313"/>
                  </a:lnTo>
                  <a:lnTo>
                    <a:pt x="17026" y="29230"/>
                  </a:lnTo>
                  <a:lnTo>
                    <a:pt x="17234" y="29126"/>
                  </a:lnTo>
                  <a:lnTo>
                    <a:pt x="17442" y="29001"/>
                  </a:lnTo>
                  <a:lnTo>
                    <a:pt x="25155" y="23492"/>
                  </a:lnTo>
                  <a:lnTo>
                    <a:pt x="25342" y="23347"/>
                  </a:lnTo>
                  <a:lnTo>
                    <a:pt x="25508" y="23180"/>
                  </a:lnTo>
                  <a:lnTo>
                    <a:pt x="25654" y="23014"/>
                  </a:lnTo>
                  <a:lnTo>
                    <a:pt x="25779" y="22827"/>
                  </a:lnTo>
                  <a:lnTo>
                    <a:pt x="25882" y="22640"/>
                  </a:lnTo>
                  <a:lnTo>
                    <a:pt x="25966" y="22432"/>
                  </a:lnTo>
                  <a:lnTo>
                    <a:pt x="26028" y="22224"/>
                  </a:lnTo>
                  <a:lnTo>
                    <a:pt x="26070" y="21995"/>
                  </a:lnTo>
                  <a:lnTo>
                    <a:pt x="26111" y="21788"/>
                  </a:lnTo>
                  <a:lnTo>
                    <a:pt x="26111" y="21559"/>
                  </a:lnTo>
                  <a:lnTo>
                    <a:pt x="26090" y="21351"/>
                  </a:lnTo>
                  <a:lnTo>
                    <a:pt x="26049" y="21122"/>
                  </a:lnTo>
                  <a:lnTo>
                    <a:pt x="25986" y="20914"/>
                  </a:lnTo>
                  <a:lnTo>
                    <a:pt x="25903" y="20706"/>
                  </a:lnTo>
                  <a:lnTo>
                    <a:pt x="25799" y="20499"/>
                  </a:lnTo>
                  <a:lnTo>
                    <a:pt x="25675" y="20291"/>
                  </a:lnTo>
                  <a:lnTo>
                    <a:pt x="11871" y="957"/>
                  </a:lnTo>
                  <a:lnTo>
                    <a:pt x="11725" y="770"/>
                  </a:lnTo>
                  <a:lnTo>
                    <a:pt x="11559" y="604"/>
                  </a:lnTo>
                  <a:lnTo>
                    <a:pt x="11393" y="458"/>
                  </a:lnTo>
                  <a:lnTo>
                    <a:pt x="11206" y="334"/>
                  </a:lnTo>
                  <a:lnTo>
                    <a:pt x="10998" y="230"/>
                  </a:lnTo>
                  <a:lnTo>
                    <a:pt x="10811" y="126"/>
                  </a:lnTo>
                  <a:lnTo>
                    <a:pt x="10603" y="63"/>
                  </a:lnTo>
                  <a:lnTo>
                    <a:pt x="10374" y="22"/>
                  </a:lnTo>
                  <a:lnTo>
                    <a:pt x="101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8"/>
            <p:cNvSpPr/>
            <p:nvPr/>
          </p:nvSpPr>
          <p:spPr>
            <a:xfrm>
              <a:off x="6199050" y="1517325"/>
              <a:ext cx="652800" cy="735425"/>
            </a:xfrm>
            <a:custGeom>
              <a:rect b="b" l="l" r="r" t="t"/>
              <a:pathLst>
                <a:path extrusionOk="0" fill="none" h="29417" w="26112">
                  <a:moveTo>
                    <a:pt x="957" y="5926"/>
                  </a:moveTo>
                  <a:lnTo>
                    <a:pt x="8669" y="417"/>
                  </a:lnTo>
                  <a:lnTo>
                    <a:pt x="8669" y="417"/>
                  </a:lnTo>
                  <a:lnTo>
                    <a:pt x="8877" y="292"/>
                  </a:lnTo>
                  <a:lnTo>
                    <a:pt x="9085" y="188"/>
                  </a:lnTo>
                  <a:lnTo>
                    <a:pt x="9293" y="105"/>
                  </a:lnTo>
                  <a:lnTo>
                    <a:pt x="9501" y="43"/>
                  </a:lnTo>
                  <a:lnTo>
                    <a:pt x="9730" y="1"/>
                  </a:lnTo>
                  <a:lnTo>
                    <a:pt x="9938" y="1"/>
                  </a:lnTo>
                  <a:lnTo>
                    <a:pt x="10166" y="1"/>
                  </a:lnTo>
                  <a:lnTo>
                    <a:pt x="10374" y="22"/>
                  </a:lnTo>
                  <a:lnTo>
                    <a:pt x="10603" y="63"/>
                  </a:lnTo>
                  <a:lnTo>
                    <a:pt x="10811" y="126"/>
                  </a:lnTo>
                  <a:lnTo>
                    <a:pt x="10998" y="230"/>
                  </a:lnTo>
                  <a:lnTo>
                    <a:pt x="11206" y="334"/>
                  </a:lnTo>
                  <a:lnTo>
                    <a:pt x="11393" y="458"/>
                  </a:lnTo>
                  <a:lnTo>
                    <a:pt x="11559" y="604"/>
                  </a:lnTo>
                  <a:lnTo>
                    <a:pt x="11725" y="770"/>
                  </a:lnTo>
                  <a:lnTo>
                    <a:pt x="11871" y="957"/>
                  </a:lnTo>
                  <a:lnTo>
                    <a:pt x="25675" y="20291"/>
                  </a:lnTo>
                  <a:lnTo>
                    <a:pt x="25675" y="20291"/>
                  </a:lnTo>
                  <a:lnTo>
                    <a:pt x="25799" y="20499"/>
                  </a:lnTo>
                  <a:lnTo>
                    <a:pt x="25903" y="20706"/>
                  </a:lnTo>
                  <a:lnTo>
                    <a:pt x="25986" y="20914"/>
                  </a:lnTo>
                  <a:lnTo>
                    <a:pt x="26049" y="21122"/>
                  </a:lnTo>
                  <a:lnTo>
                    <a:pt x="26090" y="21351"/>
                  </a:lnTo>
                  <a:lnTo>
                    <a:pt x="26111" y="21559"/>
                  </a:lnTo>
                  <a:lnTo>
                    <a:pt x="26111" y="21788"/>
                  </a:lnTo>
                  <a:lnTo>
                    <a:pt x="26070" y="21995"/>
                  </a:lnTo>
                  <a:lnTo>
                    <a:pt x="26028" y="22224"/>
                  </a:lnTo>
                  <a:lnTo>
                    <a:pt x="25966" y="22432"/>
                  </a:lnTo>
                  <a:lnTo>
                    <a:pt x="25882" y="22640"/>
                  </a:lnTo>
                  <a:lnTo>
                    <a:pt x="25779" y="22827"/>
                  </a:lnTo>
                  <a:lnTo>
                    <a:pt x="25654" y="23014"/>
                  </a:lnTo>
                  <a:lnTo>
                    <a:pt x="25508" y="23180"/>
                  </a:lnTo>
                  <a:lnTo>
                    <a:pt x="25342" y="23347"/>
                  </a:lnTo>
                  <a:lnTo>
                    <a:pt x="25155" y="23492"/>
                  </a:lnTo>
                  <a:lnTo>
                    <a:pt x="17442" y="29001"/>
                  </a:lnTo>
                  <a:lnTo>
                    <a:pt x="17442" y="29001"/>
                  </a:lnTo>
                  <a:lnTo>
                    <a:pt x="17234" y="29126"/>
                  </a:lnTo>
                  <a:lnTo>
                    <a:pt x="17026" y="29230"/>
                  </a:lnTo>
                  <a:lnTo>
                    <a:pt x="16819" y="29313"/>
                  </a:lnTo>
                  <a:lnTo>
                    <a:pt x="16611" y="29375"/>
                  </a:lnTo>
                  <a:lnTo>
                    <a:pt x="16382" y="29396"/>
                  </a:lnTo>
                  <a:lnTo>
                    <a:pt x="16174" y="29417"/>
                  </a:lnTo>
                  <a:lnTo>
                    <a:pt x="15945" y="29417"/>
                  </a:lnTo>
                  <a:lnTo>
                    <a:pt x="15738" y="29396"/>
                  </a:lnTo>
                  <a:lnTo>
                    <a:pt x="15509" y="29355"/>
                  </a:lnTo>
                  <a:lnTo>
                    <a:pt x="15301" y="29271"/>
                  </a:lnTo>
                  <a:lnTo>
                    <a:pt x="15093" y="29188"/>
                  </a:lnTo>
                  <a:lnTo>
                    <a:pt x="14906" y="29084"/>
                  </a:lnTo>
                  <a:lnTo>
                    <a:pt x="14719" y="28960"/>
                  </a:lnTo>
                  <a:lnTo>
                    <a:pt x="14553" y="28814"/>
                  </a:lnTo>
                  <a:lnTo>
                    <a:pt x="14386" y="28648"/>
                  </a:lnTo>
                  <a:lnTo>
                    <a:pt x="14241" y="28461"/>
                  </a:lnTo>
                  <a:lnTo>
                    <a:pt x="437" y="9106"/>
                  </a:lnTo>
                  <a:lnTo>
                    <a:pt x="437" y="9106"/>
                  </a:lnTo>
                  <a:lnTo>
                    <a:pt x="292" y="8919"/>
                  </a:lnTo>
                  <a:lnTo>
                    <a:pt x="188" y="8711"/>
                  </a:lnTo>
                  <a:lnTo>
                    <a:pt x="125" y="8504"/>
                  </a:lnTo>
                  <a:lnTo>
                    <a:pt x="63" y="8296"/>
                  </a:lnTo>
                  <a:lnTo>
                    <a:pt x="21" y="8067"/>
                  </a:lnTo>
                  <a:lnTo>
                    <a:pt x="1" y="7838"/>
                  </a:lnTo>
                  <a:lnTo>
                    <a:pt x="1" y="7630"/>
                  </a:lnTo>
                  <a:lnTo>
                    <a:pt x="42" y="7402"/>
                  </a:lnTo>
                  <a:lnTo>
                    <a:pt x="84" y="7194"/>
                  </a:lnTo>
                  <a:lnTo>
                    <a:pt x="146" y="6986"/>
                  </a:lnTo>
                  <a:lnTo>
                    <a:pt x="229" y="6778"/>
                  </a:lnTo>
                  <a:lnTo>
                    <a:pt x="333" y="6591"/>
                  </a:lnTo>
                  <a:lnTo>
                    <a:pt x="458" y="6404"/>
                  </a:lnTo>
                  <a:lnTo>
                    <a:pt x="603" y="6238"/>
                  </a:lnTo>
                  <a:lnTo>
                    <a:pt x="770" y="6071"/>
                  </a:lnTo>
                  <a:lnTo>
                    <a:pt x="957" y="59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8"/>
            <p:cNvSpPr/>
            <p:nvPr/>
          </p:nvSpPr>
          <p:spPr>
            <a:xfrm>
              <a:off x="6199050" y="1517325"/>
              <a:ext cx="652800" cy="735425"/>
            </a:xfrm>
            <a:custGeom>
              <a:rect b="b" l="l" r="r" t="t"/>
              <a:pathLst>
                <a:path extrusionOk="0" h="29417" w="26112">
                  <a:moveTo>
                    <a:pt x="9834" y="1"/>
                  </a:moveTo>
                  <a:lnTo>
                    <a:pt x="9667" y="22"/>
                  </a:lnTo>
                  <a:lnTo>
                    <a:pt x="9480" y="43"/>
                  </a:lnTo>
                  <a:lnTo>
                    <a:pt x="9314" y="105"/>
                  </a:lnTo>
                  <a:lnTo>
                    <a:pt x="9148" y="146"/>
                  </a:lnTo>
                  <a:lnTo>
                    <a:pt x="8981" y="230"/>
                  </a:lnTo>
                  <a:lnTo>
                    <a:pt x="8836" y="313"/>
                  </a:lnTo>
                  <a:lnTo>
                    <a:pt x="8669" y="417"/>
                  </a:lnTo>
                  <a:lnTo>
                    <a:pt x="8004" y="895"/>
                  </a:lnTo>
                  <a:lnTo>
                    <a:pt x="957" y="5926"/>
                  </a:lnTo>
                  <a:lnTo>
                    <a:pt x="811" y="6050"/>
                  </a:lnTo>
                  <a:lnTo>
                    <a:pt x="624" y="6217"/>
                  </a:lnTo>
                  <a:lnTo>
                    <a:pt x="458" y="6404"/>
                  </a:lnTo>
                  <a:lnTo>
                    <a:pt x="333" y="6612"/>
                  </a:lnTo>
                  <a:lnTo>
                    <a:pt x="208" y="6840"/>
                  </a:lnTo>
                  <a:lnTo>
                    <a:pt x="125" y="7069"/>
                  </a:lnTo>
                  <a:lnTo>
                    <a:pt x="63" y="7298"/>
                  </a:lnTo>
                  <a:lnTo>
                    <a:pt x="21" y="7547"/>
                  </a:lnTo>
                  <a:lnTo>
                    <a:pt x="1" y="7776"/>
                  </a:lnTo>
                  <a:lnTo>
                    <a:pt x="1" y="7963"/>
                  </a:lnTo>
                  <a:lnTo>
                    <a:pt x="21" y="8129"/>
                  </a:lnTo>
                  <a:lnTo>
                    <a:pt x="63" y="8296"/>
                  </a:lnTo>
                  <a:lnTo>
                    <a:pt x="105" y="8462"/>
                  </a:lnTo>
                  <a:lnTo>
                    <a:pt x="167" y="8649"/>
                  </a:lnTo>
                  <a:lnTo>
                    <a:pt x="250" y="8795"/>
                  </a:lnTo>
                  <a:lnTo>
                    <a:pt x="333" y="8961"/>
                  </a:lnTo>
                  <a:lnTo>
                    <a:pt x="437" y="9106"/>
                  </a:lnTo>
                  <a:lnTo>
                    <a:pt x="14241" y="28461"/>
                  </a:lnTo>
                  <a:lnTo>
                    <a:pt x="14428" y="28689"/>
                  </a:lnTo>
                  <a:lnTo>
                    <a:pt x="14615" y="28876"/>
                  </a:lnTo>
                  <a:lnTo>
                    <a:pt x="14844" y="29043"/>
                  </a:lnTo>
                  <a:lnTo>
                    <a:pt x="15072" y="29188"/>
                  </a:lnTo>
                  <a:lnTo>
                    <a:pt x="15322" y="29292"/>
                  </a:lnTo>
                  <a:lnTo>
                    <a:pt x="15571" y="29355"/>
                  </a:lnTo>
                  <a:lnTo>
                    <a:pt x="15842" y="29417"/>
                  </a:lnTo>
                  <a:lnTo>
                    <a:pt x="16278" y="29417"/>
                  </a:lnTo>
                  <a:lnTo>
                    <a:pt x="16444" y="29396"/>
                  </a:lnTo>
                  <a:lnTo>
                    <a:pt x="16632" y="29355"/>
                  </a:lnTo>
                  <a:lnTo>
                    <a:pt x="16798" y="29313"/>
                  </a:lnTo>
                  <a:lnTo>
                    <a:pt x="16964" y="29251"/>
                  </a:lnTo>
                  <a:lnTo>
                    <a:pt x="17130" y="29188"/>
                  </a:lnTo>
                  <a:lnTo>
                    <a:pt x="17276" y="29105"/>
                  </a:lnTo>
                  <a:lnTo>
                    <a:pt x="17442" y="29001"/>
                  </a:lnTo>
                  <a:lnTo>
                    <a:pt x="25155" y="23492"/>
                  </a:lnTo>
                  <a:lnTo>
                    <a:pt x="25363" y="23305"/>
                  </a:lnTo>
                  <a:lnTo>
                    <a:pt x="25571" y="23118"/>
                  </a:lnTo>
                  <a:lnTo>
                    <a:pt x="25737" y="22889"/>
                  </a:lnTo>
                  <a:lnTo>
                    <a:pt x="25862" y="22661"/>
                  </a:lnTo>
                  <a:lnTo>
                    <a:pt x="25966" y="22411"/>
                  </a:lnTo>
                  <a:lnTo>
                    <a:pt x="26049" y="22162"/>
                  </a:lnTo>
                  <a:lnTo>
                    <a:pt x="26090" y="21891"/>
                  </a:lnTo>
                  <a:lnTo>
                    <a:pt x="26111" y="21621"/>
                  </a:lnTo>
                  <a:lnTo>
                    <a:pt x="26111" y="21455"/>
                  </a:lnTo>
                  <a:lnTo>
                    <a:pt x="26090" y="21289"/>
                  </a:lnTo>
                  <a:lnTo>
                    <a:pt x="26049" y="21101"/>
                  </a:lnTo>
                  <a:lnTo>
                    <a:pt x="26007" y="20935"/>
                  </a:lnTo>
                  <a:lnTo>
                    <a:pt x="25945" y="20769"/>
                  </a:lnTo>
                  <a:lnTo>
                    <a:pt x="25862" y="20603"/>
                  </a:lnTo>
                  <a:lnTo>
                    <a:pt x="25779" y="20457"/>
                  </a:lnTo>
                  <a:lnTo>
                    <a:pt x="25675" y="20291"/>
                  </a:lnTo>
                  <a:lnTo>
                    <a:pt x="24573" y="18752"/>
                  </a:lnTo>
                  <a:lnTo>
                    <a:pt x="11871" y="957"/>
                  </a:lnTo>
                  <a:lnTo>
                    <a:pt x="11746" y="812"/>
                  </a:lnTo>
                  <a:lnTo>
                    <a:pt x="11621" y="666"/>
                  </a:lnTo>
                  <a:lnTo>
                    <a:pt x="11455" y="521"/>
                  </a:lnTo>
                  <a:lnTo>
                    <a:pt x="11289" y="375"/>
                  </a:lnTo>
                  <a:lnTo>
                    <a:pt x="11102" y="271"/>
                  </a:lnTo>
                  <a:lnTo>
                    <a:pt x="10915" y="167"/>
                  </a:lnTo>
                  <a:lnTo>
                    <a:pt x="10707" y="105"/>
                  </a:lnTo>
                  <a:lnTo>
                    <a:pt x="10499" y="43"/>
                  </a:lnTo>
                  <a:lnTo>
                    <a:pt x="10291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8"/>
            <p:cNvSpPr/>
            <p:nvPr/>
          </p:nvSpPr>
          <p:spPr>
            <a:xfrm>
              <a:off x="6199050" y="1517325"/>
              <a:ext cx="652800" cy="735425"/>
            </a:xfrm>
            <a:custGeom>
              <a:rect b="b" l="l" r="r" t="t"/>
              <a:pathLst>
                <a:path extrusionOk="0" fill="none" h="29417" w="26112">
                  <a:moveTo>
                    <a:pt x="10000" y="1"/>
                  </a:moveTo>
                  <a:lnTo>
                    <a:pt x="10000" y="1"/>
                  </a:lnTo>
                  <a:lnTo>
                    <a:pt x="9834" y="1"/>
                  </a:lnTo>
                  <a:lnTo>
                    <a:pt x="9667" y="22"/>
                  </a:lnTo>
                  <a:lnTo>
                    <a:pt x="9480" y="43"/>
                  </a:lnTo>
                  <a:lnTo>
                    <a:pt x="9314" y="105"/>
                  </a:lnTo>
                  <a:lnTo>
                    <a:pt x="9148" y="146"/>
                  </a:lnTo>
                  <a:lnTo>
                    <a:pt x="8981" y="230"/>
                  </a:lnTo>
                  <a:lnTo>
                    <a:pt x="8836" y="313"/>
                  </a:lnTo>
                  <a:lnTo>
                    <a:pt x="8669" y="417"/>
                  </a:lnTo>
                  <a:lnTo>
                    <a:pt x="8004" y="895"/>
                  </a:lnTo>
                  <a:lnTo>
                    <a:pt x="957" y="5926"/>
                  </a:lnTo>
                  <a:lnTo>
                    <a:pt x="957" y="5926"/>
                  </a:lnTo>
                  <a:lnTo>
                    <a:pt x="811" y="6050"/>
                  </a:lnTo>
                  <a:lnTo>
                    <a:pt x="811" y="6050"/>
                  </a:lnTo>
                  <a:lnTo>
                    <a:pt x="624" y="6217"/>
                  </a:lnTo>
                  <a:lnTo>
                    <a:pt x="458" y="6404"/>
                  </a:lnTo>
                  <a:lnTo>
                    <a:pt x="333" y="6612"/>
                  </a:lnTo>
                  <a:lnTo>
                    <a:pt x="208" y="6840"/>
                  </a:lnTo>
                  <a:lnTo>
                    <a:pt x="125" y="7069"/>
                  </a:lnTo>
                  <a:lnTo>
                    <a:pt x="63" y="7298"/>
                  </a:lnTo>
                  <a:lnTo>
                    <a:pt x="21" y="7547"/>
                  </a:lnTo>
                  <a:lnTo>
                    <a:pt x="1" y="7776"/>
                  </a:lnTo>
                  <a:lnTo>
                    <a:pt x="1" y="7776"/>
                  </a:lnTo>
                  <a:lnTo>
                    <a:pt x="1" y="7963"/>
                  </a:lnTo>
                  <a:lnTo>
                    <a:pt x="21" y="8129"/>
                  </a:lnTo>
                  <a:lnTo>
                    <a:pt x="63" y="8296"/>
                  </a:lnTo>
                  <a:lnTo>
                    <a:pt x="105" y="8462"/>
                  </a:lnTo>
                  <a:lnTo>
                    <a:pt x="167" y="8649"/>
                  </a:lnTo>
                  <a:lnTo>
                    <a:pt x="250" y="8795"/>
                  </a:lnTo>
                  <a:lnTo>
                    <a:pt x="333" y="8961"/>
                  </a:lnTo>
                  <a:lnTo>
                    <a:pt x="437" y="9106"/>
                  </a:lnTo>
                  <a:lnTo>
                    <a:pt x="14241" y="28461"/>
                  </a:lnTo>
                  <a:lnTo>
                    <a:pt x="14241" y="28461"/>
                  </a:lnTo>
                  <a:lnTo>
                    <a:pt x="14428" y="28689"/>
                  </a:lnTo>
                  <a:lnTo>
                    <a:pt x="14615" y="28876"/>
                  </a:lnTo>
                  <a:lnTo>
                    <a:pt x="14844" y="29043"/>
                  </a:lnTo>
                  <a:lnTo>
                    <a:pt x="15072" y="29188"/>
                  </a:lnTo>
                  <a:lnTo>
                    <a:pt x="15322" y="29292"/>
                  </a:lnTo>
                  <a:lnTo>
                    <a:pt x="15571" y="29355"/>
                  </a:lnTo>
                  <a:lnTo>
                    <a:pt x="15842" y="29417"/>
                  </a:lnTo>
                  <a:lnTo>
                    <a:pt x="16112" y="29417"/>
                  </a:lnTo>
                  <a:lnTo>
                    <a:pt x="16112" y="29417"/>
                  </a:lnTo>
                  <a:lnTo>
                    <a:pt x="16278" y="29417"/>
                  </a:lnTo>
                  <a:lnTo>
                    <a:pt x="16444" y="29396"/>
                  </a:lnTo>
                  <a:lnTo>
                    <a:pt x="16632" y="29355"/>
                  </a:lnTo>
                  <a:lnTo>
                    <a:pt x="16798" y="29313"/>
                  </a:lnTo>
                  <a:lnTo>
                    <a:pt x="16964" y="29251"/>
                  </a:lnTo>
                  <a:lnTo>
                    <a:pt x="17130" y="29188"/>
                  </a:lnTo>
                  <a:lnTo>
                    <a:pt x="17276" y="29105"/>
                  </a:lnTo>
                  <a:lnTo>
                    <a:pt x="17442" y="29001"/>
                  </a:lnTo>
                  <a:lnTo>
                    <a:pt x="25155" y="23492"/>
                  </a:lnTo>
                  <a:lnTo>
                    <a:pt x="25155" y="23492"/>
                  </a:lnTo>
                  <a:lnTo>
                    <a:pt x="25363" y="23305"/>
                  </a:lnTo>
                  <a:lnTo>
                    <a:pt x="25571" y="23118"/>
                  </a:lnTo>
                  <a:lnTo>
                    <a:pt x="25737" y="22889"/>
                  </a:lnTo>
                  <a:lnTo>
                    <a:pt x="25862" y="22661"/>
                  </a:lnTo>
                  <a:lnTo>
                    <a:pt x="25966" y="22411"/>
                  </a:lnTo>
                  <a:lnTo>
                    <a:pt x="26049" y="22162"/>
                  </a:lnTo>
                  <a:lnTo>
                    <a:pt x="26090" y="21891"/>
                  </a:lnTo>
                  <a:lnTo>
                    <a:pt x="26111" y="21621"/>
                  </a:lnTo>
                  <a:lnTo>
                    <a:pt x="26111" y="21621"/>
                  </a:lnTo>
                  <a:lnTo>
                    <a:pt x="26111" y="21455"/>
                  </a:lnTo>
                  <a:lnTo>
                    <a:pt x="26090" y="21289"/>
                  </a:lnTo>
                  <a:lnTo>
                    <a:pt x="26049" y="21101"/>
                  </a:lnTo>
                  <a:lnTo>
                    <a:pt x="26007" y="20935"/>
                  </a:lnTo>
                  <a:lnTo>
                    <a:pt x="25945" y="20769"/>
                  </a:lnTo>
                  <a:lnTo>
                    <a:pt x="25862" y="20603"/>
                  </a:lnTo>
                  <a:lnTo>
                    <a:pt x="25779" y="20457"/>
                  </a:lnTo>
                  <a:lnTo>
                    <a:pt x="25675" y="20291"/>
                  </a:lnTo>
                  <a:lnTo>
                    <a:pt x="24573" y="18752"/>
                  </a:lnTo>
                  <a:lnTo>
                    <a:pt x="11871" y="957"/>
                  </a:lnTo>
                  <a:lnTo>
                    <a:pt x="11871" y="957"/>
                  </a:lnTo>
                  <a:lnTo>
                    <a:pt x="11746" y="812"/>
                  </a:lnTo>
                  <a:lnTo>
                    <a:pt x="11621" y="666"/>
                  </a:lnTo>
                  <a:lnTo>
                    <a:pt x="11621" y="666"/>
                  </a:lnTo>
                  <a:lnTo>
                    <a:pt x="11455" y="521"/>
                  </a:lnTo>
                  <a:lnTo>
                    <a:pt x="11289" y="375"/>
                  </a:lnTo>
                  <a:lnTo>
                    <a:pt x="11102" y="271"/>
                  </a:lnTo>
                  <a:lnTo>
                    <a:pt x="10915" y="167"/>
                  </a:lnTo>
                  <a:lnTo>
                    <a:pt x="10707" y="105"/>
                  </a:lnTo>
                  <a:lnTo>
                    <a:pt x="10499" y="43"/>
                  </a:lnTo>
                  <a:lnTo>
                    <a:pt x="10291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00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7174050" y="1808375"/>
              <a:ext cx="63950" cy="52525"/>
            </a:xfrm>
            <a:custGeom>
              <a:rect b="b" l="l" r="r" t="t"/>
              <a:pathLst>
                <a:path extrusionOk="0" h="2101" w="2558">
                  <a:moveTo>
                    <a:pt x="2266" y="1"/>
                  </a:moveTo>
                  <a:lnTo>
                    <a:pt x="0" y="1685"/>
                  </a:lnTo>
                  <a:lnTo>
                    <a:pt x="312" y="2100"/>
                  </a:lnTo>
                  <a:lnTo>
                    <a:pt x="2557" y="39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8"/>
            <p:cNvSpPr/>
            <p:nvPr/>
          </p:nvSpPr>
          <p:spPr>
            <a:xfrm>
              <a:off x="7284225" y="1668050"/>
              <a:ext cx="142425" cy="110725"/>
            </a:xfrm>
            <a:custGeom>
              <a:rect b="b" l="l" r="r" t="t"/>
              <a:pathLst>
                <a:path extrusionOk="0" h="4429" w="5697">
                  <a:moveTo>
                    <a:pt x="5405" y="1"/>
                  </a:moveTo>
                  <a:lnTo>
                    <a:pt x="0" y="4034"/>
                  </a:lnTo>
                  <a:lnTo>
                    <a:pt x="312" y="4429"/>
                  </a:lnTo>
                  <a:lnTo>
                    <a:pt x="5696" y="39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8"/>
            <p:cNvSpPr/>
            <p:nvPr/>
          </p:nvSpPr>
          <p:spPr>
            <a:xfrm>
              <a:off x="6628350" y="2154500"/>
              <a:ext cx="103425" cy="102425"/>
            </a:xfrm>
            <a:custGeom>
              <a:rect b="b" l="l" r="r" t="t"/>
              <a:pathLst>
                <a:path extrusionOk="0" h="4097" w="4137">
                  <a:moveTo>
                    <a:pt x="3181" y="1"/>
                  </a:moveTo>
                  <a:lnTo>
                    <a:pt x="0" y="2101"/>
                  </a:lnTo>
                  <a:lnTo>
                    <a:pt x="561" y="4096"/>
                  </a:lnTo>
                  <a:lnTo>
                    <a:pt x="4137" y="1643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8"/>
            <p:cNvSpPr/>
            <p:nvPr/>
          </p:nvSpPr>
          <p:spPr>
            <a:xfrm>
              <a:off x="6081600" y="1704950"/>
              <a:ext cx="94600" cy="142425"/>
            </a:xfrm>
            <a:custGeom>
              <a:rect b="b" l="l" r="r" t="t"/>
              <a:pathLst>
                <a:path extrusionOk="0" h="5697" w="3784">
                  <a:moveTo>
                    <a:pt x="2537" y="1"/>
                  </a:moveTo>
                  <a:lnTo>
                    <a:pt x="0" y="3847"/>
                  </a:lnTo>
                  <a:lnTo>
                    <a:pt x="146" y="5614"/>
                  </a:lnTo>
                  <a:lnTo>
                    <a:pt x="312" y="5655"/>
                  </a:lnTo>
                  <a:lnTo>
                    <a:pt x="478" y="5676"/>
                  </a:lnTo>
                  <a:lnTo>
                    <a:pt x="645" y="5697"/>
                  </a:lnTo>
                  <a:lnTo>
                    <a:pt x="790" y="5697"/>
                  </a:lnTo>
                  <a:lnTo>
                    <a:pt x="1123" y="5676"/>
                  </a:lnTo>
                  <a:lnTo>
                    <a:pt x="1435" y="5614"/>
                  </a:lnTo>
                  <a:lnTo>
                    <a:pt x="1747" y="5510"/>
                  </a:lnTo>
                  <a:lnTo>
                    <a:pt x="2058" y="5385"/>
                  </a:lnTo>
                  <a:lnTo>
                    <a:pt x="2329" y="5239"/>
                  </a:lnTo>
                  <a:lnTo>
                    <a:pt x="2599" y="5094"/>
                  </a:lnTo>
                  <a:lnTo>
                    <a:pt x="2848" y="4928"/>
                  </a:lnTo>
                  <a:lnTo>
                    <a:pt x="3077" y="4761"/>
                  </a:lnTo>
                  <a:lnTo>
                    <a:pt x="3451" y="4449"/>
                  </a:lnTo>
                  <a:lnTo>
                    <a:pt x="3701" y="4242"/>
                  </a:lnTo>
                  <a:lnTo>
                    <a:pt x="3784" y="415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8"/>
            <p:cNvSpPr/>
            <p:nvPr/>
          </p:nvSpPr>
          <p:spPr>
            <a:xfrm>
              <a:off x="5739100" y="1451325"/>
              <a:ext cx="387225" cy="500000"/>
            </a:xfrm>
            <a:custGeom>
              <a:rect b="b" l="l" r="r" t="t"/>
              <a:pathLst>
                <a:path extrusionOk="0" h="20000" w="15489">
                  <a:moveTo>
                    <a:pt x="1643" y="1"/>
                  </a:moveTo>
                  <a:lnTo>
                    <a:pt x="1414" y="1934"/>
                  </a:lnTo>
                  <a:lnTo>
                    <a:pt x="1186" y="3847"/>
                  </a:lnTo>
                  <a:lnTo>
                    <a:pt x="770" y="7713"/>
                  </a:lnTo>
                  <a:lnTo>
                    <a:pt x="396" y="11580"/>
                  </a:lnTo>
                  <a:lnTo>
                    <a:pt x="63" y="15447"/>
                  </a:lnTo>
                  <a:lnTo>
                    <a:pt x="21" y="15946"/>
                  </a:lnTo>
                  <a:lnTo>
                    <a:pt x="1" y="16278"/>
                  </a:lnTo>
                  <a:lnTo>
                    <a:pt x="1" y="16486"/>
                  </a:lnTo>
                  <a:lnTo>
                    <a:pt x="1" y="16715"/>
                  </a:lnTo>
                  <a:lnTo>
                    <a:pt x="21" y="16964"/>
                  </a:lnTo>
                  <a:lnTo>
                    <a:pt x="63" y="17214"/>
                  </a:lnTo>
                  <a:lnTo>
                    <a:pt x="105" y="17463"/>
                  </a:lnTo>
                  <a:lnTo>
                    <a:pt x="188" y="17692"/>
                  </a:lnTo>
                  <a:lnTo>
                    <a:pt x="292" y="17983"/>
                  </a:lnTo>
                  <a:lnTo>
                    <a:pt x="416" y="18253"/>
                  </a:lnTo>
                  <a:lnTo>
                    <a:pt x="583" y="18524"/>
                  </a:lnTo>
                  <a:lnTo>
                    <a:pt x="770" y="18773"/>
                  </a:lnTo>
                  <a:lnTo>
                    <a:pt x="978" y="18981"/>
                  </a:lnTo>
                  <a:lnTo>
                    <a:pt x="1186" y="19189"/>
                  </a:lnTo>
                  <a:lnTo>
                    <a:pt x="1435" y="19376"/>
                  </a:lnTo>
                  <a:lnTo>
                    <a:pt x="1705" y="19521"/>
                  </a:lnTo>
                  <a:lnTo>
                    <a:pt x="1934" y="19625"/>
                  </a:lnTo>
                  <a:lnTo>
                    <a:pt x="2142" y="19729"/>
                  </a:lnTo>
                  <a:lnTo>
                    <a:pt x="2371" y="19792"/>
                  </a:lnTo>
                  <a:lnTo>
                    <a:pt x="2620" y="19854"/>
                  </a:lnTo>
                  <a:lnTo>
                    <a:pt x="2973" y="19937"/>
                  </a:lnTo>
                  <a:lnTo>
                    <a:pt x="3348" y="19979"/>
                  </a:lnTo>
                  <a:lnTo>
                    <a:pt x="3722" y="20000"/>
                  </a:lnTo>
                  <a:lnTo>
                    <a:pt x="4096" y="19979"/>
                  </a:lnTo>
                  <a:lnTo>
                    <a:pt x="4678" y="19937"/>
                  </a:lnTo>
                  <a:lnTo>
                    <a:pt x="5239" y="19854"/>
                  </a:lnTo>
                  <a:lnTo>
                    <a:pt x="5821" y="19729"/>
                  </a:lnTo>
                  <a:lnTo>
                    <a:pt x="6383" y="19584"/>
                  </a:lnTo>
                  <a:lnTo>
                    <a:pt x="6882" y="19438"/>
                  </a:lnTo>
                  <a:lnTo>
                    <a:pt x="7381" y="19272"/>
                  </a:lnTo>
                  <a:lnTo>
                    <a:pt x="8358" y="18939"/>
                  </a:lnTo>
                  <a:lnTo>
                    <a:pt x="9293" y="18544"/>
                  </a:lnTo>
                  <a:lnTo>
                    <a:pt x="10208" y="18149"/>
                  </a:lnTo>
                  <a:lnTo>
                    <a:pt x="11123" y="17713"/>
                  </a:lnTo>
                  <a:lnTo>
                    <a:pt x="12016" y="17255"/>
                  </a:lnTo>
                  <a:lnTo>
                    <a:pt x="12890" y="16798"/>
                  </a:lnTo>
                  <a:lnTo>
                    <a:pt x="13784" y="16299"/>
                  </a:lnTo>
                  <a:lnTo>
                    <a:pt x="14636" y="15800"/>
                  </a:lnTo>
                  <a:lnTo>
                    <a:pt x="15488" y="15260"/>
                  </a:lnTo>
                  <a:lnTo>
                    <a:pt x="14511" y="13347"/>
                  </a:lnTo>
                  <a:lnTo>
                    <a:pt x="12723" y="14012"/>
                  </a:lnTo>
                  <a:lnTo>
                    <a:pt x="10935" y="14657"/>
                  </a:lnTo>
                  <a:lnTo>
                    <a:pt x="10021" y="14969"/>
                  </a:lnTo>
                  <a:lnTo>
                    <a:pt x="9127" y="15260"/>
                  </a:lnTo>
                  <a:lnTo>
                    <a:pt x="8233" y="15530"/>
                  </a:lnTo>
                  <a:lnTo>
                    <a:pt x="7339" y="15759"/>
                  </a:lnTo>
                  <a:lnTo>
                    <a:pt x="6466" y="15987"/>
                  </a:lnTo>
                  <a:lnTo>
                    <a:pt x="6029" y="16070"/>
                  </a:lnTo>
                  <a:lnTo>
                    <a:pt x="5593" y="16154"/>
                  </a:lnTo>
                  <a:lnTo>
                    <a:pt x="5219" y="16216"/>
                  </a:lnTo>
                  <a:lnTo>
                    <a:pt x="4824" y="16258"/>
                  </a:lnTo>
                  <a:lnTo>
                    <a:pt x="4429" y="16278"/>
                  </a:lnTo>
                  <a:lnTo>
                    <a:pt x="4034" y="16278"/>
                  </a:lnTo>
                  <a:lnTo>
                    <a:pt x="3987" y="16274"/>
                  </a:lnTo>
                  <a:lnTo>
                    <a:pt x="3987" y="16274"/>
                  </a:lnTo>
                  <a:lnTo>
                    <a:pt x="4034" y="15904"/>
                  </a:lnTo>
                  <a:lnTo>
                    <a:pt x="4574" y="12058"/>
                  </a:lnTo>
                  <a:lnTo>
                    <a:pt x="5094" y="8212"/>
                  </a:lnTo>
                  <a:lnTo>
                    <a:pt x="5572" y="4346"/>
                  </a:lnTo>
                  <a:lnTo>
                    <a:pt x="5780" y="2412"/>
                  </a:lnTo>
                  <a:lnTo>
                    <a:pt x="5988" y="479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5735475" y="1319850"/>
              <a:ext cx="215175" cy="285875"/>
            </a:xfrm>
            <a:custGeom>
              <a:rect b="b" l="l" r="r" t="t"/>
              <a:pathLst>
                <a:path extrusionOk="0" h="11435" w="8607">
                  <a:moveTo>
                    <a:pt x="4366" y="0"/>
                  </a:moveTo>
                  <a:lnTo>
                    <a:pt x="4199" y="21"/>
                  </a:lnTo>
                  <a:lnTo>
                    <a:pt x="4012" y="63"/>
                  </a:lnTo>
                  <a:lnTo>
                    <a:pt x="3825" y="104"/>
                  </a:lnTo>
                  <a:lnTo>
                    <a:pt x="3659" y="167"/>
                  </a:lnTo>
                  <a:lnTo>
                    <a:pt x="3493" y="271"/>
                  </a:lnTo>
                  <a:lnTo>
                    <a:pt x="3326" y="395"/>
                  </a:lnTo>
                  <a:lnTo>
                    <a:pt x="3160" y="541"/>
                  </a:lnTo>
                  <a:lnTo>
                    <a:pt x="2994" y="707"/>
                  </a:lnTo>
                  <a:lnTo>
                    <a:pt x="2827" y="894"/>
                  </a:lnTo>
                  <a:lnTo>
                    <a:pt x="2495" y="1352"/>
                  </a:lnTo>
                  <a:lnTo>
                    <a:pt x="2162" y="1850"/>
                  </a:lnTo>
                  <a:lnTo>
                    <a:pt x="1850" y="2391"/>
                  </a:lnTo>
                  <a:lnTo>
                    <a:pt x="1538" y="2973"/>
                  </a:lnTo>
                  <a:lnTo>
                    <a:pt x="1247" y="3555"/>
                  </a:lnTo>
                  <a:lnTo>
                    <a:pt x="998" y="4137"/>
                  </a:lnTo>
                  <a:lnTo>
                    <a:pt x="749" y="4698"/>
                  </a:lnTo>
                  <a:lnTo>
                    <a:pt x="354" y="5676"/>
                  </a:lnTo>
                  <a:lnTo>
                    <a:pt x="83" y="6362"/>
                  </a:lnTo>
                  <a:lnTo>
                    <a:pt x="0" y="6611"/>
                  </a:lnTo>
                  <a:lnTo>
                    <a:pt x="6736" y="11434"/>
                  </a:lnTo>
                  <a:lnTo>
                    <a:pt x="6840" y="11226"/>
                  </a:lnTo>
                  <a:lnTo>
                    <a:pt x="7110" y="10623"/>
                  </a:lnTo>
                  <a:lnTo>
                    <a:pt x="7484" y="9750"/>
                  </a:lnTo>
                  <a:lnTo>
                    <a:pt x="7692" y="9230"/>
                  </a:lnTo>
                  <a:lnTo>
                    <a:pt x="7879" y="8669"/>
                  </a:lnTo>
                  <a:lnTo>
                    <a:pt x="8066" y="8087"/>
                  </a:lnTo>
                  <a:lnTo>
                    <a:pt x="8253" y="7484"/>
                  </a:lnTo>
                  <a:lnTo>
                    <a:pt x="8399" y="6881"/>
                  </a:lnTo>
                  <a:lnTo>
                    <a:pt x="8503" y="6278"/>
                  </a:lnTo>
                  <a:lnTo>
                    <a:pt x="8586" y="5696"/>
                  </a:lnTo>
                  <a:lnTo>
                    <a:pt x="8607" y="5426"/>
                  </a:lnTo>
                  <a:lnTo>
                    <a:pt x="8607" y="5156"/>
                  </a:lnTo>
                  <a:lnTo>
                    <a:pt x="8607" y="4906"/>
                  </a:lnTo>
                  <a:lnTo>
                    <a:pt x="8565" y="4657"/>
                  </a:lnTo>
                  <a:lnTo>
                    <a:pt x="8523" y="4407"/>
                  </a:lnTo>
                  <a:lnTo>
                    <a:pt x="8461" y="4200"/>
                  </a:lnTo>
                  <a:lnTo>
                    <a:pt x="8316" y="3763"/>
                  </a:lnTo>
                  <a:lnTo>
                    <a:pt x="8128" y="3326"/>
                  </a:lnTo>
                  <a:lnTo>
                    <a:pt x="7921" y="2890"/>
                  </a:lnTo>
                  <a:lnTo>
                    <a:pt x="7692" y="2495"/>
                  </a:lnTo>
                  <a:lnTo>
                    <a:pt x="7442" y="2079"/>
                  </a:lnTo>
                  <a:lnTo>
                    <a:pt x="7172" y="1705"/>
                  </a:lnTo>
                  <a:lnTo>
                    <a:pt x="6902" y="1372"/>
                  </a:lnTo>
                  <a:lnTo>
                    <a:pt x="6590" y="1040"/>
                  </a:lnTo>
                  <a:lnTo>
                    <a:pt x="6278" y="769"/>
                  </a:lnTo>
                  <a:lnTo>
                    <a:pt x="5966" y="520"/>
                  </a:lnTo>
                  <a:lnTo>
                    <a:pt x="5613" y="312"/>
                  </a:lnTo>
                  <a:lnTo>
                    <a:pt x="5280" y="167"/>
                  </a:lnTo>
                  <a:lnTo>
                    <a:pt x="5093" y="104"/>
                  </a:lnTo>
                  <a:lnTo>
                    <a:pt x="4927" y="63"/>
                  </a:lnTo>
                  <a:lnTo>
                    <a:pt x="4740" y="21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8"/>
            <p:cNvSpPr/>
            <p:nvPr/>
          </p:nvSpPr>
          <p:spPr>
            <a:xfrm>
              <a:off x="5723500" y="1471600"/>
              <a:ext cx="197525" cy="149175"/>
            </a:xfrm>
            <a:custGeom>
              <a:rect b="b" l="l" r="r" t="t"/>
              <a:pathLst>
                <a:path extrusionOk="0" h="5967" w="7901">
                  <a:moveTo>
                    <a:pt x="147" y="1"/>
                  </a:moveTo>
                  <a:lnTo>
                    <a:pt x="1" y="707"/>
                  </a:lnTo>
                  <a:lnTo>
                    <a:pt x="7277" y="5967"/>
                  </a:lnTo>
                  <a:lnTo>
                    <a:pt x="7901" y="5260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8"/>
            <p:cNvSpPr/>
            <p:nvPr/>
          </p:nvSpPr>
          <p:spPr>
            <a:xfrm>
              <a:off x="6145000" y="1675850"/>
              <a:ext cx="106575" cy="133075"/>
            </a:xfrm>
            <a:custGeom>
              <a:rect b="b" l="l" r="r" t="t"/>
              <a:pathLst>
                <a:path extrusionOk="0" h="5323" w="4263">
                  <a:moveTo>
                    <a:pt x="3410" y="1"/>
                  </a:moveTo>
                  <a:lnTo>
                    <a:pt x="1" y="1165"/>
                  </a:lnTo>
                  <a:lnTo>
                    <a:pt x="1248" y="5322"/>
                  </a:lnTo>
                  <a:lnTo>
                    <a:pt x="4262" y="3555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58"/>
          <p:cNvSpPr txBox="1"/>
          <p:nvPr/>
        </p:nvSpPr>
        <p:spPr>
          <a:xfrm>
            <a:off x="5443850" y="3166200"/>
            <a:ext cx="3241200" cy="1693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thly Marketing Report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666666"/>
      </a:lt2>
      <a:accent1>
        <a:srgbClr val="61EBC1"/>
      </a:accent1>
      <a:accent2>
        <a:srgbClr val="61EBC1"/>
      </a:accent2>
      <a:accent3>
        <a:srgbClr val="61EBC1"/>
      </a:accent3>
      <a:accent4>
        <a:srgbClr val="ABABAB"/>
      </a:accent4>
      <a:accent5>
        <a:srgbClr val="666666"/>
      </a:accent5>
      <a:accent6>
        <a:srgbClr val="22222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thly Marketing Report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666666"/>
      </a:lt2>
      <a:accent1>
        <a:srgbClr val="61EBC1"/>
      </a:accent1>
      <a:accent2>
        <a:srgbClr val="61EBC1"/>
      </a:accent2>
      <a:accent3>
        <a:srgbClr val="61EBC1"/>
      </a:accent3>
      <a:accent4>
        <a:srgbClr val="ABABAB"/>
      </a:accent4>
      <a:accent5>
        <a:srgbClr val="666666"/>
      </a:accent5>
      <a:accent6>
        <a:srgbClr val="22222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