
<file path=Configurations2/accelerator/current.xml>
</file>

<file path=META-INF/manifest.xml><?xml version="1.0" encoding="utf-8"?>
<manifest:manifest xmlns:manifest="urn:oasis:names:tc:opendocument:xmlns:manifest:1.0" manifest:version="1.2">
  <manifest:file-entry manifest:media-type="application/vnd.oasis.opendocument.presentation" manifest:version="1.2" manifest:full-path="/"/>
  <manifest:file-entry manifest:media-type="" manifest:full-path="Configurations2/accelerator/current.xml"/>
  <manifest:file-entry manifest:media-type="application/vnd.sun.xml.ui.configuration" manifest:full-path="Configurations2/"/>
  <manifest:file-entry manifest:media-type="image/png" manifest:full-path="Thumbnails/thumbnail.png"/>
  <manifest:file-entry manifest:media-type="text/xml" manifest:full-path="content.xml"/>
  <manifest:file-entry manifest:media-type="image/png" manifest:full-path="Pictures/100000000000046A0000027DB3098C30.png"/>
  <manifest:file-entry manifest:media-type="image/png" manifest:full-path="Pictures/1000000000000393000001F802A41F18.png"/>
  <manifest:file-entry manifest:media-type="image/png" manifest:full-path="Pictures/1000000000000333000001DB82A9FD4C.png"/>
  <manifest:file-entry manifest:media-type="image/png" manifest:full-path="Pictures/10000000000002CA0000016FD30AC2A0.png"/>
  <manifest:file-entry manifest:media-type="image/png" manifest:full-path="Pictures/100000000000037E000000D6E3139A1A.png"/>
  <manifest:file-entry manifest:media-type="image/png" manifest:full-path="Pictures/10000000000003A9000001FFBAABD670.png"/>
  <manifest:file-entry manifest:media-type="image/png" manifest:full-path="Pictures/10000000000003970000024B6F3DC00A.png"/>
  <manifest:file-entry manifest:media-type="image/png" manifest:full-path="Pictures/100000000000044E0000028BC71E3A23.png"/>
  <manifest:file-entry manifest:media-type="image/png" manifest:full-path="Pictures/100000000000033E000002011DA82749.png"/>
  <manifest:file-entry manifest:media-type="image/png" manifest:full-path="Pictures/100002010000023400000273D4445791.png"/>
  <manifest:file-entry manifest:media-type="image/png" manifest:full-path="Pictures/10000000000003D6000001C96CAC3EFE.png"/>
  <manifest:file-entry manifest:media-type="image/png" manifest:full-path="Pictures/100000000000022D0000015E0027AA45.png"/>
  <manifest:file-entry manifest:media-type="image/png" manifest:full-path="Pictures/100000000000044E0000028BF2D568EF.png"/>
  <manifest:file-entry manifest:media-type="image/png" manifest:full-path="Pictures/10000000000002C400000216A59F88A4.png"/>
  <manifest:file-entry manifest:media-type="image/png" manifest:full-path="Pictures/100000000000029A00000105802F8D91.png"/>
  <manifest:file-entry manifest:media-type="image/png" manifest:full-path="Pictures/10000201000002DC000000E972E58F7F.png"/>
  <manifest:file-entry manifest:media-type="image/png" manifest:full-path="Pictures/10000000000002C2000001916F95F7BB.png"/>
  <manifest:file-entry manifest:media-type="image/png" manifest:full-path="Pictures/100000000000044E0000028B74929588.png"/>
  <manifest:file-entry manifest:media-type="image/png" manifest:full-path="Pictures/10000000000002A1000001BC7DA0AE4A.png"/>
  <manifest:file-entry manifest:media-type="image/png" manifest:full-path="Pictures/1000020100000180000001E8DC3045EC.png"/>
  <manifest:file-entry manifest:media-type="image/png" manifest:full-path="Pictures/10000000000001F400000169C473D6F6.png"/>
  <manifest:file-entry manifest:media-type="image/png" manifest:full-path="Pictures/1000000000000288000000CDAEFB0E4B.png"/>
  <manifest:file-entry manifest:media-type="image/png" manifest:full-path="Pictures/10000201000002790000025122F6E47F.png"/>
  <manifest:file-entry manifest:media-type="image/png" manifest:full-path="Pictures/100000000000031B000001FE0486EC6A.png"/>
  <manifest:file-entry manifest:media-type="image/png" manifest:full-path="Pictures/1000020100000166000001A42143E769.png"/>
  <manifest:file-entry manifest:media-type="image/png" manifest:full-path="Pictures/10000000000004800000027F7D30671D.png"/>
  <manifest:file-entry manifest:media-type="text/xml" manifest:full-path="settings.xml"/>
  <manifest:file-entry manifest:media-type="text/xml" manifest:full-path="styles.xml"/>
  <manifest:file-entry manifest:media-type="text/xml" manifest:full-path="meta.xml"/>
</manifest:manifest>
</file>

<file path=content.xml><?xml version="1.0" encoding="utf-8"?>
<office:document-content xmlns:office="urn:oasis:names:tc:opendocument:xmlns:office:1.0" xmlns:style="urn:oasis:names:tc:opendocument:xmlns:style:1.0" xmlns:text="urn:oasis:names:tc:opendocument:xmlns:text:1.0" xmlns:table="urn:oasis:names:tc:opendocument:xmlns:table:1.0" xmlns:draw="urn:oasis:names:tc:opendocument:xmlns:drawing:1.0" xmlns:fo="urn:oasis:names:tc:opendocument:xmlns:xsl-fo-compatible:1.0" xmlns:xlink="http://www.w3.org/1999/xlink" xmlns:dc="http://purl.org/dc/elements/1.1/" xmlns:meta="urn:oasis:names:tc:opendocument:xmlns:meta:1.0" xmlns:number="urn:oasis:names:tc:opendocument:xmlns:datastyle:1.0" xmlns:presentation="urn:oasis:names:tc:opendocument:xmlns:presentation:1.0" xmlns:svg="urn:oasis:names:tc:opendocument:xmlns:svg-compatible:1.0" xmlns:chart="urn:oasis:names:tc:opendocument:xmlns:chart:1.0" xmlns:dr3d="urn:oasis:names:tc:opendocument:xmlns:dr3d:1.0" xmlns:math="http://www.w3.org/1998/Math/MathML" xmlns:form="urn:oasis:names:tc:opendocument:xmlns:form:1.0" xmlns:script="urn:oasis:names:tc:opendocument:xmlns:script:1.0" xmlns:ooo="http://openoffice.org/2004/office" xmlns:ooow="http://openoffice.org/2004/writer" xmlns:oooc="http://openoffice.org/2004/calc" xmlns:dom="http://www.w3.org/2001/xml-events" xmlns:xforms="http://www.w3.org/2002/xforms" xmlns:xsd="http://www.w3.org/2001/XMLSchema" xmlns:xsi="http://www.w3.org/2001/XMLSchema-instance" xmlns:smil="urn:oasis:names:tc:opendocument:xmlns:smil-compatible:1.0" xmlns:anim="urn:oasis:names:tc:opendocument:xmlns:animation:1.0" xmlns:rpt="http://openoffice.org/2005/report" xmlns:of="urn:oasis:names:tc:opendocument:xmlns:of:1.2" xmlns:xhtml="http://www.w3.org/1999/xhtml" xmlns:grddl="http://www.w3.org/2003/g/data-view#" xmlns:officeooo="http://openoffice.org/2009/office" xmlns:tableooo="http://openoffice.org/2009/table" xmlns:drawooo="http://openoffice.org/2010/draw" xmlns:field="urn:openoffice:names:experimental:ooo-ms-interop:xmlns:field:1.0" office:version="1.2">
  <office:scripts/>
  <office:automatic-styles>
    <style:style style:name="dp1" style:family="drawing-page">
      <style:drawing-page-properties presentation:background-visible="true" presentation:background-objects-visible="true" presentation:display-footer="false" presentation:display-page-number="false" presentation:display-date-time="false"/>
    </style:style>
    <style:style style:name="dp2" style:family="drawing-page">
      <style:drawing-page-properties presentation:display-header="false" presentation:display-footer="false" presentation:display-page-number="false" presentation:display-date-time="false"/>
    </style:style>
    <style:style style:name="gr1" style:family="graphic" style:parent-style-name="standard">
      <style:graphic-properties draw:stroke="solid" svg:stroke-width="0.035cm" svg:stroke-color="#273045" draw:fill="none" draw:textarea-horizontal-align="center" draw:textarea-vertical-align="middle" draw:auto-grow-height="false" fo:padding-top="0.125cm" fo:padding-bottom="0.125cm" fo:padding-left="0.25cm" fo:padding-right="0.25cm" fo:wrap-option="wrap"/>
    </style:style>
    <style:style style:name="gr2" style:family="graphic" style:parent-style-name="standard">
      <style:graphic-properties draw:stroke="solid" svg:stroke-width="0.035cm" svg:stroke-color="#bfbfbf" draw:fill="none" draw:textarea-horizontal-align="center" draw:textarea-vertical-align="middle" draw:auto-grow-height="false" fo:padding-top="0.125cm" fo:padding-bottom="0.125cm" fo:padding-left="0.25cm" fo:padding-right="0.25cm" fo:wrap-option="wrap"/>
    </style:style>
    <style:style style:name="gr3" style:family="graphic" style:parent-style-name="standard">
      <style:graphic-properties draw:stroke="none" svg:stroke-width="0.071cm" draw:fill="solid" draw:fill-color="#273045" draw:textarea-vertical-align="middle" draw:auto-grow-height="false" fo:min-height="0cm" fo:min-width="0cm" fo:padding-top="0.125cm" fo:padding-bottom="0.125cm" fo:padding-left="0.25cm" fo:padding-right="0.25cm" fo:wrap-option="wrap"/>
    </style:style>
    <style:style style:name="gr4" style:family="graphic" style:parent-style-name="standard">
      <style:graphic-properties draw:stroke="none" svg:stroke-width="0.071cm" draw:fill="solid" draw:fill-color="#d9d9d9" draw:textarea-vertical-align="middle" draw:auto-grow-height="false" fo:min-height="0cm" fo:min-width="0cm" fo:padding-top="0.125cm" fo:padding-bottom="0.125cm" fo:padding-left="0.25cm" fo:padding-right="0.25cm" fo:wrap-option="wrap"/>
    </style:style>
    <style:style style:name="gr5" style:family="graphic" style:parent-style-name="standard">
      <style:graphic-properties draw:stroke="none" svg:stroke-width="0.071cm" draw:fill="solid" draw:fill-color="#273045" draw:opacity="80%" draw:textarea-vertical-align="middle" draw:auto-grow-height="false" fo:min-height="0cm" fo:min-width="0cm" fo:padding-top="0.125cm" fo:padding-bottom="0.125cm" fo:padding-left="0.25cm" fo:padding-right="0.25cm" fo:wrap-option="wrap"/>
    </style:style>
    <style:style style:name="gr6" style:family="graphic" style:parent-style-name="standard">
      <style:graphic-properties draw:stroke="none" svg:stroke-width="0.071cm" draw:fill="solid" draw:fill-color="#a6a6a6" draw:textarea-vertical-align="middle" draw:auto-grow-height="false" fo:min-height="0cm" fo:min-width="0cm" fo:padding-top="0.125cm" fo:padding-bottom="0.125cm" fo:padding-left="0.25cm" fo:padding-right="0.25cm" fo:wrap-option="wrap"/>
    </style:style>
    <style:style style:name="gr7" style:family="graphic" style:parent-style-name="standard">
      <style:graphic-properties draw:stroke="none" svg:stroke-width="0.071cm" draw:fill="solid" draw:fill-color="#bfbfbf" draw:textarea-vertical-align="middle" draw:auto-grow-height="false" fo:min-height="0cm" fo:min-width="0cm" fo:padding-top="0.125cm" fo:padding-bottom="0.125cm" fo:padding-left="0.25cm" fo:padding-right="0.25cm" fo:wrap-option="wrap"/>
    </style:style>
    <style:style style:name="gr8" style:family="graphic" style:parent-style-name="standard">
      <style:graphic-properties draw:stroke="none" svg:stroke-width="0.071cm" draw:fill="solid" draw:fill-color="#d9d9d9" draw:opacity="80%" draw:textarea-vertical-align="middle" draw:auto-grow-height="false" fo:min-height="0cm" fo:min-width="0cm" fo:padding-top="0.125cm" fo:padding-bottom="0.125cm" fo:padding-left="0.25cm" fo:padding-right="0.25cm" fo:wrap-option="wrap"/>
    </style:style>
    <style:style style:name="gr9" style:family="graphic" style:parent-style-name="standard">
      <style:graphic-properties draw:stroke="none" svg:stroke-width="0cm" draw:fill="none" draw:textarea-vertical-align="top" draw:auto-grow-height="true" fo:min-height="0cm" fo:min-width="0cm" fo:padding-top="0.125cm" fo:padding-bottom="0.125cm" fo:padding-left="0.25cm" fo:padding-right="0.25cm" fo:wrap-option="wrap"/>
    </style:style>
    <style:style style:name="gr10" style:family="graphic">
      <style:graphic-properties style:protect="size"/>
    </style:style>
    <style:style style:name="gr11" style:family="graphic" style:parent-style-name="standard">
      <style:graphic-properties draw:stroke="none" svg:stroke-width="0.071cm" draw:fill="solid" draw:fill-color="#273045" draw:textarea-vertical-align="middle" draw:auto-grow-height="false" fo:min-height="0cm" fo:min-width="0cm" fo:padding-top="0.125cm" fo:padding-bottom="0.125cm" fo:padding-left="0.25cm" fo:padding-right="0.25cm" fo:wrap-option="wrap"/>
    </style:style>
    <style:style style:name="gr12" style:family="graphic" style:parent-style-name="standard">
      <style:graphic-properties draw:stroke="none" svg:stroke-width="0cm" draw:fill="none" draw:textarea-vertical-align="top" draw:auto-grow-height="true" fo:min-height="0cm" fo:min-width="0cm" fo:padding-top="0.125cm" fo:padding-bottom="0.125cm" fo:padding-left="0.25cm" fo:padding-right="0.25cm" fo:wrap-option="no-wrap"/>
    </style:style>
    <style:style style:name="gr13" style:family="graphic" style:parent-style-name="standard">
      <style:graphic-properties draw:stroke="solid" svg:stroke-width="0.071cm" svg:stroke-color="#3a5f8b" draw:fill="solid" draw:fill-color="#1a2e46" draw:textarea-vertical-align="middle" draw:auto-grow-height="false" fo:min-height="0cm" fo:min-width="0cm" fo:padding-top="0.125cm" fo:padding-bottom="0.125cm" fo:padding-left="0.25cm" fo:padding-right="0.25cm" fo:wrap-option="wrap"/>
    </style:style>
    <style:style style:name="gr14" style:family="graphic" style:parent-style-name="standard">
      <style:graphic-properties draw:stroke="solid" svg:stroke-width="0.071cm" svg:stroke-color="#3a5f8b" draw:fill="solid" draw:fill-color="#d9d9d9" draw:textarea-vertical-align="middle" draw:auto-grow-height="false" fo:min-height="0cm" fo:min-width="0cm" fo:padding-top="0.125cm" fo:padding-bottom="0.125cm" fo:padding-left="0.25cm" fo:padding-right="0.25cm" fo:wrap-option="wrap"/>
    </style:style>
    <style:style style:name="gr15" style:family="graphic" style:parent-style-name="standard">
      <style:graphic-properties draw:stroke="solid" svg:stroke-width="0.071cm" svg:stroke-color="#3a5f8b" draw:fill="solid" draw:fill-color="#d9d9d9" draw:textarea-vertical-align="middle" draw:auto-grow-height="false" fo:min-height="0cm" fo:min-width="0cm" fo:padding-top="0.125cm" fo:padding-bottom="0.125cm" fo:padding-left="0.25cm" fo:padding-right="0.25cm" fo:wrap-option="wrap"/>
    </style:style>
    <style:style style:name="gr16" style:family="graphic" style:parent-style-name="standard">
      <style:graphic-properties draw:stroke="solid" svg:stroke-width="0.071cm" svg:stroke-color="#305480" draw:fill="solid" draw:fill-color="#1a2e46" draw:textarea-vertical-align="middle" draw:auto-grow-height="false" fo:min-height="0cm" fo:min-width="0cm" fo:padding-top="0.125cm" fo:padding-bottom="0.125cm" fo:padding-left="0.25cm" fo:padding-right="0.25cm" fo:wrap-option="wrap"/>
    </style:style>
    <style:style style:name="gr17" style:family="graphic" style:parent-style-name="沒有被填充和直線的物件">
      <style:graphic-properties draw:stroke="none" svg:stroke-width="0.026cm" draw:stroke-linejoin="miter" draw:fill="none" draw:textarea-vertical-align="middle" draw:auto-grow-height="false" fo:padding-top="0.125cm" fo:padding-bottom="0.125cm" fo:padding-left="0.25cm" fo:padding-right="0.25cm" fo:wrap-option="wrap" draw:color-mode="standard" draw:luminance="0%" draw:contrast="0%" draw:gamma="100%" draw:red="0%" draw:green="0%" draw:blue="0%" fo:clip="rect(0cm, 0cm, 0cm, 0cm)" draw:image-opacity="100%" style:mirror="none"/>
    </style:style>
    <style:style style:name="gr18" style:family="graphic" style:parent-style-name="沒有被填充和直線的物件">
      <style:graphic-properties draw:stroke="none" svg:stroke-width="0.026cm" draw:stroke-linejoin="miter" draw:fill="none" draw:textarea-vertical-align="middle" draw:auto-grow-height="false" fo:padding-top="0.125cm" fo:padding-bottom="0.125cm" fo:padding-left="0.25cm" fo:padding-right="0.25cm" fo:wrap-option="wrap" draw:color-mode="standard" draw:luminance="0%" draw:contrast="0%" draw:gamma="100%" draw:red="0%" draw:green="0%" draw:blue="0%" fo:clip="rect(0cm, 0cm, -0.026cm, 0cm)" draw:image-opacity="100%" style:mirror="none"/>
    </style:style>
    <style:style style:name="gr19" style:family="graphic" style:parent-style-name="沒有被填充和直線的物件">
      <style:graphic-properties draw:stroke="none" svg:stroke-width="0cm" draw:fill="none" draw:textarea-vertical-align="middle" draw:auto-grow-height="false" fo:padding-top="0.125cm" fo:padding-bottom="0.125cm" fo:padding-left="0.25cm" fo:padding-right="0.25cm" fo:wrap-option="wrap" draw:color-mode="standard" draw:luminance="0%" draw:contrast="0%" draw:gamma="100%" draw:red="0%" draw:green="0%" draw:blue="0%" fo:clip="rect(0cm, 0cm, 0cm, 0cm)" draw:image-opacity="100%" style:mirror="none"/>
    </style:style>
    <style:style style:name="gr20" style:family="graphic" style:parent-style-name="沒有被填充和直線的物件">
      <style:graphic-properties draw:stroke="solid" svg:stroke-width="0cm" svg:stroke-color="#000000" draw:fill="none" draw:textarea-vertical-align="middle" draw:auto-grow-height="false" fo:padding-top="0.125cm" fo:padding-bottom="0.125cm" fo:padding-left="0.25cm" fo:padding-right="0.25cm" fo:wrap-option="wrap" draw:color-mode="standard" draw:luminance="0%" draw:contrast="0%" draw:gamma="100%" draw:red="0%" draw:green="0%" draw:blue="0%" fo:clip="rect(0cm, 0cm, 0cm, 0cm)" draw:image-opacity="100%" style:mirror="none"/>
    </style:style>
    <style:style style:name="gr21" style:family="graphic" style:parent-style-name="沒有被填充和直線的物件">
      <style:graphic-properties draw:stroke="none" svg:stroke-width="0.026cm" draw:stroke-linejoin="miter" draw:fill="none" draw:textarea-vertical-align="middle" draw:auto-grow-height="false" fo:padding-top="0.125cm" fo:padding-bottom="0.125cm" fo:padding-left="0.25cm" fo:padding-right="0.25cm" fo:wrap-option="wrap" draw:color-mode="standard" draw:luminance="0%" draw:contrast="0%" draw:gamma="100%" draw:red="0%" draw:green="0%" draw:blue="0%" fo:clip="rect(0cm, 10.1cm, 0cm, 0cm)" draw:image-opacity="100%" style:mirror="none"/>
    </style:style>
    <style:style style:name="gr22" style:family="graphic" style:parent-style-name="沒有被填充和直線的物件">
      <style:graphic-properties draw:stroke="none" svg:stroke-width="0.026cm" draw:stroke-linejoin="miter" draw:fill="none" draw:textarea-vertical-align="middle" draw:auto-grow-height="false" fo:padding-top="0.125cm" fo:padding-bottom="0.125cm" fo:padding-left="0.25cm" fo:padding-right="0.25cm" fo:wrap-option="wrap" draw:color-mode="standard" draw:luminance="0%" draw:contrast="0%" draw:gamma="100%" draw:red="0%" draw:green="0%" draw:blue="0%" fo:clip="rect(0cm, 0cm, 0cm, 20.617cm)" draw:image-opacity="100%" style:mirror="none"/>
    </style:style>
    <style:style style:name="gr23" style:family="graphic" style:parent-style-name="沒有被填充和直線的物件">
      <style:graphic-properties draw:stroke="none" svg:stroke-width="0.026cm" draw:stroke-linejoin="miter" draw:fill="none" draw:textarea-vertical-align="middle" draw:auto-grow-height="false" fo:padding-top="0.125cm" fo:padding-bottom="0.125cm" fo:padding-left="0.25cm" fo:padding-right="0.25cm" fo:wrap-option="wrap" draw:color-mode="standard" draw:luminance="0%" draw:contrast="0%" draw:gamma="100%" draw:red="0%" draw:green="0%" draw:blue="0%" fo:clip="rect(3.777cm, 4.721cm, 3.951cm, 5.665cm)" draw:image-opacity="100%" style:mirror="none"/>
    </style:style>
    <style:style style:name="gr24" style:family="graphic" style:parent-style-name="沒有被填充和直線的物件">
      <style:graphic-properties draw:stroke="none" svg:stroke-width="0.026cm" draw:stroke-linejoin="miter" draw:fill="none" draw:textarea-vertical-align="middle" draw:auto-grow-height="false" fo:padding-top="0.125cm" fo:padding-bottom="0.125cm" fo:padding-left="0.25cm" fo:padding-right="0.25cm" fo:wrap-option="wrap" draw:color-mode="standard" draw:luminance="0%" draw:contrast="0%" draw:gamma="100%" draw:red="0%" draw:green="0%" draw:blue="0%" fo:clip="rect(1.31cm, 0cm, 0cm, 0cm)" draw:image-opacity="100%" style:mirror="none"/>
    </style:style>
    <style:style style:name="gr25" style:family="graphic" style:parent-style-name="standard">
      <style:graphic-properties draw:stroke="solid" svg:stroke-width="0.053cm" svg:stroke-color="#ff0000" draw:fill="none" draw:textarea-vertical-align="middle" draw:auto-grow-height="false" fo:min-height="0cm" fo:min-width="0cm" fo:padding-top="0.125cm" fo:padding-bottom="0.125cm" fo:padding-left="0.25cm" fo:padding-right="0.25cm" fo:wrap-option="wrap"/>
    </style:style>
    <style:style style:name="gr26" style:family="graphic" style:parent-style-name="沒有被填充和直線的物件">
      <style:graphic-properties draw:stroke="none" svg:stroke-width="0.026cm" draw:stroke-linejoin="miter" draw:fill="none" draw:textarea-vertical-align="middle" draw:auto-grow-height="false" fo:padding-top="0.125cm" fo:padding-bottom="0.125cm" fo:padding-left="0.25cm" fo:padding-right="0.25cm" fo:wrap-option="wrap" draw:color-mode="standard" draw:luminance="0%" draw:contrast="0%" draw:gamma="100%" draw:red="0%" draw:green="0%" draw:blue="0%" fo:clip="rect(0cm, 0cm, 1.441cm, 0cm)" draw:image-opacity="100%" style:mirror="none"/>
    </style:style>
    <style:style style:name="gr27" style:family="graphic" style:parent-style-name="沒有被填充和直線的物件">
      <style:graphic-properties draw:stroke="none" svg:stroke-width="0.026cm" draw:stroke-linejoin="miter" draw:fill="none" draw:textarea-vertical-align="middle" draw:auto-grow-height="false" fo:padding-top="0.125cm" fo:padding-bottom="0.125cm" fo:padding-left="0.25cm" fo:padding-right="0.25cm" fo:wrap-option="wrap" draw:color-mode="standard" draw:luminance="0%" draw:contrast="0%" draw:gamma="100%" draw:red="0%" draw:green="0%" draw:blue="0%" fo:clip="rect(0cm, 0.851cm, 0cm, 0.567cm)" draw:image-opacity="100%" style:mirror="none"/>
    </style:style>
    <style:style style:name="gr28" style:family="graphic" style:parent-style-name="沒有被填充和直線的物件">
      <style:graphic-properties draw:stroke="none" svg:stroke-width="0.026cm" draw:stroke-linejoin="miter" draw:fill="none" draw:textarea-vertical-align="middle" draw:auto-grow-height="false" fo:padding-top="0.125cm" fo:padding-bottom="0.125cm" fo:padding-left="0.25cm" fo:padding-right="0.25cm" fo:wrap-option="wrap" draw:color-mode="standard" draw:luminance="0%" draw:contrast="0%" draw:gamma="100%" draw:red="0%" draw:green="0%" draw:blue="0%" fo:clip="rect(0cm, 3.586cm, 0cm, 0.936cm)" draw:image-opacity="100%" style:mirror="none"/>
    </style:style>
    <style:style style:name="gr29" style:family="graphic" style:parent-style-name="沒有被填充和直線的物件">
      <style:graphic-properties draw:stroke="solid" svg:stroke-width="0.026cm" svg:stroke-color="#000000" draw:stroke-linejoin="miter" draw:fill="none" draw:textarea-vertical-align="middle" draw:auto-grow-height="false" fo:padding-top="0.125cm" fo:padding-bottom="0.125cm" fo:padding-left="0.25cm" fo:padding-right="0.25cm" fo:wrap-option="wrap" draw:color-mode="standard" draw:luminance="0%" draw:contrast="0%" draw:gamma="100%" draw:red="0%" draw:green="0%" draw:blue="0%" fo:clip="rect(0cm, 0cm, 0cm, 0cm)" draw:image-opacity="100%" style:mirror="none"/>
    </style:style>
    <style:style style:name="pr1" style:family="presentation" style:parent-style-name="預設-notes">
      <style:graphic-properties draw:stroke="none" svg:stroke-width="0cm" draw:fill="none" draw:fill-color="#ffffff" draw:textarea-vertical-align="top" draw:auto-grow-height="false" fo:min-height="11.43cm" fo:padding-top="0.125cm" fo:padding-bottom="0.125cm" fo:padding-left="0.25cm" fo:padding-right="0.25cm" fo:wrap-option="wrap"/>
    </style:style>
    <style:style style:name="pr2" style:family="presentation" style:parent-style-name="預設-backgroundobjects">
      <style:graphic-properties draw:stroke="none" svg:stroke-width="0cm" draw:fill="none" draw:fill-color="#ffffff" draw:textarea-vertical-align="top" draw:auto-grow-height="false" fo:min-height="11.43cm" fo:padding-top="0.125cm" fo:padding-bottom="0.125cm" fo:padding-left="0.25cm" fo:padding-right="0.25cm" fo:wrap-option="wrap"/>
    </style:style>
    <style:style style:name="pr3" style:family="presentation" style:parent-style-name="預設_20_1-notes">
      <style:graphic-properties draw:stroke="none" svg:stroke-width="0cm" draw:fill="none" draw:fill-color="#ffffff" draw:textarea-vertical-align="top" draw:auto-grow-height="false" fo:min-height="11.43cm" fo:padding-top="0.125cm" fo:padding-bottom="0.125cm" fo:padding-left="0.25cm" fo:padding-right="0.25cm" fo:wrap-option="wrap"/>
    </style:style>
    <style:style style:name="pr4" style:family="presentation" style:parent-style-name="預設_20_1-backgroundobjects">
      <style:graphic-properties draw:stroke="none" svg:stroke-width="0cm" draw:fill="none" draw:fill-color="#ffffff" draw:textarea-vertical-align="top" draw:auto-grow-height="false" fo:min-height="11.43cm" fo:padding-top="0.125cm" fo:padding-bottom="0.125cm" fo:padding-left="0.25cm" fo:padding-right="0.25cm" fo:wrap-option="wrap"/>
    </style:style>
    <style:style style:name="P1" style:family="paragraph">
      <style:paragraph-properties fo:text-align="center"/>
      <style:text-properties fo:font-size="18pt"/>
    </style:style>
    <style:style style:name="P2" style:family="paragraph">
      <style:paragraph-properties style:font-independent-line-spacing="true"/>
      <style:text-properties fo:font-size="18pt"/>
    </style:style>
    <style:style style:name="P3" style:family="paragraph">
      <style:paragraph-properties fo:margin-left="0cm" fo:margin-right="0cm" fo:margin-top="0cm" fo:margin-bottom="0cm" fo:text-align="start" fo:text-indent="0cm" style:punctuation-wrap="hanging" style:writing-mode="lr-tb"/>
      <style:text-properties fo:hyphenate="false"/>
    </style:style>
    <style:style style:name="P4" style:family="paragraph">
      <style:paragraph-properties fo:margin-left="0cm" fo:margin-right="0cm" fo:margin-top="0cm" fo:margin-bottom="0cm" fo:text-align="center" fo:text-indent="0cm" style:punctuation-wrap="hanging" style:writing-mode="lr-tb"/>
      <style:text-properties fo:hyphenate="false"/>
    </style:style>
    <style:style style:name="P5" style:family="paragraph">
      <style:paragraph-properties fo:margin-left="0cm" fo:margin-right="0cm" fo:margin-top="0cm" fo:margin-bottom="0cm" fo:text-align="start" fo:text-indent="0cm" style:punctuation-wrap="hanging" style:writing-mode="lr-tb"/>
      <style:text-properties fo:font-size="18pt" style:font-size-asian="14pt" style:font-size-complex="14pt" fo:hyphenate="false"/>
    </style:style>
    <style:style style:name="P6" style:family="paragraph">
      <style:paragraph-properties fo:text-align="end" style:font-independent-line-spacing="true"/>
      <style:text-properties fo:font-size="18pt" style:font-size-asian="14pt" style:font-size-complex="14pt"/>
    </style:style>
    <style:style style:name="P7" style:family="paragraph">
      <style:paragraph-properties fo:margin-left="0cm" fo:margin-right="0cm" fo:margin-top="0cm" fo:margin-bottom="0cm" fo:text-align="start" fo:text-indent="0cm" style:punctuation-wrap="hanging" style:writing-mode="lr-tb"/>
      <style:text-properties fo:font-size="18pt" fo:hyphenate="false"/>
    </style:style>
    <style:style style:name="P8" style:family="paragraph">
      <style:paragraph-properties fo:margin-left="0cm" fo:margin-right="0cm" fo:margin-top="0cm" fo:margin-bottom="0cm" fo:text-align="start" fo:text-indent="0cm" style:punctuation-wrap="hanging" style:writing-mode="lr-tb" style:font-independent-line-spacing="true"/>
      <style:text-properties fo:font-size="18pt" fo:hyphenate="false"/>
    </style:style>
    <style:style style:name="P9" style:family="paragraph">
      <style:paragraph-properties fo:margin-left="0cm" fo:margin-right="0cm" fo:margin-top="0cm" fo:margin-bottom="0cm" fo:text-align="start" fo:text-indent="0cm" style:punctuation-wrap="simple" style:writing-mode="lr-tb"/>
      <style:text-properties fo:hyphenate="false"/>
    </style:style>
    <style:style style:name="T1" style:family="text">
      <style:text-properties fo:color="#000000" style:text-line-through-style="none" fo:font-family="標楷體" style:font-family-generic="script" fo:font-size="18pt" fo:letter-spacing="normal" fo:font-style="normal" style:text-underline-style="none" fo:font-weight="normal" style:font-family-asian="標楷體" style:font-pitch-asian="fixed" style:font-size-asian="18pt" style:font-style-asian="normal" style:font-weight-asian="normal" style:font-family-complex="微软雅黑" style:font-size-complex="18pt" style:font-style-complex="normal" style:font-weight-complex="normal"/>
    </style:style>
    <style:style style:name="T2" style:family="text">
      <style:text-properties fo:color="#000000" style:text-line-through-style="none" fo:font-family="微软雅黑" fo:font-size="38pt" fo:letter-spacing="normal" fo:font-style="normal" style:text-underline-style="none" fo:font-weight="normal" style:font-family-asian="微软雅黑" style:font-size-asian="38pt" style:font-style-asian="normal" style:font-weight-asian="normal" style:font-family-complex="微软雅黑" style:font-size-complex="38pt" style:font-style-complex="normal" style:font-weight-complex="normal"/>
    </style:style>
    <style:style style:name="T3" style:family="text">
      <style:text-properties fo:color="#000000" style:text-line-through-style="none" fo:font-family="+mn-lt" fo:font-size="18pt" fo:letter-spacing="normal" fo:font-style="normal" style:text-underline-style="none" fo:font-weight="normal" style:font-family-asian="+mn-ea" style:font-size-asian="18pt" style:font-style-asian="normal" style:font-weight-asian="normal" style:font-family-complex="+mn-cs" style:font-size-complex="18pt" style:font-style-complex="normal" style:font-weight-complex="normal"/>
    </style:style>
    <style:style style:name="T4" style:family="text">
      <style:text-properties fo:color="#000000" style:text-line-through-style="none" fo:font-family="微软雅黑" fo:font-size="32pt" fo:letter-spacing="normal" fo:font-style="normal" style:text-underline-style="none" fo:font-weight="normal" style:font-family-asian="微软雅黑" style:font-size-asian="32pt" style:font-style-asian="normal" style:font-weight-asian="normal" style:font-family-complex="微软雅黑" style:font-size-complex="32pt" style:font-style-complex="normal" style:font-weight-complex="normal"/>
    </style:style>
    <style:style style:name="T5" style:family="text">
      <style:text-properties fo:color="#ffffff" style:text-line-through-style="none" fo:font-family="微软雅黑" fo:font-size="18pt" fo:letter-spacing="normal" fo:font-style="normal" style:text-underline-style="none" fo:font-weight="normal" style:font-family-asian="微软雅黑" style:font-size-asian="18pt" style:font-style-asian="normal" style:font-weight-asian="normal" style:font-family-complex="微软雅黑" style:font-size-complex="18pt" style:font-style-complex="normal" style:font-weight-complex="normal"/>
    </style:style>
    <style:style style:name="T6" style:family="text">
      <style:text-properties fo:color="#000000" style:text-line-through-style="none" fo:font-family="微软雅黑" fo:font-size="8pt" fo:letter-spacing="normal" fo:font-style="normal" style:text-underline-style="none" fo:font-weight="normal" style:font-family-asian="微软雅黑" style:font-size-asian="8pt" style:font-style-asian="normal" style:font-weight-asian="normal" style:font-size-complex="8pt" style:font-style-complex="normal" style:font-weight-complex="normal"/>
    </style:style>
    <style:style style:name="T7" style:family="text">
      <style:text-properties fo:color="#000000" style:text-line-through-style="none" fo:font-family="微软雅黑" fo:font-size="20pt" fo:letter-spacing="normal" fo:font-style="normal" style:text-underline-style="none" fo:font-weight="normal" style:font-family-asian="微软雅黑" style:font-size-asian="20pt" style:font-style-asian="normal" style:font-weight-asian="normal" style:font-family-complex="微软雅黑" style:font-size-complex="20pt" style:font-style-complex="normal" style:font-weight-complex="normal"/>
    </style:style>
    <style:style style:name="T8" style:family="text">
      <style:text-properties fo:color="#ffffff" style:text-line-through-style="none" fo:font-family="標楷體" style:font-family-generic="script" fo:font-size="18pt" fo:letter-spacing="normal" fo:font-style="normal" style:text-underline-style="none" fo:font-weight="normal" style:font-family-asian="標楷體" style:font-pitch-asian="fixed" style:font-size-asian="18pt" style:font-style-asian="normal" style:font-weight-asian="normal" style:font-size-complex="18pt" style:font-style-complex="normal" style:font-weight-complex="normal"/>
    </style:style>
    <style:style style:name="T9" style:family="text">
      <style:text-properties fo:color="#000000" style:text-line-through-style="none" fo:font-family="標楷體" style:font-family-generic="script" fo:font-size="14pt" fo:letter-spacing="normal" fo:font-style="normal" style:text-underline-style="none" fo:font-weight="normal" style:font-family-asian="標楷體" style:font-pitch-asian="fixed" style:font-size-asian="14pt" style:font-style-asian="normal" style:font-weight-asian="normal" style:font-size-complex="14pt" style:font-style-complex="normal" style:font-weight-complex="normal"/>
    </style:style>
    <style:style style:name="T10" style:family="text">
      <style:text-properties style:text-line-through-style="none" fo:letter-spacing="normal" fo:font-style="normal" style:text-underline-style="none" fo:font-weight="normal" style:font-style-asian="normal" style:font-weight-asian="normal" style:font-style-complex="normal" style:font-weight-complex="normal"/>
    </style:style>
    <style:style style:name="T11" style:family="text">
      <style:text-properties fo:color="#000000" style:text-line-through-style="none" fo:font-family="標楷體" style:font-family-generic="script" fo:font-size="18pt" fo:letter-spacing="normal" fo:font-style="normal" style:text-underline-style="none" fo:font-weight="normal" style:font-family-asian="標楷體" style:font-pitch-asian="fixed" style:font-size-asian="18pt" style:font-style-asian="normal" style:font-weight-asian="normal" style:font-size-complex="18pt" style:font-style-complex="normal" style:font-weight-complex="normal"/>
    </style:style>
    <style:style style:name="T12" style:family="text">
      <style:text-properties style:text-line-through-style="none" fo:font-family="標楷體" style:font-family-generic="script" fo:letter-spacing="normal" fo:font-style="normal" style:text-underline-style="none" fo:font-weight="normal" style:font-family-asian="標楷體" style:font-pitch-asian="fixed" style:font-style-asian="normal" style:font-weight-asian="normal" style:font-style-complex="normal" style:font-weight-complex="normal"/>
    </style:style>
    <style:style style:name="T13" style:family="text">
      <style:text-properties fo:color="#000000" style:text-line-through-style="none" fo:font-family="微软雅黑" fo:font-size="66pt" fo:letter-spacing="normal" fo:font-style="normal" style:text-underline-style="none" fo:font-weight="normal" style:font-family-asian="微软雅黑" style:font-size-asian="66pt" style:font-style-asian="normal" style:font-weight-asian="normal" style:font-family-complex="微软雅黑" style:font-size-complex="66pt" style:font-style-complex="normal" style:font-weight-complex="normal"/>
    </style:style>
    <text:list-style style:name="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2">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body>
    <office:presentation>
      <draw:page draw:name="page1" draw:style-name="dp1" draw:master-page-name="預設" presentation:presentation-page-layout-name="AL1T11">
        <draw:g draw:name="组合 20">
          <draw:line draw:name="直接连接符 21" draw:style-name="gr1" draw:text-style-name="P1" draw:layer="layout" svg:x1="16.347cm" svg:y1="1.654cm" svg:x2="17.84cm" svg:y2="0.161cm">
            <text:p/>
          </draw:line>
          <draw:line draw:name="直接连接符 22" draw:style-name="gr2" draw:text-style-name="P1" draw:layer="layout" svg:x1="15.643cm" svg:y1="2.712cm" svg:x2="17.135cm" svg:y2="1.22cm">
            <text:p/>
          </draw:line>
        </draw:g>
        <draw:g draw:name="组合 25">
          <draw:g draw:name="组合 26">
            <draw:custom-shape draw:name="矩形 30" draw:style-name="gr3" draw:text-style-name="P2" draw:layer="layout" svg:width="0.413cm" svg:height="0.413cm" draw:transform="rotate (0.7853981633973) translate (23.599cm 12.421cm)">
              <text:p/>
              <draw:enhanced-geometry svg:viewBox="0 0 21600 21600" draw:type="rectangle" draw:enhanced-path="M 0 0 L 21600 0 21600 21600 0 21600 0 0 Z N"/>
            </draw:custom-shape>
            <draw:custom-shape draw:name="矩形 31" draw:style-name="gr4" draw:text-style-name="P2" draw:layer="layout" svg:width="0.342cm" svg:height="0.342cm" draw:transform="rotate (0.7853981633973) translate (24.185cm 12.885cm)">
              <text:p/>
              <draw:enhanced-geometry svg:viewBox="0 0 21600 21600" draw:type="rectangle" draw:enhanced-path="M 0 0 L 21600 0 21600 21600 0 21600 0 0 Z N"/>
            </draw:custom-shape>
          </draw:g>
          <draw:custom-shape draw:name="矩形 27" draw:style-name="gr4" draw:text-style-name="P2" draw:layer="layout" svg:width="0.733cm" svg:height="0.733cm" draw:transform="rotate (-2.35619449019309) translate (23.136cm 12.603cm)">
            <text:p/>
            <draw:enhanced-geometry svg:viewBox="0 0 21600 21600" draw:type="rectangle" draw:enhanced-path="M 0 0 L 21600 0 21600 21600 0 21600 0 0 Z N"/>
          </draw:custom-shape>
          <draw:custom-shape draw:name="矩形 28" draw:style-name="gr3" draw:text-style-name="P2" draw:layer="layout" svg:width="0.366cm" svg:height="0.366cm" draw:transform="rotate (-2.35619449019309) translate (23.562cm 13.549cm)">
            <text:p/>
            <draw:enhanced-geometry svg:viewBox="0 0 21600 21600" draw:type="rectangle" draw:enhanced-path="M 0 0 L 21600 0 21600 21600 0 21600 0 0 Z N"/>
          </draw:custom-shape>
          <draw:custom-shape draw:name="矩形 29" draw:style-name="gr5" draw:text-style-name="P2" draw:layer="layout" svg:width="0.366cm" svg:height="0.366cm" draw:transform="rotate (-2.35619449019309) translate (23.044cm 12.192cm)">
            <text:p/>
            <draw:enhanced-geometry svg:viewBox="0 0 21600 21600" draw:type="rectangle" draw:enhanced-path="M 0 0 L 21600 0 21600 21600 0 21600 0 0 Z N"/>
          </draw:custom-shape>
        </draw:g>
        <draw:g draw:name="组合 36">
          <draw:custom-shape draw:name="等腰三角形 3" draw:style-name="gr3" draw:text-style-name="P2" draw:layer="layout" svg:width="4.782cm" svg:height="4.978cm" draw:transform="rotate (-1.57079632679579) translate (4.881cm 0.098cm)">
            <text:p/>
            <draw:enhanced-geometry svg:viewBox="0 0 21600 21600" draw:glue-points="?f0 0 ?f1 10800 0 21600 10800 21600 21600 21600 ?f7 10800" draw:text-areas="?f1 10800 ?f2 18000 ?f3 7200 ?f4 21600" draw:type="isosceles-triangle" draw:modifiers="10800" draw:enhanced-path="M ?f0 0 L 21600 21600 0 21600 Z N">
              <draw:equation draw:name="f0" draw:formula="$0 "/>
              <draw:equation draw:name="f1" draw:formula="$0 /2"/>
              <draw:equation draw:name="f2" draw:formula="?f1 +10800"/>
              <draw:equation draw:name="f3" draw:formula="$0 *2/3"/>
              <draw:equation draw:name="f4" draw:formula="?f3 +7200"/>
              <draw:equation draw:name="f5" draw:formula="21600-?f0 "/>
              <draw:equation draw:name="f6" draw:formula="?f5 /2"/>
              <draw:equation draw:name="f7" draw:formula="21600-?f6 "/>
              <draw:handle draw:handle-position="$0 top" draw:handle-range-x-minimum="0" draw:handle-range-x-maximum="21600"/>
            </draw:enhanced-geometry>
          </draw:custom-shape>
          <draw:custom-shape draw:name="矩形 4" draw:style-name="gr4" draw:text-style-name="P2" draw:layer="layout" svg:width="0.501cm" svg:height="0.567cm" draw:transform="rotate (0.7853981633973) translate (1.961cm 0.835cm)">
            <text:p/>
            <draw:enhanced-geometry svg:viewBox="0 0 21600 21600" draw:type="rectangle" draw:enhanced-path="M 0 0 L 21600 0 21600 21600 0 21600 0 0 Z N"/>
          </draw:custom-shape>
          <draw:custom-shape draw:name="矩形 5" draw:style-name="gr6" draw:text-style-name="P2" draw:layer="layout" svg:width="0.325cm" svg:height="0.368cm" draw:transform="rotate (0.7853981633973) translate (1.488cm 2.474cm)">
            <text:p/>
            <draw:enhanced-geometry svg:viewBox="0 0 21600 21600" draw:type="rectangle" draw:enhanced-path="M 0 0 L 21600 0 21600 21600 0 21600 0 0 Z N"/>
          </draw:custom-shape>
          <draw:custom-shape draw:name="矩形 6" draw:style-name="gr4" draw:text-style-name="P2" draw:layer="layout" svg:width="0.509cm" svg:height="0.576cm" draw:transform="rotate (0.7853981633973) translate (0.659cm 1.523cm)">
            <text:p/>
            <draw:enhanced-geometry svg:viewBox="0 0 21600 21600" draw:type="rectangle" draw:enhanced-path="M 0 0 L 21600 0 21600 21600 0 21600 0 0 Z N"/>
          </draw:custom-shape>
          <draw:custom-shape draw:name="矩形 7" draw:style-name="gr7" draw:text-style-name="P2" draw:layer="layout" svg:width="0.449cm" svg:height="0.508cm" draw:transform="rotate (0.7853981633973) translate (0.719cm 1.87cm)">
            <text:p/>
            <draw:enhanced-geometry svg:viewBox="0 0 21600 21600" draw:type="rectangle" draw:enhanced-path="M 0 0 L 21600 0 21600 21600 0 21600 0 0 Z N"/>
          </draw:custom-shape>
          <draw:custom-shape draw:name="矩形 8" draw:style-name="gr6" draw:text-style-name="P2" draw:layer="layout" svg:width="0.325cm" svg:height="0.183cm" draw:transform="rotate (0.7853981633973) translate (3.645cm 0.527cm)">
            <text:p/>
            <draw:enhanced-geometry svg:viewBox="0 0 21600 21600" draw:type="rectangle" draw:enhanced-path="M 0 0 L 21600 0 21600 21600 0 21600 0 0 Z N"/>
          </draw:custom-shape>
          <draw:custom-shape draw:name="矩形 9" draw:style-name="gr4" draw:text-style-name="P2" draw:layer="layout" svg:width="0.827cm" svg:height="0.936cm" draw:transform="rotate (0.7853981633973) translate (0.523cm 3.723cm)">
            <text:p/>
            <draw:enhanced-geometry svg:viewBox="0 0 21600 21600" draw:type="rectangle" draw:enhanced-path="M 0 0 L 21600 0 21600 21600 0 21600 0 0 Z N"/>
          </draw:custom-shape>
          <draw:custom-shape draw:name="矩形 10" draw:style-name="gr4" draw:text-style-name="P2" draw:layer="layout" svg:width="0.686cm" svg:height="0.776cm" draw:transform="rotate (0.7853981633973) translate (1.652cm 4.242cm)">
            <text:p/>
            <draw:enhanced-geometry svg:viewBox="0 0 21600 21600" draw:type="rectangle" draw:enhanced-path="M 0 0 L 21600 0 21600 21600 0 21600 0 0 Z N"/>
          </draw:custom-shape>
          <draw:custom-shape draw:name="矩形 11" draw:style-name="gr4" draw:text-style-name="P2" draw:layer="layout" svg:width="0.426cm" svg:height="0.483cm" draw:transform="rotate (0.7853981633973) translate (1.489cm 3.912cm)">
            <text:p/>
            <draw:enhanced-geometry svg:viewBox="0 0 21600 21600" draw:type="rectangle" draw:enhanced-path="M 0 0 L 21600 0 21600 21600 0 21600 0 0 Z N"/>
          </draw:custom-shape>
          <draw:custom-shape draw:name="矩形 13" draw:style-name="gr4" draw:text-style-name="P2" draw:layer="layout" svg:width="0.739cm" svg:height="0.837cm" draw:transform="rotate (0.7853981633973) translate (1.087cm 4.159cm)">
            <text:p/>
            <draw:enhanced-geometry svg:viewBox="0 0 21600 21600" draw:type="rectangle" draw:enhanced-path="M 0 0 L 21600 0 21600 21600 0 21600 0 0 Z N"/>
          </draw:custom-shape>
          <draw:custom-shape draw:name="矩形 14" draw:style-name="gr4" draw:text-style-name="P2" draw:layer="layout" svg:width="0.614cm" svg:height="0.696cm" draw:transform="rotate (0.7853981633973) translate (3.654cm 2.578cm)">
            <text:p/>
            <draw:enhanced-geometry svg:viewBox="0 0 21600 21600" draw:type="rectangle" draw:enhanced-path="M 0 0 L 21600 0 21600 21600 0 21600 0 0 Z N"/>
          </draw:custom-shape>
          <draw:custom-shape draw:name="矩形 15" draw:style-name="gr3" draw:text-style-name="P2" draw:layer="layout" svg:width="0.307cm" svg:height="0.347cm" draw:transform="rotate (0.7853981633973) translate (3.311cm 1.694cm)">
            <text:p/>
            <draw:enhanced-geometry svg:viewBox="0 0 21600 21600" draw:type="rectangle" draw:enhanced-path="M 0 0 L 21600 0 21600 21600 0 21600 0 0 Z N"/>
          </draw:custom-shape>
          <draw:custom-shape draw:name="矩形 16" draw:style-name="gr3" draw:text-style-name="P2" draw:layer="layout" svg:width="0.445cm" svg:height="0.503cm" draw:transform="rotate (0.7853981633973) translate (1.104cm 4.173cm)">
            <text:p/>
            <draw:enhanced-geometry svg:viewBox="0 0 21600 21600" draw:type="rectangle" draw:enhanced-path="M 0 0 L 21600 0 21600 21600 0 21600 0 0 Z N"/>
          </draw:custom-shape>
          <draw:custom-shape draw:name="矩形 17" draw:style-name="gr5" draw:text-style-name="P2" draw:layer="layout" svg:width="0.307cm" svg:height="0.347cm" draw:transform="rotate (0.7853981633973) translate (3.745cm 2.982cm)">
            <text:p/>
            <draw:enhanced-geometry svg:viewBox="0 0 21600 21600" draw:type="rectangle" draw:enhanced-path="M 0 0 L 21600 0 21600 21600 0 21600 0 0 Z N"/>
          </draw:custom-shape>
          <draw:custom-shape draw:name="矩形 18" draw:style-name="gr8" draw:text-style-name="P2" draw:layer="layout" svg:width="0.532cm" svg:height="0.602cm" draw:transform="rotate (0.7853981633973) translate (2.318cm 2.155cm)">
            <text:p/>
            <draw:enhanced-geometry svg:viewBox="0 0 21600 21600" draw:type="rectangle" draw:enhanced-path="M 0 0 L 21600 0 21600 21600 0 21600 0 0 Z N"/>
          </draw:custom-shape>
          <draw:custom-shape draw:name="矩形 19" draw:style-name="gr4" draw:text-style-name="P2" draw:layer="layout" svg:width="0.951cm" svg:height="1.077cm" draw:transform="rotate (0.7853981633973) translate (1.354cm 3.468cm)">
            <text:p/>
            <draw:enhanced-geometry svg:viewBox="0 0 21600 21600" draw:type="rectangle" draw:enhanced-path="M 0 0 L 21600 0 21600 21600 0 21600 0 0 Z N"/>
          </draw:custom-shape>
          <draw:custom-shape draw:name="矩形 12" draw:style-name="gr4" draw:text-style-name="P2" draw:layer="layout" svg:width="0.711cm" svg:height="0.804cm" draw:transform="rotate (0.7853981633973) translate (1.315cm 4.873cm)">
            <text:p/>
            <draw:enhanced-geometry svg:viewBox="0 0 21600 21600" draw:type="rectangle" draw:enhanced-path="M 0 0 L 21600 0 21600 21600 0 21600 0 0 Z N"/>
          </draw:custom-shape>
        </draw:g>
        <draw:custom-shape draw:name="TextBox 32" draw:style-name="gr9" draw:text-style-name="P2" draw:layer="layout" svg:width="4.399cm" svg:height="1.013cm" svg:x="18.101cm" svg:y="12.144cm">
          <text:p text:style-name="P3">
            <text:span text:style-name="T1">四組</text:span>
            <text:span text:style-name="T1">-</text:span>
            <text:span text:style-name="T1">林淙琭</text:span>
          </text:p>
          <draw:enhanced-geometry svg:viewBox="0 0 21600 21600" draw:type="rectangle" draw:enhanced-path="M 0 0 L 21600 0 21600 21600 0 21600 0 0 Z N"/>
        </draw:custom-shape>
        <draw:custom-shape draw:name="TextBox 33" draw:style-name="gr9" draw:text-style-name="P2" draw:layer="layout" svg:width="14.401cm" svg:height="3.469cm" svg:x="5.499cm" svg:y="5.144cm">
          <text:p text:style-name="P4">
            <text:span text:style-name="T2">中產自用住宅支持專案</text:span>
          </text:p>
          <text:p text:style-name="P4">
            <text:span text:style-name="T2">審核作業</text:span>
          </text:p>
          <draw:enhanced-geometry svg:viewBox="0 0 21600 21600" draw:type="rectangle" draw:enhanced-path="M 0 0 L 21600 0 21600 21600 0 21600 0 0 Z N"/>
        </draw:custom-shape>
        <draw:line draw:name="直接连接符 23" draw:style-name="gr1" draw:text-style-name="P1" draw:layer="layout" svg:x1="8.352cm" svg:y1="4.58cm" svg:x2="9.645cm" svg:y2="3.287cm">
          <text:p/>
        </draw:line>
        <presentation:notes draw:style-name="dp2">
          <draw:page-thumbnail draw:name="幻灯片图像占位符 1" draw:style-name="gr10" draw:layer="layout" svg:width="15.239cm" svg:height="8.572cm" svg:x="1.905cm" svg:y="3.175cm" draw:page-number="1" presentation:class="page"/>
          <draw:frame draw:name="备注占位符 2" presentation:style-name="pr1" draw:text-style-name="P2" draw:layer="layout" svg:width="15.239cm" svg:height="10cm" svg:x="1.905cm" svg:y="12.224cm" presentation:class="notes" presentation:user-transformed="true">
            <draw:text-box>
              <text:p/>
            </draw:text-box>
          </draw:frame>
          <draw:frame draw:name="灯片编号占位符 3" presentation:style-name="pr2" draw:text-style-name="P6" draw:layer="layout" svg:width="8.254cm" svg:height="1.273cm" svg:x="10.791cm" svg:y="24.126cm" presentation:class="page-number" presentation:user-transformed="true">
            <draw:text-box>
              <text:p text:style-name="P5">
                <text:span text:style-name="T3">
                  <text:page-number>&lt;編號&gt;</text:page-number>
                </text:span>
              </text:p>
            </draw:text-box>
          </draw:frame>
        </presentation:notes>
      </draw:page>
      <draw:page draw:name="page2" draw:style-name="dp1" draw:master-page-name="預設" presentation:presentation-page-layout-name="AL1T11">
        <draw:g draw:name="组合 3">
          <draw:custom-shape draw:name="等腰三角形 4" draw:style-name="gr3" draw:text-style-name="P2" draw:layer="layout" svg:width="7.615cm" svg:height="7.927cm" draw:transform="rotate (-1.57079632679579) translate (8.164cm 6.465cm)">
            <text:p/>
            <draw:enhanced-geometry svg:viewBox="0 0 21600 21600" draw:glue-points="?f0 0 ?f1 10800 0 21600 10800 21600 21600 21600 ?f7 10800" draw:text-areas="?f1 10800 ?f2 18000 ?f3 7200 ?f4 21600" draw:type="isosceles-triangle" draw:modifiers="10800" draw:enhanced-path="M ?f0 0 L 21600 21600 0 21600 Z N">
              <draw:equation draw:name="f0" draw:formula="$0 "/>
              <draw:equation draw:name="f1" draw:formula="$0 /2"/>
              <draw:equation draw:name="f2" draw:formula="?f1 +10800"/>
              <draw:equation draw:name="f3" draw:formula="$0 *2/3"/>
              <draw:equation draw:name="f4" draw:formula="?f3 +7200"/>
              <draw:equation draw:name="f5" draw:formula="21600-?f0 "/>
              <draw:equation draw:name="f6" draw:formula="?f5 /2"/>
              <draw:equation draw:name="f7" draw:formula="21600-?f6 "/>
              <draw:handle draw:handle-position="$0 top" draw:handle-range-x-minimum="0" draw:handle-range-x-maximum="21600"/>
            </draw:enhanced-geometry>
          </draw:custom-shape>
          <draw:custom-shape draw:name="矩形 5" draw:style-name="gr4" draw:text-style-name="P2" draw:layer="layout" svg:width="0.798cm" svg:height="0.903cm" draw:transform="rotate (0.7853981633973) translate (3.514cm 7.639cm)">
            <text:p/>
            <draw:enhanced-geometry svg:viewBox="0 0 21600 21600" draw:type="rectangle" draw:enhanced-path="M 0 0 L 21600 0 21600 21600 0 21600 0 0 Z N"/>
          </draw:custom-shape>
          <draw:custom-shape draw:name="矩形 6" draw:style-name="gr6" draw:text-style-name="P2" draw:layer="layout" svg:width="0.518cm" svg:height="0.586cm" draw:transform="rotate (0.7853981633973) translate (2.76cm 10.249cm)">
            <text:p/>
            <draw:enhanced-geometry svg:viewBox="0 0 21600 21600" draw:type="rectangle" draw:enhanced-path="M 0 0 L 21600 0 21600 21600 0 21600 0 0 Z N"/>
          </draw:custom-shape>
          <draw:custom-shape draw:name="矩形 7" draw:style-name="gr4" draw:text-style-name="P2" draw:layer="layout" svg:width="0.81cm" svg:height="0.917cm" draw:transform="rotate (0.7853981633973) translate (1.44cm 8.735cm)">
            <text:p/>
            <draw:enhanced-geometry svg:viewBox="0 0 21600 21600" draw:type="rectangle" draw:enhanced-path="M 0 0 L 21600 0 21600 21600 0 21600 0 0 Z N"/>
          </draw:custom-shape>
          <draw:custom-shape draw:name="矩形 8" draw:style-name="gr7" draw:text-style-name="P2" draw:layer="layout" svg:width="0.715cm" svg:height="0.81cm" draw:transform="rotate (0.7853981633973) translate (1.537cm 9.286cm)">
            <text:p/>
            <draw:enhanced-geometry svg:viewBox="0 0 21600 21600" draw:type="rectangle" draw:enhanced-path="M 0 0 L 21600 0 21600 21600 0 21600 0 0 Z N"/>
          </draw:custom-shape>
          <draw:custom-shape draw:name="矩形 9" draw:style-name="gr6" draw:text-style-name="P2" draw:layer="layout" svg:width="0.518cm" svg:height="0.293cm" draw:transform="rotate (0.7853981633973) translate (6.196cm 7.149cm)">
            <text:p/>
            <draw:enhanced-geometry svg:viewBox="0 0 21600 21600" draw:type="rectangle" draw:enhanced-path="M 0 0 L 21600 0 21600 21600 0 21600 0 0 Z N"/>
          </draw:custom-shape>
          <draw:custom-shape draw:name="矩形 10" draw:style-name="gr4" draw:text-style-name="P2" draw:layer="layout" svg:width="1.318cm" svg:height="1.492cm" draw:transform="rotate (0.7853981633973) translate (1.224cm 12.238cm)">
            <text:p/>
            <draw:enhanced-geometry svg:viewBox="0 0 21600 21600" draw:type="rectangle" draw:enhanced-path="M 0 0 L 21600 0 21600 21600 0 21600 0 0 Z N"/>
          </draw:custom-shape>
          <draw:custom-shape draw:name="矩形 11" draw:style-name="gr4" draw:text-style-name="P2" draw:layer="layout" svg:width="1.092cm" svg:height="1.236cm" draw:transform="rotate (0.7853981633973) translate (3.022cm 13.064cm)">
            <text:p/>
            <draw:enhanced-geometry svg:viewBox="0 0 21600 21600" draw:type="rectangle" draw:enhanced-path="M 0 0 L 21600 0 21600 21600 0 21600 0 0 Z N"/>
          </draw:custom-shape>
          <draw:custom-shape draw:name="矩形 12" draw:style-name="gr4" draw:text-style-name="P2" draw:layer="layout" svg:width="0.679cm" svg:height="0.769cm" draw:transform="rotate (0.7853981633973) translate (2.762cm 12.539cm)">
            <text:p/>
            <draw:enhanced-geometry svg:viewBox="0 0 21600 21600" draw:type="rectangle" draw:enhanced-path="M 0 0 L 21600 0 21600 21600 0 21600 0 0 Z N"/>
          </draw:custom-shape>
          <draw:custom-shape draw:name="矩形 13" draw:style-name="gr4" draw:text-style-name="P2" draw:layer="layout" svg:width="1.178cm" svg:height="1.334cm" draw:transform="rotate (0.7853981633973) translate (2.122cm 12.932cm)">
            <text:p/>
            <draw:enhanced-geometry svg:viewBox="0 0 21600 21600" draw:type="rectangle" draw:enhanced-path="M 0 0 L 21600 0 21600 21600 0 21600 0 0 Z N"/>
          </draw:custom-shape>
          <draw:custom-shape draw:name="矩形 14" draw:style-name="gr4" draw:text-style-name="P2" draw:layer="layout" svg:width="0.979cm" svg:height="1.108cm" draw:transform="rotate (0.7853981633973) translate (6.211cm 10.414cm)">
            <text:p/>
            <draw:enhanced-geometry svg:viewBox="0 0 21600 21600" draw:type="rectangle" draw:enhanced-path="M 0 0 L 21600 0 21600 21600 0 21600 0 0 Z N"/>
          </draw:custom-shape>
          <draw:custom-shape draw:name="矩形 15" draw:style-name="gr3" draw:text-style-name="P2" draw:layer="layout" svg:width="0.489cm" svg:height="0.554cm" draw:transform="rotate (0.7853981633973) translate (5.664cm 9.007cm)">
            <text:p/>
            <draw:enhanced-geometry svg:viewBox="0 0 21600 21600" draw:type="rectangle" draw:enhanced-path="M 0 0 L 21600 0 21600 21600 0 21600 0 0 Z N"/>
          </draw:custom-shape>
          <draw:custom-shape draw:name="矩形 16" draw:style-name="gr3" draw:text-style-name="P2" draw:layer="layout" svg:width="0.709cm" svg:height="0.802cm" draw:transform="rotate (0.7853981633973) translate (2.15cm 12.954cm)">
            <text:p/>
            <draw:enhanced-geometry svg:viewBox="0 0 21600 21600" draw:type="rectangle" draw:enhanced-path="M 0 0 L 21600 0 21600 21600 0 21600 0 0 Z N"/>
          </draw:custom-shape>
          <draw:custom-shape draw:name="矩形 17" draw:style-name="gr5" draw:text-style-name="P2" draw:layer="layout" svg:width="0.489cm" svg:height="0.554cm" draw:transform="rotate (0.7853981633973) translate (6.356cm 11.058cm)">
            <text:p/>
            <draw:enhanced-geometry svg:viewBox="0 0 21600 21600" draw:type="rectangle" draw:enhanced-path="M 0 0 L 21600 0 21600 21600 0 21600 0 0 Z N"/>
          </draw:custom-shape>
          <draw:custom-shape draw:name="矩形 18" draw:style-name="gr8" draw:text-style-name="P2" draw:layer="layout" svg:width="0.847cm" svg:height="0.959cm" draw:transform="rotate (0.7853981633973) translate (4.083cm 9.741cm)">
            <text:p/>
            <draw:enhanced-geometry svg:viewBox="0 0 21600 21600" draw:type="rectangle" draw:enhanced-path="M 0 0 L 21600 0 21600 21600 0 21600 0 0 Z N"/>
          </draw:custom-shape>
          <draw:custom-shape draw:name="矩形 19" draw:style-name="gr4" draw:text-style-name="P2" draw:layer="layout" svg:width="1.515cm" svg:height="1.715cm" draw:transform="rotate (0.7853981633973) translate (2.548cm 11.831cm)">
            <text:p/>
            <draw:enhanced-geometry svg:viewBox="0 0 21600 21600" draw:type="rectangle" draw:enhanced-path="M 0 0 L 21600 0 21600 21600 0 21600 0 0 Z N"/>
          </draw:custom-shape>
          <draw:custom-shape draw:name="矩形 20" draw:style-name="gr4" draw:text-style-name="P2" draw:layer="layout" svg:width="1.132cm" svg:height="1.282cm" draw:transform="rotate (0.7853981633973) translate (2.485cm 14.069cm)">
            <text:p/>
            <draw:enhanced-geometry svg:viewBox="0 0 21600 21600" draw:type="rectangle" draw:enhanced-path="M 0 0 L 21600 0 21600 21600 0 21600 0 0 Z N"/>
          </draw:custom-shape>
        </draw:g>
        <draw:g draw:name="组合 21">
          <draw:custom-shape draw:name="等腰三角形 22" draw:style-name="gr3" draw:text-style-name="P2" draw:layer="layout" svg:width="4.398cm" svg:height="4.579cm" draw:transform="rotate (-1.57079632679579) translate (25.316cm -0.141cm)">
            <text:p/>
            <draw:enhanced-geometry svg:viewBox="0 0 21600 21600" draw:glue-points="?f0 0 ?f1 10800 0 21600 10800 21600 21600 21600 ?f7 10800" draw:text-areas="?f1 10800 ?f2 18000 ?f3 7200 ?f4 21600" draw:type="isosceles-triangle" draw:modifiers="10800" draw:enhanced-path="M ?f0 0 L 21600 21600 0 21600 Z N">
              <draw:equation draw:name="f0" draw:formula="$0 "/>
              <draw:equation draw:name="f1" draw:formula="$0 /2"/>
              <draw:equation draw:name="f2" draw:formula="?f1 +10800"/>
              <draw:equation draw:name="f3" draw:formula="$0 *2/3"/>
              <draw:equation draw:name="f4" draw:formula="?f3 +7200"/>
              <draw:equation draw:name="f5" draw:formula="21600-?f0 "/>
              <draw:equation draw:name="f6" draw:formula="?f5 /2"/>
              <draw:equation draw:name="f7" draw:formula="21600-?f6 "/>
              <draw:handle draw:handle-position="$0 top" draw:handle-range-x-minimum="0" draw:handle-range-x-maximum="21600"/>
            </draw:enhanced-geometry>
          </draw:custom-shape>
          <draw:custom-shape draw:name="矩形 23" draw:style-name="gr4" draw:text-style-name="P2" draw:layer="layout" svg:width="0.46cm" svg:height="0.521cm" draw:transform="rotate (0.7853981633973) translate (22.629cm 0.537cm)">
            <text:p/>
            <draw:enhanced-geometry svg:viewBox="0 0 21600 21600" draw:type="rectangle" draw:enhanced-path="M 0 0 L 21600 0 21600 21600 0 21600 0 0 Z N"/>
          </draw:custom-shape>
          <draw:custom-shape draw:name="矩形 24" draw:style-name="gr6" draw:text-style-name="P2" draw:layer="layout" svg:width="0.299cm" svg:height="0.338cm" draw:transform="rotate (0.7853981633973) translate (22.194cm 2.045cm)">
            <text:p/>
            <draw:enhanced-geometry svg:viewBox="0 0 21600 21600" draw:type="rectangle" draw:enhanced-path="M 0 0 L 21600 0 21600 21600 0 21600 0 0 Z N"/>
          </draw:custom-shape>
          <draw:custom-shape draw:name="矩形 25" draw:style-name="gr4" draw:text-style-name="P2" draw:layer="layout" svg:width="0.468cm" svg:height="0.529cm" draw:transform="rotate (0.7853981633973) translate (21.432cm 1.17cm)">
            <text:p/>
            <draw:enhanced-geometry svg:viewBox="0 0 21600 21600" draw:type="rectangle" draw:enhanced-path="M 0 0 L 21600 0 21600 21600 0 21600 0 0 Z N"/>
          </draw:custom-shape>
          <draw:custom-shape draw:name="矩形 26" draw:style-name="gr7" draw:text-style-name="P2" draw:layer="layout" svg:width="0.413cm" svg:height="0.467cm" draw:transform="rotate (0.7853981633973) translate (21.487cm 1.489cm)">
            <text:p/>
            <draw:enhanced-geometry svg:viewBox="0 0 21600 21600" draw:type="rectangle" draw:enhanced-path="M 0 0 L 21600 0 21600 21600 0 21600 0 0 Z N"/>
          </draw:custom-shape>
          <draw:custom-shape draw:name="矩形 27" draw:style-name="gr6" draw:text-style-name="P2" draw:layer="layout" svg:width="0.299cm" svg:height="0.169cm" draw:transform="rotate (0.7853981633973) translate (24.178cm 0.254cm)">
            <text:p/>
            <draw:enhanced-geometry svg:viewBox="0 0 21600 21600" draw:type="rectangle" draw:enhanced-path="M 0 0 L 21600 0 21600 21600 0 21600 0 0 Z N"/>
          </draw:custom-shape>
          <draw:custom-shape draw:name="矩形 28" draw:style-name="gr4" draw:text-style-name="P2" draw:layer="layout" svg:width="0.761cm" svg:height="0.861cm" draw:transform="rotate (0.7853981633973) translate (21.307cm 3.193cm)">
            <text:p/>
            <draw:enhanced-geometry svg:viewBox="0 0 21600 21600" draw:type="rectangle" draw:enhanced-path="M 0 0 L 21600 0 21600 21600 0 21600 0 0 Z N"/>
          </draw:custom-shape>
          <draw:custom-shape draw:name="矩形 29" draw:style-name="gr4" draw:text-style-name="P2" draw:layer="layout" svg:width="0.631cm" svg:height="0.714cm" draw:transform="rotate (0.7853981633973) translate (22.346cm 3.671cm)">
            <text:p/>
            <draw:enhanced-geometry svg:viewBox="0 0 21600 21600" draw:type="rectangle" draw:enhanced-path="M 0 0 L 21600 0 21600 21600 0 21600 0 0 Z N"/>
          </draw:custom-shape>
          <draw:custom-shape draw:name="矩形 30" draw:style-name="gr4" draw:text-style-name="P2" draw:layer="layout" svg:width="0.392cm" svg:height="0.444cm" draw:transform="rotate (0.7853981633973) translate (22.195cm 3.367cm)">
            <text:p/>
            <draw:enhanced-geometry svg:viewBox="0 0 21600 21600" draw:type="rectangle" draw:enhanced-path="M 0 0 L 21600 0 21600 21600 0 21600 0 0 Z N"/>
          </draw:custom-shape>
          <draw:custom-shape draw:name="矩形 31" draw:style-name="gr4" draw:text-style-name="P2" draw:layer="layout" svg:width="0.68cm" svg:height="0.77cm" draw:transform="rotate (0.7853981633973) translate (21.825cm 3.595cm)">
            <text:p/>
            <draw:enhanced-geometry svg:viewBox="0 0 21600 21600" draw:type="rectangle" draw:enhanced-path="M 0 0 L 21600 0 21600 21600 0 21600 0 0 Z N"/>
          </draw:custom-shape>
          <draw:custom-shape draw:name="矩形 32" draw:style-name="gr4" draw:text-style-name="P2" draw:layer="layout" svg:width="0.565cm" svg:height="0.64cm" draw:transform="rotate (0.7853981633973) translate (24.187cm 2.14cm)">
            <text:p/>
            <draw:enhanced-geometry svg:viewBox="0 0 21600 21600" draw:type="rectangle" draw:enhanced-path="M 0 0 L 21600 0 21600 21600 0 21600 0 0 Z N"/>
          </draw:custom-shape>
          <draw:custom-shape draw:name="矩形 33" draw:style-name="gr3" draw:text-style-name="P2" draw:layer="layout" svg:width="0.282cm" svg:height="0.319cm" draw:transform="rotate (0.7853981633973) translate (23.872cm 1.327cm)">
            <text:p/>
            <draw:enhanced-geometry svg:viewBox="0 0 21600 21600" draw:type="rectangle" draw:enhanced-path="M 0 0 L 21600 0 21600 21600 0 21600 0 0 Z N"/>
          </draw:custom-shape>
          <draw:custom-shape draw:name="矩形 34" draw:style-name="gr3" draw:text-style-name="P2" draw:layer="layout" svg:width="0.409cm" svg:height="0.463cm" draw:transform="rotate (0.7853981633973) translate (21.842cm 3.607cm)">
            <text:p/>
            <draw:enhanced-geometry svg:viewBox="0 0 21600 21600" draw:type="rectangle" draw:enhanced-path="M 0 0 L 21600 0 21600 21600 0 21600 0 0 Z N"/>
          </draw:custom-shape>
          <draw:custom-shape draw:name="矩形 35" draw:style-name="gr5" draw:text-style-name="P2" draw:layer="layout" svg:width="0.282cm" svg:height="0.319cm" draw:transform="rotate (0.7853981633973) translate (24.271cm 2.512cm)">
            <text:p/>
            <draw:enhanced-geometry svg:viewBox="0 0 21600 21600" draw:type="rectangle" draw:enhanced-path="M 0 0 L 21600 0 21600 21600 0 21600 0 0 Z N"/>
          </draw:custom-shape>
          <draw:custom-shape draw:name="矩形 36" draw:style-name="gr8" draw:text-style-name="P2" draw:layer="layout" svg:width="0.489cm" svg:height="0.554cm" draw:transform="rotate (0.7853981633973) translate (22.958cm 1.751cm)">
            <text:p/>
            <draw:enhanced-geometry svg:viewBox="0 0 21600 21600" draw:type="rectangle" draw:enhanced-path="M 0 0 L 21600 0 21600 21600 0 21600 0 0 Z N"/>
          </draw:custom-shape>
          <draw:custom-shape draw:name="矩形 37" draw:style-name="gr4" draw:text-style-name="P2" draw:layer="layout" svg:width="0.875cm" svg:height="0.99cm" draw:transform="rotate (0.7853981633973) translate (22.071cm 2.959cm)">
            <text:p/>
            <draw:enhanced-geometry svg:viewBox="0 0 21600 21600" draw:type="rectangle" draw:enhanced-path="M 0 0 L 21600 0 21600 21600 0 21600 0 0 Z N"/>
          </draw:custom-shape>
          <draw:custom-shape draw:name="矩形 38" draw:style-name="gr4" draw:text-style-name="P2" draw:layer="layout" svg:width="0.654cm" svg:height="0.74cm" draw:transform="rotate (0.7853981633973) translate (22.035cm 4.251cm)">
            <text:p/>
            <draw:enhanced-geometry svg:viewBox="0 0 21600 21600" draw:type="rectangle" draw:enhanced-path="M 0 0 L 21600 0 21600 21600 0 21600 0 0 Z N"/>
          </draw:custom-shape>
        </draw:g>
        <draw:custom-shape draw:name="TextBox 7" draw:style-name="gr9" draw:text-style-name="P2" draw:layer="layout" svg:width="13.881cm" svg:height="1.605cm" svg:x="5.699cm" svg:y="6.344cm">
          <text:p text:style-name="P4">
            <text:span text:style-name="T4">作業流程</text:span>
          </text:p>
          <draw:enhanced-geometry svg:viewBox="0 0 21600 21600" draw:type="rectangle" draw:enhanced-path="M 0 0 L 21600 0 21600 21600 0 21600 0 0 Z N"/>
        </draw:custom-shape>
        <draw:custom-shape draw:name="矩形 41" draw:style-name="gr11" draw:text-style-name="P2" draw:layer="layout" svg:width="2.099cm" svg:height="2.099cm" svg:x="11.6cm" svg:y="3.943cm">
          <text:p text:style-name="P4">
            <text:span text:style-name="T5">
              PART 
              <text:s text:c="2"/>
              01
            </text:span>
          </text:p>
          <draw:enhanced-geometry svg:viewBox="0 0 21600 21600" draw:type="rectangle" draw:enhanced-path="M 0 0 L 21600 0 21600 21600 0 21600 0 0 Z N"/>
        </draw:custom-shape>
        <draw:g draw:name="组合 43">
          <draw:line draw:name="直接连接符 44" draw:style-name="gr1" draw:text-style-name="P1" draw:layer="layout" svg:x1="16.326cm" svg:y1="4.797cm" svg:x2="17.818cm" svg:y2="3.305cm">
            <text:p/>
          </draw:line>
          <draw:line draw:name="直接连接符 45" draw:style-name="gr2" draw:text-style-name="P1" draw:layer="layout" svg:x1="15.621cm" svg:y1="5.855cm" svg:x2="17.114cm" svg:y2="4.363cm">
            <text:p/>
          </draw:line>
        </draw:g>
        <draw:line draw:name="直接连接符 46" draw:style-name="gr1" draw:text-style-name="P1" draw:layer="layout" svg:x1="7.266cm" svg:y1="8.464cm" svg:x2="8.558cm" svg:y2="7.172cm">
          <text:p/>
        </draw:line>
        <draw:custom-shape draw:name="文本框 1" draw:style-name="gr9" draw:text-style-name="P2" draw:layer="layout" svg:width="3.961cm" svg:height="0.589cm" svg:x="4.292cm" svg:y="1.932cm">
          <text:p text:style-name="P3">
            <text:span text:style-name="T6">https://www.ypppt.com/</text:span>
          </text:p>
          <draw:enhanced-geometry svg:viewBox="0 0 21600 21600" draw:type="rectangle" draw:enhanced-path="M 0 0 L 21600 0 21600 21600 0 21600 0 0 Z N"/>
        </draw:custom-shape>
        <presentation:notes draw:style-name="dp2">
          <draw:page-thumbnail draw:name="幻灯片图像占位符 1" draw:style-name="gr10" draw:layer="layout" svg:width="15.239cm" svg:height="8.572cm" svg:x="1.905cm" svg:y="3.175cm" draw:page-number="2" presentation:class="page"/>
          <draw:frame draw:name="备注占位符 2" presentation:style-name="pr1" draw:text-style-name="P2" draw:layer="layout" svg:width="15.239cm" svg:height="10cm" svg:x="1.905cm" svg:y="12.224cm" presentation:class="notes" presentation:user-transformed="true">
            <draw:text-box>
              <text:p/>
            </draw:text-box>
          </draw:frame>
          <draw:frame draw:name="灯片编号占位符 3" presentation:style-name="pr2" draw:text-style-name="P6" draw:layer="layout" svg:width="8.254cm" svg:height="1.273cm" svg:x="10.791cm" svg:y="24.126cm" presentation:class="page-number" presentation:user-transformed="true">
            <draw:text-box>
              <text:p text:style-name="P5">
                <text:span text:style-name="T3">
                  <text:page-number>&lt;編號&gt;</text:page-number>
                </text:span>
              </text:p>
            </draw:text-box>
          </draw:frame>
        </presentation:notes>
      </draw:page>
      <draw:page draw:name="page3" draw:style-name="dp1" draw:master-page-name="預設_20_1">
        <draw:g draw:name="组合 726">
          <draw:custom-shape draw:name="矩形 727" draw:style-name="gr6" draw:text-style-name="P2" draw:layer="layout" svg:width="0.202cm" svg:height="0.104cm" draw:transform="rotate (1.5707963267946) translate (1.789cm 0.985cm)">
            <text:p/>
            <draw:enhanced-geometry svg:viewBox="0 0 21600 21600" draw:type="rectangle" draw:enhanced-path="M 0 0 L 21600 0 21600 21600 0 21600 0 0 Z N"/>
          </draw:custom-shape>
          <draw:g draw:name="组合 728">
            <draw:custom-shape draw:name="矩形 729" draw:style-name="gr4" draw:text-style-name="P2" draw:layer="layout" svg:width="0.515cm" svg:height="0.535cm" draw:transform="rotate (0.7853981633973) translate (0.446cm 1.067cm)">
              <text:p/>
              <draw:enhanced-geometry svg:viewBox="0 0 21600 21600" draw:type="rectangle" draw:enhanced-path="M 0 0 L 21600 0 21600 21600 0 21600 0 0 Z N"/>
            </draw:custom-shape>
            <draw:custom-shape draw:name="矩形 730" draw:style-name="gr4" draw:text-style-name="P2" draw:layer="layout" svg:width="0.427cm" svg:height="0.443cm" draw:transform="rotate (0.7853981633973) translate (1.147cm 1.361cm)">
              <text:p/>
              <draw:enhanced-geometry svg:viewBox="0 0 21600 21600" draw:type="rectangle" draw:enhanced-path="M 0 0 L 21600 0 21600 21600 0 21600 0 0 Z N"/>
            </draw:custom-shape>
            <draw:custom-shape draw:name="矩形 731" draw:style-name="gr4" draw:text-style-name="P2" draw:layer="layout" svg:width="0.265cm" svg:height="0.276cm" draw:transform="rotate (0.7853981633973) translate (1.04cm 1.168cm)">
              <text:p/>
              <draw:enhanced-geometry svg:viewBox="0 0 21600 21600" draw:type="rectangle" draw:enhanced-path="M 0 0 L 21600 0 21600 21600 0 21600 0 0 Z N"/>
            </draw:custom-shape>
            <draw:custom-shape draw:name="矩形 732" draw:style-name="gr4" draw:text-style-name="P2" draw:layer="layout" svg:width="0.461cm" svg:height="0.478cm" draw:transform="rotate (0.7853981633973) translate (0.796cm 1.315cm)">
              <text:p/>
              <draw:enhanced-geometry svg:viewBox="0 0 21600 21600" draw:type="rectangle" draw:enhanced-path="M 0 0 L 21600 0 21600 21600 0 21600 0 0 Z N"/>
            </draw:custom-shape>
            <draw:custom-shape draw:name="矩形 733" draw:style-name="gr3" draw:text-style-name="P2" draw:layer="layout" svg:width="0.277cm" svg:height="0.287cm" draw:transform="rotate (0.7853981633973) translate (0.8cm 1.317cm)">
              <text:p/>
              <draw:enhanced-geometry svg:viewBox="0 0 21600 21600" draw:type="rectangle" draw:enhanced-path="M 0 0 L 21600 0 21600 21600 0 21600 0 0 Z N"/>
            </draw:custom-shape>
            <draw:custom-shape draw:name="矩形 734" draw:style-name="gr3" draw:text-style-name="P2" draw:layer="layout" svg:width="0.593cm" svg:height="0.615cm" draw:transform="rotate (0.7853981633973) translate (0.967cm 0.923cm)">
              <text:p/>
              <draw:enhanced-geometry svg:viewBox="0 0 21600 21600" draw:type="rectangle" draw:enhanced-path="M 0 0 L 21600 0 21600 21600 0 21600 0 0 Z N"/>
            </draw:custom-shape>
            <draw:custom-shape draw:name="矩形 735" draw:style-name="gr4" draw:text-style-name="P2" draw:layer="layout" svg:width="0.443cm" svg:height="0.46cm" draw:transform="rotate (0.7853981633973) translate (0.937cm 1.722cm)">
              <text:p/>
              <draw:enhanced-geometry svg:viewBox="0 0 21600 21600" draw:type="rectangle" draw:enhanced-path="M 0 0 L 21600 0 21600 21600 0 21600 0 0 Z N"/>
            </draw:custom-shape>
          </draw:g>
        </draw:g>
        <draw:g draw:name="组合 736">
          <draw:g draw:name="组合 737">
            <draw:custom-shape draw:name="矩形 741" draw:style-name="gr3" draw:text-style-name="P2" draw:layer="layout" svg:width="0.413cm" svg:height="0.413cm" draw:transform="rotate (0.7853981633973) translate (23.599cm 12.421cm)">
              <text:p/>
              <draw:enhanced-geometry svg:viewBox="0 0 21600 21600" draw:type="rectangle" draw:enhanced-path="M 0 0 L 21600 0 21600 21600 0 21600 0 0 Z N"/>
            </draw:custom-shape>
            <draw:custom-shape draw:name="矩形 742" draw:style-name="gr4" draw:text-style-name="P2" draw:layer="layout" svg:width="0.342cm" svg:height="0.342cm" draw:transform="rotate (0.7853981633973) translate (24.185cm 12.885cm)">
              <text:p/>
              <draw:enhanced-geometry svg:viewBox="0 0 21600 21600" draw:type="rectangle" draw:enhanced-path="M 0 0 L 21600 0 21600 21600 0 21600 0 0 Z N"/>
            </draw:custom-shape>
          </draw:g>
          <draw:custom-shape draw:name="矩形 738" draw:style-name="gr4" draw:text-style-name="P2" draw:layer="layout" svg:width="0.733cm" svg:height="0.733cm" draw:transform="rotate (-2.35619449019309) translate (23.136cm 12.603cm)">
            <text:p/>
            <draw:enhanced-geometry svg:viewBox="0 0 21600 21600" draw:type="rectangle" draw:enhanced-path="M 0 0 L 21600 0 21600 21600 0 21600 0 0 Z N"/>
          </draw:custom-shape>
          <draw:custom-shape draw:name="矩形 739" draw:style-name="gr3" draw:text-style-name="P2" draw:layer="layout" svg:width="0.366cm" svg:height="0.366cm" draw:transform="rotate (-2.35619449019309) translate (23.562cm 13.549cm)">
            <text:p/>
            <draw:enhanced-geometry svg:viewBox="0 0 21600 21600" draw:type="rectangle" draw:enhanced-path="M 0 0 L 21600 0 21600 21600 0 21600 0 0 Z N"/>
          </draw:custom-shape>
          <draw:custom-shape draw:name="矩形 740" draw:style-name="gr5" draw:text-style-name="P2" draw:layer="layout" svg:width="0.366cm" svg:height="0.366cm" draw:transform="rotate (-2.35619449019309) translate (23.044cm 12.192cm)">
            <text:p/>
            <draw:enhanced-geometry svg:viewBox="0 0 21600 21600" draw:type="rectangle" draw:enhanced-path="M 0 0 L 21600 0 21600 21600 0 21600 0 0 Z N"/>
          </draw:custom-shape>
        </draw:g>
        <draw:custom-shape draw:name="TextBox 7" draw:style-name="gr12" draw:text-style-name="P2" draw:layer="layout" svg:width="3.33cm" svg:height="1.098cm" svg:x="2.35cm" svg:y="0.514cm">
          <text:p text:style-name="P3">
            <text:span text:style-name="T7">作業流程</text:span>
          </text:p>
          <draw:enhanced-geometry svg:viewBox="0 0 21600 21600" draw:type="rectangle" draw:enhanced-path="M 0 0 L 21600 0 21600 21600 0 21600 0 0 Z N"/>
        </draw:custom-shape>
        <draw:custom-shape draw:name="圓角矩形 58" draw:style-name="gr13" draw:text-style-name="P2" draw:layer="layout" svg:width="5cm" svg:height="4.345cm" svg:x="1.899cm" svg:y="4.198cm">
          <text:p text:style-name="P4">
            <text:span text:style-name="T8">內政部營建署</text:span>
          </text:p>
          <draw:enhanced-geometry svg:viewBox="0 0 21600 21600" draw:path-stretchpoint-x="10800" draw:path-stretchpoint-y="10800" draw:text-areas="?f3 ?f4 ?f5 ?f6" draw:type="round-rectangle" draw:modifiers="3600" draw:enhanced-path="M ?f7 0 X 0 ?f8 L 0 ?f9 Y ?f7 21600 L ?f10 21600 X 21600 ?f9 L 21600 ?f8 Y ?f10 0 Z N">
            <draw:equation draw:name="f0" draw:formula="45"/>
            <draw:equation draw:name="f1" draw:formula="$0 *sin(?f0 *(pi/180))"/>
            <draw:equation draw:name="f2" draw:formula="?f1 *3163/7636"/>
            <draw:equation draw:name="f3" draw:formula="left+?f2 "/>
            <draw:equation draw:name="f4" draw:formula="top+?f2 "/>
            <draw:equation draw:name="f5" draw:formula="right-?f2 "/>
            <draw:equation draw:name="f6" draw:formula="bottom-?f2 "/>
            <draw:equation draw:name="f7" draw:formula="left+$0 "/>
            <draw:equation draw:name="f8" draw:formula="top+$0 "/>
            <draw:equation draw:name="f9" draw:formula="bottom-$0 "/>
            <draw:equation draw:name="f10" draw:formula="right-$0 "/>
            <draw:handle draw:handle-position="$0 top" draw:handle-switched="true" draw:handle-range-x-minimum="0" draw:handle-range-x-maximum="10800"/>
          </draw:enhanced-geometry>
        </draw:custom-shape>
        <draw:custom-shape draw:name="向右箭號 59" draw:style-name="gr14" draw:text-style-name="P2" draw:layer="layout" svg:width="4.8cm" svg:height="0.799cm" draw:transform="rotate (3.1415926535892) translate (12.7cm 5.598cm)">
          <text:p/>
          <draw:enhanced-geometry svg:viewBox="0 0 21600 21600" draw:text-areas="0 ?f0 ?f5 ?f2" draw:type="right-arrow" draw:modifiers="16200 5400" draw:enhanced-path="M 0 ?f0 L ?f1 ?f0 ?f1 0 21600 10800 ?f1 21600 ?f1 ?f2 0 ?f2 Z N">
            <draw:equation draw:name="f0" draw:formula="$1 "/>
            <draw:equation draw:name="f1" draw:formula="$0 "/>
            <draw:equation draw:name="f2" draw:formula="21600-$1 "/>
            <draw:equation draw:name="f3" draw:formula="21600-?f1 "/>
            <draw:equation draw:name="f4" draw:formula="?f3 *?f0 /10800"/>
            <draw:equation draw:name="f5" draw:formula="?f1 +?f4 "/>
            <draw:equation draw:name="f6" draw:formula="?f1 *?f0 /10800"/>
            <draw:equation draw:name="f7" draw:formula="?f1 -?f6 "/>
            <draw:handle draw:handle-position="$0 $1" draw:handle-range-x-minimum="0" draw:handle-range-x-maximum="21600" draw:handle-range-y-minimum="0" draw:handle-range-y-maximum="10800"/>
          </draw:enhanced-geometry>
        </draw:custom-shape>
        <draw:custom-shape draw:name="圓角矩形 60" draw:style-name="gr15" draw:text-style-name="P2" draw:layer="layout" svg:width="5cm" svg:height="2.399cm" svg:x="13.7cm" svg:y="3.398cm">
          <text:p text:style-name="P4">
            <text:span text:style-name="T8">審查部</text:span>
          </text:p>
          <text:p text:style-name="P4">
            <text:span text:style-name="T8">審查作業</text:span>
          </text:p>
          <draw:enhanced-geometry svg:viewBox="0 0 21600 21600" draw:path-stretchpoint-x="10800" draw:path-stretchpoint-y="10800" draw:text-areas="?f3 ?f4 ?f5 ?f6" draw:type="round-rectangle" draw:modifiers="3600" draw:enhanced-path="M ?f7 0 X 0 ?f8 L 0 ?f9 Y ?f7 21600 L ?f10 21600 X 21600 ?f9 L 21600 ?f8 Y ?f10 0 Z N">
            <draw:equation draw:name="f0" draw:formula="45"/>
            <draw:equation draw:name="f1" draw:formula="$0 *sin(?f0 *(pi/180))"/>
            <draw:equation draw:name="f2" draw:formula="?f1 *3163/7636"/>
            <draw:equation draw:name="f3" draw:formula="left+?f2 "/>
            <draw:equation draw:name="f4" draw:formula="top+?f2 "/>
            <draw:equation draw:name="f5" draw:formula="right-?f2 "/>
            <draw:equation draw:name="f6" draw:formula="bottom-?f2 "/>
            <draw:equation draw:name="f7" draw:formula="left+$0 "/>
            <draw:equation draw:name="f8" draw:formula="top+$0 "/>
            <draw:equation draw:name="f9" draw:formula="bottom-$0 "/>
            <draw:equation draw:name="f10" draw:formula="right-$0 "/>
            <draw:handle draw:handle-position="$0 top" draw:handle-switched="true" draw:handle-range-x-minimum="0" draw:handle-range-x-maximum="10800"/>
          </draw:enhanced-geometry>
        </draw:custom-shape>
        <draw:custom-shape draw:name="圓角矩形 61" draw:style-name="gr15" draw:text-style-name="P2" draw:layer="layout" svg:width="5cm" svg:height="2.399cm" svg:x="13.7cm" svg:y="8.799cm">
          <text:p text:style-name="P4">
            <text:span text:style-name="T8">審查部</text:span>
          </text:p>
          <text:p text:style-name="P4">
            <text:span text:style-name="T8">撥款作業</text:span>
          </text:p>
          <draw:enhanced-geometry svg:viewBox="0 0 21600 21600" draw:path-stretchpoint-x="10800" draw:path-stretchpoint-y="10800" draw:text-areas="?f3 ?f4 ?f5 ?f6" draw:type="round-rectangle" draw:modifiers="3600" draw:enhanced-path="M ?f7 0 X 0 ?f8 L 0 ?f9 Y ?f7 21600 L ?f10 21600 X 21600 ?f9 L 21600 ?f8 Y ?f10 0 Z N">
            <draw:equation draw:name="f0" draw:formula="45"/>
            <draw:equation draw:name="f1" draw:formula="$0 *sin(?f0 *(pi/180))"/>
            <draw:equation draw:name="f2" draw:formula="?f1 *3163/7636"/>
            <draw:equation draw:name="f3" draw:formula="left+?f2 "/>
            <draw:equation draw:name="f4" draw:formula="top+?f2 "/>
            <draw:equation draw:name="f5" draw:formula="right-?f2 "/>
            <draw:equation draw:name="f6" draw:formula="bottom-?f2 "/>
            <draw:equation draw:name="f7" draw:formula="left+$0 "/>
            <draw:equation draw:name="f8" draw:formula="top+$0 "/>
            <draw:equation draw:name="f9" draw:formula="bottom-$0 "/>
            <draw:equation draw:name="f10" draw:formula="right-$0 "/>
            <draw:handle draw:handle-position="$0 top" draw:handle-switched="true" draw:handle-range-x-minimum="0" draw:handle-range-x-maximum="10800"/>
          </draw:enhanced-geometry>
        </draw:custom-shape>
        <draw:custom-shape draw:name="向右箭號 62" draw:style-name="gr16" draw:text-style-name="P2" draw:layer="layout" svg:width="4.8cm" svg:height="0.799cm" svg:x="8.099cm" svg:y="3.598cm">
          <text:p/>
          <draw:enhanced-geometry svg:viewBox="0 0 21600 21600" draw:text-areas="0 ?f0 ?f5 ?f2" draw:type="right-arrow" draw:modifiers="16200 5400" draw:enhanced-path="M 0 ?f0 L ?f1 ?f0 ?f1 0 21600 10800 ?f1 21600 ?f1 ?f2 0 ?f2 Z N">
            <draw:equation draw:name="f0" draw:formula="$1 "/>
            <draw:equation draw:name="f1" draw:formula="$0 "/>
            <draw:equation draw:name="f2" draw:formula="21600-$1 "/>
            <draw:equation draw:name="f3" draw:formula="21600-?f1 "/>
            <draw:equation draw:name="f4" draw:formula="?f3 *?f0 /10800"/>
            <draw:equation draw:name="f5" draw:formula="?f1 +?f4 "/>
            <draw:equation draw:name="f6" draw:formula="?f1 *?f0 /10800"/>
            <draw:equation draw:name="f7" draw:formula="?f1 -?f6 "/>
            <draw:handle draw:handle-position="$0 $1" draw:handle-range-x-minimum="0" draw:handle-range-x-maximum="21600" draw:handle-range-y-minimum="0" draw:handle-range-y-maximum="10800"/>
          </draw:enhanced-geometry>
        </draw:custom-shape>
        <draw:custom-shape draw:name="文字方塊 63" draw:style-name="gr9" draw:text-style-name="P2" draw:layer="layout" svg:width="3.599cm" svg:height="0.843cm" svg:x="8.7cm" svg:y="2.888cm">
          <text:p text:style-name="P3">
            <text:span text:style-name="T9">下載批次案件</text:span>
          </text:p>
          <draw:enhanced-geometry svg:viewBox="0 0 21600 21600" draw:type="rectangle" draw:enhanced-path="M 0 0 L 21600 0 21600 21600 0 21600 0 0 Z N"/>
        </draw:custom-shape>
        <draw:custom-shape draw:name="文字方塊 64" draw:style-name="gr9" draw:text-style-name="P2" draw:layer="layout" svg:width="2.999cm" svg:height="0.843cm" svg:x="8.9cm" svg:y="5.344cm">
          <text:p text:style-name="P3">
            <text:span text:style-name="T9">審核結果檔</text:span>
          </text:p>
          <draw:enhanced-geometry svg:viewBox="0 0 21600 21600" draw:type="rectangle" draw:enhanced-path="M 0 0 L 21600 0 21600 21600 0 21600 0 0 Z N"/>
        </draw:custom-shape>
        <draw:custom-shape draw:name="向右箭號 65" draw:style-name="gr16" draw:text-style-name="P2" draw:layer="layout" svg:width="4.905cm" svg:height="0.799cm" draw:transform="rotate (-0.271573231611453) translate (8.174cm 7.239cm)">
          <text:p/>
          <draw:enhanced-geometry svg:viewBox="0 0 21600 21600" draw:text-areas="0 ?f0 ?f5 ?f2" draw:type="right-arrow" draw:modifiers="16200 5400" draw:enhanced-path="M 0 ?f0 L ?f1 ?f0 ?f1 0 21600 10800 ?f1 21600 ?f1 ?f2 0 ?f2 Z N">
            <draw:equation draw:name="f0" draw:formula="$1 "/>
            <draw:equation draw:name="f1" draw:formula="$0 "/>
            <draw:equation draw:name="f2" draw:formula="21600-$1 "/>
            <draw:equation draw:name="f3" draw:formula="21600-?f1 "/>
            <draw:equation draw:name="f4" draw:formula="?f3 *?f0 /10800"/>
            <draw:equation draw:name="f5" draw:formula="?f1 +?f4 "/>
            <draw:equation draw:name="f6" draw:formula="?f1 *?f0 /10800"/>
            <draw:equation draw:name="f7" draw:formula="?f1 -?f6 "/>
            <draw:handle draw:handle-position="$0 $1" draw:handle-range-x-minimum="0" draw:handle-range-x-maximum="21600" draw:handle-range-y-minimum="0" draw:handle-range-y-maximum="10800"/>
          </draw:enhanced-geometry>
        </draw:custom-shape>
        <draw:custom-shape draw:name="向右箭號 66" draw:style-name="gr14" draw:text-style-name="P2" draw:layer="layout" svg:width="4.8cm" svg:height="0.799cm" draw:transform="rotate (2.86495796714815) translate (12.281cm 10.679cm)">
          <text:p/>
          <draw:enhanced-geometry svg:viewBox="0 0 21600 21600" draw:text-areas="0 ?f0 ?f5 ?f2" draw:type="right-arrow" draw:modifiers="16200 5400" draw:enhanced-path="M 0 ?f0 L ?f1 ?f0 ?f1 0 21600 10800 ?f1 21600 ?f1 ?f2 0 ?f2 Z N">
            <draw:equation draw:name="f0" draw:formula="$1 "/>
            <draw:equation draw:name="f1" draw:formula="$0 "/>
            <draw:equation draw:name="f2" draw:formula="21600-$1 "/>
            <draw:equation draw:name="f3" draw:formula="21600-?f1 "/>
            <draw:equation draw:name="f4" draw:formula="?f3 *?f0 /10800"/>
            <draw:equation draw:name="f5" draw:formula="?f1 +?f4 "/>
            <draw:equation draw:name="f6" draw:formula="?f1 *?f0 /10800"/>
            <draw:equation draw:name="f7" draw:formula="?f1 -?f6 "/>
            <draw:handle draw:handle-position="$0 $1" draw:handle-range-x-minimum="0" draw:handle-range-x-maximum="21600" draw:handle-range-y-minimum="0" draw:handle-range-y-maximum="10800"/>
          </draw:enhanced-geometry>
        </draw:custom-shape>
        <draw:custom-shape draw:name="文字方塊 67" draw:style-name="gr9" draw:text-style-name="P2" draw:layer="layout" svg:width="3.799cm" svg:height="0.843cm" svg:x="10.3cm" svg:y="7.199cm">
          <text:p text:style-name="P3">
            <text:span text:style-name="T9">內政部核可</text:span>
          </text:p>
          <draw:enhanced-geometry svg:viewBox="0 0 21600 21600" draw:type="rectangle" draw:enhanced-path="M 0 0 L 21600 0 21600 21600 0 21600 0 0 Z N"/>
        </draw:custom-shape>
        <draw:custom-shape draw:name="文字方塊 68" draw:style-name="gr9" draw:text-style-name="P2" draw:layer="layout" svg:width="3.799cm" svg:height="0.843cm" svg:x="7.499cm" svg:y="9.944cm">
          <text:p text:style-name="P3">
            <text:span text:style-name="T9">撥款結果檔</text:span>
          </text:p>
          <draw:enhanced-geometry svg:viewBox="0 0 21600 21600" draw:type="rectangle" draw:enhanced-path="M 0 0 L 21600 0 21600 21600 0 21600 0 0 Z N"/>
        </draw:custom-shape>
        <draw:custom-shape draw:name="圓角矩形 31" draw:style-name="gr15" draw:text-style-name="P2" draw:layer="layout" svg:width="5cm" svg:height="2.399cm" svg:x="19.301cm" svg:y="5.944cm">
          <text:p text:style-name="P4">
            <text:span text:style-name="T8">各分行審核</text:span>
          </text:p>
          <draw:enhanced-geometry svg:viewBox="0 0 21600 21600" draw:path-stretchpoint-x="10800" draw:path-stretchpoint-y="10800" draw:text-areas="?f3 ?f4 ?f5 ?f6" draw:type="round-rectangle" draw:modifiers="3600" draw:enhanced-path="M ?f7 0 X 0 ?f8 L 0 ?f9 Y ?f7 21600 L ?f10 21600 X 21600 ?f9 L 21600 ?f8 Y ?f10 0 Z N">
            <draw:equation draw:name="f0" draw:formula="45"/>
            <draw:equation draw:name="f1" draw:formula="$0 *sin(?f0 *(pi/180))"/>
            <draw:equation draw:name="f2" draw:formula="?f1 *3163/7636"/>
            <draw:equation draw:name="f3" draw:formula="left+?f2 "/>
            <draw:equation draw:name="f4" draw:formula="top+?f2 "/>
            <draw:equation draw:name="f5" draw:formula="right-?f2 "/>
            <draw:equation draw:name="f6" draw:formula="bottom-?f2 "/>
            <draw:equation draw:name="f7" draw:formula="left+$0 "/>
            <draw:equation draw:name="f8" draw:formula="top+$0 "/>
            <draw:equation draw:name="f9" draw:formula="bottom-$0 "/>
            <draw:equation draw:name="f10" draw:formula="right-$0 "/>
            <draw:handle draw:handle-position="$0 top" draw:handle-switched="true" draw:handle-range-x-minimum="0" draw:handle-range-x-maximum="10800"/>
          </draw:enhanced-geometry>
        </draw:custom-shape>
        <draw:custom-shape draw:name="上彎箭號 32" draw:style-name="gr14" draw:text-style-name="P2" draw:layer="layout" svg:width="2.199cm" svg:height="1.399cm" svg:x="19.301cm" svg:y="4.339cm">
          <text:p/>
          <draw:enhanced-geometry svg:viewBox="0 0 21600 21600" draw:mirror-vertical="true" draw:text-areas="?f2 ?f7 ?f1 ?f1 ?f7 ?f2 ?f1 ?f1" draw:type="mso-spt90" draw:modifiers="9340 18500 7200" draw:enhanced-path="M 0 ?f8 L ?f7 ?f8 ?f7 ?f2 ?f0 ?f2 ?f5 0 21600 ?f2 ?f1 ?f2 ?f1 21600 0 21600 Z N">
            <draw:equation draw:name="f0" draw:formula="$0 "/>
            <draw:equation draw:name="f1" draw:formula="$1 "/>
            <draw:equation draw:name="f2" draw:formula="$2 "/>
            <draw:equation draw:name="f3" draw:formula="21600-$0 "/>
            <draw:equation draw:name="f4" draw:formula="?f3 /2"/>
            <draw:equation draw:name="f5" draw:formula="$0 +?f4 "/>
            <draw:equation draw:name="f6" draw:formula="21600-$1 "/>
            <draw:equation draw:name="f7" draw:formula="$0 +?f6 "/>
            <draw:equation draw:name="f8" draw:formula="?f7 +?f6 "/>
            <draw:equation draw:name="f9" draw:formula="21600-?f6 "/>
            <draw:equation draw:name="f10" draw:formula="?f9 -?f6 "/>
            <draw:handle draw:handle-position="$1 $2" draw:handle-range-x-minimum="?f5" draw:handle-range-x-maximum="21600" draw:handle-range-y-minimum="0" draw:handle-range-y-maximum="$0"/>
            <draw:handle draw:handle-position="$0 top" draw:handle-range-x-minimum="$2" draw:handle-range-x-maximum="?f10"/>
          </draw:enhanced-geometry>
        </draw:custom-shape>
        <draw:custom-shape draw:name="文字方塊 33" draw:style-name="gr9" draw:text-style-name="P2" draw:layer="layout" svg:width="2.599cm" svg:height="0.843cm" svg:x="19.101cm" svg:y="3.343cm">
          <text:p text:style-name="P3">
            <text:span text:style-name="T9">上傳檔案</text:span>
          </text:p>
          <draw:enhanced-geometry svg:viewBox="0 0 21600 21600" draw:type="rectangle" draw:enhanced-path="M 0 0 L 21600 0 21600 21600 0 21600 0 0 Z N"/>
        </draw:custom-shape>
        <presentation:notes draw:style-name="dp2">
          <draw:page-thumbnail draw:name="幻灯片图像占位符 1" draw:style-name="gr10" draw:layer="layout" svg:width="15.239cm" svg:height="8.572cm" svg:x="1.905cm" svg:y="3.175cm" draw:page-number="3" presentation:class="page"/>
          <draw:frame draw:name="备注占位符 2" presentation:style-name="pr3" draw:text-style-name="P2" draw:layer="layout" svg:width="15.239cm" svg:height="10cm" svg:x="1.905cm" svg:y="12.224cm" presentation:class="notes" presentation:user-transformed="true">
            <draw:text-box>
              <text:p>
                <text:span text:style-name="T10">首先介紹的是自用住宅支持專案完整的作業流程，程式是配合內政部營建署開發，包含審查以及撥款的相關程式，撥款程式是由佳蓉副理開發提供，而我負責流程圖上方審查作業的部分。</text:span>
              </text:p>
              <text:p>
                <text:span text:style-name="T10">審查部會先到內政部的網頁下載批次案件待審核的檔案，由我們這邊提供的</text:span>
                <text:span text:style-name="T10">execl</text:span>
                <text:span text:style-name="T10">程式，將檔案轉成文字檔後上傳至</text:span>
                <text:span text:style-name="T10">COTA</text:span>
                <text:span text:style-name="T10">，並由案件所屬的分行進行審核，審核完成後審查部會執行回覆審核案件的功能，下載檔案後使用審查部系統將審核結果轉成</text:span>
                <text:span text:style-name="T10">EXCEL</text:span>
                <text:span text:style-name="T10">，再上傳至營建署的網頁，經過營建署確認後，審查部才可以下載撥款的檔案，進行實際撥款工作。</text:span>
              </text:p>
              <text:p>
                <text:span text:style-name="T10">開發審核程式主要是減少審查部與分行作業的時間，沒有審核程式的時候，審查部需要將下載後的檔案切割成各分行一份的</text:span>
                <text:span text:style-name="T10">EXCEL</text:span>
                <text:span text:style-name="T10">傳送至分行，等待分行審核完畢後會將檔案傳送回審查部，再由審查部將各分行檔案彙整成一份</text:span>
                <text:span text:style-name="T10">excel</text:span>
                <text:span text:style-name="T10">上傳至營建署，程序較為繁瑣。</text:span>
              </text:p>
              <text:p>
                <text:span text:style-name="T10"/>
              </text:p>
            </draw:text-box>
          </draw:frame>
          <draw:frame draw:name="灯片编号占位符 3" presentation:style-name="pr4" draw:text-style-name="P6" draw:layer="layout" svg:width="8.254cm" svg:height="1.273cm" svg:x="10.791cm" svg:y="24.126cm" presentation:class="page-number" presentation:user-transformed="true">
            <draw:text-box>
              <text:p text:style-name="P5">
                <text:span text:style-name="T3">
                  <text:page-number>&lt;編號&gt;</text:page-number>
                </text:span>
              </text:p>
            </draw:text-box>
          </draw:frame>
        </presentation:notes>
      </draw:page>
      <draw:page draw:name="page4" draw:style-name="dp1" draw:master-page-name="預設_20_1">
        <draw:g draw:name="组合 726">
          <draw:custom-shape draw:name="矩形 727" draw:style-name="gr6" draw:text-style-name="P2" draw:layer="layout" svg:width="0.202cm" svg:height="0.104cm" draw:transform="rotate (1.5707963267946) translate (1.789cm 0.985cm)">
            <text:p/>
            <draw:enhanced-geometry svg:viewBox="0 0 21600 21600" draw:type="rectangle" draw:enhanced-path="M 0 0 L 21600 0 21600 21600 0 21600 0 0 Z N"/>
          </draw:custom-shape>
          <draw:g draw:name="组合 728">
            <draw:custom-shape draw:name="矩形 729" draw:style-name="gr4" draw:text-style-name="P2" draw:layer="layout" svg:width="0.515cm" svg:height="0.535cm" draw:transform="rotate (0.7853981633973) translate (0.446cm 1.067cm)">
              <text:p/>
              <draw:enhanced-geometry svg:viewBox="0 0 21600 21600" draw:type="rectangle" draw:enhanced-path="M 0 0 L 21600 0 21600 21600 0 21600 0 0 Z N"/>
            </draw:custom-shape>
            <draw:custom-shape draw:name="矩形 730" draw:style-name="gr4" draw:text-style-name="P2" draw:layer="layout" svg:width="0.427cm" svg:height="0.443cm" draw:transform="rotate (0.7853981633973) translate (1.147cm 1.361cm)">
              <text:p/>
              <draw:enhanced-geometry svg:viewBox="0 0 21600 21600" draw:type="rectangle" draw:enhanced-path="M 0 0 L 21600 0 21600 21600 0 21600 0 0 Z N"/>
            </draw:custom-shape>
            <draw:custom-shape draw:name="矩形 731" draw:style-name="gr4" draw:text-style-name="P2" draw:layer="layout" svg:width="0.265cm" svg:height="0.276cm" draw:transform="rotate (0.7853981633973) translate (1.04cm 1.168cm)">
              <text:p/>
              <draw:enhanced-geometry svg:viewBox="0 0 21600 21600" draw:type="rectangle" draw:enhanced-path="M 0 0 L 21600 0 21600 21600 0 21600 0 0 Z N"/>
            </draw:custom-shape>
            <draw:custom-shape draw:name="矩形 732" draw:style-name="gr4" draw:text-style-name="P2" draw:layer="layout" svg:width="0.461cm" svg:height="0.478cm" draw:transform="rotate (0.7853981633973) translate (0.796cm 1.315cm)">
              <text:p/>
              <draw:enhanced-geometry svg:viewBox="0 0 21600 21600" draw:type="rectangle" draw:enhanced-path="M 0 0 L 21600 0 21600 21600 0 21600 0 0 Z N"/>
            </draw:custom-shape>
            <draw:custom-shape draw:name="矩形 733" draw:style-name="gr3" draw:text-style-name="P2" draw:layer="layout" svg:width="0.277cm" svg:height="0.287cm" draw:transform="rotate (0.7853981633973) translate (0.8cm 1.317cm)">
              <text:p/>
              <draw:enhanced-geometry svg:viewBox="0 0 21600 21600" draw:type="rectangle" draw:enhanced-path="M 0 0 L 21600 0 21600 21600 0 21600 0 0 Z N"/>
            </draw:custom-shape>
            <draw:custom-shape draw:name="矩形 734" draw:style-name="gr3" draw:text-style-name="P2" draw:layer="layout" svg:width="0.593cm" svg:height="0.615cm" draw:transform="rotate (0.7853981633973) translate (0.967cm 0.923cm)">
              <text:p/>
              <draw:enhanced-geometry svg:viewBox="0 0 21600 21600" draw:type="rectangle" draw:enhanced-path="M 0 0 L 21600 0 21600 21600 0 21600 0 0 Z N"/>
            </draw:custom-shape>
            <draw:custom-shape draw:name="矩形 735" draw:style-name="gr4" draw:text-style-name="P2" draw:layer="layout" svg:width="0.443cm" svg:height="0.46cm" draw:transform="rotate (0.7853981633973) translate (0.937cm 1.722cm)">
              <text:p/>
              <draw:enhanced-geometry svg:viewBox="0 0 21600 21600" draw:type="rectangle" draw:enhanced-path="M 0 0 L 21600 0 21600 21600 0 21600 0 0 Z N"/>
            </draw:custom-shape>
          </draw:g>
        </draw:g>
        <draw:g draw:name="组合 736">
          <draw:g draw:name="组合 737">
            <draw:custom-shape draw:name="矩形 741" draw:style-name="gr3" draw:text-style-name="P2" draw:layer="layout" svg:width="0.413cm" svg:height="0.413cm" draw:transform="rotate (0.7853981633973) translate (23.599cm 12.421cm)">
              <text:p/>
              <draw:enhanced-geometry svg:viewBox="0 0 21600 21600" draw:type="rectangle" draw:enhanced-path="M 0 0 L 21600 0 21600 21600 0 21600 0 0 Z N"/>
            </draw:custom-shape>
            <draw:custom-shape draw:name="矩形 742" draw:style-name="gr4" draw:text-style-name="P2" draw:layer="layout" svg:width="0.342cm" svg:height="0.342cm" draw:transform="rotate (0.7853981633973) translate (24.185cm 12.885cm)">
              <text:p/>
              <draw:enhanced-geometry svg:viewBox="0 0 21600 21600" draw:type="rectangle" draw:enhanced-path="M 0 0 L 21600 0 21600 21600 0 21600 0 0 Z N"/>
            </draw:custom-shape>
          </draw:g>
          <draw:custom-shape draw:name="矩形 738" draw:style-name="gr4" draw:text-style-name="P2" draw:layer="layout" svg:width="0.733cm" svg:height="0.733cm" draw:transform="rotate (-2.35619449019309) translate (23.136cm 12.603cm)">
            <text:p/>
            <draw:enhanced-geometry svg:viewBox="0 0 21600 21600" draw:type="rectangle" draw:enhanced-path="M 0 0 L 21600 0 21600 21600 0 21600 0 0 Z N"/>
          </draw:custom-shape>
          <draw:custom-shape draw:name="矩形 739" draw:style-name="gr3" draw:text-style-name="P2" draw:layer="layout" svg:width="0.366cm" svg:height="0.366cm" draw:transform="rotate (-2.35619449019309) translate (23.562cm 13.549cm)">
            <text:p/>
            <draw:enhanced-geometry svg:viewBox="0 0 21600 21600" draw:type="rectangle" draw:enhanced-path="M 0 0 L 21600 0 21600 21600 0 21600 0 0 Z N"/>
          </draw:custom-shape>
          <draw:custom-shape draw:name="矩形 740" draw:style-name="gr5" draw:text-style-name="P2" draw:layer="layout" svg:width="0.366cm" svg:height="0.366cm" draw:transform="rotate (-2.35619449019309) translate (23.044cm 12.192cm)">
            <text:p/>
            <draw:enhanced-geometry svg:viewBox="0 0 21600 21600" draw:type="rectangle" draw:enhanced-path="M 0 0 L 21600 0 21600 21600 0 21600 0 0 Z N"/>
          </draw:custom-shape>
        </draw:g>
        <draw:custom-shape draw:name="TextBox 7" draw:style-name="gr12" draw:text-style-name="P2" draw:layer="layout" svg:width="3.33cm" svg:height="1.098cm" svg:x="2.35cm" svg:y="0.514cm">
          <text:p text:style-name="P3">
            <text:span text:style-name="T7">作業流程</text:span>
          </text:p>
          <draw:enhanced-geometry svg:viewBox="0 0 21600 21600" draw:type="rectangle" draw:enhanced-path="M 0 0 L 21600 0 21600 21600 0 21600 0 0 Z N"/>
        </draw:custom-shape>
        <draw:frame draw:name="Picture 3" draw:style-name="gr17" draw:text-style-name="P1" draw:layer="layout" svg:width="18.401cm" svg:height="10.035cm" svg:x="3.299cm" svg:y="2.143cm">
          <draw:image xlink:href="Pictures/10000000000003A9000001FFBAABD670.png" xlink:type="simple" xlink:show="embed" xlink:actuate="onLoad">
            <text:p/>
          </draw:image>
        </draw:frame>
        <presentation:notes draw:style-name="dp2">
          <draw:page-thumbnail draw:name="幻灯片图像占位符 1" draw:style-name="gr10" draw:layer="layout" svg:width="15.239cm" svg:height="8.572cm" svg:x="1.905cm" svg:y="3.175cm" draw:page-number="4" presentation:class="page"/>
          <draw:frame draw:name="备注占位符 2" presentation:style-name="pr3" draw:text-style-name="P2" draw:layer="layout" svg:width="15.239cm" svg:height="10cm" svg:x="1.905cm" svg:y="12.224cm" presentation:class="notes" presentation:user-transformed="true">
            <draw:text-box>
              <text:p>
                <text:span text:style-name="T10">這是由營建署所提供的完整作業流程說明，總共分為</text:span>
                <text:span text:style-name="T10">4</text:span>
                <text:span text:style-name="T10">點，實際作業從第</text:span>
                <text:span text:style-name="T10">4</text:span>
                <text:span text:style-name="T10">點開始，首先客人會臨櫃申請此專案，並填寫相關內容，營建署收到申請後才會開放審查部下載待審核的資料，審查部拿到資料後就會執行剛剛所說的第</text:span>
                <text:span text:style-name="T10">1</text:span>
                <text:span text:style-name="T10">點案件審查的作業，審核完畢後回傳至營建署的系統，第</text:span>
                <text:span text:style-name="T10">2</text:span>
                <text:span text:style-name="T10">點則是撥款作業的說明，等審查部實際將款項撥入申請人的帳戶後，不管是已經撥款或放棄都需要向營建署回傳撥款的結果，第</text:span>
                <text:span text:style-name="T10">3</text:span>
                <text:span text:style-name="T10">點則是營建署網站會提供的功能，不需要我們再提供相關的程式。</text:span>
              </text:p>
            </draw:text-box>
          </draw:frame>
          <draw:frame draw:name="灯片编号占位符 3" presentation:style-name="pr4" draw:text-style-name="P6" draw:layer="layout" svg:width="8.254cm" svg:height="1.273cm" svg:x="10.791cm" svg:y="24.126cm" presentation:class="page-number" presentation:user-transformed="true">
            <draw:text-box>
              <text:p text:style-name="P5">
                <text:span text:style-name="T3">
                  <text:page-number>&lt;編號&gt;</text:page-number>
                </text:span>
              </text:p>
            </draw:text-box>
          </draw:frame>
        </presentation:notes>
      </draw:page>
      <draw:page draw:name="page5" draw:style-name="dp1" draw:master-page-name="預設_20_1">
        <draw:g draw:name="组合 726">
          <draw:custom-shape draw:name="矩形 727" draw:style-name="gr6" draw:text-style-name="P2" draw:layer="layout" svg:width="0.202cm" svg:height="0.104cm" draw:transform="rotate (1.5707963267946) translate (1.789cm 0.985cm)">
            <text:p/>
            <draw:enhanced-geometry svg:viewBox="0 0 21600 21600" draw:type="rectangle" draw:enhanced-path="M 0 0 L 21600 0 21600 21600 0 21600 0 0 Z N"/>
          </draw:custom-shape>
          <draw:g draw:name="组合 728">
            <draw:custom-shape draw:name="矩形 729" draw:style-name="gr4" draw:text-style-name="P2" draw:layer="layout" svg:width="0.515cm" svg:height="0.535cm" draw:transform="rotate (0.7853981633973) translate (0.446cm 1.067cm)">
              <text:p/>
              <draw:enhanced-geometry svg:viewBox="0 0 21600 21600" draw:type="rectangle" draw:enhanced-path="M 0 0 L 21600 0 21600 21600 0 21600 0 0 Z N"/>
            </draw:custom-shape>
            <draw:custom-shape draw:name="矩形 730" draw:style-name="gr4" draw:text-style-name="P2" draw:layer="layout" svg:width="0.427cm" svg:height="0.443cm" draw:transform="rotate (0.7853981633973) translate (1.147cm 1.361cm)">
              <text:p/>
              <draw:enhanced-geometry svg:viewBox="0 0 21600 21600" draw:type="rectangle" draw:enhanced-path="M 0 0 L 21600 0 21600 21600 0 21600 0 0 Z N"/>
            </draw:custom-shape>
            <draw:custom-shape draw:name="矩形 731" draw:style-name="gr4" draw:text-style-name="P2" draw:layer="layout" svg:width="0.265cm" svg:height="0.276cm" draw:transform="rotate (0.7853981633973) translate (1.04cm 1.168cm)">
              <text:p/>
              <draw:enhanced-geometry svg:viewBox="0 0 21600 21600" draw:type="rectangle" draw:enhanced-path="M 0 0 L 21600 0 21600 21600 0 21600 0 0 Z N"/>
            </draw:custom-shape>
            <draw:custom-shape draw:name="矩形 732" draw:style-name="gr4" draw:text-style-name="P2" draw:layer="layout" svg:width="0.461cm" svg:height="0.478cm" draw:transform="rotate (0.7853981633973) translate (0.796cm 1.315cm)">
              <text:p/>
              <draw:enhanced-geometry svg:viewBox="0 0 21600 21600" draw:type="rectangle" draw:enhanced-path="M 0 0 L 21600 0 21600 21600 0 21600 0 0 Z N"/>
            </draw:custom-shape>
            <draw:custom-shape draw:name="矩形 733" draw:style-name="gr3" draw:text-style-name="P2" draw:layer="layout" svg:width="0.277cm" svg:height="0.287cm" draw:transform="rotate (0.7853981633973) translate (0.8cm 1.317cm)">
              <text:p/>
              <draw:enhanced-geometry svg:viewBox="0 0 21600 21600" draw:type="rectangle" draw:enhanced-path="M 0 0 L 21600 0 21600 21600 0 21600 0 0 Z N"/>
            </draw:custom-shape>
            <draw:custom-shape draw:name="矩形 734" draw:style-name="gr3" draw:text-style-name="P2" draw:layer="layout" svg:width="0.593cm" svg:height="0.615cm" draw:transform="rotate (0.7853981633973) translate (0.967cm 0.923cm)">
              <text:p/>
              <draw:enhanced-geometry svg:viewBox="0 0 21600 21600" draw:type="rectangle" draw:enhanced-path="M 0 0 L 21600 0 21600 21600 0 21600 0 0 Z N"/>
            </draw:custom-shape>
            <draw:custom-shape draw:name="矩形 735" draw:style-name="gr4" draw:text-style-name="P2" draw:layer="layout" svg:width="0.443cm" svg:height="0.46cm" draw:transform="rotate (0.7853981633973) translate (0.937cm 1.722cm)">
              <text:p/>
              <draw:enhanced-geometry svg:viewBox="0 0 21600 21600" draw:type="rectangle" draw:enhanced-path="M 0 0 L 21600 0 21600 21600 0 21600 0 0 Z N"/>
            </draw:custom-shape>
          </draw:g>
        </draw:g>
        <draw:g draw:name="组合 736">
          <draw:g draw:name="组合 737">
            <draw:custom-shape draw:name="矩形 741" draw:style-name="gr3" draw:text-style-name="P2" draw:layer="layout" svg:width="0.413cm" svg:height="0.413cm" draw:transform="rotate (0.7853981633973) translate (23.599cm 12.421cm)">
              <text:p/>
              <draw:enhanced-geometry svg:viewBox="0 0 21600 21600" draw:type="rectangle" draw:enhanced-path="M 0 0 L 21600 0 21600 21600 0 21600 0 0 Z N"/>
            </draw:custom-shape>
            <draw:custom-shape draw:name="矩形 742" draw:style-name="gr4" draw:text-style-name="P2" draw:layer="layout" svg:width="0.342cm" svg:height="0.342cm" draw:transform="rotate (0.7853981633973) translate (24.185cm 12.885cm)">
              <text:p/>
              <draw:enhanced-geometry svg:viewBox="0 0 21600 21600" draw:type="rectangle" draw:enhanced-path="M 0 0 L 21600 0 21600 21600 0 21600 0 0 Z N"/>
            </draw:custom-shape>
          </draw:g>
          <draw:custom-shape draw:name="矩形 738" draw:style-name="gr4" draw:text-style-name="P2" draw:layer="layout" svg:width="0.733cm" svg:height="0.733cm" draw:transform="rotate (-2.35619449019309) translate (23.136cm 12.603cm)">
            <text:p/>
            <draw:enhanced-geometry svg:viewBox="0 0 21600 21600" draw:type="rectangle" draw:enhanced-path="M 0 0 L 21600 0 21600 21600 0 21600 0 0 Z N"/>
          </draw:custom-shape>
          <draw:custom-shape draw:name="矩形 739" draw:style-name="gr3" draw:text-style-name="P2" draw:layer="layout" svg:width="0.366cm" svg:height="0.366cm" draw:transform="rotate (-2.35619449019309) translate (23.562cm 13.549cm)">
            <text:p/>
            <draw:enhanced-geometry svg:viewBox="0 0 21600 21600" draw:type="rectangle" draw:enhanced-path="M 0 0 L 21600 0 21600 21600 0 21600 0 0 Z N"/>
          </draw:custom-shape>
          <draw:custom-shape draw:name="矩形 740" draw:style-name="gr5" draw:text-style-name="P2" draw:layer="layout" svg:width="0.366cm" svg:height="0.366cm" draw:transform="rotate (-2.35619449019309) translate (23.044cm 12.192cm)">
            <text:p/>
            <draw:enhanced-geometry svg:viewBox="0 0 21600 21600" draw:type="rectangle" draw:enhanced-path="M 0 0 L 21600 0 21600 21600 0 21600 0 0 Z N"/>
          </draw:custom-shape>
        </draw:g>
        <draw:custom-shape draw:name="TextBox 7" draw:style-name="gr12" draw:text-style-name="P8" draw:layer="layout" svg:width="3.33cm" svg:height="1.098cm" svg:x="2.35cm" svg:y="0.514cm">
          <text:p text:style-name="P7">
            <text:span text:style-name="T7">作業流程</text:span>
          </text:p>
          <draw:enhanced-geometry svg:viewBox="0 0 21600 21600" draw:type="rectangle" draw:enhanced-path="M 0 0 L 21600 0 21600 21600 0 21600 0 0 Z N"/>
        </draw:custom-shape>
        <draw:frame draw:name="Picture 3" draw:style-name="gr17" draw:text-style-name="P1" draw:layer="layout" svg:width="18.401cm" svg:height="10.035cm" svg:x="3.299cm" svg:y="2.143cm">
          <draw:image xlink:href="Pictures/10000000000003A9000001FFBAABD670.png" xlink:type="simple" xlink:show="embed" xlink:actuate="onLoad">
            <text:p/>
          </draw:image>
        </draw:frame>
        <presentation:notes draw:style-name="dp2">
          <draw:page-thumbnail draw:name="幻灯片图像占位符 1" draw:style-name="gr10" draw:layer="layout" svg:width="15.239cm" svg:height="8.572cm" svg:x="1.905cm" svg:y="3.175cm" draw:page-number="5" presentation:class="page"/>
          <draw:frame draw:name="备注占位符 2" presentation:style-name="pr3" draw:text-style-name="P2" draw:layer="layout" svg:width="15.239cm" svg:height="10cm" svg:x="1.905cm" svg:y="12.224cm" presentation:class="notes" presentation:user-transformed="true">
            <draw:text-box>
              <text:p>
                <text:span text:style-name="T10">這是由營建署所提供的完整作業流程說明，總共分為</text:span>
                <text:span text:style-name="T10">4</text:span>
                <text:span text:style-name="T10">點，實際作業從第</text:span>
                <text:span text:style-name="T10">4</text:span>
                <text:span text:style-name="T10">點開始，首先客人會臨櫃申請此專案，並填寫相關內容，營建署收到申請後才會開放審查部下載待審核的資料，審查部拿到資料後就會執行剛剛所說的第</text:span>
                <text:span text:style-name="T10">1</text:span>
                <text:span text:style-name="T10">點案件審查的作業，審核完畢後回傳至營建署的系統，第</text:span>
                <text:span text:style-name="T10">2</text:span>
                <text:span text:style-name="T10">點則是撥款作業的說明，等審查部實際將款項撥入申請人的帳戶後，不管是已經撥款或放棄都需要向營建署回傳撥款的結果，第</text:span>
                <text:span text:style-name="T10">3</text:span>
                <text:span text:style-name="T10">點則是營建署網站會提供的功能，不需要我們再提供相關的程式。</text:span>
              </text:p>
            </draw:text-box>
          </draw:frame>
          <draw:frame draw:name="灯片编号占位符 3" presentation:style-name="pr4" draw:text-style-name="P6" draw:layer="layout" svg:width="8.254cm" svg:height="1.273cm" svg:x="10.791cm" svg:y="24.126cm" presentation:class="page-number" presentation:user-transformed="true">
            <draw:text-box>
              <text:p text:style-name="P5">
                <text:span text:style-name="T3">
                  <text:page-number>&lt;編號&gt;</text:page-number>
                </text:span>
              </text:p>
            </draw:text-box>
          </draw:frame>
        </presentation:notes>
      </draw:page>
      <draw:page draw:name="page6" draw:style-name="dp1" draw:master-page-name="預設_20_1">
        <draw:g draw:name="组合 726">
          <draw:custom-shape draw:name="矩形 727" draw:style-name="gr6" draw:text-style-name="P2" draw:layer="layout" svg:width="0.202cm" svg:height="0.104cm" draw:transform="rotate (1.5707963267946) translate (1.789cm 0.985cm)">
            <text:p/>
            <draw:enhanced-geometry svg:viewBox="0 0 21600 21600" draw:type="rectangle" draw:enhanced-path="M 0 0 L 21600 0 21600 21600 0 21600 0 0 Z N"/>
          </draw:custom-shape>
          <draw:g draw:name="组合 728">
            <draw:custom-shape draw:name="矩形 729" draw:style-name="gr4" draw:text-style-name="P2" draw:layer="layout" svg:width="0.515cm" svg:height="0.535cm" draw:transform="rotate (0.7853981633973) translate (0.446cm 1.067cm)">
              <text:p/>
              <draw:enhanced-geometry svg:viewBox="0 0 21600 21600" draw:type="rectangle" draw:enhanced-path="M 0 0 L 21600 0 21600 21600 0 21600 0 0 Z N"/>
            </draw:custom-shape>
            <draw:custom-shape draw:name="矩形 730" draw:style-name="gr4" draw:text-style-name="P2" draw:layer="layout" svg:width="0.427cm" svg:height="0.443cm" draw:transform="rotate (0.7853981633973) translate (1.147cm 1.361cm)">
              <text:p/>
              <draw:enhanced-geometry svg:viewBox="0 0 21600 21600" draw:type="rectangle" draw:enhanced-path="M 0 0 L 21600 0 21600 21600 0 21600 0 0 Z N"/>
            </draw:custom-shape>
            <draw:custom-shape draw:name="矩形 731" draw:style-name="gr4" draw:text-style-name="P2" draw:layer="layout" svg:width="0.265cm" svg:height="0.276cm" draw:transform="rotate (0.7853981633973) translate (1.04cm 1.168cm)">
              <text:p/>
              <draw:enhanced-geometry svg:viewBox="0 0 21600 21600" draw:type="rectangle" draw:enhanced-path="M 0 0 L 21600 0 21600 21600 0 21600 0 0 Z N"/>
            </draw:custom-shape>
            <draw:custom-shape draw:name="矩形 732" draw:style-name="gr4" draw:text-style-name="P2" draw:layer="layout" svg:width="0.461cm" svg:height="0.478cm" draw:transform="rotate (0.7853981633973) translate (0.796cm 1.315cm)">
              <text:p/>
              <draw:enhanced-geometry svg:viewBox="0 0 21600 21600" draw:type="rectangle" draw:enhanced-path="M 0 0 L 21600 0 21600 21600 0 21600 0 0 Z N"/>
            </draw:custom-shape>
            <draw:custom-shape draw:name="矩形 733" draw:style-name="gr3" draw:text-style-name="P2" draw:layer="layout" svg:width="0.277cm" svg:height="0.287cm" draw:transform="rotate (0.7853981633973) translate (0.8cm 1.317cm)">
              <text:p/>
              <draw:enhanced-geometry svg:viewBox="0 0 21600 21600" draw:type="rectangle" draw:enhanced-path="M 0 0 L 21600 0 21600 21600 0 21600 0 0 Z N"/>
            </draw:custom-shape>
            <draw:custom-shape draw:name="矩形 734" draw:style-name="gr3" draw:text-style-name="P2" draw:layer="layout" svg:width="0.593cm" svg:height="0.615cm" draw:transform="rotate (0.7853981633973) translate (0.967cm 0.923cm)">
              <text:p/>
              <draw:enhanced-geometry svg:viewBox="0 0 21600 21600" draw:type="rectangle" draw:enhanced-path="M 0 0 L 21600 0 21600 21600 0 21600 0 0 Z N"/>
            </draw:custom-shape>
            <draw:custom-shape draw:name="矩形 735" draw:style-name="gr4" draw:text-style-name="P2" draw:layer="layout" svg:width="0.443cm" svg:height="0.46cm" draw:transform="rotate (0.7853981633973) translate (0.937cm 1.722cm)">
              <text:p/>
              <draw:enhanced-geometry svg:viewBox="0 0 21600 21600" draw:type="rectangle" draw:enhanced-path="M 0 0 L 21600 0 21600 21600 0 21600 0 0 Z N"/>
            </draw:custom-shape>
          </draw:g>
        </draw:g>
        <draw:g draw:name="组合 736">
          <draw:g draw:name="组合 737">
            <draw:custom-shape draw:name="矩形 741" draw:style-name="gr3" draw:text-style-name="P2" draw:layer="layout" svg:width="0.413cm" svg:height="0.413cm" draw:transform="rotate (0.7853981633973) translate (23.599cm 12.421cm)">
              <text:p/>
              <draw:enhanced-geometry svg:viewBox="0 0 21600 21600" draw:type="rectangle" draw:enhanced-path="M 0 0 L 21600 0 21600 21600 0 21600 0 0 Z N"/>
            </draw:custom-shape>
            <draw:custom-shape draw:name="矩形 742" draw:style-name="gr4" draw:text-style-name="P2" draw:layer="layout" svg:width="0.342cm" svg:height="0.342cm" draw:transform="rotate (0.7853981633973) translate (24.185cm 12.885cm)">
              <text:p/>
              <draw:enhanced-geometry svg:viewBox="0 0 21600 21600" draw:type="rectangle" draw:enhanced-path="M 0 0 L 21600 0 21600 21600 0 21600 0 0 Z N"/>
            </draw:custom-shape>
          </draw:g>
          <draw:custom-shape draw:name="矩形 738" draw:style-name="gr4" draw:text-style-name="P2" draw:layer="layout" svg:width="0.733cm" svg:height="0.733cm" draw:transform="rotate (-2.35619449019309) translate (23.136cm 12.603cm)">
            <text:p/>
            <draw:enhanced-geometry svg:viewBox="0 0 21600 21600" draw:type="rectangle" draw:enhanced-path="M 0 0 L 21600 0 21600 21600 0 21600 0 0 Z N"/>
          </draw:custom-shape>
          <draw:custom-shape draw:name="矩形 739" draw:style-name="gr3" draw:text-style-name="P2" draw:layer="layout" svg:width="0.366cm" svg:height="0.366cm" draw:transform="rotate (-2.35619449019309) translate (23.562cm 13.549cm)">
            <text:p/>
            <draw:enhanced-geometry svg:viewBox="0 0 21600 21600" draw:type="rectangle" draw:enhanced-path="M 0 0 L 21600 0 21600 21600 0 21600 0 0 Z N"/>
          </draw:custom-shape>
          <draw:custom-shape draw:name="矩形 740" draw:style-name="gr5" draw:text-style-name="P2" draw:layer="layout" svg:width="0.366cm" svg:height="0.366cm" draw:transform="rotate (-2.35619449019309) translate (23.044cm 12.192cm)">
            <text:p/>
            <draw:enhanced-geometry svg:viewBox="0 0 21600 21600" draw:type="rectangle" draw:enhanced-path="M 0 0 L 21600 0 21600 21600 0 21600 0 0 Z N"/>
          </draw:custom-shape>
        </draw:g>
        <draw:custom-shape draw:name="TextBox 7" draw:style-name="gr12" draw:text-style-name="P2" draw:layer="layout" svg:width="3.33cm" svg:height="1.098cm" svg:x="2.35cm" svg:y="0.514cm">
          <text:p text:style-name="P3">
            <text:span text:style-name="T7">程式介面</text:span>
          </text:p>
          <draw:enhanced-geometry svg:viewBox="0 0 21600 21600" draw:type="rectangle" draw:enhanced-path="M 0 0 L 21600 0 21600 21600 0 21600 0 0 Z N"/>
        </draw:custom-shape>
        <draw:frame draw:name="Picture 2" draw:style-name="gr18" draw:text-style-name="P1" draw:layer="layout" svg:width="18.001cm" svg:height="10cm" svg:x="1.099cm" svg:y="1.943cm">
          <draw:image xlink:href="Pictures/10000000000004800000027F7D30671D.png" xlink:type="simple" xlink:show="embed" xlink:actuate="onLoad">
            <text:p/>
          </draw:image>
        </draw:frame>
        <draw:frame draw:name="圖片 60" draw:style-name="gr19" draw:text-style-name="P1" draw:layer="layout" svg:width="16.966cm" svg:height="5.4cm" svg:x="7.899cm" svg:y="7.344cm">
          <draw:image xlink:href="Pictures/10000201000002DC000000E972E58F7F.png" xlink:type="simple" xlink:show="embed" xlink:actuate="onLoad">
            <text:p/>
          </draw:image>
        </draw:frame>
        <presentation:notes draw:style-name="dp2">
          <draw:page-thumbnail draw:name="幻灯片图像占位符 1" draw:style-name="gr10" draw:layer="layout" svg:width="15.239cm" svg:height="8.572cm" svg:x="1.905cm" svg:y="3.175cm" draw:page-number="6" presentation:class="page"/>
          <draw:frame draw:name="备注占位符 2" presentation:style-name="pr3" draw:text-style-name="P2" draw:layer="layout" svg:width="15.239cm" svg:height="10cm" svg:x="1.905cm" svg:y="12.224cm" presentation:class="notes" presentation:user-transformed="true">
            <draw:text-box>
              <text:p>
                <text:span text:style-name="T10">再來是此一專案所有的程式介面，包含</text:span>
                <text:span text:style-name="T10">COTA</text:span>
                <text:span text:style-name="T10">裡的審核與撥款的上傳程式、維護程式，分行端的介面就會拿掉上傳程式留下維護程式，以及在審查部系統裡，將批次案件轉文字檔的功能與將下載至</text:span>
                <text:span text:style-name="T10">COTA</text:span>
                <text:span text:style-name="T10">的檔案轉</text:span>
                <text:span text:style-name="T10">EXCEL</text:span>
                <text:span text:style-name="T10">結果檔所使用的功能。</text:span>
              </text:p>
            </draw:text-box>
          </draw:frame>
          <draw:frame draw:name="灯片编号占位符 3" presentation:style-name="pr4" draw:text-style-name="P6" draw:layer="layout" svg:width="8.254cm" svg:height="1.273cm" svg:x="10.791cm" svg:y="24.126cm" presentation:class="page-number" presentation:user-transformed="true">
            <draw:text-box>
              <text:p text:style-name="P5">
                <text:span text:style-name="T3">
                  <text:page-number>&lt;編號&gt;</text:page-number>
                </text:span>
              </text:p>
            </draw:text-box>
          </draw:frame>
        </presentation:notes>
      </draw:page>
      <draw:page draw:name="page7" draw:style-name="dp1" draw:master-page-name="預設" presentation:presentation-page-layout-name="AL1T11">
        <draw:g draw:name="组合 3">
          <draw:custom-shape draw:name="等腰三角形 4" draw:style-name="gr3" draw:text-style-name="P2" draw:layer="layout" svg:width="7.615cm" svg:height="7.927cm" draw:transform="rotate (-1.57079632679579) translate (8.164cm 6.465cm)">
            <text:p/>
            <draw:enhanced-geometry svg:viewBox="0 0 21600 21600" draw:glue-points="?f0 0 ?f1 10800 0 21600 10800 21600 21600 21600 ?f7 10800" draw:text-areas="?f1 10800 ?f2 18000 ?f3 7200 ?f4 21600" draw:type="isosceles-triangle" draw:modifiers="10800" draw:enhanced-path="M ?f0 0 L 21600 21600 0 21600 Z N">
              <draw:equation draw:name="f0" draw:formula="$0 "/>
              <draw:equation draw:name="f1" draw:formula="$0 /2"/>
              <draw:equation draw:name="f2" draw:formula="?f1 +10800"/>
              <draw:equation draw:name="f3" draw:formula="$0 *2/3"/>
              <draw:equation draw:name="f4" draw:formula="?f3 +7200"/>
              <draw:equation draw:name="f5" draw:formula="21600-?f0 "/>
              <draw:equation draw:name="f6" draw:formula="?f5 /2"/>
              <draw:equation draw:name="f7" draw:formula="21600-?f6 "/>
              <draw:handle draw:handle-position="$0 top" draw:handle-range-x-minimum="0" draw:handle-range-x-maximum="21600"/>
            </draw:enhanced-geometry>
          </draw:custom-shape>
          <draw:custom-shape draw:name="矩形 5" draw:style-name="gr4" draw:text-style-name="P2" draw:layer="layout" svg:width="0.798cm" svg:height="0.903cm" draw:transform="rotate (0.7853981633973) translate (3.514cm 7.639cm)">
            <text:p/>
            <draw:enhanced-geometry svg:viewBox="0 0 21600 21600" draw:type="rectangle" draw:enhanced-path="M 0 0 L 21600 0 21600 21600 0 21600 0 0 Z N"/>
          </draw:custom-shape>
          <draw:custom-shape draw:name="矩形 6" draw:style-name="gr6" draw:text-style-name="P2" draw:layer="layout" svg:width="0.518cm" svg:height="0.586cm" draw:transform="rotate (0.7853981633973) translate (2.76cm 10.249cm)">
            <text:p/>
            <draw:enhanced-geometry svg:viewBox="0 0 21600 21600" draw:type="rectangle" draw:enhanced-path="M 0 0 L 21600 0 21600 21600 0 21600 0 0 Z N"/>
          </draw:custom-shape>
          <draw:custom-shape draw:name="矩形 7" draw:style-name="gr4" draw:text-style-name="P2" draw:layer="layout" svg:width="0.81cm" svg:height="0.917cm" draw:transform="rotate (0.7853981633973) translate (1.44cm 8.735cm)">
            <text:p/>
            <draw:enhanced-geometry svg:viewBox="0 0 21600 21600" draw:type="rectangle" draw:enhanced-path="M 0 0 L 21600 0 21600 21600 0 21600 0 0 Z N"/>
          </draw:custom-shape>
          <draw:custom-shape draw:name="矩形 8" draw:style-name="gr7" draw:text-style-name="P2" draw:layer="layout" svg:width="0.715cm" svg:height="0.81cm" draw:transform="rotate (0.7853981633973) translate (1.537cm 9.286cm)">
            <text:p/>
            <draw:enhanced-geometry svg:viewBox="0 0 21600 21600" draw:type="rectangle" draw:enhanced-path="M 0 0 L 21600 0 21600 21600 0 21600 0 0 Z N"/>
          </draw:custom-shape>
          <draw:custom-shape draw:name="矩形 9" draw:style-name="gr6" draw:text-style-name="P2" draw:layer="layout" svg:width="0.518cm" svg:height="0.293cm" draw:transform="rotate (0.7853981633973) translate (6.196cm 7.149cm)">
            <text:p/>
            <draw:enhanced-geometry svg:viewBox="0 0 21600 21600" draw:type="rectangle" draw:enhanced-path="M 0 0 L 21600 0 21600 21600 0 21600 0 0 Z N"/>
          </draw:custom-shape>
          <draw:custom-shape draw:name="矩形 10" draw:style-name="gr4" draw:text-style-name="P2" draw:layer="layout" svg:width="1.318cm" svg:height="1.492cm" draw:transform="rotate (0.7853981633973) translate (1.224cm 12.238cm)">
            <text:p/>
            <draw:enhanced-geometry svg:viewBox="0 0 21600 21600" draw:type="rectangle" draw:enhanced-path="M 0 0 L 21600 0 21600 21600 0 21600 0 0 Z N"/>
          </draw:custom-shape>
          <draw:custom-shape draw:name="矩形 11" draw:style-name="gr4" draw:text-style-name="P2" draw:layer="layout" svg:width="1.092cm" svg:height="1.236cm" draw:transform="rotate (0.7853981633973) translate (3.022cm 13.064cm)">
            <text:p/>
            <draw:enhanced-geometry svg:viewBox="0 0 21600 21600" draw:type="rectangle" draw:enhanced-path="M 0 0 L 21600 0 21600 21600 0 21600 0 0 Z N"/>
          </draw:custom-shape>
          <draw:custom-shape draw:name="矩形 12" draw:style-name="gr4" draw:text-style-name="P2" draw:layer="layout" svg:width="0.679cm" svg:height="0.769cm" draw:transform="rotate (0.7853981633973) translate (2.762cm 12.539cm)">
            <text:p/>
            <draw:enhanced-geometry svg:viewBox="0 0 21600 21600" draw:type="rectangle" draw:enhanced-path="M 0 0 L 21600 0 21600 21600 0 21600 0 0 Z N"/>
          </draw:custom-shape>
          <draw:custom-shape draw:name="矩形 13" draw:style-name="gr4" draw:text-style-name="P2" draw:layer="layout" svg:width="1.178cm" svg:height="1.334cm" draw:transform="rotate (0.7853981633973) translate (2.122cm 12.932cm)">
            <text:p/>
            <draw:enhanced-geometry svg:viewBox="0 0 21600 21600" draw:type="rectangle" draw:enhanced-path="M 0 0 L 21600 0 21600 21600 0 21600 0 0 Z N"/>
          </draw:custom-shape>
          <draw:custom-shape draw:name="矩形 14" draw:style-name="gr4" draw:text-style-name="P2" draw:layer="layout" svg:width="0.979cm" svg:height="1.108cm" draw:transform="rotate (0.7853981633973) translate (6.211cm 10.414cm)">
            <text:p/>
            <draw:enhanced-geometry svg:viewBox="0 0 21600 21600" draw:type="rectangle" draw:enhanced-path="M 0 0 L 21600 0 21600 21600 0 21600 0 0 Z N"/>
          </draw:custom-shape>
          <draw:custom-shape draw:name="矩形 15" draw:style-name="gr3" draw:text-style-name="P2" draw:layer="layout" svg:width="0.489cm" svg:height="0.554cm" draw:transform="rotate (0.7853981633973) translate (5.664cm 9.007cm)">
            <text:p/>
            <draw:enhanced-geometry svg:viewBox="0 0 21600 21600" draw:type="rectangle" draw:enhanced-path="M 0 0 L 21600 0 21600 21600 0 21600 0 0 Z N"/>
          </draw:custom-shape>
          <draw:custom-shape draw:name="矩形 16" draw:style-name="gr3" draw:text-style-name="P2" draw:layer="layout" svg:width="0.709cm" svg:height="0.802cm" draw:transform="rotate (0.7853981633973) translate (2.15cm 12.954cm)">
            <text:p/>
            <draw:enhanced-geometry svg:viewBox="0 0 21600 21600" draw:type="rectangle" draw:enhanced-path="M 0 0 L 21600 0 21600 21600 0 21600 0 0 Z N"/>
          </draw:custom-shape>
          <draw:custom-shape draw:name="矩形 17" draw:style-name="gr5" draw:text-style-name="P2" draw:layer="layout" svg:width="0.489cm" svg:height="0.554cm" draw:transform="rotate (0.7853981633973) translate (6.356cm 11.058cm)">
            <text:p/>
            <draw:enhanced-geometry svg:viewBox="0 0 21600 21600" draw:type="rectangle" draw:enhanced-path="M 0 0 L 21600 0 21600 21600 0 21600 0 0 Z N"/>
          </draw:custom-shape>
          <draw:custom-shape draw:name="矩形 18" draw:style-name="gr8" draw:text-style-name="P2" draw:layer="layout" svg:width="0.847cm" svg:height="0.959cm" draw:transform="rotate (0.7853981633973) translate (4.083cm 9.741cm)">
            <text:p/>
            <draw:enhanced-geometry svg:viewBox="0 0 21600 21600" draw:type="rectangle" draw:enhanced-path="M 0 0 L 21600 0 21600 21600 0 21600 0 0 Z N"/>
          </draw:custom-shape>
          <draw:custom-shape draw:name="矩形 19" draw:style-name="gr4" draw:text-style-name="P2" draw:layer="layout" svg:width="1.515cm" svg:height="1.715cm" draw:transform="rotate (0.7853981633973) translate (2.548cm 11.831cm)">
            <text:p/>
            <draw:enhanced-geometry svg:viewBox="0 0 21600 21600" draw:type="rectangle" draw:enhanced-path="M 0 0 L 21600 0 21600 21600 0 21600 0 0 Z N"/>
          </draw:custom-shape>
          <draw:custom-shape draw:name="矩形 20" draw:style-name="gr4" draw:text-style-name="P2" draw:layer="layout" svg:width="1.132cm" svg:height="1.282cm" draw:transform="rotate (0.7853981633973) translate (2.485cm 14.069cm)">
            <text:p/>
            <draw:enhanced-geometry svg:viewBox="0 0 21600 21600" draw:type="rectangle" draw:enhanced-path="M 0 0 L 21600 0 21600 21600 0 21600 0 0 Z N"/>
          </draw:custom-shape>
        </draw:g>
        <draw:g draw:name="组合 21">
          <draw:custom-shape draw:name="等腰三角形 22" draw:style-name="gr3" draw:text-style-name="P2" draw:layer="layout" svg:width="4.398cm" svg:height="4.579cm" draw:transform="rotate (-1.57079632679579) translate (25.316cm -0.141cm)">
            <text:p/>
            <draw:enhanced-geometry svg:viewBox="0 0 21600 21600" draw:glue-points="?f0 0 ?f1 10800 0 21600 10800 21600 21600 21600 ?f7 10800" draw:text-areas="?f1 10800 ?f2 18000 ?f3 7200 ?f4 21600" draw:type="isosceles-triangle" draw:modifiers="10800" draw:enhanced-path="M ?f0 0 L 21600 21600 0 21600 Z N">
              <draw:equation draw:name="f0" draw:formula="$0 "/>
              <draw:equation draw:name="f1" draw:formula="$0 /2"/>
              <draw:equation draw:name="f2" draw:formula="?f1 +10800"/>
              <draw:equation draw:name="f3" draw:formula="$0 *2/3"/>
              <draw:equation draw:name="f4" draw:formula="?f3 +7200"/>
              <draw:equation draw:name="f5" draw:formula="21600-?f0 "/>
              <draw:equation draw:name="f6" draw:formula="?f5 /2"/>
              <draw:equation draw:name="f7" draw:formula="21600-?f6 "/>
              <draw:handle draw:handle-position="$0 top" draw:handle-range-x-minimum="0" draw:handle-range-x-maximum="21600"/>
            </draw:enhanced-geometry>
          </draw:custom-shape>
          <draw:custom-shape draw:name="矩形 23" draw:style-name="gr4" draw:text-style-name="P2" draw:layer="layout" svg:width="0.46cm" svg:height="0.521cm" draw:transform="rotate (0.7853981633973) translate (22.629cm 0.537cm)">
            <text:p/>
            <draw:enhanced-geometry svg:viewBox="0 0 21600 21600" draw:type="rectangle" draw:enhanced-path="M 0 0 L 21600 0 21600 21600 0 21600 0 0 Z N"/>
          </draw:custom-shape>
          <draw:custom-shape draw:name="矩形 24" draw:style-name="gr6" draw:text-style-name="P2" draw:layer="layout" svg:width="0.299cm" svg:height="0.338cm" draw:transform="rotate (0.7853981633973) translate (22.194cm 2.045cm)">
            <text:p/>
            <draw:enhanced-geometry svg:viewBox="0 0 21600 21600" draw:type="rectangle" draw:enhanced-path="M 0 0 L 21600 0 21600 21600 0 21600 0 0 Z N"/>
          </draw:custom-shape>
          <draw:custom-shape draw:name="矩形 25" draw:style-name="gr4" draw:text-style-name="P2" draw:layer="layout" svg:width="0.468cm" svg:height="0.529cm" draw:transform="rotate (0.7853981633973) translate (21.432cm 1.17cm)">
            <text:p/>
            <draw:enhanced-geometry svg:viewBox="0 0 21600 21600" draw:type="rectangle" draw:enhanced-path="M 0 0 L 21600 0 21600 21600 0 21600 0 0 Z N"/>
          </draw:custom-shape>
          <draw:custom-shape draw:name="矩形 26" draw:style-name="gr7" draw:text-style-name="P2" draw:layer="layout" svg:width="0.413cm" svg:height="0.467cm" draw:transform="rotate (0.7853981633973) translate (21.487cm 1.489cm)">
            <text:p/>
            <draw:enhanced-geometry svg:viewBox="0 0 21600 21600" draw:type="rectangle" draw:enhanced-path="M 0 0 L 21600 0 21600 21600 0 21600 0 0 Z N"/>
          </draw:custom-shape>
          <draw:custom-shape draw:name="矩形 27" draw:style-name="gr6" draw:text-style-name="P2" draw:layer="layout" svg:width="0.299cm" svg:height="0.169cm" draw:transform="rotate (0.7853981633973) translate (24.178cm 0.254cm)">
            <text:p/>
            <draw:enhanced-geometry svg:viewBox="0 0 21600 21600" draw:type="rectangle" draw:enhanced-path="M 0 0 L 21600 0 21600 21600 0 21600 0 0 Z N"/>
          </draw:custom-shape>
          <draw:custom-shape draw:name="矩形 28" draw:style-name="gr4" draw:text-style-name="P2" draw:layer="layout" svg:width="0.761cm" svg:height="0.861cm" draw:transform="rotate (0.7853981633973) translate (21.307cm 3.193cm)">
            <text:p/>
            <draw:enhanced-geometry svg:viewBox="0 0 21600 21600" draw:type="rectangle" draw:enhanced-path="M 0 0 L 21600 0 21600 21600 0 21600 0 0 Z N"/>
          </draw:custom-shape>
          <draw:custom-shape draw:name="矩形 29" draw:style-name="gr4" draw:text-style-name="P2" draw:layer="layout" svg:width="0.631cm" svg:height="0.714cm" draw:transform="rotate (0.7853981633973) translate (22.346cm 3.671cm)">
            <text:p/>
            <draw:enhanced-geometry svg:viewBox="0 0 21600 21600" draw:type="rectangle" draw:enhanced-path="M 0 0 L 21600 0 21600 21600 0 21600 0 0 Z N"/>
          </draw:custom-shape>
          <draw:custom-shape draw:name="矩形 30" draw:style-name="gr4" draw:text-style-name="P2" draw:layer="layout" svg:width="0.392cm" svg:height="0.444cm" draw:transform="rotate (0.7853981633973) translate (22.195cm 3.367cm)">
            <text:p/>
            <draw:enhanced-geometry svg:viewBox="0 0 21600 21600" draw:type="rectangle" draw:enhanced-path="M 0 0 L 21600 0 21600 21600 0 21600 0 0 Z N"/>
          </draw:custom-shape>
          <draw:custom-shape draw:name="矩形 31" draw:style-name="gr4" draw:text-style-name="P2" draw:layer="layout" svg:width="0.68cm" svg:height="0.77cm" draw:transform="rotate (0.7853981633973) translate (21.825cm 3.595cm)">
            <text:p/>
            <draw:enhanced-geometry svg:viewBox="0 0 21600 21600" draw:type="rectangle" draw:enhanced-path="M 0 0 L 21600 0 21600 21600 0 21600 0 0 Z N"/>
          </draw:custom-shape>
          <draw:custom-shape draw:name="矩形 32" draw:style-name="gr4" draw:text-style-name="P2" draw:layer="layout" svg:width="0.565cm" svg:height="0.64cm" draw:transform="rotate (0.7853981633973) translate (24.187cm 2.14cm)">
            <text:p/>
            <draw:enhanced-geometry svg:viewBox="0 0 21600 21600" draw:type="rectangle" draw:enhanced-path="M 0 0 L 21600 0 21600 21600 0 21600 0 0 Z N"/>
          </draw:custom-shape>
          <draw:custom-shape draw:name="矩形 33" draw:style-name="gr3" draw:text-style-name="P2" draw:layer="layout" svg:width="0.282cm" svg:height="0.319cm" draw:transform="rotate (0.7853981633973) translate (23.872cm 1.327cm)">
            <text:p/>
            <draw:enhanced-geometry svg:viewBox="0 0 21600 21600" draw:type="rectangle" draw:enhanced-path="M 0 0 L 21600 0 21600 21600 0 21600 0 0 Z N"/>
          </draw:custom-shape>
          <draw:custom-shape draw:name="矩形 34" draw:style-name="gr3" draw:text-style-name="P2" draw:layer="layout" svg:width="0.409cm" svg:height="0.463cm" draw:transform="rotate (0.7853981633973) translate (21.842cm 3.607cm)">
            <text:p/>
            <draw:enhanced-geometry svg:viewBox="0 0 21600 21600" draw:type="rectangle" draw:enhanced-path="M 0 0 L 21600 0 21600 21600 0 21600 0 0 Z N"/>
          </draw:custom-shape>
          <draw:custom-shape draw:name="矩形 35" draw:style-name="gr5" draw:text-style-name="P2" draw:layer="layout" svg:width="0.282cm" svg:height="0.319cm" draw:transform="rotate (0.7853981633973) translate (24.271cm 2.512cm)">
            <text:p/>
            <draw:enhanced-geometry svg:viewBox="0 0 21600 21600" draw:type="rectangle" draw:enhanced-path="M 0 0 L 21600 0 21600 21600 0 21600 0 0 Z N"/>
          </draw:custom-shape>
          <draw:custom-shape draw:name="矩形 36" draw:style-name="gr8" draw:text-style-name="P2" draw:layer="layout" svg:width="0.489cm" svg:height="0.554cm" draw:transform="rotate (0.7853981633973) translate (22.958cm 1.751cm)">
            <text:p/>
            <draw:enhanced-geometry svg:viewBox="0 0 21600 21600" draw:type="rectangle" draw:enhanced-path="M 0 0 L 21600 0 21600 21600 0 21600 0 0 Z N"/>
          </draw:custom-shape>
          <draw:custom-shape draw:name="矩形 37" draw:style-name="gr4" draw:text-style-name="P2" draw:layer="layout" svg:width="0.875cm" svg:height="0.99cm" draw:transform="rotate (0.7853981633973) translate (22.071cm 2.959cm)">
            <text:p/>
            <draw:enhanced-geometry svg:viewBox="0 0 21600 21600" draw:type="rectangle" draw:enhanced-path="M 0 0 L 21600 0 21600 21600 0 21600 0 0 Z N"/>
          </draw:custom-shape>
          <draw:custom-shape draw:name="矩形 38" draw:style-name="gr4" draw:text-style-name="P2" draw:layer="layout" svg:width="0.654cm" svg:height="0.74cm" draw:transform="rotate (0.7853981633973) translate (22.035cm 4.251cm)">
            <text:p/>
            <draw:enhanced-geometry svg:viewBox="0 0 21600 21600" draw:type="rectangle" draw:enhanced-path="M 0 0 L 21600 0 21600 21600 0 21600 0 0 Z N"/>
          </draw:custom-shape>
        </draw:g>
        <draw:custom-shape draw:name="TextBox 7" draw:style-name="gr9" draw:text-style-name="P2" draw:layer="layout" svg:width="13.881cm" svg:height="1.605cm" svg:x="5.699cm" svg:y="6.344cm">
          <text:p text:style-name="P4">
            <text:span text:style-name="T4">審核檔上傳作業</text:span>
          </text:p>
          <draw:enhanced-geometry svg:viewBox="0 0 21600 21600" draw:type="rectangle" draw:enhanced-path="M 0 0 L 21600 0 21600 21600 0 21600 0 0 Z N"/>
        </draw:custom-shape>
        <draw:custom-shape draw:name="矩形 41" draw:style-name="gr11" draw:text-style-name="P2" draw:layer="layout" svg:width="2.099cm" svg:height="2.099cm" svg:x="11.6cm" svg:y="3.943cm">
          <text:p text:style-name="P4">
            <text:span text:style-name="T5">
              PART 
              <text:s text:c="2"/>
              02
            </text:span>
          </text:p>
          <draw:enhanced-geometry svg:viewBox="0 0 21600 21600" draw:type="rectangle" draw:enhanced-path="M 0 0 L 21600 0 21600 21600 0 21600 0 0 Z N"/>
        </draw:custom-shape>
        <draw:g draw:name="组合 43">
          <draw:line draw:name="直接连接符 44" draw:style-name="gr1" draw:text-style-name="P1" draw:layer="layout" svg:x1="16.326cm" svg:y1="4.797cm" svg:x2="17.818cm" svg:y2="3.305cm">
            <text:p/>
          </draw:line>
          <draw:line draw:name="直接连接符 45" draw:style-name="gr2" draw:text-style-name="P1" draw:layer="layout" svg:x1="15.621cm" svg:y1="5.855cm" svg:x2="17.114cm" svg:y2="4.363cm">
            <text:p/>
          </draw:line>
        </draw:g>
        <draw:line draw:name="直接连接符 46" draw:style-name="gr1" draw:text-style-name="P1" draw:layer="layout" svg:x1="7.266cm" svg:y1="8.464cm" svg:x2="8.558cm" svg:y2="7.172cm">
          <text:p/>
        </draw:line>
        <draw:custom-shape draw:name="文本框 1" draw:style-name="gr9" draw:text-style-name="P2" draw:layer="layout" svg:width="3.961cm" svg:height="0.589cm" svg:x="4.292cm" svg:y="1.932cm">
          <text:p text:style-name="P3">
            <text:span text:style-name="T6">https://www.ypppt.com/</text:span>
          </text:p>
          <draw:enhanced-geometry svg:viewBox="0 0 21600 21600" draw:type="rectangle" draw:enhanced-path="M 0 0 L 21600 0 21600 21600 0 21600 0 0 Z N"/>
        </draw:custom-shape>
        <presentation:notes draw:style-name="dp2">
          <draw:page-thumbnail draw:name="幻灯片图像占位符 1" draw:style-name="gr10" draw:layer="layout" svg:width="15.239cm" svg:height="8.572cm" svg:x="1.905cm" svg:y="3.175cm" draw:page-number="7" presentation:class="page"/>
          <draw:frame draw:name="备注占位符 2" presentation:style-name="pr1" draw:text-style-name="P2" draw:layer="layout" svg:width="15.239cm" svg:height="10cm" svg:x="1.905cm" svg:y="12.224cm" presentation:class="notes" presentation:user-transformed="true">
            <draw:text-box>
              <text:p/>
            </draw:text-box>
          </draw:frame>
          <draw:frame draw:name="灯片编号占位符 3" presentation:style-name="pr2" draw:text-style-name="P6" draw:layer="layout" svg:width="8.254cm" svg:height="1.273cm" svg:x="10.791cm" svg:y="24.126cm" presentation:class="page-number" presentation:user-transformed="true">
            <draw:text-box>
              <text:p text:style-name="P5">
                <text:span text:style-name="T3">
                  <text:page-number>&lt;編號&gt;</text:page-number>
                </text:span>
              </text:p>
            </draw:text-box>
          </draw:frame>
        </presentation:notes>
      </draw:page>
      <draw:page draw:name="page8" draw:style-name="dp1" draw:master-page-name="預設_20_1">
        <draw:frame draw:name="Picture 2" draw:style-name="gr17" draw:text-style-name="P1" draw:layer="layout" svg:width="21.919cm" svg:height="10.2cm" svg:x="0.699cm" svg:y="1.943cm">
          <draw:image xlink:href="Pictures/10000000000003D6000001C96CAC3EFE.png" xlink:type="simple" xlink:show="embed" xlink:actuate="onLoad">
            <text:p/>
          </draw:image>
        </draw:frame>
        <draw:g draw:name="组合 726">
          <draw:custom-shape draw:name="矩形 727" draw:style-name="gr6" draw:text-style-name="P2" draw:layer="layout" svg:width="0.202cm" svg:height="0.104cm" draw:transform="rotate (1.5707963267946) translate (1.789cm 0.985cm)">
            <text:p/>
            <draw:enhanced-geometry svg:viewBox="0 0 21600 21600" draw:type="rectangle" draw:enhanced-path="M 0 0 L 21600 0 21600 21600 0 21600 0 0 Z N"/>
          </draw:custom-shape>
          <draw:g draw:name="组合 728">
            <draw:custom-shape draw:name="矩形 729" draw:style-name="gr4" draw:text-style-name="P2" draw:layer="layout" svg:width="0.515cm" svg:height="0.535cm" draw:transform="rotate (0.7853981633973) translate (0.446cm 1.067cm)">
              <text:p/>
              <draw:enhanced-geometry svg:viewBox="0 0 21600 21600" draw:type="rectangle" draw:enhanced-path="M 0 0 L 21600 0 21600 21600 0 21600 0 0 Z N"/>
            </draw:custom-shape>
            <draw:custom-shape draw:name="矩形 730" draw:style-name="gr4" draw:text-style-name="P2" draw:layer="layout" svg:width="0.427cm" svg:height="0.443cm" draw:transform="rotate (0.7853981633973) translate (1.147cm 1.361cm)">
              <text:p/>
              <draw:enhanced-geometry svg:viewBox="0 0 21600 21600" draw:type="rectangle" draw:enhanced-path="M 0 0 L 21600 0 21600 21600 0 21600 0 0 Z N"/>
            </draw:custom-shape>
            <draw:custom-shape draw:name="矩形 731" draw:style-name="gr4" draw:text-style-name="P2" draw:layer="layout" svg:width="0.265cm" svg:height="0.276cm" draw:transform="rotate (0.7853981633973) translate (1.04cm 1.168cm)">
              <text:p/>
              <draw:enhanced-geometry svg:viewBox="0 0 21600 21600" draw:type="rectangle" draw:enhanced-path="M 0 0 L 21600 0 21600 21600 0 21600 0 0 Z N"/>
            </draw:custom-shape>
            <draw:custom-shape draw:name="矩形 732" draw:style-name="gr4" draw:text-style-name="P2" draw:layer="layout" svg:width="0.461cm" svg:height="0.478cm" draw:transform="rotate (0.7853981633973) translate (0.796cm 1.315cm)">
              <text:p/>
              <draw:enhanced-geometry svg:viewBox="0 0 21600 21600" draw:type="rectangle" draw:enhanced-path="M 0 0 L 21600 0 21600 21600 0 21600 0 0 Z N"/>
            </draw:custom-shape>
            <draw:custom-shape draw:name="矩形 733" draw:style-name="gr3" draw:text-style-name="P2" draw:layer="layout" svg:width="0.277cm" svg:height="0.287cm" draw:transform="rotate (0.7853981633973) translate (0.8cm 1.317cm)">
              <text:p/>
              <draw:enhanced-geometry svg:viewBox="0 0 21600 21600" draw:type="rectangle" draw:enhanced-path="M 0 0 L 21600 0 21600 21600 0 21600 0 0 Z N"/>
            </draw:custom-shape>
            <draw:custom-shape draw:name="矩形 734" draw:style-name="gr3" draw:text-style-name="P2" draw:layer="layout" svg:width="0.593cm" svg:height="0.615cm" draw:transform="rotate (0.7853981633973) translate (0.967cm 0.923cm)">
              <text:p/>
              <draw:enhanced-geometry svg:viewBox="0 0 21600 21600" draw:type="rectangle" draw:enhanced-path="M 0 0 L 21600 0 21600 21600 0 21600 0 0 Z N"/>
            </draw:custom-shape>
            <draw:custom-shape draw:name="矩形 735" draw:style-name="gr4" draw:text-style-name="P2" draw:layer="layout" svg:width="0.443cm" svg:height="0.46cm" draw:transform="rotate (0.7853981633973) translate (0.937cm 1.722cm)">
              <text:p/>
              <draw:enhanced-geometry svg:viewBox="0 0 21600 21600" draw:type="rectangle" draw:enhanced-path="M 0 0 L 21600 0 21600 21600 0 21600 0 0 Z N"/>
            </draw:custom-shape>
          </draw:g>
        </draw:g>
        <draw:g draw:name="组合 736">
          <draw:g draw:name="组合 737">
            <draw:custom-shape draw:name="矩形 741" draw:style-name="gr3" draw:text-style-name="P2" draw:layer="layout" svg:width="0.413cm" svg:height="0.413cm" draw:transform="rotate (0.7853981633973) translate (23.599cm 12.421cm)">
              <text:p/>
              <draw:enhanced-geometry svg:viewBox="0 0 21600 21600" draw:type="rectangle" draw:enhanced-path="M 0 0 L 21600 0 21600 21600 0 21600 0 0 Z N"/>
            </draw:custom-shape>
            <draw:custom-shape draw:name="矩形 742" draw:style-name="gr4" draw:text-style-name="P2" draw:layer="layout" svg:width="0.342cm" svg:height="0.342cm" draw:transform="rotate (0.7853981633973) translate (24.185cm 12.885cm)">
              <text:p/>
              <draw:enhanced-geometry svg:viewBox="0 0 21600 21600" draw:type="rectangle" draw:enhanced-path="M 0 0 L 21600 0 21600 21600 0 21600 0 0 Z N"/>
            </draw:custom-shape>
          </draw:g>
          <draw:custom-shape draw:name="矩形 738" draw:style-name="gr4" draw:text-style-name="P2" draw:layer="layout" svg:width="0.733cm" svg:height="0.733cm" draw:transform="rotate (-2.35619449019309) translate (23.136cm 12.603cm)">
            <text:p/>
            <draw:enhanced-geometry svg:viewBox="0 0 21600 21600" draw:type="rectangle" draw:enhanced-path="M 0 0 L 21600 0 21600 21600 0 21600 0 0 Z N"/>
          </draw:custom-shape>
          <draw:custom-shape draw:name="矩形 739" draw:style-name="gr3" draw:text-style-name="P2" draw:layer="layout" svg:width="0.366cm" svg:height="0.366cm" draw:transform="rotate (-2.35619449019309) translate (23.562cm 13.549cm)">
            <text:p/>
            <draw:enhanced-geometry svg:viewBox="0 0 21600 21600" draw:type="rectangle" draw:enhanced-path="M 0 0 L 21600 0 21600 21600 0 21600 0 0 Z N"/>
          </draw:custom-shape>
          <draw:custom-shape draw:name="矩形 740" draw:style-name="gr5" draw:text-style-name="P2" draw:layer="layout" svg:width="0.366cm" svg:height="0.366cm" draw:transform="rotate (-2.35619449019309) translate (23.044cm 12.192cm)">
            <text:p/>
            <draw:enhanced-geometry svg:viewBox="0 0 21600 21600" draw:type="rectangle" draw:enhanced-path="M 0 0 L 21600 0 21600 21600 0 21600 0 0 Z N"/>
          </draw:custom-shape>
        </draw:g>
        <draw:custom-shape draw:name="TextBox 7" draw:style-name="gr12" draw:text-style-name="P2" draw:layer="layout" svg:width="4.037cm" svg:height="1.098cm" svg:x="2.352cm" svg:y="0.514cm">
          <text:p text:style-name="P3">
            <text:span text:style-name="T7">審核檔轉檔</text:span>
          </text:p>
          <draw:enhanced-geometry svg:viewBox="0 0 21600 21600" draw:type="rectangle" draw:enhanced-path="M 0 0 L 21600 0 21600 21600 0 21600 0 0 Z N"/>
        </draw:custom-shape>
        <draw:g draw:name="群組 26">
          <draw:frame draw:name="圖片 23" draw:style-name="gr19" draw:text-style-name="P1" draw:layer="layout" svg:width="19.609cm" svg:height="6.4cm" svg:x="5.691cm" svg:y="7.144cm">
            <draw:image xlink:href="Pictures/10000201000002DC000000E972E58F7F.png" xlink:type="simple" xlink:show="embed" xlink:actuate="onLoad">
              <text:p/>
            </draw:image>
          </draw:frame>
          <draw:custom-shape draw:name="向上箭號 24" draw:style-name="gr14" draw:text-style-name="P2" draw:layer="layout" svg:width="0.779cm" svg:height="1.599cm" draw:transform="rotate (0.715934059167939) translate (9.97cm 10.263cm)">
            <text:p/>
            <draw:enhanced-geometry svg:viewBox="0 0 21600 21600" draw:text-areas="?f0 ?f7 ?f2 21600" draw:type="up-arrow" draw:modifiers="5400 5400" draw:enhanced-path="M ?f0 21600 L ?f0 ?f1 0 ?f1 10800 0 21600 ?f1 ?f2 ?f1 ?f2 21600 Z N">
              <draw:equation draw:name="f0" draw:formula="$1 "/>
              <draw:equation draw:name="f1" draw:formula="$0 "/>
              <draw:equation draw:name="f2" draw:formula="21600-$1 "/>
              <draw:equation draw:name="f3" draw:formula="21600-?f1 "/>
              <draw:equation draw:name="f4" draw:formula="?f3 *?f0 /10800"/>
              <draw:equation draw:name="f5" draw:formula="?f1 +?f4 "/>
              <draw:equation draw:name="f6" draw:formula="?f1 *?f0 /10800"/>
              <draw:equation draw:name="f7" draw:formula="?f1 -?f6 "/>
              <draw:handle draw:handle-position="$1 $0" draw:handle-range-x-minimum="0" draw:handle-range-x-maximum="10800" draw:handle-range-y-minimum="0" draw:handle-range-y-maximum="21600"/>
            </draw:enhanced-geometry>
          </draw:custom-shape>
        </draw:g>
        <presentation:notes draw:style-name="dp2">
          <draw:page-thumbnail draw:name="幻灯片图像占位符 1" draw:style-name="gr10" draw:layer="layout" svg:width="15.239cm" svg:height="8.572cm" svg:x="1.905cm" svg:y="3.175cm" draw:page-number="8" presentation:class="page"/>
          <draw:frame draw:name="备注占位符 2" presentation:style-name="pr3" draw:text-style-name="P2" draw:layer="layout" svg:width="15.239cm" svg:height="10cm" svg:x="1.905cm" svg:y="12.224cm" presentation:class="notes" presentation:user-transformed="true">
            <draw:text-box>
              <text:p>
                <text:span text:style-name="T10">審查部下載批次審核檔後，就會先到審查部報表系統執行第一項產生審核文字檔的作業，將剛剛拿到的檔案轉成我們要的格式後上傳到</text:span>
                <text:span text:style-name="T10">COTA</text:span>
                <text:span text:style-name="T10">裡</text:span>
              </text:p>
            </draw:text-box>
          </draw:frame>
          <draw:frame draw:name="灯片编号占位符 3" presentation:style-name="pr4" draw:text-style-name="P6" draw:layer="layout" svg:width="8.254cm" svg:height="1.273cm" svg:x="10.791cm" svg:y="24.126cm" presentation:class="page-number" presentation:user-transformed="true">
            <draw:text-box>
              <text:p text:style-name="P5">
                <text:span text:style-name="T3">
                  <text:page-number>&lt;編號&gt;</text:page-number>
                </text:span>
              </text:p>
            </draw:text-box>
          </draw:frame>
        </presentation:notes>
      </draw:page>
      <draw:page draw:name="page9" draw:style-name="dp1" draw:master-page-name="預設_20_1">
        <draw:g draw:name="组合 726">
          <draw:custom-shape draw:name="矩形 727" draw:style-name="gr6" draw:text-style-name="P2" draw:layer="layout" svg:width="0.202cm" svg:height="0.104cm" draw:transform="rotate (1.5707963267946) translate (1.789cm 0.985cm)">
            <text:p/>
            <draw:enhanced-geometry svg:viewBox="0 0 21600 21600" draw:type="rectangle" draw:enhanced-path="M 0 0 L 21600 0 21600 21600 0 21600 0 0 Z N"/>
          </draw:custom-shape>
          <draw:g draw:name="组合 728">
            <draw:custom-shape draw:name="矩形 729" draw:style-name="gr4" draw:text-style-name="P2" draw:layer="layout" svg:width="0.515cm" svg:height="0.535cm" draw:transform="rotate (0.7853981633973) translate (0.446cm 1.067cm)">
              <text:p/>
              <draw:enhanced-geometry svg:viewBox="0 0 21600 21600" draw:type="rectangle" draw:enhanced-path="M 0 0 L 21600 0 21600 21600 0 21600 0 0 Z N"/>
            </draw:custom-shape>
            <draw:custom-shape draw:name="矩形 730" draw:style-name="gr4" draw:text-style-name="P2" draw:layer="layout" svg:width="0.427cm" svg:height="0.443cm" draw:transform="rotate (0.7853981633973) translate (1.147cm 1.361cm)">
              <text:p/>
              <draw:enhanced-geometry svg:viewBox="0 0 21600 21600" draw:type="rectangle" draw:enhanced-path="M 0 0 L 21600 0 21600 21600 0 21600 0 0 Z N"/>
            </draw:custom-shape>
            <draw:custom-shape draw:name="矩形 731" draw:style-name="gr4" draw:text-style-name="P2" draw:layer="layout" svg:width="0.265cm" svg:height="0.276cm" draw:transform="rotate (0.7853981633973) translate (1.04cm 1.168cm)">
              <text:p/>
              <draw:enhanced-geometry svg:viewBox="0 0 21600 21600" draw:type="rectangle" draw:enhanced-path="M 0 0 L 21600 0 21600 21600 0 21600 0 0 Z N"/>
            </draw:custom-shape>
            <draw:custom-shape draw:name="矩形 732" draw:style-name="gr4" draw:text-style-name="P2" draw:layer="layout" svg:width="0.461cm" svg:height="0.478cm" draw:transform="rotate (0.7853981633973) translate (0.796cm 1.315cm)">
              <text:p/>
              <draw:enhanced-geometry svg:viewBox="0 0 21600 21600" draw:type="rectangle" draw:enhanced-path="M 0 0 L 21600 0 21600 21600 0 21600 0 0 Z N"/>
            </draw:custom-shape>
            <draw:custom-shape draw:name="矩形 733" draw:style-name="gr3" draw:text-style-name="P2" draw:layer="layout" svg:width="0.277cm" svg:height="0.287cm" draw:transform="rotate (0.7853981633973) translate (0.8cm 1.317cm)">
              <text:p/>
              <draw:enhanced-geometry svg:viewBox="0 0 21600 21600" draw:type="rectangle" draw:enhanced-path="M 0 0 L 21600 0 21600 21600 0 21600 0 0 Z N"/>
            </draw:custom-shape>
            <draw:custom-shape draw:name="矩形 734" draw:style-name="gr3" draw:text-style-name="P2" draw:layer="layout" svg:width="0.593cm" svg:height="0.615cm" draw:transform="rotate (0.7853981633973) translate (0.967cm 0.923cm)">
              <text:p/>
              <draw:enhanced-geometry svg:viewBox="0 0 21600 21600" draw:type="rectangle" draw:enhanced-path="M 0 0 L 21600 0 21600 21600 0 21600 0 0 Z N"/>
            </draw:custom-shape>
            <draw:custom-shape draw:name="矩形 735" draw:style-name="gr4" draw:text-style-name="P2" draw:layer="layout" svg:width="0.443cm" svg:height="0.46cm" draw:transform="rotate (0.7853981633973) translate (0.937cm 1.722cm)">
              <text:p/>
              <draw:enhanced-geometry svg:viewBox="0 0 21600 21600" draw:type="rectangle" draw:enhanced-path="M 0 0 L 21600 0 21600 21600 0 21600 0 0 Z N"/>
            </draw:custom-shape>
          </draw:g>
        </draw:g>
        <draw:g draw:name="组合 736">
          <draw:g draw:name="组合 737">
            <draw:custom-shape draw:name="矩形 741" draw:style-name="gr3" draw:text-style-name="P2" draw:layer="layout" svg:width="0.413cm" svg:height="0.413cm" draw:transform="rotate (0.7853981633973) translate (23.599cm 12.421cm)">
              <text:p/>
              <draw:enhanced-geometry svg:viewBox="0 0 21600 21600" draw:type="rectangle" draw:enhanced-path="M 0 0 L 21600 0 21600 21600 0 21600 0 0 Z N"/>
            </draw:custom-shape>
            <draw:custom-shape draw:name="矩形 742" draw:style-name="gr4" draw:text-style-name="P2" draw:layer="layout" svg:width="0.342cm" svg:height="0.342cm" draw:transform="rotate (0.7853981633973) translate (24.185cm 12.885cm)">
              <text:p/>
              <draw:enhanced-geometry svg:viewBox="0 0 21600 21600" draw:type="rectangle" draw:enhanced-path="M 0 0 L 21600 0 21600 21600 0 21600 0 0 Z N"/>
            </draw:custom-shape>
          </draw:g>
          <draw:custom-shape draw:name="矩形 738" draw:style-name="gr4" draw:text-style-name="P2" draw:layer="layout" svg:width="0.733cm" svg:height="0.733cm" draw:transform="rotate (-2.35619449019309) translate (23.136cm 12.603cm)">
            <text:p/>
            <draw:enhanced-geometry svg:viewBox="0 0 21600 21600" draw:type="rectangle" draw:enhanced-path="M 0 0 L 21600 0 21600 21600 0 21600 0 0 Z N"/>
          </draw:custom-shape>
          <draw:custom-shape draw:name="矩形 739" draw:style-name="gr3" draw:text-style-name="P2" draw:layer="layout" svg:width="0.366cm" svg:height="0.366cm" draw:transform="rotate (-2.35619449019309) translate (23.562cm 13.549cm)">
            <text:p/>
            <draw:enhanced-geometry svg:viewBox="0 0 21600 21600" draw:type="rectangle" draw:enhanced-path="M 0 0 L 21600 0 21600 21600 0 21600 0 0 Z N"/>
          </draw:custom-shape>
          <draw:custom-shape draw:name="矩形 740" draw:style-name="gr5" draw:text-style-name="P2" draw:layer="layout" svg:width="0.366cm" svg:height="0.366cm" draw:transform="rotate (-2.35619449019309) translate (23.044cm 12.192cm)">
            <text:p/>
            <draw:enhanced-geometry svg:viewBox="0 0 21600 21600" draw:type="rectangle" draw:enhanced-path="M 0 0 L 21600 0 21600 21600 0 21600 0 0 Z N"/>
          </draw:custom-shape>
        </draw:g>
        <draw:custom-shape draw:name="TextBox 7" draw:style-name="gr12" draw:text-style-name="P2" draw:layer="layout" svg:width="4.037cm" svg:height="1.098cm" svg:x="2.352cm" svg:y="0.514cm">
          <text:p text:style-name="P3">
            <text:span text:style-name="T7">審核檔轉檔</text:span>
          </text:p>
          <draw:enhanced-geometry svg:viewBox="0 0 21600 21600" draw:type="rectangle" draw:enhanced-path="M 0 0 L 21600 0 21600 21600 0 21600 0 0 Z N"/>
        </draw:custom-shape>
        <draw:frame draw:name="圖片 59" draw:style-name="gr20" draw:text-style-name="P1" draw:layer="layout" svg:width="12.851cm" svg:height="14.287cm" svg:x="9.649cm" svg:y="0cm">
          <draw:image xlink:href="Pictures/100002010000023400000273D4445791.png" xlink:type="simple" xlink:show="embed" xlink:actuate="onLoad">
            <text:p/>
          </draw:image>
        </draw:frame>
        <draw:g draw:name="群組 63">
          <draw:frame draw:name="圖片 61" draw:style-name="gr19" draw:text-style-name="P1" draw:layer="layout" svg:width="8.4cm" svg:height="10.675cm" svg:x="1.299cm" svg:y="2.743cm">
            <draw:image xlink:href="Pictures/1000020100000180000001E8DC3045EC.png" xlink:type="simple" xlink:show="embed" xlink:actuate="onLoad">
              <text:p/>
            </draw:image>
          </draw:frame>
          <draw:custom-shape draw:name="矩形 62" draw:style-name="gr4" draw:text-style-name="P2" draw:layer="layout" svg:width="0.999cm" svg:height="8.6cm" svg:x="4.499cm" svg:y="4.743cm">
            <text:p/>
            <draw:enhanced-geometry svg:viewBox="0 0 21600 21600" draw:type="rectangle" draw:enhanced-path="M 0 0 L 21600 0 21600 21600 0 21600 0 0 Z N"/>
          </draw:custom-shape>
        </draw:g>
        <presentation:notes draw:style-name="dp2">
          <draw:page-thumbnail draw:name="幻灯片图像占位符 1" draw:style-name="gr10" draw:layer="layout" svg:width="15.239cm" svg:height="8.572cm" svg:x="1.905cm" svg:y="3.175cm" draw:page-number="9" presentation:class="page"/>
          <draw:frame draw:name="备注占位符 2" presentation:style-name="pr3" draw:text-style-name="P2" draw:layer="layout" svg:width="15.239cm" svg:height="10cm" svg:x="1.905cm" svg:y="12.224cm" presentation:class="notes" presentation:user-transformed="true">
            <draw:text-box>
              <text:p>
                <text:span text:style-name="T10">左邊是審查部下載的原始</text:span>
                <text:span text:style-name="T10">EXCEL</text:span>
                <text:span text:style-name="T10">資料，右邊是轉文字檔使用的程式，程式內容大致上是讀取</text:span>
                <text:span text:style-name="T10">EXCEL</text:span>
                <text:span text:style-name="T10">內共有幾筆資料後，擷取</text:span>
                <text:span text:style-name="T10">EXCEL</text:span>
                <text:span text:style-name="T10">內的資料轉貼至格式檔內，再儲存為文字檔。</text:span>
              </text:p>
            </draw:text-box>
          </draw:frame>
          <draw:frame draw:name="灯片编号占位符 3" presentation:style-name="pr4" draw:text-style-name="P6" draw:layer="layout" svg:width="8.254cm" svg:height="1.273cm" svg:x="10.791cm" svg:y="24.126cm" presentation:class="page-number" presentation:user-transformed="true">
            <draw:text-box>
              <text:p text:style-name="P5">
                <text:span text:style-name="T3">
                  <text:page-number>&lt;編號&gt;</text:page-number>
                </text:span>
              </text:p>
            </draw:text-box>
          </draw:frame>
        </presentation:notes>
      </draw:page>
      <draw:page draw:name="page10" draw:style-name="dp1" draw:master-page-name="預設_20_1">
        <draw:g draw:name="组合 726">
          <draw:custom-shape draw:name="矩形 727" draw:style-name="gr6" draw:text-style-name="P2" draw:layer="layout" svg:width="0.202cm" svg:height="0.104cm" draw:transform="rotate (1.5707963267946) translate (1.789cm 0.985cm)">
            <text:p/>
            <draw:enhanced-geometry svg:viewBox="0 0 21600 21600" draw:type="rectangle" draw:enhanced-path="M 0 0 L 21600 0 21600 21600 0 21600 0 0 Z N"/>
          </draw:custom-shape>
          <draw:g draw:name="组合 728">
            <draw:custom-shape draw:name="矩形 729" draw:style-name="gr4" draw:text-style-name="P2" draw:layer="layout" svg:width="0.515cm" svg:height="0.535cm" draw:transform="rotate (0.7853981633973) translate (0.446cm 1.067cm)">
              <text:p/>
              <draw:enhanced-geometry svg:viewBox="0 0 21600 21600" draw:type="rectangle" draw:enhanced-path="M 0 0 L 21600 0 21600 21600 0 21600 0 0 Z N"/>
            </draw:custom-shape>
            <draw:custom-shape draw:name="矩形 730" draw:style-name="gr4" draw:text-style-name="P2" draw:layer="layout" svg:width="0.427cm" svg:height="0.443cm" draw:transform="rotate (0.7853981633973) translate (1.147cm 1.361cm)">
              <text:p/>
              <draw:enhanced-geometry svg:viewBox="0 0 21600 21600" draw:type="rectangle" draw:enhanced-path="M 0 0 L 21600 0 21600 21600 0 21600 0 0 Z N"/>
            </draw:custom-shape>
            <draw:custom-shape draw:name="矩形 731" draw:style-name="gr4" draw:text-style-name="P2" draw:layer="layout" svg:width="0.265cm" svg:height="0.276cm" draw:transform="rotate (0.7853981633973) translate (1.04cm 1.168cm)">
              <text:p/>
              <draw:enhanced-geometry svg:viewBox="0 0 21600 21600" draw:type="rectangle" draw:enhanced-path="M 0 0 L 21600 0 21600 21600 0 21600 0 0 Z N"/>
            </draw:custom-shape>
            <draw:custom-shape draw:name="矩形 732" draw:style-name="gr4" draw:text-style-name="P2" draw:layer="layout" svg:width="0.461cm" svg:height="0.478cm" draw:transform="rotate (0.7853981633973) translate (0.796cm 1.315cm)">
              <text:p/>
              <draw:enhanced-geometry svg:viewBox="0 0 21600 21600" draw:type="rectangle" draw:enhanced-path="M 0 0 L 21600 0 21600 21600 0 21600 0 0 Z N"/>
            </draw:custom-shape>
            <draw:custom-shape draw:name="矩形 733" draw:style-name="gr3" draw:text-style-name="P2" draw:layer="layout" svg:width="0.277cm" svg:height="0.287cm" draw:transform="rotate (0.7853981633973) translate (0.8cm 1.317cm)">
              <text:p/>
              <draw:enhanced-geometry svg:viewBox="0 0 21600 21600" draw:type="rectangle" draw:enhanced-path="M 0 0 L 21600 0 21600 21600 0 21600 0 0 Z N"/>
            </draw:custom-shape>
            <draw:custom-shape draw:name="矩形 734" draw:style-name="gr3" draw:text-style-name="P2" draw:layer="layout" svg:width="0.593cm" svg:height="0.615cm" draw:transform="rotate (0.7853981633973) translate (0.967cm 0.923cm)">
              <text:p/>
              <draw:enhanced-geometry svg:viewBox="0 0 21600 21600" draw:type="rectangle" draw:enhanced-path="M 0 0 L 21600 0 21600 21600 0 21600 0 0 Z N"/>
            </draw:custom-shape>
            <draw:custom-shape draw:name="矩形 735" draw:style-name="gr4" draw:text-style-name="P2" draw:layer="layout" svg:width="0.443cm" svg:height="0.46cm" draw:transform="rotate (0.7853981633973) translate (0.937cm 1.722cm)">
              <text:p/>
              <draw:enhanced-geometry svg:viewBox="0 0 21600 21600" draw:type="rectangle" draw:enhanced-path="M 0 0 L 21600 0 21600 21600 0 21600 0 0 Z N"/>
            </draw:custom-shape>
          </draw:g>
        </draw:g>
        <draw:g draw:name="组合 736">
          <draw:g draw:name="组合 737">
            <draw:custom-shape draw:name="矩形 741" draw:style-name="gr3" draw:text-style-name="P2" draw:layer="layout" svg:width="0.413cm" svg:height="0.413cm" draw:transform="rotate (0.7853981633973) translate (23.599cm 12.421cm)">
              <text:p/>
              <draw:enhanced-geometry svg:viewBox="0 0 21600 21600" draw:type="rectangle" draw:enhanced-path="M 0 0 L 21600 0 21600 21600 0 21600 0 0 Z N"/>
            </draw:custom-shape>
            <draw:custom-shape draw:name="矩形 742" draw:style-name="gr4" draw:text-style-name="P2" draw:layer="layout" svg:width="0.342cm" svg:height="0.342cm" draw:transform="rotate (0.7853981633973) translate (24.185cm 12.885cm)">
              <text:p/>
              <draw:enhanced-geometry svg:viewBox="0 0 21600 21600" draw:type="rectangle" draw:enhanced-path="M 0 0 L 21600 0 21600 21600 0 21600 0 0 Z N"/>
            </draw:custom-shape>
          </draw:g>
          <draw:custom-shape draw:name="矩形 738" draw:style-name="gr4" draw:text-style-name="P2" draw:layer="layout" svg:width="0.733cm" svg:height="0.733cm" draw:transform="rotate (-2.35619449019309) translate (23.136cm 12.603cm)">
            <text:p/>
            <draw:enhanced-geometry svg:viewBox="0 0 21600 21600" draw:type="rectangle" draw:enhanced-path="M 0 0 L 21600 0 21600 21600 0 21600 0 0 Z N"/>
          </draw:custom-shape>
          <draw:custom-shape draw:name="矩形 739" draw:style-name="gr3" draw:text-style-name="P2" draw:layer="layout" svg:width="0.366cm" svg:height="0.366cm" draw:transform="rotate (-2.35619449019309) translate (23.562cm 13.549cm)">
            <text:p/>
            <draw:enhanced-geometry svg:viewBox="0 0 21600 21600" draw:type="rectangle" draw:enhanced-path="M 0 0 L 21600 0 21600 21600 0 21600 0 0 Z N"/>
          </draw:custom-shape>
          <draw:custom-shape draw:name="矩形 740" draw:style-name="gr5" draw:text-style-name="P2" draw:layer="layout" svg:width="0.366cm" svg:height="0.366cm" draw:transform="rotate (-2.35619449019309) translate (23.044cm 12.192cm)">
            <text:p/>
            <draw:enhanced-geometry svg:viewBox="0 0 21600 21600" draw:type="rectangle" draw:enhanced-path="M 0 0 L 21600 0 21600 21600 0 21600 0 0 Z N"/>
          </draw:custom-shape>
        </draw:g>
        <draw:custom-shape draw:name="TextBox 7" draw:style-name="gr12" draw:text-style-name="P2" draw:layer="layout" svg:width="4.037cm" svg:height="1.098cm" svg:x="2.352cm" svg:y="0.514cm">
          <text:p text:style-name="P3">
            <text:span text:style-name="T7">審核檔轉檔</text:span>
          </text:p>
          <draw:enhanced-geometry svg:viewBox="0 0 21600 21600" draw:type="rectangle" draw:enhanced-path="M 0 0 L 21600 0 21600 21600 0 21600 0 0 Z N"/>
        </draw:custom-shape>
        <draw:g draw:name="群組 23">
          <draw:frame draw:name="圖片 21" draw:style-name="gr19" draw:text-style-name="P1" draw:layer="layout" svg:width="8.494cm" svg:height="10.2cm" svg:x="1.604cm" svg:y="2.943cm">
            <draw:image xlink:href="Pictures/1000020100000166000001A42143E769.png" xlink:type="simple" xlink:show="embed" xlink:actuate="onLoad">
              <text:p/>
            </draw:image>
          </draw:frame>
          <draw:custom-shape draw:name="矩形 22" draw:style-name="gr4" draw:text-style-name="P2" draw:layer="layout" svg:width="0.999cm" svg:height="8.6cm" svg:x="5.005cm" svg:y="3.743cm">
            <text:p/>
            <draw:enhanced-geometry svg:viewBox="0 0 21600 21600" draw:type="rectangle" draw:enhanced-path="M 0 0 L 21600 0 21600 21600 0 21600 0 0 Z N"/>
          </draw:custom-shape>
        </draw:g>
        <draw:g draw:name="群組 26">
          <draw:frame draw:name="Picture 2" draw:style-name="gr21" draw:text-style-name="P1" draw:layer="layout" svg:width="10.665cm" svg:height="5.661cm" svg:x="10.347cm" svg:y="2.882cm">
            <draw:image xlink:href="Pictures/100000000000037E000000D6E3139A1A.png" xlink:type="simple" xlink:show="embed" xlink:actuate="onLoad">
              <text:p/>
            </draw:image>
          </draw:frame>
          <draw:frame draw:name="Picture 2" draw:style-name="gr22" draw:text-style-name="P1" draw:layer="layout" svg:width="3.087cm" svg:height="5.661cm" svg:x="21.014cm" svg:y="2.882cm">
            <draw:image xlink:href="Pictures/100000000000037E000000D6E3139A1A.png" xlink:type="simple" xlink:show="embed" xlink:actuate="onLoad">
              <text:p/>
            </draw:image>
          </draw:frame>
        </draw:g>
        <presentation:notes draw:style-name="dp2">
          <draw:page-thumbnail draw:name="幻灯片图像占位符 1" draw:style-name="gr10" draw:layer="layout" svg:width="15.239cm" svg:height="8.572cm" svg:x="1.905cm" svg:y="3.175cm" draw:page-number="10" presentation:class="page"/>
          <draw:frame draw:name="备注占位符 2" presentation:style-name="pr3" draw:text-style-name="P2" draw:layer="layout" svg:width="15.239cm" svg:height="10cm" svg:x="1.905cm" svg:y="12.224cm" presentation:class="notes" presentation:user-transformed="true">
            <draw:text-box>
              <text:p>
                <text:span text:style-name="T10">左邊是剛剛產生的文字檔，右邊則是文字檔上傳至</text:span>
                <text:span text:style-name="T10">COTA</text:span>
                <text:span text:style-name="T10">定的檔案格式，包含客戶申請時填入的資訊以及營建署給予的受理編號，其中分支的部分是當初客人申請時填入的分行，由於會有填錯或者其他因素，所以這裡只當作參考，後續會用其他方式判斷案件所屬的分行。</text:span>
              </text:p>
            </draw:text-box>
          </draw:frame>
          <draw:frame draw:name="灯片编号占位符 3" presentation:style-name="pr4" draw:text-style-name="P6" draw:layer="layout" svg:width="8.254cm" svg:height="1.273cm" svg:x="10.791cm" svg:y="24.126cm" presentation:class="page-number" presentation:user-transformed="true">
            <draw:text-box>
              <text:p text:style-name="P5">
                <text:span text:style-name="T3">
                  <text:page-number>&lt;編號&gt;</text:page-number>
                </text:span>
              </text:p>
            </draw:text-box>
          </draw:frame>
        </presentation:notes>
      </draw:page>
      <draw:page draw:name="page11" draw:style-name="dp1" draw:master-page-name="預設_20_1">
        <draw:g draw:name="组合 726">
          <draw:custom-shape draw:name="矩形 727" draw:style-name="gr6" draw:text-style-name="P2" draw:layer="layout" svg:width="0.202cm" svg:height="0.104cm" draw:transform="rotate (1.5707963267946) translate (1.789cm 0.985cm)">
            <text:p/>
            <draw:enhanced-geometry svg:viewBox="0 0 21600 21600" draw:type="rectangle" draw:enhanced-path="M 0 0 L 21600 0 21600 21600 0 21600 0 0 Z N"/>
          </draw:custom-shape>
          <draw:g draw:name="组合 728">
            <draw:custom-shape draw:name="矩形 729" draw:style-name="gr4" draw:text-style-name="P2" draw:layer="layout" svg:width="0.515cm" svg:height="0.535cm" draw:transform="rotate (0.7853981633973) translate (0.446cm 1.067cm)">
              <text:p/>
              <draw:enhanced-geometry svg:viewBox="0 0 21600 21600" draw:type="rectangle" draw:enhanced-path="M 0 0 L 21600 0 21600 21600 0 21600 0 0 Z N"/>
            </draw:custom-shape>
            <draw:custom-shape draw:name="矩形 730" draw:style-name="gr4" draw:text-style-name="P2" draw:layer="layout" svg:width="0.427cm" svg:height="0.443cm" draw:transform="rotate (0.7853981633973) translate (1.147cm 1.361cm)">
              <text:p/>
              <draw:enhanced-geometry svg:viewBox="0 0 21600 21600" draw:type="rectangle" draw:enhanced-path="M 0 0 L 21600 0 21600 21600 0 21600 0 0 Z N"/>
            </draw:custom-shape>
            <draw:custom-shape draw:name="矩形 731" draw:style-name="gr4" draw:text-style-name="P2" draw:layer="layout" svg:width="0.265cm" svg:height="0.276cm" draw:transform="rotate (0.7853981633973) translate (1.04cm 1.168cm)">
              <text:p/>
              <draw:enhanced-geometry svg:viewBox="0 0 21600 21600" draw:type="rectangle" draw:enhanced-path="M 0 0 L 21600 0 21600 21600 0 21600 0 0 Z N"/>
            </draw:custom-shape>
            <draw:custom-shape draw:name="矩形 732" draw:style-name="gr4" draw:text-style-name="P2" draw:layer="layout" svg:width="0.461cm" svg:height="0.478cm" draw:transform="rotate (0.7853981633973) translate (0.796cm 1.315cm)">
              <text:p/>
              <draw:enhanced-geometry svg:viewBox="0 0 21600 21600" draw:type="rectangle" draw:enhanced-path="M 0 0 L 21600 0 21600 21600 0 21600 0 0 Z N"/>
            </draw:custom-shape>
            <draw:custom-shape draw:name="矩形 733" draw:style-name="gr3" draw:text-style-name="P2" draw:layer="layout" svg:width="0.277cm" svg:height="0.287cm" draw:transform="rotate (0.7853981633973) translate (0.8cm 1.317cm)">
              <text:p/>
              <draw:enhanced-geometry svg:viewBox="0 0 21600 21600" draw:type="rectangle" draw:enhanced-path="M 0 0 L 21600 0 21600 21600 0 21600 0 0 Z N"/>
            </draw:custom-shape>
            <draw:custom-shape draw:name="矩形 734" draw:style-name="gr3" draw:text-style-name="P2" draw:layer="layout" svg:width="0.593cm" svg:height="0.615cm" draw:transform="rotate (0.7853981633973) translate (0.967cm 0.923cm)">
              <text:p/>
              <draw:enhanced-geometry svg:viewBox="0 0 21600 21600" draw:type="rectangle" draw:enhanced-path="M 0 0 L 21600 0 21600 21600 0 21600 0 0 Z N"/>
            </draw:custom-shape>
            <draw:custom-shape draw:name="矩形 735" draw:style-name="gr4" draw:text-style-name="P2" draw:layer="layout" svg:width="0.443cm" svg:height="0.46cm" draw:transform="rotate (0.7853981633973) translate (0.937cm 1.722cm)">
              <text:p/>
              <draw:enhanced-geometry svg:viewBox="0 0 21600 21600" draw:type="rectangle" draw:enhanced-path="M 0 0 L 21600 0 21600 21600 0 21600 0 0 Z N"/>
            </draw:custom-shape>
          </draw:g>
        </draw:g>
        <draw:g draw:name="组合 736">
          <draw:g draw:name="组合 737">
            <draw:custom-shape draw:name="矩形 741" draw:style-name="gr3" draw:text-style-name="P2" draw:layer="layout" svg:width="0.413cm" svg:height="0.413cm" draw:transform="rotate (0.7853981633973) translate (23.599cm 12.421cm)">
              <text:p/>
              <draw:enhanced-geometry svg:viewBox="0 0 21600 21600" draw:type="rectangle" draw:enhanced-path="M 0 0 L 21600 0 21600 21600 0 21600 0 0 Z N"/>
            </draw:custom-shape>
            <draw:custom-shape draw:name="矩形 742" draw:style-name="gr4" draw:text-style-name="P2" draw:layer="layout" svg:width="0.342cm" svg:height="0.342cm" draw:transform="rotate (0.7853981633973) translate (24.185cm 12.885cm)">
              <text:p/>
              <draw:enhanced-geometry svg:viewBox="0 0 21600 21600" draw:type="rectangle" draw:enhanced-path="M 0 0 L 21600 0 21600 21600 0 21600 0 0 Z N"/>
            </draw:custom-shape>
          </draw:g>
          <draw:custom-shape draw:name="矩形 738" draw:style-name="gr4" draw:text-style-name="P2" draw:layer="layout" svg:width="0.733cm" svg:height="0.733cm" draw:transform="rotate (-2.35619449019309) translate (23.136cm 12.603cm)">
            <text:p/>
            <draw:enhanced-geometry svg:viewBox="0 0 21600 21600" draw:type="rectangle" draw:enhanced-path="M 0 0 L 21600 0 21600 21600 0 21600 0 0 Z N"/>
          </draw:custom-shape>
          <draw:custom-shape draw:name="矩形 739" draw:style-name="gr3" draw:text-style-name="P2" draw:layer="layout" svg:width="0.366cm" svg:height="0.366cm" draw:transform="rotate (-2.35619449019309) translate (23.562cm 13.549cm)">
            <text:p/>
            <draw:enhanced-geometry svg:viewBox="0 0 21600 21600" draw:type="rectangle" draw:enhanced-path="M 0 0 L 21600 0 21600 21600 0 21600 0 0 Z N"/>
          </draw:custom-shape>
          <draw:custom-shape draw:name="矩形 740" draw:style-name="gr5" draw:text-style-name="P2" draw:layer="layout" svg:width="0.366cm" svg:height="0.366cm" draw:transform="rotate (-2.35619449019309) translate (23.044cm 12.192cm)">
            <text:p/>
            <draw:enhanced-geometry svg:viewBox="0 0 21600 21600" draw:type="rectangle" draw:enhanced-path="M 0 0 L 21600 0 21600 21600 0 21600 0 0 Z N"/>
          </draw:custom-shape>
        </draw:g>
        <draw:custom-shape draw:name="TextBox 7" draw:style-name="gr12" draw:text-style-name="P2" draw:layer="layout" svg:width="4.037cm" svg:height="1.098cm" svg:x="2.352cm" svg:y="0.514cm">
          <text:p text:style-name="P3">
            <text:span text:style-name="T7">審核檔上傳</text:span>
          </text:p>
          <draw:enhanced-geometry svg:viewBox="0 0 21600 21600" draw:type="rectangle" draw:enhanced-path="M 0 0 L 21600 0 21600 21600 0 21600 0 0 Z N"/>
        </draw:custom-shape>
        <draw:frame draw:name="Picture 2" draw:style-name="gr17" draw:text-style-name="P1" draw:layer="layout" svg:width="15.834cm" svg:height="9.786cm" svg:x="1.299cm" svg:y="1.943cm">
          <draw:image xlink:href="Pictures/100000000000033E000002011DA82749.png" xlink:type="simple" xlink:show="embed" xlink:actuate="onLoad">
            <text:p/>
          </draw:image>
        </draw:frame>
        <draw:frame draw:name="Picture 3" draw:style-name="gr23" draw:text-style-name="P1" draw:layer="layout" svg:width="14.111cm" svg:height="6.6cm" svg:x="9.989cm" svg:y="6.744cm">
          <draw:image xlink:href="Pictures/100000000000046A0000027DB3098C30.png" xlink:type="simple" xlink:show="embed" xlink:actuate="onLoad">
            <text:p/>
          </draw:image>
        </draw:frame>
        <presentation:notes draw:style-name="dp2">
          <draw:page-thumbnail draw:name="幻灯片图像占位符 1" draw:style-name="gr10" draw:layer="layout" svg:width="15.239cm" svg:height="8.572cm" svg:x="1.905cm" svg:y="3.175cm" draw:page-number="11" presentation:class="page"/>
          <draw:frame draw:name="备注占位符 2" presentation:style-name="pr3" draw:text-style-name="P2" draw:layer="layout" svg:width="15.239cm" svg:height="10cm" svg:x="1.905cm" svg:y="12.224cm" presentation:class="notes" presentation:user-transformed="true">
            <draw:text-box>
              <text:p>
                <text:span text:style-name="T10">準備好文字檔案後就可以到</text:span>
                <text:span text:style-name="T10">COTA</text:span>
                <text:span text:style-name="T10">執行上傳作業，左邊是上傳時檔案的選取畫面，右邊則是上傳程式的畫面，由於上傳時並不會檢查資料內容，所以可能會有兩種比較常見的錯誤情形，第一種是上傳的檔案內包含重複的資料，第二種則是上傳到不正確的檔案，以下來介紹遇到這兩種狀況時的程式會怎麼處理。</text:span>
              </text:p>
            </draw:text-box>
          </draw:frame>
          <draw:frame draw:name="灯片编号占位符 3" presentation:style-name="pr4" draw:text-style-name="P6" draw:layer="layout" svg:width="8.254cm" svg:height="1.273cm" svg:x="10.791cm" svg:y="24.126cm" presentation:class="page-number" presentation:user-transformed="true">
            <draw:text-box>
              <text:p text:style-name="P5">
                <text:span text:style-name="T3">
                  <text:page-number>&lt;編號&gt;</text:page-number>
                </text:span>
              </text:p>
            </draw:text-box>
          </draw:frame>
        </presentation:notes>
      </draw:page>
      <draw:page draw:name="page12" draw:style-name="dp1" draw:master-page-name="預設_20_1">
        <draw:frame draw:name="Picture 3" draw:style-name="gr24" draw:text-style-name="P1" draw:layer="layout" svg:width="17.801cm" svg:height="9.715cm" svg:x="1.299cm" svg:y="2.028cm">
          <draw:image xlink:href="Pictures/100000000000044E0000028BC71E3A23.png" xlink:type="simple" xlink:show="embed" xlink:actuate="onLoad">
            <text:p/>
          </draw:image>
        </draw:frame>
        <draw:g draw:name="组合 726">
          <draw:custom-shape draw:name="矩形 727" draw:style-name="gr6" draw:text-style-name="P2" draw:layer="layout" svg:width="0.202cm" svg:height="0.104cm" draw:transform="rotate (1.5707963267946) translate (1.789cm 0.985cm)">
            <text:p/>
            <draw:enhanced-geometry svg:viewBox="0 0 21600 21600" draw:type="rectangle" draw:enhanced-path="M 0 0 L 21600 0 21600 21600 0 21600 0 0 Z N"/>
          </draw:custom-shape>
          <draw:g draw:name="组合 728">
            <draw:custom-shape draw:name="矩形 729" draw:style-name="gr4" draw:text-style-name="P2" draw:layer="layout" svg:width="0.515cm" svg:height="0.535cm" draw:transform="rotate (0.7853981633973) translate (0.446cm 1.067cm)">
              <text:p/>
              <draw:enhanced-geometry svg:viewBox="0 0 21600 21600" draw:type="rectangle" draw:enhanced-path="M 0 0 L 21600 0 21600 21600 0 21600 0 0 Z N"/>
            </draw:custom-shape>
            <draw:custom-shape draw:name="矩形 730" draw:style-name="gr4" draw:text-style-name="P2" draw:layer="layout" svg:width="0.427cm" svg:height="0.443cm" draw:transform="rotate (0.7853981633973) translate (1.147cm 1.361cm)">
              <text:p/>
              <draw:enhanced-geometry svg:viewBox="0 0 21600 21600" draw:type="rectangle" draw:enhanced-path="M 0 0 L 21600 0 21600 21600 0 21600 0 0 Z N"/>
            </draw:custom-shape>
            <draw:custom-shape draw:name="矩形 731" draw:style-name="gr4" draw:text-style-name="P2" draw:layer="layout" svg:width="0.265cm" svg:height="0.276cm" draw:transform="rotate (0.7853981633973) translate (1.04cm 1.168cm)">
              <text:p/>
              <draw:enhanced-geometry svg:viewBox="0 0 21600 21600" draw:type="rectangle" draw:enhanced-path="M 0 0 L 21600 0 21600 21600 0 21600 0 0 Z N"/>
            </draw:custom-shape>
            <draw:custom-shape draw:name="矩形 732" draw:style-name="gr4" draw:text-style-name="P2" draw:layer="layout" svg:width="0.461cm" svg:height="0.478cm" draw:transform="rotate (0.7853981633973) translate (0.796cm 1.315cm)">
              <text:p/>
              <draw:enhanced-geometry svg:viewBox="0 0 21600 21600" draw:type="rectangle" draw:enhanced-path="M 0 0 L 21600 0 21600 21600 0 21600 0 0 Z N"/>
            </draw:custom-shape>
            <draw:custom-shape draw:name="矩形 733" draw:style-name="gr3" draw:text-style-name="P2" draw:layer="layout" svg:width="0.277cm" svg:height="0.287cm" draw:transform="rotate (0.7853981633973) translate (0.8cm 1.317cm)">
              <text:p/>
              <draw:enhanced-geometry svg:viewBox="0 0 21600 21600" draw:type="rectangle" draw:enhanced-path="M 0 0 L 21600 0 21600 21600 0 21600 0 0 Z N"/>
            </draw:custom-shape>
            <draw:custom-shape draw:name="矩形 734" draw:style-name="gr3" draw:text-style-name="P2" draw:layer="layout" svg:width="0.593cm" svg:height="0.615cm" draw:transform="rotate (0.7853981633973) translate (0.967cm 0.923cm)">
              <text:p/>
              <draw:enhanced-geometry svg:viewBox="0 0 21600 21600" draw:type="rectangle" draw:enhanced-path="M 0 0 L 21600 0 21600 21600 0 21600 0 0 Z N"/>
            </draw:custom-shape>
            <draw:custom-shape draw:name="矩形 735" draw:style-name="gr4" draw:text-style-name="P2" draw:layer="layout" svg:width="0.443cm" svg:height="0.46cm" draw:transform="rotate (0.7853981633973) translate (0.937cm 1.722cm)">
              <text:p/>
              <draw:enhanced-geometry svg:viewBox="0 0 21600 21600" draw:type="rectangle" draw:enhanced-path="M 0 0 L 21600 0 21600 21600 0 21600 0 0 Z N"/>
            </draw:custom-shape>
          </draw:g>
        </draw:g>
        <draw:g draw:name="组合 736">
          <draw:g draw:name="组合 737">
            <draw:custom-shape draw:name="矩形 741" draw:style-name="gr3" draw:text-style-name="P2" draw:layer="layout" svg:width="0.413cm" svg:height="0.413cm" draw:transform="rotate (0.7853981633973) translate (23.599cm 12.421cm)">
              <text:p/>
              <draw:enhanced-geometry svg:viewBox="0 0 21600 21600" draw:type="rectangle" draw:enhanced-path="M 0 0 L 21600 0 21600 21600 0 21600 0 0 Z N"/>
            </draw:custom-shape>
            <draw:custom-shape draw:name="矩形 742" draw:style-name="gr4" draw:text-style-name="P2" draw:layer="layout" svg:width="0.342cm" svg:height="0.342cm" draw:transform="rotate (0.7853981633973) translate (24.185cm 12.885cm)">
              <text:p/>
              <draw:enhanced-geometry svg:viewBox="0 0 21600 21600" draw:type="rectangle" draw:enhanced-path="M 0 0 L 21600 0 21600 21600 0 21600 0 0 Z N"/>
            </draw:custom-shape>
          </draw:g>
          <draw:custom-shape draw:name="矩形 738" draw:style-name="gr4" draw:text-style-name="P2" draw:layer="layout" svg:width="0.733cm" svg:height="0.733cm" draw:transform="rotate (-2.35619449019309) translate (23.136cm 12.603cm)">
            <text:p/>
            <draw:enhanced-geometry svg:viewBox="0 0 21600 21600" draw:type="rectangle" draw:enhanced-path="M 0 0 L 21600 0 21600 21600 0 21600 0 0 Z N"/>
          </draw:custom-shape>
          <draw:custom-shape draw:name="矩形 739" draw:style-name="gr3" draw:text-style-name="P2" draw:layer="layout" svg:width="0.366cm" svg:height="0.366cm" draw:transform="rotate (-2.35619449019309) translate (23.562cm 13.549cm)">
            <text:p/>
            <draw:enhanced-geometry svg:viewBox="0 0 21600 21600" draw:type="rectangle" draw:enhanced-path="M 0 0 L 21600 0 21600 21600 0 21600 0 0 Z N"/>
          </draw:custom-shape>
          <draw:custom-shape draw:name="矩形 740" draw:style-name="gr5" draw:text-style-name="P2" draw:layer="layout" svg:width="0.366cm" svg:height="0.366cm" draw:transform="rotate (-2.35619449019309) translate (23.044cm 12.192cm)">
            <text:p/>
            <draw:enhanced-geometry svg:viewBox="0 0 21600 21600" draw:type="rectangle" draw:enhanced-path="M 0 0 L 21600 0 21600 21600 0 21600 0 0 Z N"/>
          </draw:custom-shape>
        </draw:g>
        <draw:custom-shape draw:name="TextBox 7" draw:style-name="gr12" draw:text-style-name="P2" draw:layer="layout" svg:width="3.33cm" svg:height="1.098cm" svg:x="2.35cm" svg:y="0.514cm">
          <text:p text:style-name="P3">
            <text:span text:style-name="T7">重複上傳</text:span>
          </text:p>
          <draw:enhanced-geometry svg:viewBox="0 0 21600 21600" draw:type="rectangle" draw:enhanced-path="M 0 0 L 21600 0 21600 21600 0 21600 0 0 Z N"/>
        </draw:custom-shape>
        <draw:frame draw:name="Picture 4" draw:style-name="gr17" draw:text-style-name="P1" draw:layer="layout" svg:width="13.946cm" svg:height="8.8cm" svg:x="11.1cm" svg:y="5.344cm">
          <draw:image xlink:href="Pictures/10000000000002A1000001BC7DA0AE4A.png" xlink:type="simple" xlink:show="embed" xlink:actuate="onLoad">
            <text:p/>
          </draw:image>
        </draw:frame>
        <presentation:notes draw:style-name="dp2">
          <draw:page-thumbnail draw:name="幻灯片图像占位符 1" draw:style-name="gr10" draw:layer="layout" svg:width="15.239cm" svg:height="8.572cm" svg:x="1.905cm" svg:y="3.175cm" draw:page-number="12" presentation:class="page"/>
          <draw:frame draw:name="备注占位符 2" presentation:style-name="pr3" draw:text-style-name="P2" draw:layer="layout" svg:width="15.239cm" svg:height="10cm" svg:x="1.905cm" svg:y="12.224cm" presentation:class="notes" presentation:user-transformed="true">
            <draw:text-box>
              <text:p>
                <text:span text:style-name="T10">首先是上傳的檔案含有重複的內容，上傳程式會先到審核檔裡檢查是否有此統編的資料，由於此專案一人只能申請一次，所以並不會有重複統編的情況，如果有程式就不會跑到 </text:span>
                <text:span text:style-name="T10">WRITE-LNMHA</text:span>
                <text:span text:style-name="T10">的段落，而是直接跑到寫報表的段落，程式會去檢查</text:span>
                <text:span text:style-name="T10">STATUS</text:span>
                <text:span text:style-name="T10">是不是</text:span>
                <text:span text:style-name="T10">23</text:span>
                <text:span text:style-name="T10">，如果是就會在報表輸出已有資料，不是的話就會在結果欄顯示目前的</text:span>
                <text:span text:style-name="T10">status</text:span>
                <text:span text:style-name="T10">。</text:span>
              </text:p>
            </draw:text-box>
          </draw:frame>
          <draw:frame draw:name="灯片编号占位符 3" presentation:style-name="pr4" draw:text-style-name="P6" draw:layer="layout" svg:width="8.254cm" svg:height="1.273cm" svg:x="10.791cm" svg:y="24.126cm" presentation:class="page-number" presentation:user-transformed="true">
            <draw:text-box>
              <text:p text:style-name="P5">
                <text:span text:style-name="T3">
                  <text:page-number>&lt;編號&gt;</text:page-number>
                </text:span>
              </text:p>
            </draw:text-box>
          </draw:frame>
        </presentation:notes>
      </draw:page>
      <draw:page draw:name="page13" draw:style-name="dp1" draw:master-page-name="預設_20_1">
        <draw:g draw:name="组合 726">
          <draw:custom-shape draw:name="矩形 727" draw:style-name="gr6" draw:text-style-name="P2" draw:layer="layout" svg:width="0.202cm" svg:height="0.104cm" draw:transform="rotate (1.5707963267946) translate (1.789cm 0.985cm)">
            <text:p/>
            <draw:enhanced-geometry svg:viewBox="0 0 21600 21600" draw:type="rectangle" draw:enhanced-path="M 0 0 L 21600 0 21600 21600 0 21600 0 0 Z N"/>
          </draw:custom-shape>
          <draw:g draw:name="组合 728">
            <draw:custom-shape draw:name="矩形 729" draw:style-name="gr4" draw:text-style-name="P2" draw:layer="layout" svg:width="0.515cm" svg:height="0.535cm" draw:transform="rotate (0.7853981633973) translate (0.446cm 1.067cm)">
              <text:p/>
              <draw:enhanced-geometry svg:viewBox="0 0 21600 21600" draw:type="rectangle" draw:enhanced-path="M 0 0 L 21600 0 21600 21600 0 21600 0 0 Z N"/>
            </draw:custom-shape>
            <draw:custom-shape draw:name="矩形 730" draw:style-name="gr4" draw:text-style-name="P2" draw:layer="layout" svg:width="0.427cm" svg:height="0.443cm" draw:transform="rotate (0.7853981633973) translate (1.147cm 1.361cm)">
              <text:p/>
              <draw:enhanced-geometry svg:viewBox="0 0 21600 21600" draw:type="rectangle" draw:enhanced-path="M 0 0 L 21600 0 21600 21600 0 21600 0 0 Z N"/>
            </draw:custom-shape>
            <draw:custom-shape draw:name="矩形 731" draw:style-name="gr4" draw:text-style-name="P2" draw:layer="layout" svg:width="0.265cm" svg:height="0.276cm" draw:transform="rotate (0.7853981633973) translate (1.04cm 1.168cm)">
              <text:p/>
              <draw:enhanced-geometry svg:viewBox="0 0 21600 21600" draw:type="rectangle" draw:enhanced-path="M 0 0 L 21600 0 21600 21600 0 21600 0 0 Z N"/>
            </draw:custom-shape>
            <draw:custom-shape draw:name="矩形 732" draw:style-name="gr4" draw:text-style-name="P2" draw:layer="layout" svg:width="0.461cm" svg:height="0.478cm" draw:transform="rotate (0.7853981633973) translate (0.796cm 1.315cm)">
              <text:p/>
              <draw:enhanced-geometry svg:viewBox="0 0 21600 21600" draw:type="rectangle" draw:enhanced-path="M 0 0 L 21600 0 21600 21600 0 21600 0 0 Z N"/>
            </draw:custom-shape>
            <draw:custom-shape draw:name="矩形 733" draw:style-name="gr3" draw:text-style-name="P2" draw:layer="layout" svg:width="0.277cm" svg:height="0.287cm" draw:transform="rotate (0.7853981633973) translate (0.8cm 1.317cm)">
              <text:p/>
              <draw:enhanced-geometry svg:viewBox="0 0 21600 21600" draw:type="rectangle" draw:enhanced-path="M 0 0 L 21600 0 21600 21600 0 21600 0 0 Z N"/>
            </draw:custom-shape>
            <draw:custom-shape draw:name="矩形 734" draw:style-name="gr3" draw:text-style-name="P2" draw:layer="layout" svg:width="0.593cm" svg:height="0.615cm" draw:transform="rotate (0.7853981633973) translate (0.967cm 0.923cm)">
              <text:p/>
              <draw:enhanced-geometry svg:viewBox="0 0 21600 21600" draw:type="rectangle" draw:enhanced-path="M 0 0 L 21600 0 21600 21600 0 21600 0 0 Z N"/>
            </draw:custom-shape>
            <draw:custom-shape draw:name="矩形 735" draw:style-name="gr4" draw:text-style-name="P2" draw:layer="layout" svg:width="0.443cm" svg:height="0.46cm" draw:transform="rotate (0.7853981633973) translate (0.937cm 1.722cm)">
              <text:p/>
              <draw:enhanced-geometry svg:viewBox="0 0 21600 21600" draw:type="rectangle" draw:enhanced-path="M 0 0 L 21600 0 21600 21600 0 21600 0 0 Z N"/>
            </draw:custom-shape>
          </draw:g>
        </draw:g>
        <draw:g draw:name="组合 736">
          <draw:g draw:name="组合 737">
            <draw:custom-shape draw:name="矩形 741" draw:style-name="gr3" draw:text-style-name="P2" draw:layer="layout" svg:width="0.413cm" svg:height="0.413cm" draw:transform="rotate (0.7853981633973) translate (23.599cm 12.421cm)">
              <text:p/>
              <draw:enhanced-geometry svg:viewBox="0 0 21600 21600" draw:type="rectangle" draw:enhanced-path="M 0 0 L 21600 0 21600 21600 0 21600 0 0 Z N"/>
            </draw:custom-shape>
            <draw:custom-shape draw:name="矩形 742" draw:style-name="gr4" draw:text-style-name="P2" draw:layer="layout" svg:width="0.342cm" svg:height="0.342cm" draw:transform="rotate (0.7853981633973) translate (24.185cm 12.885cm)">
              <text:p/>
              <draw:enhanced-geometry svg:viewBox="0 0 21600 21600" draw:type="rectangle" draw:enhanced-path="M 0 0 L 21600 0 21600 21600 0 21600 0 0 Z N"/>
            </draw:custom-shape>
          </draw:g>
          <draw:custom-shape draw:name="矩形 738" draw:style-name="gr4" draw:text-style-name="P2" draw:layer="layout" svg:width="0.733cm" svg:height="0.733cm" draw:transform="rotate (-2.35619449019309) translate (23.136cm 12.603cm)">
            <text:p/>
            <draw:enhanced-geometry svg:viewBox="0 0 21600 21600" draw:type="rectangle" draw:enhanced-path="M 0 0 L 21600 0 21600 21600 0 21600 0 0 Z N"/>
          </draw:custom-shape>
          <draw:custom-shape draw:name="矩形 739" draw:style-name="gr3" draw:text-style-name="P2" draw:layer="layout" svg:width="0.366cm" svg:height="0.366cm" draw:transform="rotate (-2.35619449019309) translate (23.562cm 13.549cm)">
            <text:p/>
            <draw:enhanced-geometry svg:viewBox="0 0 21600 21600" draw:type="rectangle" draw:enhanced-path="M 0 0 L 21600 0 21600 21600 0 21600 0 0 Z N"/>
          </draw:custom-shape>
          <draw:custom-shape draw:name="矩形 740" draw:style-name="gr5" draw:text-style-name="P2" draw:layer="layout" svg:width="0.366cm" svg:height="0.366cm" draw:transform="rotate (-2.35619449019309) translate (23.044cm 12.192cm)">
            <text:p/>
            <draw:enhanced-geometry svg:viewBox="0 0 21600 21600" draw:type="rectangle" draw:enhanced-path="M 0 0 L 21600 0 21600 21600 0 21600 0 0 Z N"/>
          </draw:custom-shape>
        </draw:g>
        <draw:custom-shape draw:name="TextBox 7" draw:style-name="gr12" draw:text-style-name="P2" draw:layer="layout" svg:width="3.33cm" svg:height="1.098cm" svg:x="2.35cm" svg:y="0.514cm">
          <text:p text:style-name="P3">
            <text:span text:style-name="T7">上傳錯誤</text:span>
          </text:p>
          <draw:enhanced-geometry svg:viewBox="0 0 21600 21600" draw:type="rectangle" draw:enhanced-path="M 0 0 L 21600 0 21600 21600 0 21600 0 0 Z N"/>
        </draw:custom-shape>
        <draw:frame draw:name="Picture 2" draw:style-name="gr17" draw:text-style-name="P1" draw:layer="layout" svg:width="14.397cm" svg:height="7.4cm" svg:x="0.699cm" svg:y="2.343cm">
          <draw:image xlink:href="Pictures/10000000000002CA0000016FD30AC2A0.png" xlink:type="simple" xlink:show="embed" xlink:actuate="onLoad">
            <text:p/>
          </draw:image>
        </draw:frame>
        <draw:frame draw:name="Picture 2" draw:style-name="gr17" draw:text-style-name="P1" draw:layer="layout" svg:width="13.2cm" svg:height="9.6cm" svg:x="11.5cm" svg:y="3.743cm">
          <draw:image xlink:href="Pictures/1000000000000333000001DB82A9FD4C.png" xlink:type="simple" xlink:show="embed" xlink:actuate="onLoad">
            <text:p/>
          </draw:image>
        </draw:frame>
        <presentation:notes draw:style-name="dp2">
          <draw:page-thumbnail draw:name="幻灯片图像占位符 1" draw:style-name="gr10" draw:layer="layout" svg:width="15.239cm" svg:height="8.572cm" svg:x="1.905cm" svg:y="3.175cm" draw:page-number="13" presentation:class="page"/>
          <draw:frame draw:name="备注占位符 2" presentation:style-name="pr3" draw:text-style-name="P2" draw:layer="layout" svg:width="15.239cm" svg:height="10cm" svg:x="1.905cm" svg:y="12.224cm" presentation:class="notes" presentation:user-transformed="true">
            <draw:text-box>
              <text:p>
                <text:span text:style-name="T10">再來是上傳錯誤的部分，目前採取的方式是每次上傳前程式都會檢查今天是否已經有上傳過資料，上傳過的話就會跑出左邊這個提示訊息，再次上傳會將今天上傳過的資料全部刪除，如果有審查部遺漏上傳的資料或是上傳錯誤的檔案就會使用此方式，因為是根據上傳日期做處理，所以每次上傳後都會請審查部到維護程式簡單查看是否有錯，如果不是當天發現就只能一筆一筆刪除。</text:span>
              </text:p>
            </draw:text-box>
          </draw:frame>
          <draw:frame draw:name="灯片编号占位符 3" presentation:style-name="pr4" draw:text-style-name="P6" draw:layer="layout" svg:width="8.254cm" svg:height="1.273cm" svg:x="10.791cm" svg:y="24.126cm" presentation:class="page-number" presentation:user-transformed="true">
            <draw:text-box>
              <text:p text:style-name="P5">
                <text:span text:style-name="T3">
                  <text:page-number>&lt;編號&gt;</text:page-number>
                </text:span>
              </text:p>
            </draw:text-box>
          </draw:frame>
        </presentation:notes>
      </draw:page>
      <draw:page draw:name="page14" draw:style-name="dp1" draw:master-page-name="預設" presentation:presentation-page-layout-name="AL1T11">
        <draw:g draw:name="组合 3">
          <draw:custom-shape draw:name="等腰三角形 4" draw:style-name="gr3" draw:text-style-name="P2" draw:layer="layout" svg:width="7.615cm" svg:height="7.927cm" draw:transform="rotate (-1.57079632679579) translate (8.164cm 6.465cm)">
            <text:p/>
            <draw:enhanced-geometry svg:viewBox="0 0 21600 21600" draw:glue-points="?f0 0 ?f1 10800 0 21600 10800 21600 21600 21600 ?f7 10800" draw:text-areas="?f1 10800 ?f2 18000 ?f3 7200 ?f4 21600" draw:type="isosceles-triangle" draw:modifiers="10800" draw:enhanced-path="M ?f0 0 L 21600 21600 0 21600 Z N">
              <draw:equation draw:name="f0" draw:formula="$0 "/>
              <draw:equation draw:name="f1" draw:formula="$0 /2"/>
              <draw:equation draw:name="f2" draw:formula="?f1 +10800"/>
              <draw:equation draw:name="f3" draw:formula="$0 *2/3"/>
              <draw:equation draw:name="f4" draw:formula="?f3 +7200"/>
              <draw:equation draw:name="f5" draw:formula="21600-?f0 "/>
              <draw:equation draw:name="f6" draw:formula="?f5 /2"/>
              <draw:equation draw:name="f7" draw:formula="21600-?f6 "/>
              <draw:handle draw:handle-position="$0 top" draw:handle-range-x-minimum="0" draw:handle-range-x-maximum="21600"/>
            </draw:enhanced-geometry>
          </draw:custom-shape>
          <draw:custom-shape draw:name="矩形 5" draw:style-name="gr4" draw:text-style-name="P2" draw:layer="layout" svg:width="0.798cm" svg:height="0.903cm" draw:transform="rotate (0.7853981633973) translate (3.514cm 7.639cm)">
            <text:p/>
            <draw:enhanced-geometry svg:viewBox="0 0 21600 21600" draw:type="rectangle" draw:enhanced-path="M 0 0 L 21600 0 21600 21600 0 21600 0 0 Z N"/>
          </draw:custom-shape>
          <draw:custom-shape draw:name="矩形 6" draw:style-name="gr6" draw:text-style-name="P2" draw:layer="layout" svg:width="0.518cm" svg:height="0.586cm" draw:transform="rotate (0.7853981633973) translate (2.76cm 10.249cm)">
            <text:p/>
            <draw:enhanced-geometry svg:viewBox="0 0 21600 21600" draw:type="rectangle" draw:enhanced-path="M 0 0 L 21600 0 21600 21600 0 21600 0 0 Z N"/>
          </draw:custom-shape>
          <draw:custom-shape draw:name="矩形 7" draw:style-name="gr4" draw:text-style-name="P2" draw:layer="layout" svg:width="0.81cm" svg:height="0.917cm" draw:transform="rotate (0.7853981633973) translate (1.44cm 8.735cm)">
            <text:p/>
            <draw:enhanced-geometry svg:viewBox="0 0 21600 21600" draw:type="rectangle" draw:enhanced-path="M 0 0 L 21600 0 21600 21600 0 21600 0 0 Z N"/>
          </draw:custom-shape>
          <draw:custom-shape draw:name="矩形 8" draw:style-name="gr7" draw:text-style-name="P2" draw:layer="layout" svg:width="0.715cm" svg:height="0.81cm" draw:transform="rotate (0.7853981633973) translate (1.537cm 9.286cm)">
            <text:p/>
            <draw:enhanced-geometry svg:viewBox="0 0 21600 21600" draw:type="rectangle" draw:enhanced-path="M 0 0 L 21600 0 21600 21600 0 21600 0 0 Z N"/>
          </draw:custom-shape>
          <draw:custom-shape draw:name="矩形 9" draw:style-name="gr6" draw:text-style-name="P2" draw:layer="layout" svg:width="0.518cm" svg:height="0.293cm" draw:transform="rotate (0.7853981633973) translate (6.196cm 7.149cm)">
            <text:p/>
            <draw:enhanced-geometry svg:viewBox="0 0 21600 21600" draw:type="rectangle" draw:enhanced-path="M 0 0 L 21600 0 21600 21600 0 21600 0 0 Z N"/>
          </draw:custom-shape>
          <draw:custom-shape draw:name="矩形 10" draw:style-name="gr4" draw:text-style-name="P2" draw:layer="layout" svg:width="1.318cm" svg:height="1.492cm" draw:transform="rotate (0.7853981633973) translate (1.224cm 12.238cm)">
            <text:p/>
            <draw:enhanced-geometry svg:viewBox="0 0 21600 21600" draw:type="rectangle" draw:enhanced-path="M 0 0 L 21600 0 21600 21600 0 21600 0 0 Z N"/>
          </draw:custom-shape>
          <draw:custom-shape draw:name="矩形 11" draw:style-name="gr4" draw:text-style-name="P2" draw:layer="layout" svg:width="1.092cm" svg:height="1.236cm" draw:transform="rotate (0.7853981633973) translate (3.022cm 13.064cm)">
            <text:p/>
            <draw:enhanced-geometry svg:viewBox="0 0 21600 21600" draw:type="rectangle" draw:enhanced-path="M 0 0 L 21600 0 21600 21600 0 21600 0 0 Z N"/>
          </draw:custom-shape>
          <draw:custom-shape draw:name="矩形 12" draw:style-name="gr4" draw:text-style-name="P2" draw:layer="layout" svg:width="0.679cm" svg:height="0.769cm" draw:transform="rotate (0.7853981633973) translate (2.762cm 12.539cm)">
            <text:p/>
            <draw:enhanced-geometry svg:viewBox="0 0 21600 21600" draw:type="rectangle" draw:enhanced-path="M 0 0 L 21600 0 21600 21600 0 21600 0 0 Z N"/>
          </draw:custom-shape>
          <draw:custom-shape draw:name="矩形 13" draw:style-name="gr4" draw:text-style-name="P2" draw:layer="layout" svg:width="1.178cm" svg:height="1.334cm" draw:transform="rotate (0.7853981633973) translate (2.122cm 12.932cm)">
            <text:p/>
            <draw:enhanced-geometry svg:viewBox="0 0 21600 21600" draw:type="rectangle" draw:enhanced-path="M 0 0 L 21600 0 21600 21600 0 21600 0 0 Z N"/>
          </draw:custom-shape>
          <draw:custom-shape draw:name="矩形 14" draw:style-name="gr4" draw:text-style-name="P2" draw:layer="layout" svg:width="0.979cm" svg:height="1.108cm" draw:transform="rotate (0.7853981633973) translate (6.211cm 10.414cm)">
            <text:p/>
            <draw:enhanced-geometry svg:viewBox="0 0 21600 21600" draw:type="rectangle" draw:enhanced-path="M 0 0 L 21600 0 21600 21600 0 21600 0 0 Z N"/>
          </draw:custom-shape>
          <draw:custom-shape draw:name="矩形 15" draw:style-name="gr3" draw:text-style-name="P2" draw:layer="layout" svg:width="0.489cm" svg:height="0.554cm" draw:transform="rotate (0.7853981633973) translate (5.664cm 9.007cm)">
            <text:p/>
            <draw:enhanced-geometry svg:viewBox="0 0 21600 21600" draw:type="rectangle" draw:enhanced-path="M 0 0 L 21600 0 21600 21600 0 21600 0 0 Z N"/>
          </draw:custom-shape>
          <draw:custom-shape draw:name="矩形 16" draw:style-name="gr3" draw:text-style-name="P2" draw:layer="layout" svg:width="0.709cm" svg:height="0.802cm" draw:transform="rotate (0.7853981633973) translate (2.15cm 12.954cm)">
            <text:p/>
            <draw:enhanced-geometry svg:viewBox="0 0 21600 21600" draw:type="rectangle" draw:enhanced-path="M 0 0 L 21600 0 21600 21600 0 21600 0 0 Z N"/>
          </draw:custom-shape>
          <draw:custom-shape draw:name="矩形 17" draw:style-name="gr5" draw:text-style-name="P2" draw:layer="layout" svg:width="0.489cm" svg:height="0.554cm" draw:transform="rotate (0.7853981633973) translate (6.356cm 11.058cm)">
            <text:p/>
            <draw:enhanced-geometry svg:viewBox="0 0 21600 21600" draw:type="rectangle" draw:enhanced-path="M 0 0 L 21600 0 21600 21600 0 21600 0 0 Z N"/>
          </draw:custom-shape>
          <draw:custom-shape draw:name="矩形 18" draw:style-name="gr8" draw:text-style-name="P2" draw:layer="layout" svg:width="0.847cm" svg:height="0.959cm" draw:transform="rotate (0.7853981633973) translate (4.083cm 9.741cm)">
            <text:p/>
            <draw:enhanced-geometry svg:viewBox="0 0 21600 21600" draw:type="rectangle" draw:enhanced-path="M 0 0 L 21600 0 21600 21600 0 21600 0 0 Z N"/>
          </draw:custom-shape>
          <draw:custom-shape draw:name="矩形 19" draw:style-name="gr4" draw:text-style-name="P2" draw:layer="layout" svg:width="1.515cm" svg:height="1.715cm" draw:transform="rotate (0.7853981633973) translate (2.548cm 11.831cm)">
            <text:p/>
            <draw:enhanced-geometry svg:viewBox="0 0 21600 21600" draw:type="rectangle" draw:enhanced-path="M 0 0 L 21600 0 21600 21600 0 21600 0 0 Z N"/>
          </draw:custom-shape>
          <draw:custom-shape draw:name="矩形 20" draw:style-name="gr4" draw:text-style-name="P2" draw:layer="layout" svg:width="1.132cm" svg:height="1.282cm" draw:transform="rotate (0.7853981633973) translate (2.485cm 14.069cm)">
            <text:p/>
            <draw:enhanced-geometry svg:viewBox="0 0 21600 21600" draw:type="rectangle" draw:enhanced-path="M 0 0 L 21600 0 21600 21600 0 21600 0 0 Z N"/>
          </draw:custom-shape>
        </draw:g>
        <draw:g draw:name="组合 21">
          <draw:custom-shape draw:name="等腰三角形 22" draw:style-name="gr3" draw:text-style-name="P2" draw:layer="layout" svg:width="4.398cm" svg:height="4.579cm" draw:transform="rotate (-1.57079632679579) translate (25.316cm -0.141cm)">
            <text:p/>
            <draw:enhanced-geometry svg:viewBox="0 0 21600 21600" draw:glue-points="?f0 0 ?f1 10800 0 21600 10800 21600 21600 21600 ?f7 10800" draw:text-areas="?f1 10800 ?f2 18000 ?f3 7200 ?f4 21600" draw:type="isosceles-triangle" draw:modifiers="10800" draw:enhanced-path="M ?f0 0 L 21600 21600 0 21600 Z N">
              <draw:equation draw:name="f0" draw:formula="$0 "/>
              <draw:equation draw:name="f1" draw:formula="$0 /2"/>
              <draw:equation draw:name="f2" draw:formula="?f1 +10800"/>
              <draw:equation draw:name="f3" draw:formula="$0 *2/3"/>
              <draw:equation draw:name="f4" draw:formula="?f3 +7200"/>
              <draw:equation draw:name="f5" draw:formula="21600-?f0 "/>
              <draw:equation draw:name="f6" draw:formula="?f5 /2"/>
              <draw:equation draw:name="f7" draw:formula="21600-?f6 "/>
              <draw:handle draw:handle-position="$0 top" draw:handle-range-x-minimum="0" draw:handle-range-x-maximum="21600"/>
            </draw:enhanced-geometry>
          </draw:custom-shape>
          <draw:custom-shape draw:name="矩形 23" draw:style-name="gr4" draw:text-style-name="P2" draw:layer="layout" svg:width="0.46cm" svg:height="0.521cm" draw:transform="rotate (0.7853981633973) translate (22.629cm 0.537cm)">
            <text:p/>
            <draw:enhanced-geometry svg:viewBox="0 0 21600 21600" draw:type="rectangle" draw:enhanced-path="M 0 0 L 21600 0 21600 21600 0 21600 0 0 Z N"/>
          </draw:custom-shape>
          <draw:custom-shape draw:name="矩形 24" draw:style-name="gr6" draw:text-style-name="P2" draw:layer="layout" svg:width="0.299cm" svg:height="0.338cm" draw:transform="rotate (0.7853981633973) translate (22.194cm 2.045cm)">
            <text:p/>
            <draw:enhanced-geometry svg:viewBox="0 0 21600 21600" draw:type="rectangle" draw:enhanced-path="M 0 0 L 21600 0 21600 21600 0 21600 0 0 Z N"/>
          </draw:custom-shape>
          <draw:custom-shape draw:name="矩形 25" draw:style-name="gr4" draw:text-style-name="P2" draw:layer="layout" svg:width="0.468cm" svg:height="0.529cm" draw:transform="rotate (0.7853981633973) translate (21.432cm 1.17cm)">
            <text:p/>
            <draw:enhanced-geometry svg:viewBox="0 0 21600 21600" draw:type="rectangle" draw:enhanced-path="M 0 0 L 21600 0 21600 21600 0 21600 0 0 Z N"/>
          </draw:custom-shape>
          <draw:custom-shape draw:name="矩形 26" draw:style-name="gr7" draw:text-style-name="P2" draw:layer="layout" svg:width="0.413cm" svg:height="0.467cm" draw:transform="rotate (0.7853981633973) translate (21.487cm 1.489cm)">
            <text:p/>
            <draw:enhanced-geometry svg:viewBox="0 0 21600 21600" draw:type="rectangle" draw:enhanced-path="M 0 0 L 21600 0 21600 21600 0 21600 0 0 Z N"/>
          </draw:custom-shape>
          <draw:custom-shape draw:name="矩形 27" draw:style-name="gr6" draw:text-style-name="P2" draw:layer="layout" svg:width="0.299cm" svg:height="0.169cm" draw:transform="rotate (0.7853981633973) translate (24.178cm 0.254cm)">
            <text:p/>
            <draw:enhanced-geometry svg:viewBox="0 0 21600 21600" draw:type="rectangle" draw:enhanced-path="M 0 0 L 21600 0 21600 21600 0 21600 0 0 Z N"/>
          </draw:custom-shape>
          <draw:custom-shape draw:name="矩形 28" draw:style-name="gr4" draw:text-style-name="P2" draw:layer="layout" svg:width="0.761cm" svg:height="0.861cm" draw:transform="rotate (0.7853981633973) translate (21.307cm 3.193cm)">
            <text:p/>
            <draw:enhanced-geometry svg:viewBox="0 0 21600 21600" draw:type="rectangle" draw:enhanced-path="M 0 0 L 21600 0 21600 21600 0 21600 0 0 Z N"/>
          </draw:custom-shape>
          <draw:custom-shape draw:name="矩形 29" draw:style-name="gr4" draw:text-style-name="P2" draw:layer="layout" svg:width="0.631cm" svg:height="0.714cm" draw:transform="rotate (0.7853981633973) translate (22.346cm 3.671cm)">
            <text:p/>
            <draw:enhanced-geometry svg:viewBox="0 0 21600 21600" draw:type="rectangle" draw:enhanced-path="M 0 0 L 21600 0 21600 21600 0 21600 0 0 Z N"/>
          </draw:custom-shape>
          <draw:custom-shape draw:name="矩形 30" draw:style-name="gr4" draw:text-style-name="P2" draw:layer="layout" svg:width="0.392cm" svg:height="0.444cm" draw:transform="rotate (0.7853981633973) translate (22.195cm 3.367cm)">
            <text:p/>
            <draw:enhanced-geometry svg:viewBox="0 0 21600 21600" draw:type="rectangle" draw:enhanced-path="M 0 0 L 21600 0 21600 21600 0 21600 0 0 Z N"/>
          </draw:custom-shape>
          <draw:custom-shape draw:name="矩形 31" draw:style-name="gr4" draw:text-style-name="P2" draw:layer="layout" svg:width="0.68cm" svg:height="0.77cm" draw:transform="rotate (0.7853981633973) translate (21.825cm 3.595cm)">
            <text:p/>
            <draw:enhanced-geometry svg:viewBox="0 0 21600 21600" draw:type="rectangle" draw:enhanced-path="M 0 0 L 21600 0 21600 21600 0 21600 0 0 Z N"/>
          </draw:custom-shape>
          <draw:custom-shape draw:name="矩形 32" draw:style-name="gr4" draw:text-style-name="P2" draw:layer="layout" svg:width="0.565cm" svg:height="0.64cm" draw:transform="rotate (0.7853981633973) translate (24.187cm 2.14cm)">
            <text:p/>
            <draw:enhanced-geometry svg:viewBox="0 0 21600 21600" draw:type="rectangle" draw:enhanced-path="M 0 0 L 21600 0 21600 21600 0 21600 0 0 Z N"/>
          </draw:custom-shape>
          <draw:custom-shape draw:name="矩形 33" draw:style-name="gr3" draw:text-style-name="P2" draw:layer="layout" svg:width="0.282cm" svg:height="0.319cm" draw:transform="rotate (0.7853981633973) translate (23.872cm 1.327cm)">
            <text:p/>
            <draw:enhanced-geometry svg:viewBox="0 0 21600 21600" draw:type="rectangle" draw:enhanced-path="M 0 0 L 21600 0 21600 21600 0 21600 0 0 Z N"/>
          </draw:custom-shape>
          <draw:custom-shape draw:name="矩形 34" draw:style-name="gr3" draw:text-style-name="P2" draw:layer="layout" svg:width="0.409cm" svg:height="0.463cm" draw:transform="rotate (0.7853981633973) translate (21.842cm 3.607cm)">
            <text:p/>
            <draw:enhanced-geometry svg:viewBox="0 0 21600 21600" draw:type="rectangle" draw:enhanced-path="M 0 0 L 21600 0 21600 21600 0 21600 0 0 Z N"/>
          </draw:custom-shape>
          <draw:custom-shape draw:name="矩形 35" draw:style-name="gr5" draw:text-style-name="P2" draw:layer="layout" svg:width="0.282cm" svg:height="0.319cm" draw:transform="rotate (0.7853981633973) translate (24.271cm 2.512cm)">
            <text:p/>
            <draw:enhanced-geometry svg:viewBox="0 0 21600 21600" draw:type="rectangle" draw:enhanced-path="M 0 0 L 21600 0 21600 21600 0 21600 0 0 Z N"/>
          </draw:custom-shape>
          <draw:custom-shape draw:name="矩形 36" draw:style-name="gr8" draw:text-style-name="P2" draw:layer="layout" svg:width="0.489cm" svg:height="0.554cm" draw:transform="rotate (0.7853981633973) translate (22.958cm 1.751cm)">
            <text:p/>
            <draw:enhanced-geometry svg:viewBox="0 0 21600 21600" draw:type="rectangle" draw:enhanced-path="M 0 0 L 21600 0 21600 21600 0 21600 0 0 Z N"/>
          </draw:custom-shape>
          <draw:custom-shape draw:name="矩形 37" draw:style-name="gr4" draw:text-style-name="P2" draw:layer="layout" svg:width="0.875cm" svg:height="0.99cm" draw:transform="rotate (0.7853981633973) translate (22.071cm 2.959cm)">
            <text:p/>
            <draw:enhanced-geometry svg:viewBox="0 0 21600 21600" draw:type="rectangle" draw:enhanced-path="M 0 0 L 21600 0 21600 21600 0 21600 0 0 Z N"/>
          </draw:custom-shape>
          <draw:custom-shape draw:name="矩形 38" draw:style-name="gr4" draw:text-style-name="P2" draw:layer="layout" svg:width="0.654cm" svg:height="0.74cm" draw:transform="rotate (0.7853981633973) translate (22.035cm 4.251cm)">
            <text:p/>
            <draw:enhanced-geometry svg:viewBox="0 0 21600 21600" draw:type="rectangle" draw:enhanced-path="M 0 0 L 21600 0 21600 21600 0 21600 0 0 Z N"/>
          </draw:custom-shape>
        </draw:g>
        <draw:custom-shape draw:name="TextBox 7" draw:style-name="gr9" draw:text-style-name="P2" draw:layer="layout" svg:width="13.881cm" svg:height="1.605cm" svg:x="5.699cm" svg:y="6.344cm">
          <text:p text:style-name="P4">
            <text:span text:style-name="T4">審核作業</text:span>
          </text:p>
          <draw:enhanced-geometry svg:viewBox="0 0 21600 21600" draw:type="rectangle" draw:enhanced-path="M 0 0 L 21600 0 21600 21600 0 21600 0 0 Z N"/>
        </draw:custom-shape>
        <draw:custom-shape draw:name="矩形 41" draw:style-name="gr11" draw:text-style-name="P2" draw:layer="layout" svg:width="2.099cm" svg:height="2.099cm" svg:x="11.6cm" svg:y="3.943cm">
          <text:p text:style-name="P4">
            <text:span text:style-name="T5">
              PART 
              <text:s text:c="2"/>
              03
            </text:span>
          </text:p>
          <draw:enhanced-geometry svg:viewBox="0 0 21600 21600" draw:type="rectangle" draw:enhanced-path="M 0 0 L 21600 0 21600 21600 0 21600 0 0 Z N"/>
        </draw:custom-shape>
        <draw:g draw:name="组合 43">
          <draw:line draw:name="直接连接符 44" draw:style-name="gr1" draw:text-style-name="P1" draw:layer="layout" svg:x1="16.326cm" svg:y1="4.797cm" svg:x2="17.818cm" svg:y2="3.305cm">
            <text:p/>
          </draw:line>
          <draw:line draw:name="直接连接符 45" draw:style-name="gr2" draw:text-style-name="P1" draw:layer="layout" svg:x1="15.621cm" svg:y1="5.855cm" svg:x2="17.114cm" svg:y2="4.363cm">
            <text:p/>
          </draw:line>
        </draw:g>
        <draw:line draw:name="直接连接符 46" draw:style-name="gr1" draw:text-style-name="P1" draw:layer="layout" svg:x1="7.266cm" svg:y1="8.464cm" svg:x2="8.558cm" svg:y2="7.172cm">
          <text:p/>
        </draw:line>
        <draw:custom-shape draw:name="文本框 1" draw:style-name="gr9" draw:text-style-name="P2" draw:layer="layout" svg:width="3.961cm" svg:height="0.589cm" svg:x="4.292cm" svg:y="1.932cm">
          <text:p text:style-name="P3">
            <text:span text:style-name="T6">https://www.ypppt.com/</text:span>
          </text:p>
          <draw:enhanced-geometry svg:viewBox="0 0 21600 21600" draw:type="rectangle" draw:enhanced-path="M 0 0 L 21600 0 21600 21600 0 21600 0 0 Z N"/>
        </draw:custom-shape>
        <presentation:notes draw:style-name="dp2">
          <draw:page-thumbnail draw:name="幻灯片图像占位符 1" draw:style-name="gr10" draw:layer="layout" svg:width="15.239cm" svg:height="8.572cm" svg:x="1.905cm" svg:y="3.175cm" draw:page-number="14" presentation:class="page"/>
          <draw:frame draw:name="备注占位符 2" presentation:style-name="pr1" draw:text-style-name="P2" draw:layer="layout" svg:width="15.239cm" svg:height="10cm" svg:x="1.905cm" svg:y="12.224cm" presentation:class="notes" presentation:user-transformed="true">
            <draw:text-box>
              <text:p/>
            </draw:text-box>
          </draw:frame>
          <draw:frame draw:name="灯片编号占位符 3" presentation:style-name="pr2" draw:text-style-name="P6" draw:layer="layout" svg:width="8.254cm" svg:height="1.273cm" svg:x="10.791cm" svg:y="24.126cm" presentation:class="page-number" presentation:user-transformed="true">
            <draw:text-box>
              <text:p text:style-name="P5">
                <text:span text:style-name="T3">
                  <text:page-number>&lt;編號&gt;</text:page-number>
                </text:span>
              </text:p>
            </draw:text-box>
          </draw:frame>
        </presentation:notes>
      </draw:page>
      <draw:page draw:name="page15" draw:style-name="dp1" draw:master-page-name="預設_20_1">
        <draw:g draw:name="组合 726">
          <draw:custom-shape draw:name="矩形 727" draw:style-name="gr6" draw:text-style-name="P2" draw:layer="layout" svg:width="0.202cm" svg:height="0.104cm" draw:transform="rotate (1.5707963267946) translate (1.789cm 0.985cm)">
            <text:p/>
            <draw:enhanced-geometry svg:viewBox="0 0 21600 21600" draw:type="rectangle" draw:enhanced-path="M 0 0 L 21600 0 21600 21600 0 21600 0 0 Z N"/>
          </draw:custom-shape>
          <draw:g draw:name="组合 728">
            <draw:custom-shape draw:name="矩形 729" draw:style-name="gr4" draw:text-style-name="P2" draw:layer="layout" svg:width="0.515cm" svg:height="0.535cm" draw:transform="rotate (0.7853981633973) translate (0.446cm 1.067cm)">
              <text:p/>
              <draw:enhanced-geometry svg:viewBox="0 0 21600 21600" draw:type="rectangle" draw:enhanced-path="M 0 0 L 21600 0 21600 21600 0 21600 0 0 Z N"/>
            </draw:custom-shape>
            <draw:custom-shape draw:name="矩形 730" draw:style-name="gr4" draw:text-style-name="P2" draw:layer="layout" svg:width="0.427cm" svg:height="0.443cm" draw:transform="rotate (0.7853981633973) translate (1.147cm 1.361cm)">
              <text:p/>
              <draw:enhanced-geometry svg:viewBox="0 0 21600 21600" draw:type="rectangle" draw:enhanced-path="M 0 0 L 21600 0 21600 21600 0 21600 0 0 Z N"/>
            </draw:custom-shape>
            <draw:custom-shape draw:name="矩形 731" draw:style-name="gr4" draw:text-style-name="P2" draw:layer="layout" svg:width="0.265cm" svg:height="0.276cm" draw:transform="rotate (0.7853981633973) translate (1.04cm 1.168cm)">
              <text:p/>
              <draw:enhanced-geometry svg:viewBox="0 0 21600 21600" draw:type="rectangle" draw:enhanced-path="M 0 0 L 21600 0 21600 21600 0 21600 0 0 Z N"/>
            </draw:custom-shape>
            <draw:custom-shape draw:name="矩形 732" draw:style-name="gr4" draw:text-style-name="P2" draw:layer="layout" svg:width="0.461cm" svg:height="0.478cm" draw:transform="rotate (0.7853981633973) translate (0.796cm 1.315cm)">
              <text:p/>
              <draw:enhanced-geometry svg:viewBox="0 0 21600 21600" draw:type="rectangle" draw:enhanced-path="M 0 0 L 21600 0 21600 21600 0 21600 0 0 Z N"/>
            </draw:custom-shape>
            <draw:custom-shape draw:name="矩形 733" draw:style-name="gr3" draw:text-style-name="P2" draw:layer="layout" svg:width="0.277cm" svg:height="0.287cm" draw:transform="rotate (0.7853981633973) translate (0.8cm 1.317cm)">
              <text:p/>
              <draw:enhanced-geometry svg:viewBox="0 0 21600 21600" draw:type="rectangle" draw:enhanced-path="M 0 0 L 21600 0 21600 21600 0 21600 0 0 Z N"/>
            </draw:custom-shape>
            <draw:custom-shape draw:name="矩形 734" draw:style-name="gr3" draw:text-style-name="P2" draw:layer="layout" svg:width="0.593cm" svg:height="0.615cm" draw:transform="rotate (0.7853981633973) translate (0.967cm 0.923cm)">
              <text:p/>
              <draw:enhanced-geometry svg:viewBox="0 0 21600 21600" draw:type="rectangle" draw:enhanced-path="M 0 0 L 21600 0 21600 21600 0 21600 0 0 Z N"/>
            </draw:custom-shape>
            <draw:custom-shape draw:name="矩形 735" draw:style-name="gr4" draw:text-style-name="P2" draw:layer="layout" svg:width="0.443cm" svg:height="0.46cm" draw:transform="rotate (0.7853981633973) translate (0.937cm 1.722cm)">
              <text:p/>
              <draw:enhanced-geometry svg:viewBox="0 0 21600 21600" draw:type="rectangle" draw:enhanced-path="M 0 0 L 21600 0 21600 21600 0 21600 0 0 Z N"/>
            </draw:custom-shape>
          </draw:g>
        </draw:g>
        <draw:g draw:name="组合 736">
          <draw:g draw:name="组合 737">
            <draw:custom-shape draw:name="矩形 741" draw:style-name="gr3" draw:text-style-name="P2" draw:layer="layout" svg:width="0.413cm" svg:height="0.413cm" draw:transform="rotate (0.7853981633973) translate (23.599cm 12.421cm)">
              <text:p/>
              <draw:enhanced-geometry svg:viewBox="0 0 21600 21600" draw:type="rectangle" draw:enhanced-path="M 0 0 L 21600 0 21600 21600 0 21600 0 0 Z N"/>
            </draw:custom-shape>
            <draw:custom-shape draw:name="矩形 742" draw:style-name="gr4" draw:text-style-name="P2" draw:layer="layout" svg:width="0.342cm" svg:height="0.342cm" draw:transform="rotate (0.7853981633973) translate (24.185cm 12.885cm)">
              <text:p/>
              <draw:enhanced-geometry svg:viewBox="0 0 21600 21600" draw:type="rectangle" draw:enhanced-path="M 0 0 L 21600 0 21600 21600 0 21600 0 0 Z N"/>
            </draw:custom-shape>
          </draw:g>
          <draw:custom-shape draw:name="矩形 738" draw:style-name="gr4" draw:text-style-name="P2" draw:layer="layout" svg:width="0.733cm" svg:height="0.733cm" draw:transform="rotate (-2.35619449019309) translate (23.136cm 12.603cm)">
            <text:p/>
            <draw:enhanced-geometry svg:viewBox="0 0 21600 21600" draw:type="rectangle" draw:enhanced-path="M 0 0 L 21600 0 21600 21600 0 21600 0 0 Z N"/>
          </draw:custom-shape>
          <draw:custom-shape draw:name="矩形 739" draw:style-name="gr3" draw:text-style-name="P2" draw:layer="layout" svg:width="0.366cm" svg:height="0.366cm" draw:transform="rotate (-2.35619449019309) translate (23.562cm 13.549cm)">
            <text:p/>
            <draw:enhanced-geometry svg:viewBox="0 0 21600 21600" draw:type="rectangle" draw:enhanced-path="M 0 0 L 21600 0 21600 21600 0 21600 0 0 Z N"/>
          </draw:custom-shape>
          <draw:custom-shape draw:name="矩形 740" draw:style-name="gr5" draw:text-style-name="P2" draw:layer="layout" svg:width="0.366cm" svg:height="0.366cm" draw:transform="rotate (-2.35619449019309) translate (23.044cm 12.192cm)">
            <text:p/>
            <draw:enhanced-geometry svg:viewBox="0 0 21600 21600" draw:type="rectangle" draw:enhanced-path="M 0 0 L 21600 0 21600 21600 0 21600 0 0 Z N"/>
          </draw:custom-shape>
        </draw:g>
        <draw:custom-shape draw:name="TextBox 7" draw:style-name="gr12" draw:text-style-name="P2" draw:layer="layout" svg:width="3.33cm" svg:height="1.098cm" svg:x="2.35cm" svg:y="0.514cm">
          <text:p text:style-name="P3">
            <text:span text:style-name="T7">審核作業</text:span>
          </text:p>
          <draw:enhanced-geometry svg:viewBox="0 0 21600 21600" draw:type="rectangle" draw:enhanced-path="M 0 0 L 21600 0 21600 21600 0 21600 0 0 Z N"/>
        </draw:custom-shape>
        <draw:frame draw:name="Picture 4" draw:style-name="gr17" draw:text-style-name="P1" draw:layer="layout" svg:width="14.401cm" svg:height="11.262cm" svg:x="5.099cm" svg:y="2.143cm">
          <draw:image xlink:href="Pictures/10000000000003970000024B6F3DC00A.png" xlink:type="simple" xlink:show="embed" xlink:actuate="onLoad">
            <text:p/>
          </draw:image>
        </draw:frame>
        <presentation:notes draw:style-name="dp2">
          <draw:page-thumbnail draw:name="幻灯片图像占位符 1" draw:style-name="gr10" draw:layer="layout" svg:width="15.239cm" svg:height="8.572cm" svg:x="1.905cm" svg:y="3.175cm" draw:page-number="15" presentation:class="page"/>
          <draw:frame draw:name="备注占位符 2" presentation:style-name="pr3" draw:text-style-name="P2" draw:layer="layout" svg:width="15.239cm" svg:height="10cm" svg:x="1.905cm" svg:y="12.224cm" presentation:class="notes" presentation:user-transformed="true">
            <draw:text-box>
              <text:p>
                <text:span text:style-name="T10">這是審核檔的</text:span>
                <text:span text:style-name="T10">FD</text:span>
                <text:span text:style-name="T10">，主</text:span>
                <text:span text:style-name="T10">KEY</text:span>
                <text:span text:style-name="T10">是身分證號，與貸款單位與放款帳號組成的</text:span>
                <text:span text:style-name="T10">KEY2</text:span>
                <text:span text:style-name="T10">不可重複，資料產生日期是以審查部上傳當天為準，</text:span>
                <text:span text:style-name="T10">DATA</text:span>
                <text:span text:style-name="T10">以下的部分是待審核的資料，與審查結束後回覆營建署的日期</text:span>
              </text:p>
            </draw:text-box>
          </draw:frame>
          <draw:frame draw:name="灯片编号占位符 3" presentation:style-name="pr4" draw:text-style-name="P6" draw:layer="layout" svg:width="8.254cm" svg:height="1.273cm" svg:x="10.791cm" svg:y="24.126cm" presentation:class="page-number" presentation:user-transformed="true">
            <draw:text-box>
              <text:p text:style-name="P5">
                <text:span text:style-name="T3">
                  <text:page-number>&lt;編號&gt;</text:page-number>
                </text:span>
              </text:p>
            </draw:text-box>
          </draw:frame>
        </presentation:notes>
      </draw:page>
      <draw:page draw:name="page16" draw:style-name="dp1" draw:master-page-name="預設_20_1">
        <draw:g draw:name="组合 726">
          <draw:custom-shape draw:name="矩形 727" draw:style-name="gr6" draw:text-style-name="P2" draw:layer="layout" svg:width="0.202cm" svg:height="0.104cm" draw:transform="rotate (1.5707963267946) translate (1.789cm 0.985cm)">
            <text:p/>
            <draw:enhanced-geometry svg:viewBox="0 0 21600 21600" draw:type="rectangle" draw:enhanced-path="M 0 0 L 21600 0 21600 21600 0 21600 0 0 Z N"/>
          </draw:custom-shape>
          <draw:g draw:name="组合 728">
            <draw:custom-shape draw:name="矩形 729" draw:style-name="gr4" draw:text-style-name="P2" draw:layer="layout" svg:width="0.515cm" svg:height="0.535cm" draw:transform="rotate (0.7853981633973) translate (0.446cm 1.067cm)">
              <text:p/>
              <draw:enhanced-geometry svg:viewBox="0 0 21600 21600" draw:type="rectangle" draw:enhanced-path="M 0 0 L 21600 0 21600 21600 0 21600 0 0 Z N"/>
            </draw:custom-shape>
            <draw:custom-shape draw:name="矩形 730" draw:style-name="gr4" draw:text-style-name="P2" draw:layer="layout" svg:width="0.427cm" svg:height="0.443cm" draw:transform="rotate (0.7853981633973) translate (1.147cm 1.361cm)">
              <text:p/>
              <draw:enhanced-geometry svg:viewBox="0 0 21600 21600" draw:type="rectangle" draw:enhanced-path="M 0 0 L 21600 0 21600 21600 0 21600 0 0 Z N"/>
            </draw:custom-shape>
            <draw:custom-shape draw:name="矩形 731" draw:style-name="gr4" draw:text-style-name="P2" draw:layer="layout" svg:width="0.265cm" svg:height="0.276cm" draw:transform="rotate (0.7853981633973) translate (1.04cm 1.168cm)">
              <text:p/>
              <draw:enhanced-geometry svg:viewBox="0 0 21600 21600" draw:type="rectangle" draw:enhanced-path="M 0 0 L 21600 0 21600 21600 0 21600 0 0 Z N"/>
            </draw:custom-shape>
            <draw:custom-shape draw:name="矩形 732" draw:style-name="gr4" draw:text-style-name="P2" draw:layer="layout" svg:width="0.461cm" svg:height="0.478cm" draw:transform="rotate (0.7853981633973) translate (0.796cm 1.315cm)">
              <text:p/>
              <draw:enhanced-geometry svg:viewBox="0 0 21600 21600" draw:type="rectangle" draw:enhanced-path="M 0 0 L 21600 0 21600 21600 0 21600 0 0 Z N"/>
            </draw:custom-shape>
            <draw:custom-shape draw:name="矩形 733" draw:style-name="gr3" draw:text-style-name="P2" draw:layer="layout" svg:width="0.277cm" svg:height="0.287cm" draw:transform="rotate (0.7853981633973) translate (0.8cm 1.317cm)">
              <text:p/>
              <draw:enhanced-geometry svg:viewBox="0 0 21600 21600" draw:type="rectangle" draw:enhanced-path="M 0 0 L 21600 0 21600 21600 0 21600 0 0 Z N"/>
            </draw:custom-shape>
            <draw:custom-shape draw:name="矩形 734" draw:style-name="gr3" draw:text-style-name="P2" draw:layer="layout" svg:width="0.593cm" svg:height="0.615cm" draw:transform="rotate (0.7853981633973) translate (0.967cm 0.923cm)">
              <text:p/>
              <draw:enhanced-geometry svg:viewBox="0 0 21600 21600" draw:type="rectangle" draw:enhanced-path="M 0 0 L 21600 0 21600 21600 0 21600 0 0 Z N"/>
            </draw:custom-shape>
            <draw:custom-shape draw:name="矩形 735" draw:style-name="gr4" draw:text-style-name="P2" draw:layer="layout" svg:width="0.443cm" svg:height="0.46cm" draw:transform="rotate (0.7853981633973) translate (0.937cm 1.722cm)">
              <text:p/>
              <draw:enhanced-geometry svg:viewBox="0 0 21600 21600" draw:type="rectangle" draw:enhanced-path="M 0 0 L 21600 0 21600 21600 0 21600 0 0 Z N"/>
            </draw:custom-shape>
          </draw:g>
        </draw:g>
        <draw:g draw:name="组合 736">
          <draw:g draw:name="组合 737">
            <draw:custom-shape draw:name="矩形 741" draw:style-name="gr3" draw:text-style-name="P2" draw:layer="layout" svg:width="0.413cm" svg:height="0.413cm" draw:transform="rotate (0.7853981633973) translate (23.599cm 12.421cm)">
              <text:p/>
              <draw:enhanced-geometry svg:viewBox="0 0 21600 21600" draw:type="rectangle" draw:enhanced-path="M 0 0 L 21600 0 21600 21600 0 21600 0 0 Z N"/>
            </draw:custom-shape>
            <draw:custom-shape draw:name="矩形 742" draw:style-name="gr4" draw:text-style-name="P2" draw:layer="layout" svg:width="0.342cm" svg:height="0.342cm" draw:transform="rotate (0.7853981633973) translate (24.185cm 12.885cm)">
              <text:p/>
              <draw:enhanced-geometry svg:viewBox="0 0 21600 21600" draw:type="rectangle" draw:enhanced-path="M 0 0 L 21600 0 21600 21600 0 21600 0 0 Z N"/>
            </draw:custom-shape>
          </draw:g>
          <draw:custom-shape draw:name="矩形 738" draw:style-name="gr4" draw:text-style-name="P2" draw:layer="layout" svg:width="0.733cm" svg:height="0.733cm" draw:transform="rotate (-2.35619449019309) translate (23.136cm 12.603cm)">
            <text:p/>
            <draw:enhanced-geometry svg:viewBox="0 0 21600 21600" draw:type="rectangle" draw:enhanced-path="M 0 0 L 21600 0 21600 21600 0 21600 0 0 Z N"/>
          </draw:custom-shape>
          <draw:custom-shape draw:name="矩形 739" draw:style-name="gr3" draw:text-style-name="P2" draw:layer="layout" svg:width="0.366cm" svg:height="0.366cm" draw:transform="rotate (-2.35619449019309) translate (23.562cm 13.549cm)">
            <text:p/>
            <draw:enhanced-geometry svg:viewBox="0 0 21600 21600" draw:type="rectangle" draw:enhanced-path="M 0 0 L 21600 0 21600 21600 0 21600 0 0 Z N"/>
          </draw:custom-shape>
          <draw:custom-shape draw:name="矩形 740" draw:style-name="gr5" draw:text-style-name="P2" draw:layer="layout" svg:width="0.366cm" svg:height="0.366cm" draw:transform="rotate (-2.35619449019309) translate (23.044cm 12.192cm)">
            <text:p/>
            <draw:enhanced-geometry svg:viewBox="0 0 21600 21600" draw:type="rectangle" draw:enhanced-path="M 0 0 L 21600 0 21600 21600 0 21600 0 0 Z N"/>
          </draw:custom-shape>
        </draw:g>
        <draw:custom-shape draw:name="TextBox 7" draw:style-name="gr12" draw:text-style-name="P2" draw:layer="layout" svg:width="6.094cm" svg:height="1.098cm" svg:x="2.19cm" svg:y="0.514cm">
          <text:p text:style-name="P3">
            <text:span text:style-name="T7">審核作業</text:span>
            <text:span text:style-name="T7">-</text:span>
            <text:span text:style-name="T7">分行端</text:span>
          </text:p>
          <draw:enhanced-geometry svg:viewBox="0 0 21600 21600" draw:type="rectangle" draw:enhanced-path="M 0 0 L 21600 0 21600 21600 0 21600 0 0 Z N"/>
        </draw:custom-shape>
        <draw:g draw:name="群組 61">
          <draw:frame draw:name="Picture 3" draw:style-name="gr17" draw:text-style-name="P1" draw:layer="layout" svg:width="17.801cm" svg:height="10.8cm" svg:x="0.899cm" svg:y="1.943cm">
            <draw:image xlink:href="Pictures/100000000000044E0000028B74929588.png" xlink:type="simple" xlink:show="embed" xlink:actuate="onLoad">
              <text:p/>
            </draw:image>
          </draw:frame>
          <draw:custom-shape draw:name="矩形 60" draw:style-name="gr4" draw:text-style-name="P2" draw:layer="layout" svg:width="1.084cm" svg:height="0.445cm" svg:x="5.892cm" svg:y="4.173cm">
            <text:p/>
            <draw:enhanced-geometry svg:viewBox="0 0 21600 21600" draw:type="rectangle" draw:enhanced-path="M 0 0 L 21600 0 21600 21600 0 21600 0 0 Z N"/>
          </draw:custom-shape>
        </draw:g>
        <draw:frame draw:name="Picture 2" draw:style-name="gr17" draw:text-style-name="P1" draw:layer="layout" svg:width="13cm" svg:height="8.34cm" svg:x="11.7cm" svg:y="5.544cm">
          <draw:image xlink:href="Pictures/100000000000031B000001FE0486EC6A.png" xlink:type="simple" xlink:show="embed" xlink:actuate="onLoad">
            <text:p/>
          </draw:image>
        </draw:frame>
        <presentation:notes draw:style-name="dp2">
          <draw:page-thumbnail draw:name="幻灯片图像占位符 1" draw:style-name="gr10" draw:layer="layout" svg:width="15.239cm" svg:height="8.572cm" svg:x="1.905cm" svg:y="3.175cm" draw:page-number="16" presentation:class="page"/>
          <draw:frame draw:name="备注占位符 2" presentation:style-name="pr3" draw:text-style-name="P2" draw:layer="layout" svg:width="15.239cm" svg:height="10cm" svg:x="1.905cm" svg:y="12.224cm" presentation:class="notes" presentation:user-transformed="true">
            <draw:text-box>
              <text:p>
                <text:span text:style-name="T10">再來是分行端的審核作業，分行只能看到自行的案件，案件所屬的貸款單位抓取方式是讀</text:span>
                <text:span text:style-name="T10">112</text:span>
                <text:span text:style-name="T10">年</text:span>
                <text:span text:style-name="T10">2</text:span>
                <text:span text:style-name="T10">月底的放款餘額是否有資料，這樣抓的好處是可以直接知道審核項目的第一項</text:span>
                <text:span text:style-name="T10">112</text:span>
                <text:span text:style-name="T10">年</text:span>
                <text:span text:style-name="T10">2</text:span>
                <text:span text:style-name="T10">月</text:span>
                <text:span text:style-name="T10">28</text:span>
                <text:span text:style-name="T10">日是否在本行有有效契約，如果申請時填錯分行也不會受影響，基本上申請過的資料都可以在放款餘額中找到相對應的放款帳號，若是讀不到資料就需要審查部去了解此一案件的實際情形。</text:span>
              </text:p>
            </draw:text-box>
          </draw:frame>
          <draw:frame draw:name="灯片编号占位符 3" presentation:style-name="pr4" draw:text-style-name="P6" draw:layer="layout" svg:width="8.254cm" svg:height="1.273cm" svg:x="10.791cm" svg:y="24.126cm" presentation:class="page-number" presentation:user-transformed="true">
            <draw:text-box>
              <text:p text:style-name="P5">
                <text:span text:style-name="T3">
                  <text:page-number>&lt;編號&gt;</text:page-number>
                </text:span>
              </text:p>
            </draw:text-box>
          </draw:frame>
        </presentation:notes>
      </draw:page>
      <draw:page draw:name="page17" draw:style-name="dp1" draw:master-page-name="預設_20_1">
        <draw:g draw:name="组合 726">
          <draw:custom-shape draw:name="矩形 727" draw:style-name="gr6" draw:text-style-name="P2" draw:layer="layout" svg:width="0.202cm" svg:height="0.104cm" draw:transform="rotate (1.5707963267946) translate (1.789cm 0.985cm)">
            <text:p/>
            <draw:enhanced-geometry svg:viewBox="0 0 21600 21600" draw:type="rectangle" draw:enhanced-path="M 0 0 L 21600 0 21600 21600 0 21600 0 0 Z N"/>
          </draw:custom-shape>
          <draw:g draw:name="组合 728">
            <draw:custom-shape draw:name="矩形 729" draw:style-name="gr4" draw:text-style-name="P2" draw:layer="layout" svg:width="0.515cm" svg:height="0.535cm" draw:transform="rotate (0.7853981633973) translate (0.446cm 1.067cm)">
              <text:p/>
              <draw:enhanced-geometry svg:viewBox="0 0 21600 21600" draw:type="rectangle" draw:enhanced-path="M 0 0 L 21600 0 21600 21600 0 21600 0 0 Z N"/>
            </draw:custom-shape>
            <draw:custom-shape draw:name="矩形 730" draw:style-name="gr4" draw:text-style-name="P2" draw:layer="layout" svg:width="0.427cm" svg:height="0.443cm" draw:transform="rotate (0.7853981633973) translate (1.147cm 1.361cm)">
              <text:p/>
              <draw:enhanced-geometry svg:viewBox="0 0 21600 21600" draw:type="rectangle" draw:enhanced-path="M 0 0 L 21600 0 21600 21600 0 21600 0 0 Z N"/>
            </draw:custom-shape>
            <draw:custom-shape draw:name="矩形 731" draw:style-name="gr4" draw:text-style-name="P2" draw:layer="layout" svg:width="0.265cm" svg:height="0.276cm" draw:transform="rotate (0.7853981633973) translate (1.04cm 1.168cm)">
              <text:p/>
              <draw:enhanced-geometry svg:viewBox="0 0 21600 21600" draw:type="rectangle" draw:enhanced-path="M 0 0 L 21600 0 21600 21600 0 21600 0 0 Z N"/>
            </draw:custom-shape>
            <draw:custom-shape draw:name="矩形 732" draw:style-name="gr4" draw:text-style-name="P2" draw:layer="layout" svg:width="0.461cm" svg:height="0.478cm" draw:transform="rotate (0.7853981633973) translate (0.796cm 1.315cm)">
              <text:p/>
              <draw:enhanced-geometry svg:viewBox="0 0 21600 21600" draw:type="rectangle" draw:enhanced-path="M 0 0 L 21600 0 21600 21600 0 21600 0 0 Z N"/>
            </draw:custom-shape>
            <draw:custom-shape draw:name="矩形 733" draw:style-name="gr3" draw:text-style-name="P2" draw:layer="layout" svg:width="0.277cm" svg:height="0.287cm" draw:transform="rotate (0.7853981633973) translate (0.8cm 1.317cm)">
              <text:p/>
              <draw:enhanced-geometry svg:viewBox="0 0 21600 21600" draw:type="rectangle" draw:enhanced-path="M 0 0 L 21600 0 21600 21600 0 21600 0 0 Z N"/>
            </draw:custom-shape>
            <draw:custom-shape draw:name="矩形 734" draw:style-name="gr3" draw:text-style-name="P2" draw:layer="layout" svg:width="0.593cm" svg:height="0.615cm" draw:transform="rotate (0.7853981633973) translate (0.967cm 0.923cm)">
              <text:p/>
              <draw:enhanced-geometry svg:viewBox="0 0 21600 21600" draw:type="rectangle" draw:enhanced-path="M 0 0 L 21600 0 21600 21600 0 21600 0 0 Z N"/>
            </draw:custom-shape>
            <draw:custom-shape draw:name="矩形 735" draw:style-name="gr4" draw:text-style-name="P2" draw:layer="layout" svg:width="0.443cm" svg:height="0.46cm" draw:transform="rotate (0.7853981633973) translate (0.937cm 1.722cm)">
              <text:p/>
              <draw:enhanced-geometry svg:viewBox="0 0 21600 21600" draw:type="rectangle" draw:enhanced-path="M 0 0 L 21600 0 21600 21600 0 21600 0 0 Z N"/>
            </draw:custom-shape>
          </draw:g>
        </draw:g>
        <draw:g draw:name="组合 736">
          <draw:g draw:name="组合 737">
            <draw:custom-shape draw:name="矩形 741" draw:style-name="gr3" draw:text-style-name="P2" draw:layer="layout" svg:width="0.413cm" svg:height="0.413cm" draw:transform="rotate (0.7853981633973) translate (23.599cm 12.421cm)">
              <text:p/>
              <draw:enhanced-geometry svg:viewBox="0 0 21600 21600" draw:type="rectangle" draw:enhanced-path="M 0 0 L 21600 0 21600 21600 0 21600 0 0 Z N"/>
            </draw:custom-shape>
            <draw:custom-shape draw:name="矩形 742" draw:style-name="gr4" draw:text-style-name="P2" draw:layer="layout" svg:width="0.342cm" svg:height="0.342cm" draw:transform="rotate (0.7853981633973) translate (24.185cm 12.885cm)">
              <text:p/>
              <draw:enhanced-geometry svg:viewBox="0 0 21600 21600" draw:type="rectangle" draw:enhanced-path="M 0 0 L 21600 0 21600 21600 0 21600 0 0 Z N"/>
            </draw:custom-shape>
          </draw:g>
          <draw:custom-shape draw:name="矩形 738" draw:style-name="gr4" draw:text-style-name="P2" draw:layer="layout" svg:width="0.733cm" svg:height="0.733cm" draw:transform="rotate (-2.35619449019309) translate (23.136cm 12.603cm)">
            <text:p/>
            <draw:enhanced-geometry svg:viewBox="0 0 21600 21600" draw:type="rectangle" draw:enhanced-path="M 0 0 L 21600 0 21600 21600 0 21600 0 0 Z N"/>
          </draw:custom-shape>
          <draw:custom-shape draw:name="矩形 739" draw:style-name="gr3" draw:text-style-name="P2" draw:layer="layout" svg:width="0.366cm" svg:height="0.366cm" draw:transform="rotate (-2.35619449019309) translate (23.562cm 13.549cm)">
            <text:p/>
            <draw:enhanced-geometry svg:viewBox="0 0 21600 21600" draw:type="rectangle" draw:enhanced-path="M 0 0 L 21600 0 21600 21600 0 21600 0 0 Z N"/>
          </draw:custom-shape>
          <draw:custom-shape draw:name="矩形 740" draw:style-name="gr5" draw:text-style-name="P2" draw:layer="layout" svg:width="0.366cm" svg:height="0.366cm" draw:transform="rotate (-2.35619449019309) translate (23.044cm 12.192cm)">
            <text:p/>
            <draw:enhanced-geometry svg:viewBox="0 0 21600 21600" draw:type="rectangle" draw:enhanced-path="M 0 0 L 21600 0 21600 21600 0 21600 0 0 Z N"/>
          </draw:custom-shape>
        </draw:g>
        <draw:custom-shape draw:name="TextBox 7" draw:style-name="gr12" draw:text-style-name="P2" draw:layer="layout" svg:width="6.094cm" svg:height="1.098cm" svg:x="2.19cm" svg:y="0.514cm">
          <text:p text:style-name="P3">
            <text:span text:style-name="T7">審核作業</text:span>
            <text:span text:style-name="T7">-</text:span>
            <text:span text:style-name="T7">審查部</text:span>
          </text:p>
          <draw:enhanced-geometry svg:viewBox="0 0 21600 21600" draw:type="rectangle" draw:enhanced-path="M 0 0 L 21600 0 21600 21600 0 21600 0 0 Z N"/>
        </draw:custom-shape>
        <draw:g draw:name="群組 23">
          <draw:frame draw:name="Picture 2" draw:style-name="gr17" draw:text-style-name="P1" draw:layer="layout" svg:width="17.801cm" svg:height="10.8cm" svg:x="3.499cm" svg:y="2.143cm">
            <draw:image xlink:href="Pictures/100000000000044E0000028BF2D568EF.png" xlink:type="simple" xlink:show="embed" xlink:actuate="onLoad">
              <text:p/>
            </draw:image>
          </draw:frame>
          <draw:custom-shape draw:name="矩形 21" draw:style-name="gr25" draw:text-style-name="P2" draw:layer="layout" svg:width="1.888cm" svg:height="0.646cm" svg:x="8.116cm" svg:y="5.376cm">
            <text:p/>
            <draw:enhanced-geometry svg:viewBox="0 0 21600 21600" draw:type="rectangle" draw:enhanced-path="M 0 0 L 21600 0 21600 21600 0 21600 0 0 Z N"/>
          </draw:custom-shape>
          <draw:custom-shape draw:name="矩形 22" draw:style-name="gr25" draw:text-style-name="P2" draw:layer="layout" svg:width="0.419cm" svg:height="0.646cm" svg:x="8.08cm" svg:y="9.472cm">
            <text:p/>
            <draw:enhanced-geometry svg:viewBox="0 0 21600 21600" draw:type="rectangle" draw:enhanced-path="M 0 0 L 21600 0 21600 21600 0 21600 0 0 Z N"/>
          </draw:custom-shape>
        </draw:g>
        <presentation:notes draw:style-name="dp2">
          <draw:page-thumbnail draw:name="幻灯片图像占位符 1" draw:style-name="gr10" draw:layer="layout" svg:width="15.239cm" svg:height="8.572cm" svg:x="1.905cm" svg:y="3.175cm" draw:page-number="17" presentation:class="page"/>
          <draw:frame draw:name="备注占位符 2" presentation:style-name="pr3" draw:text-style-name="P2" draw:layer="layout" svg:width="15.239cm" svg:height="10cm" svg:x="1.905cm" svg:y="12.224cm" presentation:class="notes" presentation:user-transformed="true">
            <draw:text-box>
              <text:p>
                <text:span text:style-name="T10">上圖就是</text:span>
                <text:span text:style-name="T10">2</text:span>
                <text:span text:style-name="T10">月底放款餘額讀不到的情況，抓不到資料時，程式會自動將放款單位與帳號全部填入空白，並且將審核項目全部填入</text:span>
                <text:span text:style-name="T10">N</text:span>
                <text:span text:style-name="T10">，當作已審核且未通過的資料等待審查部執行審核回覆，如果審查部遇到特殊情況，可以在修改時輸入特殊鍵將資料強制歸到某一單位進行審核。</text:span>
              </text:p>
            </draw:text-box>
          </draw:frame>
          <draw:frame draw:name="灯片编号占位符 3" presentation:style-name="pr4" draw:text-style-name="P6" draw:layer="layout" svg:width="8.254cm" svg:height="1.273cm" svg:x="10.791cm" svg:y="24.126cm" presentation:class="page-number" presentation:user-transformed="true">
            <draw:text-box>
              <text:p text:style-name="P5">
                <text:span text:style-name="T3">
                  <text:page-number>&lt;編號&gt;</text:page-number>
                </text:span>
              </text:p>
            </draw:text-box>
          </draw:frame>
        </presentation:notes>
      </draw:page>
      <draw:page draw:name="page18" draw:style-name="dp1" draw:master-page-name="預設_20_1">
        <draw:g draw:name="组合 726">
          <draw:custom-shape draw:name="矩形 727" draw:style-name="gr6" draw:text-style-name="P2" draw:layer="layout" svg:width="0.202cm" svg:height="0.104cm" draw:transform="rotate (1.5707963267946) translate (1.789cm 0.985cm)">
            <text:p/>
            <draw:enhanced-geometry svg:viewBox="0 0 21600 21600" draw:type="rectangle" draw:enhanced-path="M 0 0 L 21600 0 21600 21600 0 21600 0 0 Z N"/>
          </draw:custom-shape>
          <draw:g draw:name="组合 728">
            <draw:custom-shape draw:name="矩形 729" draw:style-name="gr4" draw:text-style-name="P2" draw:layer="layout" svg:width="0.515cm" svg:height="0.535cm" draw:transform="rotate (0.7853981633973) translate (0.446cm 1.067cm)">
              <text:p/>
              <draw:enhanced-geometry svg:viewBox="0 0 21600 21600" draw:type="rectangle" draw:enhanced-path="M 0 0 L 21600 0 21600 21600 0 21600 0 0 Z N"/>
            </draw:custom-shape>
            <draw:custom-shape draw:name="矩形 730" draw:style-name="gr4" draw:text-style-name="P2" draw:layer="layout" svg:width="0.427cm" svg:height="0.443cm" draw:transform="rotate (0.7853981633973) translate (1.147cm 1.361cm)">
              <text:p/>
              <draw:enhanced-geometry svg:viewBox="0 0 21600 21600" draw:type="rectangle" draw:enhanced-path="M 0 0 L 21600 0 21600 21600 0 21600 0 0 Z N"/>
            </draw:custom-shape>
            <draw:custom-shape draw:name="矩形 731" draw:style-name="gr4" draw:text-style-name="P2" draw:layer="layout" svg:width="0.265cm" svg:height="0.276cm" draw:transform="rotate (0.7853981633973) translate (1.04cm 1.168cm)">
              <text:p/>
              <draw:enhanced-geometry svg:viewBox="0 0 21600 21600" draw:type="rectangle" draw:enhanced-path="M 0 0 L 21600 0 21600 21600 0 21600 0 0 Z N"/>
            </draw:custom-shape>
            <draw:custom-shape draw:name="矩形 732" draw:style-name="gr4" draw:text-style-name="P2" draw:layer="layout" svg:width="0.461cm" svg:height="0.478cm" draw:transform="rotate (0.7853981633973) translate (0.796cm 1.315cm)">
              <text:p/>
              <draw:enhanced-geometry svg:viewBox="0 0 21600 21600" draw:type="rectangle" draw:enhanced-path="M 0 0 L 21600 0 21600 21600 0 21600 0 0 Z N"/>
            </draw:custom-shape>
            <draw:custom-shape draw:name="矩形 733" draw:style-name="gr3" draw:text-style-name="P2" draw:layer="layout" svg:width="0.277cm" svg:height="0.287cm" draw:transform="rotate (0.7853981633973) translate (0.8cm 1.317cm)">
              <text:p/>
              <draw:enhanced-geometry svg:viewBox="0 0 21600 21600" draw:type="rectangle" draw:enhanced-path="M 0 0 L 21600 0 21600 21600 0 21600 0 0 Z N"/>
            </draw:custom-shape>
            <draw:custom-shape draw:name="矩形 734" draw:style-name="gr3" draw:text-style-name="P2" draw:layer="layout" svg:width="0.593cm" svg:height="0.615cm" draw:transform="rotate (0.7853981633973) translate (0.967cm 0.923cm)">
              <text:p/>
              <draw:enhanced-geometry svg:viewBox="0 0 21600 21600" draw:type="rectangle" draw:enhanced-path="M 0 0 L 21600 0 21600 21600 0 21600 0 0 Z N"/>
            </draw:custom-shape>
            <draw:custom-shape draw:name="矩形 735" draw:style-name="gr4" draw:text-style-name="P2" draw:layer="layout" svg:width="0.443cm" svg:height="0.46cm" draw:transform="rotate (0.7853981633973) translate (0.937cm 1.722cm)">
              <text:p/>
              <draw:enhanced-geometry svg:viewBox="0 0 21600 21600" draw:type="rectangle" draw:enhanced-path="M 0 0 L 21600 0 21600 21600 0 21600 0 0 Z N"/>
            </draw:custom-shape>
          </draw:g>
        </draw:g>
        <draw:g draw:name="组合 736">
          <draw:g draw:name="组合 737">
            <draw:custom-shape draw:name="矩形 741" draw:style-name="gr3" draw:text-style-name="P2" draw:layer="layout" svg:width="0.413cm" svg:height="0.413cm" draw:transform="rotate (0.7853981633973) translate (23.599cm 12.421cm)">
              <text:p/>
              <draw:enhanced-geometry svg:viewBox="0 0 21600 21600" draw:type="rectangle" draw:enhanced-path="M 0 0 L 21600 0 21600 21600 0 21600 0 0 Z N"/>
            </draw:custom-shape>
            <draw:custom-shape draw:name="矩形 742" draw:style-name="gr4" draw:text-style-name="P2" draw:layer="layout" svg:width="0.342cm" svg:height="0.342cm" draw:transform="rotate (0.7853981633973) translate (24.185cm 12.885cm)">
              <text:p/>
              <draw:enhanced-geometry svg:viewBox="0 0 21600 21600" draw:type="rectangle" draw:enhanced-path="M 0 0 L 21600 0 21600 21600 0 21600 0 0 Z N"/>
            </draw:custom-shape>
          </draw:g>
          <draw:custom-shape draw:name="矩形 738" draw:style-name="gr4" draw:text-style-name="P2" draw:layer="layout" svg:width="0.733cm" svg:height="0.733cm" draw:transform="rotate (-2.35619449019309) translate (23.136cm 12.603cm)">
            <text:p/>
            <draw:enhanced-geometry svg:viewBox="0 0 21600 21600" draw:type="rectangle" draw:enhanced-path="M 0 0 L 21600 0 21600 21600 0 21600 0 0 Z N"/>
          </draw:custom-shape>
          <draw:custom-shape draw:name="矩形 739" draw:style-name="gr3" draw:text-style-name="P2" draw:layer="layout" svg:width="0.366cm" svg:height="0.366cm" draw:transform="rotate (-2.35619449019309) translate (23.562cm 13.549cm)">
            <text:p/>
            <draw:enhanced-geometry svg:viewBox="0 0 21600 21600" draw:type="rectangle" draw:enhanced-path="M 0 0 L 21600 0 21600 21600 0 21600 0 0 Z N"/>
          </draw:custom-shape>
          <draw:custom-shape draw:name="矩形 740" draw:style-name="gr5" draw:text-style-name="P2" draw:layer="layout" svg:width="0.366cm" svg:height="0.366cm" draw:transform="rotate (-2.35619449019309) translate (23.044cm 12.192cm)">
            <text:p/>
            <draw:enhanced-geometry svg:viewBox="0 0 21600 21600" draw:type="rectangle" draw:enhanced-path="M 0 0 L 21600 0 21600 21600 0 21600 0 0 Z N"/>
          </draw:custom-shape>
        </draw:g>
        <draw:custom-shape draw:name="TextBox 7" draw:style-name="gr12" draw:text-style-name="P2" draw:layer="layout" svg:width="6.094cm" svg:height="1.098cm" svg:x="2.19cm" svg:y="0.514cm">
          <text:p text:style-name="P3">
            <text:span text:style-name="T7">審核作業</text:span>
            <text:span text:style-name="T7">-</text:span>
            <text:span text:style-name="T7">審查部</text:span>
          </text:p>
          <draw:enhanced-geometry svg:viewBox="0 0 21600 21600" draw:type="rectangle" draw:enhanced-path="M 0 0 L 21600 0 21600 21600 0 21600 0 0 Z N"/>
        </draw:custom-shape>
        <draw:frame draw:name="Picture 2" draw:style-name="gr26" draw:text-style-name="P1" draw:layer="layout" svg:width="14.001cm" svg:height="4.6cm" svg:x="1.499cm" svg:y="2.743cm">
          <draw:image xlink:href="Pictures/100000000000029A00000105802F8D91.png" xlink:type="simple" xlink:show="embed" xlink:actuate="onLoad">
            <text:p/>
          </draw:image>
        </draw:frame>
        <draw:frame draw:name="Picture 3" draw:style-name="gr17" draw:text-style-name="P1" draw:layer="layout" svg:width="14.001cm" svg:height="4.6cm" svg:x="9.5cm" svg:y="7.944cm">
          <draw:image xlink:href="Pictures/1000000000000288000000CDAEFB0E4B.png" xlink:type="simple" xlink:show="embed" xlink:actuate="onLoad">
            <text:p/>
          </draw:image>
        </draw:frame>
        <draw:custom-shape draw:name="文字方塊 21" draw:style-name="gr9" draw:text-style-name="P2" draw:layer="layout" svg:width="6.4cm" svg:height="1.775cm" svg:x="15.9cm" svg:y="4.148cm">
          <text:p text:style-name="P3">
            <text:span text:style-name="T11">分行審核完成後執行產生審核結果檔</text:span>
          </text:p>
          <draw:enhanced-geometry svg:viewBox="0 0 21600 21600" draw:type="rectangle" draw:enhanced-path="M 0 0 L 21600 0 21600 21600 0 21600 0 0 Z N"/>
        </draw:custom-shape>
        <draw:custom-shape draw:name="文字方塊 22" draw:style-name="gr9" draw:text-style-name="P2" draw:layer="layout" svg:width="8.4cm" svg:height="2.537cm" svg:x="1.299cm" svg:y="9.144cm">
          <text:p text:style-name="P9">
            <text:span text:style-name="T11">審查部產生結果檔後，新增審核案件，需要輸入日期重新產生審核結果檔</text:span>
          </text:p>
          <draw:enhanced-geometry svg:viewBox="0 0 21600 21600" draw:type="rectangle" draw:enhanced-path="M 0 0 L 21600 0 21600 21600 0 21600 0 0 Z N"/>
        </draw:custom-shape>
        <presentation:notes draw:style-name="dp2">
          <draw:page-thumbnail draw:name="幻灯片图像占位符 1" draw:style-name="gr10" draw:layer="layout" svg:width="15.239cm" svg:height="8.572cm" svg:x="1.905cm" svg:y="3.175cm" draw:page-number="18" presentation:class="page"/>
          <draw:frame draw:name="备注占位符 2" presentation:style-name="pr3" draw:text-style-name="P2" draw:layer="layout" svg:width="15.239cm" svg:height="10cm" svg:x="1.905cm" svg:y="12.224cm" presentation:class="notes" presentation:user-transformed="true">
            <draw:text-box>
              <text:p>
                <text:span text:style-name="T10">螢幕上兩張圖是審查部執行回覆審核結果時的截圖，第一張圖是一般情況下，將已經審核的案件抓出來產生審核結果檔案並下載到電腦，第二張圖則是在審查部</text:span>
                <text:span text:style-name="T12">產生結果檔後，分行又新增審核完成的案件，或是需要產生特定審核日期的檔案，就會按下特殊鍵後輸入指定的日期。</text:span>
              </text:p>
            </draw:text-box>
          </draw:frame>
          <draw:frame draw:name="灯片编号占位符 3" presentation:style-name="pr4" draw:text-style-name="P6" draw:layer="layout" svg:width="8.254cm" svg:height="1.273cm" svg:x="10.791cm" svg:y="24.126cm" presentation:class="page-number" presentation:user-transformed="true">
            <draw:text-box>
              <text:p text:style-name="P5">
                <text:span text:style-name="T3">
                  <text:page-number>&lt;編號&gt;</text:page-number>
                </text:span>
              </text:p>
            </draw:text-box>
          </draw:frame>
        </presentation:notes>
      </draw:page>
      <draw:page draw:name="page19" draw:style-name="dp1" draw:master-page-name="預設_20_1">
        <draw:g draw:name="组合 726">
          <draw:custom-shape draw:name="矩形 727" draw:style-name="gr6" draw:text-style-name="P2" draw:layer="layout" svg:width="0.202cm" svg:height="0.104cm" draw:transform="rotate (1.5707963267946) translate (1.789cm 0.985cm)">
            <text:p/>
            <draw:enhanced-geometry svg:viewBox="0 0 21600 21600" draw:type="rectangle" draw:enhanced-path="M 0 0 L 21600 0 21600 21600 0 21600 0 0 Z N"/>
          </draw:custom-shape>
          <draw:g draw:name="组合 728">
            <draw:custom-shape draw:name="矩形 729" draw:style-name="gr4" draw:text-style-name="P2" draw:layer="layout" svg:width="0.515cm" svg:height="0.535cm" draw:transform="rotate (0.7853981633973) translate (0.446cm 1.067cm)">
              <text:p/>
              <draw:enhanced-geometry svg:viewBox="0 0 21600 21600" draw:type="rectangle" draw:enhanced-path="M 0 0 L 21600 0 21600 21600 0 21600 0 0 Z N"/>
            </draw:custom-shape>
            <draw:custom-shape draw:name="矩形 730" draw:style-name="gr4" draw:text-style-name="P2" draw:layer="layout" svg:width="0.427cm" svg:height="0.443cm" draw:transform="rotate (0.7853981633973) translate (1.147cm 1.361cm)">
              <text:p/>
              <draw:enhanced-geometry svg:viewBox="0 0 21600 21600" draw:type="rectangle" draw:enhanced-path="M 0 0 L 21600 0 21600 21600 0 21600 0 0 Z N"/>
            </draw:custom-shape>
            <draw:custom-shape draw:name="矩形 731" draw:style-name="gr4" draw:text-style-name="P2" draw:layer="layout" svg:width="0.265cm" svg:height="0.276cm" draw:transform="rotate (0.7853981633973) translate (1.04cm 1.168cm)">
              <text:p/>
              <draw:enhanced-geometry svg:viewBox="0 0 21600 21600" draw:type="rectangle" draw:enhanced-path="M 0 0 L 21600 0 21600 21600 0 21600 0 0 Z N"/>
            </draw:custom-shape>
            <draw:custom-shape draw:name="矩形 732" draw:style-name="gr4" draw:text-style-name="P2" draw:layer="layout" svg:width="0.461cm" svg:height="0.478cm" draw:transform="rotate (0.7853981633973) translate (0.796cm 1.315cm)">
              <text:p/>
              <draw:enhanced-geometry svg:viewBox="0 0 21600 21600" draw:type="rectangle" draw:enhanced-path="M 0 0 L 21600 0 21600 21600 0 21600 0 0 Z N"/>
            </draw:custom-shape>
            <draw:custom-shape draw:name="矩形 733" draw:style-name="gr3" draw:text-style-name="P2" draw:layer="layout" svg:width="0.277cm" svg:height="0.287cm" draw:transform="rotate (0.7853981633973) translate (0.8cm 1.317cm)">
              <text:p/>
              <draw:enhanced-geometry svg:viewBox="0 0 21600 21600" draw:type="rectangle" draw:enhanced-path="M 0 0 L 21600 0 21600 21600 0 21600 0 0 Z N"/>
            </draw:custom-shape>
            <draw:custom-shape draw:name="矩形 734" draw:style-name="gr3" draw:text-style-name="P2" draw:layer="layout" svg:width="0.593cm" svg:height="0.615cm" draw:transform="rotate (0.7853981633973) translate (0.967cm 0.923cm)">
              <text:p/>
              <draw:enhanced-geometry svg:viewBox="0 0 21600 21600" draw:type="rectangle" draw:enhanced-path="M 0 0 L 21600 0 21600 21600 0 21600 0 0 Z N"/>
            </draw:custom-shape>
            <draw:custom-shape draw:name="矩形 735" draw:style-name="gr4" draw:text-style-name="P2" draw:layer="layout" svg:width="0.443cm" svg:height="0.46cm" draw:transform="rotate (0.7853981633973) translate (0.937cm 1.722cm)">
              <text:p/>
              <draw:enhanced-geometry svg:viewBox="0 0 21600 21600" draw:type="rectangle" draw:enhanced-path="M 0 0 L 21600 0 21600 21600 0 21600 0 0 Z N"/>
            </draw:custom-shape>
          </draw:g>
        </draw:g>
        <draw:g draw:name="组合 736">
          <draw:g draw:name="组合 737">
            <draw:custom-shape draw:name="矩形 741" draw:style-name="gr3" draw:text-style-name="P2" draw:layer="layout" svg:width="0.413cm" svg:height="0.413cm" draw:transform="rotate (0.7853981633973) translate (23.599cm 12.421cm)">
              <text:p/>
              <draw:enhanced-geometry svg:viewBox="0 0 21600 21600" draw:type="rectangle" draw:enhanced-path="M 0 0 L 21600 0 21600 21600 0 21600 0 0 Z N"/>
            </draw:custom-shape>
            <draw:custom-shape draw:name="矩形 742" draw:style-name="gr4" draw:text-style-name="P2" draw:layer="layout" svg:width="0.342cm" svg:height="0.342cm" draw:transform="rotate (0.7853981633973) translate (24.185cm 12.885cm)">
              <text:p/>
              <draw:enhanced-geometry svg:viewBox="0 0 21600 21600" draw:type="rectangle" draw:enhanced-path="M 0 0 L 21600 0 21600 21600 0 21600 0 0 Z N"/>
            </draw:custom-shape>
          </draw:g>
          <draw:custom-shape draw:name="矩形 738" draw:style-name="gr4" draw:text-style-name="P2" draw:layer="layout" svg:width="0.733cm" svg:height="0.733cm" draw:transform="rotate (-2.35619449019309) translate (23.136cm 12.603cm)">
            <text:p/>
            <draw:enhanced-geometry svg:viewBox="0 0 21600 21600" draw:type="rectangle" draw:enhanced-path="M 0 0 L 21600 0 21600 21600 0 21600 0 0 Z N"/>
          </draw:custom-shape>
          <draw:custom-shape draw:name="矩形 739" draw:style-name="gr3" draw:text-style-name="P2" draw:layer="layout" svg:width="0.366cm" svg:height="0.366cm" draw:transform="rotate (-2.35619449019309) translate (23.562cm 13.549cm)">
            <text:p/>
            <draw:enhanced-geometry svg:viewBox="0 0 21600 21600" draw:type="rectangle" draw:enhanced-path="M 0 0 L 21600 0 21600 21600 0 21600 0 0 Z N"/>
          </draw:custom-shape>
          <draw:custom-shape draw:name="矩形 740" draw:style-name="gr5" draw:text-style-name="P2" draw:layer="layout" svg:width="0.366cm" svg:height="0.366cm" draw:transform="rotate (-2.35619449019309) translate (23.044cm 12.192cm)">
            <text:p/>
            <draw:enhanced-geometry svg:viewBox="0 0 21600 21600" draw:type="rectangle" draw:enhanced-path="M 0 0 L 21600 0 21600 21600 0 21600 0 0 Z N"/>
          </draw:custom-shape>
        </draw:g>
        <draw:custom-shape draw:name="TextBox 7" draw:style-name="gr12" draw:text-style-name="P2" draw:layer="layout" svg:width="6.094cm" svg:height="1.098cm" svg:x="2.19cm" svg:y="0.514cm">
          <text:p text:style-name="P3">
            <text:span text:style-name="T7">審核作業</text:span>
            <text:span text:style-name="T7">-</text:span>
            <text:span text:style-name="T7">審查部</text:span>
          </text:p>
          <draw:enhanced-geometry svg:viewBox="0 0 21600 21600" draw:type="rectangle" draw:enhanced-path="M 0 0 L 21600 0 21600 21600 0 21600 0 0 Z N"/>
        </draw:custom-shape>
        <draw:frame draw:name="Picture 2" draw:style-name="gr27" draw:text-style-name="P1" draw:layer="layout" svg:width="12.2cm" svg:height="11.8cm" svg:x="1.099cm" svg:y="1.943cm">
          <draw:image xlink:href="Pictures/10000000000002C400000216A59F88A4.png" xlink:type="simple" xlink:show="embed" xlink:actuate="onLoad">
            <text:p/>
          </draw:image>
        </draw:frame>
        <draw:frame draw:name="Picture 3" draw:style-name="gr28" draw:text-style-name="P1" draw:layer="layout" svg:width="9.8cm" svg:height="8.4cm" svg:x="13.7cm" svg:y="1.943cm">
          <draw:image xlink:href="Pictures/10000000000002C2000001916F95F7BB.png" xlink:type="simple" xlink:show="embed" xlink:actuate="onLoad">
            <text:p/>
          </draw:image>
        </draw:frame>
        <presentation:notes draw:style-name="dp2">
          <draw:page-thumbnail draw:name="幻灯片图像占位符 1" draw:style-name="gr10" draw:layer="layout" svg:width="15.239cm" svg:height="8.572cm" svg:x="1.905cm" svg:y="3.175cm" draw:page-number="19" presentation:class="page"/>
          <draw:frame draw:name="备注占位符 2" presentation:style-name="pr3" draw:text-style-name="P2" draw:layer="layout" svg:width="16.839cm" svg:height="10cm" svg:x="1.561cm" svg:y="12.224cm" presentation:class="notes" presentation:user-transformed="true">
            <draw:text-box>
              <text:p>
                <text:span text:style-name="T10">這是回覆審核結果時的程式碼，</text:span>
                <text:span text:style-name="T10">obt-BACK-DATE</text:span>
                <text:span text:style-name="T10">在一般情況下是</text:span>
                <text:span text:style-name="T10">0</text:span>
                <text:span text:style-name="T10">，會在審核檔裡將已審核，不管是通過或不通過與回覆日期是</text:span>
                <text:span text:style-name="T10">0</text:span>
                <text:span text:style-name="T10">的資料寫入今天的日期後產生審核結果檔，</text:span>
                <text:span text:style-name="T10">BACK-DATE</text:span>
                <text:span text:style-name="T10">如果是輸入的特定日就會直接寫出審核結果檔，所以如果是分行新增審核完成案件的話需要審查部用修改填入日期後，再產生特定日期檔案。或是新增就多筆資料時可以執行兩次，一次把未填入回覆日期的新案件填入日期，另一次則選擇特定日期來產生檔案。</text:span>
              </text:p>
            </draw:text-box>
          </draw:frame>
          <draw:frame draw:name="灯片编号占位符 3" presentation:style-name="pr4" draw:text-style-name="P6" draw:layer="layout" svg:width="8.254cm" svg:height="1.273cm" svg:x="10.791cm" svg:y="24.126cm" presentation:class="page-number" presentation:user-transformed="true">
            <draw:text-box>
              <text:p text:style-name="P5">
                <text:span text:style-name="T3">
                  <text:page-number>&lt;編號&gt;</text:page-number>
                </text:span>
              </text:p>
            </draw:text-box>
          </draw:frame>
        </presentation:notes>
      </draw:page>
      <draw:page draw:name="page20" draw:style-name="dp1" draw:master-page-name="預設" presentation:presentation-page-layout-name="AL1T11">
        <draw:g draw:name="组合 3">
          <draw:custom-shape draw:name="等腰三角形 4" draw:style-name="gr3" draw:text-style-name="P2" draw:layer="layout" svg:width="7.615cm" svg:height="7.927cm" draw:transform="rotate (-1.57079632679579) translate (8.164cm 6.465cm)">
            <text:p/>
            <draw:enhanced-geometry svg:viewBox="0 0 21600 21600" draw:glue-points="?f0 0 ?f1 10800 0 21600 10800 21600 21600 21600 ?f7 10800" draw:text-areas="?f1 10800 ?f2 18000 ?f3 7200 ?f4 21600" draw:type="isosceles-triangle" draw:modifiers="10800" draw:enhanced-path="M ?f0 0 L 21600 21600 0 21600 Z N">
              <draw:equation draw:name="f0" draw:formula="$0 "/>
              <draw:equation draw:name="f1" draw:formula="$0 /2"/>
              <draw:equation draw:name="f2" draw:formula="?f1 +10800"/>
              <draw:equation draw:name="f3" draw:formula="$0 *2/3"/>
              <draw:equation draw:name="f4" draw:formula="?f3 +7200"/>
              <draw:equation draw:name="f5" draw:formula="21600-?f0 "/>
              <draw:equation draw:name="f6" draw:formula="?f5 /2"/>
              <draw:equation draw:name="f7" draw:formula="21600-?f6 "/>
              <draw:handle draw:handle-position="$0 top" draw:handle-range-x-minimum="0" draw:handle-range-x-maximum="21600"/>
            </draw:enhanced-geometry>
          </draw:custom-shape>
          <draw:custom-shape draw:name="矩形 5" draw:style-name="gr4" draw:text-style-name="P2" draw:layer="layout" svg:width="0.798cm" svg:height="0.903cm" draw:transform="rotate (0.7853981633973) translate (3.514cm 7.639cm)">
            <text:p/>
            <draw:enhanced-geometry svg:viewBox="0 0 21600 21600" draw:type="rectangle" draw:enhanced-path="M 0 0 L 21600 0 21600 21600 0 21600 0 0 Z N"/>
          </draw:custom-shape>
          <draw:custom-shape draw:name="矩形 6" draw:style-name="gr6" draw:text-style-name="P2" draw:layer="layout" svg:width="0.518cm" svg:height="0.586cm" draw:transform="rotate (0.7853981633973) translate (2.76cm 10.249cm)">
            <text:p/>
            <draw:enhanced-geometry svg:viewBox="0 0 21600 21600" draw:type="rectangle" draw:enhanced-path="M 0 0 L 21600 0 21600 21600 0 21600 0 0 Z N"/>
          </draw:custom-shape>
          <draw:custom-shape draw:name="矩形 7" draw:style-name="gr4" draw:text-style-name="P2" draw:layer="layout" svg:width="0.81cm" svg:height="0.917cm" draw:transform="rotate (0.7853981633973) translate (1.44cm 8.735cm)">
            <text:p/>
            <draw:enhanced-geometry svg:viewBox="0 0 21600 21600" draw:type="rectangle" draw:enhanced-path="M 0 0 L 21600 0 21600 21600 0 21600 0 0 Z N"/>
          </draw:custom-shape>
          <draw:custom-shape draw:name="矩形 8" draw:style-name="gr7" draw:text-style-name="P2" draw:layer="layout" svg:width="0.715cm" svg:height="0.81cm" draw:transform="rotate (0.7853981633973) translate (1.537cm 9.286cm)">
            <text:p/>
            <draw:enhanced-geometry svg:viewBox="0 0 21600 21600" draw:type="rectangle" draw:enhanced-path="M 0 0 L 21600 0 21600 21600 0 21600 0 0 Z N"/>
          </draw:custom-shape>
          <draw:custom-shape draw:name="矩形 9" draw:style-name="gr6" draw:text-style-name="P2" draw:layer="layout" svg:width="0.518cm" svg:height="0.293cm" draw:transform="rotate (0.7853981633973) translate (6.196cm 7.149cm)">
            <text:p/>
            <draw:enhanced-geometry svg:viewBox="0 0 21600 21600" draw:type="rectangle" draw:enhanced-path="M 0 0 L 21600 0 21600 21600 0 21600 0 0 Z N"/>
          </draw:custom-shape>
          <draw:custom-shape draw:name="矩形 10" draw:style-name="gr4" draw:text-style-name="P2" draw:layer="layout" svg:width="1.318cm" svg:height="1.492cm" draw:transform="rotate (0.7853981633973) translate (1.224cm 12.238cm)">
            <text:p/>
            <draw:enhanced-geometry svg:viewBox="0 0 21600 21600" draw:type="rectangle" draw:enhanced-path="M 0 0 L 21600 0 21600 21600 0 21600 0 0 Z N"/>
          </draw:custom-shape>
          <draw:custom-shape draw:name="矩形 11" draw:style-name="gr4" draw:text-style-name="P2" draw:layer="layout" svg:width="1.092cm" svg:height="1.236cm" draw:transform="rotate (0.7853981633973) translate (3.022cm 13.064cm)">
            <text:p/>
            <draw:enhanced-geometry svg:viewBox="0 0 21600 21600" draw:type="rectangle" draw:enhanced-path="M 0 0 L 21600 0 21600 21600 0 21600 0 0 Z N"/>
          </draw:custom-shape>
          <draw:custom-shape draw:name="矩形 12" draw:style-name="gr4" draw:text-style-name="P2" draw:layer="layout" svg:width="0.679cm" svg:height="0.769cm" draw:transform="rotate (0.7853981633973) translate (2.762cm 12.539cm)">
            <text:p/>
            <draw:enhanced-geometry svg:viewBox="0 0 21600 21600" draw:type="rectangle" draw:enhanced-path="M 0 0 L 21600 0 21600 21600 0 21600 0 0 Z N"/>
          </draw:custom-shape>
          <draw:custom-shape draw:name="矩形 13" draw:style-name="gr4" draw:text-style-name="P2" draw:layer="layout" svg:width="1.178cm" svg:height="1.334cm" draw:transform="rotate (0.7853981633973) translate (2.122cm 12.932cm)">
            <text:p/>
            <draw:enhanced-geometry svg:viewBox="0 0 21600 21600" draw:type="rectangle" draw:enhanced-path="M 0 0 L 21600 0 21600 21600 0 21600 0 0 Z N"/>
          </draw:custom-shape>
          <draw:custom-shape draw:name="矩形 14" draw:style-name="gr4" draw:text-style-name="P2" draw:layer="layout" svg:width="0.979cm" svg:height="1.108cm" draw:transform="rotate (0.7853981633973) translate (6.211cm 10.414cm)">
            <text:p/>
            <draw:enhanced-geometry svg:viewBox="0 0 21600 21600" draw:type="rectangle" draw:enhanced-path="M 0 0 L 21600 0 21600 21600 0 21600 0 0 Z N"/>
          </draw:custom-shape>
          <draw:custom-shape draw:name="矩形 15" draw:style-name="gr3" draw:text-style-name="P2" draw:layer="layout" svg:width="0.489cm" svg:height="0.554cm" draw:transform="rotate (0.7853981633973) translate (5.664cm 9.007cm)">
            <text:p/>
            <draw:enhanced-geometry svg:viewBox="0 0 21600 21600" draw:type="rectangle" draw:enhanced-path="M 0 0 L 21600 0 21600 21600 0 21600 0 0 Z N"/>
          </draw:custom-shape>
          <draw:custom-shape draw:name="矩形 16" draw:style-name="gr3" draw:text-style-name="P2" draw:layer="layout" svg:width="0.709cm" svg:height="0.802cm" draw:transform="rotate (0.7853981633973) translate (2.15cm 12.954cm)">
            <text:p/>
            <draw:enhanced-geometry svg:viewBox="0 0 21600 21600" draw:type="rectangle" draw:enhanced-path="M 0 0 L 21600 0 21600 21600 0 21600 0 0 Z N"/>
          </draw:custom-shape>
          <draw:custom-shape draw:name="矩形 17" draw:style-name="gr5" draw:text-style-name="P2" draw:layer="layout" svg:width="0.489cm" svg:height="0.554cm" draw:transform="rotate (0.7853981633973) translate (6.356cm 11.058cm)">
            <text:p/>
            <draw:enhanced-geometry svg:viewBox="0 0 21600 21600" draw:type="rectangle" draw:enhanced-path="M 0 0 L 21600 0 21600 21600 0 21600 0 0 Z N"/>
          </draw:custom-shape>
          <draw:custom-shape draw:name="矩形 18" draw:style-name="gr8" draw:text-style-name="P2" draw:layer="layout" svg:width="0.847cm" svg:height="0.959cm" draw:transform="rotate (0.7853981633973) translate (4.083cm 9.741cm)">
            <text:p/>
            <draw:enhanced-geometry svg:viewBox="0 0 21600 21600" draw:type="rectangle" draw:enhanced-path="M 0 0 L 21600 0 21600 21600 0 21600 0 0 Z N"/>
          </draw:custom-shape>
          <draw:custom-shape draw:name="矩形 19" draw:style-name="gr4" draw:text-style-name="P2" draw:layer="layout" svg:width="1.515cm" svg:height="1.715cm" draw:transform="rotate (0.7853981633973) translate (2.548cm 11.831cm)">
            <text:p/>
            <draw:enhanced-geometry svg:viewBox="0 0 21600 21600" draw:type="rectangle" draw:enhanced-path="M 0 0 L 21600 0 21600 21600 0 21600 0 0 Z N"/>
          </draw:custom-shape>
          <draw:custom-shape draw:name="矩形 20" draw:style-name="gr4" draw:text-style-name="P2" draw:layer="layout" svg:width="1.132cm" svg:height="1.282cm" draw:transform="rotate (0.7853981633973) translate (2.485cm 14.069cm)">
            <text:p/>
            <draw:enhanced-geometry svg:viewBox="0 0 21600 21600" draw:type="rectangle" draw:enhanced-path="M 0 0 L 21600 0 21600 21600 0 21600 0 0 Z N"/>
          </draw:custom-shape>
        </draw:g>
        <draw:g draw:name="组合 21">
          <draw:custom-shape draw:name="等腰三角形 22" draw:style-name="gr3" draw:text-style-name="P2" draw:layer="layout" svg:width="4.398cm" svg:height="4.579cm" draw:transform="rotate (-1.57079632679579) translate (25.316cm -0.141cm)">
            <text:p/>
            <draw:enhanced-geometry svg:viewBox="0 0 21600 21600" draw:glue-points="?f0 0 ?f1 10800 0 21600 10800 21600 21600 21600 ?f7 10800" draw:text-areas="?f1 10800 ?f2 18000 ?f3 7200 ?f4 21600" draw:type="isosceles-triangle" draw:modifiers="10800" draw:enhanced-path="M ?f0 0 L 21600 21600 0 21600 Z N">
              <draw:equation draw:name="f0" draw:formula="$0 "/>
              <draw:equation draw:name="f1" draw:formula="$0 /2"/>
              <draw:equation draw:name="f2" draw:formula="?f1 +10800"/>
              <draw:equation draw:name="f3" draw:formula="$0 *2/3"/>
              <draw:equation draw:name="f4" draw:formula="?f3 +7200"/>
              <draw:equation draw:name="f5" draw:formula="21600-?f0 "/>
              <draw:equation draw:name="f6" draw:formula="?f5 /2"/>
              <draw:equation draw:name="f7" draw:formula="21600-?f6 "/>
              <draw:handle draw:handle-position="$0 top" draw:handle-range-x-minimum="0" draw:handle-range-x-maximum="21600"/>
            </draw:enhanced-geometry>
          </draw:custom-shape>
          <draw:custom-shape draw:name="矩形 23" draw:style-name="gr4" draw:text-style-name="P2" draw:layer="layout" svg:width="0.46cm" svg:height="0.521cm" draw:transform="rotate (0.7853981633973) translate (22.629cm 0.537cm)">
            <text:p/>
            <draw:enhanced-geometry svg:viewBox="0 0 21600 21600" draw:type="rectangle" draw:enhanced-path="M 0 0 L 21600 0 21600 21600 0 21600 0 0 Z N"/>
          </draw:custom-shape>
          <draw:custom-shape draw:name="矩形 24" draw:style-name="gr6" draw:text-style-name="P2" draw:layer="layout" svg:width="0.299cm" svg:height="0.338cm" draw:transform="rotate (0.7853981633973) translate (22.194cm 2.045cm)">
            <text:p/>
            <draw:enhanced-geometry svg:viewBox="0 0 21600 21600" draw:type="rectangle" draw:enhanced-path="M 0 0 L 21600 0 21600 21600 0 21600 0 0 Z N"/>
          </draw:custom-shape>
          <draw:custom-shape draw:name="矩形 25" draw:style-name="gr4" draw:text-style-name="P2" draw:layer="layout" svg:width="0.468cm" svg:height="0.529cm" draw:transform="rotate (0.7853981633973) translate (21.432cm 1.17cm)">
            <text:p/>
            <draw:enhanced-geometry svg:viewBox="0 0 21600 21600" draw:type="rectangle" draw:enhanced-path="M 0 0 L 21600 0 21600 21600 0 21600 0 0 Z N"/>
          </draw:custom-shape>
          <draw:custom-shape draw:name="矩形 26" draw:style-name="gr7" draw:text-style-name="P2" draw:layer="layout" svg:width="0.413cm" svg:height="0.467cm" draw:transform="rotate (0.7853981633973) translate (21.487cm 1.489cm)">
            <text:p/>
            <draw:enhanced-geometry svg:viewBox="0 0 21600 21600" draw:type="rectangle" draw:enhanced-path="M 0 0 L 21600 0 21600 21600 0 21600 0 0 Z N"/>
          </draw:custom-shape>
          <draw:custom-shape draw:name="矩形 27" draw:style-name="gr6" draw:text-style-name="P2" draw:layer="layout" svg:width="0.299cm" svg:height="0.169cm" draw:transform="rotate (0.7853981633973) translate (24.178cm 0.254cm)">
            <text:p/>
            <draw:enhanced-geometry svg:viewBox="0 0 21600 21600" draw:type="rectangle" draw:enhanced-path="M 0 0 L 21600 0 21600 21600 0 21600 0 0 Z N"/>
          </draw:custom-shape>
          <draw:custom-shape draw:name="矩形 28" draw:style-name="gr4" draw:text-style-name="P2" draw:layer="layout" svg:width="0.761cm" svg:height="0.861cm" draw:transform="rotate (0.7853981633973) translate (21.307cm 3.193cm)">
            <text:p/>
            <draw:enhanced-geometry svg:viewBox="0 0 21600 21600" draw:type="rectangle" draw:enhanced-path="M 0 0 L 21600 0 21600 21600 0 21600 0 0 Z N"/>
          </draw:custom-shape>
          <draw:custom-shape draw:name="矩形 29" draw:style-name="gr4" draw:text-style-name="P2" draw:layer="layout" svg:width="0.631cm" svg:height="0.714cm" draw:transform="rotate (0.7853981633973) translate (22.346cm 3.671cm)">
            <text:p/>
            <draw:enhanced-geometry svg:viewBox="0 0 21600 21600" draw:type="rectangle" draw:enhanced-path="M 0 0 L 21600 0 21600 21600 0 21600 0 0 Z N"/>
          </draw:custom-shape>
          <draw:custom-shape draw:name="矩形 30" draw:style-name="gr4" draw:text-style-name="P2" draw:layer="layout" svg:width="0.392cm" svg:height="0.444cm" draw:transform="rotate (0.7853981633973) translate (22.195cm 3.367cm)">
            <text:p/>
            <draw:enhanced-geometry svg:viewBox="0 0 21600 21600" draw:type="rectangle" draw:enhanced-path="M 0 0 L 21600 0 21600 21600 0 21600 0 0 Z N"/>
          </draw:custom-shape>
          <draw:custom-shape draw:name="矩形 31" draw:style-name="gr4" draw:text-style-name="P2" draw:layer="layout" svg:width="0.68cm" svg:height="0.77cm" draw:transform="rotate (0.7853981633973) translate (21.825cm 3.595cm)">
            <text:p/>
            <draw:enhanced-geometry svg:viewBox="0 0 21600 21600" draw:type="rectangle" draw:enhanced-path="M 0 0 L 21600 0 21600 21600 0 21600 0 0 Z N"/>
          </draw:custom-shape>
          <draw:custom-shape draw:name="矩形 32" draw:style-name="gr4" draw:text-style-name="P2" draw:layer="layout" svg:width="0.565cm" svg:height="0.64cm" draw:transform="rotate (0.7853981633973) translate (24.187cm 2.14cm)">
            <text:p/>
            <draw:enhanced-geometry svg:viewBox="0 0 21600 21600" draw:type="rectangle" draw:enhanced-path="M 0 0 L 21600 0 21600 21600 0 21600 0 0 Z N"/>
          </draw:custom-shape>
          <draw:custom-shape draw:name="矩形 33" draw:style-name="gr3" draw:text-style-name="P2" draw:layer="layout" svg:width="0.282cm" svg:height="0.319cm" draw:transform="rotate (0.7853981633973) translate (23.872cm 1.327cm)">
            <text:p/>
            <draw:enhanced-geometry svg:viewBox="0 0 21600 21600" draw:type="rectangle" draw:enhanced-path="M 0 0 L 21600 0 21600 21600 0 21600 0 0 Z N"/>
          </draw:custom-shape>
          <draw:custom-shape draw:name="矩形 34" draw:style-name="gr3" draw:text-style-name="P2" draw:layer="layout" svg:width="0.409cm" svg:height="0.463cm" draw:transform="rotate (0.7853981633973) translate (21.842cm 3.607cm)">
            <text:p/>
            <draw:enhanced-geometry svg:viewBox="0 0 21600 21600" draw:type="rectangle" draw:enhanced-path="M 0 0 L 21600 0 21600 21600 0 21600 0 0 Z N"/>
          </draw:custom-shape>
          <draw:custom-shape draw:name="矩形 35" draw:style-name="gr5" draw:text-style-name="P2" draw:layer="layout" svg:width="0.282cm" svg:height="0.319cm" draw:transform="rotate (0.7853981633973) translate (24.271cm 2.512cm)">
            <text:p/>
            <draw:enhanced-geometry svg:viewBox="0 0 21600 21600" draw:type="rectangle" draw:enhanced-path="M 0 0 L 21600 0 21600 21600 0 21600 0 0 Z N"/>
          </draw:custom-shape>
          <draw:custom-shape draw:name="矩形 36" draw:style-name="gr8" draw:text-style-name="P2" draw:layer="layout" svg:width="0.489cm" svg:height="0.554cm" draw:transform="rotate (0.7853981633973) translate (22.958cm 1.751cm)">
            <text:p/>
            <draw:enhanced-geometry svg:viewBox="0 0 21600 21600" draw:type="rectangle" draw:enhanced-path="M 0 0 L 21600 0 21600 21600 0 21600 0 0 Z N"/>
          </draw:custom-shape>
          <draw:custom-shape draw:name="矩形 37" draw:style-name="gr4" draw:text-style-name="P2" draw:layer="layout" svg:width="0.875cm" svg:height="0.99cm" draw:transform="rotate (0.7853981633973) translate (22.071cm 2.959cm)">
            <text:p/>
            <draw:enhanced-geometry svg:viewBox="0 0 21600 21600" draw:type="rectangle" draw:enhanced-path="M 0 0 L 21600 0 21600 21600 0 21600 0 0 Z N"/>
          </draw:custom-shape>
          <draw:custom-shape draw:name="矩形 38" draw:style-name="gr4" draw:text-style-name="P2" draw:layer="layout" svg:width="0.654cm" svg:height="0.74cm" draw:transform="rotate (0.7853981633973) translate (22.035cm 4.251cm)">
            <text:p/>
            <draw:enhanced-geometry svg:viewBox="0 0 21600 21600" draw:type="rectangle" draw:enhanced-path="M 0 0 L 21600 0 21600 21600 0 21600 0 0 Z N"/>
          </draw:custom-shape>
        </draw:g>
        <draw:custom-shape draw:name="TextBox 7" draw:style-name="gr9" draw:text-style-name="P2" draw:layer="layout" svg:width="13.881cm" svg:height="1.605cm" svg:x="5.699cm" svg:y="6.344cm">
          <text:p text:style-name="P4">
            <text:span text:style-name="T4">回覆審核結果</text:span>
          </text:p>
          <draw:enhanced-geometry svg:viewBox="0 0 21600 21600" draw:type="rectangle" draw:enhanced-path="M 0 0 L 21600 0 21600 21600 0 21600 0 0 Z N"/>
        </draw:custom-shape>
        <draw:custom-shape draw:name="矩形 41" draw:style-name="gr11" draw:text-style-name="P2" draw:layer="layout" svg:width="2.099cm" svg:height="2.099cm" svg:x="11.6cm" svg:y="3.943cm">
          <text:p text:style-name="P4">
            <text:span text:style-name="T5">
              PART 
              <text:s text:c="2"/>
              04
            </text:span>
          </text:p>
          <draw:enhanced-geometry svg:viewBox="0 0 21600 21600" draw:type="rectangle" draw:enhanced-path="M 0 0 L 21600 0 21600 21600 0 21600 0 0 Z N"/>
        </draw:custom-shape>
        <draw:g draw:name="组合 43">
          <draw:line draw:name="直接连接符 44" draw:style-name="gr1" draw:text-style-name="P1" draw:layer="layout" svg:x1="16.326cm" svg:y1="4.797cm" svg:x2="17.818cm" svg:y2="3.305cm">
            <text:p/>
          </draw:line>
          <draw:line draw:name="直接连接符 45" draw:style-name="gr2" draw:text-style-name="P1" draw:layer="layout" svg:x1="15.621cm" svg:y1="5.855cm" svg:x2="17.114cm" svg:y2="4.363cm">
            <text:p/>
          </draw:line>
        </draw:g>
        <draw:line draw:name="直接连接符 46" draw:style-name="gr1" draw:text-style-name="P1" draw:layer="layout" svg:x1="7.266cm" svg:y1="8.464cm" svg:x2="8.558cm" svg:y2="7.172cm">
          <text:p/>
        </draw:line>
        <draw:custom-shape draw:name="文本框 1" draw:style-name="gr9" draw:text-style-name="P2" draw:layer="layout" svg:width="3.961cm" svg:height="0.589cm" svg:x="4.292cm" svg:y="1.932cm">
          <text:p text:style-name="P3">
            <text:span text:style-name="T6">https://www.ypppt.com/</text:span>
          </text:p>
          <draw:enhanced-geometry svg:viewBox="0 0 21600 21600" draw:type="rectangle" draw:enhanced-path="M 0 0 L 21600 0 21600 21600 0 21600 0 0 Z N"/>
        </draw:custom-shape>
        <presentation:notes draw:style-name="dp2">
          <draw:page-thumbnail draw:name="幻灯片图像占位符 1" draw:style-name="gr10" draw:layer="layout" svg:width="15.239cm" svg:height="8.572cm" svg:x="1.905cm" svg:y="3.175cm" draw:page-number="20" presentation:class="page"/>
          <draw:frame draw:name="备注占位符 2" presentation:style-name="pr1" draw:text-style-name="P2" draw:layer="layout" svg:width="15.239cm" svg:height="10cm" svg:x="1.905cm" svg:y="12.224cm" presentation:class="notes" presentation:user-transformed="true">
            <draw:text-box>
              <text:p/>
            </draw:text-box>
          </draw:frame>
          <draw:frame draw:name="灯片编号占位符 3" presentation:style-name="pr2" draw:text-style-name="P6" draw:layer="layout" svg:width="8.254cm" svg:height="1.273cm" svg:x="10.791cm" svg:y="24.126cm" presentation:class="page-number" presentation:user-transformed="true">
            <draw:text-box>
              <text:p text:style-name="P5">
                <text:span text:style-name="T3">
                  <text:page-number>&lt;編號&gt;</text:page-number>
                </text:span>
              </text:p>
            </draw:text-box>
          </draw:frame>
        </presentation:notes>
      </draw:page>
      <draw:page draw:name="page21" draw:style-name="dp1" draw:master-page-name="預設_20_1">
        <draw:frame draw:name="Picture 2" draw:style-name="gr17" draw:text-style-name="P1" draw:layer="layout" svg:width="21.919cm" svg:height="10.2cm" svg:x="0.699cm" svg:y="1.943cm">
          <draw:image xlink:href="Pictures/10000000000003D6000001C96CAC3EFE.png" xlink:type="simple" xlink:show="embed" xlink:actuate="onLoad">
            <text:p/>
          </draw:image>
        </draw:frame>
        <draw:g draw:name="组合 726">
          <draw:custom-shape draw:name="矩形 727" draw:style-name="gr6" draw:text-style-name="P2" draw:layer="layout" svg:width="0.202cm" svg:height="0.104cm" draw:transform="rotate (1.5707963267946) translate (1.789cm 0.985cm)">
            <text:p/>
            <draw:enhanced-geometry svg:viewBox="0 0 21600 21600" draw:type="rectangle" draw:enhanced-path="M 0 0 L 21600 0 21600 21600 0 21600 0 0 Z N"/>
          </draw:custom-shape>
          <draw:g draw:name="组合 728">
            <draw:custom-shape draw:name="矩形 729" draw:style-name="gr4" draw:text-style-name="P2" draw:layer="layout" svg:width="0.515cm" svg:height="0.535cm" draw:transform="rotate (0.7853981633973) translate (0.446cm 1.067cm)">
              <text:p/>
              <draw:enhanced-geometry svg:viewBox="0 0 21600 21600" draw:type="rectangle" draw:enhanced-path="M 0 0 L 21600 0 21600 21600 0 21600 0 0 Z N"/>
            </draw:custom-shape>
            <draw:custom-shape draw:name="矩形 730" draw:style-name="gr4" draw:text-style-name="P2" draw:layer="layout" svg:width="0.427cm" svg:height="0.443cm" draw:transform="rotate (0.7853981633973) translate (1.147cm 1.361cm)">
              <text:p/>
              <draw:enhanced-geometry svg:viewBox="0 0 21600 21600" draw:type="rectangle" draw:enhanced-path="M 0 0 L 21600 0 21600 21600 0 21600 0 0 Z N"/>
            </draw:custom-shape>
            <draw:custom-shape draw:name="矩形 731" draw:style-name="gr4" draw:text-style-name="P2" draw:layer="layout" svg:width="0.265cm" svg:height="0.276cm" draw:transform="rotate (0.7853981633973) translate (1.04cm 1.168cm)">
              <text:p/>
              <draw:enhanced-geometry svg:viewBox="0 0 21600 21600" draw:type="rectangle" draw:enhanced-path="M 0 0 L 21600 0 21600 21600 0 21600 0 0 Z N"/>
            </draw:custom-shape>
            <draw:custom-shape draw:name="矩形 732" draw:style-name="gr4" draw:text-style-name="P2" draw:layer="layout" svg:width="0.461cm" svg:height="0.478cm" draw:transform="rotate (0.7853981633973) translate (0.796cm 1.315cm)">
              <text:p/>
              <draw:enhanced-geometry svg:viewBox="0 0 21600 21600" draw:type="rectangle" draw:enhanced-path="M 0 0 L 21600 0 21600 21600 0 21600 0 0 Z N"/>
            </draw:custom-shape>
            <draw:custom-shape draw:name="矩形 733" draw:style-name="gr3" draw:text-style-name="P2" draw:layer="layout" svg:width="0.277cm" svg:height="0.287cm" draw:transform="rotate (0.7853981633973) translate (0.8cm 1.317cm)">
              <text:p/>
              <draw:enhanced-geometry svg:viewBox="0 0 21600 21600" draw:type="rectangle" draw:enhanced-path="M 0 0 L 21600 0 21600 21600 0 21600 0 0 Z N"/>
            </draw:custom-shape>
            <draw:custom-shape draw:name="矩形 734" draw:style-name="gr3" draw:text-style-name="P2" draw:layer="layout" svg:width="0.593cm" svg:height="0.615cm" draw:transform="rotate (0.7853981633973) translate (0.967cm 0.923cm)">
              <text:p/>
              <draw:enhanced-geometry svg:viewBox="0 0 21600 21600" draw:type="rectangle" draw:enhanced-path="M 0 0 L 21600 0 21600 21600 0 21600 0 0 Z N"/>
            </draw:custom-shape>
            <draw:custom-shape draw:name="矩形 735" draw:style-name="gr4" draw:text-style-name="P2" draw:layer="layout" svg:width="0.443cm" svg:height="0.46cm" draw:transform="rotate (0.7853981633973) translate (0.937cm 1.722cm)">
              <text:p/>
              <draw:enhanced-geometry svg:viewBox="0 0 21600 21600" draw:type="rectangle" draw:enhanced-path="M 0 0 L 21600 0 21600 21600 0 21600 0 0 Z N"/>
            </draw:custom-shape>
          </draw:g>
        </draw:g>
        <draw:g draw:name="组合 736">
          <draw:g draw:name="组合 737">
            <draw:custom-shape draw:name="矩形 741" draw:style-name="gr3" draw:text-style-name="P2" draw:layer="layout" svg:width="0.413cm" svg:height="0.413cm" draw:transform="rotate (0.7853981633973) translate (23.599cm 12.421cm)">
              <text:p/>
              <draw:enhanced-geometry svg:viewBox="0 0 21600 21600" draw:type="rectangle" draw:enhanced-path="M 0 0 L 21600 0 21600 21600 0 21600 0 0 Z N"/>
            </draw:custom-shape>
            <draw:custom-shape draw:name="矩形 742" draw:style-name="gr4" draw:text-style-name="P2" draw:layer="layout" svg:width="0.342cm" svg:height="0.342cm" draw:transform="rotate (0.7853981633973) translate (24.185cm 12.885cm)">
              <text:p/>
              <draw:enhanced-geometry svg:viewBox="0 0 21600 21600" draw:type="rectangle" draw:enhanced-path="M 0 0 L 21600 0 21600 21600 0 21600 0 0 Z N"/>
            </draw:custom-shape>
          </draw:g>
          <draw:custom-shape draw:name="矩形 738" draw:style-name="gr4" draw:text-style-name="P2" draw:layer="layout" svg:width="0.733cm" svg:height="0.733cm" draw:transform="rotate (-2.35619449019309) translate (23.136cm 12.603cm)">
            <text:p/>
            <draw:enhanced-geometry svg:viewBox="0 0 21600 21600" draw:type="rectangle" draw:enhanced-path="M 0 0 L 21600 0 21600 21600 0 21600 0 0 Z N"/>
          </draw:custom-shape>
          <draw:custom-shape draw:name="矩形 739" draw:style-name="gr3" draw:text-style-name="P2" draw:layer="layout" svg:width="0.366cm" svg:height="0.366cm" draw:transform="rotate (-2.35619449019309) translate (23.562cm 13.549cm)">
            <text:p/>
            <draw:enhanced-geometry svg:viewBox="0 0 21600 21600" draw:type="rectangle" draw:enhanced-path="M 0 0 L 21600 0 21600 21600 0 21600 0 0 Z N"/>
          </draw:custom-shape>
          <draw:custom-shape draw:name="矩形 740" draw:style-name="gr5" draw:text-style-name="P2" draw:layer="layout" svg:width="0.366cm" svg:height="0.366cm" draw:transform="rotate (-2.35619449019309) translate (23.044cm 12.192cm)">
            <text:p/>
            <draw:enhanced-geometry svg:viewBox="0 0 21600 21600" draw:type="rectangle" draw:enhanced-path="M 0 0 L 21600 0 21600 21600 0 21600 0 0 Z N"/>
          </draw:custom-shape>
        </draw:g>
        <draw:custom-shape draw:name="TextBox 7" draw:style-name="gr12" draw:text-style-name="P2" draw:layer="layout" svg:width="4.744cm" svg:height="1.098cm" svg:x="2.355cm" svg:y="0.514cm">
          <text:p text:style-name="P3">
            <text:span text:style-name="T7">回覆審核結果</text:span>
          </text:p>
          <draw:enhanced-geometry svg:viewBox="0 0 21600 21600" draw:type="rectangle" draw:enhanced-path="M 0 0 L 21600 0 21600 21600 0 21600 0 0 Z N"/>
        </draw:custom-shape>
        <draw:g draw:name="群組 26">
          <draw:frame draw:name="圖片 23" draw:style-name="gr19" draw:text-style-name="P1" draw:layer="layout" svg:width="19.609cm" svg:height="6.4cm" svg:x="5.691cm" svg:y="7.144cm">
            <draw:image xlink:href="Pictures/10000201000002DC000000E972E58F7F.png" xlink:type="simple" xlink:show="embed" xlink:actuate="onLoad">
              <text:p/>
            </draw:image>
          </draw:frame>
          <draw:custom-shape draw:name="向上箭號 24" draw:style-name="gr14" draw:text-style-name="P2" draw:layer="layout" svg:width="0.779cm" svg:height="1.599cm" draw:transform="rotate (0.715934059167939) translate (13.1cm 11.056cm)">
            <text:p/>
            <draw:enhanced-geometry svg:viewBox="0 0 21600 21600" draw:text-areas="?f0 ?f7 ?f2 21600" draw:type="up-arrow" draw:modifiers="5400 5400" draw:enhanced-path="M ?f0 21600 L ?f0 ?f1 0 ?f1 10800 0 21600 ?f1 ?f2 ?f1 ?f2 21600 Z N">
              <draw:equation draw:name="f0" draw:formula="$1 "/>
              <draw:equation draw:name="f1" draw:formula="$0 "/>
              <draw:equation draw:name="f2" draw:formula="21600-$1 "/>
              <draw:equation draw:name="f3" draw:formula="21600-?f1 "/>
              <draw:equation draw:name="f4" draw:formula="?f3 *?f0 /10800"/>
              <draw:equation draw:name="f5" draw:formula="?f1 +?f4 "/>
              <draw:equation draw:name="f6" draw:formula="?f1 *?f0 /10800"/>
              <draw:equation draw:name="f7" draw:formula="?f1 -?f6 "/>
              <draw:handle draw:handle-position="$1 $0" draw:handle-range-x-minimum="0" draw:handle-range-x-maximum="10800" draw:handle-range-y-minimum="0" draw:handle-range-y-maximum="21600"/>
            </draw:enhanced-geometry>
          </draw:custom-shape>
        </draw:g>
        <presentation:notes draw:style-name="dp2">
          <draw:page-thumbnail draw:name="幻灯片图像占位符 1" draw:style-name="gr10" draw:layer="layout" svg:width="15.239cm" svg:height="8.572cm" svg:x="1.905cm" svg:y="3.175cm" draw:page-number="21" presentation:class="page"/>
          <draw:frame draw:name="备注占位符 2" presentation:style-name="pr3" draw:text-style-name="P2" draw:layer="layout" svg:width="15.239cm" svg:height="10cm" svg:x="1.905cm" svg:y="12.224cm" presentation:class="notes" presentation:user-transformed="true">
            <draw:text-box>
              <text:p>
                <text:span text:style-name="T10">產生回覆審核結果檔案後，就可以到審查部報表系統執行產生批次案件審核結果檔將下載的檔案轉為</text:span>
                <text:span text:style-name="T10">EXCEL</text:span>
                <text:span text:style-name="T10">。</text:span>
              </text:p>
            </draw:text-box>
          </draw:frame>
          <draw:frame draw:name="灯片编号占位符 3" presentation:style-name="pr4" draw:text-style-name="P6" draw:layer="layout" svg:width="8.254cm" svg:height="1.273cm" svg:x="10.791cm" svg:y="24.126cm" presentation:class="page-number" presentation:user-transformed="true">
            <draw:text-box>
              <text:p text:style-name="P5">
                <text:span text:style-name="T3">
                  <text:page-number>&lt;編號&gt;</text:page-number>
                </text:span>
              </text:p>
            </draw:text-box>
          </draw:frame>
        </presentation:notes>
      </draw:page>
      <draw:page draw:name="page22" draw:style-name="dp1" draw:master-page-name="預設_20_1">
        <draw:g draw:name="组合 726">
          <draw:custom-shape draw:name="矩形 727" draw:style-name="gr6" draw:text-style-name="P2" draw:layer="layout" svg:width="0.202cm" svg:height="0.104cm" draw:transform="rotate (1.5707963267946) translate (1.789cm 0.985cm)">
            <text:p/>
            <draw:enhanced-geometry svg:viewBox="0 0 21600 21600" draw:type="rectangle" draw:enhanced-path="M 0 0 L 21600 0 21600 21600 0 21600 0 0 Z N"/>
          </draw:custom-shape>
          <draw:g draw:name="组合 728">
            <draw:custom-shape draw:name="矩形 729" draw:style-name="gr4" draw:text-style-name="P2" draw:layer="layout" svg:width="0.515cm" svg:height="0.535cm" draw:transform="rotate (0.7853981633973) translate (0.446cm 1.067cm)">
              <text:p/>
              <draw:enhanced-geometry svg:viewBox="0 0 21600 21600" draw:type="rectangle" draw:enhanced-path="M 0 0 L 21600 0 21600 21600 0 21600 0 0 Z N"/>
            </draw:custom-shape>
            <draw:custom-shape draw:name="矩形 730" draw:style-name="gr4" draw:text-style-name="P2" draw:layer="layout" svg:width="0.427cm" svg:height="0.443cm" draw:transform="rotate (0.7853981633973) translate (1.147cm 1.361cm)">
              <text:p/>
              <draw:enhanced-geometry svg:viewBox="0 0 21600 21600" draw:type="rectangle" draw:enhanced-path="M 0 0 L 21600 0 21600 21600 0 21600 0 0 Z N"/>
            </draw:custom-shape>
            <draw:custom-shape draw:name="矩形 731" draw:style-name="gr4" draw:text-style-name="P2" draw:layer="layout" svg:width="0.265cm" svg:height="0.276cm" draw:transform="rotate (0.7853981633973) translate (1.04cm 1.168cm)">
              <text:p/>
              <draw:enhanced-geometry svg:viewBox="0 0 21600 21600" draw:type="rectangle" draw:enhanced-path="M 0 0 L 21600 0 21600 21600 0 21600 0 0 Z N"/>
            </draw:custom-shape>
            <draw:custom-shape draw:name="矩形 732" draw:style-name="gr4" draw:text-style-name="P2" draw:layer="layout" svg:width="0.461cm" svg:height="0.478cm" draw:transform="rotate (0.7853981633973) translate (0.796cm 1.315cm)">
              <text:p/>
              <draw:enhanced-geometry svg:viewBox="0 0 21600 21600" draw:type="rectangle" draw:enhanced-path="M 0 0 L 21600 0 21600 21600 0 21600 0 0 Z N"/>
            </draw:custom-shape>
            <draw:custom-shape draw:name="矩形 733" draw:style-name="gr3" draw:text-style-name="P2" draw:layer="layout" svg:width="0.277cm" svg:height="0.287cm" draw:transform="rotate (0.7853981633973) translate (0.8cm 1.317cm)">
              <text:p/>
              <draw:enhanced-geometry svg:viewBox="0 0 21600 21600" draw:type="rectangle" draw:enhanced-path="M 0 0 L 21600 0 21600 21600 0 21600 0 0 Z N"/>
            </draw:custom-shape>
            <draw:custom-shape draw:name="矩形 734" draw:style-name="gr3" draw:text-style-name="P2" draw:layer="layout" svg:width="0.593cm" svg:height="0.615cm" draw:transform="rotate (0.7853981633973) translate (0.967cm 0.923cm)">
              <text:p/>
              <draw:enhanced-geometry svg:viewBox="0 0 21600 21600" draw:type="rectangle" draw:enhanced-path="M 0 0 L 21600 0 21600 21600 0 21600 0 0 Z N"/>
            </draw:custom-shape>
            <draw:custom-shape draw:name="矩形 735" draw:style-name="gr4" draw:text-style-name="P2" draw:layer="layout" svg:width="0.443cm" svg:height="0.46cm" draw:transform="rotate (0.7853981633973) translate (0.937cm 1.722cm)">
              <text:p/>
              <draw:enhanced-geometry svg:viewBox="0 0 21600 21600" draw:type="rectangle" draw:enhanced-path="M 0 0 L 21600 0 21600 21600 0 21600 0 0 Z N"/>
            </draw:custom-shape>
          </draw:g>
        </draw:g>
        <draw:g draw:name="组合 736">
          <draw:g draw:name="组合 737">
            <draw:custom-shape draw:name="矩形 741" draw:style-name="gr3" draw:text-style-name="P2" draw:layer="layout" svg:width="0.413cm" svg:height="0.413cm" draw:transform="rotate (0.7853981633973) translate (23.599cm 12.421cm)">
              <text:p/>
              <draw:enhanced-geometry svg:viewBox="0 0 21600 21600" draw:type="rectangle" draw:enhanced-path="M 0 0 L 21600 0 21600 21600 0 21600 0 0 Z N"/>
            </draw:custom-shape>
            <draw:custom-shape draw:name="矩形 742" draw:style-name="gr4" draw:text-style-name="P2" draw:layer="layout" svg:width="0.342cm" svg:height="0.342cm" draw:transform="rotate (0.7853981633973) translate (24.185cm 12.885cm)">
              <text:p/>
              <draw:enhanced-geometry svg:viewBox="0 0 21600 21600" draw:type="rectangle" draw:enhanced-path="M 0 0 L 21600 0 21600 21600 0 21600 0 0 Z N"/>
            </draw:custom-shape>
          </draw:g>
          <draw:custom-shape draw:name="矩形 738" draw:style-name="gr4" draw:text-style-name="P2" draw:layer="layout" svg:width="0.733cm" svg:height="0.733cm" draw:transform="rotate (-2.35619449019309) translate (23.136cm 12.603cm)">
            <text:p/>
            <draw:enhanced-geometry svg:viewBox="0 0 21600 21600" draw:type="rectangle" draw:enhanced-path="M 0 0 L 21600 0 21600 21600 0 21600 0 0 Z N"/>
          </draw:custom-shape>
          <draw:custom-shape draw:name="矩形 739" draw:style-name="gr3" draw:text-style-name="P2" draw:layer="layout" svg:width="0.366cm" svg:height="0.366cm" draw:transform="rotate (-2.35619449019309) translate (23.562cm 13.549cm)">
            <text:p/>
            <draw:enhanced-geometry svg:viewBox="0 0 21600 21600" draw:type="rectangle" draw:enhanced-path="M 0 0 L 21600 0 21600 21600 0 21600 0 0 Z N"/>
          </draw:custom-shape>
          <draw:custom-shape draw:name="矩形 740" draw:style-name="gr5" draw:text-style-name="P2" draw:layer="layout" svg:width="0.366cm" svg:height="0.366cm" draw:transform="rotate (-2.35619449019309) translate (23.044cm 12.192cm)">
            <text:p/>
            <draw:enhanced-geometry svg:viewBox="0 0 21600 21600" draw:type="rectangle" draw:enhanced-path="M 0 0 L 21600 0 21600 21600 0 21600 0 0 Z N"/>
          </draw:custom-shape>
        </draw:g>
        <draw:custom-shape draw:name="TextBox 7" draw:style-name="gr12" draw:text-style-name="P2" draw:layer="layout" svg:width="4.744cm" svg:height="1.098cm" svg:x="2.355cm" svg:y="0.514cm">
          <text:p text:style-name="P3">
            <text:span text:style-name="T7">回覆審核結果</text:span>
          </text:p>
          <draw:enhanced-geometry svg:viewBox="0 0 21600 21600" draw:type="rectangle" draw:enhanced-path="M 0 0 L 21600 0 21600 21600 0 21600 0 0 Z N"/>
        </draw:custom-shape>
        <draw:frame draw:name="圖片 20" draw:style-name="gr20" draw:text-style-name="P1" draw:layer="layout" svg:width="12.4cm" svg:height="12.543cm" svg:x="0.699cm" svg:y="1.743cm">
          <draw:image xlink:href="Pictures/10000201000002790000025122F6E47F.png" xlink:type="simple" xlink:show="embed" xlink:actuate="onLoad">
            <text:p/>
          </draw:image>
        </draw:frame>
        <draw:frame draw:name="Picture 2" draw:style-name="gr29" draw:text-style-name="P1" draw:layer="layout" svg:width="12cm" svg:height="9.259cm" svg:x="13.1cm" svg:y="1.743cm">
          <draw:image xlink:href="Pictures/100000000000022D0000015E0027AA45.png" xlink:type="simple" xlink:show="embed" xlink:actuate="onLoad">
            <text:p/>
          </draw:image>
        </draw:frame>
        <presentation:notes draw:style-name="dp2">
          <draw:page-thumbnail draw:name="幻灯片图像占位符 1" draw:style-name="gr10" draw:layer="layout" svg:width="15.239cm" svg:height="8.572cm" svg:x="1.905cm" svg:y="3.175cm" draw:page-number="22" presentation:class="page"/>
          <draw:frame draw:name="备注占位符 2" presentation:style-name="pr3" draw:text-style-name="P2" draw:layer="layout" svg:width="15.239cm" svg:height="10cm" svg:x="1.905cm" svg:y="12.224cm" presentation:class="notes" presentation:user-transformed="true">
            <draw:text-box>
              <text:p>
                <text:span text:style-name="T10">這是結果檔轉</text:span>
                <text:span text:style-name="T10">EXCEL</text:span>
                <text:span text:style-name="T10">的程式碼，流程大致是把下載的檔案開啟並讀進</text:span>
                <text:span text:style-name="T10">EXCEL</text:span>
                <text:span text:style-name="T10">裡，再根據營建署提供的審核結果檔格式依序填入審核結果，完成後就能將產生的</text:span>
                <text:span text:style-name="T10">EXCEL</text:span>
                <text:span text:style-name="T10">檔案上傳至營建署的網站等待營建署確認。</text:span>
              </text:p>
            </draw:text-box>
          </draw:frame>
          <draw:frame draw:name="灯片编号占位符 3" presentation:style-name="pr4" draw:text-style-name="P6" draw:layer="layout" svg:width="8.254cm" svg:height="1.273cm" svg:x="10.791cm" svg:y="24.126cm" presentation:class="page-number" presentation:user-transformed="true">
            <draw:text-box>
              <text:p text:style-name="P5">
                <text:span text:style-name="T3">
                  <text:page-number>&lt;編號&gt;</text:page-number>
                </text:span>
              </text:p>
            </draw:text-box>
          </draw:frame>
        </presentation:notes>
      </draw:page>
      <draw:page draw:name="page23" draw:style-name="dp1" draw:master-page-name="預設_20_1">
        <draw:g draw:name="组合 726">
          <draw:custom-shape draw:name="矩形 727" draw:style-name="gr6" draw:text-style-name="P2" draw:layer="layout" svg:width="0.202cm" svg:height="0.104cm" draw:transform="rotate (1.5707963267946) translate (1.789cm 0.985cm)">
            <text:p/>
            <draw:enhanced-geometry svg:viewBox="0 0 21600 21600" draw:type="rectangle" draw:enhanced-path="M 0 0 L 21600 0 21600 21600 0 21600 0 0 Z N"/>
          </draw:custom-shape>
          <draw:g draw:name="组合 728">
            <draw:custom-shape draw:name="矩形 729" draw:style-name="gr4" draw:text-style-name="P2" draw:layer="layout" svg:width="0.515cm" svg:height="0.535cm" draw:transform="rotate (0.7853981633973) translate (0.446cm 1.067cm)">
              <text:p/>
              <draw:enhanced-geometry svg:viewBox="0 0 21600 21600" draw:type="rectangle" draw:enhanced-path="M 0 0 L 21600 0 21600 21600 0 21600 0 0 Z N"/>
            </draw:custom-shape>
            <draw:custom-shape draw:name="矩形 730" draw:style-name="gr4" draw:text-style-name="P2" draw:layer="layout" svg:width="0.427cm" svg:height="0.443cm" draw:transform="rotate (0.7853981633973) translate (1.147cm 1.361cm)">
              <text:p/>
              <draw:enhanced-geometry svg:viewBox="0 0 21600 21600" draw:type="rectangle" draw:enhanced-path="M 0 0 L 21600 0 21600 21600 0 21600 0 0 Z N"/>
            </draw:custom-shape>
            <draw:custom-shape draw:name="矩形 731" draw:style-name="gr4" draw:text-style-name="P2" draw:layer="layout" svg:width="0.265cm" svg:height="0.276cm" draw:transform="rotate (0.7853981633973) translate (1.04cm 1.168cm)">
              <text:p/>
              <draw:enhanced-geometry svg:viewBox="0 0 21600 21600" draw:type="rectangle" draw:enhanced-path="M 0 0 L 21600 0 21600 21600 0 21600 0 0 Z N"/>
            </draw:custom-shape>
            <draw:custom-shape draw:name="矩形 732" draw:style-name="gr4" draw:text-style-name="P2" draw:layer="layout" svg:width="0.461cm" svg:height="0.478cm" draw:transform="rotate (0.7853981633973) translate (0.796cm 1.315cm)">
              <text:p/>
              <draw:enhanced-geometry svg:viewBox="0 0 21600 21600" draw:type="rectangle" draw:enhanced-path="M 0 0 L 21600 0 21600 21600 0 21600 0 0 Z N"/>
            </draw:custom-shape>
            <draw:custom-shape draw:name="矩形 733" draw:style-name="gr3" draw:text-style-name="P2" draw:layer="layout" svg:width="0.277cm" svg:height="0.287cm" draw:transform="rotate (0.7853981633973) translate (0.8cm 1.317cm)">
              <text:p/>
              <draw:enhanced-geometry svg:viewBox="0 0 21600 21600" draw:type="rectangle" draw:enhanced-path="M 0 0 L 21600 0 21600 21600 0 21600 0 0 Z N"/>
            </draw:custom-shape>
            <draw:custom-shape draw:name="矩形 734" draw:style-name="gr3" draw:text-style-name="P2" draw:layer="layout" svg:width="0.593cm" svg:height="0.615cm" draw:transform="rotate (0.7853981633973) translate (0.967cm 0.923cm)">
              <text:p/>
              <draw:enhanced-geometry svg:viewBox="0 0 21600 21600" draw:type="rectangle" draw:enhanced-path="M 0 0 L 21600 0 21600 21600 0 21600 0 0 Z N"/>
            </draw:custom-shape>
            <draw:custom-shape draw:name="矩形 735" draw:style-name="gr4" draw:text-style-name="P2" draw:layer="layout" svg:width="0.443cm" svg:height="0.46cm" draw:transform="rotate (0.7853981633973) translate (0.937cm 1.722cm)">
              <text:p/>
              <draw:enhanced-geometry svg:viewBox="0 0 21600 21600" draw:type="rectangle" draw:enhanced-path="M 0 0 L 21600 0 21600 21600 0 21600 0 0 Z N"/>
            </draw:custom-shape>
          </draw:g>
        </draw:g>
        <draw:g draw:name="组合 736">
          <draw:g draw:name="组合 737">
            <draw:custom-shape draw:name="矩形 741" draw:style-name="gr3" draw:text-style-name="P2" draw:layer="layout" svg:width="0.413cm" svg:height="0.413cm" draw:transform="rotate (0.7853981633973) translate (23.599cm 12.421cm)">
              <text:p/>
              <draw:enhanced-geometry svg:viewBox="0 0 21600 21600" draw:type="rectangle" draw:enhanced-path="M 0 0 L 21600 0 21600 21600 0 21600 0 0 Z N"/>
            </draw:custom-shape>
            <draw:custom-shape draw:name="矩形 742" draw:style-name="gr4" draw:text-style-name="P2" draw:layer="layout" svg:width="0.342cm" svg:height="0.342cm" draw:transform="rotate (0.7853981633973) translate (24.185cm 12.885cm)">
              <text:p/>
              <draw:enhanced-geometry svg:viewBox="0 0 21600 21600" draw:type="rectangle" draw:enhanced-path="M 0 0 L 21600 0 21600 21600 0 21600 0 0 Z N"/>
            </draw:custom-shape>
          </draw:g>
          <draw:custom-shape draw:name="矩形 738" draw:style-name="gr4" draw:text-style-name="P2" draw:layer="layout" svg:width="0.733cm" svg:height="0.733cm" draw:transform="rotate (-2.35619449019309) translate (23.136cm 12.603cm)">
            <text:p/>
            <draw:enhanced-geometry svg:viewBox="0 0 21600 21600" draw:type="rectangle" draw:enhanced-path="M 0 0 L 21600 0 21600 21600 0 21600 0 0 Z N"/>
          </draw:custom-shape>
          <draw:custom-shape draw:name="矩形 739" draw:style-name="gr3" draw:text-style-name="P2" draw:layer="layout" svg:width="0.366cm" svg:height="0.366cm" draw:transform="rotate (-2.35619449019309) translate (23.562cm 13.549cm)">
            <text:p/>
            <draw:enhanced-geometry svg:viewBox="0 0 21600 21600" draw:type="rectangle" draw:enhanced-path="M 0 0 L 21600 0 21600 21600 0 21600 0 0 Z N"/>
          </draw:custom-shape>
          <draw:custom-shape draw:name="矩形 740" draw:style-name="gr5" draw:text-style-name="P2" draw:layer="layout" svg:width="0.366cm" svg:height="0.366cm" draw:transform="rotate (-2.35619449019309) translate (23.044cm 12.192cm)">
            <text:p/>
            <draw:enhanced-geometry svg:viewBox="0 0 21600 21600" draw:type="rectangle" draw:enhanced-path="M 0 0 L 21600 0 21600 21600 0 21600 0 0 Z N"/>
          </draw:custom-shape>
        </draw:g>
        <draw:custom-shape draw:name="TextBox 7" draw:style-name="gr12" draw:text-style-name="P2" draw:layer="layout" svg:width="4.744cm" svg:height="1.098cm" svg:x="2.355cm" svg:y="0.514cm">
          <text:p text:style-name="P3">
            <text:span text:style-name="T7">回覆審核結果</text:span>
          </text:p>
          <draw:enhanced-geometry svg:viewBox="0 0 21600 21600" draw:type="rectangle" draw:enhanced-path="M 0 0 L 21600 0 21600 21600 0 21600 0 0 Z N"/>
        </draw:custom-shape>
        <draw:frame draw:name="Picture 4" draw:style-name="gr29" draw:text-style-name="P1" draw:layer="layout" svg:width="12cm" svg:height="8.664cm" svg:x="0.499cm" svg:y="2.079cm">
          <draw:image xlink:href="Pictures/10000000000001F400000169C473D6F6.png" xlink:type="simple" xlink:show="embed" xlink:actuate="onLoad">
            <text:p/>
          </draw:image>
        </draw:frame>
        <draw:frame draw:name="Picture 2" draw:style-name="gr29" draw:text-style-name="P1" draw:layer="layout" svg:width="15.977cm" svg:height="8.8cm" svg:x="8.123cm" svg:y="4.743cm">
          <draw:image xlink:href="Pictures/1000000000000393000001F802A41F18.png" xlink:type="simple" xlink:show="embed" xlink:actuate="onLoad">
            <text:p/>
          </draw:image>
        </draw:frame>
        <draw:custom-shape draw:name="矩形 22" draw:style-name="gr4" draw:text-style-name="P2" draw:layer="layout" svg:width="0.999cm" svg:height="7.6cm" svg:x="4.099cm" svg:y="2.943cm">
          <text:p/>
          <draw:enhanced-geometry svg:viewBox="0 0 21600 21600" draw:type="rectangle" draw:enhanced-path="M 0 0 L 21600 0 21600 21600 0 21600 0 0 Z N"/>
        </draw:custom-shape>
        <draw:custom-shape draw:name="矩形 23" draw:style-name="gr4" draw:text-style-name="P2" draw:layer="layout" svg:width="0.799cm" svg:height="7.6cm" svg:x="10.3cm" svg:y="5.944cm">
          <text:p/>
          <draw:enhanced-geometry svg:viewBox="0 0 21600 21600" draw:type="rectangle" draw:enhanced-path="M 0 0 L 21600 0 21600 21600 0 21600 0 0 Z N"/>
        </draw:custom-shape>
        <draw:custom-shape draw:name="上彎箭號 24" draw:style-name="gr16" draw:text-style-name="P2" draw:layer="layout" svg:width="4.399cm" svg:height="1.799cm" draw:transform="rotate (3.1415926535892) translate (17.697cm 4.343cm)">
          <text:p/>
          <draw:enhanced-geometry svg:viewBox="0 0 21600 21600" draw:mirror-horizontal="true" draw:text-areas="?f2 ?f7 ?f1 ?f1 ?f7 ?f2 ?f1 ?f1" draw:type="mso-spt90" draw:modifiers="9340 18500 7200" draw:enhanced-path="M 0 ?f8 L ?f7 ?f8 ?f7 ?f2 ?f0 ?f2 ?f5 0 21600 ?f2 ?f1 ?f2 ?f1 21600 0 21600 Z N">
            <draw:equation draw:name="f0" draw:formula="$0 "/>
            <draw:equation draw:name="f1" draw:formula="$1 "/>
            <draw:equation draw:name="f2" draw:formula="$2 "/>
            <draw:equation draw:name="f3" draw:formula="21600-$0 "/>
            <draw:equation draw:name="f4" draw:formula="?f3 /2"/>
            <draw:equation draw:name="f5" draw:formula="$0 +?f4 "/>
            <draw:equation draw:name="f6" draw:formula="21600-$1 "/>
            <draw:equation draw:name="f7" draw:formula="$0 +?f6 "/>
            <draw:equation draw:name="f8" draw:formula="?f7 +?f6 "/>
            <draw:equation draw:name="f9" draw:formula="21600-?f6 "/>
            <draw:equation draw:name="f10" draw:formula="?f9 -?f6 "/>
            <draw:handle draw:handle-position="$1 $2" draw:handle-range-x-minimum="?f5" draw:handle-range-x-maximum="21600" draw:handle-range-y-minimum="0" draw:handle-range-y-maximum="$0"/>
            <draw:handle draw:handle-position="$0 top" draw:handle-range-x-minimum="$2" draw:handle-range-x-maximum="?f10"/>
          </draw:enhanced-geometry>
        </draw:custom-shape>
        <presentation:notes draw:style-name="dp2">
          <draw:page-thumbnail draw:name="幻灯片图像占位符 1" draw:style-name="gr10" draw:layer="layout" svg:width="15.239cm" svg:height="8.572cm" svg:x="1.905cm" svg:y="3.175cm" draw:page-number="23" presentation:class="page"/>
          <draw:frame draw:name="备注占位符 2" presentation:style-name="pr3" draw:text-style-name="P2" draw:layer="layout" svg:width="15.239cm" svg:height="10cm" svg:x="1.905cm" svg:y="12.224cm" presentation:class="notes" presentation:user-transformed="true">
            <draw:text-box>
              <text:p>
                <text:span text:style-name="T10">螢幕上是下載的檔案轉換成</text:span>
                <text:span text:style-name="T10">EXCEL</text:span>
                <text:span text:style-name="T10">的圖例，到此審核作業就告一段落。</text:span>
              </text:p>
            </draw:text-box>
          </draw:frame>
          <draw:frame draw:name="灯片编号占位符 3" presentation:style-name="pr4" draw:text-style-name="P6" draw:layer="layout" svg:width="8.254cm" svg:height="1.273cm" svg:x="10.791cm" svg:y="24.126cm" presentation:class="page-number" presentation:user-transformed="true">
            <draw:text-box>
              <text:p text:style-name="P5">
                <text:span text:style-name="T3">
                  <text:page-number>&lt;編號&gt;</text:page-number>
                </text:span>
              </text:p>
            </draw:text-box>
          </draw:frame>
        </presentation:notes>
      </draw:page>
      <draw:page draw:name="page24" draw:style-name="dp1" draw:master-page-name="預設" presentation:presentation-page-layout-name="AL1T11">
        <draw:custom-shape draw:name="矩形 3" draw:style-name="gr3" draw:text-style-name="P2" xml:id="id1" draw:id="id1" draw:layer="layout" svg:width="25.399cm" svg:height="4.542cm" svg:x="0cm" svg:y="9.744cm">
          <text:p text:style-name="P4">
            <text:span text:style-name="T5"/>
          </text:p>
          <draw:enhanced-geometry svg:viewBox="0 0 21600 21600" draw:type="rectangle" draw:enhanced-path="M 0 0 L 21600 0 21600 21600 0 21600 0 0 Z N"/>
        </draw:custom-shape>
        <draw:g draw:name="组合 8">
          <draw:custom-shape draw:name="矩形 9" draw:style-name="gr6" draw:text-style-name="P2" draw:layer="layout" svg:width="0.202cm" svg:height="0.104cm" draw:transform="rotate (1.5707963267946) translate (1.789cm 0.985cm)">
            <text:p/>
            <draw:enhanced-geometry svg:viewBox="0 0 21600 21600" draw:type="rectangle" draw:enhanced-path="M 0 0 L 21600 0 21600 21600 0 21600 0 0 Z N"/>
          </draw:custom-shape>
          <draw:g draw:name="组合 10">
            <draw:custom-shape draw:name="矩形 11" draw:style-name="gr4" draw:text-style-name="P2" draw:layer="layout" svg:width="0.515cm" svg:height="0.535cm" draw:transform="rotate (0.7853981633973) translate (0.446cm 1.067cm)">
              <text:p/>
              <draw:enhanced-geometry svg:viewBox="0 0 21600 21600" draw:type="rectangle" draw:enhanced-path="M 0 0 L 21600 0 21600 21600 0 21600 0 0 Z N"/>
            </draw:custom-shape>
            <draw:custom-shape draw:name="矩形 12" draw:style-name="gr4" draw:text-style-name="P2" draw:layer="layout" svg:width="0.427cm" svg:height="0.443cm" draw:transform="rotate (0.7853981633973) translate (1.147cm 1.361cm)">
              <text:p/>
              <draw:enhanced-geometry svg:viewBox="0 0 21600 21600" draw:type="rectangle" draw:enhanced-path="M 0 0 L 21600 0 21600 21600 0 21600 0 0 Z N"/>
            </draw:custom-shape>
            <draw:custom-shape draw:name="矩形 13" draw:style-name="gr4" draw:text-style-name="P2" draw:layer="layout" svg:width="0.265cm" svg:height="0.276cm" draw:transform="rotate (0.7853981633973) translate (1.04cm 1.168cm)">
              <text:p/>
              <draw:enhanced-geometry svg:viewBox="0 0 21600 21600" draw:type="rectangle" draw:enhanced-path="M 0 0 L 21600 0 21600 21600 0 21600 0 0 Z N"/>
            </draw:custom-shape>
            <draw:custom-shape draw:name="矩形 14" draw:style-name="gr4" draw:text-style-name="P2" draw:layer="layout" svg:width="0.461cm" svg:height="0.478cm" draw:transform="rotate (0.7853981633973) translate (0.796cm 1.315cm)">
              <text:p/>
              <draw:enhanced-geometry svg:viewBox="0 0 21600 21600" draw:type="rectangle" draw:enhanced-path="M 0 0 L 21600 0 21600 21600 0 21600 0 0 Z N"/>
            </draw:custom-shape>
            <draw:custom-shape draw:name="矩形 15" draw:style-name="gr3" draw:text-style-name="P2" draw:layer="layout" svg:width="0.277cm" svg:height="0.287cm" draw:transform="rotate (0.7853981633973) translate (0.8cm 1.317cm)">
              <text:p/>
              <draw:enhanced-geometry svg:viewBox="0 0 21600 21600" draw:type="rectangle" draw:enhanced-path="M 0 0 L 21600 0 21600 21600 0 21600 0 0 Z N"/>
            </draw:custom-shape>
            <draw:custom-shape draw:name="矩形 16" draw:style-name="gr3" draw:text-style-name="P2" draw:layer="layout" svg:width="0.593cm" svg:height="0.615cm" draw:transform="rotate (0.7853981633973) translate (0.967cm 0.923cm)">
              <text:p/>
              <draw:enhanced-geometry svg:viewBox="0 0 21600 21600" draw:type="rectangle" draw:enhanced-path="M 0 0 L 21600 0 21600 21600 0 21600 0 0 Z N"/>
            </draw:custom-shape>
            <draw:custom-shape draw:name="矩形 17" draw:style-name="gr4" draw:text-style-name="P2" draw:layer="layout" svg:width="0.443cm" svg:height="0.46cm" draw:transform="rotate (0.7853981633973) translate (0.937cm 1.722cm)">
              <text:p/>
              <draw:enhanced-geometry svg:viewBox="0 0 21600 21600" draw:type="rectangle" draw:enhanced-path="M 0 0 L 21600 0 21600 21600 0 21600 0 0 Z N"/>
            </draw:custom-shape>
          </draw:g>
        </draw:g>
        <draw:custom-shape draw:name="TextBox 328" draw:style-name="gr9" draw:text-style-name="P2" xml:id="id2" draw:id="id2" draw:layer="layout" svg:width="7.6cm" svg:height="3.044cm" svg:x="8.7cm" svg:y="5.066cm">
          <text:p text:style-name="P3">
            <text:span text:style-name="T13">Q &amp; A</text:span>
          </text:p>
          <draw:enhanced-geometry svg:viewBox="0 0 21600 21600" draw:type="rectangle" draw:enhanced-path="M 0 0 L 21600 0 21600 21600 0 21600 0 0 Z N"/>
        </draw:custom-shape>
        <anim:par presentation:node-type="timing-root">
          <anim:seq smil:dur="indefinite" presentation:node-type="main-sequence">
            <anim:par smil:begin="next" smil:fill="hold">
              <anim:par smil:begin="0s" smil:fill="hold">
                <anim:par smil:begin="0s" smil:fill="hold" presentation:node-type="after-previous" presentation:preset-class="entrance" presentation:preset-id="ooo-entrance-split" presentation:preset-sub-type="vertical-out">
                  <anim:set smil:begin="0s" smil:dur="0.001s" smil:fill="hold" smil:targetElement="id1" smil:attributeName="visibility" smil:to="visible"/>
                  <anim:transitionFilter smil:dur="0.5s" smil:targetElement="id1" smil:type="barnDoorWipe" smil:subtype="vertical"/>
                </anim:par>
                <anim:par smil:begin="0s" smil:fill="hold" presentation:node-type="with-previous" presentation:preset-class="entrance" presentation:preset-id="ooo-entrance-wipe" presentation:preset-sub-type="from-left">
                  <anim:set smil:begin="0s" smil:dur="0.001s" smil:fill="hold" smil:targetElement="id2" smil:attributeName="visibility" smil:to="visible"/>
                  <anim:transitionFilter smil:dur="0.75s" smil:targetElement="id2" smil:type="barWipe" smil:subtype="leftToRight"/>
                </anim:par>
              </anim:par>
            </anim:par>
          </anim:seq>
        </anim:par>
        <presentation:notes draw:style-name="dp2">
          <draw:page-thumbnail draw:name="幻灯片图像占位符 1" draw:style-name="gr10" draw:layer="layout" svg:width="15.239cm" svg:height="8.572cm" svg:x="1.905cm" svg:y="3.175cm" draw:page-number="24" presentation:class="page"/>
          <draw:frame draw:name="备注占位符 2" presentation:style-name="pr1" draw:text-style-name="P2" draw:layer="layout" svg:width="15.239cm" svg:height="10cm" svg:x="1.905cm" svg:y="12.224cm" presentation:class="notes" presentation:user-transformed="true">
            <draw:text-box>
              <text:p/>
            </draw:text-box>
          </draw:frame>
          <draw:frame draw:name="灯片编号占位符 3" presentation:style-name="pr2" draw:text-style-name="P6" draw:layer="layout" svg:width="8.254cm" svg:height="1.273cm" svg:x="10.791cm" svg:y="24.126cm" presentation:class="page-number" presentation:user-transformed="true">
            <draw:text-box>
              <text:p text:style-name="P5">
                <text:span text:style-name="T3">
                  <text:page-number>&lt;編號&gt;</text:page-number>
                </text:span>
              </text:p>
            </draw:text-box>
          </draw:frame>
        </presentation:notes>
      </draw:page>
      <draw:page draw:name="page25" draw:style-name="dp1" draw:master-page-name="預設" presentation:presentation-page-layout-name="AL1T11">
        <draw:custom-shape draw:name="矩形 3" draw:style-name="gr3" draw:text-style-name="P2" xml:id="id3" draw:id="id3" draw:layer="layout" svg:width="25.399cm" svg:height="4.542cm" svg:x="0cm" svg:y="9.744cm">
          <text:p text:style-name="P4">
            <text:span text:style-name="T5"/>
          </text:p>
          <draw:enhanced-geometry svg:viewBox="0 0 21600 21600" draw:type="rectangle" draw:enhanced-path="M 0 0 L 21600 0 21600 21600 0 21600 0 0 Z N"/>
        </draw:custom-shape>
        <draw:g draw:name="组合 8">
          <draw:custom-shape draw:name="矩形 9" draw:style-name="gr6" draw:text-style-name="P2" draw:layer="layout" svg:width="0.202cm" svg:height="0.104cm" draw:transform="rotate (1.5707963267946) translate (1.789cm 0.985cm)">
            <text:p/>
            <draw:enhanced-geometry svg:viewBox="0 0 21600 21600" draw:type="rectangle" draw:enhanced-path="M 0 0 L 21600 0 21600 21600 0 21600 0 0 Z N"/>
          </draw:custom-shape>
          <draw:g draw:name="组合 10">
            <draw:custom-shape draw:name="矩形 11" draw:style-name="gr4" draw:text-style-name="P2" draw:layer="layout" svg:width="0.515cm" svg:height="0.535cm" draw:transform="rotate (0.7853981633973) translate (0.446cm 1.067cm)">
              <text:p/>
              <draw:enhanced-geometry svg:viewBox="0 0 21600 21600" draw:type="rectangle" draw:enhanced-path="M 0 0 L 21600 0 21600 21600 0 21600 0 0 Z N"/>
            </draw:custom-shape>
            <draw:custom-shape draw:name="矩形 12" draw:style-name="gr4" draw:text-style-name="P2" draw:layer="layout" svg:width="0.427cm" svg:height="0.443cm" draw:transform="rotate (0.7853981633973) translate (1.147cm 1.361cm)">
              <text:p/>
              <draw:enhanced-geometry svg:viewBox="0 0 21600 21600" draw:type="rectangle" draw:enhanced-path="M 0 0 L 21600 0 21600 21600 0 21600 0 0 Z N"/>
            </draw:custom-shape>
            <draw:custom-shape draw:name="矩形 13" draw:style-name="gr4" draw:text-style-name="P2" draw:layer="layout" svg:width="0.265cm" svg:height="0.276cm" draw:transform="rotate (0.7853981633973) translate (1.04cm 1.168cm)">
              <text:p/>
              <draw:enhanced-geometry svg:viewBox="0 0 21600 21600" draw:type="rectangle" draw:enhanced-path="M 0 0 L 21600 0 21600 21600 0 21600 0 0 Z N"/>
            </draw:custom-shape>
            <draw:custom-shape draw:name="矩形 14" draw:style-name="gr4" draw:text-style-name="P2" draw:layer="layout" svg:width="0.461cm" svg:height="0.478cm" draw:transform="rotate (0.7853981633973) translate (0.796cm 1.315cm)">
              <text:p/>
              <draw:enhanced-geometry svg:viewBox="0 0 21600 21600" draw:type="rectangle" draw:enhanced-path="M 0 0 L 21600 0 21600 21600 0 21600 0 0 Z N"/>
            </draw:custom-shape>
            <draw:custom-shape draw:name="矩形 15" draw:style-name="gr3" draw:text-style-name="P2" draw:layer="layout" svg:width="0.277cm" svg:height="0.287cm" draw:transform="rotate (0.7853981633973) translate (0.8cm 1.317cm)">
              <text:p/>
              <draw:enhanced-geometry svg:viewBox="0 0 21600 21600" draw:type="rectangle" draw:enhanced-path="M 0 0 L 21600 0 21600 21600 0 21600 0 0 Z N"/>
            </draw:custom-shape>
            <draw:custom-shape draw:name="矩形 16" draw:style-name="gr3" draw:text-style-name="P2" draw:layer="layout" svg:width="0.593cm" svg:height="0.615cm" draw:transform="rotate (0.7853981633973) translate (0.967cm 0.923cm)">
              <text:p/>
              <draw:enhanced-geometry svg:viewBox="0 0 21600 21600" draw:type="rectangle" draw:enhanced-path="M 0 0 L 21600 0 21600 21600 0 21600 0 0 Z N"/>
            </draw:custom-shape>
            <draw:custom-shape draw:name="矩形 17" draw:style-name="gr4" draw:text-style-name="P2" draw:layer="layout" svg:width="0.443cm" svg:height="0.46cm" draw:transform="rotate (0.7853981633973) translate (0.937cm 1.722cm)">
              <text:p/>
              <draw:enhanced-geometry svg:viewBox="0 0 21600 21600" draw:type="rectangle" draw:enhanced-path="M 0 0 L 21600 0 21600 21600 0 21600 0 0 Z N"/>
            </draw:custom-shape>
          </draw:g>
        </draw:g>
        <draw:custom-shape draw:name="TextBox 328" draw:style-name="gr9" draw:text-style-name="P2" xml:id="id4" draw:id="id4" draw:layer="layout" svg:width="13cm" svg:height="3.044cm" svg:x="8.099cm" svg:y="5.466cm">
          <text:p text:style-name="P3">
            <text:span text:style-name="T13">Thanks</text:span>
          </text:p>
          <draw:enhanced-geometry svg:viewBox="0 0 21600 21600" draw:type="rectangle" draw:enhanced-path="M 0 0 L 21600 0 21600 21600 0 21600 0 0 Z N"/>
        </draw:custom-shape>
        <anim:par presentation:node-type="timing-root">
          <anim:seq smil:dur="indefinite" presentation:node-type="main-sequence">
            <anim:par smil:begin="next" smil:fill="hold">
              <anim:par smil:begin="0s" smil:fill="hold">
                <anim:par smil:begin="0s" smil:fill="hold" presentation:node-type="after-previous" presentation:preset-class="entrance" presentation:preset-id="ooo-entrance-split" presentation:preset-sub-type="vertical-out">
                  <anim:set smil:begin="0s" smil:dur="0.001s" smil:fill="hold" smil:targetElement="id3" smil:attributeName="visibility" smil:to="visible"/>
                  <anim:transitionFilter smil:dur="0.5s" smil:targetElement="id3" smil:type="barnDoorWipe" smil:subtype="vertical"/>
                </anim:par>
                <anim:par smil:begin="0s" smil:fill="hold" presentation:node-type="with-previous" presentation:preset-class="entrance" presentation:preset-id="ooo-entrance-wipe" presentation:preset-sub-type="from-left">
                  <anim:set smil:begin="0s" smil:dur="0.001s" smil:fill="hold" smil:targetElement="id4" smil:attributeName="visibility" smil:to="visible"/>
                  <anim:transitionFilter smil:dur="0.75s" smil:targetElement="id4" smil:type="barWipe" smil:subtype="leftToRight"/>
                </anim:par>
              </anim:par>
            </anim:par>
          </anim:seq>
        </anim:par>
        <presentation:notes draw:style-name="dp2">
          <draw:page-thumbnail draw:name="幻灯片图像占位符 1" draw:style-name="gr10" draw:layer="layout" svg:width="15.239cm" svg:height="8.572cm" svg:x="1.905cm" svg:y="3.175cm" draw:page-number="25" presentation:class="page"/>
          <draw:frame draw:name="备注占位符 2" presentation:style-name="pr1" draw:text-style-name="P2" draw:layer="layout" svg:width="15.239cm" svg:height="10cm" svg:x="1.905cm" svg:y="12.224cm" presentation:class="notes" presentation:user-transformed="true">
            <draw:text-box>
              <text:p/>
            </draw:text-box>
          </draw:frame>
          <draw:frame draw:name="灯片编号占位符 3" presentation:style-name="pr2" draw:text-style-name="P6" draw:layer="layout" svg:width="8.254cm" svg:height="1.273cm" svg:x="10.791cm" svg:y="24.126cm" presentation:class="page-number" presentation:user-transformed="true">
            <draw:text-box>
              <text:p text:style-name="P5">
                <text:span text:style-name="T3">
                  <text:page-number>&lt;編號&gt;</text:page-number>
                </text:span>
              </text:p>
            </draw:text-box>
          </draw:frame>
        </presentation:notes>
      </draw:page>
      <presentation:settings presentation:mouse-visible="false"/>
    </office:presentation>
  </office:body>
</office:document-content>
</file>

<file path=meta.xml><?xml version="1.0" encoding="utf-8"?>
<office:document-meta xmlns:office="urn:oasis:names:tc:opendocument:xmlns:office:1.0" xmlns:xlink="http://www.w3.org/1999/xlink" xmlns:dc="http://purl.org/dc/elements/1.1/" xmlns:meta="urn:oasis:names:tc:opendocument:xmlns:meta:1.0" xmlns:presentation="urn:oasis:names:tc:opendocument:xmlns:presentation:1.0" xmlns:ooo="http://openoffice.org/2004/office" xmlns:smil="urn:oasis:names:tc:opendocument:xmlns:smil-compatible:1.0" xmlns:anim="urn:oasis:names:tc:opendocument:xmlns:animation:1.0" xmlns:grddl="http://www.w3.org/2003/g/data-view#" xmlns:officeooo="http://openoffice.org/2009/office" xmlns:drawooo="http://openoffice.org/2010/draw" office:version="1.2">
  <office:meta>
    <dc:date>2023-09-10T17:22:23.24</dc:date>
    <meta:generator>OpenOffice/4.1.14$Win32 OpenOffice.org_project/4114m1$Build-9811</meta:generator>
    <meta:editing-duration>PT59M2S</meta:editing-duration>
    <meta:editing-cycles>16</meta:editing-cycles>
    <meta:document-statistic meta:object-count="719"/>
  </office:meta>
</office:document-meta>
</file>

<file path=settings.xml><?xml version="1.0" encoding="utf-8"?>
<office:document-settings xmlns:office="urn:oasis:names:tc:opendocument:xmlns:office:1.0" xmlns:xlink="http://www.w3.org/1999/xlink" xmlns:presentation="urn:oasis:names:tc:opendocument:xmlns:presentation:1.0" xmlns:config="urn:oasis:names:tc:opendocument:xmlns:config:1.0" xmlns:ooo="http://openoffice.org/2004/office" xmlns:smil="urn:oasis:names:tc:opendocument:xmlns:smil-compatible:1.0" xmlns:anim="urn:oasis:names:tc:opendocument:xmlns:animation:1.0" xmlns:officeooo="http://openoffice.org/2009/office" xmlns:drawooo="http://openoffice.org/2010/draw" office:version="1.2">
  <office:settings>
    <config:config-item-set config:name="ooo:view-settings">
      <config:config-item config:name="VisibleAreaTop" config:type="int">-378</config:config-item>
      <config:config-item config:name="VisibleAreaLeft" config:type="int">-11812</config:config-item>
      <config:config-item config:name="VisibleAreaWidth" config:type="int">42648</config:config-item>
      <config:config-item config:name="VisibleAreaHeight" config:type="int">26143</config:config-item>
      <config:config-item-map-indexed config:name="Views">
        <config:config-item-map-entry>
          <config:config-item config:name="ViewId" config:type="string">view1</config:config-item>
          <config:config-item config:name="GridIsVisible" config:type="boolean">false</config:config-item>
          <config:config-item config:name="GridIsFront" config:type="boolean">false</config:config-item>
          <config:config-item config:name="IsSnapToGrid" config:type="boolean">true</config:config-item>
          <config:config-item config:name="IsSnapToPageMargins" config:type="boolean">true</config:config-item>
          <config:config-item config:name="IsSnapToSnapLines" config:type="boolean">true</config:config-item>
          <config:config-item config:name="IsSnapToObjectFrame" config:type="boolean">true</config:config-item>
          <config:config-item config:name="IsSnapToObjectPoints" config:type="boolean">false</config:config-item>
          <config:config-item config:name="IsPlusHandlesAlwaysVisible" config:type="boolean">false</config:config-item>
          <config:config-item config:name="IsFrameDragSingles" config:type="boolean">true</config:config-item>
          <config:config-item config:name="EliminatePolyPointLimitAngle" config:type="int">1500</config:config-item>
          <config:config-item config:name="IsEliminatePolyPoints" config:type="boolean">false</config:config-item>
          <config:config-item config:name="VisibleLayers" config:type="base64Binary">//////////////////////////////////////////8=</config:config-item>
          <config:config-item config:name="PrintableLayers" config:type="base64Binary">//////////////////////////////////////////8=</config:config-item>
          <config:config-item config:name="LockedLayers" config:type="base64Binary"/>
          <config:config-item config:name="NoAttribs" config:type="boolean">false</config:config-item>
          <config:config-item config:name="NoColors" config:type="boolean">true</config:config-item>
          <config:config-item config:name="RulerIsVisible" config:type="boolean">false</config:config-item>
          <config:config-item config:name="PageKind" config:type="short">1</config:config-item>
          <config:config-item config:name="SelectedPage" config:type="short">0</config:config-item>
          <config:config-item config:name="IsLayerMode" config:type="boolean">false</config:config-item>
          <config:config-item config:name="IsBigHandles" config:type="boolean">true</config:config-item>
          <config:config-item config:name="IsDoubleClickTextEdit" config:type="boolean">true</config:config-item>
          <config:config-item config:name="IsClickChangeRotation" config:type="boolean">true</config:config-item>
          <config:config-item config:name="SlidesPerRow" config:type="short">4</config:config-item>
          <config:config-item config:name="EditModeStandard" config:type="int">0</config:config-item>
          <config:config-item config:name="EditModeNotes" config:type="int">0</config:config-item>
          <config:config-item config:name="EditModeHandout" config:type="int">1</config:config-item>
          <config:config-item config:name="VisibleAreaTop" config:type="int">-378</config:config-item>
          <config:config-item config:name="VisibleAreaLeft" config:type="int">-11812</config:config-item>
          <config:config-item config:name="VisibleAreaWidth" config:type="int">42649</config:config-item>
          <config:config-item config:name="VisibleAreaHeight" config:type="int">26144</config:config-item>
          <config:config-item config:name="GridCoarseWidth" config:type="int">2000</config:config-item>
          <config:config-item config:name="GridCoarseHeight" config:type="int">2000</config:config-item>
          <config:config-item config:name="GridFineWidth" config:type="int">200</config:config-item>
          <config:config-item config:name="GridFineHeight" config:type="int">200</config:config-item>
          <config:config-item config:name="GridSnapWidthXNumerator" config:type="int">200</config:config-item>
          <config:config-item config:name="GridSnapWidthXDenominator" config:type="int">1</config:config-item>
          <config:config-item config:name="GridSnapWidthYNumerator" config:type="int">200</config:config-item>
          <config:config-item config:name="GridSnapWidthYDenominator" config:type="int">1</config:config-item>
          <config:config-item config:name="IsAngleSnapEnabled" config:type="boolean">false</config:config-item>
          <config:config-item config:name="SnapAngle" config:type="int">1500</config:config-item>
          <config:config-item config:name="ZoomOnPage" config:type="boolean">true</config:config-item>
        </config:config-item-map-entry>
      </config:config-item-map-indexed>
    </config:config-item-set>
    <config:config-item-set config:name="ooo:configuration-settings">
      <config:config-item config:name="ApplyUserData" config:type="boolean">true</config:config-item>
      <config:config-item config:name="BitmapTableURL" config:type="string">$(user)/config/standard.sob</config:config-item>
      <config:config-item config:name="CharacterCompressionType" config:type="short">0</config:config-item>
      <config:config-item config:name="ColorTableURL" config:type="string">$(user)/config/standard.soc</config:config-item>
      <config:config-item config:name="DashTableURL" config:type="string">$(user)/config/standard.sod</config:config-item>
      <config:config-item config:name="DefaultTabStop" config:type="int">1250</config:config-item>
      <config:config-item-map-indexed config:name="ForbiddenCharacters">
        <config:config-item-map-entry>
          <config:config-item config:name="Language" config:type="string">zh</config:config-item>
          <config:config-item config:name="Country" config:type="string">TW</config:config-item>
          <config:config-item config:name="Variant" config:type="string"/>
          <config:config-item config:name="BeginLine" config:type="string">!),.:;?]}¢·--'"¨•′、。〉》」』】〕〞︰︱︳︴︶︸︺︼︾﹀﹂﹄﹏﹐､﹒﹔﹕﹖﹗﹚﹜﹞！），．：；？｜｝､</config:config-item>
          <config:config-item config:name="EndLine" config:type="string">([{£¥'"‵〈《「『【〔〝︵︷︹︻︽︿﹁﹃﹙﹛﹝（｛</config:config-item>
        </config:config-item-map-entry>
        <config:config-item-map-entry>
          <config:config-item config:name="Language" config:type="string">en</config:config-item>
          <config:config-item config:name="Country" config:type="string">US</config:config-item>
          <config:config-item config:name="Variant" config:type="string"/>
          <config:config-item config:name="BeginLine" config:type="string"/>
          <config:config-item config:name="EndLine" config:type="string"/>
        </config:config-item-map-entry>
      </config:config-item-map-indexed>
      <config:config-item config:name="GradientTableURL" config:type="string">$(user)/config/standard.sog</config:config-item>
      <config:config-item config:name="HandoutsHorizontal" config:type="boolean">true</config:config-item>
      <config:config-item config:name="HatchTableURL" config:type="string">$(user)/config/standard.soh</config:config-item>
      <config:config-item config:name="IsKernAsianPunctuation" config:type="boolean">false</config:config-item>
      <config:config-item config:name="IsPrintBooklet" config:type="boolean">false</config:config-item>
      <config:config-item config:name="IsPrintBookletBack" config:type="boolean">true</config:config-item>
      <config:config-item config:name="IsPrintBookletFront" config:type="boolean">true</config:config-item>
      <config:config-item config:name="IsPrintDate" config:type="boolean">false</config:config-item>
      <config:config-item config:name="IsPrintDrawing" config:type="boolean">true</config:config-item>
      <config:config-item config:name="IsPrintFitPage" config:type="boolean">false</config:config-item>
      <config:config-item config:name="IsPrintHandout" config:type="boolean">false</config:config-item>
      <config:config-item config:name="IsPrintHiddenPages" config:type="boolean">true</config:config-item>
      <config:config-item config:name="IsPrintNotes" config:type="boolean">false</config:config-item>
      <config:config-item config:name="IsPrintOutline" config:type="boolean">false</config:config-item>
      <config:config-item config:name="IsPrintPageName" config:type="boolean">false</config:config-item>
      <config:config-item config:name="IsPrintTilePage" config:type="boolean">false</config:config-item>
      <config:config-item config:name="IsPrintTime" config:type="boolean">false</config:config-item>
      <config:config-item config:name="LineEndTableURL" config:type="string">$(user)/config/standard.soe</config:config-item>
      <config:config-item config:name="LoadReadonly" config:type="boolean">false</config:config-item>
      <config:config-item config:name="PageNumberFormat" config:type="int">4</config:config-item>
      <config:config-item config:name="ParagraphSummation" config:type="boolean">false</config:config-item>
      <config:config-item config:name="PrintQuality" config:type="int">0</config:config-item>
      <config:config-item config:name="PrinterIndependentLayout" config:type="string">low-resolution</config:config-item>
      <config:config-item config:name="PrinterName" config:type="string"/>
      <config:config-item config:name="PrinterSetup" config:type="base64Binary"/>
      <config:config-item config:name="SaveVersionOnClose" config:type="boolean">false</config:config-item>
      <config:config-item config:name="SlidesPerHandout" config:type="short">6</config:config-item>
      <config:config-item config:name="UpdateFromTemplate" config:type="boolean">true</config:config-item>
    </config:config-item-set>
  </office:settings>
</office:document-settings>
</file>

<file path=styles.xml><?xml version="1.0" encoding="utf-8"?>
<office:document-styles xmlns:office="urn:oasis:names:tc:opendocument:xmlns:office:1.0" xmlns:style="urn:oasis:names:tc:opendocument:xmlns:style:1.0" xmlns:text="urn:oasis:names:tc:opendocument:xmlns:text:1.0" xmlns:table="urn:oasis:names:tc:opendocument:xmlns:table:1.0" xmlns:draw="urn:oasis:names:tc:opendocument:xmlns:drawing:1.0" xmlns:fo="urn:oasis:names:tc:opendocument:xmlns:xsl-fo-compatible:1.0" xmlns:xlink="http://www.w3.org/1999/xlink" xmlns:dc="http://purl.org/dc/elements/1.1/" xmlns:meta="urn:oasis:names:tc:opendocument:xmlns:meta:1.0" xmlns:number="urn:oasis:names:tc:opendocument:xmlns:datastyle:1.0" xmlns:presentation="urn:oasis:names:tc:opendocument:xmlns:presentation:1.0" xmlns:svg="urn:oasis:names:tc:opendocument:xmlns:svg-compatible:1.0" xmlns:chart="urn:oasis:names:tc:opendocument:xmlns:chart:1.0" xmlns:dr3d="urn:oasis:names:tc:opendocument:xmlns:dr3d:1.0" xmlns:math="http://www.w3.org/1998/Math/MathML" xmlns:form="urn:oasis:names:tc:opendocument:xmlns:form:1.0" xmlns:script="urn:oasis:names:tc:opendocument:xmlns:script:1.0" xmlns:ooo="http://openoffice.org/2004/office" xmlns:ooow="http://openoffice.org/2004/writer" xmlns:oooc="http://openoffice.org/2004/calc" xmlns:dom="http://www.w3.org/2001/xml-events" xmlns:smil="urn:oasis:names:tc:opendocument:xmlns:smil-compatible:1.0" xmlns:anim="urn:oasis:names:tc:opendocument:xmlns:animation:1.0" xmlns:rpt="http://openoffice.org/2005/report" xmlns:of="urn:oasis:names:tc:opendocument:xmlns:of:1.2" xmlns:xhtml="http://www.w3.org/1999/xhtml" xmlns:grddl="http://www.w3.org/2003/g/data-view#" xmlns:officeooo="http://openoffice.org/2009/office" xmlns:tableooo="http://openoffice.org/2009/table" xmlns:drawooo="http://openoffice.org/2010/draw" office:version="1.2">
  <office:styles>
    <draw:marker draw:name="Arrow" svg:viewBox="0 0 20 30" svg:d="M10 0l-10 30h20z"/>
    <style:default-style style:family="graphic">
      <style:graphic-properties fo:wrap-option="no-wrap"/>
      <style:paragraph-properties style:text-autospace="ideograph-alpha" style:punctuation-wrap="simple" style:line-break="strict" style:writing-mode="lr-tb" style:font-independent-line-spacing="false">
        <style:tab-stops/>
      </style:paragraph-properties>
      <style:text-properties style:use-window-font-color="true" fo:font-family="'Times New Roman'" style:font-family-generic="roman" style:font-pitch="variable" fo:font-size="24pt" fo:language="en" fo:country="US" style:font-family-asian="'Microsoft YaHei'" style:font-family-generic-asian="system" style:font-pitch-asian="variable" style:font-size-asian="24pt" style:language-asian="zh" style:country-asian="TW" style:font-family-complex="Tahoma" style:font-family-generic-complex="system" style:font-pitch-complex="variable" style:font-size-complex="24pt" style:language-complex="hi" style:country-complex="IN"/>
    </style:default-style>
    <style:style style:name="standard" style:family="graphic">
      <style:graphic-properties draw:stroke="solid" svg:stroke-width="0cm" svg:stroke-color="#808080" draw:marker-start-width="0.2cm" draw:marker-start-center="false" draw:marker-end-width="0.2cm" draw:marker-end-center="false" draw:fill="solid" draw:fill-color="#cfe7f5" draw:textarea-horizontal-align="justify" fo:padding-top="0.125cm" fo:padding-bottom="0.125cm" fo:padding-left="0.25cm" fo:padding-right="0.25cm" draw:shadow="hidden" draw:shadow-offset-x="0.2cm" draw:shadow-offset-y="0.2cm" draw:shadow-color="#808080">
        <text:list-style style:name="standard">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margin-top="0cm" fo:margin-bottom="0cm" fo:line-height="100%" fo:text-indent="0cm"/>
      <style:text-properties style:use-window-font-color="true" style:text-outline="false" style:text-line-through-style="none" fo:font-family="Arial" style:font-family-generic="roman" style:font-pitch="variable" fo:font-size="18pt" fo:font-style="normal" fo:text-shadow="none" style:text-underline-style="none" fo:font-weight="normal" style:letter-kerning="true" style:font-family-asian="'Microsoft YaHei'" style:font-family-generic-asian="system" style:font-pitch-asian="variable" style:font-size-asian="18pt" style:font-style-asian="normal" style:font-weight-asian="normal" style:font-family-complex="Arial" style:font-family-generic-complex="system" style:font-pitch-complex="variable" style:font-size-complex="18pt" style:font-style-complex="normal" style:font-weight-complex="normal" style:text-emphasize="none" style:font-relief="none" style:text-overline-style="none" style:text-overline-color="font-color"/>
    </style:style>
    <style:style style:name="objectwitharrow" style:family="graphic" style:parent-style-name="standard">
      <style:graphic-properties draw:stroke="solid" svg:stroke-width="0.15cm" svg:stroke-color="#000000" draw:marker-start="Arrow" draw:marker-start-width="0.7cm" draw:marker-start-center="true" draw:marker-end-width="0.3cm"/>
    </style:style>
    <style:style style:name="objectwithshadow" style:family="graphic" style:parent-style-name="standard">
      <style:graphic-properties draw:shadow="visible" draw:shadow-offset-x="0.2cm" draw:shadow-offset-y="0.2cm" draw:shadow-color="#808080"/>
    </style:style>
    <style:style style:name="objectwithoutfill" style:family="graphic" style:parent-style-name="standard">
      <style:graphic-properties svg:stroke-color="#000000" draw:fill="none"/>
    </style:style>
    <style:style style:name="沒有被填充和直線的物件" style:family="graphic" style:parent-style-name="standard">
      <style:graphic-properties draw:stroke="none" draw:fill="none"/>
    </style:style>
    <style:style style:name="text" style:family="graphic" style:parent-style-name="standard">
      <style:graphic-properties draw:stroke="none" draw:fill="none"/>
    </style:style>
    <style:style style:name="textbody" style:family="graphic" style:parent-style-name="standard">
      <style:graphic-properties draw:stroke="none" draw:fill="none"/>
      <style:text-properties fo:font-size="16pt"/>
    </style:style>
    <style:style style:name="textbodyjustfied" style:family="graphic" style:parent-style-name="standard">
      <style:graphic-properties draw:stroke="none" draw:fill="none"/>
      <style:paragraph-properties fo:text-align="justify"/>
    </style:style>
    <style:style style:name="textbodyindent" style:family="graphic" style:parent-style-name="standard">
      <style:graphic-properties draw:stroke="none" draw:fill="none"/>
      <style:paragraph-properties fo:margin-left="0cm" fo:margin-right="0cm" fo:text-indent="0.6cm"/>
    </style:style>
    <style:style style:name="title" style:family="graphic" style:parent-style-name="standard">
      <style:graphic-properties draw:stroke="none" draw:fill="none"/>
      <style:text-properties fo:font-size="44pt"/>
    </style:style>
    <style:style style:name="title1" style:family="graphic" style:parent-style-name="standard">
      <style:graphic-properties draw:stroke="none" draw:fill="solid" draw:fill-color="#008080" draw:shadow="visible" draw:shadow-offset-x="0.2cm" draw:shadow-offset-y="0.2cm" draw:shadow-color="#808080"/>
      <style:paragraph-properties fo:text-align="center"/>
      <style:text-properties fo:font-size="24pt"/>
    </style:style>
    <style:style style:name="title2" style:family="graphic" style:parent-style-name="standard">
      <style:graphic-properties svg:stroke-width="0.05cm" draw:fill-color="#ffcc99" draw:shadow="visible" draw:shadow-offset-x="0.2cm" draw:shadow-offset-y="0.2cm" draw:shadow-color="#808080"/>
      <style:paragraph-properties fo:margin-left="0cm" fo:margin-right="0.2cm" fo:margin-top="0.1cm" fo:margin-bottom="0.1cm" fo:text-align="center" fo:text-indent="0cm"/>
      <style:text-properties fo:font-size="36pt"/>
    </style:style>
    <style:style style:name="headline" style:family="graphic" style:parent-style-name="standard">
      <style:graphic-properties draw:stroke="none" draw:fill="none"/>
      <style:paragraph-properties fo:margin-top="0.42cm" fo:margin-bottom="0.21cm"/>
      <style:text-properties fo:font-size="24pt"/>
    </style:style>
    <style:style style:name="headline1" style:family="graphic" style:parent-style-name="standard">
      <style:graphic-properties draw:stroke="none" draw:fill="none"/>
      <style:paragraph-properties fo:margin-top="0.42cm" fo:margin-bottom="0.21cm"/>
      <style:text-properties fo:font-size="18pt" fo:font-weight="bold"/>
    </style:style>
    <style:style style:name="headline2" style:family="graphic" style:parent-style-name="standard">
      <style:graphic-properties draw:stroke="none" draw:fill="none"/>
      <style:paragraph-properties fo:margin-top="0.42cm" fo:margin-bottom="0.21cm"/>
      <style:text-properties fo:font-size="14pt" fo:font-style="italic" fo:font-weight="bold"/>
    </style:style>
    <style:style style:name="measure" style:family="graphic" style:parent-style-name="standard">
      <style:graphic-properties draw:stroke="solid" svg:stroke-color="#000000" draw:marker-start="Arrow" draw:marker-start-width="0.2cm" draw:marker-end="Arrow" draw:marker-end-width="0.2cm" draw:fill="none" draw:show-unit="true"/>
      <style:text-properties fo:font-size="12pt"/>
    </style:style>
    <style:style style:name="預設-background" style:family="presentation">
      <style:graphic-properties draw:stroke="none" draw:fill="solid" draw:fill-color="#ffffff"/>
      <style:text-properties style:letter-kerning="true"/>
    </style:style>
    <style:style style:name="預設-backgroundobjects" style:family="presentation">
      <style:graphic-properties draw:textarea-horizontal-align="justify" draw:shadow="hidden" draw:shadow-offset-x="0.2cm" draw:shadow-offset-y="0.2cm" draw:shadow-color="#808080"/>
      <style:text-properties style:letter-kerning="true"/>
    </style:style>
    <style:style style:name="預設-notes" style:family="presentation">
      <style:graphic-properties draw:stroke="none" draw:fill="none"/>
      <style:paragraph-properties fo:margin-left="0.6cm" fo:margin-right="0cm" fo:text-indent="-0.6cm"/>
      <style:text-properties style:use-window-font-color="true" style:text-outline="false" style:text-line-through-style="none" fo:font-family="Arial" style:font-family-generic="roman" style:font-pitch="variable" fo:font-size="20pt" fo:font-style="normal" fo:text-shadow="none" style:text-underline-style="none" fo:font-weight="normal" style:letter-kerning="true" style:font-family-asian="'Microsoft YaHei'" style:font-family-generic-asian="system" style:font-pitch-asian="variable" style:font-size-asian="20pt" style:font-style-asian="normal" style:font-weight-asian="normal" style:font-family-complex="Arial"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預設-outline1" style:family="presentation">
      <style:graphic-properties draw:stroke="none" draw:fill="none">
        <text:list-style style:name="預設-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top="0cm" fo:margin-bottom="0.5cm" fo:text-align="start" style:punctuation-wrap="hanging" style:writing-mode="lr-tb"/>
      <style:text-properties fo:color="#000000" style:text-outline="false" style:text-line-through-style="none" fo:font-family="微软雅黑" fo:font-size="32pt" fo:letter-spacing="normal" fo:language="zh" fo:country="CN" fo:font-style="normal" fo:text-shadow="none" style:text-underline-style="none" fo:font-weight="normal" style:letter-kerning="true" style:font-family-asian="微软雅黑" style:font-size-asian="32pt" style:language-asian="zh" style:country-asian="CN" style:font-style-asian="normal" style:font-weight-asian="normal" style:font-family-complex="Arial" style:font-family-generic-complex="system" style:font-pitch-complex="variable" style:font-size-complex="32pt" style:language-complex="zh" style:country-complex="CN" style:font-style-complex="normal" style:font-weight-complex="normal" style:text-emphasize="none" style:font-relief="none" style:text-overline-style="none" style:text-overline-color="font-color" fo:hyphenate="false"/>
    </style:style>
    <style:style style:name="預設-outline2" style:family="presentation" style:parent-style-name="預設-outline1">
      <style:paragraph-properties fo:margin-top="0cm" fo:margin-bottom="0.4cm" fo:text-align="start" style:punctuation-wrap="hanging" style:writing-mode="lr-tb"/>
      <style:text-properties fo:color="#000000" style:text-line-through-style="none" fo:font-family="微软雅黑" fo:font-size="24pt" fo:letter-spacing="normal" fo:font-style="normal" style:text-underline-style="none" fo:font-weight="normal" style:font-family-asian="微软雅黑" style:font-size-asian="24pt" style:font-style-asian="normal" style:font-weight-asian="normal" style:font-size-complex="24pt" style:font-style-complex="normal" style:font-weight-complex="normal" fo:hyphenate="false"/>
    </style:style>
    <style:style style:name="預設-outline3" style:family="presentation" style:parent-style-name="預設-outline2">
      <style:paragraph-properties fo:margin-top="0cm" fo:margin-bottom="0.3cm" fo:text-align="start" style:punctuation-wrap="hanging" style:writing-mode="lr-tb"/>
      <style:text-properties fo:color="#000000" style:text-line-through-style="none" fo:font-family="微软雅黑" fo:font-size="20pt" fo:letter-spacing="normal" fo:font-style="normal" style:text-underline-style="none" fo:font-weight="normal" style:font-family-asian="微软雅黑" style:font-size-asian="20pt" style:font-style-asian="normal" style:font-weight-asian="normal" style:font-size-complex="20pt" style:font-style-complex="normal" style:font-weight-complex="normal" fo:hyphenate="false"/>
    </style:style>
    <style:style style:name="預設-outline4" style:family="presentation" style:parent-style-name="預設-outline3">
      <style:paragraph-properties fo:margin-top="0cm" fo:margin-bottom="0.2cm" fo:text-align="start" style:punctuation-wrap="hanging" style:writing-mode="lr-tb"/>
      <style:text-properties fo:color="#000000" style:text-line-through-style="none" fo:font-family="微软雅黑" fo:font-size="20pt" fo:letter-spacing="normal" fo:font-style="normal" style:text-underline-style="none" fo:font-weight="normal" style:font-family-asian="微软雅黑" style:font-size-asian="20pt" style:font-style-asian="normal" style:font-weight-asian="normal" style:font-size-complex="20pt" style:font-style-complex="normal" style:font-weight-complex="normal" fo:hyphenate="false"/>
    </style:style>
    <style:style style:name="預設-outline5" style:family="presentation" style:parent-style-name="預設-outline4">
      <style:paragraph-properties fo:margin-top="0cm" fo:margin-bottom="0.1cm"/>
      <style:text-properties fo:font-size="20pt" style:font-size-asian="20pt" style:font-size-complex="20pt"/>
    </style:style>
    <style:style style:name="預設-outline6" style:family="presentation" style:parent-style-name="預設-outline5">
      <style:paragraph-properties fo:margin-top="0cm" fo:margin-bottom="0.1cm"/>
      <style:text-properties fo:font-size="20pt" style:font-size-asian="20pt" style:font-size-complex="20pt"/>
    </style:style>
    <style:style style:name="預設-outline7" style:family="presentation" style:parent-style-name="預設-outline6">
      <style:paragraph-properties fo:margin-top="0cm" fo:margin-bottom="0.1cm"/>
      <style:text-properties fo:font-size="20pt" style:font-size-asian="20pt" style:font-size-complex="20pt"/>
    </style:style>
    <style:style style:name="預設-outline8" style:family="presentation" style:parent-style-name="預設-outline7">
      <style:paragraph-properties fo:margin-top="0cm" fo:margin-bottom="0.1cm"/>
      <style:text-properties fo:font-size="20pt" style:font-size-asian="20pt" style:font-size-complex="20pt"/>
    </style:style>
    <style:style style:name="預設-outline9" style:family="presentation" style:parent-style-name="預設-outline8">
      <style:paragraph-properties fo:margin-top="0cm" fo:margin-bottom="0.1cm"/>
      <style:text-properties fo:font-size="20pt" style:font-size-asian="20pt" style:font-size-complex="20pt"/>
    </style:style>
    <style:style style:name="預設-subtitle" style:family="presentation">
      <style:graphic-properties draw:stroke="none" draw:fill="none" draw:textarea-vertical-align="middle">
        <text:list-style style:name="預設-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style:use-window-font-color="true" style:text-outline="false" style:text-line-through-style="none" fo:font-family="Arial" style:font-family-generic="roman" style:font-pitch="variable" fo:font-size="32pt" fo:font-style="normal" fo:text-shadow="none" style:text-underline-style="none" fo:font-weight="normal" style:letter-kerning="true" style:font-family-asian="'Microsoft YaHei'" style:font-family-generic-asian="system" style:font-pitch-asian="variable" style:font-size-asian="32pt" style:font-style-asian="normal" style:font-weight-asian="normal" style:font-family-complex="Arial"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預設-title" style:family="presentation">
      <style:graphic-properties draw:stroke="none" draw:fill="none" draw:textarea-vertical-align="middle">
        <text:list-style style:name="預設-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start" style:punctuation-wrap="hanging" style:writing-mode="lr-tb"/>
      <style:text-properties fo:color="#000000" style:text-outline="false" style:text-line-through-style="none" fo:font-family="微软雅黑" fo:font-size="18pt" fo:letter-spacing="normal" fo:language="zh" fo:country="CN" fo:font-style="normal" fo:text-shadow="none" style:text-underline-style="none" fo:font-weight="normal" style:letter-kerning="true" style:font-family-asian="微软雅黑" style:font-size-asian="18pt" style:language-asian="zh" style:country-asian="CN" style:font-style-asian="normal" style:font-weight-asian="normal" style:font-family-complex="Arial" style:font-family-generic-complex="system" style:font-pitch-complex="variable" style:font-size-complex="18pt" style:language-complex="zh" style:country-complex="CN" style:font-style-complex="normal" style:font-weight-complex="normal" style:text-emphasize="none" style:font-relief="none" style:text-overline-style="none" style:text-overline-color="font-color" fo:hyphenate="false"/>
    </style:style>
    <style:style style:name="預設_20_1-background" style:display-name="預設 1-background" style:family="presentation">
      <style:graphic-properties draw:stroke="none" draw:fill="solid" draw:fill-color="#ffffff"/>
      <style:text-properties style:letter-kerning="true"/>
    </style:style>
    <style:style style:name="預設_20_1-backgroundobjects" style:display-name="預設 1-backgroundobjects" style:family="presentation">
      <style:graphic-properties draw:textarea-horizontal-align="justify" draw:shadow="hidden" draw:shadow-offset-x="0.2cm" draw:shadow-offset-y="0.2cm" draw:shadow-color="#808080"/>
      <style:text-properties style:letter-kerning="true"/>
    </style:style>
    <style:style style:name="預設_20_1-notes" style:display-name="預設 1-notes" style:family="presentation">
      <style:graphic-properties draw:stroke="none" draw:fill="none"/>
      <style:paragraph-properties fo:margin-left="0.6cm" fo:margin-right="0cm" fo:text-indent="-0.6cm"/>
      <style:text-properties style:use-window-font-color="true" style:text-outline="false" style:text-line-through-style="none" fo:font-family="Arial" style:font-family-generic="roman" style:font-pitch="variable" fo:font-size="20pt" fo:font-style="normal" fo:text-shadow="none" style:text-underline-style="none" fo:font-weight="normal" style:letter-kerning="true" style:font-family-asian="'Microsoft YaHei'" style:font-family-generic-asian="system" style:font-pitch-asian="variable" style:font-size-asian="20pt" style:font-style-asian="normal" style:font-weight-asian="normal" style:font-family-complex="Arial"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預設_20_1-outline1" style:display-name="預設 1-outline1" style:family="presentation">
      <style:graphic-properties draw:stroke="none" draw:fill="none">
        <text:list-style style:name="預設_20_1-outline1" style:display-name="預設 1-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top="0cm" fo:margin-bottom="0.5cm" fo:text-align="start" style:punctuation-wrap="hanging" style:writing-mode="lr-tb"/>
      <style:text-properties fo:color="#000000" style:text-outline="false" style:text-line-through-style="none" fo:font-family="微软雅黑" fo:font-size="32pt" fo:letter-spacing="normal" fo:language="zh" fo:country="CN" fo:font-style="normal" fo:text-shadow="none" style:text-underline-style="none" fo:font-weight="normal" style:letter-kerning="true" style:font-family-asian="微软雅黑" style:font-size-asian="32pt" style:language-asian="zh" style:country-asian="CN" style:font-style-asian="normal" style:font-weight-asian="normal" style:font-family-complex="Arial" style:font-family-generic-complex="system" style:font-pitch-complex="variable" style:font-size-complex="32pt" style:language-complex="zh" style:country-complex="CN" style:font-style-complex="normal" style:font-weight-complex="normal" style:text-emphasize="none" style:font-relief="none" style:text-overline-style="none" style:text-overline-color="font-color" fo:hyphenate="false"/>
    </style:style>
    <style:style style:name="預設_20_1-outline2" style:display-name="預設 1-outline2" style:family="presentation" style:parent-style-name="預設_20_1-outline1">
      <style:paragraph-properties fo:margin-top="0cm" fo:margin-bottom="0.4cm" fo:text-align="start" style:punctuation-wrap="hanging" style:writing-mode="lr-tb"/>
      <style:text-properties fo:color="#000000" style:text-line-through-style="none" fo:font-family="微软雅黑" fo:font-size="24pt" fo:letter-spacing="normal" fo:font-style="normal" style:text-underline-style="none" fo:font-weight="normal" style:font-family-asian="微软雅黑" style:font-size-asian="24pt" style:font-style-asian="normal" style:font-weight-asian="normal" style:font-size-complex="24pt" style:font-style-complex="normal" style:font-weight-complex="normal" fo:hyphenate="false"/>
    </style:style>
    <style:style style:name="預設_20_1-outline3" style:display-name="預設 1-outline3" style:family="presentation" style:parent-style-name="預設_20_1-outline2">
      <style:paragraph-properties fo:margin-top="0cm" fo:margin-bottom="0.3cm" fo:text-align="start" style:punctuation-wrap="hanging" style:writing-mode="lr-tb"/>
      <style:text-properties fo:color="#000000" style:text-line-through-style="none" fo:font-family="微软雅黑" fo:font-size="20pt" fo:letter-spacing="normal" fo:font-style="normal" style:text-underline-style="none" fo:font-weight="normal" style:font-family-asian="微软雅黑" style:font-size-asian="20pt" style:font-style-asian="normal" style:font-weight-asian="normal" style:font-size-complex="20pt" style:font-style-complex="normal" style:font-weight-complex="normal" fo:hyphenate="false"/>
    </style:style>
    <style:style style:name="預設_20_1-outline4" style:display-name="預設 1-outline4" style:family="presentation" style:parent-style-name="預設_20_1-outline3">
      <style:paragraph-properties fo:margin-top="0cm" fo:margin-bottom="0.2cm" fo:text-align="start" style:punctuation-wrap="hanging" style:writing-mode="lr-tb"/>
      <style:text-properties fo:color="#000000" style:text-line-through-style="none" fo:font-family="微软雅黑" fo:font-size="20pt" fo:letter-spacing="normal" fo:font-style="normal" style:text-underline-style="none" fo:font-weight="normal" style:font-family-asian="微软雅黑" style:font-size-asian="20pt" style:font-style-asian="normal" style:font-weight-asian="normal" style:font-size-complex="20pt" style:font-style-complex="normal" style:font-weight-complex="normal" fo:hyphenate="false"/>
    </style:style>
    <style:style style:name="預設_20_1-outline5" style:display-name="預設 1-outline5" style:family="presentation" style:parent-style-name="預設_20_1-outline4">
      <style:paragraph-properties fo:margin-top="0cm" fo:margin-bottom="0.1cm"/>
      <style:text-properties fo:font-size="20pt" style:font-size-asian="20pt" style:font-size-complex="20pt"/>
    </style:style>
    <style:style style:name="預設_20_1-outline6" style:display-name="預設 1-outline6" style:family="presentation" style:parent-style-name="預設_20_1-outline5">
      <style:paragraph-properties fo:margin-top="0cm" fo:margin-bottom="0.1cm"/>
      <style:text-properties fo:font-size="20pt" style:font-size-asian="20pt" style:font-size-complex="20pt"/>
    </style:style>
    <style:style style:name="預設_20_1-outline7" style:display-name="預設 1-outline7" style:family="presentation" style:parent-style-name="預設_20_1-outline6">
      <style:paragraph-properties fo:margin-top="0cm" fo:margin-bottom="0.1cm"/>
      <style:text-properties fo:font-size="20pt" style:font-size-asian="20pt" style:font-size-complex="20pt"/>
    </style:style>
    <style:style style:name="預設_20_1-outline8" style:display-name="預設 1-outline8" style:family="presentation" style:parent-style-name="預設_20_1-outline7">
      <style:paragraph-properties fo:margin-top="0cm" fo:margin-bottom="0.1cm"/>
      <style:text-properties fo:font-size="20pt" style:font-size-asian="20pt" style:font-size-complex="20pt"/>
    </style:style>
    <style:style style:name="預設_20_1-outline9" style:display-name="預設 1-outline9" style:family="presentation" style:parent-style-name="預設_20_1-outline8">
      <style:paragraph-properties fo:margin-top="0cm" fo:margin-bottom="0.1cm"/>
      <style:text-properties fo:font-size="20pt" style:font-size-asian="20pt" style:font-size-complex="20pt"/>
    </style:style>
    <style:style style:name="預設_20_1-subtitle" style:display-name="預設 1-subtitle" style:family="presentation">
      <style:graphic-properties draw:stroke="none" draw:fill="none" draw:textarea-vertical-align="middle">
        <text:list-style style:name="預設_20_1-subtitle" style:display-name="預設 1-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style:use-window-font-color="true" style:text-outline="false" style:text-line-through-style="none" fo:font-family="Arial" style:font-family-generic="roman" style:font-pitch="variable" fo:font-size="32pt" fo:font-style="normal" fo:text-shadow="none" style:text-underline-style="none" fo:font-weight="normal" style:letter-kerning="true" style:font-family-asian="'Microsoft YaHei'" style:font-family-generic-asian="system" style:font-pitch-asian="variable" style:font-size-asian="32pt" style:font-style-asian="normal" style:font-weight-asian="normal" style:font-family-complex="Arial"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預設_20_1-title" style:display-name="預設 1-title" style:family="presentation">
      <style:graphic-properties draw:stroke="none" draw:fill="none" draw:textarea-vertical-align="middle">
        <text:list-style style:name="預設_20_1-title" style:display-name="預設 1-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start" style:punctuation-wrap="hanging" style:writing-mode="lr-tb"/>
      <style:text-properties fo:color="#000000" style:text-outline="false" style:text-line-through-style="none" fo:font-family="微软雅黑" fo:font-size="18pt" fo:letter-spacing="normal" fo:language="zh" fo:country="CN" fo:font-style="normal" fo:text-shadow="none" style:text-underline-style="none" fo:font-weight="normal" style:letter-kerning="true" style:font-family-asian="微软雅黑" style:font-size-asian="18pt" style:language-asian="zh" style:country-asian="CN" style:font-style-asian="normal" style:font-weight-asian="normal" style:font-family-complex="Arial" style:font-family-generic-complex="system" style:font-pitch-complex="variable" style:font-size-complex="18pt" style:language-complex="zh" style:country-complex="CN" style:font-style-complex="normal" style:font-weight-complex="normal" style:text-emphasize="none" style:font-relief="none" style:text-overline-style="none" style:text-overline-color="font-color" fo:hyphenate="false"/>
    </style:style>
    <style:presentation-page-layout style:name="AL0T26">
      <presentation:placeholder presentation:object="handout" svg:x="2.058cm" svg:y="1.743cm" svg:width="10.556cm" svg:height="-0.233cm"/>
      <presentation:placeholder presentation:object="handout" svg:x="15.414cm" svg:y="1.743cm" svg:width="10.556cm" svg:height="-0.233cm"/>
      <presentation:placeholder presentation:object="handout" svg:x="2.058cm" svg:y="3.612cm" svg:width="10.556cm" svg:height="-0.233cm"/>
      <presentation:placeholder presentation:object="handout" svg:x="15.414cm" svg:y="3.612cm" svg:width="10.556cm" svg:height="-0.233cm"/>
      <presentation:placeholder presentation:object="handout" svg:x="2.058cm" svg:y="5.481cm" svg:width="10.556cm" svg:height="-0.233cm"/>
      <presentation:placeholder presentation:object="handout" svg:x="15.414cm" svg:y="5.481cm" svg:width="10.556cm" svg:height="-0.233cm"/>
    </style:presentation-page-layout>
    <style:presentation-page-layout style:name="AL1T11">
      <presentation:placeholder presentation:object="title" svg:x="2.058cm" svg:y="1.743cm" svg:width="23.912cm" svg:height="3.507cm"/>
      <presentation:placeholder presentation:object="object" svg:x="2.058cm" svg:y="5.838cm" svg:width="23.912cm" svg:height="13.23cm"/>
    </style:presentation-page-layout>
  </office:styles>
  <office:automatic-styles>
    <style:page-layout style:name="PM0">
      <style:page-layout-properties fo:margin-top="0cm" fo:margin-bottom="0cm" fo:margin-left="0cm" fo:margin-right="0cm" fo:page-width="21cm" fo:page-height="29.7cm" style:print-orientation="portrait"/>
    </style:page-layout>
    <style:page-layout style:name="PM1">
      <style:page-layout-properties fo:margin-top="0cm" fo:margin-bottom="0cm" fo:margin-left="0cm" fo:margin-right="0cm" fo:page-width="25.4cm" fo:page-height="14.288cm" style:print-orientation="landscape"/>
    </style:page-layout>
    <style:page-layout style:name="PM2">
      <style:page-layout-properties fo:margin-top="0cm" fo:margin-bottom="0cm" fo:margin-left="0cm" fo:margin-right="0cm" fo:page-width="19.05cm" fo:page-height="25.4cm" style:print-orientation="portrait"/>
    </style:page-layout>
    <style:style style:name="Mdp1" style:family="drawing-page">
      <style:drawing-page-properties draw:background-size="border" draw:fill="solid" draw:fill-color="#ffffff"/>
    </style:style>
    <style:style style:name="Mdp2" style:family="drawing-page">
      <style:drawing-page-properties presentation:display-header="true" presentation:display-footer="true" presentation:display-page-number="false" presentation:display-date-time="true"/>
    </style:style>
    <number:date-style style:name="D1" number:automatic-order="true">
      <number:day number:style="long"/>
      <number:text>.</number:text>
      <number:month number:style="long"/>
      <number:text>.</number:text>
      <number:year number:style="long"/>
    </number:date-style>
    <style:style style:name="Mgr1" style:family="graphic" style:parent-style-name="standard">
      <style:graphic-properties draw:stroke="none" draw:fill="none" draw:fill-color="#ffffff" draw:auto-grow-height="false" fo:min-height="1.485cm"/>
    </style:style>
    <style:style style:name="Mgr2" style:family="graphic" style:parent-style-name="standard">
      <style:graphic-properties draw:stroke="none" draw:fill="none" draw:fill-color="#ffffff" draw:textarea-vertical-align="bottom" draw:auto-grow-height="false" fo:min-height="1.485cm"/>
    </style:style>
    <style:style style:name="Mpr1" style:family="presentation" style:parent-style-name="預設-title">
      <style:graphic-properties draw:stroke="none" svg:stroke-width="0cm" draw:fill="none" draw:textarea-vertical-align="top" draw:auto-grow-height="false" fo:min-height="2.386cm" fo:padding-top="0.125cm" fo:padding-bottom="0.125cm" fo:padding-left="0.25cm" fo:padding-right="0.25cm" fo:wrap-option="wrap"/>
    </style:style>
    <style:style style:name="Mpr2" style:family="presentation" style:parent-style-name="預設-outline1">
      <style:graphic-properties draw:stroke="none" svg:stroke-width="0cm" draw:fill="none" draw:textarea-vertical-align="top" draw:auto-grow-height="false" fo:min-height="9.43cm" fo:padding-top="0.125cm" fo:padding-bottom="0.125cm" fo:padding-left="0.25cm" fo:padding-right="0.25cm" fo:wrap-option="wrap"/>
    </style:style>
    <style:style style:name="Mpr3" style:family="presentation" style:parent-style-name="預設-backgroundobjects">
      <style:graphic-properties draw:stroke="none" svg:stroke-width="0cm" draw:fill="none" draw:fill-color="#ffffff" draw:textarea-vertical-align="top" draw:auto-grow-height="false" fo:min-height="9.43cm" fo:padding-top="0.125cm" fo:padding-bottom="0.125cm" fo:padding-left="0.25cm" fo:padding-right="0.25cm" fo:wrap-option="wrap"/>
    </style:style>
    <style:style style:name="Mpr4" style:family="presentation" style:parent-style-name="預設-backgroundobjects">
      <style:graphic-properties draw:stroke="none" draw:fill="none" draw:fill-color="#ffffff" draw:auto-grow-height="false" fo:min-height="1.485cm"/>
    </style:style>
    <style:style style:name="Mpr5" style:family="presentation" style:parent-style-name="預設-backgroundobjects">
      <style:graphic-properties draw:stroke="none" draw:fill="none" draw:fill-color="#ffffff" draw:textarea-vertical-align="bottom" draw:auto-grow-height="false" fo:min-height="1.485cm"/>
    </style:style>
    <style:style style:name="Mpr6" style:family="presentation" style:parent-style-name="預設_20_1-outline1">
      <style:graphic-properties draw:stroke="none" svg:stroke-width="0cm" draw:fill="none" draw:textarea-vertical-align="middle" draw:auto-grow-height="false" fo:min-height="9.43cm" fo:padding-top="0cm" fo:padding-bottom="0cm" fo:padding-left="0cm" fo:padding-right="0cm" fo:wrap-option="no-wrap"/>
    </style:style>
    <style:style style:name="Mpr7" style:family="presentation" style:parent-style-name="預設_20_1-title">
      <style:graphic-properties draw:stroke="none" svg:stroke-width="0cm" draw:fill="none" draw:textarea-vertical-align="middle" draw:auto-grow-height="false" fo:min-height="2.386cm" fo:padding-top="0cm" fo:padding-bottom="0cm" fo:padding-left="0cm" fo:padding-right="0cm" fo:wrap-option="wrap"/>
    </style:style>
    <style:style style:name="Mpr8" style:family="presentation" style:parent-style-name="預設_20_1-backgroundobjects">
      <style:graphic-properties draw:stroke="none" draw:fill="none" draw:fill-color="#ffffff" draw:auto-grow-height="false" fo:min-height="1.27cm"/>
    </style:style>
    <style:style style:name="Mpr9" style:family="presentation" style:parent-style-name="預設_20_1-backgroundobjects">
      <style:graphic-properties draw:stroke="none" draw:fill="none" draw:fill-color="#ffffff" draw:textarea-vertical-align="bottom" draw:auto-grow-height="false" fo:min-height="1.27cm"/>
    </style:style>
    <style:style style:name="MP1" style:family="paragraph">
      <style:text-properties fo:font-size="14pt" style:font-size-asian="14pt" style:font-size-complex="14pt"/>
    </style:style>
    <style:style style:name="MP2" style:family="paragraph">
      <style:paragraph-properties fo:text-align="end"/>
      <style:text-properties fo:font-size="14pt" style:font-size-asian="14pt" style:font-size-complex="14pt"/>
    </style:style>
    <style:style style:name="MP3" style:family="paragraph">
      <style:paragraph-properties fo:margin-top="0cm" fo:margin-bottom="0cm" fo:text-align="center" style:punctuation-wrap="hanging" style:writing-mode="lr-tb"/>
      <style:text-properties fo:hyphenate="false"/>
    </style:style>
    <style:style style:name="MP4" style:family="paragraph">
      <style:paragraph-properties style:font-independent-line-spacing="true"/>
      <style:text-properties fo:font-size="18pt"/>
    </style:style>
    <style:style style:name="MP5" style:family="paragraph">
      <style:paragraph-properties fo:margin-left="0cm" fo:margin-right="0cm" fo:margin-top="0.225cm" fo:margin-bottom="0.5cm" fo:text-align="start" fo:text-indent="0cm" style:punctuation-wrap="hanging" style:writing-mode="lr-tb"/>
      <style:text-properties fo:hyphenate="false"/>
    </style:style>
    <style:style style:name="MP6" style:family="paragraph">
      <style:paragraph-properties fo:margin-left="0cm" fo:margin-right="0cm" fo:margin-top="0.197cm" fo:margin-bottom="0.5cm" fo:text-align="start" fo:text-indent="0cm" style:punctuation-wrap="hanging" style:writing-mode="lr-tb"/>
      <style:text-properties fo:hyphenate="false"/>
    </style:style>
    <style:style style:name="MP7" style:family="paragraph">
      <style:paragraph-properties fo:margin-left="0cm" fo:margin-right="0cm" fo:margin-top="0.169cm" fo:margin-bottom="0.5cm" fo:text-align="start" fo:text-indent="0cm" style:punctuation-wrap="hanging" style:writing-mode="lr-tb"/>
      <style:text-properties fo:hyphenate="false"/>
    </style:style>
    <style:style style:name="MP8" style:family="paragraph">
      <style:paragraph-properties fo:margin-left="0cm" fo:margin-right="0cm" fo:margin-top="0.141cm" fo:margin-bottom="0.5cm" fo:text-align="start" fo:text-indent="0cm" style:punctuation-wrap="hanging" style:writing-mode="lr-tb"/>
      <style:text-properties fo:hyphenate="false"/>
    </style:style>
    <style:style style:name="MP9" style:family="paragraph">
      <style:paragraph-properties fo:margin-left="0cm" fo:margin-right="0cm" fo:margin-top="0cm" fo:margin-bottom="0cm" fo:text-align="start" fo:text-indent="0cm" style:punctuation-wrap="hanging" style:writing-mode="lr-tb"/>
      <style:text-properties fo:font-size="18pt" style:font-size-asian="14pt" style:font-size-complex="14pt" fo:hyphenate="false"/>
    </style:style>
    <style:style style:name="MP10" style:family="paragraph">
      <style:paragraph-properties style:font-independent-line-spacing="true"/>
      <style:text-properties fo:font-size="18pt" style:font-size-asian="14pt" style:font-size-complex="14pt"/>
    </style:style>
    <style:style style:name="MP11" style:family="paragraph">
      <style:paragraph-properties fo:text-align="center" style:font-independent-line-spacing="true"/>
      <style:text-properties fo:font-size="18pt" style:font-size-asian="14pt" style:font-size-complex="14pt"/>
    </style:style>
    <style:style style:name="MP12" style:family="paragraph">
      <style:paragraph-properties fo:text-align="end" style:font-independent-line-spacing="true"/>
      <style:text-properties fo:font-size="18pt" style:font-size-asian="14pt" style:font-size-complex="14pt"/>
    </style:style>
    <style:style style:name="MP13" style:family="paragraph">
      <style:paragraph-properties fo:margin-left="0cm" fo:margin-right="0cm" fo:margin-top="0.084cm" fo:margin-bottom="0.5cm" fo:text-align="start" fo:text-indent="0cm" style:punctuation-wrap="hanging" style:writing-mode="lr-tb"/>
      <style:text-properties fo:hyphenate="false"/>
    </style:style>
    <style:style style:name="MT1" style:family="text">
      <style:text-properties fo:font-size="14pt" style:font-size-asian="14pt" style:font-size-complex="14pt"/>
    </style:style>
    <style:style style:name="MT2" style:family="text">
      <style:text-properties fo:color="#000000" style:text-line-through-style="none" fo:font-family="微软雅黑" fo:font-size="44pt" fo:letter-spacing="normal" fo:font-style="normal" style:text-underline-style="none" fo:font-weight="normal" style:font-family-asian="微软雅黑" style:font-size-asian="44pt" style:font-style-asian="normal" style:font-weight-asian="normal" style:font-size-complex="44pt" style:font-style-complex="normal" style:font-weight-complex="normal"/>
    </style:style>
    <style:style style:name="MT3" style:family="text">
      <style:text-properties fo:color="#000000" style:text-line-through-style="none" fo:font-family="微软雅黑" fo:font-size="32pt" fo:letter-spacing="normal" fo:font-style="normal" style:text-underline-style="none" fo:font-weight="normal" style:font-family-asian="微软雅黑" style:font-size-asian="32pt" style:font-style-asian="normal" style:font-weight-asian="normal" style:font-size-complex="32pt" style:font-style-complex="normal" style:font-weight-complex="normal"/>
    </style:style>
    <style:style style:name="MT4" style:family="text">
      <style:text-properties fo:color="#000000" style:text-line-through-style="none" fo:font-family="微软雅黑" fo:font-size="28pt" fo:letter-spacing="normal" fo:font-style="normal" style:text-underline-style="none" fo:font-weight="normal" style:font-family-asian="微软雅黑" style:font-size-asian="28pt" style:font-style-asian="normal" style:font-weight-asian="normal" style:font-size-complex="28pt" style:font-style-complex="normal" style:font-weight-complex="normal"/>
    </style:style>
    <style:style style:name="MT5" style:family="text">
      <style:text-properties fo:color="#000000" style:text-line-through-style="none" fo:font-family="微软雅黑" fo:font-size="24pt" fo:letter-spacing="normal" fo:font-style="normal" style:text-underline-style="none" fo:font-weight="normal" style:font-family-asian="微软雅黑" style:font-size-asian="24pt" style:font-style-asian="normal" style:font-weight-asian="normal" style:font-size-complex="24pt" style:font-style-complex="normal" style:font-weight-complex="normal"/>
    </style:style>
    <style:style style:name="MT6" style:family="text">
      <style:text-properties fo:color="#000000" style:text-line-through-style="none" fo:font-family="微软雅黑" fo:font-size="20pt" fo:letter-spacing="normal" fo:font-style="normal" style:text-underline-style="none" fo:font-weight="normal" style:font-family-asian="微软雅黑" style:font-size-asian="20pt" style:font-style-asian="normal" style:font-weight-asian="normal" style:font-size-complex="20pt" style:font-style-complex="normal" style:font-weight-complex="normal"/>
    </style:style>
    <style:style style:name="MT7" style:family="text">
      <style:text-properties fo:color="#000000" style:text-line-through-style="none" fo:font-family="微软雅黑" fo:font-size="18pt" fo:letter-spacing="normal" fo:font-style="normal" style:text-underline-style="none" fo:font-weight="normal" style:font-family-asian="微软雅黑" style:font-size-asian="18pt" style:font-style-asian="normal" style:font-weight-asian="normal" style:font-size-complex="18pt" style:font-style-complex="normal" style:font-weight-complex="normal"/>
    </style:style>
    <style:style style:name="MT8" style:family="text">
      <style:text-properties fo:color="#000000" style:text-line-through-style="none" fo:font-family="微软雅黑" fo:font-size="12pt" fo:letter-spacing="normal" fo:font-style="normal" style:text-underline-style="none" fo:font-weight="normal" style:font-family-asian="Roboto" style:font-size-asian="12pt" style:font-style-asian="normal" style:font-weight-asian="normal" style:font-size-complex="12pt" style:font-style-complex="normal" style:font-weight-complex="normal"/>
    </style:style>
    <style:style style:name="MT9" style:family="text">
      <style:text-properties fo:color="#000000" style:text-line-through-style="none" fo:font-family="微软雅黑" fo:font-size="36pt" fo:letter-spacing="normal" fo:font-style="normal" style:text-underline-style="none" fo:font-weight="normal" style:font-family-asian="微软雅黑" style:font-size-asian="36pt" style:font-style-asian="normal" style:font-weight-asian="normal" style:font-size-complex="36pt" style:font-style-complex="normal" style:font-weight-complex="normal"/>
    </style:style>
    <text:list-style style:name="M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2">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ML3">
      <text:list-level-style-bullet text:level="1" text:bullet-char="•">
        <style:list-level-properties text:space-before="0.001cm" text:min-label-width="0.952cm"/>
        <style:text-properties fo:font-family="Arial" style:font-family-generic="swiss"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ML4">
      <text:list-level-style-bullet text:level="1" text:bullet-char="•">
        <style:list-level-properties text:space-before="0.001cm" text:min-label-width="0.952cm"/>
        <style:text-properties fo:font-family="Arial" style:font-family-generic="swiss" style:use-window-font-color="true" fo:font-size="45%"/>
      </text:list-level-style-bullet>
      <text:list-level-style-bullet text:level="2" text:bullet-char="–">
        <style:list-level-properties text:space-before="1.271cm" text:min-label-width="0.793cm"/>
        <style:text-properties fo:font-family="Arial" style:font-family-generic="swiss"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ML5">
      <text:list-level-style-bullet text:level="1" text:bullet-char="•">
        <style:list-level-properties text:space-before="0.001cm" text:min-label-width="0.952cm"/>
        <style:text-properties fo:font-family="Arial" style:font-family-generic="swiss" style:use-window-font-color="true" fo:font-size="45%"/>
      </text:list-level-style-bullet>
      <text:list-level-style-bullet text:level="2" text:bullet-char="–">
        <style:list-level-properties text:space-before="1.271cm" text:min-label-width="0.793cm"/>
        <style:text-properties fo:font-family="Arial" style:font-family-generic="swiss" style:use-window-font-color="true" fo:font-size="75%"/>
      </text:list-level-style-bullet>
      <text:list-level-style-bullet text:level="3" text:bullet-char="•">
        <style:list-level-properties text:space-before="2.541cm" text:min-label-width="0.634cm"/>
        <style:text-properties fo:font-family="Arial" style:font-family-generic="swiss"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ML6">
      <text:list-level-style-bullet text:level="1" text:bullet-char="•">
        <style:list-level-properties text:space-before="0.001cm" text:min-label-width="0.952cm"/>
        <style:text-properties fo:font-family="Arial" style:font-family-generic="swiss" style:use-window-font-color="true" fo:font-size="45%"/>
      </text:list-level-style-bullet>
      <text:list-level-style-bullet text:level="2" text:bullet-char="–">
        <style:list-level-properties text:space-before="1.271cm" text:min-label-width="0.793cm"/>
        <style:text-properties fo:font-family="Arial" style:font-family-generic="swiss" style:use-window-font-color="true" fo:font-size="75%"/>
      </text:list-level-style-bullet>
      <text:list-level-style-bullet text:level="3" text:bullet-char="•">
        <style:list-level-properties text:space-before="2.541cm" text:min-label-width="0.634cm"/>
        <style:text-properties fo:font-family="Arial" style:font-family-generic="swiss" style:use-window-font-color="true" fo:font-size="45%"/>
      </text:list-level-style-bullet>
      <text:list-level-style-bullet text:level="4" text:bullet-char="–">
        <style:list-level-properties text:space-before="3.811cm" text:min-label-width="0.634cm"/>
        <style:text-properties fo:font-family="Arial" style:font-family-generic="swiss"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ML7">
      <text:list-level-style-bullet text:level="1" text:bullet-char="•">
        <style:list-level-properties text:space-before="0.001cm" text:min-label-width="0.952cm"/>
        <style:text-properties fo:font-family="Arial" style:font-family-generic="swiss" style:use-window-font-color="true" fo:font-size="45%"/>
      </text:list-level-style-bullet>
      <text:list-level-style-bullet text:level="2" text:bullet-char="–">
        <style:list-level-properties text:space-before="1.271cm" text:min-label-width="0.793cm"/>
        <style:text-properties fo:font-family="Arial" style:font-family-generic="swiss" style:use-window-font-color="true" fo:font-size="75%"/>
      </text:list-level-style-bullet>
      <text:list-level-style-bullet text:level="3" text:bullet-char="•">
        <style:list-level-properties text:space-before="2.541cm" text:min-label-width="0.634cm"/>
        <style:text-properties fo:font-family="Arial" style:font-family-generic="swiss" style:use-window-font-color="true" fo:font-size="45%"/>
      </text:list-level-style-bullet>
      <text:list-level-style-bullet text:level="4" text:bullet-char="–">
        <style:list-level-properties text:space-before="3.811cm" text:min-label-width="0.634cm"/>
        <style:text-properties fo:font-family="Arial" style:font-family-generic="swiss" style:use-window-font-color="true" fo:font-size="75%"/>
      </text:list-level-style-bullet>
      <text:list-level-style-bullet text:level="5" text:bullet-char="»">
        <style:list-level-properties text:space-before="5.081cm" text:min-label-width="0.634cm"/>
        <style:text-properties fo:font-family="Arial" style:font-family-generic="swiss"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ML8">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master-styles>
    <draw:layer-set>
      <draw:layer draw:name="layout"/>
      <draw:layer draw:name="background"/>
      <draw:layer draw:name="backgroundobjects"/>
      <draw:layer draw:name="controls"/>
      <draw:layer draw:name="measurelines"/>
    </draw:layer-set>
    <style:handout-master presentation:presentation-page-layout-name="AL0T26" style:page-layout-name="PM0" draw:style-name="Mdp2">
      <draw:page-thumbnail draw:layer="backgroundobjects" svg:width="8.999cm" svg:height="6.749cm" svg:x="1cm" svg:y="2.898cm"/>
      <draw:page-thumbnail draw:layer="backgroundobjects" svg:width="8.999cm" svg:height="6.749cm" svg:x="1cm" svg:y="11.474cm"/>
      <draw:page-thumbnail draw:layer="backgroundobjects" svg:width="8.999cm" svg:height="6.749cm" svg:x="1cm" svg:y="20.05cm"/>
      <draw:page-thumbnail draw:layer="backgroundobjects" svg:width="8.999cm" svg:height="6.749cm" svg:x="11cm" svg:y="2.898cm"/>
      <draw:page-thumbnail draw:layer="backgroundobjects" svg:width="8.999cm" svg:height="6.749cm" svg:x="11cm" svg:y="11.474cm"/>
      <draw:page-thumbnail draw:layer="backgroundobjects" svg:width="8.999cm" svg:height="6.749cm" svg:x="11cm" svg:y="20.05cm"/>
      <draw:frame draw:style-name="Mgr1" draw:text-style-name="MP1" draw:layer="backgroundobjects" svg:width="9.113cm" svg:height="1.484cm" svg:x="0cm" svg:y="0cm" presentation:class="header">
        <draw:text-box>
          <text:p text:style-name="MP1">
            <text:span text:style-name="MT1">
              <presentation:header/>
            </text:span>
          </text:p>
        </draw:text-box>
      </draw:frame>
      <draw:frame draw:style-name="Mgr1" draw:text-style-name="MP2" draw:layer="backgroundobjects" svg:width="9.113cm" svg:height="1.484cm" svg:x="11.886cm" svg:y="0cm" presentation:class="date-time">
        <draw:text-box>
          <text:p text:style-name="MP2">
            <text:span text:style-name="MT1">
              <presentation:date-time/>
            </text:span>
          </text:p>
        </draw:text-box>
      </draw:frame>
      <draw:frame draw:style-name="Mgr2" draw:text-style-name="MP1" draw:layer="backgroundobjects" svg:width="9.113cm" svg:height="1.484cm" svg:x="0cm" svg:y="28.215cm" presentation:class="footer">
        <draw:text-box>
          <text:p text:style-name="MP1">
            <text:span text:style-name="MT1">
              <presentation:footer/>
            </text:span>
          </text:p>
        </draw:text-box>
      </draw:frame>
      <draw:frame draw:style-name="Mgr2" draw:text-style-name="MP2" draw:layer="backgroundobjects" svg:width="9.113cm" svg:height="1.484cm" svg:x="11.886cm" svg:y="28.215cm" presentation:class="page-number">
        <draw:text-box>
          <text:p text:style-name="MP2">
            <text:span text:style-name="MT1">
              <text:page-number>&lt;編號&gt;</text:page-number>
            </text:span>
          </text:p>
        </draw:text-box>
      </draw:frame>
    </style:handout-master>
    <style:master-page style:name="預設" style:page-layout-name="PM1" draw:style-name="Mdp1">
      <draw:frame draw:name="标题 1" presentation:style-name="Mpr1" draw:text-style-name="MP4" draw:layer="backgroundobjects" svg:width="22.859cm" svg:height="2.38cm" svg:x="1.27cm" svg:y="0.572cm" presentation:class="title" presentation:user-transformed="true">
        <draw:text-box>
          <text:p text:style-name="MP3">
            <text:span text:style-name="MT2">請按一下滑鼠，編輯標題文的格式。单击此处编辑母版标题样式</text:span>
          </text:p>
        </draw:text-box>
      </draw:frame>
      <draw:frame draw:name="内容占位符 2" presentation:style-name="Mpr2" draw:text-style-name="MP4" draw:layer="backgroundobjects" svg:width="22.859cm" svg:height="9.428cm" svg:x="1.27cm" svg:y="3.334cm" presentation:class="outline" presentation:user-transformed="true">
        <draw:text-box>
          <text:list text:style-name="ML2">
            <text:list-item>
              <text:p>
                <text:span text:style-name="MT3">請按滑鼠，編輯大綱文字格式。</text:span>
              </text:p>
              <text:list>
                <text:list-item>
                  <text:p>
                    <text:span text:style-name="MT3">第二個大綱層次</text:span>
                  </text:p>
                  <text:list>
                    <text:list-item>
                      <text:p>
                        <text:span text:style-name="MT3">第三個大綱層次</text:span>
                      </text:p>
                      <text:list>
                        <text:list-item>
                          <text:p>
                            <text:span text:style-name="MT3">第四個大綱層次</text:span>
                          </text:p>
                          <text:list>
                            <text:list-item>
                              <text:p>
                                <text:span text:style-name="MT3">第五個大綱層次</text:span>
                              </text:p>
                              <text:list>
                                <text:list-item>
                                  <text:p>
                                    <text:span text:style-name="MT3">第六個大綱層次</text:span>
                                  </text:p>
                                  <text:list>
                                    <text:list-item>
                                      <text:p>
                                        <text:span text:style-name="MT3">第七個大綱層次</text:span>
                                      </text:p>
                                      <text:list>
                                        <text:list-item>
                                          <text:p>
                                            <text:span text:style-name="MT3">第八個大綱層次</text:span>
                                          </text:p>
                                        </text:list-item>
                                      </text:list>
                                    </text:list-item>
                                  </text:list>
                                </text:list-item>
                              </text:list>
                            </text:list-item>
                          </text:list>
                        </text:list-item>
                      </text:list>
                    </text:list-item>
                  </text:list>
                </text:list-item>
              </text:list>
            </text:list-item>
          </text:list>
          <text:list text:style-name="ML3">
            <text:list-item>
              <text:p text:style-name="MP5">
                <text:span text:style-name="MT3">第九個大綱層次单击此处编辑母版文本样式</text:span>
              </text:p>
            </text:list-item>
          </text:list>
          <text:list text:style-name="ML4">
            <text:list-item>
              <text:list>
                <text:list-item>
                  <text:p text:style-name="MP6">
                    <text:span text:style-name="MT4">第二级</text:span>
                  </text:p>
                </text:list-item>
              </text:list>
            </text:list-item>
          </text:list>
          <text:list text:style-name="ML5">
            <text:list-item>
              <text:list>
                <text:list-item>
                  <text:list>
                    <text:list-item>
                      <text:p text:style-name="MP7">
                        <text:span text:style-name="MT5">第三级</text:span>
                      </text:p>
                    </text:list-item>
                  </text:list>
                </text:list-item>
              </text:list>
            </text:list-item>
          </text:list>
          <text:list text:style-name="ML6">
            <text:list-item>
              <text:list>
                <text:list-item>
                  <text:list>
                    <text:list-item>
                      <text:list>
                        <text:list-item>
                          <text:p text:style-name="MP8">
                            <text:span text:style-name="MT6">第四级</text:span>
                          </text:p>
                        </text:list-item>
                      </text:list>
                    </text:list-item>
                  </text:list>
                </text:list-item>
              </text:list>
            </text:list-item>
          </text:list>
          <text:list text:style-name="ML7">
            <text:list-item>
              <text:list>
                <text:list-item>
                  <text:list>
                    <text:list-item>
                      <text:list>
                        <text:list-item>
                          <text:list>
                            <text:list-item>
                              <text:p text:style-name="MP8">
                                <text:span text:style-name="MT6">第五级</text:span>
                              </text:p>
                            </text:list-item>
                          </text:list>
                        </text:list-item>
                      </text:list>
                    </text:list-item>
                  </text:list>
                </text:list-item>
              </text:list>
            </text:list-item>
          </text:list>
        </draw:text-box>
      </draw:frame>
      <draw:frame draw:name="日期占位符 3" presentation:style-name="Mpr3" draw:text-style-name="MP10" draw:layer="backgroundobjects" svg:width="5.926cm" svg:height="0.76cm" svg:x="1.27cm" svg:y="13.242cm" presentation:class="date-time" presentation:user-transformed="true">
        <draw:text-box>
          <text:p text:style-name="MP9">
            <text:span text:style-name="MT7">
              <text:date style:data-style-name="D1" text:date-value="2023-09-10">9/10/23</text:date>
            </text:span>
          </text:p>
        </draw:text-box>
      </draw:frame>
      <draw:frame draw:name="页脚占位符 4" presentation:style-name="Mpr3" draw:text-style-name="MP11" draw:layer="backgroundobjects" svg:width="8.042cm" svg:height="0.76cm" svg:x="8.678cm" svg:y="13.242cm" presentation:class="footer" presentation:user-transformed="true">
        <draw:text-box>
          <text:p/>
        </draw:text-box>
      </draw:frame>
      <draw:frame draw:name="灯片编号占位符 5" presentation:style-name="Mpr3" draw:text-style-name="MP12" draw:layer="backgroundobjects" svg:width="5.926cm" svg:height="0.76cm" svg:x="18.203cm" svg:y="13.242cm" presentation:class="page-number" presentation:user-transformed="true">
        <draw:text-box>
          <text:p text:style-name="MP9">
            <text:span text:style-name="MT7">
              <text:page-number>&lt;編號&gt;</text:page-number>
            </text:span>
          </text:p>
        </draw:text-box>
      </draw:frame>
      <presentation:notes style:page-layout-name="PM2">
        <draw:page-thumbnail presentation:style-name="預設-title" draw:layer="backgroundobjects" svg:width="14.848cm" svg:height="11.136cm" svg:x="3.075cm" svg:y="2.257cm" presentation:class="page"/>
        <draw:frame presentation:style-name="預設-notes" draw:layer="backgroundobjects" svg:width="16.799cm" svg:height="13.364cm" svg:x="2.1cm" svg:y="14.107cm" presentation:class="notes" presentation:placeholder="true">
          <draw:text-box/>
        </draw:frame>
        <draw:frame presentation:style-name="Mpr4" draw:text-style-name="MP1" draw:layer="backgroundobjects" svg:width="9.113cm" svg:height="1.484cm" svg:x="0cm" svg:y="0cm" presentation:class="header">
          <draw:text-box>
            <text:p text:style-name="MP1">
              <text:span text:style-name="MT1">
                <presentation:header/>
              </text:span>
            </text:p>
          </draw:text-box>
        </draw:frame>
        <draw:frame presentation:style-name="Mpr4" draw:text-style-name="MP2" draw:layer="backgroundobjects" svg:width="9.113cm" svg:height="1.484cm" svg:x="11.886cm" svg:y="0cm" presentation:class="date-time">
          <draw:text-box>
            <text:p text:style-name="MP2">
              <text:span text:style-name="MT1">
                <presentation:date-time/>
              </text:span>
            </text:p>
          </draw:text-box>
        </draw:frame>
        <draw:frame presentation:style-name="Mpr5" draw:text-style-name="MP1" draw:layer="backgroundobjects" svg:width="9.113cm" svg:height="1.484cm" svg:x="0cm" svg:y="28.215cm" presentation:class="footer">
          <draw:text-box>
            <text:p text:style-name="MP1">
              <text:span text:style-name="MT1">
                <presentation:footer/>
              </text:span>
            </text:p>
          </draw:text-box>
        </draw:frame>
        <draw:frame presentation:style-name="Mpr5" draw:text-style-name="MP2" draw:layer="backgroundobjects" svg:width="9.113cm" svg:height="1.484cm" svg:x="11.886cm" svg:y="28.215cm" presentation:class="page-number">
          <draw:text-box>
            <text:p text:style-name="MP2">
              <text:span text:style-name="MT1">
                <text:page-number>&lt;編號&gt;</text:page-number>
              </text:span>
            </text:p>
          </draw:text-box>
        </draw:frame>
      </presentation:notes>
    </style:master-page>
    <style:master-page style:name="預設_20_1" style:display-name="預設 1" style:page-layout-name="PM1" draw:style-name="Mdp1">
      <draw:frame draw:name="Text Placeholder 3" presentation:style-name="Mpr6" draw:text-style-name="MP4" draw:layer="backgroundobjects" svg:width="23.244cm" svg:height="0.48cm" svg:x="1.058cm" svg:y="2.455cm" presentation:class="outline" presentation:user-transformed="true">
        <draw:text-box>
          <text:list text:style-name="ML2">
            <text:list-item>
              <text:p>
                <text:span text:style-name="MT8">請按滑鼠，編輯大綱文字格式。</text:span>
              </text:p>
              <text:list>
                <text:list-item>
                  <text:p>
                    <text:span text:style-name="MT8">第二個大綱層次</text:span>
                  </text:p>
                  <text:list>
                    <text:list-item>
                      <text:p>
                        <text:span text:style-name="MT8">第三個大綱層次</text:span>
                      </text:p>
                      <text:list>
                        <text:list-item>
                          <text:p>
                            <text:span text:style-name="MT8">第四個大綱層次</text:span>
                          </text:p>
                          <text:list>
                            <text:list-item>
                              <text:p>
                                <text:span text:style-name="MT8">第五個大綱層次</text:span>
                              </text:p>
                              <text:list>
                                <text:list-item>
                                  <text:p>
                                    <text:span text:style-name="MT8">第六個大綱層次</text:span>
                                  </text:p>
                                  <text:list>
                                    <text:list-item>
                                      <text:p>
                                        <text:span text:style-name="MT8">第七個大綱層次</text:span>
                                      </text:p>
                                      <text:list>
                                        <text:list-item>
                                          <text:p>
                                            <text:span text:style-name="MT8">第八個大綱層次</text:span>
                                          </text:p>
                                        </text:list-item>
                                      </text:list>
                                    </text:list-item>
                                  </text:list>
                                </text:list-item>
                              </text:list>
                            </text:list-item>
                          </text:list>
                        </text:list-item>
                      </text:list>
                    </text:list-item>
                  </text:list>
                </text:list-item>
              </text:list>
            </text:list-item>
          </text:list>
          <text:p text:style-name="MP13">
            <text:span text:style-name="MT8">第九個大綱層次</text:span>
            <text:span text:style-name="MT8">CLICK TO EDITE SUBTITLE</text:span>
          </text:p>
        </draw:text-box>
      </draw:frame>
      <draw:frame draw:name="Title 2" presentation:style-name="Mpr7" draw:text-style-name="MP4" draw:layer="backgroundobjects" svg:width="23.244cm" svg:height="1.375cm" svg:x="1.058cm" svg:y="0.948cm" presentation:class="title" presentation:user-transformed="true">
        <draw:text-box>
          <text:p text:style-name="MP3">
            <text:span text:style-name="MT9">請按一下滑鼠，編輯標題文的格式。</text:span>
            <text:span text:style-name="MT9">Click to edit Master title style</text:span>
          </text:p>
        </draw:text-box>
      </draw:frame>
      <presentation:notes style:page-layout-name="PM2">
        <draw:page-thumbnail presentation:style-name="預設_20_1-title" draw:layer="backgroundobjects" svg:width="16.931cm" svg:height="9.524cm" svg:x="1.059cm" svg:y="1.93cm" presentation:class="page"/>
        <draw:frame presentation:style-name="預設_20_1-notes" draw:layer="backgroundobjects" svg:width="15.239cm" svg:height="11.429cm" svg:x="1.905cm" svg:y="12.065cm" presentation:class="notes" presentation:placeholder="true">
          <draw:text-box/>
        </draw:frame>
        <draw:frame presentation:style-name="Mpr8" draw:text-style-name="MP1" draw:layer="backgroundobjects" svg:width="8.266cm" svg:height="1.269cm" svg:x="0cm" svg:y="0cm" presentation:class="header">
          <draw:text-box>
            <text:p text:style-name="MP1">
              <text:span text:style-name="MT1">
                <presentation:header/>
              </text:span>
            </text:p>
          </draw:text-box>
        </draw:frame>
        <draw:frame presentation:style-name="Mpr8" draw:text-style-name="MP2" draw:layer="backgroundobjects" svg:width="8.266cm" svg:height="1.269cm" svg:x="10.783cm" svg:y="0cm" presentation:class="date-time">
          <draw:text-box>
            <text:p text:style-name="MP2">
              <text:span text:style-name="MT1">
                <presentation:date-time/>
              </text:span>
            </text:p>
          </draw:text-box>
        </draw:frame>
        <draw:frame presentation:style-name="Mpr9" draw:text-style-name="MP1" draw:layer="backgroundobjects" svg:width="8.266cm" svg:height="1.269cm" svg:x="0cm" svg:y="24.13cm" presentation:class="footer">
          <draw:text-box>
            <text:p text:style-name="MP1">
              <text:span text:style-name="MT1">
                <presentation:footer/>
              </text:span>
            </text:p>
          </draw:text-box>
        </draw:frame>
        <draw:frame presentation:style-name="Mpr9" draw:text-style-name="MP2" draw:layer="backgroundobjects" svg:width="8.266cm" svg:height="1.269cm" svg:x="10.783cm" svg:y="24.13cm" presentation:class="page-number">
          <draw:text-box>
            <text:p text:style-name="MP2">
              <text:span text:style-name="MT1">
                <text:page-number>&lt;編號&gt;</text:page-number>
              </text:span>
            </text:p>
          </draw:text-box>
        </draw:frame>
      </presentation:notes>
    </style:master-page>
  </office:master-styles>
</office:document-styles>
</file>