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2" r:id="rId2"/>
  </p:sldMasterIdLst>
  <p:notesMasterIdLst>
    <p:notesMasterId r:id="rId26"/>
  </p:notesMasterIdLst>
  <p:sldIdLst>
    <p:sldId id="258" r:id="rId3"/>
    <p:sldId id="259" r:id="rId4"/>
    <p:sldId id="280" r:id="rId5"/>
    <p:sldId id="331" r:id="rId6"/>
    <p:sldId id="306" r:id="rId7"/>
    <p:sldId id="313" r:id="rId8"/>
    <p:sldId id="328" r:id="rId9"/>
    <p:sldId id="307" r:id="rId10"/>
    <p:sldId id="314" r:id="rId11"/>
    <p:sldId id="315" r:id="rId12"/>
    <p:sldId id="316" r:id="rId13"/>
    <p:sldId id="330" r:id="rId14"/>
    <p:sldId id="317" r:id="rId15"/>
    <p:sldId id="322" r:id="rId16"/>
    <p:sldId id="308" r:id="rId17"/>
    <p:sldId id="319" r:id="rId18"/>
    <p:sldId id="321" r:id="rId19"/>
    <p:sldId id="323" r:id="rId20"/>
    <p:sldId id="324" r:id="rId21"/>
    <p:sldId id="329" r:id="rId22"/>
    <p:sldId id="327" r:id="rId23"/>
    <p:sldId id="326" r:id="rId24"/>
    <p:sldId id="301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480"/>
    <a:srgbClr val="1A2E46"/>
    <a:srgbClr val="273045"/>
    <a:srgbClr val="CCDAEC"/>
    <a:srgbClr val="FFFFFF"/>
    <a:srgbClr val="7F7F7F"/>
    <a:srgbClr val="171B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6314" autoAdjust="0"/>
  </p:normalViewPr>
  <p:slideViewPr>
    <p:cSldViewPr>
      <p:cViewPr varScale="1">
        <p:scale>
          <a:sx n="108" d="100"/>
          <a:sy n="108" d="100"/>
        </p:scale>
        <p:origin x="-30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23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3730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5172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517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5172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01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517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1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1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74907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120485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855116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810659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55680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427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16216" y="43719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四組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-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n-ea"/>
                <a:sym typeface="+mn-lt"/>
              </a:rPr>
              <a:t>林淙琭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9712" y="1851670"/>
            <a:ext cx="51845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中產自用住宅支持專案</a:t>
            </a:r>
            <a:endParaRPr lang="en-US" altLang="zh-TW" sz="3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TW" alt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審核作業</a:t>
            </a:r>
            <a:endParaRPr lang="zh-CN" alt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55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6773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審核檔上傳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99542"/>
            <a:ext cx="5700437" cy="352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18947" t="22408" r="15789" b="23440"/>
          <a:stretch>
            <a:fillRect/>
          </a:stretch>
        </p:blipFill>
        <p:spPr bwMode="auto">
          <a:xfrm>
            <a:off x="3596167" y="2427734"/>
            <a:ext cx="508028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7608"/>
          <a:stretch>
            <a:fillRect/>
          </a:stretch>
        </p:blipFill>
        <p:spPr bwMode="auto">
          <a:xfrm>
            <a:off x="467544" y="730057"/>
            <a:ext cx="6408712" cy="349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重複上傳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923678"/>
            <a:ext cx="502077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上傳錯誤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43558"/>
            <a:ext cx="518339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1" y="1347614"/>
            <a:ext cx="47525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051720" y="2283718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273045"/>
                </a:solidFill>
                <a:cs typeface="+mn-ea"/>
                <a:sym typeface="+mn-lt"/>
              </a:rPr>
              <a:t>審核作業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6008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270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審核作業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771550"/>
            <a:ext cx="5184576" cy="40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9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審核作業</a:t>
            </a:r>
            <a:r>
              <a:rPr lang="en-US" altLang="zh-TW" sz="2000" dirty="0" smtClean="0">
                <a:cs typeface="+mn-ea"/>
                <a:sym typeface="+mn-lt"/>
              </a:rPr>
              <a:t>-</a:t>
            </a:r>
            <a:r>
              <a:rPr lang="zh-TW" altLang="en-US" sz="2000" dirty="0" smtClean="0">
                <a:cs typeface="+mn-ea"/>
                <a:sym typeface="+mn-lt"/>
              </a:rPr>
              <a:t>分行端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323528" y="699542"/>
            <a:ext cx="6408712" cy="3888432"/>
            <a:chOff x="1547664" y="915566"/>
            <a:chExt cx="5904656" cy="348814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915566"/>
              <a:ext cx="5904656" cy="348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矩形 60"/>
            <p:cNvSpPr/>
            <p:nvPr/>
          </p:nvSpPr>
          <p:spPr>
            <a:xfrm>
              <a:off x="3203848" y="1635646"/>
              <a:ext cx="36004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995687"/>
            <a:ext cx="4680520" cy="300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審核作業</a:t>
            </a:r>
            <a:r>
              <a:rPr lang="en-US" altLang="zh-TW" sz="2000" dirty="0" smtClean="0">
                <a:cs typeface="+mn-ea"/>
                <a:sym typeface="+mn-lt"/>
              </a:rPr>
              <a:t>-</a:t>
            </a:r>
            <a:r>
              <a:rPr lang="zh-TW" altLang="en-US" sz="2000" dirty="0" smtClean="0">
                <a:cs typeface="+mn-ea"/>
                <a:sym typeface="+mn-lt"/>
              </a:rPr>
              <a:t>審查部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1259632" y="771550"/>
            <a:ext cx="6408712" cy="3888432"/>
            <a:chOff x="1475656" y="843558"/>
            <a:chExt cx="6108376" cy="360848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843558"/>
              <a:ext cx="6108376" cy="3608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3059832" y="1923678"/>
              <a:ext cx="648072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047528" y="3291830"/>
              <a:ext cx="144016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審核作業</a:t>
            </a:r>
            <a:r>
              <a:rPr lang="en-US" altLang="zh-TW" sz="2000" dirty="0" smtClean="0">
                <a:cs typeface="+mn-ea"/>
                <a:sym typeface="+mn-lt"/>
              </a:rPr>
              <a:t>-</a:t>
            </a:r>
            <a:r>
              <a:rPr lang="zh-TW" altLang="en-US" sz="2000" dirty="0" smtClean="0">
                <a:cs typeface="+mn-ea"/>
                <a:sym typeface="+mn-lt"/>
              </a:rPr>
              <a:t>審查部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20868"/>
          <a:stretch>
            <a:fillRect/>
          </a:stretch>
        </p:blipFill>
        <p:spPr bwMode="auto">
          <a:xfrm>
            <a:off x="539552" y="987574"/>
            <a:ext cx="50405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859782"/>
            <a:ext cx="504056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文字方塊 21"/>
          <p:cNvSpPr txBox="1"/>
          <p:nvPr/>
        </p:nvSpPr>
        <p:spPr>
          <a:xfrm>
            <a:off x="5724128" y="149337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分行審核完成後執行產生審核結果檔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67544" y="329183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審查部產生結果檔後，新增審核案件，需要輸入日期重新產生審核結果檔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審核作業</a:t>
            </a:r>
            <a:r>
              <a:rPr lang="en-US" altLang="zh-TW" sz="2000" dirty="0" smtClean="0">
                <a:cs typeface="+mn-ea"/>
                <a:sym typeface="+mn-lt"/>
              </a:rPr>
              <a:t>-</a:t>
            </a:r>
            <a:r>
              <a:rPr lang="zh-TW" altLang="en-US" sz="2000" dirty="0" smtClean="0">
                <a:cs typeface="+mn-ea"/>
                <a:sym typeface="+mn-lt"/>
              </a:rPr>
              <a:t>審查部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3030" r="4545"/>
          <a:stretch>
            <a:fillRect/>
          </a:stretch>
        </p:blipFill>
        <p:spPr bwMode="auto">
          <a:xfrm>
            <a:off x="395536" y="699542"/>
            <a:ext cx="439248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 l="5012" r="19200"/>
          <a:stretch>
            <a:fillRect/>
          </a:stretch>
        </p:blipFill>
        <p:spPr bwMode="auto">
          <a:xfrm>
            <a:off x="4932040" y="699542"/>
            <a:ext cx="35283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051720" y="2283718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273045"/>
                </a:solidFill>
                <a:cs typeface="+mn-ea"/>
                <a:sym typeface="+mn-lt"/>
              </a:rPr>
              <a:t>回覆審核結果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6008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270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051720" y="2283718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273045"/>
                </a:solidFill>
                <a:cs typeface="+mn-ea"/>
                <a:sym typeface="+mn-lt"/>
              </a:rPr>
              <a:t>作業流程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6008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270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9542"/>
            <a:ext cx="789125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回覆審核結果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6" name="群組 26"/>
          <p:cNvGrpSpPr/>
          <p:nvPr/>
        </p:nvGrpSpPr>
        <p:grpSpPr>
          <a:xfrm>
            <a:off x="2048892" y="2571750"/>
            <a:ext cx="7059612" cy="2304256"/>
            <a:chOff x="971600" y="1347614"/>
            <a:chExt cx="7239124" cy="2304256"/>
          </a:xfrm>
        </p:grpSpPr>
        <p:pic>
          <p:nvPicPr>
            <p:cNvPr id="24" name="圖片 23" descr="擷取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600" y="1347614"/>
              <a:ext cx="7239124" cy="2304256"/>
            </a:xfrm>
            <a:prstGeom prst="rect">
              <a:avLst/>
            </a:prstGeom>
          </p:spPr>
        </p:pic>
        <p:sp>
          <p:nvSpPr>
            <p:cNvPr id="25" name="向上箭號 24"/>
            <p:cNvSpPr/>
            <p:nvPr/>
          </p:nvSpPr>
          <p:spPr>
            <a:xfrm rot="19138584">
              <a:off x="3865042" y="2593205"/>
              <a:ext cx="288032" cy="576064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回覆審核結果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21" name="圖片 20" descr="擷取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27534"/>
            <a:ext cx="4464496" cy="4515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627534"/>
            <a:ext cx="4320480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回覆審核結果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48507"/>
            <a:ext cx="4320480" cy="311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388" y="1707654"/>
            <a:ext cx="5752068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1475656" y="1059582"/>
            <a:ext cx="360040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707904" y="2139702"/>
            <a:ext cx="28803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上彎箭號 24"/>
          <p:cNvSpPr/>
          <p:nvPr/>
        </p:nvSpPr>
        <p:spPr>
          <a:xfrm rot="10800000" flipH="1">
            <a:off x="4788024" y="915567"/>
            <a:ext cx="1584176" cy="648072"/>
          </a:xfrm>
          <a:prstGeom prst="bentUpArrow">
            <a:avLst/>
          </a:prstGeom>
          <a:solidFill>
            <a:srgbClr val="1A2E46"/>
          </a:solidFill>
          <a:ln>
            <a:solidFill>
              <a:srgbClr val="305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28461AF-B02D-4470-85C0-10C1E007CA8C}"/>
              </a:ext>
            </a:extLst>
          </p:cNvPr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3409D86-BB88-4914-B074-98863ED95D23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E3837F66-89D0-4B78-9CFC-DF1816D27B7A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B6D207B8-294A-424A-9246-F0B8729298ED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34CC906E-5BD2-479F-BDC5-4C8E60A44F57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6CE7901E-4527-4D85-BCD6-472BC1E008D1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875BDF95-9A2D-4E6A-8EB5-96789650537C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BF6E1B52-B852-44BF-AC0D-C022F26C7D8F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3B9C3495-1D2F-4930-80A5-174520774291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="" xmlns:a16="http://schemas.microsoft.com/office/drawing/2014/main" id="{AE65DAFF-51C7-428E-BC67-455441425A3A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ACC691AC-E952-43D5-923E-D1872D030E2C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TextBox 328">
            <a:extLst>
              <a:ext uri="{FF2B5EF4-FFF2-40B4-BE49-F238E27FC236}">
                <a16:creationId xmlns="" xmlns:a16="http://schemas.microsoft.com/office/drawing/2014/main" id="{6DE2EBFE-63D1-4507-AA92-A220471F8811}"/>
              </a:ext>
            </a:extLst>
          </p:cNvPr>
          <p:cNvSpPr txBox="1"/>
          <p:nvPr/>
        </p:nvSpPr>
        <p:spPr>
          <a:xfrm>
            <a:off x="3131840" y="1823794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Q &amp; A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9411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9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7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38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作業</a:t>
            </a:r>
            <a:r>
              <a:rPr lang="zh-TW" altLang="en-US" sz="2000" dirty="0" smtClean="0">
                <a:cs typeface="+mn-ea"/>
                <a:sym typeface="+mn-lt"/>
              </a:rPr>
              <a:t>流程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83568" y="1511375"/>
            <a:ext cx="1800200" cy="1564431"/>
          </a:xfrm>
          <a:prstGeom prst="roundRect">
            <a:avLst/>
          </a:prstGeom>
          <a:solidFill>
            <a:srgbClr val="1A2E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內政部營建署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0" name="向右箭號 59"/>
          <p:cNvSpPr/>
          <p:nvPr/>
        </p:nvSpPr>
        <p:spPr>
          <a:xfrm rot="10800000">
            <a:off x="2843808" y="1727399"/>
            <a:ext cx="1728192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圓角矩形 60"/>
          <p:cNvSpPr/>
          <p:nvPr/>
        </p:nvSpPr>
        <p:spPr>
          <a:xfrm>
            <a:off x="4932040" y="1223343"/>
            <a:ext cx="180020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305480"/>
                </a:solidFill>
                <a:latin typeface="標楷體" pitchFamily="65" charset="-120"/>
                <a:ea typeface="標楷體" pitchFamily="65" charset="-120"/>
              </a:rPr>
              <a:t>審查部</a:t>
            </a:r>
            <a:endParaRPr lang="en-US" altLang="zh-TW" dirty="0" smtClean="0">
              <a:solidFill>
                <a:srgbClr val="30548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305480"/>
                </a:solidFill>
                <a:latin typeface="標楷體" pitchFamily="65" charset="-120"/>
                <a:ea typeface="標楷體" pitchFamily="65" charset="-120"/>
              </a:rPr>
              <a:t>審查作業</a:t>
            </a:r>
            <a:endParaRPr lang="en-US" altLang="zh-TW" dirty="0" smtClean="0">
              <a:solidFill>
                <a:srgbClr val="30548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4932040" y="3167559"/>
            <a:ext cx="180020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305480"/>
                </a:solidFill>
                <a:latin typeface="標楷體" pitchFamily="65" charset="-120"/>
                <a:ea typeface="標楷體" pitchFamily="65" charset="-120"/>
              </a:rPr>
              <a:t>審查部</a:t>
            </a:r>
            <a:endParaRPr lang="en-US" altLang="zh-TW" dirty="0" smtClean="0">
              <a:solidFill>
                <a:srgbClr val="30548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305480"/>
                </a:solidFill>
                <a:latin typeface="標楷體" pitchFamily="65" charset="-120"/>
                <a:ea typeface="標楷體" pitchFamily="65" charset="-120"/>
              </a:rPr>
              <a:t>撥款作業</a:t>
            </a:r>
            <a:endParaRPr lang="en-US" altLang="zh-TW" dirty="0" smtClean="0">
              <a:solidFill>
                <a:srgbClr val="30548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3" name="向右箭號 62"/>
          <p:cNvSpPr/>
          <p:nvPr/>
        </p:nvSpPr>
        <p:spPr>
          <a:xfrm>
            <a:off x="2915816" y="1295351"/>
            <a:ext cx="1728192" cy="288032"/>
          </a:xfrm>
          <a:prstGeom prst="rightArrow">
            <a:avLst/>
          </a:prstGeom>
          <a:solidFill>
            <a:srgbClr val="1A2E46"/>
          </a:solidFill>
          <a:ln>
            <a:solidFill>
              <a:srgbClr val="305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3131840" y="103983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下載批次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案件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203848" y="19236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審核結果檔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6" name="向右箭號 65"/>
          <p:cNvSpPr/>
          <p:nvPr/>
        </p:nvSpPr>
        <p:spPr>
          <a:xfrm rot="933439">
            <a:off x="2871669" y="2837683"/>
            <a:ext cx="1766065" cy="288032"/>
          </a:xfrm>
          <a:prstGeom prst="rightArrow">
            <a:avLst/>
          </a:prstGeom>
          <a:solidFill>
            <a:srgbClr val="1A2E46"/>
          </a:solidFill>
          <a:ln>
            <a:solidFill>
              <a:srgbClr val="305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右箭號 66"/>
          <p:cNvSpPr/>
          <p:nvPr/>
        </p:nvSpPr>
        <p:spPr>
          <a:xfrm rot="11750838">
            <a:off x="2765314" y="3326040"/>
            <a:ext cx="1728192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707904" y="259149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內政部核可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699792" y="357986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撥款結果檔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4" y="2139702"/>
            <a:ext cx="180020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305480"/>
                </a:solidFill>
                <a:latin typeface="標楷體" pitchFamily="65" charset="-120"/>
                <a:ea typeface="標楷體" pitchFamily="65" charset="-120"/>
              </a:rPr>
              <a:t>各分行審核</a:t>
            </a:r>
            <a:endParaRPr lang="en-US" altLang="zh-TW" dirty="0" smtClean="0">
              <a:solidFill>
                <a:srgbClr val="30548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上彎箭號 32"/>
          <p:cNvSpPr/>
          <p:nvPr/>
        </p:nvSpPr>
        <p:spPr>
          <a:xfrm flipV="1">
            <a:off x="6948264" y="1563638"/>
            <a:ext cx="792088" cy="504056"/>
          </a:xfrm>
          <a:prstGeom prst="bent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876256" y="120359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上傳檔案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作業流程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771550"/>
            <a:ext cx="6624736" cy="36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9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程式介面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-157"/>
          <a:stretch>
            <a:fillRect/>
          </a:stretch>
        </p:blipFill>
        <p:spPr bwMode="auto">
          <a:xfrm>
            <a:off x="395536" y="699542"/>
            <a:ext cx="64807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圖片 60" descr="擷取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2643758"/>
            <a:ext cx="5881788" cy="187220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BDE0C5CE-00B3-4265-A611-DD8B2D85C94A}"/>
              </a:ext>
            </a:extLst>
          </p:cNvPr>
          <p:cNvSpPr txBox="1"/>
          <p:nvPr/>
        </p:nvSpPr>
        <p:spPr>
          <a:xfrm>
            <a:off x="2051720" y="2283718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273045"/>
                </a:solidFill>
                <a:cs typeface="+mn-ea"/>
                <a:sym typeface="+mn-lt"/>
              </a:rPr>
              <a:t>審核檔上傳作業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6008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270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9542"/>
            <a:ext cx="789125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審核檔轉檔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2048892" y="2571750"/>
            <a:ext cx="7059612" cy="2304256"/>
            <a:chOff x="971600" y="1347614"/>
            <a:chExt cx="7239124" cy="2304256"/>
          </a:xfrm>
        </p:grpSpPr>
        <p:pic>
          <p:nvPicPr>
            <p:cNvPr id="24" name="圖片 23" descr="擷取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600" y="1347614"/>
              <a:ext cx="7239124" cy="2304256"/>
            </a:xfrm>
            <a:prstGeom prst="rect">
              <a:avLst/>
            </a:prstGeom>
          </p:spPr>
        </p:pic>
        <p:sp>
          <p:nvSpPr>
            <p:cNvPr id="25" name="向上箭號 24"/>
            <p:cNvSpPr/>
            <p:nvPr/>
          </p:nvSpPr>
          <p:spPr>
            <a:xfrm rot="19138584">
              <a:off x="2709466" y="2307516"/>
              <a:ext cx="288032" cy="576064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9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審核檔轉檔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60" name="圖片 59" descr="擷取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03" y="0"/>
            <a:ext cx="4626689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4" name="群組 63"/>
          <p:cNvGrpSpPr/>
          <p:nvPr/>
        </p:nvGrpSpPr>
        <p:grpSpPr>
          <a:xfrm>
            <a:off x="467544" y="987574"/>
            <a:ext cx="3024336" cy="3843427"/>
            <a:chOff x="467544" y="987574"/>
            <a:chExt cx="3024336" cy="3843427"/>
          </a:xfrm>
        </p:grpSpPr>
        <p:pic>
          <p:nvPicPr>
            <p:cNvPr id="62" name="圖片 61" descr="擷取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987574"/>
              <a:ext cx="3024336" cy="3843427"/>
            </a:xfrm>
            <a:prstGeom prst="rect">
              <a:avLst/>
            </a:prstGeom>
          </p:spPr>
        </p:pic>
        <p:sp>
          <p:nvSpPr>
            <p:cNvPr id="63" name="矩形 62"/>
            <p:cNvSpPr/>
            <p:nvPr/>
          </p:nvSpPr>
          <p:spPr>
            <a:xfrm>
              <a:off x="1619672" y="1707654"/>
              <a:ext cx="36004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6">
            <a:extLst>
              <a:ext uri="{FF2B5EF4-FFF2-40B4-BE49-F238E27FC236}">
                <a16:creationId xmlns="" xmlns:a16="http://schemas.microsoft.com/office/drawing/2014/main" id="{B593CFD7-C733-4DE5-9655-30F4BA8B3C8F}"/>
              </a:ext>
            </a:extLst>
          </p:cNvPr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8" name="矩形 727">
              <a:extLst>
                <a:ext uri="{FF2B5EF4-FFF2-40B4-BE49-F238E27FC236}">
                  <a16:creationId xmlns=""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" name="组合 728">
              <a:extLst>
                <a:ext uri="{FF2B5EF4-FFF2-40B4-BE49-F238E27FC236}">
                  <a16:creationId xmlns=""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30" name="矩形 729">
                <a:extLst>
                  <a:ext uri="{FF2B5EF4-FFF2-40B4-BE49-F238E27FC236}">
                    <a16:creationId xmlns=""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=""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=""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=""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=""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=""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=""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736">
            <a:extLst>
              <a:ext uri="{FF2B5EF4-FFF2-40B4-BE49-F238E27FC236}">
                <a16:creationId xmlns="" xmlns:a16="http://schemas.microsoft.com/office/drawing/2014/main" id="{AC6B9E99-34AE-4961-8BF3-FE95BF43369D}"/>
              </a:ext>
            </a:extLst>
          </p:cNvPr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5" name="组合 737">
              <a:extLst>
                <a:ext uri="{FF2B5EF4-FFF2-40B4-BE49-F238E27FC236}">
                  <a16:creationId xmlns=""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42" name="矩形 741">
                <a:extLst>
                  <a:ext uri="{FF2B5EF4-FFF2-40B4-BE49-F238E27FC236}">
                    <a16:creationId xmlns=""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=""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9" name="矩形 738">
              <a:extLst>
                <a:ext uri="{FF2B5EF4-FFF2-40B4-BE49-F238E27FC236}">
                  <a16:creationId xmlns=""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0" name="矩形 739">
              <a:extLst>
                <a:ext uri="{FF2B5EF4-FFF2-40B4-BE49-F238E27FC236}">
                  <a16:creationId xmlns=""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1" name="矩形 740">
              <a:extLst>
                <a:ext uri="{FF2B5EF4-FFF2-40B4-BE49-F238E27FC236}">
                  <a16:creationId xmlns=""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4" name="TextBox 7">
            <a:extLst>
              <a:ext uri="{FF2B5EF4-FFF2-40B4-BE49-F238E27FC236}">
                <a16:creationId xmlns="" xmlns:a16="http://schemas.microsoft.com/office/drawing/2014/main" id="{8E8B90F4-394B-45EA-8B19-B2358E213BB0}"/>
              </a:ext>
            </a:extLst>
          </p:cNvPr>
          <p:cNvSpPr txBox="1"/>
          <p:nvPr/>
        </p:nvSpPr>
        <p:spPr>
          <a:xfrm>
            <a:off x="840296" y="18521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cs typeface="+mn-ea"/>
                <a:sym typeface="+mn-lt"/>
              </a:rPr>
              <a:t>審核檔轉檔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577614" y="1059582"/>
            <a:ext cx="3058282" cy="3672408"/>
            <a:chOff x="395536" y="1059582"/>
            <a:chExt cx="3058282" cy="3672408"/>
          </a:xfrm>
        </p:grpSpPr>
        <p:pic>
          <p:nvPicPr>
            <p:cNvPr id="22" name="圖片 21" descr="擷取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1059582"/>
              <a:ext cx="3058282" cy="367240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619672" y="1347614"/>
              <a:ext cx="360040" cy="309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724994" y="1037456"/>
            <a:ext cx="4951462" cy="2038350"/>
            <a:chOff x="3419872" y="699542"/>
            <a:chExt cx="4735438" cy="203835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42695"/>
            <a:stretch>
              <a:fillRect/>
            </a:stretch>
          </p:blipFill>
          <p:spPr bwMode="auto">
            <a:xfrm>
              <a:off x="3419872" y="699542"/>
              <a:ext cx="3672408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87151"/>
            <a:stretch>
              <a:fillRect/>
            </a:stretch>
          </p:blipFill>
          <p:spPr bwMode="auto">
            <a:xfrm>
              <a:off x="7092280" y="699542"/>
              <a:ext cx="106303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如螢幕大小 (16:9)</PresentationFormat>
  <Paragraphs>69</Paragraphs>
  <Slides>23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第一PPT，www.1ppt.com</vt:lpstr>
      <vt:lpstr>自定义设计方案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2018-12-07T09:49:01Z</dcterms:created>
  <dcterms:modified xsi:type="dcterms:W3CDTF">2023-09-06T10:15:11Z</dcterms:modified>
</cp:coreProperties>
</file>