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82" r:id="rId2"/>
    <p:sldId id="256" r:id="rId3"/>
    <p:sldId id="257" r:id="rId4"/>
    <p:sldId id="259" r:id="rId5"/>
    <p:sldId id="258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79" r:id="rId17"/>
    <p:sldId id="268" r:id="rId18"/>
    <p:sldId id="280" r:id="rId19"/>
    <p:sldId id="269" r:id="rId20"/>
    <p:sldId id="281" r:id="rId21"/>
    <p:sldId id="270" r:id="rId22"/>
    <p:sldId id="271" r:id="rId23"/>
    <p:sldId id="272" r:id="rId24"/>
    <p:sldId id="273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eeta srinivasan" initials="ss" lastIdx="10" clrIdx="0">
    <p:extLst>
      <p:ext uri="{19B8F6BF-5375-455C-9EA6-DF929625EA0E}">
        <p15:presenceInfo xmlns:p15="http://schemas.microsoft.com/office/powerpoint/2012/main" userId="ae16b587ac270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3BB6F-CE84-5C49-BF2D-B184320F0BB5}" v="94" dt="2024-04-23T01:56:5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0"/>
  </p:normalViewPr>
  <p:slideViewPr>
    <p:cSldViewPr snapToGrid="0">
      <p:cViewPr varScale="1">
        <p:scale>
          <a:sx n="98" d="100"/>
          <a:sy n="98" d="100"/>
        </p:scale>
        <p:origin x="20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srinivasan" userId="ae16b587ac2706cb" providerId="LiveId" clId="{2453BB6F-CE84-5C49-BF2D-B184320F0BB5}"/>
    <pc:docChg chg="undo custSel addSld delSld modSld sldOrd modMainMaster">
      <pc:chgData name="sangeeta srinivasan" userId="ae16b587ac2706cb" providerId="LiveId" clId="{2453BB6F-CE84-5C49-BF2D-B184320F0BB5}" dt="2024-04-23T15:22:36.448" v="1938" actId="20577"/>
      <pc:docMkLst>
        <pc:docMk/>
      </pc:docMkLst>
      <pc:sldChg chg="addSp delSp modSp mod ord setBg modClrScheme addCm modCm chgLayout">
        <pc:chgData name="sangeeta srinivasan" userId="ae16b587ac2706cb" providerId="LiveId" clId="{2453BB6F-CE84-5C49-BF2D-B184320F0BB5}" dt="2024-04-23T15:17:10.287" v="1366" actId="20578"/>
        <pc:sldMkLst>
          <pc:docMk/>
          <pc:sldMk cId="2931476068" sldId="256"/>
        </pc:sldMkLst>
        <pc:spChg chg="add mod ord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2" creationId="{E728A2CB-4C34-B1C3-BCA2-B7D7966EB811}"/>
          </ac:spMkLst>
        </pc:spChg>
        <pc:spChg chg="add mod ord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3" creationId="{195C9D9B-29FB-BA59-D1D5-D7213551ADCF}"/>
          </ac:spMkLst>
        </pc:spChg>
        <pc:spChg chg="add del">
          <ac:chgData name="sangeeta srinivasan" userId="ae16b587ac2706cb" providerId="LiveId" clId="{2453BB6F-CE84-5C49-BF2D-B184320F0BB5}" dt="2024-04-22T23:33:46.012" v="17" actId="22"/>
          <ac:spMkLst>
            <pc:docMk/>
            <pc:sldMk cId="2931476068" sldId="256"/>
            <ac:spMk id="5" creationId="{50E68557-F40E-F802-5BD7-3F018BC08E32}"/>
          </ac:spMkLst>
        </pc:spChg>
        <pc:spChg chg="del mod ord">
          <ac:chgData name="sangeeta srinivasan" userId="ae16b587ac2706cb" providerId="LiveId" clId="{2453BB6F-CE84-5C49-BF2D-B184320F0BB5}" dt="2024-04-22T23:17:05.888" v="0" actId="700"/>
          <ac:spMkLst>
            <pc:docMk/>
            <pc:sldMk cId="2931476068" sldId="256"/>
            <ac:spMk id="6" creationId="{F640A420-7E93-864E-7237-2E366EDAE721}"/>
          </ac:spMkLst>
        </pc:spChg>
        <pc:spChg chg="del mod ord">
          <ac:chgData name="sangeeta srinivasan" userId="ae16b587ac2706cb" providerId="LiveId" clId="{2453BB6F-CE84-5C49-BF2D-B184320F0BB5}" dt="2024-04-22T23:17:05.888" v="0" actId="700"/>
          <ac:spMkLst>
            <pc:docMk/>
            <pc:sldMk cId="2931476068" sldId="256"/>
            <ac:spMk id="7" creationId="{32F2ADBE-D9FF-2793-D832-D29785E2F1F4}"/>
          </ac:spMkLst>
        </pc:spChg>
        <pc:spChg chg="add del mod">
          <ac:chgData name="sangeeta srinivasan" userId="ae16b587ac2706cb" providerId="LiveId" clId="{2453BB6F-CE84-5C49-BF2D-B184320F0BB5}" dt="2024-04-23T00:19:51.387" v="246" actId="478"/>
          <ac:spMkLst>
            <pc:docMk/>
            <pc:sldMk cId="2931476068" sldId="256"/>
            <ac:spMk id="9" creationId="{8DB0BD5F-3AE3-5FD0-CBFC-0B313171D853}"/>
          </ac:spMkLst>
        </pc:spChg>
        <pc:spChg chg="add del mod">
          <ac:chgData name="sangeeta srinivasan" userId="ae16b587ac2706cb" providerId="LiveId" clId="{2453BB6F-CE84-5C49-BF2D-B184320F0BB5}" dt="2024-04-23T00:07:41.761" v="202"/>
          <ac:spMkLst>
            <pc:docMk/>
            <pc:sldMk cId="2931476068" sldId="256"/>
            <ac:spMk id="10" creationId="{72A01868-0BFD-48DC-6461-813B95E2ACE8}"/>
          </ac:spMkLst>
        </pc:spChg>
        <pc:spChg chg="add del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1031" creationId="{9B7AD9F6-8CE7-4299-8FC6-328F4DCD3FF9}"/>
          </ac:spMkLst>
        </pc:spChg>
        <pc:spChg chg="add del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1033" creationId="{F49775AF-8896-43EE-92C6-83497D6DC56F}"/>
          </ac:spMkLst>
        </pc:spChg>
        <pc:picChg chg="add del mod">
          <ac:chgData name="sangeeta srinivasan" userId="ae16b587ac2706cb" providerId="LiveId" clId="{2453BB6F-CE84-5C49-BF2D-B184320F0BB5}" dt="2024-04-22T23:33:42.047" v="15" actId="478"/>
          <ac:picMkLst>
            <pc:docMk/>
            <pc:sldMk cId="2931476068" sldId="256"/>
            <ac:picMk id="1026" creationId="{64F8E7B7-0D54-D0FC-E5B2-B0A9D9DDECA2}"/>
          </ac:picMkLst>
        </pc:picChg>
        <pc:picChg chg="add mod">
          <ac:chgData name="sangeeta srinivasan" userId="ae16b587ac2706cb" providerId="LiveId" clId="{2453BB6F-CE84-5C49-BF2D-B184320F0BB5}" dt="2024-04-22T23:44:30.288" v="134" actId="1076"/>
          <ac:picMkLst>
            <pc:docMk/>
            <pc:sldMk cId="2931476068" sldId="256"/>
            <ac:picMk id="1028" creationId="{773423C6-7FDD-BCD0-407C-1EF070DF0FA8}"/>
          </ac:picMkLst>
        </pc:picChg>
      </pc:sldChg>
      <pc:sldChg chg="addSp delSp modSp new mod addCm modCm">
        <pc:chgData name="sangeeta srinivasan" userId="ae16b587ac2706cb" providerId="LiveId" clId="{2453BB6F-CE84-5C49-BF2D-B184320F0BB5}" dt="2024-04-23T00:39:51.193" v="353" actId="20577"/>
        <pc:sldMkLst>
          <pc:docMk/>
          <pc:sldMk cId="473396290" sldId="257"/>
        </pc:sldMkLst>
        <pc:spChg chg="mod">
          <ac:chgData name="sangeeta srinivasan" userId="ae16b587ac2706cb" providerId="LiveId" clId="{2453BB6F-CE84-5C49-BF2D-B184320F0BB5}" dt="2024-04-22T23:36:28.821" v="43" actId="20577"/>
          <ac:spMkLst>
            <pc:docMk/>
            <pc:sldMk cId="473396290" sldId="257"/>
            <ac:spMk id="2" creationId="{7913B8DD-61E1-757A-4429-B01A52D1D840}"/>
          </ac:spMkLst>
        </pc:spChg>
        <pc:spChg chg="mod">
          <ac:chgData name="sangeeta srinivasan" userId="ae16b587ac2706cb" providerId="LiveId" clId="{2453BB6F-CE84-5C49-BF2D-B184320F0BB5}" dt="2024-04-23T00:39:51.193" v="353" actId="20577"/>
          <ac:spMkLst>
            <pc:docMk/>
            <pc:sldMk cId="473396290" sldId="257"/>
            <ac:spMk id="3" creationId="{79DC3C78-4448-4D1D-97E7-E642B12828B1}"/>
          </ac:spMkLst>
        </pc:spChg>
        <pc:spChg chg="add del">
          <ac:chgData name="sangeeta srinivasan" userId="ae16b587ac2706cb" providerId="LiveId" clId="{2453BB6F-CE84-5C49-BF2D-B184320F0BB5}" dt="2024-04-23T00:01:01.001" v="184" actId="22"/>
          <ac:spMkLst>
            <pc:docMk/>
            <pc:sldMk cId="473396290" sldId="257"/>
            <ac:spMk id="5" creationId="{95A14E5E-159B-C58E-99BD-478B751E2342}"/>
          </ac:spMkLst>
        </pc:spChg>
        <pc:spChg chg="add mod">
          <ac:chgData name="sangeeta srinivasan" userId="ae16b587ac2706cb" providerId="LiveId" clId="{2453BB6F-CE84-5C49-BF2D-B184320F0BB5}" dt="2024-04-23T00:02:04.807" v="187"/>
          <ac:spMkLst>
            <pc:docMk/>
            <pc:sldMk cId="473396290" sldId="257"/>
            <ac:spMk id="6" creationId="{13070937-8AF0-C501-1D5B-4FB782ECD7EC}"/>
          </ac:spMkLst>
        </pc:spChg>
        <pc:picChg chg="add del mod">
          <ac:chgData name="sangeeta srinivasan" userId="ae16b587ac2706cb" providerId="LiveId" clId="{2453BB6F-CE84-5C49-BF2D-B184320F0BB5}" dt="2024-04-22T23:48:19.803" v="144" actId="478"/>
          <ac:picMkLst>
            <pc:docMk/>
            <pc:sldMk cId="473396290" sldId="257"/>
            <ac:picMk id="2050" creationId="{2B724495-36EB-2431-EB15-C8D7A29A364D}"/>
          </ac:picMkLst>
        </pc:picChg>
        <pc:picChg chg="add mod">
          <ac:chgData name="sangeeta srinivasan" userId="ae16b587ac2706cb" providerId="LiveId" clId="{2453BB6F-CE84-5C49-BF2D-B184320F0BB5}" dt="2024-04-22T23:52:31.751" v="154" actId="1076"/>
          <ac:picMkLst>
            <pc:docMk/>
            <pc:sldMk cId="473396290" sldId="257"/>
            <ac:picMk id="2052" creationId="{1D664A93-5AFD-A8B1-7204-BD3D1FB0C539}"/>
          </ac:picMkLst>
        </pc:picChg>
      </pc:sldChg>
      <pc:sldChg chg="addSp delSp modSp new mod addCm modCm">
        <pc:chgData name="sangeeta srinivasan" userId="ae16b587ac2706cb" providerId="LiveId" clId="{2453BB6F-CE84-5C49-BF2D-B184320F0BB5}" dt="2024-04-23T15:16:38.380" v="1364" actId="20577"/>
        <pc:sldMkLst>
          <pc:docMk/>
          <pc:sldMk cId="3679956043" sldId="258"/>
        </pc:sldMkLst>
        <pc:spChg chg="mod">
          <ac:chgData name="sangeeta srinivasan" userId="ae16b587ac2706cb" providerId="LiveId" clId="{2453BB6F-CE84-5C49-BF2D-B184320F0BB5}" dt="2024-04-22T23:52:50.402" v="167" actId="20577"/>
          <ac:spMkLst>
            <pc:docMk/>
            <pc:sldMk cId="3679956043" sldId="258"/>
            <ac:spMk id="2" creationId="{6D8CE448-B479-4286-6380-B6FF4983CFB6}"/>
          </ac:spMkLst>
        </pc:spChg>
        <pc:spChg chg="mod">
          <ac:chgData name="sangeeta srinivasan" userId="ae16b587ac2706cb" providerId="LiveId" clId="{2453BB6F-CE84-5C49-BF2D-B184320F0BB5}" dt="2024-04-23T15:16:38.380" v="1364" actId="20577"/>
          <ac:spMkLst>
            <pc:docMk/>
            <pc:sldMk cId="3679956043" sldId="258"/>
            <ac:spMk id="3" creationId="{60901865-9A23-42C4-7876-F5CBED683023}"/>
          </ac:spMkLst>
        </pc:spChg>
        <pc:spChg chg="add del mod">
          <ac:chgData name="sangeeta srinivasan" userId="ae16b587ac2706cb" providerId="LiveId" clId="{2453BB6F-CE84-5C49-BF2D-B184320F0BB5}" dt="2024-04-23T00:21:25.462" v="256" actId="478"/>
          <ac:spMkLst>
            <pc:docMk/>
            <pc:sldMk cId="3679956043" sldId="258"/>
            <ac:spMk id="4" creationId="{1E370742-C655-A7D2-CCFB-E8DBA75B0A98}"/>
          </ac:spMkLst>
        </pc:spChg>
        <pc:spChg chg="add del mod">
          <ac:chgData name="sangeeta srinivasan" userId="ae16b587ac2706cb" providerId="LiveId" clId="{2453BB6F-CE84-5C49-BF2D-B184320F0BB5}" dt="2024-04-23T00:00:56.709" v="182"/>
          <ac:spMkLst>
            <pc:docMk/>
            <pc:sldMk cId="3679956043" sldId="258"/>
            <ac:spMk id="5" creationId="{08CA9470-7003-2F7D-FB91-B68099FDF82C}"/>
          </ac:spMkLst>
        </pc:spChg>
        <pc:picChg chg="add mod">
          <ac:chgData name="sangeeta srinivasan" userId="ae16b587ac2706cb" providerId="LiveId" clId="{2453BB6F-CE84-5C49-BF2D-B184320F0BB5}" dt="2024-04-22T23:58:51.092" v="173" actId="1076"/>
          <ac:picMkLst>
            <pc:docMk/>
            <pc:sldMk cId="3679956043" sldId="258"/>
            <ac:picMk id="3074" creationId="{8882E48B-A805-FFC8-16B8-7D843F2165A9}"/>
          </ac:picMkLst>
        </pc:picChg>
      </pc:sldChg>
      <pc:sldChg chg="addSp delSp modSp new mod ord modClrScheme addCm modCm chgLayout">
        <pc:chgData name="sangeeta srinivasan" userId="ae16b587ac2706cb" providerId="LiveId" clId="{2453BB6F-CE84-5C49-BF2D-B184320F0BB5}" dt="2024-04-23T00:25:34.378" v="262" actId="1589"/>
        <pc:sldMkLst>
          <pc:docMk/>
          <pc:sldMk cId="1627446654" sldId="259"/>
        </pc:sldMkLst>
        <pc:spChg chg="del mod ord">
          <ac:chgData name="sangeeta srinivasan" userId="ae16b587ac2706cb" providerId="LiveId" clId="{2453BB6F-CE84-5C49-BF2D-B184320F0BB5}" dt="2024-04-23T00:04:44.982" v="195" actId="700"/>
          <ac:spMkLst>
            <pc:docMk/>
            <pc:sldMk cId="1627446654" sldId="259"/>
            <ac:spMk id="2" creationId="{17F08781-9066-1694-E98F-E0EBDF5C0624}"/>
          </ac:spMkLst>
        </pc:spChg>
        <pc:spChg chg="del mod ord">
          <ac:chgData name="sangeeta srinivasan" userId="ae16b587ac2706cb" providerId="LiveId" clId="{2453BB6F-CE84-5C49-BF2D-B184320F0BB5}" dt="2024-04-23T00:04:44.982" v="195" actId="700"/>
          <ac:spMkLst>
            <pc:docMk/>
            <pc:sldMk cId="1627446654" sldId="259"/>
            <ac:spMk id="3" creationId="{5649C770-8BF9-C95B-40B1-73918255A7F4}"/>
          </ac:spMkLst>
        </pc:spChg>
        <pc:spChg chg="add mod ord">
          <ac:chgData name="sangeeta srinivasan" userId="ae16b587ac2706cb" providerId="LiveId" clId="{2453BB6F-CE84-5C49-BF2D-B184320F0BB5}" dt="2024-04-23T00:11:08.381" v="235" actId="20577"/>
          <ac:spMkLst>
            <pc:docMk/>
            <pc:sldMk cId="1627446654" sldId="259"/>
            <ac:spMk id="4" creationId="{F42FFDDC-01E6-5016-000F-0899E7F93B20}"/>
          </ac:spMkLst>
        </pc:spChg>
        <pc:spChg chg="add del mod ord">
          <ac:chgData name="sangeeta srinivasan" userId="ae16b587ac2706cb" providerId="LiveId" clId="{2453BB6F-CE84-5C49-BF2D-B184320F0BB5}" dt="2024-04-23T00:08:29.440" v="214" actId="478"/>
          <ac:spMkLst>
            <pc:docMk/>
            <pc:sldMk cId="1627446654" sldId="259"/>
            <ac:spMk id="5" creationId="{E206F1C1-BEC5-08FC-80F5-4FFBD1CC52A5}"/>
          </ac:spMkLst>
        </pc:spChg>
        <pc:spChg chg="add del mod">
          <ac:chgData name="sangeeta srinivasan" userId="ae16b587ac2706cb" providerId="LiveId" clId="{2453BB6F-CE84-5C49-BF2D-B184320F0BB5}" dt="2024-04-23T00:19:05.351" v="242" actId="478"/>
          <ac:spMkLst>
            <pc:docMk/>
            <pc:sldMk cId="1627446654" sldId="259"/>
            <ac:spMk id="6" creationId="{3ACB9ED7-2DF9-4272-9CAD-75FEC852B0A2}"/>
          </ac:spMkLst>
        </pc:spChg>
        <pc:picChg chg="add mod">
          <ac:chgData name="sangeeta srinivasan" userId="ae16b587ac2706cb" providerId="LiveId" clId="{2453BB6F-CE84-5C49-BF2D-B184320F0BB5}" dt="2024-04-23T00:18:44.265" v="240" actId="1076"/>
          <ac:picMkLst>
            <pc:docMk/>
            <pc:sldMk cId="1627446654" sldId="259"/>
            <ac:picMk id="4098" creationId="{478A4099-8E3E-30DA-07D0-F0CF543F827B}"/>
          </ac:picMkLst>
        </pc:picChg>
      </pc:sldChg>
      <pc:sldChg chg="addSp delSp modSp add mod addCm modCm">
        <pc:chgData name="sangeeta srinivasan" userId="ae16b587ac2706cb" providerId="LiveId" clId="{2453BB6F-CE84-5C49-BF2D-B184320F0BB5}" dt="2024-04-23T01:23:16.373" v="385"/>
        <pc:sldMkLst>
          <pc:docMk/>
          <pc:sldMk cId="2918927677" sldId="260"/>
        </pc:sldMkLst>
        <pc:picChg chg="add mod">
          <ac:chgData name="sangeeta srinivasan" userId="ae16b587ac2706cb" providerId="LiveId" clId="{2453BB6F-CE84-5C49-BF2D-B184320F0BB5}" dt="2024-04-23T01:22:18.013" v="382" actId="1076"/>
          <ac:picMkLst>
            <pc:docMk/>
            <pc:sldMk cId="2918927677" sldId="260"/>
            <ac:picMk id="2" creationId="{36B8D1DF-6615-DA86-8A6C-3AA5548DCD70}"/>
          </ac:picMkLst>
        </pc:picChg>
        <pc:picChg chg="add del mod">
          <ac:chgData name="sangeeta srinivasan" userId="ae16b587ac2706cb" providerId="LiveId" clId="{2453BB6F-CE84-5C49-BF2D-B184320F0BB5}" dt="2024-04-23T01:22:10.489" v="380" actId="478"/>
          <ac:picMkLst>
            <pc:docMk/>
            <pc:sldMk cId="2918927677" sldId="260"/>
            <ac:picMk id="5122" creationId="{39ED8213-4289-3E61-34A8-FF0E3E35E8BD}"/>
          </ac:picMkLst>
        </pc:picChg>
      </pc:sldChg>
      <pc:sldChg chg="addSp delSp modSp new mod modClrScheme chgLayout">
        <pc:chgData name="sangeeta srinivasan" userId="ae16b587ac2706cb" providerId="LiveId" clId="{2453BB6F-CE84-5C49-BF2D-B184320F0BB5}" dt="2024-04-23T15:16:31.275" v="1363" actId="20577"/>
        <pc:sldMkLst>
          <pc:docMk/>
          <pc:sldMk cId="589556653" sldId="261"/>
        </pc:sldMkLst>
        <pc:spChg chg="del mod ord">
          <ac:chgData name="sangeeta srinivasan" userId="ae16b587ac2706cb" providerId="LiveId" clId="{2453BB6F-CE84-5C49-BF2D-B184320F0BB5}" dt="2024-04-23T00:25:55.930" v="264" actId="700"/>
          <ac:spMkLst>
            <pc:docMk/>
            <pc:sldMk cId="589556653" sldId="261"/>
            <ac:spMk id="2" creationId="{F88CF678-5F2A-50A5-0CDE-99BF36BC3AFA}"/>
          </ac:spMkLst>
        </pc:spChg>
        <pc:spChg chg="del mod ord">
          <ac:chgData name="sangeeta srinivasan" userId="ae16b587ac2706cb" providerId="LiveId" clId="{2453BB6F-CE84-5C49-BF2D-B184320F0BB5}" dt="2024-04-23T00:25:55.930" v="264" actId="700"/>
          <ac:spMkLst>
            <pc:docMk/>
            <pc:sldMk cId="589556653" sldId="261"/>
            <ac:spMk id="3" creationId="{5E401598-2DD4-5389-B6DF-4C6894E04BEF}"/>
          </ac:spMkLst>
        </pc:spChg>
        <pc:spChg chg="add mod ord">
          <ac:chgData name="sangeeta srinivasan" userId="ae16b587ac2706cb" providerId="LiveId" clId="{2453BB6F-CE84-5C49-BF2D-B184320F0BB5}" dt="2024-04-23T03:25:17.052" v="928" actId="20577"/>
          <ac:spMkLst>
            <pc:docMk/>
            <pc:sldMk cId="589556653" sldId="261"/>
            <ac:spMk id="4" creationId="{F15DC2DD-53EF-AD02-C14D-F3F37423A3C2}"/>
          </ac:spMkLst>
        </pc:spChg>
        <pc:spChg chg="add mod ord">
          <ac:chgData name="sangeeta srinivasan" userId="ae16b587ac2706cb" providerId="LiveId" clId="{2453BB6F-CE84-5C49-BF2D-B184320F0BB5}" dt="2024-04-23T15:16:31.275" v="1363" actId="20577"/>
          <ac:spMkLst>
            <pc:docMk/>
            <pc:sldMk cId="589556653" sldId="261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20.838" v="1361" actId="20577"/>
        <pc:sldMkLst>
          <pc:docMk/>
          <pc:sldMk cId="1801327396" sldId="262"/>
        </pc:sldMkLst>
        <pc:spChg chg="mod">
          <ac:chgData name="sangeeta srinivasan" userId="ae16b587ac2706cb" providerId="LiveId" clId="{2453BB6F-CE84-5C49-BF2D-B184320F0BB5}" dt="2024-04-23T09:22:20.776" v="1126" actId="20577"/>
          <ac:spMkLst>
            <pc:docMk/>
            <pc:sldMk cId="1801327396" sldId="262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20.838" v="1361" actId="20577"/>
          <ac:spMkLst>
            <pc:docMk/>
            <pc:sldMk cId="1801327396" sldId="262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15.816" v="1360" actId="20577"/>
        <pc:sldMkLst>
          <pc:docMk/>
          <pc:sldMk cId="259869774" sldId="263"/>
        </pc:sldMkLst>
        <pc:spChg chg="mod">
          <ac:chgData name="sangeeta srinivasan" userId="ae16b587ac2706cb" providerId="LiveId" clId="{2453BB6F-CE84-5C49-BF2D-B184320F0BB5}" dt="2024-04-23T00:34:13.658" v="321"/>
          <ac:spMkLst>
            <pc:docMk/>
            <pc:sldMk cId="259869774" sldId="263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15.816" v="1360" actId="20577"/>
          <ac:spMkLst>
            <pc:docMk/>
            <pc:sldMk cId="259869774" sldId="263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10.934" v="1359" actId="20577"/>
        <pc:sldMkLst>
          <pc:docMk/>
          <pc:sldMk cId="3424903173" sldId="264"/>
        </pc:sldMkLst>
        <pc:spChg chg="mod">
          <ac:chgData name="sangeeta srinivasan" userId="ae16b587ac2706cb" providerId="LiveId" clId="{2453BB6F-CE84-5C49-BF2D-B184320F0BB5}" dt="2024-04-23T15:09:42.997" v="1144" actId="14100"/>
          <ac:spMkLst>
            <pc:docMk/>
            <pc:sldMk cId="3424903173" sldId="264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10.934" v="1359" actId="20577"/>
          <ac:spMkLst>
            <pc:docMk/>
            <pc:sldMk cId="3424903173" sldId="264"/>
            <ac:spMk id="5" creationId="{28072E42-DDEE-F140-AB06-21CFED9B6549}"/>
          </ac:spMkLst>
        </pc:spChg>
      </pc:sldChg>
      <pc:sldChg chg="new del">
        <pc:chgData name="sangeeta srinivasan" userId="ae16b587ac2706cb" providerId="LiveId" clId="{2453BB6F-CE84-5C49-BF2D-B184320F0BB5}" dt="2024-04-23T00:44:30.492" v="361" actId="680"/>
        <pc:sldMkLst>
          <pc:docMk/>
          <pc:sldMk cId="1559618492" sldId="265"/>
        </pc:sldMkLst>
      </pc:sldChg>
      <pc:sldChg chg="addSp delSp modSp add mod ord addCm modCm">
        <pc:chgData name="sangeeta srinivasan" userId="ae16b587ac2706cb" providerId="LiveId" clId="{2453BB6F-CE84-5C49-BF2D-B184320F0BB5}" dt="2024-04-23T01:25:41.316" v="387" actId="20578"/>
        <pc:sldMkLst>
          <pc:docMk/>
          <pc:sldMk cId="3773865157" sldId="265"/>
        </pc:sldMkLst>
        <pc:spChg chg="mod">
          <ac:chgData name="sangeeta srinivasan" userId="ae16b587ac2706cb" providerId="LiveId" clId="{2453BB6F-CE84-5C49-BF2D-B184320F0BB5}" dt="2024-04-23T00:44:54.187" v="371" actId="20577"/>
          <ac:spMkLst>
            <pc:docMk/>
            <pc:sldMk cId="3773865157" sldId="265"/>
            <ac:spMk id="4" creationId="{F42FFDDC-01E6-5016-000F-0899E7F93B20}"/>
          </ac:spMkLst>
        </pc:spChg>
        <pc:picChg chg="add mod">
          <ac:chgData name="sangeeta srinivasan" userId="ae16b587ac2706cb" providerId="LiveId" clId="{2453BB6F-CE84-5C49-BF2D-B184320F0BB5}" dt="2024-04-23T01:18:29.027" v="377" actId="1076"/>
          <ac:picMkLst>
            <pc:docMk/>
            <pc:sldMk cId="3773865157" sldId="265"/>
            <ac:picMk id="3" creationId="{810773B5-4953-DEB8-8A25-6343780FF13E}"/>
          </ac:picMkLst>
        </pc:picChg>
        <pc:picChg chg="del">
          <ac:chgData name="sangeeta srinivasan" userId="ae16b587ac2706cb" providerId="LiveId" clId="{2453BB6F-CE84-5C49-BF2D-B184320F0BB5}" dt="2024-04-23T01:17:16.263" v="372" actId="478"/>
          <ac:picMkLst>
            <pc:docMk/>
            <pc:sldMk cId="3773865157" sldId="265"/>
            <ac:picMk id="5122" creationId="{39ED8213-4289-3E61-34A8-FF0E3E35E8BD}"/>
          </ac:picMkLst>
        </pc:picChg>
      </pc:sldChg>
      <pc:sldChg chg="modSp add mod">
        <pc:chgData name="sangeeta srinivasan" userId="ae16b587ac2706cb" providerId="LiveId" clId="{2453BB6F-CE84-5C49-BF2D-B184320F0BB5}" dt="2024-04-23T15:11:11.591" v="1171" actId="20577"/>
        <pc:sldMkLst>
          <pc:docMk/>
          <pc:sldMk cId="3264607538" sldId="266"/>
        </pc:sldMkLst>
        <pc:spChg chg="mod">
          <ac:chgData name="sangeeta srinivasan" userId="ae16b587ac2706cb" providerId="LiveId" clId="{2453BB6F-CE84-5C49-BF2D-B184320F0BB5}" dt="2024-04-23T15:11:11.591" v="1171" actId="20577"/>
          <ac:spMkLst>
            <pc:docMk/>
            <pc:sldMk cId="3264607538" sldId="266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0:09.342" v="1147" actId="20577"/>
          <ac:spMkLst>
            <pc:docMk/>
            <pc:sldMk cId="3264607538" sldId="266"/>
            <ac:spMk id="5" creationId="{28072E42-DDEE-F140-AB06-21CFED9B6549}"/>
          </ac:spMkLst>
        </pc:spChg>
      </pc:sldChg>
      <pc:sldChg chg="modSp add mod replId">
        <pc:chgData name="sangeeta srinivasan" userId="ae16b587ac2706cb" providerId="LiveId" clId="{2453BB6F-CE84-5C49-BF2D-B184320F0BB5}" dt="2024-04-23T15:12:43.058" v="1223" actId="20577"/>
        <pc:sldMkLst>
          <pc:docMk/>
          <pc:sldMk cId="2054632987" sldId="267"/>
        </pc:sldMkLst>
        <pc:spChg chg="mod">
          <ac:chgData name="sangeeta srinivasan" userId="ae16b587ac2706cb" providerId="LiveId" clId="{2453BB6F-CE84-5C49-BF2D-B184320F0BB5}" dt="2024-04-23T15:12:31.096" v="1222" actId="20577"/>
          <ac:spMkLst>
            <pc:docMk/>
            <pc:sldMk cId="2054632987" sldId="267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2:43.058" v="1223" actId="20577"/>
          <ac:spMkLst>
            <pc:docMk/>
            <pc:sldMk cId="2054632987" sldId="267"/>
            <ac:spMk id="5" creationId="{28072E42-DDEE-F140-AB06-21CFED9B6549}"/>
          </ac:spMkLst>
        </pc:spChg>
      </pc:sldChg>
      <pc:sldChg chg="modSp add mod replId">
        <pc:chgData name="sangeeta srinivasan" userId="ae16b587ac2706cb" providerId="LiveId" clId="{2453BB6F-CE84-5C49-BF2D-B184320F0BB5}" dt="2024-04-23T15:14:14.399" v="1267" actId="20577"/>
        <pc:sldMkLst>
          <pc:docMk/>
          <pc:sldMk cId="1423872771" sldId="268"/>
        </pc:sldMkLst>
        <pc:spChg chg="mod">
          <ac:chgData name="sangeeta srinivasan" userId="ae16b587ac2706cb" providerId="LiveId" clId="{2453BB6F-CE84-5C49-BF2D-B184320F0BB5}" dt="2024-04-23T15:14:08.319" v="1266" actId="27636"/>
          <ac:spMkLst>
            <pc:docMk/>
            <pc:sldMk cId="1423872771" sldId="268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4:14.399" v="1267" actId="20577"/>
          <ac:spMkLst>
            <pc:docMk/>
            <pc:sldMk cId="1423872771" sldId="268"/>
            <ac:spMk id="5" creationId="{28072E42-DDEE-F140-AB06-21CFED9B6549}"/>
          </ac:spMkLst>
        </pc:spChg>
      </pc:sldChg>
      <pc:sldChg chg="modSp add mod ord replId">
        <pc:chgData name="sangeeta srinivasan" userId="ae16b587ac2706cb" providerId="LiveId" clId="{2453BB6F-CE84-5C49-BF2D-B184320F0BB5}" dt="2024-04-23T15:15:02.625" v="1326" actId="20577"/>
        <pc:sldMkLst>
          <pc:docMk/>
          <pc:sldMk cId="2775303649" sldId="269"/>
        </pc:sldMkLst>
        <pc:spChg chg="mod">
          <ac:chgData name="sangeeta srinivasan" userId="ae16b587ac2706cb" providerId="LiveId" clId="{2453BB6F-CE84-5C49-BF2D-B184320F0BB5}" dt="2024-04-23T15:15:00.222" v="1325" actId="20577"/>
          <ac:spMkLst>
            <pc:docMk/>
            <pc:sldMk cId="2775303649" sldId="269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02.625" v="1326" actId="20577"/>
          <ac:spMkLst>
            <pc:docMk/>
            <pc:sldMk cId="2775303649" sldId="269"/>
            <ac:spMk id="5" creationId="{28072E42-DDEE-F140-AB06-21CFED9B6549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41:52.258" v="714" actId="20578"/>
        <pc:sldMkLst>
          <pc:docMk/>
          <pc:sldMk cId="420836676" sldId="270"/>
        </pc:sldMkLst>
        <pc:spChg chg="mod">
          <ac:chgData name="sangeeta srinivasan" userId="ae16b587ac2706cb" providerId="LiveId" clId="{2453BB6F-CE84-5C49-BF2D-B184320F0BB5}" dt="2024-04-23T01:36:20.284" v="666" actId="20577"/>
          <ac:spMkLst>
            <pc:docMk/>
            <pc:sldMk cId="420836676" sldId="270"/>
            <ac:spMk id="4" creationId="{F42FFDDC-01E6-5016-000F-0899E7F93B20}"/>
          </ac:spMkLst>
        </pc:spChg>
        <pc:picChg chg="add mod">
          <ac:chgData name="sangeeta srinivasan" userId="ae16b587ac2706cb" providerId="LiveId" clId="{2453BB6F-CE84-5C49-BF2D-B184320F0BB5}" dt="2024-04-23T01:37:34.699" v="669" actId="1076"/>
          <ac:picMkLst>
            <pc:docMk/>
            <pc:sldMk cId="420836676" sldId="270"/>
            <ac:picMk id="2" creationId="{02BB584D-563E-8615-8297-21E0DA2953EC}"/>
          </ac:picMkLst>
        </pc:picChg>
        <pc:picChg chg="del">
          <ac:chgData name="sangeeta srinivasan" userId="ae16b587ac2706cb" providerId="LiveId" clId="{2453BB6F-CE84-5C49-BF2D-B184320F0BB5}" dt="2024-04-23T01:37:25.197" v="667" actId="478"/>
          <ac:picMkLst>
            <pc:docMk/>
            <pc:sldMk cId="420836676" sldId="270"/>
            <ac:picMk id="3" creationId="{810773B5-4953-DEB8-8A25-6343780FF13E}"/>
          </ac:picMkLst>
        </pc:picChg>
      </pc:sldChg>
      <pc:sldChg chg="modSp add mod ord">
        <pc:chgData name="sangeeta srinivasan" userId="ae16b587ac2706cb" providerId="LiveId" clId="{2453BB6F-CE84-5C49-BF2D-B184320F0BB5}" dt="2024-04-23T15:15:43.261" v="1357" actId="20577"/>
        <pc:sldMkLst>
          <pc:docMk/>
          <pc:sldMk cId="2971515690" sldId="271"/>
        </pc:sldMkLst>
        <pc:spChg chg="mod">
          <ac:chgData name="sangeeta srinivasan" userId="ae16b587ac2706cb" providerId="LiveId" clId="{2453BB6F-CE84-5C49-BF2D-B184320F0BB5}" dt="2024-04-23T01:47:05.285" v="774" actId="20577"/>
          <ac:spMkLst>
            <pc:docMk/>
            <pc:sldMk cId="2971515690" sldId="271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43.261" v="1357" actId="20577"/>
          <ac:spMkLst>
            <pc:docMk/>
            <pc:sldMk cId="2971515690" sldId="271"/>
            <ac:spMk id="5" creationId="{28072E42-DDEE-F140-AB06-21CFED9B6549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50:15.547" v="834" actId="20578"/>
        <pc:sldMkLst>
          <pc:docMk/>
          <pc:sldMk cId="3815356002" sldId="272"/>
        </pc:sldMkLst>
        <pc:spChg chg="mod">
          <ac:chgData name="sangeeta srinivasan" userId="ae16b587ac2706cb" providerId="LiveId" clId="{2453BB6F-CE84-5C49-BF2D-B184320F0BB5}" dt="2024-04-23T01:42:09.182" v="726" actId="20577"/>
          <ac:spMkLst>
            <pc:docMk/>
            <pc:sldMk cId="3815356002" sldId="272"/>
            <ac:spMk id="4" creationId="{F42FFDDC-01E6-5016-000F-0899E7F93B20}"/>
          </ac:spMkLst>
        </pc:spChg>
        <pc:picChg chg="del">
          <ac:chgData name="sangeeta srinivasan" userId="ae16b587ac2706cb" providerId="LiveId" clId="{2453BB6F-CE84-5C49-BF2D-B184320F0BB5}" dt="2024-04-23T01:43:31.993" v="727" actId="478"/>
          <ac:picMkLst>
            <pc:docMk/>
            <pc:sldMk cId="3815356002" sldId="272"/>
            <ac:picMk id="2" creationId="{02BB584D-563E-8615-8297-21E0DA2953EC}"/>
          </ac:picMkLst>
        </pc:picChg>
        <pc:picChg chg="add mod">
          <ac:chgData name="sangeeta srinivasan" userId="ae16b587ac2706cb" providerId="LiveId" clId="{2453BB6F-CE84-5C49-BF2D-B184320F0BB5}" dt="2024-04-23T01:44:27.786" v="738" actId="1076"/>
          <ac:picMkLst>
            <pc:docMk/>
            <pc:sldMk cId="3815356002" sldId="272"/>
            <ac:picMk id="8194" creationId="{EF06D9A6-4D21-135F-20F3-0F30A514A87E}"/>
          </ac:picMkLst>
        </pc:picChg>
      </pc:sldChg>
      <pc:sldChg chg="modSp add mod ord">
        <pc:chgData name="sangeeta srinivasan" userId="ae16b587ac2706cb" providerId="LiveId" clId="{2453BB6F-CE84-5C49-BF2D-B184320F0BB5}" dt="2024-04-23T15:15:54.513" v="1358" actId="20577"/>
        <pc:sldMkLst>
          <pc:docMk/>
          <pc:sldMk cId="603056362" sldId="273"/>
        </pc:sldMkLst>
        <pc:spChg chg="mod">
          <ac:chgData name="sangeeta srinivasan" userId="ae16b587ac2706cb" providerId="LiveId" clId="{2453BB6F-CE84-5C49-BF2D-B184320F0BB5}" dt="2024-04-23T01:51:22.084" v="842" actId="20577"/>
          <ac:spMkLst>
            <pc:docMk/>
            <pc:sldMk cId="603056362" sldId="273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54.513" v="1358" actId="20577"/>
          <ac:spMkLst>
            <pc:docMk/>
            <pc:sldMk cId="603056362" sldId="273"/>
            <ac:spMk id="5" creationId="{28072E42-DDEE-F140-AB06-21CFED9B6549}"/>
          </ac:spMkLst>
        </pc:spChg>
      </pc:sldChg>
      <pc:sldChg chg="modSp new del mod ord">
        <pc:chgData name="sangeeta srinivasan" userId="ae16b587ac2706cb" providerId="LiveId" clId="{2453BB6F-CE84-5C49-BF2D-B184320F0BB5}" dt="2024-04-23T09:24:27.537" v="1127" actId="2696"/>
        <pc:sldMkLst>
          <pc:docMk/>
          <pc:sldMk cId="2451591787" sldId="274"/>
        </pc:sldMkLst>
        <pc:spChg chg="mod">
          <ac:chgData name="sangeeta srinivasan" userId="ae16b587ac2706cb" providerId="LiveId" clId="{2453BB6F-CE84-5C49-BF2D-B184320F0BB5}" dt="2024-04-23T01:51:40.879" v="854" actId="20577"/>
          <ac:spMkLst>
            <pc:docMk/>
            <pc:sldMk cId="2451591787" sldId="274"/>
            <ac:spMk id="2" creationId="{32693CFB-7FBF-DAB7-BE4C-B1D9701F1353}"/>
          </ac:spMkLst>
        </pc:spChg>
        <pc:spChg chg="mod">
          <ac:chgData name="sangeeta srinivasan" userId="ae16b587ac2706cb" providerId="LiveId" clId="{2453BB6F-CE84-5C49-BF2D-B184320F0BB5}" dt="2024-04-23T01:52:07.234" v="875" actId="20577"/>
          <ac:spMkLst>
            <pc:docMk/>
            <pc:sldMk cId="2451591787" sldId="274"/>
            <ac:spMk id="3" creationId="{3F69CA6A-5642-25E0-422C-9CC6C1CEC905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56:59.609" v="915"/>
        <pc:sldMkLst>
          <pc:docMk/>
          <pc:sldMk cId="2567271100" sldId="275"/>
        </pc:sldMkLst>
        <pc:spChg chg="add del">
          <ac:chgData name="sangeeta srinivasan" userId="ae16b587ac2706cb" providerId="LiveId" clId="{2453BB6F-CE84-5C49-BF2D-B184320F0BB5}" dt="2024-04-23T01:55:20.853" v="905" actId="478"/>
          <ac:spMkLst>
            <pc:docMk/>
            <pc:sldMk cId="2567271100" sldId="275"/>
            <ac:spMk id="3" creationId="{A5000DAB-0AA1-C6F3-AC85-59D3587F42E4}"/>
          </ac:spMkLst>
        </pc:spChg>
        <pc:spChg chg="mod">
          <ac:chgData name="sangeeta srinivasan" userId="ae16b587ac2706cb" providerId="LiveId" clId="{2453BB6F-CE84-5C49-BF2D-B184320F0BB5}" dt="2024-04-23T01:52:34.119" v="886" actId="20577"/>
          <ac:spMkLst>
            <pc:docMk/>
            <pc:sldMk cId="2567271100" sldId="275"/>
            <ac:spMk id="4" creationId="{F42FFDDC-01E6-5016-000F-0899E7F93B20}"/>
          </ac:spMkLst>
        </pc:spChg>
        <pc:picChg chg="del">
          <ac:chgData name="sangeeta srinivasan" userId="ae16b587ac2706cb" providerId="LiveId" clId="{2453BB6F-CE84-5C49-BF2D-B184320F0BB5}" dt="2024-04-23T01:55:11.531" v="903" actId="478"/>
          <ac:picMkLst>
            <pc:docMk/>
            <pc:sldMk cId="2567271100" sldId="275"/>
            <ac:picMk id="8194" creationId="{EF06D9A6-4D21-135F-20F3-0F30A514A87E}"/>
          </ac:picMkLst>
        </pc:picChg>
        <pc:picChg chg="add mod">
          <ac:chgData name="sangeeta srinivasan" userId="ae16b587ac2706cb" providerId="LiveId" clId="{2453BB6F-CE84-5C49-BF2D-B184320F0BB5}" dt="2024-04-23T01:56:14.813" v="912" actId="1076"/>
          <ac:picMkLst>
            <pc:docMk/>
            <pc:sldMk cId="2567271100" sldId="275"/>
            <ac:picMk id="10242" creationId="{83A6373C-BF27-59D1-C81E-0BE7699BD4AF}"/>
          </ac:picMkLst>
        </pc:picChg>
      </pc:sldChg>
      <pc:sldChg chg="modSp add mod">
        <pc:chgData name="sangeeta srinivasan" userId="ae16b587ac2706cb" providerId="LiveId" clId="{2453BB6F-CE84-5C49-BF2D-B184320F0BB5}" dt="2024-04-23T01:54:26.303" v="902" actId="20577"/>
        <pc:sldMkLst>
          <pc:docMk/>
          <pc:sldMk cId="3935955217" sldId="276"/>
        </pc:sldMkLst>
        <pc:spChg chg="mod">
          <ac:chgData name="sangeeta srinivasan" userId="ae16b587ac2706cb" providerId="LiveId" clId="{2453BB6F-CE84-5C49-BF2D-B184320F0BB5}" dt="2024-04-23T01:53:55.272" v="899" actId="20577"/>
          <ac:spMkLst>
            <pc:docMk/>
            <pc:sldMk cId="3935955217" sldId="276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01:54:26.303" v="902" actId="20577"/>
          <ac:spMkLst>
            <pc:docMk/>
            <pc:sldMk cId="3935955217" sldId="276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26.658" v="1362" actId="20577"/>
        <pc:sldMkLst>
          <pc:docMk/>
          <pc:sldMk cId="3904601557" sldId="277"/>
        </pc:sldMkLst>
        <pc:spChg chg="mod">
          <ac:chgData name="sangeeta srinivasan" userId="ae16b587ac2706cb" providerId="LiveId" clId="{2453BB6F-CE84-5C49-BF2D-B184320F0BB5}" dt="2024-04-23T15:16:26.658" v="1362" actId="20577"/>
          <ac:spMkLst>
            <pc:docMk/>
            <pc:sldMk cId="3904601557" sldId="277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2:05.881" v="1204" actId="27636"/>
        <pc:sldMkLst>
          <pc:docMk/>
          <pc:sldMk cId="1948149218" sldId="278"/>
        </pc:sldMkLst>
        <pc:spChg chg="mod">
          <ac:chgData name="sangeeta srinivasan" userId="ae16b587ac2706cb" providerId="LiveId" clId="{2453BB6F-CE84-5C49-BF2D-B184320F0BB5}" dt="2024-04-23T15:12:05.881" v="1204" actId="27636"/>
          <ac:spMkLst>
            <pc:docMk/>
            <pc:sldMk cId="1948149218" sldId="278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3:04.709" v="1237" actId="20577"/>
        <pc:sldMkLst>
          <pc:docMk/>
          <pc:sldMk cId="1621505925" sldId="279"/>
        </pc:sldMkLst>
        <pc:spChg chg="mod">
          <ac:chgData name="sangeeta srinivasan" userId="ae16b587ac2706cb" providerId="LiveId" clId="{2453BB6F-CE84-5C49-BF2D-B184320F0BB5}" dt="2024-04-23T15:13:04.709" v="1237" actId="20577"/>
          <ac:spMkLst>
            <pc:docMk/>
            <pc:sldMk cId="1621505925" sldId="279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4:31.266" v="1290" actId="20577"/>
        <pc:sldMkLst>
          <pc:docMk/>
          <pc:sldMk cId="3690328419" sldId="280"/>
        </pc:sldMkLst>
        <pc:spChg chg="mod">
          <ac:chgData name="sangeeta srinivasan" userId="ae16b587ac2706cb" providerId="LiveId" clId="{2453BB6F-CE84-5C49-BF2D-B184320F0BB5}" dt="2024-04-23T15:14:31.266" v="1290" actId="20577"/>
          <ac:spMkLst>
            <pc:docMk/>
            <pc:sldMk cId="3690328419" sldId="280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5:32.210" v="1356" actId="14100"/>
        <pc:sldMkLst>
          <pc:docMk/>
          <pc:sldMk cId="3451374720" sldId="281"/>
        </pc:sldMkLst>
        <pc:spChg chg="mod">
          <ac:chgData name="sangeeta srinivasan" userId="ae16b587ac2706cb" providerId="LiveId" clId="{2453BB6F-CE84-5C49-BF2D-B184320F0BB5}" dt="2024-04-23T15:15:32.210" v="1356" actId="14100"/>
          <ac:spMkLst>
            <pc:docMk/>
            <pc:sldMk cId="3451374720" sldId="281"/>
            <ac:spMk id="4" creationId="{F15DC2DD-53EF-AD02-C14D-F3F37423A3C2}"/>
          </ac:spMkLst>
        </pc:spChg>
      </pc:sldChg>
      <pc:sldChg chg="modSp new mod">
        <pc:chgData name="sangeeta srinivasan" userId="ae16b587ac2706cb" providerId="LiveId" clId="{2453BB6F-CE84-5C49-BF2D-B184320F0BB5}" dt="2024-04-23T15:22:36.448" v="1938" actId="20577"/>
        <pc:sldMkLst>
          <pc:docMk/>
          <pc:sldMk cId="393974965" sldId="282"/>
        </pc:sldMkLst>
        <pc:spChg chg="mod">
          <ac:chgData name="sangeeta srinivasan" userId="ae16b587ac2706cb" providerId="LiveId" clId="{2453BB6F-CE84-5C49-BF2D-B184320F0BB5}" dt="2024-04-23T15:17:26.607" v="1390" actId="20577"/>
          <ac:spMkLst>
            <pc:docMk/>
            <pc:sldMk cId="393974965" sldId="282"/>
            <ac:spMk id="2" creationId="{689F56CF-66D7-2A21-8409-F45B5B180278}"/>
          </ac:spMkLst>
        </pc:spChg>
        <pc:spChg chg="mod">
          <ac:chgData name="sangeeta srinivasan" userId="ae16b587ac2706cb" providerId="LiveId" clId="{2453BB6F-CE84-5C49-BF2D-B184320F0BB5}" dt="2024-04-23T15:22:36.448" v="1938" actId="20577"/>
          <ac:spMkLst>
            <pc:docMk/>
            <pc:sldMk cId="393974965" sldId="282"/>
            <ac:spMk id="3" creationId="{08280F34-CB36-0196-53F8-8B1765ADDE2E}"/>
          </ac:spMkLst>
        </pc:spChg>
      </pc:sldChg>
      <pc:sldMasterChg chg="modSp mod modSldLayout">
        <pc:chgData name="sangeeta srinivasan" userId="ae16b587ac2706cb" providerId="LiveId" clId="{2453BB6F-CE84-5C49-BF2D-B184320F0BB5}" dt="2024-04-23T00:43:00.407" v="359"/>
        <pc:sldMasterMkLst>
          <pc:docMk/>
          <pc:sldMasterMk cId="3909920325" sldId="2147483720"/>
        </pc:sldMasterMkLst>
        <pc:spChg chg="mod">
          <ac:chgData name="sangeeta srinivasan" userId="ae16b587ac2706cb" providerId="LiveId" clId="{2453BB6F-CE84-5C49-BF2D-B184320F0BB5}" dt="2024-04-23T00:10:19.158" v="221" actId="207"/>
          <ac:spMkLst>
            <pc:docMk/>
            <pc:sldMasterMk cId="3909920325" sldId="2147483720"/>
            <ac:spMk id="2" creationId="{4713DE2D-0400-0813-5E72-54083F428E1B}"/>
          </ac:spMkLst>
        </pc:spChg>
        <pc:spChg chg="mod">
          <ac:chgData name="sangeeta srinivasan" userId="ae16b587ac2706cb" providerId="LiveId" clId="{2453BB6F-CE84-5C49-BF2D-B184320F0BB5}" dt="2024-04-23T00:07:25.429" v="199" actId="166"/>
          <ac:spMkLst>
            <pc:docMk/>
            <pc:sldMasterMk cId="3909920325" sldId="2147483720"/>
            <ac:spMk id="6" creationId="{BBF7E139-4F5B-88A1-2239-3EF25CB2C017}"/>
          </ac:spMkLst>
        </pc:spChg>
        <pc:spChg chg="mod">
          <ac:chgData name="sangeeta srinivasan" userId="ae16b587ac2706cb" providerId="LiveId" clId="{2453BB6F-CE84-5C49-BF2D-B184320F0BB5}" dt="2024-04-23T00:41:27.537" v="355" actId="208"/>
          <ac:spMkLst>
            <pc:docMk/>
            <pc:sldMasterMk cId="3909920325" sldId="2147483720"/>
            <ac:spMk id="11" creationId="{1C9612CC-667E-9C11-4B19-C671DA530CCC}"/>
          </ac:spMkLst>
        </pc:spChg>
        <pc:sldLayoutChg chg="modSp">
          <pc:chgData name="sangeeta srinivasan" userId="ae16b587ac2706cb" providerId="LiveId" clId="{2453BB6F-CE84-5C49-BF2D-B184320F0BB5}" dt="2024-04-22T23:18:36.590" v="7" actId="735"/>
          <pc:sldLayoutMkLst>
            <pc:docMk/>
            <pc:sldMasterMk cId="3909920325" sldId="2147483720"/>
            <pc:sldLayoutMk cId="908349178" sldId="2147483721"/>
          </pc:sldLayoutMkLst>
        </pc:sldLayoutChg>
        <pc:sldLayoutChg chg="modSp mod">
          <pc:chgData name="sangeeta srinivasan" userId="ae16b587ac2706cb" providerId="LiveId" clId="{2453BB6F-CE84-5C49-BF2D-B184320F0BB5}" dt="2024-04-23T00:42:29.655" v="356" actId="208"/>
          <pc:sldLayoutMkLst>
            <pc:docMk/>
            <pc:sldMasterMk cId="3909920325" sldId="2147483720"/>
            <pc:sldLayoutMk cId="2988963942" sldId="2147483722"/>
          </pc:sldLayoutMkLst>
          <pc:cxnChg chg="mod">
            <ac:chgData name="sangeeta srinivasan" userId="ae16b587ac2706cb" providerId="LiveId" clId="{2453BB6F-CE84-5C49-BF2D-B184320F0BB5}" dt="2024-04-23T00:42:29.655" v="356" actId="208"/>
            <ac:cxnSpMkLst>
              <pc:docMk/>
              <pc:sldMasterMk cId="3909920325" sldId="2147483720"/>
              <pc:sldLayoutMk cId="2988963942" sldId="2147483722"/>
              <ac:cxnSpMk id="7" creationId="{CF6DD119-3AB1-5E89-283B-CFC7450F3221}"/>
            </ac:cxnSpMkLst>
          </pc:cxnChg>
        </pc:sldLayoutChg>
        <pc:sldLayoutChg chg="modSp mod">
          <pc:chgData name="sangeeta srinivasan" userId="ae16b587ac2706cb" providerId="LiveId" clId="{2453BB6F-CE84-5C49-BF2D-B184320F0BB5}" dt="2024-04-23T00:42:44.298" v="357" actId="208"/>
          <pc:sldLayoutMkLst>
            <pc:docMk/>
            <pc:sldMasterMk cId="3909920325" sldId="2147483720"/>
            <pc:sldLayoutMk cId="1587046135" sldId="2147483724"/>
          </pc:sldLayoutMkLst>
          <pc:cxnChg chg="mod">
            <ac:chgData name="sangeeta srinivasan" userId="ae16b587ac2706cb" providerId="LiveId" clId="{2453BB6F-CE84-5C49-BF2D-B184320F0BB5}" dt="2024-04-23T00:42:44.298" v="357" actId="208"/>
            <ac:cxnSpMkLst>
              <pc:docMk/>
              <pc:sldMasterMk cId="3909920325" sldId="2147483720"/>
              <pc:sldLayoutMk cId="1587046135" sldId="2147483724"/>
              <ac:cxnSpMk id="8" creationId="{A23452B6-CDA2-B35E-0715-B9D79EFD3246}"/>
            </ac:cxnSpMkLst>
          </pc:cxnChg>
        </pc:sldLayoutChg>
        <pc:sldLayoutChg chg="addSp modSp">
          <pc:chgData name="sangeeta srinivasan" userId="ae16b587ac2706cb" providerId="LiveId" clId="{2453BB6F-CE84-5C49-BF2D-B184320F0BB5}" dt="2024-04-23T00:42:56.877" v="358"/>
          <pc:sldLayoutMkLst>
            <pc:docMk/>
            <pc:sldMasterMk cId="3909920325" sldId="2147483720"/>
            <pc:sldLayoutMk cId="2119131516" sldId="2147483725"/>
          </pc:sldLayoutMkLst>
          <pc:cxnChg chg="add mod">
            <ac:chgData name="sangeeta srinivasan" userId="ae16b587ac2706cb" providerId="LiveId" clId="{2453BB6F-CE84-5C49-BF2D-B184320F0BB5}" dt="2024-04-23T00:42:56.877" v="358"/>
            <ac:cxnSpMkLst>
              <pc:docMk/>
              <pc:sldMasterMk cId="3909920325" sldId="2147483720"/>
              <pc:sldLayoutMk cId="2119131516" sldId="2147483725"/>
              <ac:cxnSpMk id="10" creationId="{A473E797-D026-4CB2-8534-3B0913C54F89}"/>
            </ac:cxnSpMkLst>
          </pc:cxnChg>
        </pc:sldLayoutChg>
        <pc:sldLayoutChg chg="addSp modSp">
          <pc:chgData name="sangeeta srinivasan" userId="ae16b587ac2706cb" providerId="LiveId" clId="{2453BB6F-CE84-5C49-BF2D-B184320F0BB5}" dt="2024-04-23T00:43:00.407" v="359"/>
          <pc:sldLayoutMkLst>
            <pc:docMk/>
            <pc:sldMasterMk cId="3909920325" sldId="2147483720"/>
            <pc:sldLayoutMk cId="3164472248" sldId="2147483726"/>
          </pc:sldLayoutMkLst>
          <pc:cxnChg chg="add mod">
            <ac:chgData name="sangeeta srinivasan" userId="ae16b587ac2706cb" providerId="LiveId" clId="{2453BB6F-CE84-5C49-BF2D-B184320F0BB5}" dt="2024-04-23T00:43:00.407" v="359"/>
            <ac:cxnSpMkLst>
              <pc:docMk/>
              <pc:sldMasterMk cId="3909920325" sldId="2147483720"/>
              <pc:sldLayoutMk cId="3164472248" sldId="2147483726"/>
              <ac:cxnSpMk id="6" creationId="{359314A4-A951-54B1-6DC0-9279155E69F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49:13.146" idx="1">
    <p:pos x="3482" y="0"/>
    <p:text>Stock ID: 55646421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50:01.466" idx="2">
    <p:pos x="7680" y="926"/>
    <p:text>Stock ID: 47857043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50:31.155" idx="3">
    <p:pos x="4646" y="1094"/>
    <p:text>Stock ID: 790072310</p:text>
    <p:extLst>
      <p:ext uri="{C676402C-5697-4E1C-873F-D02D1690AC5C}">
        <p15:threadingInfo xmlns:p15="http://schemas.microsoft.com/office/powerpoint/2012/main" timeZoneBias="-330"/>
      </p:ext>
    </p:extLst>
  </p:cm>
  <p:cm authorId="1" dt="2024-04-23T05:55:34.363" idx="5">
    <p:pos x="4646" y="1230"/>
    <p:text>Please change color of all icons to theme color</p:text>
    <p:extLst>
      <p:ext uri="{C676402C-5697-4E1C-873F-D02D1690AC5C}">
        <p15:threadingInfo xmlns:p15="http://schemas.microsoft.com/office/powerpoint/2012/main" timeZoneBias="-33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51:04.951" idx="4">
    <p:pos x="6886" y="1518"/>
    <p:text>Stock ID: 315485317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6:52:30.151" idx="7">
    <p:pos x="4636" y="1057"/>
    <p:text>Stock ID: 365638425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6:48:56.764" idx="6">
    <p:pos x="4840" y="852"/>
    <p:text>Stock ID: 502525048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7:07:38.128" idx="8">
    <p:pos x="4712" y="1084"/>
    <p:text>Stock ID: 494677327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7:14:41.014" idx="9">
    <p:pos x="4593" y="1160"/>
    <p:text>Stock ID: 299479085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7:26:23.572" idx="10">
    <p:pos x="4509" y="1317"/>
    <p:text>Stock ID: 204709578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9357D-E08C-B341-9B84-C7C6ED51F46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7F85-B619-534F-A66A-9B8DC36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C7F85-B619-534F-A66A-9B8DC36C3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D7C9-8F96-29F5-1205-BAE74ECF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6479-834E-716E-F738-42913F20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591F-359F-14CB-E47E-7E0A4867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DDA5-1212-4EE1-8E98-BD5556D6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1A59-0F6E-C066-93B8-C418D62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9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D06B-6099-7E14-DAC0-373B0E6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0A64E-F565-5F45-4D8A-0F66C5C6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64CE-CC06-33A3-A7B5-39280C0E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3EAA-0C96-C90A-5023-5A6AE90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4E51-A389-BAC7-6104-10F8BBF5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7FAE-47FC-773A-D2CB-02DF3A13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15DE-C722-EBEB-B967-F3C2A848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320F-F8B7-E5F3-A82C-29E7308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3657-C9AF-31E5-1EAB-5E1D1A1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B91-DA44-D3FB-B424-EC3DFBCA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2AA-06AD-F2FC-5383-B4B7B95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339-D764-126A-043A-AA902A2D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C418-3953-DA2D-A0FB-CABD98BB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8AE1-51E6-F6DC-0366-71136A4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B31A-1A8F-2867-8E45-A1156E6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DD119-3AB1-5E89-283B-CFC7450F322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6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FB27-6D56-F7B9-3168-F3BA5618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5677-679A-B0F9-A8ED-CB7AE1B4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AB45-AD7F-AAB6-E9E5-BC9FFE7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0007-5F71-101E-BD73-80F5B48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822D-21A5-46A1-7A0D-74890F81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19D8-2061-DE2F-C7F4-7B55AE95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E3F7-CAC0-234E-2E22-54F716B3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3789"/>
            <a:ext cx="5181600" cy="5013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03E5-BCA0-9F5D-3D33-E6367347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3789"/>
            <a:ext cx="5181600" cy="5013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8F20-3ECF-6BE9-68F4-016C200C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47F2-ADE9-32FD-FCEF-C45F3A7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ACDE-6DBE-549B-7465-4DA10C5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3452B6-CDA2-B35E-0715-B9D79EFD324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46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8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E741-45A8-1862-BA73-F388A4A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3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FEB5-6F77-A32D-584E-9A3707A3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58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BD877-1138-6469-13F1-6F0E1BC7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6614"/>
            <a:ext cx="5157787" cy="4083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90B9-71DF-9759-96EE-064D62481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F887-8C64-4DCB-B28E-6E1DF757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6614"/>
            <a:ext cx="5183188" cy="4083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574B-0CB4-87BA-DB22-D700C1C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FBD3-1201-6FF1-7DB2-0C1BCF5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B2EC7-5FD9-2FA0-683A-AD8C7251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3E797-D026-4CB2-8534-3B0913C54F8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31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99D4-8848-F972-1C0E-F10BA66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BD19-62F1-F1BF-AC51-601E53D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D8C3C-D39A-BE1E-07F0-EF54F36A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D6F8-8AC6-6CD2-5354-1A46A6BA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9314A4-A951-54B1-6DC0-9279155E69F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C5340-B077-DB0D-007E-CD0A5C75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155D4-9857-63AA-87E8-3CC8844F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8CB-2417-E015-2FB0-C9195BA5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499D-6259-0551-D7B7-4D086896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B78-B8EB-1F34-CF06-72591BB6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BAB9-265E-F658-A63A-6151364E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EDDCE-78E2-6748-CD30-181DB0BA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5094-5855-8E10-F87C-52C19E0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19BE2-4579-CC5F-4847-6D7CC42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0F20-0E83-10F5-6F59-CEB51D78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87EEE-B13A-FDB1-8A19-EE0D39E5D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8C68-CB9B-1E1F-90E8-054F22E5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CB60-6ABD-6C79-E4E1-707E2D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3309-AB33-CAB4-5AFA-DD95FBD8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6881-518F-E663-13FB-EAEA14A6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9612CC-667E-9C11-4B19-C671DA530CCC}"/>
              </a:ext>
            </a:extLst>
          </p:cNvPr>
          <p:cNvSpPr/>
          <p:nvPr userDrawn="1"/>
        </p:nvSpPr>
        <p:spPr>
          <a:xfrm>
            <a:off x="0" y="6172091"/>
            <a:ext cx="12192000" cy="6859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DE2D-0400-0813-5E72-54083F42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7D46-78C0-A493-A22C-C3C12EF5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324"/>
            <a:ext cx="10515600" cy="483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E139-4F5B-88A1-2239-3EF25CB2C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9530" y="6356350"/>
            <a:ext cx="654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0E460F-6C90-364E-AA71-6C064F716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6CF-66D7-2A21-8409-F45B5B1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0F34-CB36-0196-53F8-8B1765A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in the course to create this presentation.</a:t>
            </a:r>
          </a:p>
          <a:p>
            <a:r>
              <a:rPr lang="en-US" dirty="0"/>
              <a:t>Note that you will be saving this presentation as a PDF. Therefore, all the content will be on the face of the slide. Content in the notes section will not be published. </a:t>
            </a:r>
          </a:p>
          <a:p>
            <a:r>
              <a:rPr lang="en-US" dirty="0"/>
              <a:t>Don’t use animation as it won’t reflect in the PDF.</a:t>
            </a:r>
          </a:p>
          <a:p>
            <a:r>
              <a:rPr lang="en-US" dirty="0"/>
              <a:t>Add as many additional slides as you need. </a:t>
            </a:r>
          </a:p>
          <a:p>
            <a:r>
              <a:rPr lang="en-US" dirty="0"/>
              <a:t>Feel free to add pictures and anything that you need to enhance </a:t>
            </a:r>
            <a:r>
              <a:rPr lang="en-US"/>
              <a:t>the presentation.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Data Visualization and Statistical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86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4: Data Visualization and Dashboards Using Tableau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90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2" descr="A computer screen with a graph and clock&#10;&#10;Description automatically generated">
            <a:extLst>
              <a:ext uri="{FF2B5EF4-FFF2-40B4-BE49-F238E27FC236}">
                <a16:creationId xmlns:a16="http://schemas.microsoft.com/office/drawing/2014/main" id="{810773B5-4953-DEB8-8A25-6343780F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65" y="1353157"/>
            <a:ext cx="3176270" cy="27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1, Lesson 1: Data Cleaning and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US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0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6931" cy="685909"/>
          </a:xfrm>
        </p:spPr>
        <p:txBody>
          <a:bodyPr>
            <a:normAutofit/>
          </a:bodyPr>
          <a:lstStyle/>
          <a:p>
            <a:r>
              <a:rPr lang="en-US" dirty="0"/>
              <a:t>Module 1, Lesson 2: Data Analysis Using Pivot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US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4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2, Lesson 1: Data </a:t>
            </a:r>
            <a:r>
              <a:rPr lang="en-GB" dirty="0"/>
              <a:t>Querying Using PostgreSQL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US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2, Lesson 2: Data </a:t>
            </a:r>
            <a:r>
              <a:rPr lang="en-GB" dirty="0"/>
              <a:t>Analysis Using PostgreSQL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US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3, Lesson 1: Data Visualization Using Excel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7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3, Lesson 2: Statistical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2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4, Lesson 1: Basic Tableau Visualizations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A2CB-4C34-B1C3-BCA2-B7D7966E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534" y="1091319"/>
            <a:ext cx="41656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9D9B-29FB-BA59-D1D5-D7213551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6534" y="3635905"/>
            <a:ext cx="4165601" cy="552273"/>
          </a:xfrm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Digital diagrams and graphs">
            <a:extLst>
              <a:ext uri="{FF2B5EF4-FFF2-40B4-BE49-F238E27FC236}">
                <a16:creationId xmlns:a16="http://schemas.microsoft.com/office/drawing/2014/main" id="{773423C6-7FDD-BCD0-407C-1EF070DF0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19126"/>
          <a:stretch/>
        </p:blipFill>
        <p:spPr bwMode="auto">
          <a:xfrm>
            <a:off x="0" y="0"/>
            <a:ext cx="5527964" cy="61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76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5491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4, Lesson 2: Advanced Visualizations Using Tableau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7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BB584D-563E-8615-8297-21E0DA29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720488"/>
            <a:ext cx="2768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1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8194" name="Picture 2" descr="Оutcome . Vector linear icon on a white background.">
            <a:extLst>
              <a:ext uri="{FF2B5EF4-FFF2-40B4-BE49-F238E27FC236}">
                <a16:creationId xmlns:a16="http://schemas.microsoft.com/office/drawing/2014/main" id="{EF06D9A6-4D21-135F-20F3-0F30A514A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3552" r="23896" b="26988"/>
          <a:stretch/>
        </p:blipFill>
        <p:spPr bwMode="auto">
          <a:xfrm>
            <a:off x="4900747" y="1841863"/>
            <a:ext cx="2390503" cy="22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5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·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5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10242" name="Picture 2" descr="Attached document paper outline icon. linear style sign for mobile concept and web design. Report simple line vector icon. Symbol, logo illustration. Pixel perfect vector graphics">
            <a:extLst>
              <a:ext uri="{FF2B5EF4-FFF2-40B4-BE49-F238E27FC236}">
                <a16:creationId xmlns:a16="http://schemas.microsoft.com/office/drawing/2014/main" id="{83A6373C-BF27-59D1-C81E-0BE7699BD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4192" r="26698" b="23999"/>
          <a:stretch/>
        </p:blipFill>
        <p:spPr bwMode="auto">
          <a:xfrm>
            <a:off x="5342709" y="2090056"/>
            <a:ext cx="1815737" cy="20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7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Include any relevant additional charts, worksheets, or tables that you may have created during the analysis phase</a:t>
            </a:r>
            <a:r>
              <a:rPr lang="en-IN" sz="1400" dirty="0">
                <a:effectLst/>
              </a:rPr>
              <a:t>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8DD-61E1-757A-4429-B01A52D1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3C78-4448-4D1D-97E7-E642B128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5257800" cy="483163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dirty="0"/>
              <a:t>Methodology</a:t>
            </a:r>
          </a:p>
          <a:p>
            <a:pPr>
              <a:lnSpc>
                <a:spcPct val="140000"/>
              </a:lnSpc>
            </a:pPr>
            <a:r>
              <a:rPr lang="en-US" dirty="0"/>
              <a:t>Results</a:t>
            </a:r>
          </a:p>
          <a:p>
            <a:pPr>
              <a:lnSpc>
                <a:spcPct val="14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40000"/>
              </a:lnSpc>
            </a:pPr>
            <a:r>
              <a:rPr lang="en-US" dirty="0"/>
              <a:t>Conclusion</a:t>
            </a:r>
          </a:p>
          <a:p>
            <a:pPr>
              <a:lnSpc>
                <a:spcPct val="140000"/>
              </a:lnSpc>
            </a:pPr>
            <a:r>
              <a:rPr lang="en-US" dirty="0"/>
              <a:t>Appendix</a:t>
            </a:r>
          </a:p>
        </p:txBody>
      </p:sp>
      <p:pic>
        <p:nvPicPr>
          <p:cNvPr id="2052" name="Picture 4" descr="Business plan presentation on digital tablet">
            <a:extLst>
              <a:ext uri="{FF2B5EF4-FFF2-40B4-BE49-F238E27FC236}">
                <a16:creationId xmlns:a16="http://schemas.microsoft.com/office/drawing/2014/main" id="{1D664A93-5AFD-A8B1-7204-BD3D1FB0C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6" b="25974"/>
          <a:stretch/>
        </p:blipFill>
        <p:spPr bwMode="auto">
          <a:xfrm>
            <a:off x="6113365" y="1470015"/>
            <a:ext cx="6078635" cy="43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70937-8AF0-C501-1D5B-4FB782ECD7EC}"/>
              </a:ext>
            </a:extLst>
          </p:cNvPr>
          <p:cNvSpPr txBox="1"/>
          <p:nvPr/>
        </p:nvSpPr>
        <p:spPr>
          <a:xfrm>
            <a:off x="8042564" y="4926320"/>
            <a:ext cx="3202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Stock ID: 47857043</a:t>
            </a:r>
          </a:p>
        </p:txBody>
      </p:sp>
    </p:spTree>
    <p:extLst>
      <p:ext uri="{BB962C8B-B14F-4D97-AF65-F5344CB8AC3E}">
        <p14:creationId xmlns:p14="http://schemas.microsoft.com/office/powerpoint/2010/main" val="4733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4098" name="Picture 2" descr="Presentation Vector icon which can easily modify or edit">
            <a:extLst>
              <a:ext uri="{FF2B5EF4-FFF2-40B4-BE49-F238E27FC236}">
                <a16:creationId xmlns:a16="http://schemas.microsoft.com/office/drawing/2014/main" id="{478A4099-8E3E-30DA-07D0-F0CF543F8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9"/>
          <a:stretch/>
        </p:blipFill>
        <p:spPr bwMode="auto">
          <a:xfrm>
            <a:off x="5108803" y="1737360"/>
            <a:ext cx="2267260" cy="21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448-B479-4286-6380-B6FF4983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1865-9A23-42C4-7876-F5CBED68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7405255" cy="483163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000" dirty="0"/>
          </a:p>
        </p:txBody>
      </p:sp>
      <p:pic>
        <p:nvPicPr>
          <p:cNvPr id="3074" name="Picture 2" descr="Full and empty shopping cart symbol shop and sale icon">
            <a:extLst>
              <a:ext uri="{FF2B5EF4-FFF2-40B4-BE49-F238E27FC236}">
                <a16:creationId xmlns:a16="http://schemas.microsoft.com/office/drawing/2014/main" id="{8882E48B-A805-FFC8-16B8-7D843F21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8"/>
          <a:stretch/>
        </p:blipFill>
        <p:spPr bwMode="auto">
          <a:xfrm>
            <a:off x="8700654" y="2409175"/>
            <a:ext cx="2231149" cy="20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B8D1DF-6615-DA86-8A6C-3AA5548D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1678396"/>
            <a:ext cx="2527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55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Data Cleaning and Preparation Using Excel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60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2: Data </a:t>
            </a:r>
            <a:r>
              <a:rPr lang="en-GB" dirty="0"/>
              <a:t>Querying and Analysis Using PostgreSQL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3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248</Words>
  <Application>Microsoft Macintosh PowerPoint</Application>
  <PresentationFormat>Widescreen</PresentationFormat>
  <Paragraphs>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Helvetica Neue</vt:lpstr>
      <vt:lpstr>Symbol</vt:lpstr>
      <vt:lpstr>Office Theme</vt:lpstr>
      <vt:lpstr>How to Use This Template</vt:lpstr>
      <vt:lpstr>PowerPoint Presentation</vt:lpstr>
      <vt:lpstr>Table of Contents</vt:lpstr>
      <vt:lpstr>Introduction</vt:lpstr>
      <vt:lpstr>Introduction</vt:lpstr>
      <vt:lpstr>Methodology</vt:lpstr>
      <vt:lpstr>Data Details</vt:lpstr>
      <vt:lpstr>Module 1: Data Cleaning and Preparation Using Excel </vt:lpstr>
      <vt:lpstr>Module 2: Data Querying and Analysis Using PostgreSQL </vt:lpstr>
      <vt:lpstr>Module 3: Data Visualization and Statistical Analysis </vt:lpstr>
      <vt:lpstr>Module 4: Data Visualization and Dashboards Using Tableau</vt:lpstr>
      <vt:lpstr>Results</vt:lpstr>
      <vt:lpstr>Module 1, Lesson 1: Data Cleaning and Preparation</vt:lpstr>
      <vt:lpstr>Module 1, Lesson 2: Data Analysis Using Pivot Tables</vt:lpstr>
      <vt:lpstr>Module 2, Lesson 1: Data Querying Using PostgreSQL </vt:lpstr>
      <vt:lpstr>Module 2, Lesson 2: Data Analysis Using PostgreSQL </vt:lpstr>
      <vt:lpstr>Module 3, Lesson 1: Data Visualization Using Excel</vt:lpstr>
      <vt:lpstr>Module 3, Lesson 2: Statistical Analysis</vt:lpstr>
      <vt:lpstr>Module 4, Lesson 1: Basic Tableau Visualizations</vt:lpstr>
      <vt:lpstr>Module 4, Lesson 2: Advanced Visualizations Using Tableau</vt:lpstr>
      <vt:lpstr>Discussion</vt:lpstr>
      <vt:lpstr>Insights and Recommendations</vt:lpstr>
      <vt:lpstr>Conclusion</vt:lpstr>
      <vt:lpstr>Summary</vt:lpstr>
      <vt:lpstr>Appendix</vt:lpstr>
      <vt:lpstr>Appendix 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 srinivasan</dc:creator>
  <cp:lastModifiedBy>sangeeta srinivasan</cp:lastModifiedBy>
  <cp:revision>1</cp:revision>
  <dcterms:created xsi:type="dcterms:W3CDTF">2024-04-22T14:20:24Z</dcterms:created>
  <dcterms:modified xsi:type="dcterms:W3CDTF">2024-04-23T15:22:37Z</dcterms:modified>
</cp:coreProperties>
</file>