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81" d="100"/>
          <a:sy n="81" d="100"/>
        </p:scale>
        <p:origin x="1092" y="78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Hilmi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8F4B1-70A5-8966-35DB-C13DBBB4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081" y="1243031"/>
            <a:ext cx="7860957" cy="5614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764512-34AE-3755-7D96-24EA507CD4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99735" y="1468152"/>
            <a:ext cx="6909486" cy="513058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3976A-17EE-59E6-7DBE-BBE7C8FF03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4957" y="1427373"/>
            <a:ext cx="7366686" cy="530493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05141C4-1D4F-F945-8B49-273239C5EE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489257"/>
            <a:ext cx="5181600" cy="79388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4F141E-3F62-FB4D-4109-ECE01BE1A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326" y="1600200"/>
            <a:ext cx="5631674" cy="262581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BF571-F8F8-75D0-6258-C7872E2BE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666" y="1600200"/>
            <a:ext cx="4833702" cy="36916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B72F73-0735-59BE-99EE-5C951C94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7" y="5335059"/>
            <a:ext cx="5782482" cy="8859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Point 1</a:t>
            </a:r>
          </a:p>
          <a:p>
            <a:r>
              <a:rPr lang="en-US"/>
              <a:t>Point 2</a:t>
            </a:r>
          </a:p>
          <a:p>
            <a:r>
              <a:rPr lang="en-US"/>
              <a:t>Point 3</a:t>
            </a:r>
          </a:p>
          <a:p>
            <a:r>
              <a:rPr lang="en-US"/>
              <a:t>Point 4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FE709-B1D1-E3D2-82B4-19F7C8D9F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328" y="1540917"/>
            <a:ext cx="7290594" cy="3627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Years of Professional Coding Experience</a:t>
            </a:r>
          </a:p>
          <a:p>
            <a:r>
              <a:rPr lang="en-ID" dirty="0"/>
              <a:t>Most Admired Programming Languages</a:t>
            </a:r>
          </a:p>
          <a:p>
            <a:r>
              <a:rPr lang="en-US" dirty="0"/>
              <a:t>Top AI Tools Developers Are Interested In</a:t>
            </a:r>
          </a:p>
          <a:p>
            <a:r>
              <a:rPr lang="en-ID" dirty="0"/>
              <a:t>General Implication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82962-9A26-1AE9-DE1B-08CCF74AF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09" y="1527398"/>
            <a:ext cx="9002381" cy="4791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5FEBF-3F7B-6D3E-D5FA-7E2A299B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626251"/>
            <a:ext cx="7453653" cy="42367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8BC252-1623-4528-4FA3-DF03680B3ADA}"/>
              </a:ext>
            </a:extLst>
          </p:cNvPr>
          <p:cNvSpPr txBox="1">
            <a:spLocks/>
          </p:cNvSpPr>
          <p:nvPr/>
        </p:nvSpPr>
        <p:spPr>
          <a:xfrm>
            <a:off x="4552673" y="1724383"/>
            <a:ext cx="670850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The presentation analyzes the latest Stack Overflow Developer Survey to identify current and emerging technology trends.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Key insights focus on the top programming languages and databases currently used and preferred in the near future.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The survey reflects responses from thousands of developers across roles, regions, and industries.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The findings are visualized through charts and dashboards, aiding stakeholders in decision-making regarding tech stack planning, hiring, and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Trends such as the rising popularity of Rust and Go and the sustained dominance of JavaScript and SQL are highlighted.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B8D44-9933-9972-262D-E5C50B200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53" y="1982995"/>
            <a:ext cx="6532324" cy="23912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C63E1-A524-FE4D-C20E-41E50FC4E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85" y="132889"/>
            <a:ext cx="6354062" cy="6592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5205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91896-8C04-37E7-DB65-C59B4578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72" y="2327564"/>
            <a:ext cx="6023430" cy="359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2B0725-B661-E3FD-E57A-D2B89529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01" y="2462501"/>
            <a:ext cx="5483140" cy="32710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F9054-7755-57E5-C81C-68ADEE6D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4" y="2399607"/>
            <a:ext cx="6058746" cy="255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6A57A-00D4-2D53-53FA-E744C4B74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044" y="2461528"/>
            <a:ext cx="6134956" cy="2429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4189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2BE67-9A92-BA7F-B214-962A83F9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37" y="2327564"/>
            <a:ext cx="6368025" cy="3798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90155-B8A4-BF2F-A9DA-70FFDD7F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870" y="2554723"/>
            <a:ext cx="5612130" cy="33446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8EBB2-9D14-EEE2-E742-7FC81F6E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7" y="2381726"/>
            <a:ext cx="5763429" cy="2391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58F06-6482-A4B7-4986-1624667EB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943" y="2577015"/>
            <a:ext cx="5830114" cy="2000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63</TotalTime>
  <Words>181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Data Analysis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Hilmi ‎</cp:lastModifiedBy>
  <cp:revision>11</cp:revision>
  <dcterms:created xsi:type="dcterms:W3CDTF">2024-10-30T05:40:03Z</dcterms:created>
  <dcterms:modified xsi:type="dcterms:W3CDTF">2025-07-30T09:32:22Z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