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1" r:id="rId5"/>
    <p:sldId id="263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3065" y="1107440"/>
            <a:ext cx="1026795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11705" y="1107440"/>
            <a:ext cx="1529715" cy="2484755"/>
            <a:chOff x="4418" y="1681"/>
            <a:chExt cx="2884" cy="3913"/>
          </a:xfrm>
        </p:grpSpPr>
        <p:sp>
          <p:nvSpPr>
            <p:cNvPr id="6" name="Rectangle 5"/>
            <p:cNvSpPr/>
            <p:nvPr/>
          </p:nvSpPr>
          <p:spPr>
            <a:xfrm>
              <a:off x="4418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vtable_ptr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18" y="1681"/>
              <a:ext cx="2884" cy="3312"/>
              <a:chOff x="5543" y="1395"/>
              <a:chExt cx="2884" cy="3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43" y="1633"/>
                <a:ext cx="2884" cy="30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IO_FILE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43" y="1395"/>
                <a:ext cx="2884" cy="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1419860" y="129857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262120" y="3844925"/>
            <a:ext cx="1177925" cy="1144270"/>
            <a:chOff x="8741" y="4994"/>
            <a:chExt cx="2884" cy="1802"/>
          </a:xfrm>
        </p:grpSpPr>
        <p:sp>
          <p:nvSpPr>
            <p:cNvPr id="12" name="Rectangle 11"/>
            <p:cNvSpPr/>
            <p:nvPr/>
          </p:nvSpPr>
          <p:spPr>
            <a:xfrm>
              <a:off x="8741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finish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41" y="5595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overflow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41" y="6196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3741420" y="3402330"/>
            <a:ext cx="520700" cy="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3065" y="1107440"/>
            <a:ext cx="1026795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11705" y="1107440"/>
            <a:ext cx="1529715" cy="2484755"/>
            <a:chOff x="4418" y="1681"/>
            <a:chExt cx="2884" cy="3913"/>
          </a:xfrm>
        </p:grpSpPr>
        <p:sp>
          <p:nvSpPr>
            <p:cNvPr id="6" name="Rectangle 5"/>
            <p:cNvSpPr/>
            <p:nvPr/>
          </p:nvSpPr>
          <p:spPr>
            <a:xfrm>
              <a:off x="4418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vtable_ptr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18" y="1681"/>
              <a:ext cx="2884" cy="3312"/>
              <a:chOff x="5543" y="1395"/>
              <a:chExt cx="2884" cy="3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43" y="1633"/>
                <a:ext cx="2884" cy="30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IO_FILE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43" y="1395"/>
                <a:ext cx="2884" cy="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1419860" y="129857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262120" y="3844925"/>
            <a:ext cx="1177925" cy="1144270"/>
            <a:chOff x="8741" y="4994"/>
            <a:chExt cx="2884" cy="1802"/>
          </a:xfrm>
        </p:grpSpPr>
        <p:sp>
          <p:nvSpPr>
            <p:cNvPr id="12" name="Rectangle 11"/>
            <p:cNvSpPr/>
            <p:nvPr/>
          </p:nvSpPr>
          <p:spPr>
            <a:xfrm>
              <a:off x="8741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finish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41" y="5595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overflow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41" y="6196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3741420" y="3402330"/>
            <a:ext cx="520700" cy="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0" y="265430"/>
            <a:ext cx="3509645" cy="6104890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4076700" y="2169795"/>
            <a:ext cx="3523615" cy="3829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3065" y="1107440"/>
            <a:ext cx="1026795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11705" y="1107440"/>
            <a:ext cx="1529715" cy="2484755"/>
            <a:chOff x="4418" y="1681"/>
            <a:chExt cx="2884" cy="3913"/>
          </a:xfrm>
        </p:grpSpPr>
        <p:sp>
          <p:nvSpPr>
            <p:cNvPr id="6" name="Rectangle 5"/>
            <p:cNvSpPr/>
            <p:nvPr/>
          </p:nvSpPr>
          <p:spPr>
            <a:xfrm>
              <a:off x="4418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vtable_ptr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18" y="1681"/>
              <a:ext cx="2884" cy="3312"/>
              <a:chOff x="5543" y="1395"/>
              <a:chExt cx="2884" cy="3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43" y="1633"/>
                <a:ext cx="2884" cy="30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IO_FILE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43" y="1395"/>
                <a:ext cx="2884" cy="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1419860" y="129857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262120" y="3844925"/>
            <a:ext cx="1177925" cy="1144270"/>
            <a:chOff x="8741" y="4994"/>
            <a:chExt cx="2884" cy="1802"/>
          </a:xfrm>
        </p:grpSpPr>
        <p:sp>
          <p:nvSpPr>
            <p:cNvPr id="12" name="Rectangle 11"/>
            <p:cNvSpPr/>
            <p:nvPr/>
          </p:nvSpPr>
          <p:spPr>
            <a:xfrm>
              <a:off x="8741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finish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41" y="5595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overflow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41" y="6196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3741420" y="3402330"/>
            <a:ext cx="520700" cy="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2795" y="297815"/>
            <a:ext cx="4778375" cy="6010275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5677535" y="4264025"/>
            <a:ext cx="1238250" cy="4229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3065" y="1107440"/>
            <a:ext cx="1026795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11705" y="1107440"/>
            <a:ext cx="1529715" cy="2484755"/>
            <a:chOff x="4418" y="1681"/>
            <a:chExt cx="2884" cy="3913"/>
          </a:xfrm>
        </p:grpSpPr>
        <p:sp>
          <p:nvSpPr>
            <p:cNvPr id="6" name="Rectangle 5"/>
            <p:cNvSpPr/>
            <p:nvPr/>
          </p:nvSpPr>
          <p:spPr>
            <a:xfrm>
              <a:off x="4418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vtable_ptr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18" y="1681"/>
              <a:ext cx="2884" cy="3312"/>
              <a:chOff x="5543" y="1395"/>
              <a:chExt cx="2884" cy="3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543" y="1633"/>
                <a:ext cx="2884" cy="30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600">
                    <a:latin typeface="YaHei Consolas Hybrid" panose="020B0509020204020204" charset="-122"/>
                    <a:ea typeface="YaHei Consolas Hybrid" panose="020B0509020204020204" charset="-122"/>
                  </a:rPr>
                  <a:t>IO_FILE</a:t>
                </a:r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43" y="1395"/>
                <a:ext cx="2884" cy="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en-US" sz="1600">
                  <a:latin typeface="YaHei Consolas Hybrid" panose="020B0509020204020204" charset="-122"/>
                  <a:ea typeface="YaHei Consolas Hybrid" panose="020B0509020204020204" charset="-122"/>
                </a:endParaRPr>
              </a:p>
            </p:txBody>
          </p:sp>
        </p:grpSp>
      </p:grp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1419860" y="129857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262120" y="3844925"/>
            <a:ext cx="1177925" cy="1144270"/>
            <a:chOff x="8741" y="4994"/>
            <a:chExt cx="2884" cy="1802"/>
          </a:xfrm>
        </p:grpSpPr>
        <p:sp>
          <p:nvSpPr>
            <p:cNvPr id="12" name="Rectangle 11"/>
            <p:cNvSpPr/>
            <p:nvPr/>
          </p:nvSpPr>
          <p:spPr>
            <a:xfrm>
              <a:off x="8741" y="4994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finish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41" y="5595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overflow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41" y="6196"/>
              <a:ext cx="2884" cy="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600">
                  <a:latin typeface="YaHei Consolas Hybrid" panose="020B0509020204020204" charset="-122"/>
                  <a:ea typeface="YaHei Consolas Hybrid" panose="020B0509020204020204" charset="-122"/>
                </a:rPr>
                <a:t>...</a:t>
              </a:r>
              <a:endParaRPr lang="en-US" altLang="en-US" sz="1600">
                <a:latin typeface="YaHei Consolas Hybrid" panose="020B0509020204020204" charset="-122"/>
                <a:ea typeface="YaHei Consolas Hybrid" panose="020B0509020204020204" charset="-122"/>
              </a:endParaRPr>
            </a:p>
          </p:txBody>
        </p:sp>
      </p:grp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3741420" y="3402330"/>
            <a:ext cx="520700" cy="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330950" y="1642110"/>
            <a:ext cx="51968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fclose() 步骤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利用IO_FILE.flag和其他一些东西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如果符合条件，就执行vtable.finish(fp)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这题我没有深究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flag不变就可以执行vtable.finish(fp)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具体作用以后再研究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3296285" y="643255"/>
            <a:ext cx="351536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6285" y="1024890"/>
            <a:ext cx="351536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6285" y="1406525"/>
            <a:ext cx="351536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6285" y="1788160"/>
            <a:ext cx="351536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96285" y="2169795"/>
            <a:ext cx="3515360" cy="3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this_addr + 0x4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6285" y="2551430"/>
            <a:ext cx="3515360" cy="381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flag: 0xffff7fff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96285" y="2933065"/>
            <a:ext cx="3515360" cy="381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||sh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96285" y="3314700"/>
            <a:ext cx="3515360" cy="381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0000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96285" y="3696335"/>
            <a:ext cx="3515360" cy="381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96285" y="4077970"/>
            <a:ext cx="3515360" cy="381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0000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6285" y="4459605"/>
            <a:ext cx="3515360" cy="381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this_addr + 0x4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96285" y="4841240"/>
            <a:ext cx="3515360" cy="381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finish: system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96285" y="5222875"/>
            <a:ext cx="3515360" cy="381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cxnSp>
        <p:nvCxnSpPr>
          <p:cNvPr id="41" name="Elbow Connector 40"/>
          <p:cNvCxnSpPr>
            <a:stCxn id="9" idx="1"/>
            <a:endCxn id="15" idx="1"/>
          </p:cNvCxnSpPr>
          <p:nvPr/>
        </p:nvCxnSpPr>
        <p:spPr>
          <a:xfrm rot="10800000" flipV="1">
            <a:off x="3296285" y="2360295"/>
            <a:ext cx="3175" cy="381635"/>
          </a:xfrm>
          <a:prstGeom prst="bentConnector3">
            <a:avLst>
              <a:gd name="adj1" fmla="val 2028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1"/>
            <a:endCxn id="25" idx="1"/>
          </p:cNvCxnSpPr>
          <p:nvPr/>
        </p:nvCxnSpPr>
        <p:spPr>
          <a:xfrm rot="10800000" flipV="1">
            <a:off x="3296285" y="4650105"/>
            <a:ext cx="3175" cy="381635"/>
          </a:xfrm>
          <a:prstGeom prst="bentConnector3">
            <a:avLst>
              <a:gd name="adj1" fmla="val 2060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192260" y="573405"/>
            <a:ext cx="1925320" cy="451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92260" y="1024890"/>
            <a:ext cx="192532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fp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92260" y="1476375"/>
            <a:ext cx="1925320" cy="451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IO_FILE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92260" y="1927860"/>
            <a:ext cx="1925320" cy="451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vtable_ptr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2260" y="2379345"/>
            <a:ext cx="1925320" cy="451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func in vtable</a:t>
            </a:r>
            <a:endParaRPr lang="en-US" altLang="en-US" sz="1600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540625" y="4012565"/>
            <a:ext cx="4639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最终执行finish(fp)</a:t>
            </a:r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endParaRPr lang="en-US" altLang="en-US"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  <a:p>
            <a:r>
              <a:rPr lang="en-US" altLang="en-US" sz="2000" b="1">
                <a:solidFill>
                  <a:srgbClr val="FF0000"/>
                </a:solidFill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等于 system(“0xffff7fff||sh”)</a:t>
            </a:r>
            <a:endParaRPr lang="en-US" altLang="en-US" sz="2000" b="1">
              <a:solidFill>
                <a:srgbClr val="FF0000"/>
              </a:solidFill>
              <a:latin typeface="YaHei Consolas Hybrid" panose="020B0509020204020204" charset="-122"/>
              <a:ea typeface="YaHei Consolas Hybrid" panose="020B0509020204020204" charset="-122"/>
              <a:cs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Presentation</Application>
  <PresentationFormat>宽屏</PresentationFormat>
  <Paragraphs>98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YaHei Consolas Hybrid</vt:lpstr>
      <vt:lpstr>微软雅黑</vt:lpstr>
      <vt:lpstr>Arial Unicode MS</vt:lpstr>
      <vt:lpstr>Arial Black</vt:lpstr>
      <vt:lpstr>宋体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8</cp:revision>
  <dcterms:created xsi:type="dcterms:W3CDTF">2020-05-05T08:25:44Z</dcterms:created>
  <dcterms:modified xsi:type="dcterms:W3CDTF">2020-05-05T08:25:44Z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