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76" r:id="rId11"/>
    <p:sldId id="280" r:id="rId12"/>
    <p:sldId id="282" r:id="rId13"/>
    <p:sldId id="283" r:id="rId14"/>
    <p:sldId id="284" r:id="rId15"/>
    <p:sldId id="285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1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774065" y="1259205"/>
            <a:ext cx="1731645" cy="1750060"/>
            <a:chOff x="1996" y="2315"/>
            <a:chExt cx="2727" cy="2756"/>
          </a:xfrm>
        </p:grpSpPr>
        <p:grpSp>
          <p:nvGrpSpPr>
            <p:cNvPr id="7" name="Group 6"/>
            <p:cNvGrpSpPr/>
            <p:nvPr/>
          </p:nvGrpSpPr>
          <p:grpSpPr>
            <a:xfrm>
              <a:off x="1997" y="2315"/>
              <a:ext cx="2726" cy="2757"/>
              <a:chOff x="1997" y="2315"/>
              <a:chExt cx="2726" cy="275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97" y="231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0x08(size)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97" y="2918"/>
                <a:ext cx="2725" cy="161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0x20(name)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97" y="4534"/>
                <a:ext cx="2724" cy="5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0x08(ptr)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996" y="2315"/>
              <a:ext cx="2727" cy="2757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3430" y="3188970"/>
            <a:ext cx="1731645" cy="1750695"/>
            <a:chOff x="1996" y="2315"/>
            <a:chExt cx="2727" cy="2757"/>
          </a:xfrm>
        </p:grpSpPr>
        <p:grpSp>
          <p:nvGrpSpPr>
            <p:cNvPr id="15" name="Group 14"/>
            <p:cNvGrpSpPr/>
            <p:nvPr/>
          </p:nvGrpSpPr>
          <p:grpSpPr>
            <a:xfrm>
              <a:off x="1996" y="2315"/>
              <a:ext cx="2727" cy="2734"/>
              <a:chOff x="1996" y="2315"/>
              <a:chExt cx="2727" cy="273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997" y="231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0x08(size)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97" y="2918"/>
                <a:ext cx="2725" cy="161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0x20(name)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6" y="4511"/>
                <a:ext cx="2724" cy="5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0x08(ptr)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996" y="2315"/>
              <a:ext cx="2727" cy="2757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760470" y="2326005"/>
            <a:ext cx="1730375" cy="102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some thing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27" name="Straight Arrow Connector 26"/>
          <p:cNvCxnSpPr>
            <a:stCxn id="6" idx="3"/>
            <a:endCxn id="26" idx="1"/>
          </p:cNvCxnSpPr>
          <p:nvPr/>
        </p:nvCxnSpPr>
        <p:spPr>
          <a:xfrm>
            <a:off x="2504440" y="2839085"/>
            <a:ext cx="1256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60470" y="4241165"/>
            <a:ext cx="1730375" cy="102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some thing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29" name="Straight Arrow Connector 28"/>
          <p:cNvCxnSpPr>
            <a:stCxn id="18" idx="3"/>
            <a:endCxn id="28" idx="1"/>
          </p:cNvCxnSpPr>
          <p:nvPr/>
        </p:nvCxnSpPr>
        <p:spPr>
          <a:xfrm>
            <a:off x="2503170" y="4754245"/>
            <a:ext cx="1257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525780" y="705485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WenQuanYi Zen Hei" panose="02000603000000000000" charset="-122"/>
                <a:ea typeface="WenQuanYi Zen Hei" panose="02000603000000000000" charset="-122"/>
                <a:cs typeface="WenQuanYi Zen Hei" panose="02000603000000000000" charset="-122"/>
              </a:rPr>
              <a:t>BSS段，始终存在</a:t>
            </a:r>
            <a:endParaRPr lang="en-US" altLang="en-US">
              <a:latin typeface="WenQuanYi Zen Hei" panose="02000603000000000000" charset="-122"/>
              <a:ea typeface="WenQuanYi Zen Hei" panose="02000603000000000000" charset="-122"/>
              <a:cs typeface="WenQuanYi Zen Hei" panose="02000603000000000000" charset="-122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21500" y="1259205"/>
            <a:ext cx="1731645" cy="1750060"/>
            <a:chOff x="1996" y="2315"/>
            <a:chExt cx="2727" cy="2756"/>
          </a:xfrm>
        </p:grpSpPr>
        <p:grpSp>
          <p:nvGrpSpPr>
            <p:cNvPr id="32" name="Group 31"/>
            <p:cNvGrpSpPr/>
            <p:nvPr/>
          </p:nvGrpSpPr>
          <p:grpSpPr>
            <a:xfrm>
              <a:off x="1997" y="2315"/>
              <a:ext cx="2726" cy="2757"/>
              <a:chOff x="1997" y="2315"/>
              <a:chExt cx="2726" cy="275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997" y="231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7" y="2918"/>
                <a:ext cx="2725" cy="161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997" y="4534"/>
                <a:ext cx="2724" cy="5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996" y="2315"/>
              <a:ext cx="2727" cy="2757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20865" y="3188970"/>
            <a:ext cx="1731645" cy="1750695"/>
            <a:chOff x="1996" y="2315"/>
            <a:chExt cx="2727" cy="2757"/>
          </a:xfrm>
        </p:grpSpPr>
        <p:grpSp>
          <p:nvGrpSpPr>
            <p:cNvPr id="38" name="Group 37"/>
            <p:cNvGrpSpPr/>
            <p:nvPr/>
          </p:nvGrpSpPr>
          <p:grpSpPr>
            <a:xfrm>
              <a:off x="1996" y="2315"/>
              <a:ext cx="2727" cy="2734"/>
              <a:chOff x="1996" y="2315"/>
              <a:chExt cx="2727" cy="273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997" y="231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0x08(size)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997" y="2918"/>
                <a:ext cx="2725" cy="161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0x20(name)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996" y="4511"/>
                <a:ext cx="2724" cy="5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0x08(ptr)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1996" y="2315"/>
              <a:ext cx="2727" cy="2757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9907905" y="2326005"/>
            <a:ext cx="1730375" cy="102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free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44" name="Straight Arrow Connector 43"/>
          <p:cNvCxnSpPr>
            <a:stCxn id="35" idx="3"/>
            <a:endCxn id="43" idx="1"/>
          </p:cNvCxnSpPr>
          <p:nvPr/>
        </p:nvCxnSpPr>
        <p:spPr>
          <a:xfrm>
            <a:off x="8651875" y="2839085"/>
            <a:ext cx="12560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907905" y="4241165"/>
            <a:ext cx="1730375" cy="102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</a:rPr>
              <a:t>some thing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46" name="Straight Arrow Connector 45"/>
          <p:cNvCxnSpPr>
            <a:stCxn id="41" idx="3"/>
            <a:endCxn id="45" idx="1"/>
          </p:cNvCxnSpPr>
          <p:nvPr/>
        </p:nvCxnSpPr>
        <p:spPr>
          <a:xfrm>
            <a:off x="8650605" y="4754245"/>
            <a:ext cx="1257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6675120" y="705485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WenQuanYi Zen Hei" panose="02000603000000000000" charset="-122"/>
                <a:ea typeface="WenQuanYi Zen Hei" panose="02000603000000000000" charset="-122"/>
                <a:cs typeface="WenQuanYi Zen Hei" panose="02000603000000000000" charset="-122"/>
              </a:rPr>
              <a:t>BSS段，始终存在</a:t>
            </a:r>
            <a:endParaRPr lang="en-US" altLang="en-US">
              <a:latin typeface="WenQuanYi Zen Hei" panose="02000603000000000000" charset="-122"/>
              <a:ea typeface="WenQuanYi Zen Hei" panose="02000603000000000000" charset="-122"/>
              <a:cs typeface="WenQuanYi Zen Hei" panose="02000603000000000000" charset="-122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1377315" y="5775325"/>
            <a:ext cx="2225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latin typeface="WenQuanYi Zen Hei" panose="02000603000000000000" charset="-122"/>
                <a:ea typeface="WenQuanYi Zen Hei" panose="02000603000000000000" charset="-122"/>
                <a:cs typeface="WenQuanYi Zen Hei" panose="02000603000000000000" charset="-122"/>
              </a:rPr>
              <a:t>插入</a:t>
            </a:r>
            <a:endParaRPr lang="en-US" altLang="en-US" sz="2800">
              <a:latin typeface="WenQuanYi Zen Hei" panose="02000603000000000000" charset="-122"/>
              <a:ea typeface="WenQuanYi Zen Hei" panose="02000603000000000000" charset="-122"/>
              <a:cs typeface="WenQuanYi Zen Hei" panose="02000603000000000000" charset="-122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8167370" y="5775325"/>
            <a:ext cx="2225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latin typeface="WenQuanYi Zen Hei" panose="02000603000000000000" charset="-122"/>
                <a:ea typeface="WenQuanYi Zen Hei" panose="02000603000000000000" charset="-122"/>
                <a:cs typeface="WenQuanYi Zen Hei" panose="02000603000000000000" charset="-122"/>
              </a:rPr>
              <a:t>删除</a:t>
            </a:r>
            <a:endParaRPr lang="en-US" altLang="en-US" sz="2800">
              <a:latin typeface="WenQuanYi Zen Hei" panose="02000603000000000000" charset="-122"/>
              <a:ea typeface="WenQuanYi Zen Hei" panose="02000603000000000000" charset="-122"/>
              <a:cs typeface="WenQuanYi Zen Hei" panose="02000603000000000000" charset="-122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3452495" y="1950085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WenQuanYi Zen Hei" panose="02000603000000000000" charset="-122"/>
                <a:ea typeface="WenQuanYi Zen Hei" panose="02000603000000000000" charset="-122"/>
                <a:cs typeface="WenQuanYi Zen Hei" panose="02000603000000000000" charset="-122"/>
              </a:rPr>
              <a:t>通过malloc完成</a:t>
            </a:r>
            <a:endParaRPr lang="en-US" altLang="en-US">
              <a:latin typeface="WenQuanYi Zen Hei" panose="02000603000000000000" charset="-122"/>
              <a:ea typeface="WenQuanYi Zen Hei" panose="02000603000000000000" charset="-122"/>
              <a:cs typeface="WenQuanYi Zen Hei" panose="02000603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Group 50"/>
          <p:cNvGrpSpPr/>
          <p:nvPr/>
        </p:nvGrpSpPr>
        <p:grpSpPr>
          <a:xfrm>
            <a:off x="683260" y="73025"/>
            <a:ext cx="1795780" cy="1969770"/>
            <a:chOff x="1346" y="1840"/>
            <a:chExt cx="2732" cy="3618"/>
          </a:xfrm>
        </p:grpSpPr>
        <p:grpSp>
          <p:nvGrpSpPr>
            <p:cNvPr id="48" name="Group 47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0x31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685800" y="2172335"/>
            <a:ext cx="1794510" cy="1313180"/>
            <a:chOff x="1346" y="1840"/>
            <a:chExt cx="2730" cy="2412"/>
          </a:xfrm>
        </p:grpSpPr>
        <p:sp>
          <p:nvSpPr>
            <p:cNvPr id="81" name="Rectangle 80"/>
            <p:cNvSpPr/>
            <p:nvPr/>
          </p:nvSpPr>
          <p:spPr>
            <a:xfrm>
              <a:off x="1348" y="2443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0x91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6" y="1840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dddddddd</a:t>
              </a:r>
              <a:endParaRPr lang="en-US" altLang="en-US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50" y="3649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....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48" y="3046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ggggggg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688975" y="2172335"/>
            <a:ext cx="1791970" cy="131318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394075" y="4646295"/>
            <a:ext cx="1795780" cy="1969770"/>
            <a:chOff x="1346" y="1840"/>
            <a:chExt cx="2732" cy="3618"/>
          </a:xfrm>
        </p:grpSpPr>
        <p:grpSp>
          <p:nvGrpSpPr>
            <p:cNvPr id="89" name="Group 88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0x100</a:t>
                </a:r>
                <a:endParaRPr lang="en-US" altLang="en-US">
                  <a:solidFill>
                    <a:schemeClr val="tx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221855" y="4535170"/>
            <a:ext cx="3344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Small bin </a:t>
            </a:r>
            <a:r>
              <a:rPr lang="en-US" sz="2400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2505" y="5065395"/>
            <a:ext cx="554990" cy="5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105015" y="5603875"/>
            <a:ext cx="102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0x50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97885" y="1386205"/>
            <a:ext cx="1791970" cy="3260090"/>
            <a:chOff x="5351" y="3691"/>
            <a:chExt cx="2822" cy="5134"/>
          </a:xfrm>
        </p:grpSpPr>
        <p:sp>
          <p:nvSpPr>
            <p:cNvPr id="14" name="Rectangle 13"/>
            <p:cNvSpPr/>
            <p:nvPr/>
          </p:nvSpPr>
          <p:spPr>
            <a:xfrm>
              <a:off x="5351" y="369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bbbbbb00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51" y="420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0x111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1" y="4714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1" y="523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51" y="574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351" y="6265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351" y="6782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351" y="7246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" y="7763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....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51" y="8280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0x1234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51" y="3691"/>
              <a:ext cx="2822" cy="5134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0970" y="86868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4834255" y="183261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3248660" y="5603875"/>
            <a:ext cx="2091055" cy="1147445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6628130" y="1789430"/>
            <a:ext cx="2416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Top chunk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32" name="Elbow Connector 31"/>
          <p:cNvCxnSpPr>
            <a:stCxn id="31" idx="1"/>
            <a:endCxn id="30" idx="3"/>
          </p:cNvCxnSpPr>
          <p:nvPr/>
        </p:nvCxnSpPr>
        <p:spPr>
          <a:xfrm rot="10800000" flipV="1">
            <a:off x="5339080" y="2019935"/>
            <a:ext cx="1288415" cy="4157980"/>
          </a:xfrm>
          <a:prstGeom prst="bentConnector3">
            <a:avLst>
              <a:gd name="adj1" fmla="val 499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0970" y="262382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124575" y="596900"/>
            <a:ext cx="5539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add(0x100,"2222","h"*0x68+p64(0x1234))    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94075" y="1833245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Group 50"/>
          <p:cNvGrpSpPr/>
          <p:nvPr/>
        </p:nvGrpSpPr>
        <p:grpSpPr>
          <a:xfrm>
            <a:off x="683260" y="73025"/>
            <a:ext cx="1795780" cy="1969770"/>
            <a:chOff x="1346" y="1840"/>
            <a:chExt cx="2732" cy="3618"/>
          </a:xfrm>
        </p:grpSpPr>
        <p:grpSp>
          <p:nvGrpSpPr>
            <p:cNvPr id="48" name="Group 47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0x31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685800" y="2172335"/>
            <a:ext cx="1794510" cy="1313180"/>
            <a:chOff x="1346" y="1840"/>
            <a:chExt cx="2730" cy="2412"/>
          </a:xfrm>
        </p:grpSpPr>
        <p:sp>
          <p:nvSpPr>
            <p:cNvPr id="81" name="Rectangle 80"/>
            <p:cNvSpPr/>
            <p:nvPr/>
          </p:nvSpPr>
          <p:spPr>
            <a:xfrm>
              <a:off x="1348" y="2443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0x91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6" y="1840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dddddddd</a:t>
              </a:r>
              <a:endParaRPr lang="en-US" altLang="en-US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50" y="3649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....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48" y="3046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ggggggg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688975" y="2172335"/>
            <a:ext cx="1791970" cy="131318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394075" y="4646295"/>
            <a:ext cx="1795780" cy="1969770"/>
            <a:chOff x="1346" y="1840"/>
            <a:chExt cx="2732" cy="3618"/>
          </a:xfrm>
        </p:grpSpPr>
        <p:grpSp>
          <p:nvGrpSpPr>
            <p:cNvPr id="89" name="Group 88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0x100</a:t>
                </a:r>
                <a:endParaRPr lang="en-US" altLang="en-US">
                  <a:solidFill>
                    <a:schemeClr val="tx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221855" y="4535170"/>
            <a:ext cx="3344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Small bin </a:t>
            </a:r>
            <a:r>
              <a:rPr lang="en-US" sz="2400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2505" y="5065395"/>
            <a:ext cx="554990" cy="5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105015" y="5603875"/>
            <a:ext cx="102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0x50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97885" y="1386205"/>
            <a:ext cx="1791970" cy="3260090"/>
            <a:chOff x="5351" y="3691"/>
            <a:chExt cx="2822" cy="5134"/>
          </a:xfrm>
        </p:grpSpPr>
        <p:sp>
          <p:nvSpPr>
            <p:cNvPr id="14" name="Rectangle 13"/>
            <p:cNvSpPr/>
            <p:nvPr/>
          </p:nvSpPr>
          <p:spPr>
            <a:xfrm>
              <a:off x="5351" y="369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bbbbbb00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51" y="420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0x111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1" y="4714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1" y="523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51" y="574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351" y="6265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351" y="6782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351" y="7246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" y="7763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....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51" y="8280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0x1234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51" y="3691"/>
              <a:ext cx="2822" cy="5134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0970" y="86868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4834255" y="183261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3248660" y="6178550"/>
            <a:ext cx="2091055" cy="572770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6628130" y="1789430"/>
            <a:ext cx="2416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Top chunk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32" name="Elbow Connector 31"/>
          <p:cNvCxnSpPr>
            <a:stCxn id="31" idx="1"/>
            <a:endCxn id="30" idx="3"/>
          </p:cNvCxnSpPr>
          <p:nvPr/>
        </p:nvCxnSpPr>
        <p:spPr>
          <a:xfrm rot="10800000" flipV="1">
            <a:off x="5339715" y="2019935"/>
            <a:ext cx="1288415" cy="4445000"/>
          </a:xfrm>
          <a:prstGeom prst="bentConnector3">
            <a:avLst>
              <a:gd name="adj1" fmla="val 499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0970" y="262382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124575" y="596900"/>
            <a:ext cx="5539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add(0x80,"4444","i"*0x80)    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94075" y="1833245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248660" y="5345430"/>
            <a:ext cx="2091055" cy="694690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38065" y="5506085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4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Group 50"/>
          <p:cNvGrpSpPr/>
          <p:nvPr/>
        </p:nvGrpSpPr>
        <p:grpSpPr>
          <a:xfrm>
            <a:off x="683260" y="73025"/>
            <a:ext cx="1795780" cy="1969770"/>
            <a:chOff x="1346" y="1840"/>
            <a:chExt cx="2732" cy="3618"/>
          </a:xfrm>
        </p:grpSpPr>
        <p:grpSp>
          <p:nvGrpSpPr>
            <p:cNvPr id="48" name="Group 47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0x31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685800" y="2172335"/>
            <a:ext cx="1794510" cy="1313180"/>
            <a:chOff x="1346" y="1840"/>
            <a:chExt cx="2730" cy="2412"/>
          </a:xfrm>
        </p:grpSpPr>
        <p:sp>
          <p:nvSpPr>
            <p:cNvPr id="81" name="Rectangle 80"/>
            <p:cNvSpPr/>
            <p:nvPr/>
          </p:nvSpPr>
          <p:spPr>
            <a:xfrm>
              <a:off x="1348" y="2443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0x91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6" y="1840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dddddddd</a:t>
              </a:r>
              <a:endParaRPr lang="en-US" altLang="en-US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50" y="3649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....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48" y="3046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ggggggg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688975" y="2172335"/>
            <a:ext cx="1791970" cy="131318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394075" y="4646295"/>
            <a:ext cx="1795780" cy="1969770"/>
            <a:chOff x="1346" y="1840"/>
            <a:chExt cx="2732" cy="3618"/>
          </a:xfrm>
        </p:grpSpPr>
        <p:grpSp>
          <p:nvGrpSpPr>
            <p:cNvPr id="89" name="Group 88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0x100</a:t>
                </a:r>
                <a:endParaRPr lang="en-US" altLang="en-US">
                  <a:solidFill>
                    <a:schemeClr val="tx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221855" y="4535170"/>
            <a:ext cx="3344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Small bin </a:t>
            </a:r>
            <a:r>
              <a:rPr lang="en-US" sz="2400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2505" y="5065395"/>
            <a:ext cx="554990" cy="5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105015" y="5603875"/>
            <a:ext cx="102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0x50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97885" y="1386205"/>
            <a:ext cx="1791970" cy="3260090"/>
            <a:chOff x="5351" y="3691"/>
            <a:chExt cx="2822" cy="5134"/>
          </a:xfrm>
        </p:grpSpPr>
        <p:sp>
          <p:nvSpPr>
            <p:cNvPr id="14" name="Rectangle 13"/>
            <p:cNvSpPr/>
            <p:nvPr/>
          </p:nvSpPr>
          <p:spPr>
            <a:xfrm>
              <a:off x="5351" y="369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bbbbbb00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51" y="420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0x111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1" y="4714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Unsorted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1" y="523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Unsorted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51" y="574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351" y="6265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351" y="6782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351" y="7246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" y="7763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....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51" y="8280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0x1234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51" y="3691"/>
              <a:ext cx="2822" cy="5134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0970" y="86868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4834255" y="183261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3248660" y="6178550"/>
            <a:ext cx="2091055" cy="572770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6628130" y="1789430"/>
            <a:ext cx="2416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Top chunk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32" name="Elbow Connector 31"/>
          <p:cNvCxnSpPr>
            <a:stCxn id="31" idx="1"/>
            <a:endCxn id="30" idx="3"/>
          </p:cNvCxnSpPr>
          <p:nvPr/>
        </p:nvCxnSpPr>
        <p:spPr>
          <a:xfrm rot="10800000" flipV="1">
            <a:off x="5339715" y="2019935"/>
            <a:ext cx="1288415" cy="4445000"/>
          </a:xfrm>
          <a:prstGeom prst="bentConnector3">
            <a:avLst>
              <a:gd name="adj1" fmla="val 499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0970" y="262382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124575" y="596900"/>
            <a:ext cx="5539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del(2)    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8660" y="5345430"/>
            <a:ext cx="2091055" cy="694690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38065" y="5506085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4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Group 50"/>
          <p:cNvGrpSpPr/>
          <p:nvPr/>
        </p:nvGrpSpPr>
        <p:grpSpPr>
          <a:xfrm>
            <a:off x="683260" y="73025"/>
            <a:ext cx="1795780" cy="1969770"/>
            <a:chOff x="1346" y="1840"/>
            <a:chExt cx="2732" cy="3618"/>
          </a:xfrm>
        </p:grpSpPr>
        <p:grpSp>
          <p:nvGrpSpPr>
            <p:cNvPr id="48" name="Group 47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0x31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685800" y="2172335"/>
            <a:ext cx="1794510" cy="1313180"/>
            <a:chOff x="1346" y="1840"/>
            <a:chExt cx="2730" cy="2412"/>
          </a:xfrm>
        </p:grpSpPr>
        <p:sp>
          <p:nvSpPr>
            <p:cNvPr id="81" name="Rectangle 80"/>
            <p:cNvSpPr/>
            <p:nvPr/>
          </p:nvSpPr>
          <p:spPr>
            <a:xfrm>
              <a:off x="1348" y="2443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0x91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6" y="1840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dddddddd</a:t>
              </a:r>
              <a:endParaRPr lang="en-US" altLang="en-US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50" y="3649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....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48" y="3046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ggggggg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688975" y="2172335"/>
            <a:ext cx="1791970" cy="131318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394075" y="4646295"/>
            <a:ext cx="1795780" cy="1969770"/>
            <a:chOff x="1346" y="1840"/>
            <a:chExt cx="2732" cy="3618"/>
          </a:xfrm>
        </p:grpSpPr>
        <p:grpSp>
          <p:nvGrpSpPr>
            <p:cNvPr id="89" name="Group 88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0x100</a:t>
                </a:r>
                <a:endParaRPr lang="en-US" altLang="en-US">
                  <a:solidFill>
                    <a:schemeClr val="tx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221855" y="4535170"/>
            <a:ext cx="3344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Small bin </a:t>
            </a:r>
            <a:r>
              <a:rPr lang="en-US" sz="2400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2505" y="5065395"/>
            <a:ext cx="554990" cy="5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105015" y="5603875"/>
            <a:ext cx="102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0x50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97885" y="1386205"/>
            <a:ext cx="1791970" cy="3260090"/>
            <a:chOff x="5351" y="3691"/>
            <a:chExt cx="2822" cy="5134"/>
          </a:xfrm>
        </p:grpSpPr>
        <p:sp>
          <p:nvSpPr>
            <p:cNvPr id="14" name="Rectangle 13"/>
            <p:cNvSpPr/>
            <p:nvPr/>
          </p:nvSpPr>
          <p:spPr>
            <a:xfrm>
              <a:off x="5351" y="369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bbbbbb00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51" y="420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0x111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1" y="4714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Unsorted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1" y="523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Unsorted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51" y="574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351" y="6265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351" y="6782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351" y="7246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hhhhh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" y="7763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....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51" y="8280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0x1234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51" y="3691"/>
              <a:ext cx="2822" cy="5134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0970" y="86868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4834255" y="183261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3248660" y="6178550"/>
            <a:ext cx="2091055" cy="572770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6628130" y="1789430"/>
            <a:ext cx="2416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Top chunk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32" name="Elbow Connector 31"/>
          <p:cNvCxnSpPr>
            <a:stCxn id="31" idx="1"/>
            <a:endCxn id="30" idx="3"/>
          </p:cNvCxnSpPr>
          <p:nvPr/>
        </p:nvCxnSpPr>
        <p:spPr>
          <a:xfrm rot="10800000" flipV="1">
            <a:off x="5339715" y="2019935"/>
            <a:ext cx="1288415" cy="4445000"/>
          </a:xfrm>
          <a:prstGeom prst="bentConnector3">
            <a:avLst>
              <a:gd name="adj1" fmla="val 499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0970" y="262382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124575" y="596900"/>
            <a:ext cx="5539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print(3) --&gt; ok    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8660" y="5345430"/>
            <a:ext cx="2091055" cy="694690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38065" y="5506085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4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ext Box 15"/>
          <p:cNvSpPr txBox="1"/>
          <p:nvPr/>
        </p:nvSpPr>
        <p:spPr>
          <a:xfrm>
            <a:off x="825500" y="525780"/>
            <a:ext cx="10372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总结：本质上就是尝试 print_unsorted，最为精彩的还是利用 Top chunk 合并那里   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9290" y="1677670"/>
            <a:ext cx="1593850" cy="115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69290" y="2931160"/>
            <a:ext cx="1593850" cy="115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69290" y="4174490"/>
            <a:ext cx="1593850" cy="1938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Top chunk</a:t>
            </a:r>
            <a:endParaRPr lang="en-US" altLang="en-US"/>
          </a:p>
        </p:txBody>
      </p:sp>
      <p:sp>
        <p:nvSpPr>
          <p:cNvPr id="42" name="Rectangle 41"/>
          <p:cNvSpPr/>
          <p:nvPr/>
        </p:nvSpPr>
        <p:spPr>
          <a:xfrm>
            <a:off x="3364230" y="1677670"/>
            <a:ext cx="1593850" cy="115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43" name="Rectangle 42"/>
          <p:cNvSpPr/>
          <p:nvPr/>
        </p:nvSpPr>
        <p:spPr>
          <a:xfrm>
            <a:off x="3364230" y="2931160"/>
            <a:ext cx="1593850" cy="115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364230" y="4174490"/>
            <a:ext cx="1593850" cy="1938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Top chunk</a:t>
            </a:r>
            <a:endParaRPr lang="en-US" altLang="en-US"/>
          </a:p>
        </p:txBody>
      </p:sp>
      <p:sp>
        <p:nvSpPr>
          <p:cNvPr id="49" name="Rectangle 48"/>
          <p:cNvSpPr/>
          <p:nvPr/>
        </p:nvSpPr>
        <p:spPr>
          <a:xfrm>
            <a:off x="5836285" y="2233930"/>
            <a:ext cx="159385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50" name="Rectangle 49"/>
          <p:cNvSpPr/>
          <p:nvPr/>
        </p:nvSpPr>
        <p:spPr>
          <a:xfrm>
            <a:off x="5836285" y="2931160"/>
            <a:ext cx="1593850" cy="115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36285" y="4174490"/>
            <a:ext cx="1593850" cy="1938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Top chunk</a:t>
            </a:r>
            <a:endParaRPr lang="en-US" altLang="en-US"/>
          </a:p>
        </p:txBody>
      </p:sp>
      <p:sp>
        <p:nvSpPr>
          <p:cNvPr id="53" name="Rectangle 52"/>
          <p:cNvSpPr/>
          <p:nvPr/>
        </p:nvSpPr>
        <p:spPr>
          <a:xfrm>
            <a:off x="5836285" y="1677670"/>
            <a:ext cx="1593850" cy="469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308340" y="2233930"/>
            <a:ext cx="159385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55" name="Rectangle 54"/>
          <p:cNvSpPr/>
          <p:nvPr/>
        </p:nvSpPr>
        <p:spPr>
          <a:xfrm>
            <a:off x="8308340" y="2931160"/>
            <a:ext cx="1593850" cy="115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308340" y="4174490"/>
            <a:ext cx="1593850" cy="1938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Top chunk</a:t>
            </a:r>
            <a:endParaRPr lang="en-US" altLang="en-US"/>
          </a:p>
        </p:txBody>
      </p:sp>
      <p:sp>
        <p:nvSpPr>
          <p:cNvPr id="57" name="Rectangle 56"/>
          <p:cNvSpPr/>
          <p:nvPr/>
        </p:nvSpPr>
        <p:spPr>
          <a:xfrm>
            <a:off x="8308340" y="1677670"/>
            <a:ext cx="1593850" cy="469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124575" y="596900"/>
            <a:ext cx="55397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add(0x28,"0000",</a:t>
            </a:r>
            <a:r>
              <a:rPr lang="en-US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"a"*0x28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) add(0x100,"1111",</a:t>
            </a:r>
            <a:r>
              <a:rPr lang="en-US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"b"*0xf0+p64(0x100)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) 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add(0x100,"2222",</a:t>
            </a:r>
            <a:r>
              <a:rPr lang="en-US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"c"*0x100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)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83260" y="73025"/>
            <a:ext cx="1795780" cy="1969770"/>
            <a:chOff x="1346" y="1840"/>
            <a:chExt cx="2732" cy="3618"/>
          </a:xfrm>
        </p:grpSpPr>
        <p:grpSp>
          <p:nvGrpSpPr>
            <p:cNvPr id="48" name="Group 47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0x31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aaaaaaaa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aaaaaaaa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aaaaaaaa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85800" y="2172335"/>
            <a:ext cx="1795780" cy="1969770"/>
            <a:chOff x="1346" y="1840"/>
            <a:chExt cx="2732" cy="3618"/>
          </a:xfrm>
        </p:grpSpPr>
        <p:grpSp>
          <p:nvGrpSpPr>
            <p:cNvPr id="80" name="Group 79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rgbClr val="FF0000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aaaaaaaa</a:t>
                </a:r>
                <a:endParaRPr lang="en-US" altLang="en-US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bbbbbbbb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bbbbbbbb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0x100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6435" y="4272915"/>
            <a:ext cx="1795780" cy="1969770"/>
            <a:chOff x="1346" y="1840"/>
            <a:chExt cx="2732" cy="3618"/>
          </a:xfrm>
        </p:grpSpPr>
        <p:grpSp>
          <p:nvGrpSpPr>
            <p:cNvPr id="89" name="Group 88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solidFill>
                    <a:schemeClr val="tx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8" name="Text Box 97"/>
          <p:cNvSpPr txBox="1"/>
          <p:nvPr/>
        </p:nvSpPr>
        <p:spPr>
          <a:xfrm>
            <a:off x="3195955" y="4436745"/>
            <a:ext cx="2656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这个就没有空间复用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想一想为什么呢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cxnSp>
        <p:nvCxnSpPr>
          <p:cNvPr id="100" name="Straight Arrow Connector 99"/>
          <p:cNvCxnSpPr>
            <a:stCxn id="91" idx="3"/>
            <a:endCxn id="98" idx="1"/>
          </p:cNvCxnSpPr>
          <p:nvPr/>
        </p:nvCxnSpPr>
        <p:spPr>
          <a:xfrm>
            <a:off x="2478405" y="4437380"/>
            <a:ext cx="717550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00"/>
          <p:cNvSpPr txBox="1"/>
          <p:nvPr/>
        </p:nvSpPr>
        <p:spPr>
          <a:xfrm>
            <a:off x="3195955" y="215201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空间复用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cxnSp>
        <p:nvCxnSpPr>
          <p:cNvPr id="102" name="Straight Arrow Connector 101"/>
          <p:cNvCxnSpPr>
            <a:stCxn id="82" idx="3"/>
            <a:endCxn id="101" idx="1"/>
          </p:cNvCxnSpPr>
          <p:nvPr/>
        </p:nvCxnSpPr>
        <p:spPr>
          <a:xfrm flipV="1">
            <a:off x="2477770" y="2336165"/>
            <a:ext cx="7181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195955" y="3794125"/>
            <a:ext cx="464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小端模式，地址从低到高为001000..00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cxnSp>
        <p:nvCxnSpPr>
          <p:cNvPr id="4" name="Straight Arrow Connector 3"/>
          <p:cNvCxnSpPr>
            <a:stCxn id="85" idx="3"/>
            <a:endCxn id="3" idx="1"/>
          </p:cNvCxnSpPr>
          <p:nvPr/>
        </p:nvCxnSpPr>
        <p:spPr>
          <a:xfrm>
            <a:off x="2481580" y="3978275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Group 50"/>
          <p:cNvGrpSpPr/>
          <p:nvPr/>
        </p:nvGrpSpPr>
        <p:grpSpPr>
          <a:xfrm>
            <a:off x="683260" y="73025"/>
            <a:ext cx="1795780" cy="1969770"/>
            <a:chOff x="1346" y="1840"/>
            <a:chExt cx="2732" cy="3618"/>
          </a:xfrm>
        </p:grpSpPr>
        <p:grpSp>
          <p:nvGrpSpPr>
            <p:cNvPr id="48" name="Group 47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0x31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aaaaaaaa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aaaaaaaa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85800" y="2172335"/>
            <a:ext cx="1795780" cy="1969770"/>
            <a:chOff x="1346" y="1840"/>
            <a:chExt cx="2732" cy="3618"/>
          </a:xfrm>
        </p:grpSpPr>
        <p:grpSp>
          <p:nvGrpSpPr>
            <p:cNvPr id="80" name="Group 79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rgbClr val="FF0000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aaaaaaaa</a:t>
                </a:r>
                <a:endParaRPr lang="en-US" altLang="en-US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unsorted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unsorted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0x100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6435" y="4272915"/>
            <a:ext cx="1795780" cy="1969770"/>
            <a:chOff x="1346" y="1840"/>
            <a:chExt cx="2732" cy="3618"/>
          </a:xfrm>
        </p:grpSpPr>
        <p:grpSp>
          <p:nvGrpSpPr>
            <p:cNvPr id="89" name="Group 88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solidFill>
                    <a:schemeClr val="tx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6124575" y="596900"/>
            <a:ext cx="55397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delete(1)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delete(0)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21855" y="3025140"/>
            <a:ext cx="3344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Fastbin (0x30)</a:t>
            </a:r>
            <a:r>
              <a:rPr lang="en-US" sz="2400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2505" y="3555365"/>
            <a:ext cx="554990" cy="5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221855" y="4535170"/>
            <a:ext cx="3344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Unosrted bin </a:t>
            </a:r>
            <a:r>
              <a:rPr lang="en-US" sz="2400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2505" y="5065395"/>
            <a:ext cx="554990" cy="5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105015" y="5603875"/>
            <a:ext cx="102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0x110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397885" y="2172335"/>
            <a:ext cx="2303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放入Fast bin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Prev部分没有改变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2477770" y="2336800"/>
            <a:ext cx="920115" cy="158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1"/>
          </p:cNvCxnSpPr>
          <p:nvPr/>
        </p:nvCxnSpPr>
        <p:spPr>
          <a:xfrm flipV="1">
            <a:off x="2479040" y="2494915"/>
            <a:ext cx="918845" cy="17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397885" y="4253230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prev_size = 0x110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2478405" y="4437380"/>
            <a:ext cx="919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397885" y="457390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prev_in_use = 0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2479675" y="4758055"/>
            <a:ext cx="91821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Group 50"/>
          <p:cNvGrpSpPr/>
          <p:nvPr/>
        </p:nvGrpSpPr>
        <p:grpSpPr>
          <a:xfrm>
            <a:off x="683260" y="73025"/>
            <a:ext cx="1795780" cy="1969770"/>
            <a:chOff x="1346" y="1840"/>
            <a:chExt cx="2732" cy="3618"/>
          </a:xfrm>
        </p:grpSpPr>
        <p:grpSp>
          <p:nvGrpSpPr>
            <p:cNvPr id="48" name="Group 47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0x31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85800" y="2172335"/>
            <a:ext cx="1795780" cy="1969770"/>
            <a:chOff x="1346" y="1840"/>
            <a:chExt cx="2732" cy="3618"/>
          </a:xfrm>
        </p:grpSpPr>
        <p:grpSp>
          <p:nvGrpSpPr>
            <p:cNvPr id="80" name="Group 79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0x100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rgbClr val="FF0000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unsorted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unsorted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0x100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6435" y="4272915"/>
            <a:ext cx="1795780" cy="1969770"/>
            <a:chOff x="1346" y="1840"/>
            <a:chExt cx="2732" cy="3618"/>
          </a:xfrm>
        </p:grpSpPr>
        <p:grpSp>
          <p:nvGrpSpPr>
            <p:cNvPr id="89" name="Group 88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solidFill>
                    <a:schemeClr val="tx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221855" y="4535170"/>
            <a:ext cx="3344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Unosrted bin </a:t>
            </a:r>
            <a:r>
              <a:rPr lang="en-US" sz="2400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2505" y="5065395"/>
            <a:ext cx="554990" cy="5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105015" y="5603875"/>
            <a:ext cx="102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0x100</a:t>
            </a:r>
            <a:endParaRPr lang="en-US" altLang="en-US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397885" y="4253230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prev_size = 0x110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2478405" y="4437380"/>
            <a:ext cx="919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397885" y="457390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prev_in_use = 0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2479675" y="4758055"/>
            <a:ext cx="91821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124575" y="596900"/>
            <a:ext cx="5539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add(0x28,"0000","d"*0x28)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97885" y="2341880"/>
            <a:ext cx="4499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原来0x111，小端模式=11100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程序off by null，小段模式=00100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cxnSp>
        <p:nvCxnSpPr>
          <p:cNvPr id="4" name="Straight Arrow Connector 3"/>
          <p:cNvCxnSpPr>
            <a:stCxn id="81" idx="3"/>
            <a:endCxn id="2" idx="1"/>
          </p:cNvCxnSpPr>
          <p:nvPr/>
        </p:nvCxnSpPr>
        <p:spPr>
          <a:xfrm flipV="1">
            <a:off x="2479040" y="2664460"/>
            <a:ext cx="9188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Group 50"/>
          <p:cNvGrpSpPr/>
          <p:nvPr/>
        </p:nvGrpSpPr>
        <p:grpSpPr>
          <a:xfrm>
            <a:off x="683260" y="73025"/>
            <a:ext cx="1795780" cy="1969770"/>
            <a:chOff x="1346" y="1840"/>
            <a:chExt cx="2732" cy="3618"/>
          </a:xfrm>
        </p:grpSpPr>
        <p:grpSp>
          <p:nvGrpSpPr>
            <p:cNvPr id="48" name="Group 47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0x31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85800" y="2172335"/>
            <a:ext cx="1795780" cy="1969770"/>
            <a:chOff x="1346" y="1840"/>
            <a:chExt cx="2732" cy="3618"/>
          </a:xfrm>
        </p:grpSpPr>
        <p:grpSp>
          <p:nvGrpSpPr>
            <p:cNvPr id="80" name="Group 79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0x91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rgbClr val="FF0000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eeeeeeee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0x100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6435" y="4272915"/>
            <a:ext cx="1795780" cy="1969770"/>
            <a:chOff x="1346" y="1840"/>
            <a:chExt cx="2732" cy="3618"/>
          </a:xfrm>
        </p:grpSpPr>
        <p:grpSp>
          <p:nvGrpSpPr>
            <p:cNvPr id="89" name="Group 88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solidFill>
                    <a:schemeClr val="tx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221855" y="4535170"/>
            <a:ext cx="3344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Unosrted bin </a:t>
            </a:r>
            <a:r>
              <a:rPr lang="en-US" sz="2400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2505" y="5065395"/>
            <a:ext cx="554990" cy="5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105015" y="5603875"/>
            <a:ext cx="102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0x70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24575" y="596900"/>
            <a:ext cx="5539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add(0x80,"1111","e"*0x80)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6124575" y="2185670"/>
            <a:ext cx="4341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本来全是bbbbb，然后有off by null，所以低位会变成00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cxnSp>
        <p:nvCxnSpPr>
          <p:cNvPr id="40" name="Straight Arrow Connector 39"/>
          <p:cNvCxnSpPr>
            <a:stCxn id="86" idx="3"/>
            <a:endCxn id="56" idx="1"/>
          </p:cNvCxnSpPr>
          <p:nvPr/>
        </p:nvCxnSpPr>
        <p:spPr>
          <a:xfrm>
            <a:off x="2480310" y="3649980"/>
            <a:ext cx="918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398520" y="2019935"/>
            <a:ext cx="1791970" cy="3260090"/>
            <a:chOff x="5351" y="3691"/>
            <a:chExt cx="2822" cy="5134"/>
          </a:xfrm>
        </p:grpSpPr>
        <p:sp>
          <p:nvSpPr>
            <p:cNvPr id="44" name="Rectangle 43"/>
            <p:cNvSpPr/>
            <p:nvPr/>
          </p:nvSpPr>
          <p:spPr>
            <a:xfrm>
              <a:off x="5351" y="369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bbbbbb00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351" y="420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0x71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51" y="4714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Unsorted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51" y="523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Unsorted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51" y="574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51" y="6265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51" y="6782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51" y="7246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51" y="7763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51" y="8280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51" y="3691"/>
              <a:ext cx="2822" cy="5134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59" name="Straight Arrow Connector 58"/>
          <p:cNvCxnSpPr>
            <a:endCxn id="39" idx="1"/>
          </p:cNvCxnSpPr>
          <p:nvPr/>
        </p:nvCxnSpPr>
        <p:spPr>
          <a:xfrm>
            <a:off x="5196840" y="2205355"/>
            <a:ext cx="927735" cy="30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Group 50"/>
          <p:cNvGrpSpPr/>
          <p:nvPr/>
        </p:nvGrpSpPr>
        <p:grpSpPr>
          <a:xfrm>
            <a:off x="683260" y="73025"/>
            <a:ext cx="1795780" cy="1969770"/>
            <a:chOff x="1346" y="1840"/>
            <a:chExt cx="2732" cy="3618"/>
          </a:xfrm>
        </p:grpSpPr>
        <p:grpSp>
          <p:nvGrpSpPr>
            <p:cNvPr id="48" name="Group 47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0x31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85800" y="2172335"/>
            <a:ext cx="1795780" cy="1969770"/>
            <a:chOff x="1346" y="1840"/>
            <a:chExt cx="2732" cy="3618"/>
          </a:xfrm>
        </p:grpSpPr>
        <p:grpSp>
          <p:nvGrpSpPr>
            <p:cNvPr id="80" name="Group 79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0x91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rgbClr val="FF0000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eeeeeeee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0x100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6435" y="4272915"/>
            <a:ext cx="1795780" cy="1969770"/>
            <a:chOff x="1346" y="1840"/>
            <a:chExt cx="2732" cy="3618"/>
          </a:xfrm>
        </p:grpSpPr>
        <p:grpSp>
          <p:nvGrpSpPr>
            <p:cNvPr id="89" name="Group 88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solidFill>
                    <a:schemeClr val="tx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221855" y="4535170"/>
            <a:ext cx="3344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Unosrted bin </a:t>
            </a:r>
            <a:r>
              <a:rPr lang="en-US" sz="2400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2505" y="5065395"/>
            <a:ext cx="554990" cy="5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105015" y="5603875"/>
            <a:ext cx="102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0x50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24575" y="596900"/>
            <a:ext cx="5539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add(0x10,"3333","f"*0x10)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38" name="Straight Arrow Connector 37"/>
          <p:cNvCxnSpPr>
            <a:stCxn id="86" idx="3"/>
            <a:endCxn id="37" idx="1"/>
          </p:cNvCxnSpPr>
          <p:nvPr/>
        </p:nvCxnSpPr>
        <p:spPr>
          <a:xfrm flipV="1">
            <a:off x="2480310" y="3649345"/>
            <a:ext cx="9175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397885" y="2019300"/>
            <a:ext cx="1791970" cy="3260090"/>
            <a:chOff x="5351" y="3691"/>
            <a:chExt cx="2822" cy="5134"/>
          </a:xfrm>
        </p:grpSpPr>
        <p:sp>
          <p:nvSpPr>
            <p:cNvPr id="14" name="Rectangle 13"/>
            <p:cNvSpPr/>
            <p:nvPr/>
          </p:nvSpPr>
          <p:spPr>
            <a:xfrm>
              <a:off x="5351" y="369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bbbbbb00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51" y="420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0x21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1" y="4714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ffffffff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1" y="523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ffffffff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51" y="574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351" y="6265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0x51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351" y="6782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Unsorted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351" y="7246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Unsorted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" y="7763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51" y="8280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51" y="3691"/>
              <a:ext cx="2822" cy="5134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Group 50"/>
          <p:cNvGrpSpPr/>
          <p:nvPr/>
        </p:nvGrpSpPr>
        <p:grpSpPr>
          <a:xfrm>
            <a:off x="683260" y="73025"/>
            <a:ext cx="1795780" cy="1969770"/>
            <a:chOff x="1346" y="1840"/>
            <a:chExt cx="2732" cy="3618"/>
          </a:xfrm>
        </p:grpSpPr>
        <p:grpSp>
          <p:nvGrpSpPr>
            <p:cNvPr id="48" name="Group 47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0x31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85800" y="2172335"/>
            <a:ext cx="1795780" cy="1969770"/>
            <a:chOff x="1346" y="1840"/>
            <a:chExt cx="2732" cy="3618"/>
          </a:xfrm>
        </p:grpSpPr>
        <p:grpSp>
          <p:nvGrpSpPr>
            <p:cNvPr id="80" name="Group 79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0x91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rgbClr val="FF0000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eeeeeeee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0x100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6435" y="4272915"/>
            <a:ext cx="1795780" cy="1969770"/>
            <a:chOff x="1346" y="1840"/>
            <a:chExt cx="2732" cy="3618"/>
          </a:xfrm>
        </p:grpSpPr>
        <p:grpSp>
          <p:nvGrpSpPr>
            <p:cNvPr id="89" name="Group 88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solidFill>
                    <a:schemeClr val="tx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221855" y="4535170"/>
            <a:ext cx="3344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Unosrted bin </a:t>
            </a:r>
            <a:r>
              <a:rPr lang="en-US" sz="2400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2505" y="5065395"/>
            <a:ext cx="554990" cy="5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105015" y="5603875"/>
            <a:ext cx="102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0x50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24575" y="596900"/>
            <a:ext cx="5539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delete(1)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38" name="Straight Arrow Connector 37"/>
          <p:cNvCxnSpPr>
            <a:stCxn id="86" idx="3"/>
            <a:endCxn id="37" idx="1"/>
          </p:cNvCxnSpPr>
          <p:nvPr/>
        </p:nvCxnSpPr>
        <p:spPr>
          <a:xfrm flipV="1">
            <a:off x="2480310" y="3649345"/>
            <a:ext cx="9175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397885" y="2019300"/>
            <a:ext cx="1791970" cy="3260090"/>
            <a:chOff x="5351" y="3691"/>
            <a:chExt cx="2822" cy="5134"/>
          </a:xfrm>
        </p:grpSpPr>
        <p:sp>
          <p:nvSpPr>
            <p:cNvPr id="14" name="Rectangle 13"/>
            <p:cNvSpPr/>
            <p:nvPr/>
          </p:nvSpPr>
          <p:spPr>
            <a:xfrm>
              <a:off x="5351" y="369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bbbbbb00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51" y="420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0x20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1" y="4714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ffffffff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1" y="523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ffffffff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51" y="574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351" y="6265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0x51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351" y="6782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Unsorted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351" y="7246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Unsorted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" y="7763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51" y="8280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51" y="3691"/>
              <a:ext cx="2822" cy="5134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0970" y="86868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140970" y="5071745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5404485" y="262382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8677275" y="5071745"/>
            <a:ext cx="554990" cy="5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8439785" y="5610225"/>
            <a:ext cx="102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0x90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Group 50"/>
          <p:cNvGrpSpPr/>
          <p:nvPr/>
        </p:nvGrpSpPr>
        <p:grpSpPr>
          <a:xfrm>
            <a:off x="683260" y="73025"/>
            <a:ext cx="1795780" cy="1969770"/>
            <a:chOff x="1346" y="1840"/>
            <a:chExt cx="2732" cy="3618"/>
          </a:xfrm>
        </p:grpSpPr>
        <p:grpSp>
          <p:nvGrpSpPr>
            <p:cNvPr id="48" name="Group 47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0x31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85800" y="2172335"/>
            <a:ext cx="1795780" cy="1969770"/>
            <a:chOff x="1346" y="1840"/>
            <a:chExt cx="2732" cy="3618"/>
          </a:xfrm>
        </p:grpSpPr>
        <p:grpSp>
          <p:nvGrpSpPr>
            <p:cNvPr id="80" name="Group 79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0x91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rgbClr val="FF0000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eeeeeeee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0x100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6435" y="4272915"/>
            <a:ext cx="1795780" cy="1969770"/>
            <a:chOff x="1346" y="1840"/>
            <a:chExt cx="2732" cy="3618"/>
          </a:xfrm>
        </p:grpSpPr>
        <p:grpSp>
          <p:nvGrpSpPr>
            <p:cNvPr id="89" name="Group 88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solidFill>
                    <a:schemeClr val="tx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221855" y="4535170"/>
            <a:ext cx="3344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Unosrted bin </a:t>
            </a:r>
            <a:r>
              <a:rPr lang="en-US" sz="2400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2505" y="5065395"/>
            <a:ext cx="554990" cy="5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105015" y="5603875"/>
            <a:ext cx="102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0x50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24575" y="596900"/>
            <a:ext cx="553974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delete(2)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ea typeface="WenQuanYi Zen Hei" panose="02000603000000000000" charset="-122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WenQuanYi Zen Hei" panose="02000603000000000000" charset="-122"/>
                <a:ea typeface="WenQuanYi Zen Hei" panose="02000603000000000000" charset="-122"/>
                <a:cs typeface="Source Code Pro" panose="020B0509030403020204" charset="0"/>
              </a:rPr>
              <a:t>向前合并</a:t>
            </a:r>
            <a:endParaRPr lang="en-US" altLang="en-US">
              <a:latin typeface="WenQuanYi Zen Hei" panose="02000603000000000000" charset="-122"/>
              <a:ea typeface="WenQuanYi Zen Hei" panose="02000603000000000000" charset="-122"/>
              <a:cs typeface="Source Code Pro" panose="020B0509030403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ea typeface="WenQuanYi Zen Hei" panose="02000603000000000000" charset="-122"/>
                <a:cs typeface="Source Code Pro" panose="020B0509030403020204" charset="0"/>
              </a:rPr>
              <a:t>prev_in_use = 0 (0x110)</a:t>
            </a:r>
            <a:endParaRPr lang="en-US" altLang="en-US">
              <a:latin typeface="Source Code Pro" panose="020B0509030403020204" charset="0"/>
              <a:ea typeface="WenQuanYi Zen Hei" panose="02000603000000000000" charset="-122"/>
              <a:cs typeface="Source Code Pro" panose="020B0509030403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ea typeface="WenQuanYi Zen Hei" panose="02000603000000000000" charset="-122"/>
                <a:cs typeface="Source Code Pro" panose="020B0509030403020204" charset="0"/>
              </a:rPr>
              <a:t>prev_size = 0x110</a:t>
            </a:r>
            <a:endParaRPr lang="en-US" altLang="en-US">
              <a:latin typeface="Source Code Pro" panose="020B0509030403020204" charset="0"/>
              <a:ea typeface="WenQuanYi Zen Hei" panose="02000603000000000000" charset="-122"/>
              <a:cs typeface="Source Code Pro" panose="020B0509030403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ea typeface="WenQuanYi Zen Hei" panose="02000603000000000000" charset="-122"/>
                <a:cs typeface="Source Code Pro" panose="020B0509030403020204" charset="0"/>
              </a:rPr>
              <a:t>find node_1，consolidate</a:t>
            </a:r>
            <a:endParaRPr lang="en-US" altLang="en-US">
              <a:latin typeface="Source Code Pro" panose="020B0509030403020204" charset="0"/>
              <a:ea typeface="WenQuanYi Zen Hei" panose="02000603000000000000" charset="-122"/>
              <a:cs typeface="Source Code Pro" panose="020B0509030403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>
              <a:latin typeface="Source Code Pro" panose="020B0509030403020204" charset="0"/>
              <a:ea typeface="WenQuanYi Zen Hei" panose="02000603000000000000" charset="-122"/>
              <a:cs typeface="Source Code Pro" panose="020B0509030403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ea typeface="WenQuanYi Zen Hei" panose="02000603000000000000" charset="-122"/>
                <a:cs typeface="Source Code Pro" panose="020B0509030403020204" charset="0"/>
              </a:rPr>
              <a:t>向后合并</a:t>
            </a:r>
            <a:endParaRPr lang="en-US" altLang="en-US">
              <a:latin typeface="Source Code Pro" panose="020B0509030403020204" charset="0"/>
              <a:ea typeface="WenQuanYi Zen Hei" panose="02000603000000000000" charset="-122"/>
              <a:cs typeface="Source Code Pro" panose="020B0509030403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ea typeface="WenQuanYi Zen Hei" panose="02000603000000000000" charset="-122"/>
                <a:cs typeface="Source Code Pro" panose="020B0509030403020204" charset="0"/>
              </a:rPr>
              <a:t>Top chunk</a:t>
            </a:r>
            <a:endParaRPr lang="en-US" altLang="en-US">
              <a:latin typeface="Source Code Pro" panose="020B0509030403020204" charset="0"/>
              <a:ea typeface="WenQuanYi Zen Hei" panose="02000603000000000000" charset="-122"/>
              <a:cs typeface="Source Code Pro" panose="020B0509030403020204" charset="0"/>
            </a:endParaRPr>
          </a:p>
        </p:txBody>
      </p:sp>
      <p:cxnSp>
        <p:nvCxnSpPr>
          <p:cNvPr id="38" name="Straight Arrow Connector 37"/>
          <p:cNvCxnSpPr>
            <a:stCxn id="86" idx="3"/>
            <a:endCxn id="37" idx="1"/>
          </p:cNvCxnSpPr>
          <p:nvPr/>
        </p:nvCxnSpPr>
        <p:spPr>
          <a:xfrm flipV="1">
            <a:off x="2480310" y="3649345"/>
            <a:ext cx="9175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397885" y="2019300"/>
            <a:ext cx="1791970" cy="3260090"/>
            <a:chOff x="5351" y="3691"/>
            <a:chExt cx="2822" cy="5134"/>
          </a:xfrm>
        </p:grpSpPr>
        <p:sp>
          <p:nvSpPr>
            <p:cNvPr id="14" name="Rectangle 13"/>
            <p:cNvSpPr/>
            <p:nvPr/>
          </p:nvSpPr>
          <p:spPr>
            <a:xfrm>
              <a:off x="5351" y="369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bbbbbb00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51" y="420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0x20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1" y="4714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ffffffff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1" y="523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ffffffff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51" y="574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351" y="6265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0x51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351" y="6782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Unsorted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351" y="7246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Unsorted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" y="7763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51" y="8280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51" y="3691"/>
              <a:ext cx="2822" cy="5134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0970" y="86868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5404485" y="262382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541020" y="2105660"/>
            <a:ext cx="2091055" cy="4251960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968750" y="6357620"/>
            <a:ext cx="2416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Top chunk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32" name="Elbow Connector 31"/>
          <p:cNvCxnSpPr>
            <a:stCxn id="31" idx="1"/>
            <a:endCxn id="30" idx="1"/>
          </p:cNvCxnSpPr>
          <p:nvPr/>
        </p:nvCxnSpPr>
        <p:spPr>
          <a:xfrm rot="10800000">
            <a:off x="541020" y="4231640"/>
            <a:ext cx="3427730" cy="2356485"/>
          </a:xfrm>
          <a:prstGeom prst="bentConnector3">
            <a:avLst>
              <a:gd name="adj1" fmla="val 106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Group 50"/>
          <p:cNvGrpSpPr/>
          <p:nvPr/>
        </p:nvGrpSpPr>
        <p:grpSpPr>
          <a:xfrm>
            <a:off x="683260" y="73025"/>
            <a:ext cx="1795780" cy="1969770"/>
            <a:chOff x="1346" y="1840"/>
            <a:chExt cx="2732" cy="3618"/>
          </a:xfrm>
        </p:grpSpPr>
        <p:grpSp>
          <p:nvGrpSpPr>
            <p:cNvPr id="48" name="Group 47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0x31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dddddddd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685800" y="2172335"/>
            <a:ext cx="1794510" cy="1313180"/>
            <a:chOff x="1346" y="1840"/>
            <a:chExt cx="2730" cy="2412"/>
          </a:xfrm>
        </p:grpSpPr>
        <p:sp>
          <p:nvSpPr>
            <p:cNvPr id="81" name="Rectangle 80"/>
            <p:cNvSpPr/>
            <p:nvPr/>
          </p:nvSpPr>
          <p:spPr>
            <a:xfrm>
              <a:off x="1348" y="2443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0x91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6" y="1840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rgbClr val="FF0000"/>
                  </a:solidFill>
                  <a:latin typeface="YaHei Consolas Hybrid" panose="020B0509020204020204" charset="-122"/>
                  <a:ea typeface="YaHei Consolas Hybrid" panose="020B0509020204020204" charset="-122"/>
                </a:rPr>
                <a:t>dddddddd</a:t>
              </a:r>
              <a:endParaRPr lang="en-US" altLang="en-US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50" y="3649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....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48" y="3046"/>
              <a:ext cx="2726" cy="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ggggggg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688975" y="2172335"/>
            <a:ext cx="1791970" cy="131318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394075" y="4646295"/>
            <a:ext cx="1795780" cy="1969770"/>
            <a:chOff x="1346" y="1840"/>
            <a:chExt cx="2732" cy="3618"/>
          </a:xfrm>
        </p:grpSpPr>
        <p:grpSp>
          <p:nvGrpSpPr>
            <p:cNvPr id="89" name="Group 88"/>
            <p:cNvGrpSpPr/>
            <p:nvPr/>
          </p:nvGrpSpPr>
          <p:grpSpPr>
            <a:xfrm>
              <a:off x="1346" y="1840"/>
              <a:ext cx="2732" cy="3617"/>
              <a:chOff x="1346" y="1840"/>
              <a:chExt cx="2732" cy="361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48" y="2443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46" y="1840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solidFill>
                      <a:schemeClr val="tx1"/>
                    </a:solidFill>
                    <a:latin typeface="YaHei Consolas Hybrid" panose="020B0509020204020204" charset="-122"/>
                    <a:ea typeface="YaHei Consolas Hybrid" panose="020B0509020204020204" charset="-122"/>
                  </a:rPr>
                  <a:t>0x110</a:t>
                </a:r>
                <a:endParaRPr lang="en-US" altLang="en-US">
                  <a:solidFill>
                    <a:schemeClr val="tx1"/>
                  </a:solidFill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50" y="3649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48" y="3046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52" y="4855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cccccccc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350" y="4252"/>
                <a:ext cx="2726" cy="6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>
                    <a:latin typeface="YaHei Consolas Hybrid" panose="020B0509020204020204" charset="-122"/>
                    <a:ea typeface="YaHei Consolas Hybrid" panose="020B0509020204020204" charset="-122"/>
                  </a:rPr>
                  <a:t>...</a:t>
                </a:r>
                <a:endParaRPr lang="en-US" altLang="en-US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51" y="1840"/>
              <a:ext cx="2726" cy="3619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7221855" y="4535170"/>
            <a:ext cx="3344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Small bin </a:t>
            </a:r>
            <a:r>
              <a:rPr lang="en-US" sz="2400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2505" y="5065395"/>
            <a:ext cx="554990" cy="53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105015" y="5603875"/>
            <a:ext cx="1029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0x50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24575" y="596900"/>
            <a:ext cx="5539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add(0x80,"1111","g"*0x80)  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97885" y="1386205"/>
            <a:ext cx="1791970" cy="3260090"/>
            <a:chOff x="5351" y="3691"/>
            <a:chExt cx="2822" cy="5134"/>
          </a:xfrm>
        </p:grpSpPr>
        <p:sp>
          <p:nvSpPr>
            <p:cNvPr id="14" name="Rectangle 13"/>
            <p:cNvSpPr/>
            <p:nvPr/>
          </p:nvSpPr>
          <p:spPr>
            <a:xfrm>
              <a:off x="5351" y="369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bbbbbb00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51" y="420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0x20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1" y="4714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ffffffff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1" y="5231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ffffffff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51" y="5748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351" y="6265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0x51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351" y="6782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small bin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351" y="7246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small bin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" y="7763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51" y="8280"/>
              <a:ext cx="2822" cy="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YaHei Consolas Hybrid" panose="020B0509020204020204" charset="-122"/>
                  <a:ea typeface="YaHei Consolas Hybrid" panose="020B0509020204020204" charset="-122"/>
                </a:rPr>
                <a:t>bbbbbbbbb</a:t>
              </a:r>
              <a:endParaRPr lang="en-US" altLang="en-US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51" y="3691"/>
              <a:ext cx="2822" cy="5134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0970" y="86868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4834255" y="183261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3248660" y="1242060"/>
            <a:ext cx="2091055" cy="5509260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6628130" y="1789430"/>
            <a:ext cx="2416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Source Code Pro" panose="020B0509030403020204" charset="0"/>
                <a:cs typeface="Source Code Pro" panose="020B0509030403020204" charset="0"/>
              </a:rPr>
              <a:t>Top chunk</a:t>
            </a:r>
            <a:endParaRPr lang="en-US" altLang="en-US" sz="2400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32" name="Elbow Connector 31"/>
          <p:cNvCxnSpPr>
            <a:stCxn id="31" idx="1"/>
            <a:endCxn id="30" idx="0"/>
          </p:cNvCxnSpPr>
          <p:nvPr/>
        </p:nvCxnSpPr>
        <p:spPr>
          <a:xfrm rot="10800000">
            <a:off x="4294505" y="1242060"/>
            <a:ext cx="2333625" cy="777875"/>
          </a:xfrm>
          <a:prstGeom prst="bentConnector4">
            <a:avLst>
              <a:gd name="adj1" fmla="val 27592"/>
              <a:gd name="adj2" fmla="val 1306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0970" y="2623820"/>
            <a:ext cx="351790" cy="37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2936</Words>
  <Application>WPS Presentation</Application>
  <PresentationFormat>宽屏</PresentationFormat>
  <Paragraphs>825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YaHei Consolas Hybrid</vt:lpstr>
      <vt:lpstr>WenQuanYi Zen Hei</vt:lpstr>
      <vt:lpstr>Source Code Pro</vt:lpstr>
      <vt:lpstr>微软雅黑</vt:lpstr>
      <vt:lpstr>Arial Unicode MS</vt:lpstr>
      <vt:lpstr>Arial Black</vt:lpstr>
      <vt:lpstr>宋体</vt:lpstr>
      <vt:lpstr>Calibri</vt:lpstr>
      <vt:lpstr>Liberation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</dc:creator>
  <cp:lastModifiedBy>allen</cp:lastModifiedBy>
  <cp:revision>16</cp:revision>
  <dcterms:created xsi:type="dcterms:W3CDTF">2020-04-25T07:12:42Z</dcterms:created>
  <dcterms:modified xsi:type="dcterms:W3CDTF">2020-04-25T07:12:42Z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