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774065" y="1259205"/>
            <a:ext cx="1731645" cy="1750060"/>
            <a:chOff x="1996" y="2315"/>
            <a:chExt cx="2727" cy="2756"/>
          </a:xfrm>
        </p:grpSpPr>
        <p:grpSp>
          <p:nvGrpSpPr>
            <p:cNvPr id="7" name="Group 6"/>
            <p:cNvGrpSpPr/>
            <p:nvPr/>
          </p:nvGrpSpPr>
          <p:grpSpPr>
            <a:xfrm>
              <a:off x="1997" y="2315"/>
              <a:ext cx="2726" cy="2757"/>
              <a:chOff x="1997" y="2315"/>
              <a:chExt cx="2726" cy="27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97" y="4534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3430" y="3188970"/>
            <a:ext cx="1731645" cy="1750695"/>
            <a:chOff x="1996" y="2315"/>
            <a:chExt cx="2727" cy="2757"/>
          </a:xfrm>
        </p:grpSpPr>
        <p:grpSp>
          <p:nvGrpSpPr>
            <p:cNvPr id="15" name="Group 14"/>
            <p:cNvGrpSpPr/>
            <p:nvPr/>
          </p:nvGrpSpPr>
          <p:grpSpPr>
            <a:xfrm>
              <a:off x="1996" y="2315"/>
              <a:ext cx="2727" cy="2734"/>
              <a:chOff x="1996" y="2315"/>
              <a:chExt cx="2727" cy="273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6" y="4511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60470" y="232600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some thing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7" name="Straight Arrow Connector 26"/>
          <p:cNvCxnSpPr>
            <a:stCxn id="6" idx="3"/>
            <a:endCxn id="26" idx="1"/>
          </p:cNvCxnSpPr>
          <p:nvPr/>
        </p:nvCxnSpPr>
        <p:spPr>
          <a:xfrm>
            <a:off x="2504440" y="2839085"/>
            <a:ext cx="1256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60470" y="424116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some thing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503170" y="4754245"/>
            <a:ext cx="1257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25780" y="70548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BSS段，始终存在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21500" y="1259205"/>
            <a:ext cx="1731645" cy="1750060"/>
            <a:chOff x="1996" y="2315"/>
            <a:chExt cx="2727" cy="2756"/>
          </a:xfrm>
        </p:grpSpPr>
        <p:grpSp>
          <p:nvGrpSpPr>
            <p:cNvPr id="32" name="Group 31"/>
            <p:cNvGrpSpPr/>
            <p:nvPr/>
          </p:nvGrpSpPr>
          <p:grpSpPr>
            <a:xfrm>
              <a:off x="1997" y="2315"/>
              <a:ext cx="2726" cy="2757"/>
              <a:chOff x="1997" y="2315"/>
              <a:chExt cx="2726" cy="275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97" y="4534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20865" y="3188970"/>
            <a:ext cx="1731645" cy="1750695"/>
            <a:chOff x="1996" y="2315"/>
            <a:chExt cx="2727" cy="2757"/>
          </a:xfrm>
        </p:grpSpPr>
        <p:grpSp>
          <p:nvGrpSpPr>
            <p:cNvPr id="38" name="Group 37"/>
            <p:cNvGrpSpPr/>
            <p:nvPr/>
          </p:nvGrpSpPr>
          <p:grpSpPr>
            <a:xfrm>
              <a:off x="1996" y="2315"/>
              <a:ext cx="2727" cy="2734"/>
              <a:chOff x="1996" y="2315"/>
              <a:chExt cx="2727" cy="273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996" y="4511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907905" y="232600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free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44" name="Straight Arrow Connector 43"/>
          <p:cNvCxnSpPr>
            <a:stCxn id="35" idx="3"/>
            <a:endCxn id="43" idx="1"/>
          </p:cNvCxnSpPr>
          <p:nvPr/>
        </p:nvCxnSpPr>
        <p:spPr>
          <a:xfrm>
            <a:off x="8651875" y="2839085"/>
            <a:ext cx="1256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07905" y="424116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some thing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46" name="Straight Arrow Connector 45"/>
          <p:cNvCxnSpPr>
            <a:stCxn id="41" idx="3"/>
            <a:endCxn id="45" idx="1"/>
          </p:cNvCxnSpPr>
          <p:nvPr/>
        </p:nvCxnSpPr>
        <p:spPr>
          <a:xfrm>
            <a:off x="8650605" y="4754245"/>
            <a:ext cx="1257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6675120" y="70548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BSS段，始终存在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1377315" y="5775325"/>
            <a:ext cx="2225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插入</a:t>
            </a:r>
            <a:endParaRPr lang="en-US" altLang="en-US" sz="2800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167370" y="5775325"/>
            <a:ext cx="2225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删除</a:t>
            </a:r>
            <a:endParaRPr lang="en-US" altLang="en-US" sz="2800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3452495" y="195008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通过malloc完成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774065" y="1259205"/>
            <a:ext cx="1731645" cy="1750060"/>
            <a:chOff x="1996" y="2315"/>
            <a:chExt cx="2727" cy="2756"/>
          </a:xfrm>
        </p:grpSpPr>
        <p:grpSp>
          <p:nvGrpSpPr>
            <p:cNvPr id="7" name="Group 6"/>
            <p:cNvGrpSpPr/>
            <p:nvPr/>
          </p:nvGrpSpPr>
          <p:grpSpPr>
            <a:xfrm>
              <a:off x="1997" y="2315"/>
              <a:ext cx="2726" cy="2757"/>
              <a:chOff x="1997" y="2315"/>
              <a:chExt cx="2726" cy="27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97" y="4534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774700" y="664845"/>
            <a:ext cx="883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泄露Heap基址：填满name，print_name就会把ptr也输出，ptr指向堆，搞定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64185" y="900430"/>
            <a:ext cx="159385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free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464185" y="4293235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464185" y="1945005"/>
            <a:ext cx="1593850" cy="1337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64185" y="3333115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579370" y="900430"/>
            <a:ext cx="1593850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2579370" y="4293235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2579370" y="1945005"/>
            <a:ext cx="1593850" cy="1337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2579370" y="3333115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632960" y="2291080"/>
            <a:ext cx="4300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null by one: 00xxxxx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prev_in_use = 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 1, then consolidate 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6" name="Straight Arrow Connector 25"/>
          <p:cNvCxnSpPr>
            <a:stCxn id="23" idx="3"/>
            <a:endCxn id="25" idx="1"/>
          </p:cNvCxnSpPr>
          <p:nvPr/>
        </p:nvCxnSpPr>
        <p:spPr>
          <a:xfrm>
            <a:off x="4173220" y="2613660"/>
            <a:ext cx="459740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58325" y="900430"/>
            <a:ext cx="159385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9458325" y="4293235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9458325" y="1945005"/>
            <a:ext cx="1593850" cy="13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free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9458325" y="3333115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cxnSp>
        <p:nvCxnSpPr>
          <p:cNvPr id="32" name="Straight Arrow Connector 31"/>
          <p:cNvCxnSpPr>
            <a:stCxn id="25" idx="0"/>
            <a:endCxn id="27" idx="1"/>
          </p:cNvCxnSpPr>
          <p:nvPr/>
        </p:nvCxnSpPr>
        <p:spPr>
          <a:xfrm flipV="1">
            <a:off x="6783070" y="1388110"/>
            <a:ext cx="2675255" cy="90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458325" y="987425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7025005" y="4716145"/>
            <a:ext cx="2038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print(0)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get 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5" name="Straight Arrow Connector 34"/>
          <p:cNvCxnSpPr>
            <a:stCxn id="27" idx="1"/>
            <a:endCxn id="34" idx="0"/>
          </p:cNvCxnSpPr>
          <p:nvPr/>
        </p:nvCxnSpPr>
        <p:spPr>
          <a:xfrm flipH="1">
            <a:off x="8044815" y="1388110"/>
            <a:ext cx="1413510" cy="332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64185" y="333375"/>
            <a:ext cx="662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泄露Libc基址：利用null by one, 然后chunk consolidate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64185" y="900430"/>
            <a:ext cx="159385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free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464185" y="4293235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464185" y="1945005"/>
            <a:ext cx="1593850" cy="1337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64185" y="3333115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579370" y="900430"/>
            <a:ext cx="1593850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2579370" y="4293235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2579370" y="1945005"/>
            <a:ext cx="1593850" cy="1337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2579370" y="3333115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5166995" y="1507490"/>
            <a:ext cx="547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直接Print...感觉就可以了呀...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4173220" y="1388110"/>
            <a:ext cx="993775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64185" y="333375"/>
            <a:ext cx="662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泄露Libc基址：另一种想法，错误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185" y="977900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579370" y="977900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66995" y="2538095"/>
            <a:ext cx="66649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找到原因了，首先要知道有null by one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也就是最后会添一个0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尝试打印unsorted的时候，肯定会遇到0，然后停止，所以GG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9075" y="4090035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299075" y="4390390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302625" y="4091305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302625" y="4391660"/>
            <a:ext cx="1593850" cy="29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302625" y="4092575"/>
            <a:ext cx="807085" cy="2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bb00</a:t>
            </a:r>
            <a:endParaRPr lang="en-US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780145" y="3362960"/>
            <a:ext cx="40005" cy="80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 26"/>
          <p:cNvSpPr/>
          <p:nvPr/>
        </p:nvSpPr>
        <p:spPr>
          <a:xfrm>
            <a:off x="464185" y="991235"/>
            <a:ext cx="159385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r>
              <a:rPr lang="" altLang="en-US"/>
              <a:t>(0)</a:t>
            </a:r>
            <a:endParaRPr lang="" altLang="en-US"/>
          </a:p>
        </p:txBody>
      </p:sp>
      <p:sp>
        <p:nvSpPr>
          <p:cNvPr id="28" name="Rectangle 27"/>
          <p:cNvSpPr/>
          <p:nvPr/>
        </p:nvSpPr>
        <p:spPr>
          <a:xfrm>
            <a:off x="464185" y="4384040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464185" y="2035810"/>
            <a:ext cx="1593850" cy="13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free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464185" y="3423920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</a:t>
            </a:r>
            <a:r>
              <a:rPr lang="" altLang="en-US"/>
              <a:t>(2)</a:t>
            </a:r>
            <a:endParaRPr lang="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464185" y="333375"/>
            <a:ext cx="982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泄露Libc基址</a:t>
            </a:r>
            <a:r>
              <a:rPr lang="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之后？可以看到，我们可以Free掉已经Free的块，这不就是Double Free吗...</a:t>
            </a:r>
            <a:endParaRPr lang="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0985" y="991235"/>
            <a:ext cx="1593850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use(0)</a:t>
            </a:r>
            <a:r>
              <a:rPr lang="" altLang="en-US"/>
              <a:t>(1)</a:t>
            </a:r>
            <a:endParaRPr lang="" altLang="en-US"/>
          </a:p>
        </p:txBody>
      </p:sp>
      <p:sp>
        <p:nvSpPr>
          <p:cNvPr id="3" name="Rectangle 2"/>
          <p:cNvSpPr/>
          <p:nvPr/>
        </p:nvSpPr>
        <p:spPr>
          <a:xfrm>
            <a:off x="2800985" y="4384040"/>
            <a:ext cx="1593850" cy="192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800985" y="2035810"/>
            <a:ext cx="1593850" cy="1337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use(3)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2800985" y="3423920"/>
            <a:ext cx="1593850" cy="899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use(2)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893945" y="1586230"/>
            <a:ext cx="6106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Source Code Pro" panose="020B0509030403020204" charset="0"/>
                <a:cs typeface="Source Code Pro" panose="020B0509030403020204" charset="0"/>
              </a:rPr>
              <a:t>free(2), free(0), free(1)</a:t>
            </a:r>
            <a:endParaRPr lang="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" altLang="en-US">
                <a:latin typeface="Source Code Pro" panose="020B0509030403020204" charset="0"/>
                <a:cs typeface="Source Code Pro" panose="020B0509030403020204" charset="0"/>
              </a:rPr>
              <a:t>Fast bin: 1-&gt;2-&gt;0, OK~</a:t>
            </a:r>
            <a:endParaRPr lang="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" altLang="en-US">
                <a:latin typeface="Source Code Pro" panose="020B0509030403020204" charset="0"/>
                <a:cs typeface="Source Code Pro" panose="020B0509030403020204" charset="0"/>
              </a:rPr>
              <a:t>剩下的就不多说了把</a:t>
            </a:r>
            <a:endParaRPr lang="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" altLang="en-US">
                <a:latin typeface="Source Code Pro" panose="020B0509030403020204" charset="0"/>
                <a:cs typeface="Source Code Pro" panose="020B0509030403020204" charset="0"/>
              </a:rPr>
              <a:t>one_gadget --&gt; stdout / malloc_hook，都可以</a:t>
            </a:r>
            <a:endParaRPr lang="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Presentation</Application>
  <PresentationFormat>宽屏</PresentationFormat>
  <Paragraphs>149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YaHei Consolas Hybrid</vt:lpstr>
      <vt:lpstr>WenQuanYi Zen Hei</vt:lpstr>
      <vt:lpstr>Source Code Pro</vt:lpstr>
      <vt:lpstr>微软雅黑</vt:lpstr>
      <vt:lpstr>Arial Unicode MS</vt:lpstr>
      <vt:lpstr>Arial Black</vt:lpstr>
      <vt:lpstr>宋体</vt:lpstr>
      <vt:lpstr>Calibri</vt:lpstr>
      <vt:lpstr>Liberation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12</cp:revision>
  <dcterms:created xsi:type="dcterms:W3CDTF">2020-04-25T07:34:41Z</dcterms:created>
  <dcterms:modified xsi:type="dcterms:W3CDTF">2020-04-25T07:34:41Z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