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5"/>
  </p:notesMasterIdLst>
  <p:sldIdLst>
    <p:sldId id="266" r:id="rId3"/>
    <p:sldId id="257" r:id="rId4"/>
    <p:sldId id="258" r:id="rId5"/>
    <p:sldId id="265" r:id="rId6"/>
    <p:sldId id="263" r:id="rId7"/>
    <p:sldId id="260" r:id="rId8"/>
    <p:sldId id="264" r:id="rId9"/>
    <p:sldId id="262" r:id="rId10"/>
    <p:sldId id="269" r:id="rId11"/>
    <p:sldId id="261" r:id="rId12"/>
    <p:sldId id="267" r:id="rId13"/>
    <p:sldId id="268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4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53583-ECF4-48C9-99B7-94E683077CFD}" type="datetimeFigureOut">
              <a:rPr lang="ru-RU" smtClean="0"/>
              <a:t>15.06.2022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B85854-50EA-4441-902D-91B5890B56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7821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36EACA-AE5A-413F-AE92-8CBC1BA0BD3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7314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DEC5-B8D6-4C14-913C-427A6297CD7E}" type="datetime1">
              <a:rPr lang="ru-RU" smtClean="0"/>
              <a:t>15.06.2022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F7942-433A-4C03-99FE-266F5563D4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844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FB89-4D6C-4B24-A33F-6AA11EC2D6A8}" type="datetime1">
              <a:rPr lang="ru-RU" smtClean="0"/>
              <a:t>15.06.2022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F7942-433A-4C03-99FE-266F5563D4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4958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4C96-AE56-4CD6-8D16-7B640AC29DE6}" type="datetime1">
              <a:rPr lang="ru-RU" smtClean="0"/>
              <a:t>15.06.2022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F7942-433A-4C03-99FE-266F5563D4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11599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C0C14-993A-4260-ABBA-8EFA2D6B22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52A162-72B3-4EE9-AC85-4FD2AEEAD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58579E-85B0-444D-A1EE-B840B664F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011FB5-E0AE-4AAE-BD24-AFDB37E499C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6/15/2022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A75836-071D-48F6-AE74-061701D9E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55042-E349-459B-BBBF-EEB87FDF0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9B6D51-9EBD-47DE-829E-A5D86124823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95607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B4160-EC06-411D-9203-00551F748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F96A6-0E9E-4BA6-94CF-EDD196F9E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94A0D-E287-411F-821E-415AF4702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011FB5-E0AE-4AAE-BD24-AFDB37E499C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6/15/2022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5E5E4B-0CD2-4FE9-AC13-125BEA35E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0546BE-E41A-4B87-AA43-8679B19B0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9B6D51-9EBD-47DE-829E-A5D86124823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94643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D1986-B45C-459F-9A44-3C2A2E2EB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6FB946-B2E1-48F4-8320-21DD632A89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B50A09-48ED-42E4-91C6-2B05F4362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011FB5-E0AE-4AAE-BD24-AFDB37E499C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6/15/2022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5E370-2A4F-4FAB-96F0-078478257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F1FFC-D271-46DA-9278-CA5354FBF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9B6D51-9EBD-47DE-829E-A5D86124823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68211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6C307-DF80-4C71-890A-8ED2934AA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97A0A-A86F-462B-A593-59852544EC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987510-D721-47F9-921D-9112C0D5DD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60670-7E9C-4487-95E4-65037C52D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011FB5-E0AE-4AAE-BD24-AFDB37E499C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6/15/2022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BB3151-8533-4973-AFAF-1AEA74D87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9D5D35-EB30-4655-901C-36A76DA67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9B6D51-9EBD-47DE-829E-A5D86124823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91516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2F7A7-12BD-4DFE-B355-78524F486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E3C109-91BC-49B1-AA6F-A86DB2CC94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8E0ED5-34B8-43DB-8284-48B7FB5F28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5F3615-EC35-43A6-9792-65E925AB2D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22A347-3A2B-4FBB-AB9D-70A7CAA1D7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39266A-976F-45B0-863A-95645E647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011FB5-E0AE-4AAE-BD24-AFDB37E499C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6/15/2022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2DB5FC-7DD3-4A0C-81FE-43C182D3A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E2A370-40A7-40D3-AC8C-535C3618F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9B6D51-9EBD-47DE-829E-A5D86124823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98838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2C222-DCA6-40D6-8E5B-3338F9D0D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41A623-90D3-4445-BED2-01F33D1AF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011FB5-E0AE-4AAE-BD24-AFDB37E499C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6/15/2022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09FFC4-415F-4559-A405-805FF1B9D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57383-F787-4B05-A969-C042F6D53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9B6D51-9EBD-47DE-829E-A5D86124823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79930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206523-9EF5-46AA-B3C6-363E8A66F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011FB5-E0AE-4AAE-BD24-AFDB37E499C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6/15/2022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AF3FD0-D8E6-4189-91ED-3AEFCFABE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17EA06-DCDE-4607-9E30-CBC3CB399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9B6D51-9EBD-47DE-829E-A5D86124823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08019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78E72-157D-43C7-882B-A997156DD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601C4-D89F-4FE1-9713-8544255B2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EC70C7-7960-4531-927D-04F49A248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B7C09B-BBE1-4CE1-88CA-C5980413F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011FB5-E0AE-4AAE-BD24-AFDB37E499C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6/15/2022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585529-F900-4B04-8B89-75D46E856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450C86-E0C9-4B6F-A55E-B90276A2C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9B6D51-9EBD-47DE-829E-A5D86124823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4052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6C12D-D5B8-4D66-B448-19D900C892EF}" type="datetime1">
              <a:rPr lang="ru-RU" smtClean="0"/>
              <a:t>15.06.2022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F7942-433A-4C03-99FE-266F5563D4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98643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2F383-8185-43A0-885D-0F9B1442F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4F1F63-6845-4BBE-A717-B77F4B0ECE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199315-8103-4309-BA1E-D5D7A9C542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DF9B96-5386-46A6-962D-BCACD4B76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011FB5-E0AE-4AAE-BD24-AFDB37E499C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6/15/2022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333504-4F21-4D75-AB1D-5C6EB76CC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B38A5F-45C4-4146-88B9-1F07C56FC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9B6D51-9EBD-47DE-829E-A5D86124823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66696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8BC04-B0AD-40F4-B854-E68E2CA1B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A420FB-4DAB-46CC-9811-C245280DE6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FB04E-247C-46A3-9FE1-C1E427462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011FB5-E0AE-4AAE-BD24-AFDB37E499C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6/15/2022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4BCFE7-C8F0-4879-90D6-520234C4F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7437D8-888F-4E89-9E8E-C5AE44AB4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9B6D51-9EBD-47DE-829E-A5D86124823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47466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7D5D2B-4764-4E61-961E-06138BFC82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31D12C-1999-467A-BB26-0CC46DBC4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EE228-BAD7-42DF-B01E-34F4B59FE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011FB5-E0AE-4AAE-BD24-AFDB37E499C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6/15/2022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0B87F7-763B-485F-915A-C41C79AE0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4AF6-FB3A-4353-8E76-66C845586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9B6D51-9EBD-47DE-829E-A5D86124823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1608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F1D10-9DB8-42E7-9B0A-3A38F050FF7F}" type="datetime1">
              <a:rPr lang="ru-RU" smtClean="0"/>
              <a:t>15.06.2022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F7942-433A-4C03-99FE-266F5563D4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8465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3E785-0D7D-4372-96C3-D27AFF7225A4}" type="datetime1">
              <a:rPr lang="ru-RU" smtClean="0"/>
              <a:t>15.06.2022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F7942-433A-4C03-99FE-266F5563D4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0057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CF89-40CF-4D98-A4B6-0B2D8C95C9B7}" type="datetime1">
              <a:rPr lang="ru-RU" smtClean="0"/>
              <a:t>15.06.2022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F7942-433A-4C03-99FE-266F5563D4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8332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44586-F1EC-4C5A-AAFB-03F92BF6AB3A}" type="datetime1">
              <a:rPr lang="ru-RU" smtClean="0"/>
              <a:t>15.06.2022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F7942-433A-4C03-99FE-266F5563D4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9798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5B65C-A56E-4714-AF1A-06C8AB80E758}" type="datetime1">
              <a:rPr lang="ru-RU" smtClean="0"/>
              <a:t>15.06.2022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F7942-433A-4C03-99FE-266F5563D4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7794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2F3B7-4228-475D-AB5C-A8754E5889FD}" type="datetime1">
              <a:rPr lang="ru-RU" smtClean="0"/>
              <a:t>15.06.2022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F7942-433A-4C03-99FE-266F5563D4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3386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6C1B8-07A7-494E-9A97-F9D0D8852310}" type="datetime1">
              <a:rPr lang="ru-RU" smtClean="0"/>
              <a:t>15.06.2022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F7942-433A-4C03-99FE-266F5563D4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405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F1362-EEBE-4AC1-B1D6-38AE4A2B4827}" type="datetime1">
              <a:rPr lang="ru-RU" smtClean="0"/>
              <a:t>15.06.2022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F7942-433A-4C03-99FE-266F5563D4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7398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F5D9FC-8185-4B57-824B-302CF7AD4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D32806-9A39-45E5-8A91-092B4885A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4B0819-9294-492D-9D0E-1A4ADD07F4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011FB5-E0AE-4AAE-BD24-AFDB37E499C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6/15/2022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ACA28-A459-41C1-8931-F29E7F058C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EE270-769E-4270-87DB-B307073BF1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9B6D51-9EBD-47DE-829E-A5D86124823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8754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D9805-F021-4B4F-A11D-4B0A81CD59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268"/>
            <a:ext cx="9144000" cy="2387600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ru-RU" sz="1800" dirty="0">
                <a:latin typeface="+mn-lt"/>
                <a:cs typeface="Times New Roman" panose="02020603050405020304" pitchFamily="18" charset="0"/>
              </a:rPr>
              <a:t>Федеральное государственное автономное образовательное учреждение </a:t>
            </a:r>
            <a:r>
              <a:rPr lang="en-US" sz="1800" dirty="0">
                <a:latin typeface="+mn-lt"/>
                <a:cs typeface="Times New Roman" panose="02020603050405020304" pitchFamily="18" charset="0"/>
              </a:rPr>
              <a:t/>
            </a:r>
            <a:br>
              <a:rPr lang="en-US" sz="1800" dirty="0">
                <a:latin typeface="+mn-lt"/>
                <a:cs typeface="Times New Roman" panose="02020603050405020304" pitchFamily="18" charset="0"/>
              </a:rPr>
            </a:br>
            <a:r>
              <a:rPr lang="ru-RU" sz="1800" dirty="0">
                <a:latin typeface="+mn-lt"/>
                <a:cs typeface="Times New Roman" panose="02020603050405020304" pitchFamily="18" charset="0"/>
              </a:rPr>
              <a:t>высшего образования</a:t>
            </a:r>
            <a:r>
              <a:rPr lang="en-US" sz="1800" dirty="0">
                <a:latin typeface="+mn-lt"/>
                <a:cs typeface="Times New Roman" panose="02020603050405020304" pitchFamily="18" charset="0"/>
              </a:rPr>
              <a:t/>
            </a:r>
            <a:br>
              <a:rPr lang="en-US" sz="1800" dirty="0">
                <a:latin typeface="+mn-lt"/>
                <a:cs typeface="Times New Roman" panose="02020603050405020304" pitchFamily="18" charset="0"/>
              </a:rPr>
            </a:br>
            <a:r>
              <a:rPr lang="ru-RU" sz="1800" dirty="0">
                <a:latin typeface="+mn-lt"/>
                <a:cs typeface="Times New Roman" panose="02020603050405020304" pitchFamily="18" charset="0"/>
              </a:rPr>
              <a:t>«Московский физико-технический институт (государственный университет)»</a:t>
            </a:r>
            <a:r>
              <a:rPr lang="en-US" sz="1800" dirty="0">
                <a:latin typeface="+mn-lt"/>
                <a:cs typeface="Times New Roman" panose="02020603050405020304" pitchFamily="18" charset="0"/>
              </a:rPr>
              <a:t/>
            </a:r>
            <a:br>
              <a:rPr lang="en-US" sz="1800" dirty="0">
                <a:latin typeface="+mn-lt"/>
                <a:cs typeface="Times New Roman" panose="02020603050405020304" pitchFamily="18" charset="0"/>
              </a:rPr>
            </a:br>
            <a:r>
              <a:rPr lang="en-US" sz="1800" dirty="0">
                <a:latin typeface="+mn-lt"/>
                <a:cs typeface="Times New Roman" panose="02020603050405020304" pitchFamily="18" charset="0"/>
              </a:rPr>
              <a:t/>
            </a:r>
            <a:br>
              <a:rPr lang="en-US" sz="1800" dirty="0">
                <a:latin typeface="+mn-lt"/>
                <a:cs typeface="Times New Roman" panose="02020603050405020304" pitchFamily="18" charset="0"/>
              </a:rPr>
            </a:br>
            <a:r>
              <a:rPr lang="ru-RU" sz="1800" dirty="0">
                <a:latin typeface="+mn-lt"/>
                <a:cs typeface="Times New Roman" panose="02020603050405020304" pitchFamily="18" charset="0"/>
              </a:rPr>
              <a:t>Физтех-школа радиотехники и компьютерных технологий </a:t>
            </a:r>
            <a:r>
              <a:rPr lang="en-US" sz="1800" dirty="0">
                <a:latin typeface="+mn-lt"/>
                <a:cs typeface="Times New Roman" panose="02020603050405020304" pitchFamily="18" charset="0"/>
              </a:rPr>
              <a:t/>
            </a:r>
            <a:br>
              <a:rPr lang="en-US" sz="1800" dirty="0">
                <a:latin typeface="+mn-lt"/>
                <a:cs typeface="Times New Roman" panose="02020603050405020304" pitchFamily="18" charset="0"/>
              </a:rPr>
            </a:br>
            <a:r>
              <a:rPr lang="ru-RU" sz="1800" dirty="0">
                <a:latin typeface="+mn-lt"/>
                <a:cs typeface="Times New Roman" panose="02020603050405020304" pitchFamily="18" charset="0"/>
              </a:rPr>
              <a:t>Кафедра микропроцессорных технологий в интеллектуальных системах управления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E1E748-B0A5-49BB-A43B-8E3580C4F3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03867"/>
            <a:ext cx="9144000" cy="1092510"/>
          </a:xfrm>
        </p:spPr>
        <p:txBody>
          <a:bodyPr>
            <a:noAutofit/>
          </a:bodyPr>
          <a:lstStyle/>
          <a:p>
            <a:r>
              <a:rPr lang="ru-RU" b="1" dirty="0" smtClean="0"/>
              <a:t>Адаптация операционной системы </a:t>
            </a:r>
            <a:r>
              <a:rPr lang="en-US" b="1" dirty="0" err="1" smtClean="0"/>
              <a:t>NetBSD</a:t>
            </a:r>
            <a:r>
              <a:rPr lang="en-US" b="1" dirty="0" smtClean="0"/>
              <a:t> </a:t>
            </a:r>
            <a:r>
              <a:rPr lang="ru-RU" b="1" dirty="0" smtClean="0"/>
              <a:t>к гетерогенной вычислительной системе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C11B91-9452-4676-A3E7-D5EA6CC7DC57}"/>
              </a:ext>
            </a:extLst>
          </p:cNvPr>
          <p:cNvSpPr txBox="1"/>
          <p:nvPr/>
        </p:nvSpPr>
        <p:spPr>
          <a:xfrm>
            <a:off x="8405899" y="4518898"/>
            <a:ext cx="4801314" cy="23391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Студент:					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Петренко Алексей Эдуардович</a:t>
            </a: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Научный руководитель:	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Добров Андрей Дмитриевич</a:t>
            </a:r>
            <a:endParaRPr kumimoji="0" lang="ru-RU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Научный консультант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Рожков Сергей Алексеевич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30457F-60DB-461F-A44C-52E55BA6F444}"/>
              </a:ext>
            </a:extLst>
          </p:cNvPr>
          <p:cNvSpPr txBox="1"/>
          <p:nvPr/>
        </p:nvSpPr>
        <p:spPr>
          <a:xfrm>
            <a:off x="2284086" y="2976739"/>
            <a:ext cx="7782964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Выпускная квалификационная работа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(магистерская диссертация)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Направление подготовки: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03.04.01 Прикладные математика и физика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Профиль подготовки: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Радиотехника и компьютерные технологии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816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Процесс запуска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76200"/>
            <a:ext cx="3352800" cy="6781800"/>
          </a:xfrm>
          <a:prstGeom prst="rect">
            <a:avLst/>
          </a:prstGeom>
        </p:spPr>
      </p:pic>
      <p:sp>
        <p:nvSpPr>
          <p:cNvPr id="5" name="Стрелка вправо 4"/>
          <p:cNvSpPr/>
          <p:nvPr/>
        </p:nvSpPr>
        <p:spPr>
          <a:xfrm>
            <a:off x="3933824" y="2571750"/>
            <a:ext cx="1095375" cy="342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Стрелка вправо 5"/>
          <p:cNvSpPr/>
          <p:nvPr/>
        </p:nvSpPr>
        <p:spPr>
          <a:xfrm>
            <a:off x="3933824" y="5219700"/>
            <a:ext cx="1095375" cy="3619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1752600" y="1866037"/>
            <a:ext cx="1828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Проблемное место из-за специфики управления виртуальной памятью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752600" y="4939010"/>
            <a:ext cx="1828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Практически остановились здесь</a:t>
            </a:r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F7942-433A-4C03-99FE-266F5563D423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38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Асинхронные вычисления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179" y="1825625"/>
            <a:ext cx="5933642" cy="4351338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F7942-433A-4C03-99FE-266F5563D423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323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Синхронизация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732" y="1825625"/>
            <a:ext cx="3074536" cy="4351338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F7942-433A-4C03-99FE-266F5563D423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344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Предпосылки создания гетерогенной системы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862" y="1690688"/>
            <a:ext cx="5392750" cy="4229893"/>
          </a:xfr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F7942-433A-4C03-99FE-266F5563D423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54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гетерогенной вычислительной системы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F7942-433A-4C03-99FE-266F5563D423}" type="slidenum">
              <a:rPr lang="ru-RU" smtClean="0"/>
              <a:t>3</a:t>
            </a:fld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674" y="1615298"/>
            <a:ext cx="9153525" cy="4923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076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 и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  <a:p>
            <a:r>
              <a:rPr lang="ru-RU" dirty="0" smtClean="0"/>
              <a:t>Изучить </a:t>
            </a:r>
            <a:r>
              <a:rPr lang="ru-RU" dirty="0"/>
              <a:t>архитектуру и специфику гетерогенной вычислительной системы </a:t>
            </a:r>
            <a:r>
              <a:rPr lang="ru-RU" dirty="0" err="1"/>
              <a:t>Intel</a:t>
            </a:r>
            <a:r>
              <a:rPr lang="ru-RU" dirty="0"/>
              <a:t>. </a:t>
            </a:r>
          </a:p>
          <a:p>
            <a:r>
              <a:rPr lang="ru-RU" dirty="0" smtClean="0"/>
              <a:t>Выбрать </a:t>
            </a:r>
            <a:r>
              <a:rPr lang="ru-RU" dirty="0"/>
              <a:t>операционную систему для построения на ее базе среды исполнения. </a:t>
            </a:r>
          </a:p>
          <a:p>
            <a:r>
              <a:rPr lang="ru-RU" dirty="0" smtClean="0"/>
              <a:t>Изучить </a:t>
            </a:r>
            <a:r>
              <a:rPr lang="ru-RU" dirty="0"/>
              <a:t>структуру выбранной операционной системы. </a:t>
            </a:r>
          </a:p>
          <a:p>
            <a:r>
              <a:rPr lang="ru-RU" dirty="0" smtClean="0"/>
              <a:t>Адаптировать </a:t>
            </a:r>
            <a:r>
              <a:rPr lang="ru-RU" dirty="0"/>
              <a:t>операционную систему для наших задач. </a:t>
            </a:r>
          </a:p>
          <a:p>
            <a:r>
              <a:rPr lang="ru-RU" dirty="0" smtClean="0"/>
              <a:t>Запустить </a:t>
            </a:r>
            <a:r>
              <a:rPr lang="ru-RU" dirty="0"/>
              <a:t>и отладить полученную операционную систему на симуляторе вычислительной системы.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F7942-433A-4C03-99FE-266F5563D423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6474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Выбор операционной системы </a:t>
            </a:r>
            <a:r>
              <a:rPr lang="en-US" dirty="0" err="1" smtClean="0"/>
              <a:t>NetBSD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Легкая </a:t>
            </a:r>
            <a:r>
              <a:rPr lang="ru-RU" dirty="0" err="1" smtClean="0"/>
              <a:t>портируемость</a:t>
            </a:r>
            <a:endParaRPr lang="ru-RU" dirty="0" smtClean="0"/>
          </a:p>
          <a:p>
            <a:r>
              <a:rPr lang="ru-RU" dirty="0" smtClean="0"/>
              <a:t>Подходящая лицензия</a:t>
            </a:r>
          </a:p>
          <a:p>
            <a:r>
              <a:rPr lang="ru-RU" dirty="0" smtClean="0"/>
              <a:t>Возможность построить независимое «</a:t>
            </a:r>
            <a:r>
              <a:rPr lang="en-US" dirty="0" smtClean="0"/>
              <a:t>Self – bootable</a:t>
            </a:r>
            <a:r>
              <a:rPr lang="ru-RU" dirty="0" smtClean="0"/>
              <a:t>» устройство позже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F7942-433A-4C03-99FE-266F5563D423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605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Специфика управления памятью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F7942-433A-4C03-99FE-266F5563D423}" type="slidenum">
              <a:rPr lang="ru-RU" smtClean="0"/>
              <a:t>6</a:t>
            </a:fld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849" y="1389911"/>
            <a:ext cx="8143875" cy="522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75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Полученны</a:t>
            </a:r>
            <a:r>
              <a:rPr lang="ru-RU" dirty="0" smtClean="0"/>
              <a:t>е результаты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  <a:p>
            <a:r>
              <a:rPr lang="ru-RU" dirty="0"/>
              <a:t> Изучена специфика гетерогенных вычислительных систем. </a:t>
            </a:r>
            <a:endParaRPr lang="ru-RU" dirty="0" smtClean="0"/>
          </a:p>
          <a:p>
            <a:r>
              <a:rPr lang="ru-RU" dirty="0" smtClean="0"/>
              <a:t>В </a:t>
            </a:r>
            <a:r>
              <a:rPr lang="ru-RU" dirty="0"/>
              <a:t>качестве основы для среды исполнения </a:t>
            </a:r>
            <a:r>
              <a:rPr lang="ru-RU" dirty="0" smtClean="0"/>
              <a:t>выбрана </a:t>
            </a:r>
            <a:r>
              <a:rPr lang="ru-RU" dirty="0"/>
              <a:t>операционная система </a:t>
            </a:r>
            <a:r>
              <a:rPr lang="ru-RU" dirty="0" err="1"/>
              <a:t>NetBSD</a:t>
            </a:r>
            <a:r>
              <a:rPr lang="ru-RU" dirty="0"/>
              <a:t>. </a:t>
            </a:r>
            <a:endParaRPr lang="ru-RU" dirty="0" smtClean="0"/>
          </a:p>
          <a:p>
            <a:r>
              <a:rPr lang="ru-RU" dirty="0" smtClean="0"/>
              <a:t>Значительная </a:t>
            </a:r>
            <a:r>
              <a:rPr lang="ru-RU" dirty="0"/>
              <a:t>часть модулей требующих </a:t>
            </a:r>
            <a:r>
              <a:rPr lang="ru-RU" dirty="0" err="1"/>
              <a:t>портирования</a:t>
            </a:r>
            <a:r>
              <a:rPr lang="ru-RU" dirty="0"/>
              <a:t> адаптированы. </a:t>
            </a:r>
            <a:endParaRPr lang="ru-RU" dirty="0" smtClean="0"/>
          </a:p>
          <a:p>
            <a:r>
              <a:rPr lang="ru-RU" dirty="0" smtClean="0"/>
              <a:t>Произведены пробные запуски операционной системы на симуляторе.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F7942-433A-4C03-99FE-266F5563D423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860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Дальнейшие планы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Окончание </a:t>
            </a:r>
            <a:r>
              <a:rPr lang="ru-RU" dirty="0" err="1" smtClean="0"/>
              <a:t>портирования</a:t>
            </a:r>
            <a:r>
              <a:rPr lang="ru-RU" dirty="0" smtClean="0"/>
              <a:t> ОС</a:t>
            </a:r>
          </a:p>
          <a:p>
            <a:r>
              <a:rPr lang="ru-RU" dirty="0" smtClean="0"/>
              <a:t>Отладка на симуляторе</a:t>
            </a:r>
          </a:p>
          <a:p>
            <a:r>
              <a:rPr lang="ru-RU" dirty="0" smtClean="0"/>
              <a:t>Тесты </a:t>
            </a:r>
            <a:r>
              <a:rPr lang="ru-RU" dirty="0" err="1" smtClean="0"/>
              <a:t>производительноси</a:t>
            </a:r>
            <a:r>
              <a:rPr lang="ru-RU" dirty="0" smtClean="0"/>
              <a:t> на симуляторе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F7942-433A-4C03-99FE-266F5563D423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328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Симуляция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498" y="1825625"/>
            <a:ext cx="4173004" cy="4351338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F7942-433A-4C03-99FE-266F5563D423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333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</TotalTime>
  <Words>188</Words>
  <Application>Microsoft Office PowerPoint</Application>
  <PresentationFormat>Широкоэкранный</PresentationFormat>
  <Paragraphs>57</Paragraphs>
  <Slides>12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Тема Office</vt:lpstr>
      <vt:lpstr>Office Theme</vt:lpstr>
      <vt:lpstr>Федеральное государственное автономное образовательное учреждение  высшего образования «Московский физико-технический институт (государственный университет)»  Физтех-школа радиотехники и компьютерных технологий  Кафедра микропроцессорных технологий в интеллектуальных системах управления </vt:lpstr>
      <vt:lpstr>Предпосылки создания гетерогенной системы</vt:lpstr>
      <vt:lpstr>Структура гетерогенной вычислительной системы</vt:lpstr>
      <vt:lpstr>Цели и задачи</vt:lpstr>
      <vt:lpstr>Выбор операционной системы NetBSD</vt:lpstr>
      <vt:lpstr>Специфика управления памятью</vt:lpstr>
      <vt:lpstr>Полученные результаты</vt:lpstr>
      <vt:lpstr>Дальнейшие планы</vt:lpstr>
      <vt:lpstr>Симуляция</vt:lpstr>
      <vt:lpstr>Процесс запуска</vt:lpstr>
      <vt:lpstr>Асинхронные вычисления</vt:lpstr>
      <vt:lpstr>Синхронизация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Адаптация Операционной системы NetBSD к гетерогенной вычислительной системе</dc:title>
  <dc:creator>Кирилл</dc:creator>
  <cp:lastModifiedBy>Кирилл</cp:lastModifiedBy>
  <cp:revision>17</cp:revision>
  <dcterms:created xsi:type="dcterms:W3CDTF">2022-06-03T09:57:34Z</dcterms:created>
  <dcterms:modified xsi:type="dcterms:W3CDTF">2022-06-15T11:59:30Z</dcterms:modified>
</cp:coreProperties>
</file>