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3" r:id="rId6"/>
    <p:sldId id="259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53583-ECF4-48C9-99B7-94E683077CF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85854-50EA-4441-902D-91B5890B5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82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EC5-B8D6-4C14-913C-427A6297CD7E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FB89-4D6C-4B24-A33F-6AA11EC2D6A8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95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6-AE56-4CD6-8D16-7B640AC29DE6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5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12D-D5B8-4D66-B448-19D900C892EF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86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1D10-9DB8-42E7-9B0A-3A38F050FF7F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6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E785-0D7D-4372-96C3-D27AFF7225A4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F89-40CF-4D98-A4B6-0B2D8C95C9B7}" type="datetime1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3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4586-F1EC-4C5A-AAFB-03F92BF6AB3A}" type="datetime1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B65C-A56E-4714-AF1A-06C8AB80E758}" type="datetime1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9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3B7-4228-475D-AB5C-A8754E5889FD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38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C1B8-07A7-494E-9A97-F9D0D8852310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1362-EEBE-4AC1-B1D6-38AE4A2B4827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39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Адаптация Операционной системы </a:t>
            </a:r>
            <a:r>
              <a:rPr lang="en-US" dirty="0" err="1" smtClean="0"/>
              <a:t>NetBSD</a:t>
            </a:r>
            <a:r>
              <a:rPr lang="en-US" dirty="0" smtClean="0"/>
              <a:t> </a:t>
            </a:r>
            <a:r>
              <a:rPr lang="ru-RU" dirty="0" smtClean="0"/>
              <a:t>к гетерогенной вычислительной системе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Петренко Алексей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Окончание </a:t>
            </a:r>
            <a:r>
              <a:rPr lang="ru-RU" dirty="0" err="1" smtClean="0"/>
              <a:t>портирования</a:t>
            </a:r>
            <a:r>
              <a:rPr lang="ru-RU" dirty="0" smtClean="0"/>
              <a:t> ОС</a:t>
            </a:r>
          </a:p>
          <a:p>
            <a:r>
              <a:rPr lang="ru-RU" dirty="0" smtClean="0"/>
              <a:t>Отладка на симуляторе</a:t>
            </a:r>
          </a:p>
          <a:p>
            <a:r>
              <a:rPr lang="ru-RU" dirty="0" smtClean="0"/>
              <a:t>Тесты </a:t>
            </a:r>
            <a:r>
              <a:rPr lang="ru-RU" dirty="0" err="1" smtClean="0"/>
              <a:t>производительноси</a:t>
            </a:r>
            <a:r>
              <a:rPr lang="ru-RU" dirty="0" smtClean="0"/>
              <a:t> на симуляторе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 создания гетерогенной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1690688"/>
            <a:ext cx="5392750" cy="422989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гетерогенной вычислительной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1198864"/>
            <a:ext cx="6929438" cy="502096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0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порт операционной системы </a:t>
            </a:r>
            <a:r>
              <a:rPr lang="en-US" dirty="0" err="1" smtClean="0"/>
              <a:t>NetBSD</a:t>
            </a:r>
            <a:r>
              <a:rPr lang="en-US" dirty="0" smtClean="0"/>
              <a:t> </a:t>
            </a:r>
            <a:r>
              <a:rPr lang="ru-RU" dirty="0" smtClean="0"/>
              <a:t>для архитектуры </a:t>
            </a:r>
            <a:r>
              <a:rPr lang="en-US" dirty="0" err="1" smtClean="0"/>
              <a:t>LunaCore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Адаптировать операционную систему для работы в гетерогенной вычислительной системе.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4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операционной системы </a:t>
            </a:r>
            <a:r>
              <a:rPr lang="en-US" dirty="0" err="1" smtClean="0"/>
              <a:t>NetBSD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Легкая </a:t>
            </a:r>
            <a:r>
              <a:rPr lang="ru-RU" dirty="0" err="1" smtClean="0"/>
              <a:t>портируемость</a:t>
            </a:r>
            <a:endParaRPr lang="ru-RU" dirty="0" smtClean="0"/>
          </a:p>
          <a:p>
            <a:r>
              <a:rPr lang="ru-RU" dirty="0" smtClean="0"/>
              <a:t>Подходящая лицензия</a:t>
            </a:r>
          </a:p>
          <a:p>
            <a:r>
              <a:rPr lang="ru-RU" dirty="0" smtClean="0"/>
              <a:t>Возможность построить независимое «</a:t>
            </a:r>
            <a:r>
              <a:rPr lang="en-US" dirty="0" smtClean="0"/>
              <a:t>Self – bootable</a:t>
            </a:r>
            <a:r>
              <a:rPr lang="ru-RU" dirty="0" smtClean="0"/>
              <a:t>» устройство позже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структура </a:t>
            </a:r>
            <a:r>
              <a:rPr lang="en-US" dirty="0" err="1" smtClean="0"/>
              <a:t>NetBSD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366838"/>
            <a:ext cx="4481512" cy="525567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1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 управления памятью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531341"/>
            <a:ext cx="7115175" cy="456370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7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запуска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6200"/>
            <a:ext cx="3352800" cy="678180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3933824" y="2571750"/>
            <a:ext cx="109537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3933824" y="5219700"/>
            <a:ext cx="109537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52600" y="1866037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Проблемное место из-за специфики управления виртуальной памятью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93901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Практически остановились здесь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Портированные</a:t>
            </a:r>
            <a:r>
              <a:rPr lang="ru-RU" dirty="0" smtClean="0"/>
              <a:t> 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Atomics </a:t>
            </a:r>
            <a:r>
              <a:rPr lang="ru-RU" dirty="0" smtClean="0"/>
              <a:t>– реализация атомарных операций, необходима для работы.</a:t>
            </a:r>
          </a:p>
          <a:p>
            <a:r>
              <a:rPr lang="en-US" dirty="0" err="1" smtClean="0"/>
              <a:t>copyin</a:t>
            </a:r>
            <a:r>
              <a:rPr lang="en-US" dirty="0" smtClean="0"/>
              <a:t>/</a:t>
            </a:r>
            <a:r>
              <a:rPr lang="en-US" dirty="0" err="1" smtClean="0"/>
              <a:t>copyout</a:t>
            </a:r>
            <a:r>
              <a:rPr lang="en-US" dirty="0" smtClean="0"/>
              <a:t> – </a:t>
            </a:r>
            <a:r>
              <a:rPr lang="ru-RU" dirty="0" smtClean="0"/>
              <a:t>копирование данных между адресными пространствами. </a:t>
            </a:r>
          </a:p>
          <a:p>
            <a:r>
              <a:rPr lang="en-US" dirty="0" smtClean="0"/>
              <a:t>Thread – </a:t>
            </a:r>
            <a:r>
              <a:rPr lang="ru-RU" dirty="0" smtClean="0"/>
              <a:t>создание и управление потоками.</a:t>
            </a:r>
          </a:p>
          <a:p>
            <a:r>
              <a:rPr lang="en-US" dirty="0" err="1" smtClean="0"/>
              <a:t>Locore</a:t>
            </a:r>
            <a:r>
              <a:rPr lang="en-US" dirty="0" smtClean="0"/>
              <a:t> – </a:t>
            </a:r>
            <a:r>
              <a:rPr lang="ru-RU" dirty="0" smtClean="0"/>
              <a:t>реализован для новой архитектуры.</a:t>
            </a:r>
          </a:p>
          <a:p>
            <a:r>
              <a:rPr lang="en-US" dirty="0" smtClean="0"/>
              <a:t>PMAP – </a:t>
            </a:r>
            <a:r>
              <a:rPr lang="ru-RU" dirty="0" smtClean="0"/>
              <a:t>лишь частично.</a:t>
            </a:r>
          </a:p>
          <a:p>
            <a:r>
              <a:rPr lang="en-US" dirty="0" smtClean="0"/>
              <a:t>Interrupts </a:t>
            </a:r>
            <a:r>
              <a:rPr lang="ru-RU" dirty="0" smtClean="0"/>
              <a:t>– также частично.</a:t>
            </a:r>
          </a:p>
          <a:p>
            <a:r>
              <a:rPr lang="en-US" dirty="0" err="1" smtClean="0"/>
              <a:t>Proc</a:t>
            </a:r>
            <a:r>
              <a:rPr lang="en-US" dirty="0" smtClean="0"/>
              <a:t> – </a:t>
            </a:r>
            <a:r>
              <a:rPr lang="ru-RU" dirty="0" smtClean="0"/>
              <a:t>частично.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146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Адаптация Операционной системы NetBSD к гетерогенной вычислительной системе</vt:lpstr>
      <vt:lpstr>Предпосылки создания гетерогенной системы</vt:lpstr>
      <vt:lpstr>Структура гетерогенной вычислительной системы</vt:lpstr>
      <vt:lpstr>Цели и задачи</vt:lpstr>
      <vt:lpstr>Выбор операционной системы NetBSD</vt:lpstr>
      <vt:lpstr>Модульная структура NetBSD</vt:lpstr>
      <vt:lpstr>Специфика управления памятью</vt:lpstr>
      <vt:lpstr>Процесс запуска</vt:lpstr>
      <vt:lpstr>Портированные модули</vt:lpstr>
      <vt:lpstr>Дальнейшие планы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Адаптация Операционной системы NetBSD к гетерогенной вычислительной системе</dc:title>
  <dc:creator>Кирилл</dc:creator>
  <cp:lastModifiedBy>Кирилл</cp:lastModifiedBy>
  <cp:revision>13</cp:revision>
  <dcterms:created xsi:type="dcterms:W3CDTF">2022-06-03T09:57:34Z</dcterms:created>
  <dcterms:modified xsi:type="dcterms:W3CDTF">2022-06-03T15:00:17Z</dcterms:modified>
</cp:coreProperties>
</file>