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8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C"/>
    <a:srgbClr val="87DDF5"/>
    <a:srgbClr val="75D8F3"/>
    <a:srgbClr val="8BE1D7"/>
    <a:srgbClr val="1F1F1F"/>
    <a:srgbClr val="B1B8C3"/>
    <a:srgbClr val="BEF0F0"/>
    <a:srgbClr val="A4E6F7"/>
    <a:srgbClr val="F1C2FE"/>
    <a:srgbClr val="9C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45"/>
  </p:normalViewPr>
  <p:slideViewPr>
    <p:cSldViewPr snapToGrid="0">
      <p:cViewPr varScale="1">
        <p:scale>
          <a:sx n="105" d="100"/>
          <a:sy n="105" d="100"/>
        </p:scale>
        <p:origin x="10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19798DE4-A0C5-4037-A115-4709000D93A2}"/>
    <pc:docChg chg="undo custSel delSld modSld">
      <pc:chgData name="Karine Lago" userId="f9f69525-f931-4d28-b021-a03ed4d293ff" providerId="ADAL" clId="{19798DE4-A0C5-4037-A115-4709000D93A2}" dt="2024-01-30T19:26:12.503" v="5" actId="2696"/>
      <pc:docMkLst>
        <pc:docMk/>
      </pc:docMkLst>
      <pc:sldChg chg="del">
        <pc:chgData name="Karine Lago" userId="f9f69525-f931-4d28-b021-a03ed4d293ff" providerId="ADAL" clId="{19798DE4-A0C5-4037-A115-4709000D93A2}" dt="2024-01-30T19:26:12.503" v="5" actId="2696"/>
        <pc:sldMkLst>
          <pc:docMk/>
          <pc:sldMk cId="52776741" sldId="256"/>
        </pc:sldMkLst>
      </pc:sldChg>
      <pc:sldChg chg="modSp mod">
        <pc:chgData name="Karine Lago" userId="f9f69525-f931-4d28-b021-a03ed4d293ff" providerId="ADAL" clId="{19798DE4-A0C5-4037-A115-4709000D93A2}" dt="2024-01-30T19:05:46.250" v="3" actId="1076"/>
        <pc:sldMkLst>
          <pc:docMk/>
          <pc:sldMk cId="4088446218" sldId="263"/>
        </pc:sldMkLst>
        <pc:spChg chg="mod">
          <ac:chgData name="Karine Lago" userId="f9f69525-f931-4d28-b021-a03ed4d293ff" providerId="ADAL" clId="{19798DE4-A0C5-4037-A115-4709000D93A2}" dt="2024-01-30T19:05:46.097" v="2" actId="1076"/>
          <ac:spMkLst>
            <pc:docMk/>
            <pc:sldMk cId="4088446218" sldId="263"/>
            <ac:spMk id="14" creationId="{3D345C9A-3A16-CC09-7F6E-0CCF05A1D5D0}"/>
          </ac:spMkLst>
        </pc:spChg>
        <pc:spChg chg="mod">
          <ac:chgData name="Karine Lago" userId="f9f69525-f931-4d28-b021-a03ed4d293ff" providerId="ADAL" clId="{19798DE4-A0C5-4037-A115-4709000D93A2}" dt="2024-01-30T19:05:46.250" v="3" actId="1076"/>
          <ac:spMkLst>
            <pc:docMk/>
            <pc:sldMk cId="4088446218" sldId="263"/>
            <ac:spMk id="20" creationId="{A496A4D6-2C6A-B6AF-DA08-6D0AD0F8269E}"/>
          </ac:spMkLst>
        </pc:spChg>
      </pc:sldChg>
      <pc:sldChg chg="del">
        <pc:chgData name="Karine Lago" userId="f9f69525-f931-4d28-b021-a03ed4d293ff" providerId="ADAL" clId="{19798DE4-A0C5-4037-A115-4709000D93A2}" dt="2024-01-30T19:26:07.466" v="4" actId="2696"/>
        <pc:sldMkLst>
          <pc:docMk/>
          <pc:sldMk cId="3410061257" sldId="264"/>
        </pc:sldMkLst>
      </pc:sldChg>
    </pc:docChg>
  </pc:docChgLst>
  <pc:docChgLst>
    <pc:chgData name="Karine Lago" userId="f9f69525-f931-4d28-b021-a03ed4d293ff" providerId="ADAL" clId="{8E912BD5-2B35-A141-A7E3-4068BC99EE02}"/>
    <pc:docChg chg="undo custSel modSld">
      <pc:chgData name="Karine Lago" userId="f9f69525-f931-4d28-b021-a03ed4d293ff" providerId="ADAL" clId="{8E912BD5-2B35-A141-A7E3-4068BC99EE02}" dt="2024-01-15T01:10:57.140" v="33" actId="20577"/>
      <pc:docMkLst>
        <pc:docMk/>
      </pc:docMkLst>
      <pc:sldChg chg="modSp mod">
        <pc:chgData name="Karine Lago" userId="f9f69525-f931-4d28-b021-a03ed4d293ff" providerId="ADAL" clId="{8E912BD5-2B35-A141-A7E3-4068BC99EE02}" dt="2024-01-15T01:10:57.140" v="33" actId="20577"/>
        <pc:sldMkLst>
          <pc:docMk/>
          <pc:sldMk cId="52776741" sldId="256"/>
        </pc:sldMkLst>
        <pc:spChg chg="mod">
          <ac:chgData name="Karine Lago" userId="f9f69525-f931-4d28-b021-a03ed4d293ff" providerId="ADAL" clId="{8E912BD5-2B35-A141-A7E3-4068BC99EE02}" dt="2024-01-15T01:10:49.286" v="9" actId="207"/>
          <ac:spMkLst>
            <pc:docMk/>
            <pc:sldMk cId="52776741" sldId="256"/>
            <ac:spMk id="9" creationId="{A13C34A1-C509-6D3A-836B-EE451D77A4BB}"/>
          </ac:spMkLst>
        </pc:spChg>
        <pc:spChg chg="mod">
          <ac:chgData name="Karine Lago" userId="f9f69525-f931-4d28-b021-a03ed4d293ff" providerId="ADAL" clId="{8E912BD5-2B35-A141-A7E3-4068BC99EE02}" dt="2024-01-15T01:10:48.940" v="8" actId="207"/>
          <ac:spMkLst>
            <pc:docMk/>
            <pc:sldMk cId="52776741" sldId="256"/>
            <ac:spMk id="57" creationId="{C2FA28BD-D1DE-6674-73DE-CF3C6A2F2462}"/>
          </ac:spMkLst>
        </pc:spChg>
        <pc:spChg chg="mod">
          <ac:chgData name="Karine Lago" userId="f9f69525-f931-4d28-b021-a03ed4d293ff" providerId="ADAL" clId="{8E912BD5-2B35-A141-A7E3-4068BC99EE02}" dt="2024-01-15T01:10:57.140" v="33" actId="20577"/>
          <ac:spMkLst>
            <pc:docMk/>
            <pc:sldMk cId="52776741" sldId="256"/>
            <ac:spMk id="75" creationId="{2652D2BC-E07E-F912-9A4B-29B79F121F46}"/>
          </ac:spMkLst>
        </pc:spChg>
      </pc:sldChg>
    </pc:docChg>
  </pc:docChgLst>
  <pc:docChgLst>
    <pc:chgData name="Letícia Smirelli" userId="9a174d99-b461-4025-a8a2-3e5dbe72acd4" providerId="ADAL" clId="{E581C7F2-7B26-465A-9412-B6B945FD6CA7}"/>
    <pc:docChg chg="undo custSel addSld delSld modSld sldOrd">
      <pc:chgData name="Letícia Smirelli" userId="9a174d99-b461-4025-a8a2-3e5dbe72acd4" providerId="ADAL" clId="{E581C7F2-7B26-465A-9412-B6B945FD6CA7}" dt="2024-01-27T17:23:15.940" v="1370" actId="27614"/>
      <pc:docMkLst>
        <pc:docMk/>
      </pc:docMkLst>
      <pc:sldChg chg="delSp mod">
        <pc:chgData name="Letícia Smirelli" userId="9a174d99-b461-4025-a8a2-3e5dbe72acd4" providerId="ADAL" clId="{E581C7F2-7B26-465A-9412-B6B945FD6CA7}" dt="2024-01-26T19:55:51.536" v="739" actId="478"/>
        <pc:sldMkLst>
          <pc:docMk/>
          <pc:sldMk cId="52776741" sldId="256"/>
        </pc:sldMkLst>
        <pc:spChg chg="del">
          <ac:chgData name="Letícia Smirelli" userId="9a174d99-b461-4025-a8a2-3e5dbe72acd4" providerId="ADAL" clId="{E581C7F2-7B26-465A-9412-B6B945FD6CA7}" dt="2024-01-26T19:55:51.536" v="739" actId="478"/>
          <ac:spMkLst>
            <pc:docMk/>
            <pc:sldMk cId="52776741" sldId="256"/>
            <ac:spMk id="5" creationId="{911BC17E-8EFE-0388-82FA-F89F565EC094}"/>
          </ac:spMkLst>
        </pc:spChg>
      </pc:sldChg>
      <pc:sldChg chg="addSp modSp add del mod setBg">
        <pc:chgData name="Letícia Smirelli" userId="9a174d99-b461-4025-a8a2-3e5dbe72acd4" providerId="ADAL" clId="{E581C7F2-7B26-465A-9412-B6B945FD6CA7}" dt="2024-01-26T11:06:55.509" v="680" actId="47"/>
        <pc:sldMkLst>
          <pc:docMk/>
          <pc:sldMk cId="33967182" sldId="257"/>
        </pc:sldMkLst>
        <pc:picChg chg="add">
          <ac:chgData name="Letícia Smirelli" userId="9a174d99-b461-4025-a8a2-3e5dbe72acd4" providerId="ADAL" clId="{E581C7F2-7B26-465A-9412-B6B945FD6CA7}" dt="2024-01-25T22:56:01.896" v="1" actId="22"/>
          <ac:picMkLst>
            <pc:docMk/>
            <pc:sldMk cId="33967182" sldId="257"/>
            <ac:picMk id="3" creationId="{527B2296-17FA-83C3-3006-7E78A0982758}"/>
          </ac:picMkLst>
        </pc:picChg>
        <pc:picChg chg="add mod">
          <ac:chgData name="Letícia Smirelli" userId="9a174d99-b461-4025-a8a2-3e5dbe72acd4" providerId="ADAL" clId="{E581C7F2-7B26-465A-9412-B6B945FD6CA7}" dt="2024-01-25T22:56:16.452" v="3" actId="1076"/>
          <ac:picMkLst>
            <pc:docMk/>
            <pc:sldMk cId="33967182" sldId="257"/>
            <ac:picMk id="27" creationId="{A994E228-5BA1-0704-564B-6C803C9D2F21}"/>
          </ac:picMkLst>
        </pc:picChg>
      </pc:sldChg>
      <pc:sldChg chg="addSp delSp modSp add mod ord">
        <pc:chgData name="Letícia Smirelli" userId="9a174d99-b461-4025-a8a2-3e5dbe72acd4" providerId="ADAL" clId="{E581C7F2-7B26-465A-9412-B6B945FD6CA7}" dt="2024-01-27T17:22:47.522" v="1366" actId="478"/>
        <pc:sldMkLst>
          <pc:docMk/>
          <pc:sldMk cId="3726962576" sldId="258"/>
        </pc:sldMkLst>
        <pc:spChg chg="add 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" creationId="{DA59A5B9-8759-4B55-DC29-8E0281707821}"/>
          </ac:spMkLst>
        </pc:spChg>
        <pc:spChg chg="del">
          <ac:chgData name="Letícia Smirelli" userId="9a174d99-b461-4025-a8a2-3e5dbe72acd4" providerId="ADAL" clId="{E581C7F2-7B26-465A-9412-B6B945FD6CA7}" dt="2024-01-27T17:07:54.937" v="1357" actId="478"/>
          <ac:spMkLst>
            <pc:docMk/>
            <pc:sldMk cId="3726962576" sldId="258"/>
            <ac:spMk id="5" creationId="{911BC17E-8EFE-0388-82FA-F89F565EC094}"/>
          </ac:spMkLst>
        </pc:spChg>
        <pc:spChg chg="del mod">
          <ac:chgData name="Letícia Smirelli" userId="9a174d99-b461-4025-a8a2-3e5dbe72acd4" providerId="ADAL" clId="{E581C7F2-7B26-465A-9412-B6B945FD6CA7}" dt="2024-01-25T23:00:58.223" v="129" actId="478"/>
          <ac:spMkLst>
            <pc:docMk/>
            <pc:sldMk cId="3726962576" sldId="258"/>
            <ac:spMk id="6" creationId="{34B02160-BBCC-26C5-3189-177E847F8EAA}"/>
          </ac:spMkLst>
        </pc:spChg>
        <pc:spChg chg="add del mod">
          <ac:chgData name="Letícia Smirelli" userId="9a174d99-b461-4025-a8a2-3e5dbe72acd4" providerId="ADAL" clId="{E581C7F2-7B26-465A-9412-B6B945FD6CA7}" dt="2024-01-25T23:00:53.126" v="122" actId="478"/>
          <ac:spMkLst>
            <pc:docMk/>
            <pc:sldMk cId="3726962576" sldId="258"/>
            <ac:spMk id="8" creationId="{8D953FE5-1A22-504D-D07B-EE315D82649B}"/>
          </ac:spMkLst>
        </pc:spChg>
        <pc:spChg chg="del mod">
          <ac:chgData name="Letícia Smirelli" userId="9a174d99-b461-4025-a8a2-3e5dbe72acd4" providerId="ADAL" clId="{E581C7F2-7B26-465A-9412-B6B945FD6CA7}" dt="2024-01-25T23:00:55.374" v="126" actId="478"/>
          <ac:spMkLst>
            <pc:docMk/>
            <pc:sldMk cId="3726962576" sldId="258"/>
            <ac:spMk id="9" creationId="{A13C34A1-C509-6D3A-836B-EE451D77A4BB}"/>
          </ac:spMkLst>
        </pc:spChg>
        <pc:spChg chg="del">
          <ac:chgData name="Letícia Smirelli" userId="9a174d99-b461-4025-a8a2-3e5dbe72acd4" providerId="ADAL" clId="{E581C7F2-7B26-465A-9412-B6B945FD6CA7}" dt="2024-01-25T22:56:27.395" v="7" actId="478"/>
          <ac:spMkLst>
            <pc:docMk/>
            <pc:sldMk cId="3726962576" sldId="258"/>
            <ac:spMk id="10" creationId="{38679709-8B7A-754F-0748-8E6FBCBE1B56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1" creationId="{E5B20939-E573-F697-6DC4-30770D30C9B7}"/>
          </ac:spMkLst>
        </pc:spChg>
        <pc:spChg chg="del mod">
          <ac:chgData name="Letícia Smirelli" userId="9a174d99-b461-4025-a8a2-3e5dbe72acd4" providerId="ADAL" clId="{E581C7F2-7B26-465A-9412-B6B945FD6CA7}" dt="2024-01-25T23:00:55.006" v="125" actId="478"/>
          <ac:spMkLst>
            <pc:docMk/>
            <pc:sldMk cId="3726962576" sldId="258"/>
            <ac:spMk id="12" creationId="{F4E6DE1F-52E0-1C21-75C3-A9AEF3C6D9FD}"/>
          </ac:spMkLst>
        </pc:spChg>
        <pc:spChg chg="del mod">
          <ac:chgData name="Letícia Smirelli" userId="9a174d99-b461-4025-a8a2-3e5dbe72acd4" providerId="ADAL" clId="{E581C7F2-7B26-465A-9412-B6B945FD6CA7}" dt="2024-01-25T23:00:53.798" v="123" actId="478"/>
          <ac:spMkLst>
            <pc:docMk/>
            <pc:sldMk cId="3726962576" sldId="258"/>
            <ac:spMk id="13" creationId="{DCFA3588-0212-2B63-A6D5-30083CC76DF8}"/>
          </ac:spMkLst>
        </pc:spChg>
        <pc:spChg chg="del mod">
          <ac:chgData name="Letícia Smirelli" userId="9a174d99-b461-4025-a8a2-3e5dbe72acd4" providerId="ADAL" clId="{E581C7F2-7B26-465A-9412-B6B945FD6CA7}" dt="2024-01-25T23:00:52.545" v="121" actId="478"/>
          <ac:spMkLst>
            <pc:docMk/>
            <pc:sldMk cId="3726962576" sldId="258"/>
            <ac:spMk id="14" creationId="{3D345C9A-3A16-CC09-7F6E-0CCF05A1D5D0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5" creationId="{954995B6-2F70-CE25-7D97-3FA35BC2CC07}"/>
          </ac:spMkLst>
        </pc:spChg>
        <pc:spChg chg="del mod">
          <ac:chgData name="Letícia Smirelli" userId="9a174d99-b461-4025-a8a2-3e5dbe72acd4" providerId="ADAL" clId="{E581C7F2-7B26-465A-9412-B6B945FD6CA7}" dt="2024-01-25T23:00:34.793" v="114" actId="478"/>
          <ac:spMkLst>
            <pc:docMk/>
            <pc:sldMk cId="3726962576" sldId="258"/>
            <ac:spMk id="16" creationId="{98727CDC-CD14-B5F5-DD42-C3224CB8F011}"/>
          </ac:spMkLst>
        </pc:spChg>
        <pc:spChg chg="del mod">
          <ac:chgData name="Letícia Smirelli" userId="9a174d99-b461-4025-a8a2-3e5dbe72acd4" providerId="ADAL" clId="{E581C7F2-7B26-465A-9412-B6B945FD6CA7}" dt="2024-01-25T23:00:12.990" v="48" actId="478"/>
          <ac:spMkLst>
            <pc:docMk/>
            <pc:sldMk cId="3726962576" sldId="258"/>
            <ac:spMk id="17" creationId="{A499DB88-EDE7-559E-92A3-5E89B364FD1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18" creationId="{E387B756-C99C-ED67-9A11-1612092BCF80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19" creationId="{9AFBA66A-50BC-1C52-E82A-B4E1B45CE518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20" creationId="{E0E71C68-26D9-7091-D830-16581F05BD8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1" creationId="{29494BC5-0FCA-5F4F-7BEB-A69E46F87DED}"/>
          </ac:spMkLst>
        </pc:spChg>
        <pc:spChg chg="del mod">
          <ac:chgData name="Letícia Smirelli" userId="9a174d99-b461-4025-a8a2-3e5dbe72acd4" providerId="ADAL" clId="{E581C7F2-7B26-465A-9412-B6B945FD6CA7}" dt="2024-01-25T23:00:12.091" v="47" actId="478"/>
          <ac:spMkLst>
            <pc:docMk/>
            <pc:sldMk cId="3726962576" sldId="258"/>
            <ac:spMk id="22" creationId="{B28D85C3-DFA2-81ED-CF12-91493887EDE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3" creationId="{6B5A9784-B09E-5A97-4350-F9AF12062EA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4" creationId="{BA7B9B34-6CA9-522C-A1D2-A8C1CB5D1F74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5" creationId="{39189CD1-7036-F6FD-9D36-F3B4533440F9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26" creationId="{3BE1BE3F-2D81-1EE1-D6A9-0FF33CA5A9A1}"/>
          </ac:spMkLst>
        </pc:spChg>
        <pc:spChg chg="add del mod">
          <ac:chgData name="Letícia Smirelli" userId="9a174d99-b461-4025-a8a2-3e5dbe72acd4" providerId="ADAL" clId="{E581C7F2-7B26-465A-9412-B6B945FD6CA7}" dt="2024-01-27T17:22:47.522" v="1366" actId="478"/>
          <ac:spMkLst>
            <pc:docMk/>
            <pc:sldMk cId="3726962576" sldId="258"/>
            <ac:spMk id="29" creationId="{4EEC3865-3F60-9E2A-89A5-F761CB27D8B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46" creationId="{077875E1-A7C1-B722-E1D3-E9F93F37C685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0" creationId="{721B26E8-0AE1-E63A-FE50-1689A3BB3F97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1" creationId="{2F34EBDF-6965-B851-A6FD-243CE537A834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2" creationId="{12B5B381-4093-1624-ADBF-690562E50C49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3" creationId="{9D2EC31C-EF1B-B18D-B56F-77029F67ED6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5" creationId="{8F297C51-4CE1-D194-E686-1EC1D22D4C9C}"/>
          </ac:spMkLst>
        </pc:spChg>
        <pc:spChg chg="del mod">
          <ac:chgData name="Letícia Smirelli" userId="9a174d99-b461-4025-a8a2-3e5dbe72acd4" providerId="ADAL" clId="{E581C7F2-7B26-465A-9412-B6B945FD6CA7}" dt="2024-01-25T23:00:13.935" v="50" actId="478"/>
          <ac:spMkLst>
            <pc:docMk/>
            <pc:sldMk cId="3726962576" sldId="258"/>
            <ac:spMk id="56" creationId="{9E92F257-9A84-5848-04B4-3224C02D2CEB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7" creationId="{C2FA28BD-D1DE-6674-73DE-CF3C6A2F2462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8" creationId="{9D8DAF38-FA56-DA4E-F604-F96F58D67840}"/>
          </ac:spMkLst>
        </pc:spChg>
        <pc:spChg chg="del mod">
          <ac:chgData name="Letícia Smirelli" userId="9a174d99-b461-4025-a8a2-3e5dbe72acd4" providerId="ADAL" clId="{E581C7F2-7B26-465A-9412-B6B945FD6CA7}" dt="2024-01-25T23:01:00.925" v="130" actId="478"/>
          <ac:spMkLst>
            <pc:docMk/>
            <pc:sldMk cId="3726962576" sldId="258"/>
            <ac:spMk id="59" creationId="{376C62BD-4AD4-8B7B-6084-42CFF1E74C8C}"/>
          </ac:spMkLst>
        </pc:spChg>
        <pc:picChg chg="del mod">
          <ac:chgData name="Letícia Smirelli" userId="9a174d99-b461-4025-a8a2-3e5dbe72acd4" providerId="ADAL" clId="{E581C7F2-7B26-465A-9412-B6B945FD6CA7}" dt="2024-01-25T23:01:02.948" v="132" actId="478"/>
          <ac:picMkLst>
            <pc:docMk/>
            <pc:sldMk cId="3726962576" sldId="258"/>
            <ac:picMk id="3" creationId="{527B2296-17FA-83C3-3006-7E78A0982758}"/>
          </ac:picMkLst>
        </pc:picChg>
        <pc:picChg chg="del mod">
          <ac:chgData name="Letícia Smirelli" userId="9a174d99-b461-4025-a8a2-3e5dbe72acd4" providerId="ADAL" clId="{E581C7F2-7B26-465A-9412-B6B945FD6CA7}" dt="2024-01-25T23:01:01.695" v="131" actId="478"/>
          <ac:picMkLst>
            <pc:docMk/>
            <pc:sldMk cId="3726962576" sldId="258"/>
            <ac:picMk id="27" creationId="{A994E228-5BA1-0704-564B-6C803C9D2F21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31" creationId="{5A61D675-3CF6-9D73-5864-4775D2ECD8A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33" creationId="{FC7B3D1C-9682-FF2C-CD0F-4B36D2E9EBC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1" creationId="{04701195-78E9-39B0-7019-BC7313F4073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3" creationId="{9054E8DA-366E-1F63-7E30-86CBD4272BB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5" creationId="{56657A83-D6B7-2926-946E-ABB4E58A5FC2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7" creationId="{56B807E6-F67F-3E93-8C72-8189C5177383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69" creationId="{F735EBC1-C09B-382C-980E-55CB256C2BC8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71" creationId="{23914357-F7C0-D270-104A-D02932AE0DF9}"/>
          </ac:picMkLst>
        </pc:picChg>
        <pc:picChg chg="del mod">
          <ac:chgData name="Letícia Smirelli" userId="9a174d99-b461-4025-a8a2-3e5dbe72acd4" providerId="ADAL" clId="{E581C7F2-7B26-465A-9412-B6B945FD6CA7}" dt="2024-01-25T23:00:13.440" v="49" actId="478"/>
          <ac:picMkLst>
            <pc:docMk/>
            <pc:sldMk cId="3726962576" sldId="258"/>
            <ac:picMk id="73" creationId="{D8B455AD-467B-52CA-E6B6-9ACF36EC33B9}"/>
          </ac:picMkLst>
        </pc:picChg>
        <pc:picChg chg="del mod">
          <ac:chgData name="Letícia Smirelli" userId="9a174d99-b461-4025-a8a2-3e5dbe72acd4" providerId="ADAL" clId="{E581C7F2-7B26-465A-9412-B6B945FD6CA7}" dt="2024-01-25T23:01:00.925" v="130" actId="478"/>
          <ac:picMkLst>
            <pc:docMk/>
            <pc:sldMk cId="3726962576" sldId="258"/>
            <ac:picMk id="74" creationId="{6A3DFBD3-CEF1-256F-46EF-B9A4CEC24862}"/>
          </ac:picMkLst>
        </pc:picChg>
      </pc:sldChg>
      <pc:sldChg chg="addSp delSp modSp add del mod ord">
        <pc:chgData name="Letícia Smirelli" userId="9a174d99-b461-4025-a8a2-3e5dbe72acd4" providerId="ADAL" clId="{E581C7F2-7B26-465A-9412-B6B945FD6CA7}" dt="2024-01-27T17:08:05.212" v="1360" actId="47"/>
        <pc:sldMkLst>
          <pc:docMk/>
          <pc:sldMk cId="984740192" sldId="259"/>
        </pc:sldMkLst>
        <pc:spChg chg="del mod ord">
          <ac:chgData name="Letícia Smirelli" userId="9a174d99-b461-4025-a8a2-3e5dbe72acd4" providerId="ADAL" clId="{E581C7F2-7B26-465A-9412-B6B945FD6CA7}" dt="2024-01-25T23:23:25.868" v="640" actId="478"/>
          <ac:spMkLst>
            <pc:docMk/>
            <pc:sldMk cId="984740192" sldId="259"/>
            <ac:spMk id="2" creationId="{DA59A5B9-8759-4B55-DC29-8E0281707821}"/>
          </ac:spMkLst>
        </pc:spChg>
        <pc:spChg chg="add del mod ord">
          <ac:chgData name="Letícia Smirelli" userId="9a174d99-b461-4025-a8a2-3e5dbe72acd4" providerId="ADAL" clId="{E581C7F2-7B26-465A-9412-B6B945FD6CA7}" dt="2024-01-25T23:15:23.725" v="511" actId="478"/>
          <ac:spMkLst>
            <pc:docMk/>
            <pc:sldMk cId="984740192" sldId="259"/>
            <ac:spMk id="4" creationId="{86DE0A77-1E49-3706-D355-E233402029B1}"/>
          </ac:spMkLst>
        </pc:spChg>
        <pc:spChg chg="del">
          <ac:chgData name="Letícia Smirelli" userId="9a174d99-b461-4025-a8a2-3e5dbe72acd4" providerId="ADAL" clId="{E581C7F2-7B26-465A-9412-B6B945FD6CA7}" dt="2024-01-25T23:01:44.985" v="143" actId="478"/>
          <ac:spMkLst>
            <pc:docMk/>
            <pc:sldMk cId="984740192" sldId="259"/>
            <ac:spMk id="5" creationId="{911BC17E-8EFE-0388-82FA-F89F565EC094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6" creationId="{34B02160-BBCC-26C5-3189-177E847F8EAA}"/>
          </ac:spMkLst>
        </pc:spChg>
        <pc:spChg chg="mod ord">
          <ac:chgData name="Letícia Smirelli" userId="9a174d99-b461-4025-a8a2-3e5dbe72acd4" providerId="ADAL" clId="{E581C7F2-7B26-465A-9412-B6B945FD6CA7}" dt="2024-01-25T23:18:00.079" v="543" actId="34135"/>
          <ac:spMkLst>
            <pc:docMk/>
            <pc:sldMk cId="984740192" sldId="259"/>
            <ac:spMk id="8" creationId="{8D953FE5-1A22-504D-D07B-EE315D82649B}"/>
          </ac:spMkLst>
        </pc:spChg>
        <pc:spChg chg="mod">
          <ac:chgData name="Letícia Smirelli" userId="9a174d99-b461-4025-a8a2-3e5dbe72acd4" providerId="ADAL" clId="{E581C7F2-7B26-465A-9412-B6B945FD6CA7}" dt="2024-01-26T11:08:37.965" v="699" actId="14100"/>
          <ac:spMkLst>
            <pc:docMk/>
            <pc:sldMk cId="984740192" sldId="259"/>
            <ac:spMk id="9" creationId="{A13C34A1-C509-6D3A-836B-EE451D77A4BB}"/>
          </ac:spMkLst>
        </pc:spChg>
        <pc:spChg chg="add del mod">
          <ac:chgData name="Letícia Smirelli" userId="9a174d99-b461-4025-a8a2-3e5dbe72acd4" providerId="ADAL" clId="{E581C7F2-7B26-465A-9412-B6B945FD6CA7}" dt="2024-01-25T23:04:57.866" v="200" actId="478"/>
          <ac:spMkLst>
            <pc:docMk/>
            <pc:sldMk cId="984740192" sldId="259"/>
            <ac:spMk id="10" creationId="{3B0A9F5C-1ED0-433C-EACB-AF87F7188084}"/>
          </ac:spMkLst>
        </pc:spChg>
        <pc:spChg chg="add del mod ord">
          <ac:chgData name="Letícia Smirelli" userId="9a174d99-b461-4025-a8a2-3e5dbe72acd4" providerId="ADAL" clId="{E581C7F2-7B26-465A-9412-B6B945FD6CA7}" dt="2024-01-26T11:10:19.492" v="708" actId="1076"/>
          <ac:spMkLst>
            <pc:docMk/>
            <pc:sldMk cId="984740192" sldId="259"/>
            <ac:spMk id="11" creationId="{E5B20939-E573-F697-6DC4-30770D30C9B7}"/>
          </ac:spMkLst>
        </pc:spChg>
        <pc:spChg chg="mod">
          <ac:chgData name="Letícia Smirelli" userId="9a174d99-b461-4025-a8a2-3e5dbe72acd4" providerId="ADAL" clId="{E581C7F2-7B26-465A-9412-B6B945FD6CA7}" dt="2024-01-26T11:07:25.564" v="681" actId="14100"/>
          <ac:spMkLst>
            <pc:docMk/>
            <pc:sldMk cId="984740192" sldId="259"/>
            <ac:spMk id="12" creationId="{F4E6DE1F-52E0-1C21-75C3-A9AEF3C6D9FD}"/>
          </ac:spMkLst>
        </pc:spChg>
        <pc:spChg chg="del mod">
          <ac:chgData name="Letícia Smirelli" userId="9a174d99-b461-4025-a8a2-3e5dbe72acd4" providerId="ADAL" clId="{E581C7F2-7B26-465A-9412-B6B945FD6CA7}" dt="2024-01-25T23:15:24.505" v="512" actId="478"/>
          <ac:spMkLst>
            <pc:docMk/>
            <pc:sldMk cId="984740192" sldId="259"/>
            <ac:spMk id="13" creationId="{DCFA3588-0212-2B63-A6D5-30083CC76DF8}"/>
          </ac:spMkLst>
        </pc:spChg>
        <pc:spChg chg="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14" creationId="{3D345C9A-3A16-CC09-7F6E-0CCF05A1D5D0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15" creationId="{6429E8C9-BA31-C5DA-0079-2FCE8B9FF699}"/>
          </ac:spMkLst>
        </pc:spChg>
        <pc:spChg chg="del mod">
          <ac:chgData name="Letícia Smirelli" userId="9a174d99-b461-4025-a8a2-3e5dbe72acd4" providerId="ADAL" clId="{E581C7F2-7B26-465A-9412-B6B945FD6CA7}" dt="2024-01-25T23:15:25.121" v="513" actId="478"/>
          <ac:spMkLst>
            <pc:docMk/>
            <pc:sldMk cId="984740192" sldId="259"/>
            <ac:spMk id="15" creationId="{954995B6-2F70-CE25-7D97-3FA35BC2CC07}"/>
          </ac:spMkLst>
        </pc:spChg>
        <pc:spChg chg="add mod">
          <ac:chgData name="Letícia Smirelli" userId="9a174d99-b461-4025-a8a2-3e5dbe72acd4" providerId="ADAL" clId="{E581C7F2-7B26-465A-9412-B6B945FD6CA7}" dt="2024-01-25T23:08:16.012" v="284" actId="14100"/>
          <ac:spMkLst>
            <pc:docMk/>
            <pc:sldMk cId="984740192" sldId="259"/>
            <ac:spMk id="16" creationId="{22320B46-043A-FF9E-315C-B0F3BB77CF87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18" creationId="{A9873247-50DD-2C7D-A90D-134D0FE3DAD4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18" creationId="{E387B756-C99C-ED67-9A11-1612092BCF80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19" creationId="{9AFBA66A-50BC-1C52-E82A-B4E1B45CE518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20" creationId="{E0E71C68-26D9-7091-D830-16581F05BD82}"/>
          </ac:spMkLst>
        </pc:spChg>
        <pc:spChg chg="del mod">
          <ac:chgData name="Letícia Smirelli" userId="9a174d99-b461-4025-a8a2-3e5dbe72acd4" providerId="ADAL" clId="{E581C7F2-7B26-465A-9412-B6B945FD6CA7}" dt="2024-01-27T15:21:06.269" v="1006" actId="478"/>
          <ac:spMkLst>
            <pc:docMk/>
            <pc:sldMk cId="984740192" sldId="259"/>
            <ac:spMk id="21" creationId="{29494BC5-0FCA-5F4F-7BEB-A69E46F87DED}"/>
          </ac:spMkLst>
        </pc:spChg>
        <pc:spChg chg="add mod ord">
          <ac:chgData name="Letícia Smirelli" userId="9a174d99-b461-4025-a8a2-3e5dbe72acd4" providerId="ADAL" clId="{E581C7F2-7B26-465A-9412-B6B945FD6CA7}" dt="2024-01-27T14:42:34" v="962" actId="1076"/>
          <ac:spMkLst>
            <pc:docMk/>
            <pc:sldMk cId="984740192" sldId="259"/>
            <ac:spMk id="22" creationId="{3ABEB9CD-4925-78FD-DD11-0F74D389950A}"/>
          </ac:spMkLst>
        </pc:spChg>
        <pc:spChg chg="mod ord">
          <ac:chgData name="Letícia Smirelli" userId="9a174d99-b461-4025-a8a2-3e5dbe72acd4" providerId="ADAL" clId="{E581C7F2-7B26-465A-9412-B6B945FD6CA7}" dt="2024-01-26T11:11:16.593" v="729" actId="552"/>
          <ac:spMkLst>
            <pc:docMk/>
            <pc:sldMk cId="984740192" sldId="259"/>
            <ac:spMk id="23" creationId="{6B5A9784-B09E-5A97-4350-F9AF12062EA2}"/>
          </ac:spMkLst>
        </pc:spChg>
        <pc:spChg chg="mod ord">
          <ac:chgData name="Letícia Smirelli" userId="9a174d99-b461-4025-a8a2-3e5dbe72acd4" providerId="ADAL" clId="{E581C7F2-7B26-465A-9412-B6B945FD6CA7}" dt="2024-01-26T11:07:57.583" v="692" actId="1038"/>
          <ac:spMkLst>
            <pc:docMk/>
            <pc:sldMk cId="984740192" sldId="259"/>
            <ac:spMk id="24" creationId="{BA7B9B34-6CA9-522C-A1D2-A8C1CB5D1F74}"/>
          </ac:spMkLst>
        </pc:spChg>
        <pc:spChg chg="mod">
          <ac:chgData name="Letícia Smirelli" userId="9a174d99-b461-4025-a8a2-3e5dbe72acd4" providerId="ADAL" clId="{E581C7F2-7B26-465A-9412-B6B945FD6CA7}" dt="2024-01-26T11:11:16.593" v="729" actId="552"/>
          <ac:spMkLst>
            <pc:docMk/>
            <pc:sldMk cId="984740192" sldId="259"/>
            <ac:spMk id="25" creationId="{39189CD1-7036-F6FD-9D36-F3B4533440F9}"/>
          </ac:spMkLst>
        </pc:spChg>
        <pc:spChg chg="mod ord">
          <ac:chgData name="Letícia Smirelli" userId="9a174d99-b461-4025-a8a2-3e5dbe72acd4" providerId="ADAL" clId="{E581C7F2-7B26-465A-9412-B6B945FD6CA7}" dt="2024-01-26T11:08:19.799" v="695" actId="1076"/>
          <ac:spMkLst>
            <pc:docMk/>
            <pc:sldMk cId="984740192" sldId="259"/>
            <ac:spMk id="26" creationId="{3BE1BE3F-2D81-1EE1-D6A9-0FF33CA5A9A1}"/>
          </ac:spMkLst>
        </pc:spChg>
        <pc:spChg chg="add mod">
          <ac:chgData name="Letícia Smirelli" userId="9a174d99-b461-4025-a8a2-3e5dbe72acd4" providerId="ADAL" clId="{E581C7F2-7B26-465A-9412-B6B945FD6CA7}" dt="2024-01-27T14:42:54.723" v="967" actId="1036"/>
          <ac:spMkLst>
            <pc:docMk/>
            <pc:sldMk cId="984740192" sldId="259"/>
            <ac:spMk id="28" creationId="{D65A971B-EF9F-E3CF-D077-D4DC8DCC1D46}"/>
          </ac:spMkLst>
        </pc:spChg>
        <pc:spChg chg="del mod">
          <ac:chgData name="Letícia Smirelli" userId="9a174d99-b461-4025-a8a2-3e5dbe72acd4" providerId="ADAL" clId="{E581C7F2-7B26-465A-9412-B6B945FD6CA7}" dt="2024-01-27T15:24:16.252" v="1059" actId="21"/>
          <ac:spMkLst>
            <pc:docMk/>
            <pc:sldMk cId="984740192" sldId="259"/>
            <ac:spMk id="29" creationId="{4EEC3865-3F60-9E2A-89A5-F761CB27D8B5}"/>
          </ac:spMkLst>
        </pc:spChg>
        <pc:spChg chg="add mod">
          <ac:chgData name="Letícia Smirelli" userId="9a174d99-b461-4025-a8a2-3e5dbe72acd4" providerId="ADAL" clId="{E581C7F2-7B26-465A-9412-B6B945FD6CA7}" dt="2024-01-27T15:24:51.289" v="1068" actId="1076"/>
          <ac:spMkLst>
            <pc:docMk/>
            <pc:sldMk cId="984740192" sldId="259"/>
            <ac:spMk id="30" creationId="{BB9EB720-CFD7-4A28-8FEA-833CD66A071E}"/>
          </ac:spMkLst>
        </pc:spChg>
        <pc:spChg chg="add mod or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5" creationId="{71E8FD4A-DD83-4872-2717-40DBF4940405}"/>
          </ac:spMkLst>
        </pc:spChg>
        <pc:spChg chg="add 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6" creationId="{39433576-439F-4DF5-0CFD-D077D31E71FB}"/>
          </ac:spMkLst>
        </pc:spChg>
        <pc:spChg chg="add mod">
          <ac:chgData name="Letícia Smirelli" userId="9a174d99-b461-4025-a8a2-3e5dbe72acd4" providerId="ADAL" clId="{E581C7F2-7B26-465A-9412-B6B945FD6CA7}" dt="2024-01-27T14:41:05.830" v="942" actId="208"/>
          <ac:spMkLst>
            <pc:docMk/>
            <pc:sldMk cId="984740192" sldId="259"/>
            <ac:spMk id="37" creationId="{58A344FD-0574-047B-2065-35E7A4D691DC}"/>
          </ac:spMkLst>
        </pc:spChg>
        <pc:spChg chg="add mod">
          <ac:chgData name="Letícia Smirelli" userId="9a174d99-b461-4025-a8a2-3e5dbe72acd4" providerId="ADAL" clId="{E581C7F2-7B26-465A-9412-B6B945FD6CA7}" dt="2024-01-27T14:42:27.724" v="959" actId="14100"/>
          <ac:spMkLst>
            <pc:docMk/>
            <pc:sldMk cId="984740192" sldId="259"/>
            <ac:spMk id="41" creationId="{2442C12C-AACD-055D-7C64-BBFC1F57DDB3}"/>
          </ac:spMkLst>
        </pc:spChg>
        <pc:spChg chg="add mod">
          <ac:chgData name="Letícia Smirelli" userId="9a174d99-b461-4025-a8a2-3e5dbe72acd4" providerId="ADAL" clId="{E581C7F2-7B26-465A-9412-B6B945FD6CA7}" dt="2024-01-27T14:16:11.013" v="853" actId="1076"/>
          <ac:spMkLst>
            <pc:docMk/>
            <pc:sldMk cId="984740192" sldId="259"/>
            <ac:spMk id="42" creationId="{6A1303D6-7C5D-465F-CF0C-F7D218F19D6D}"/>
          </ac:spMkLst>
        </pc:spChg>
        <pc:spChg chg="del mod">
          <ac:chgData name="Letícia Smirelli" userId="9a174d99-b461-4025-a8a2-3e5dbe72acd4" providerId="ADAL" clId="{E581C7F2-7B26-465A-9412-B6B945FD6CA7}" dt="2024-01-25T23:05:05.306" v="209" actId="478"/>
          <ac:spMkLst>
            <pc:docMk/>
            <pc:sldMk cId="984740192" sldId="259"/>
            <ac:spMk id="46" creationId="{077875E1-A7C1-B722-E1D3-E9F93F37C685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6" creationId="{3CF6279A-00E8-9D51-50F0-086C1CA7AAD1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7" creationId="{17E5AE98-6528-6AEA-DA20-56639863417F}"/>
          </ac:spMkLst>
        </pc:spChg>
        <pc:spChg chg="add mod">
          <ac:chgData name="Letícia Smirelli" userId="9a174d99-b461-4025-a8a2-3e5dbe72acd4" providerId="ADAL" clId="{E581C7F2-7B26-465A-9412-B6B945FD6CA7}" dt="2024-01-27T15:25:04.627" v="1070"/>
          <ac:spMkLst>
            <pc:docMk/>
            <pc:sldMk cId="984740192" sldId="259"/>
            <ac:spMk id="48" creationId="{B0793B27-9262-A4EC-8720-DDE2A0904A60}"/>
          </ac:spMkLst>
        </pc:spChg>
        <pc:spChg chg="del mod">
          <ac:chgData name="Letícia Smirelli" userId="9a174d99-b461-4025-a8a2-3e5dbe72acd4" providerId="ADAL" clId="{E581C7F2-7B26-465A-9412-B6B945FD6CA7}" dt="2024-01-25T23:06:08.201" v="231" actId="478"/>
          <ac:spMkLst>
            <pc:docMk/>
            <pc:sldMk cId="984740192" sldId="259"/>
            <ac:spMk id="50" creationId="{721B26E8-0AE1-E63A-FE50-1689A3BB3F97}"/>
          </ac:spMkLst>
        </pc:spChg>
        <pc:spChg chg="del mod">
          <ac:chgData name="Letícia Smirelli" userId="9a174d99-b461-4025-a8a2-3e5dbe72acd4" providerId="ADAL" clId="{E581C7F2-7B26-465A-9412-B6B945FD6CA7}" dt="2024-01-25T23:06:12.063" v="234" actId="478"/>
          <ac:spMkLst>
            <pc:docMk/>
            <pc:sldMk cId="984740192" sldId="259"/>
            <ac:spMk id="51" creationId="{2F34EBDF-6965-B851-A6FD-243CE537A834}"/>
          </ac:spMkLst>
        </pc:spChg>
        <pc:spChg chg="del mod">
          <ac:chgData name="Letícia Smirelli" userId="9a174d99-b461-4025-a8a2-3e5dbe72acd4" providerId="ADAL" clId="{E581C7F2-7B26-465A-9412-B6B945FD6CA7}" dt="2024-01-25T23:06:14.636" v="235" actId="478"/>
          <ac:spMkLst>
            <pc:docMk/>
            <pc:sldMk cId="984740192" sldId="259"/>
            <ac:spMk id="52" creationId="{12B5B381-4093-1624-ADBF-690562E50C49}"/>
          </ac:spMkLst>
        </pc:spChg>
        <pc:spChg chg="del mod">
          <ac:chgData name="Letícia Smirelli" userId="9a174d99-b461-4025-a8a2-3e5dbe72acd4" providerId="ADAL" clId="{E581C7F2-7B26-465A-9412-B6B945FD6CA7}" dt="2024-01-25T23:06:07.571" v="230" actId="478"/>
          <ac:spMkLst>
            <pc:docMk/>
            <pc:sldMk cId="984740192" sldId="259"/>
            <ac:spMk id="53" creationId="{9D2EC31C-EF1B-B18D-B56F-77029F67ED62}"/>
          </ac:spMkLst>
        </pc:spChg>
        <pc:spChg chg="del mod">
          <ac:chgData name="Letícia Smirelli" userId="9a174d99-b461-4025-a8a2-3e5dbe72acd4" providerId="ADAL" clId="{E581C7F2-7B26-465A-9412-B6B945FD6CA7}" dt="2024-01-25T23:06:03.513" v="224" actId="478"/>
          <ac:spMkLst>
            <pc:docMk/>
            <pc:sldMk cId="984740192" sldId="259"/>
            <ac:spMk id="55" creationId="{8F297C51-4CE1-D194-E686-1EC1D22D4C9C}"/>
          </ac:spMkLst>
        </pc:spChg>
        <pc:spChg chg="del mod">
          <ac:chgData name="Letícia Smirelli" userId="9a174d99-b461-4025-a8a2-3e5dbe72acd4" providerId="ADAL" clId="{E581C7F2-7B26-465A-9412-B6B945FD6CA7}" dt="2024-01-25T23:06:04.601" v="226" actId="478"/>
          <ac:spMkLst>
            <pc:docMk/>
            <pc:sldMk cId="984740192" sldId="259"/>
            <ac:spMk id="57" creationId="{C2FA28BD-D1DE-6674-73DE-CF3C6A2F2462}"/>
          </ac:spMkLst>
        </pc:spChg>
        <pc:spChg chg="del mod">
          <ac:chgData name="Letícia Smirelli" userId="9a174d99-b461-4025-a8a2-3e5dbe72acd4" providerId="ADAL" clId="{E581C7F2-7B26-465A-9412-B6B945FD6CA7}" dt="2024-01-25T23:06:06.377" v="228" actId="478"/>
          <ac:spMkLst>
            <pc:docMk/>
            <pc:sldMk cId="984740192" sldId="259"/>
            <ac:spMk id="58" creationId="{9D8DAF38-FA56-DA4E-F604-F96F58D67840}"/>
          </ac:spMkLst>
        </pc:spChg>
        <pc:spChg chg="del mod">
          <ac:chgData name="Letícia Smirelli" userId="9a174d99-b461-4025-a8a2-3e5dbe72acd4" providerId="ADAL" clId="{E581C7F2-7B26-465A-9412-B6B945FD6CA7}" dt="2024-01-25T23:05:25.623" v="213" actId="478"/>
          <ac:spMkLst>
            <pc:docMk/>
            <pc:sldMk cId="984740192" sldId="259"/>
            <ac:spMk id="59" creationId="{376C62BD-4AD4-8B7B-6084-42CFF1E74C8C}"/>
          </ac:spMkLst>
        </pc:spChg>
        <pc:spChg chg="mod">
          <ac:chgData name="Letícia Smirelli" userId="9a174d99-b461-4025-a8a2-3e5dbe72acd4" providerId="ADAL" clId="{E581C7F2-7B26-465A-9412-B6B945FD6CA7}" dt="2024-01-27T14:42:56.073" v="970" actId="1036"/>
          <ac:spMkLst>
            <pc:docMk/>
            <pc:sldMk cId="984740192" sldId="259"/>
            <ac:spMk id="75" creationId="{2652D2BC-E07E-F912-9A4B-29B79F121F46}"/>
          </ac:spMkLst>
        </pc:spChg>
        <pc:picChg chg="del mod">
          <ac:chgData name="Letícia Smirelli" userId="9a174d99-b461-4025-a8a2-3e5dbe72acd4" providerId="ADAL" clId="{E581C7F2-7B26-465A-9412-B6B945FD6CA7}" dt="2024-01-25T23:19:58.504" v="571" actId="478"/>
          <ac:picMkLst>
            <pc:docMk/>
            <pc:sldMk cId="984740192" sldId="259"/>
            <ac:picMk id="3" creationId="{527B2296-17FA-83C3-3006-7E78A0982758}"/>
          </ac:picMkLst>
        </pc:picChg>
        <pc:picChg chg="add mod">
          <ac:chgData name="Letícia Smirelli" userId="9a174d99-b461-4025-a8a2-3e5dbe72acd4" providerId="ADAL" clId="{E581C7F2-7B26-465A-9412-B6B945FD6CA7}" dt="2024-01-27T14:36:50.569" v="916" actId="12788"/>
          <ac:picMkLst>
            <pc:docMk/>
            <pc:sldMk cId="984740192" sldId="259"/>
            <ac:picMk id="3" creationId="{D97F2F21-1934-88A2-23E5-964A205C7E72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5" creationId="{D86B98AF-66DD-D4B9-2B8F-F5F5E23A23AC}"/>
          </ac:picMkLst>
        </pc:picChg>
        <pc:picChg chg="del">
          <ac:chgData name="Letícia Smirelli" userId="9a174d99-b461-4025-a8a2-3e5dbe72acd4" providerId="ADAL" clId="{E581C7F2-7B26-465A-9412-B6B945FD6CA7}" dt="2024-01-25T23:03:37.082" v="174" actId="478"/>
          <ac:picMkLst>
            <pc:docMk/>
            <pc:sldMk cId="984740192" sldId="259"/>
            <ac:picMk id="7" creationId="{632B9BB2-7755-C6ED-5DFA-4A56AF02B2ED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7" creationId="{6D12C50B-AF6C-C99D-6148-2E50F129513C}"/>
          </ac:picMkLst>
        </pc:picChg>
        <pc:picChg chg="add mod">
          <ac:chgData name="Letícia Smirelli" userId="9a174d99-b461-4025-a8a2-3e5dbe72acd4" providerId="ADAL" clId="{E581C7F2-7B26-465A-9412-B6B945FD6CA7}" dt="2024-01-27T15:24:51.694" v="1069" actId="1076"/>
          <ac:picMkLst>
            <pc:docMk/>
            <pc:sldMk cId="984740192" sldId="259"/>
            <ac:picMk id="13" creationId="{A93AF96D-01C5-3B77-EF4D-EF1FC20EA696}"/>
          </ac:picMkLst>
        </pc:picChg>
        <pc:picChg chg="add mod ord">
          <ac:chgData name="Letícia Smirelli" userId="9a174d99-b461-4025-a8a2-3e5dbe72acd4" providerId="ADAL" clId="{E581C7F2-7B26-465A-9412-B6B945FD6CA7}" dt="2024-01-27T14:42:34" v="962" actId="1076"/>
          <ac:picMkLst>
            <pc:docMk/>
            <pc:sldMk cId="984740192" sldId="259"/>
            <ac:picMk id="17" creationId="{CD6AD2B0-40FD-47FA-C060-22975D9626BE}"/>
          </ac:picMkLst>
        </pc:picChg>
        <pc:picChg chg="mod">
          <ac:chgData name="Letícia Smirelli" userId="9a174d99-b461-4025-a8a2-3e5dbe72acd4" providerId="ADAL" clId="{E581C7F2-7B26-465A-9412-B6B945FD6CA7}" dt="2024-01-27T14:16:28.382" v="854" actId="1076"/>
          <ac:picMkLst>
            <pc:docMk/>
            <pc:sldMk cId="984740192" sldId="259"/>
            <ac:picMk id="27" creationId="{A994E228-5BA1-0704-564B-6C803C9D2F21}"/>
          </ac:picMkLst>
        </pc:picChg>
        <pc:picChg chg="del mod">
          <ac:chgData name="Letícia Smirelli" userId="9a174d99-b461-4025-a8a2-3e5dbe72acd4" providerId="ADAL" clId="{E581C7F2-7B26-465A-9412-B6B945FD6CA7}" dt="2024-01-25T23:05:10.315" v="211" actId="478"/>
          <ac:picMkLst>
            <pc:docMk/>
            <pc:sldMk cId="984740192" sldId="259"/>
            <ac:picMk id="31" creationId="{5A61D675-3CF6-9D73-5864-4775D2ECD8A2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2" creationId="{AF68CEAD-E955-CB07-C023-031318E677B7}"/>
          </ac:picMkLst>
        </pc:picChg>
        <pc:picChg chg="del mod">
          <ac:chgData name="Letícia Smirelli" userId="9a174d99-b461-4025-a8a2-3e5dbe72acd4" providerId="ADAL" clId="{E581C7F2-7B26-465A-9412-B6B945FD6CA7}" dt="2024-01-25T23:06:09.244" v="232" actId="478"/>
          <ac:picMkLst>
            <pc:docMk/>
            <pc:sldMk cId="984740192" sldId="259"/>
            <ac:picMk id="33" creationId="{FC7B3D1C-9682-FF2C-CD0F-4B36D2E9EBC8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4" creationId="{7D9D629E-5143-8134-9F85-90A2F506B5C7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38" creationId="{25F1ACD1-C3F4-4E19-8740-38E614AF9067}"/>
          </ac:picMkLst>
        </pc:picChg>
        <pc:picChg chg="add mod">
          <ac:chgData name="Letícia Smirelli" userId="9a174d99-b461-4025-a8a2-3e5dbe72acd4" providerId="ADAL" clId="{E581C7F2-7B26-465A-9412-B6B945FD6CA7}" dt="2024-01-27T14:37:12.418" v="936" actId="1036"/>
          <ac:picMkLst>
            <pc:docMk/>
            <pc:sldMk cId="984740192" sldId="259"/>
            <ac:picMk id="39" creationId="{5496654B-2A51-B44E-271E-F9008F2711A1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39" creationId="{55A46310-93CE-97BE-8FA5-8E3E85619EBA}"/>
          </ac:picMkLst>
        </pc:picChg>
        <pc:picChg chg="add del mod">
          <ac:chgData name="Letícia Smirelli" userId="9a174d99-b461-4025-a8a2-3e5dbe72acd4" providerId="ADAL" clId="{E581C7F2-7B26-465A-9412-B6B945FD6CA7}" dt="2024-01-26T12:39:47.365" v="733" actId="478"/>
          <ac:picMkLst>
            <pc:docMk/>
            <pc:sldMk cId="984740192" sldId="259"/>
            <ac:picMk id="40" creationId="{4C26770E-C8CC-E41F-0802-459E8027558D}"/>
          </ac:picMkLst>
        </pc:picChg>
        <pc:picChg chg="add mod">
          <ac:chgData name="Letícia Smirelli" userId="9a174d99-b461-4025-a8a2-3e5dbe72acd4" providerId="ADAL" clId="{E581C7F2-7B26-465A-9412-B6B945FD6CA7}" dt="2024-01-27T14:36:50.569" v="916" actId="12788"/>
          <ac:picMkLst>
            <pc:docMk/>
            <pc:sldMk cId="984740192" sldId="259"/>
            <ac:picMk id="43" creationId="{BBACA127-1A57-13F5-53EB-38B9C52353B9}"/>
          </ac:picMkLst>
        </pc:picChg>
        <pc:picChg chg="add del mod">
          <ac:chgData name="Letícia Smirelli" userId="9a174d99-b461-4025-a8a2-3e5dbe72acd4" providerId="ADAL" clId="{E581C7F2-7B26-465A-9412-B6B945FD6CA7}" dt="2024-01-27T15:21:04.747" v="1005" actId="478"/>
          <ac:picMkLst>
            <pc:docMk/>
            <pc:sldMk cId="984740192" sldId="259"/>
            <ac:picMk id="45" creationId="{9C94D626-9B52-718F-BB8E-A001002AF042}"/>
          </ac:picMkLst>
        </pc:picChg>
        <pc:picChg chg="del mod">
          <ac:chgData name="Letícia Smirelli" userId="9a174d99-b461-4025-a8a2-3e5dbe72acd4" providerId="ADAL" clId="{E581C7F2-7B26-465A-9412-B6B945FD6CA7}" dt="2024-01-25T23:05:26.891" v="215" actId="478"/>
          <ac:picMkLst>
            <pc:docMk/>
            <pc:sldMk cId="984740192" sldId="259"/>
            <ac:picMk id="61" creationId="{04701195-78E9-39B0-7019-BC7313F40732}"/>
          </ac:picMkLst>
        </pc:picChg>
        <pc:picChg chg="del mod">
          <ac:chgData name="Letícia Smirelli" userId="9a174d99-b461-4025-a8a2-3e5dbe72acd4" providerId="ADAL" clId="{E581C7F2-7B26-465A-9412-B6B945FD6CA7}" dt="2024-01-25T23:06:05.981" v="227" actId="478"/>
          <ac:picMkLst>
            <pc:docMk/>
            <pc:sldMk cId="984740192" sldId="259"/>
            <ac:picMk id="63" creationId="{9054E8DA-366E-1F63-7E30-86CBD4272BB8}"/>
          </ac:picMkLst>
        </pc:picChg>
        <pc:picChg chg="del mod">
          <ac:chgData name="Letícia Smirelli" userId="9a174d99-b461-4025-a8a2-3e5dbe72acd4" providerId="ADAL" clId="{E581C7F2-7B26-465A-9412-B6B945FD6CA7}" dt="2024-01-25T23:06:04.143" v="225" actId="478"/>
          <ac:picMkLst>
            <pc:docMk/>
            <pc:sldMk cId="984740192" sldId="259"/>
            <ac:picMk id="65" creationId="{56657A83-D6B7-2926-946E-ABB4E58A5FC2}"/>
          </ac:picMkLst>
        </pc:picChg>
        <pc:picChg chg="del mod">
          <ac:chgData name="Letícia Smirelli" userId="9a174d99-b461-4025-a8a2-3e5dbe72acd4" providerId="ADAL" clId="{E581C7F2-7B26-465A-9412-B6B945FD6CA7}" dt="2024-01-25T23:06:02.936" v="223" actId="478"/>
          <ac:picMkLst>
            <pc:docMk/>
            <pc:sldMk cId="984740192" sldId="259"/>
            <ac:picMk id="67" creationId="{56B807E6-F67F-3E93-8C72-8189C5177383}"/>
          </ac:picMkLst>
        </pc:picChg>
        <pc:picChg chg="del mod">
          <ac:chgData name="Letícia Smirelli" userId="9a174d99-b461-4025-a8a2-3e5dbe72acd4" providerId="ADAL" clId="{E581C7F2-7B26-465A-9412-B6B945FD6CA7}" dt="2024-01-25T23:06:15.070" v="236" actId="478"/>
          <ac:picMkLst>
            <pc:docMk/>
            <pc:sldMk cId="984740192" sldId="259"/>
            <ac:picMk id="69" creationId="{F735EBC1-C09B-382C-980E-55CB256C2BC8}"/>
          </ac:picMkLst>
        </pc:picChg>
        <pc:picChg chg="del mod">
          <ac:chgData name="Letícia Smirelli" userId="9a174d99-b461-4025-a8a2-3e5dbe72acd4" providerId="ADAL" clId="{E581C7F2-7B26-465A-9412-B6B945FD6CA7}" dt="2024-01-25T23:06:10.144" v="233" actId="478"/>
          <ac:picMkLst>
            <pc:docMk/>
            <pc:sldMk cId="984740192" sldId="259"/>
            <ac:picMk id="71" creationId="{23914357-F7C0-D270-104A-D02932AE0DF9}"/>
          </ac:picMkLst>
        </pc:picChg>
        <pc:picChg chg="del mod">
          <ac:chgData name="Letícia Smirelli" userId="9a174d99-b461-4025-a8a2-3e5dbe72acd4" providerId="ADAL" clId="{E581C7F2-7B26-465A-9412-B6B945FD6CA7}" dt="2024-01-25T23:06:07.166" v="229" actId="478"/>
          <ac:picMkLst>
            <pc:docMk/>
            <pc:sldMk cId="984740192" sldId="259"/>
            <ac:picMk id="74" creationId="{6A3DFBD3-CEF1-256F-46EF-B9A4CEC24862}"/>
          </ac:picMkLst>
        </pc:picChg>
        <pc:cxnChg chg="add del mod">
          <ac:chgData name="Letícia Smirelli" userId="9a174d99-b461-4025-a8a2-3e5dbe72acd4" providerId="ADAL" clId="{E581C7F2-7B26-465A-9412-B6B945FD6CA7}" dt="2024-01-26T11:10:32.724" v="710" actId="478"/>
          <ac:cxnSpMkLst>
            <pc:docMk/>
            <pc:sldMk cId="984740192" sldId="259"/>
            <ac:cxnSpMk id="32" creationId="{BD731850-E710-51D7-5500-0B9FDA44CD52}"/>
          </ac:cxnSpMkLst>
        </pc:cxnChg>
      </pc:sldChg>
      <pc:sldChg chg="add del">
        <pc:chgData name="Letícia Smirelli" userId="9a174d99-b461-4025-a8a2-3e5dbe72acd4" providerId="ADAL" clId="{E581C7F2-7B26-465A-9412-B6B945FD6CA7}" dt="2024-01-27T17:07:57.018" v="1358" actId="47"/>
        <pc:sldMkLst>
          <pc:docMk/>
          <pc:sldMk cId="237208638" sldId="260"/>
        </pc:sldMkLst>
      </pc:sldChg>
      <pc:sldChg chg="addSp delSp modSp add del mod">
        <pc:chgData name="Letícia Smirelli" userId="9a174d99-b461-4025-a8a2-3e5dbe72acd4" providerId="ADAL" clId="{E581C7F2-7B26-465A-9412-B6B945FD6CA7}" dt="2024-01-27T17:08:12.860" v="1363" actId="47"/>
        <pc:sldMkLst>
          <pc:docMk/>
          <pc:sldMk cId="4001803184" sldId="261"/>
        </pc:sldMkLst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" creationId="{203E75AC-AE1F-62B6-09A6-9B8154AB16E8}"/>
          </ac:spMkLst>
        </pc:spChg>
        <pc:spChg chg="add del mod">
          <ac:chgData name="Letícia Smirelli" userId="9a174d99-b461-4025-a8a2-3e5dbe72acd4" providerId="ADAL" clId="{E581C7F2-7B26-465A-9412-B6B945FD6CA7}" dt="2024-01-27T15:40:16.993" v="1233" actId="478"/>
          <ac:spMkLst>
            <pc:docMk/>
            <pc:sldMk cId="4001803184" sldId="261"/>
            <ac:spMk id="4" creationId="{78F20C21-1C81-D942-864F-A1A6B937BAD8}"/>
          </ac:spMkLst>
        </pc:spChg>
        <pc:spChg chg="add del mod">
          <ac:chgData name="Letícia Smirelli" userId="9a174d99-b461-4025-a8a2-3e5dbe72acd4" providerId="ADAL" clId="{E581C7F2-7B26-465A-9412-B6B945FD6CA7}" dt="2024-01-27T15:40:16.624" v="1232" actId="478"/>
          <ac:spMkLst>
            <pc:docMk/>
            <pc:sldMk cId="4001803184" sldId="261"/>
            <ac:spMk id="6" creationId="{33A5FF7B-1B66-5189-7051-4ABAAD71DD7F}"/>
          </ac:spMkLst>
        </pc:spChg>
        <pc:spChg chg="add del mod">
          <ac:chgData name="Letícia Smirelli" userId="9a174d99-b461-4025-a8a2-3e5dbe72acd4" providerId="ADAL" clId="{E581C7F2-7B26-465A-9412-B6B945FD6CA7}" dt="2024-01-27T15:40:15.890" v="1231" actId="478"/>
          <ac:spMkLst>
            <pc:docMk/>
            <pc:sldMk cId="4001803184" sldId="261"/>
            <ac:spMk id="10" creationId="{836AD986-8845-FC4E-77A2-F94B28E49402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15" creationId="{6429E8C9-BA31-C5DA-0079-2FCE8B9FF699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18" creationId="{A9873247-50DD-2C7D-A90D-134D0FE3DAD4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19" creationId="{CC2CE04C-CA4B-F6A6-B376-88A5F13B9049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0" creationId="{A496A4D6-2C6A-B6AF-DA08-6D0AD0F8269E}"/>
          </ac:spMkLst>
        </pc:spChg>
        <pc:spChg chg="add mod">
          <ac:chgData name="Letícia Smirelli" userId="9a174d99-b461-4025-a8a2-3e5dbe72acd4" providerId="ADAL" clId="{E581C7F2-7B26-465A-9412-B6B945FD6CA7}" dt="2024-01-27T16:36:37.294" v="1335" actId="207"/>
          <ac:spMkLst>
            <pc:docMk/>
            <pc:sldMk cId="4001803184" sldId="261"/>
            <ac:spMk id="21" creationId="{DDA09208-02F6-D57F-769D-D6E812BB9F6C}"/>
          </ac:spMkLst>
        </pc:spChg>
        <pc:spChg chg="del">
          <ac:chgData name="Letícia Smirelli" userId="9a174d99-b461-4025-a8a2-3e5dbe72acd4" providerId="ADAL" clId="{E581C7F2-7B26-465A-9412-B6B945FD6CA7}" dt="2024-01-27T15:30:17.601" v="1073" actId="478"/>
          <ac:spMkLst>
            <pc:docMk/>
            <pc:sldMk cId="4001803184" sldId="261"/>
            <ac:spMk id="30" creationId="{BB9EB720-CFD7-4A28-8FEA-833CD66A071E}"/>
          </ac:spMkLst>
        </pc:spChg>
        <pc:spChg chg="del">
          <ac:chgData name="Letícia Smirelli" userId="9a174d99-b461-4025-a8a2-3e5dbe72acd4" providerId="ADAL" clId="{E581C7F2-7B26-465A-9412-B6B945FD6CA7}" dt="2024-01-27T17:08:08.715" v="1362" actId="478"/>
          <ac:spMkLst>
            <pc:docMk/>
            <pc:sldMk cId="4001803184" sldId="261"/>
            <ac:spMk id="42" creationId="{6A1303D6-7C5D-465F-CF0C-F7D218F19D6D}"/>
          </ac:spMkLst>
        </pc:spChg>
        <pc:picChg chg="mod ord">
          <ac:chgData name="Letícia Smirelli" userId="9a174d99-b461-4025-a8a2-3e5dbe72acd4" providerId="ADAL" clId="{E581C7F2-7B26-465A-9412-B6B945FD6CA7}" dt="2024-01-27T15:42:19.988" v="1285"/>
          <ac:picMkLst>
            <pc:docMk/>
            <pc:sldMk cId="4001803184" sldId="261"/>
            <ac:picMk id="5" creationId="{D86B98AF-66DD-D4B9-2B8F-F5F5E23A23AC}"/>
          </ac:picMkLst>
        </pc:picChg>
        <pc:picChg chg="mod ord">
          <ac:chgData name="Letícia Smirelli" userId="9a174d99-b461-4025-a8a2-3e5dbe72acd4" providerId="ADAL" clId="{E581C7F2-7B26-465A-9412-B6B945FD6CA7}" dt="2024-01-27T15:42:19.988" v="1285"/>
          <ac:picMkLst>
            <pc:docMk/>
            <pc:sldMk cId="4001803184" sldId="261"/>
            <ac:picMk id="7" creationId="{6D12C50B-AF6C-C99D-6148-2E50F129513C}"/>
          </ac:picMkLst>
        </pc:picChg>
        <pc:picChg chg="mod ord">
          <ac:chgData name="Letícia Smirelli" userId="9a174d99-b461-4025-a8a2-3e5dbe72acd4" providerId="ADAL" clId="{E581C7F2-7B26-465A-9412-B6B945FD6CA7}" dt="2024-01-27T15:44:14.356" v="1299" actId="1076"/>
          <ac:picMkLst>
            <pc:docMk/>
            <pc:sldMk cId="4001803184" sldId="261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7:08:07.785" v="1361" actId="478"/>
          <ac:picMkLst>
            <pc:docMk/>
            <pc:sldMk cId="4001803184" sldId="261"/>
            <ac:picMk id="27" creationId="{A994E228-5BA1-0704-564B-6C803C9D2F21}"/>
          </ac:picMkLst>
        </pc:picChg>
        <pc:picChg chg="add mod">
          <ac:chgData name="Letícia Smirelli" userId="9a174d99-b461-4025-a8a2-3e5dbe72acd4" providerId="ADAL" clId="{E581C7F2-7B26-465A-9412-B6B945FD6CA7}" dt="2024-01-27T15:44:16.905" v="1300" actId="14100"/>
          <ac:picMkLst>
            <pc:docMk/>
            <pc:sldMk cId="4001803184" sldId="261"/>
            <ac:picMk id="31" creationId="{872B424B-954C-939C-8FCB-D26F2CD2419A}"/>
          </ac:picMkLst>
        </pc:picChg>
        <pc:picChg chg="add del mod">
          <ac:chgData name="Letícia Smirelli" userId="9a174d99-b461-4025-a8a2-3e5dbe72acd4" providerId="ADAL" clId="{E581C7F2-7B26-465A-9412-B6B945FD6CA7}" dt="2024-01-27T16:36:43.621" v="1337" actId="478"/>
          <ac:picMkLst>
            <pc:docMk/>
            <pc:sldMk cId="4001803184" sldId="261"/>
            <ac:picMk id="33" creationId="{8F595D3D-9568-6630-45F8-4296AA82E8CC}"/>
          </ac:picMkLst>
        </pc:picChg>
        <pc:picChg chg="add del mod">
          <ac:chgData name="Letícia Smirelli" userId="9a174d99-b461-4025-a8a2-3e5dbe72acd4" providerId="ADAL" clId="{E581C7F2-7B26-465A-9412-B6B945FD6CA7}" dt="2024-01-27T16:36:42.646" v="1336" actId="478"/>
          <ac:picMkLst>
            <pc:docMk/>
            <pc:sldMk cId="4001803184" sldId="261"/>
            <ac:picMk id="38" creationId="{1AEDD5F8-7AA0-A409-C4A2-2A9F564FB70F}"/>
          </ac:picMkLst>
        </pc:picChg>
        <pc:picChg chg="add del mod">
          <ac:chgData name="Letícia Smirelli" userId="9a174d99-b461-4025-a8a2-3e5dbe72acd4" providerId="ADAL" clId="{E581C7F2-7B26-465A-9412-B6B945FD6CA7}" dt="2024-01-27T16:36:42.646" v="1336" actId="478"/>
          <ac:picMkLst>
            <pc:docMk/>
            <pc:sldMk cId="4001803184" sldId="261"/>
            <ac:picMk id="40" creationId="{D2A43565-E4F0-9CFC-63AC-C93C07C9C1D1}"/>
          </ac:picMkLst>
        </pc:picChg>
        <pc:picChg chg="add del mod">
          <ac:chgData name="Letícia Smirelli" userId="9a174d99-b461-4025-a8a2-3e5dbe72acd4" providerId="ADAL" clId="{E581C7F2-7B26-465A-9412-B6B945FD6CA7}" dt="2024-01-27T16:36:44.559" v="1338" actId="478"/>
          <ac:picMkLst>
            <pc:docMk/>
            <pc:sldMk cId="4001803184" sldId="261"/>
            <ac:picMk id="44" creationId="{318471D0-C034-B0C6-FB60-0BC16A51FB6A}"/>
          </ac:picMkLst>
        </pc:picChg>
      </pc:sldChg>
      <pc:sldChg chg="addSp delSp modSp add del mod">
        <pc:chgData name="Letícia Smirelli" userId="9a174d99-b461-4025-a8a2-3e5dbe72acd4" providerId="ADAL" clId="{E581C7F2-7B26-465A-9412-B6B945FD6CA7}" dt="2024-01-27T17:07:58.318" v="1359" actId="47"/>
        <pc:sldMkLst>
          <pc:docMk/>
          <pc:sldMk cId="3902898098" sldId="262"/>
        </pc:sldMkLst>
        <pc:picChg chg="add del mod">
          <ac:chgData name="Letícia Smirelli" userId="9a174d99-b461-4025-a8a2-3e5dbe72acd4" providerId="ADAL" clId="{E581C7F2-7B26-465A-9412-B6B945FD6CA7}" dt="2024-01-27T15:46:23.243" v="1329" actId="478"/>
          <ac:picMkLst>
            <pc:docMk/>
            <pc:sldMk cId="3902898098" sldId="262"/>
            <ac:picMk id="4" creationId="{C4CAA241-129E-2762-025F-66C415C67E43}"/>
          </ac:picMkLst>
        </pc:picChg>
        <pc:picChg chg="del">
          <ac:chgData name="Letícia Smirelli" userId="9a174d99-b461-4025-a8a2-3e5dbe72acd4" providerId="ADAL" clId="{E581C7F2-7B26-465A-9412-B6B945FD6CA7}" dt="2024-01-27T15:44:57.331" v="1303" actId="478"/>
          <ac:picMkLst>
            <pc:docMk/>
            <pc:sldMk cId="3902898098" sldId="262"/>
            <ac:picMk id="5" creationId="{D86B98AF-66DD-D4B9-2B8F-F5F5E23A23AC}"/>
          </ac:picMkLst>
        </pc:picChg>
        <pc:picChg chg="del">
          <ac:chgData name="Letícia Smirelli" userId="9a174d99-b461-4025-a8a2-3e5dbe72acd4" providerId="ADAL" clId="{E581C7F2-7B26-465A-9412-B6B945FD6CA7}" dt="2024-01-27T15:44:57.914" v="1304" actId="478"/>
          <ac:picMkLst>
            <pc:docMk/>
            <pc:sldMk cId="3902898098" sldId="262"/>
            <ac:picMk id="7" creationId="{6D12C50B-AF6C-C99D-6148-2E50F129513C}"/>
          </ac:picMkLst>
        </pc:picChg>
        <pc:picChg chg="del">
          <ac:chgData name="Letícia Smirelli" userId="9a174d99-b461-4025-a8a2-3e5dbe72acd4" providerId="ADAL" clId="{E581C7F2-7B26-465A-9412-B6B945FD6CA7}" dt="2024-01-27T15:44:59.920" v="1306" actId="478"/>
          <ac:picMkLst>
            <pc:docMk/>
            <pc:sldMk cId="3902898098" sldId="262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5:44:58.779" v="1305" actId="478"/>
          <ac:picMkLst>
            <pc:docMk/>
            <pc:sldMk cId="3902898098" sldId="262"/>
            <ac:picMk id="31" creationId="{872B424B-954C-939C-8FCB-D26F2CD2419A}"/>
          </ac:picMkLst>
        </pc:picChg>
        <pc:picChg chg="del mod">
          <ac:chgData name="Letícia Smirelli" userId="9a174d99-b461-4025-a8a2-3e5dbe72acd4" providerId="ADAL" clId="{E581C7F2-7B26-465A-9412-B6B945FD6CA7}" dt="2024-01-27T15:46:03.313" v="1323" actId="478"/>
          <ac:picMkLst>
            <pc:docMk/>
            <pc:sldMk cId="3902898098" sldId="262"/>
            <ac:picMk id="33" creationId="{8F595D3D-9568-6630-45F8-4296AA82E8CC}"/>
          </ac:picMkLst>
        </pc:picChg>
        <pc:picChg chg="mod">
          <ac:chgData name="Letícia Smirelli" userId="9a174d99-b461-4025-a8a2-3e5dbe72acd4" providerId="ADAL" clId="{E581C7F2-7B26-465A-9412-B6B945FD6CA7}" dt="2024-01-27T15:45:53.155" v="1321"/>
          <ac:picMkLst>
            <pc:docMk/>
            <pc:sldMk cId="3902898098" sldId="262"/>
            <ac:picMk id="38" creationId="{1AEDD5F8-7AA0-A409-C4A2-2A9F564FB70F}"/>
          </ac:picMkLst>
        </pc:picChg>
        <pc:picChg chg="mod">
          <ac:chgData name="Letícia Smirelli" userId="9a174d99-b461-4025-a8a2-3e5dbe72acd4" providerId="ADAL" clId="{E581C7F2-7B26-465A-9412-B6B945FD6CA7}" dt="2024-01-27T15:45:53.155" v="1321"/>
          <ac:picMkLst>
            <pc:docMk/>
            <pc:sldMk cId="3902898098" sldId="262"/>
            <ac:picMk id="40" creationId="{D2A43565-E4F0-9CFC-63AC-C93C07C9C1D1}"/>
          </ac:picMkLst>
        </pc:picChg>
        <pc:picChg chg="mod">
          <ac:chgData name="Letícia Smirelli" userId="9a174d99-b461-4025-a8a2-3e5dbe72acd4" providerId="ADAL" clId="{E581C7F2-7B26-465A-9412-B6B945FD6CA7}" dt="2024-01-27T15:46:10.703" v="1325" actId="1038"/>
          <ac:picMkLst>
            <pc:docMk/>
            <pc:sldMk cId="3902898098" sldId="262"/>
            <ac:picMk id="44" creationId="{318471D0-C034-B0C6-FB60-0BC16A51FB6A}"/>
          </ac:picMkLst>
        </pc:picChg>
      </pc:sldChg>
      <pc:sldChg chg="delSp modSp add mod">
        <pc:chgData name="Letícia Smirelli" userId="9a174d99-b461-4025-a8a2-3e5dbe72acd4" providerId="ADAL" clId="{E581C7F2-7B26-465A-9412-B6B945FD6CA7}" dt="2024-01-27T17:07:52.168" v="1356" actId="478"/>
        <pc:sldMkLst>
          <pc:docMk/>
          <pc:sldMk cId="4088446218" sldId="263"/>
        </pc:sldMkLst>
        <pc:spChg chg="mod">
          <ac:chgData name="Letícia Smirelli" userId="9a174d99-b461-4025-a8a2-3e5dbe72acd4" providerId="ADAL" clId="{E581C7F2-7B26-465A-9412-B6B945FD6CA7}" dt="2024-01-27T16:37:14.727" v="1341" actId="14100"/>
          <ac:spMkLst>
            <pc:docMk/>
            <pc:sldMk cId="4088446218" sldId="263"/>
            <ac:spMk id="20" creationId="{A496A4D6-2C6A-B6AF-DA08-6D0AD0F8269E}"/>
          </ac:spMkLst>
        </pc:spChg>
        <pc:spChg chg="del">
          <ac:chgData name="Letícia Smirelli" userId="9a174d99-b461-4025-a8a2-3e5dbe72acd4" providerId="ADAL" clId="{E581C7F2-7B26-465A-9412-B6B945FD6CA7}" dt="2024-01-27T17:07:52.168" v="1356" actId="478"/>
          <ac:spMkLst>
            <pc:docMk/>
            <pc:sldMk cId="4088446218" sldId="263"/>
            <ac:spMk id="42" creationId="{6A1303D6-7C5D-465F-CF0C-F7D218F19D6D}"/>
          </ac:spMkLst>
        </pc:spChg>
        <pc:picChg chg="mod">
          <ac:chgData name="Letícia Smirelli" userId="9a174d99-b461-4025-a8a2-3e5dbe72acd4" providerId="ADAL" clId="{E581C7F2-7B26-465A-9412-B6B945FD6CA7}" dt="2024-01-27T16:37:37.376" v="1347" actId="1076"/>
          <ac:picMkLst>
            <pc:docMk/>
            <pc:sldMk cId="4088446218" sldId="263"/>
            <ac:picMk id="5" creationId="{D86B98AF-66DD-D4B9-2B8F-F5F5E23A23AC}"/>
          </ac:picMkLst>
        </pc:picChg>
        <pc:picChg chg="mod">
          <ac:chgData name="Letícia Smirelli" userId="9a174d99-b461-4025-a8a2-3e5dbe72acd4" providerId="ADAL" clId="{E581C7F2-7B26-465A-9412-B6B945FD6CA7}" dt="2024-01-27T16:37:43.811" v="1348" actId="1076"/>
          <ac:picMkLst>
            <pc:docMk/>
            <pc:sldMk cId="4088446218" sldId="263"/>
            <ac:picMk id="7" creationId="{6D12C50B-AF6C-C99D-6148-2E50F129513C}"/>
          </ac:picMkLst>
        </pc:picChg>
        <pc:picChg chg="mod">
          <ac:chgData name="Letícia Smirelli" userId="9a174d99-b461-4025-a8a2-3e5dbe72acd4" providerId="ADAL" clId="{E581C7F2-7B26-465A-9412-B6B945FD6CA7}" dt="2024-01-27T16:37:30.566" v="1346" actId="1076"/>
          <ac:picMkLst>
            <pc:docMk/>
            <pc:sldMk cId="4088446218" sldId="263"/>
            <ac:picMk id="13" creationId="{A93AF96D-01C5-3B77-EF4D-EF1FC20EA696}"/>
          </ac:picMkLst>
        </pc:picChg>
        <pc:picChg chg="mod">
          <ac:chgData name="Letícia Smirelli" userId="9a174d99-b461-4025-a8a2-3e5dbe72acd4" providerId="ADAL" clId="{E581C7F2-7B26-465A-9412-B6B945FD6CA7}" dt="2024-01-27T16:37:58.136" v="1353" actId="1076"/>
          <ac:picMkLst>
            <pc:docMk/>
            <pc:sldMk cId="4088446218" sldId="263"/>
            <ac:picMk id="17" creationId="{CD6AD2B0-40FD-47FA-C060-22975D9626BE}"/>
          </ac:picMkLst>
        </pc:picChg>
        <pc:picChg chg="del mod">
          <ac:chgData name="Letícia Smirelli" userId="9a174d99-b461-4025-a8a2-3e5dbe72acd4" providerId="ADAL" clId="{E581C7F2-7B26-465A-9412-B6B945FD6CA7}" dt="2024-01-27T17:07:50.075" v="1355" actId="478"/>
          <ac:picMkLst>
            <pc:docMk/>
            <pc:sldMk cId="4088446218" sldId="263"/>
            <ac:picMk id="27" creationId="{A994E228-5BA1-0704-564B-6C803C9D2F21}"/>
          </ac:picMkLst>
        </pc:picChg>
        <pc:picChg chg="mod">
          <ac:chgData name="Letícia Smirelli" userId="9a174d99-b461-4025-a8a2-3e5dbe72acd4" providerId="ADAL" clId="{E581C7F2-7B26-465A-9412-B6B945FD6CA7}" dt="2024-01-27T16:37:28.415" v="1345" actId="1076"/>
          <ac:picMkLst>
            <pc:docMk/>
            <pc:sldMk cId="4088446218" sldId="263"/>
            <ac:picMk id="31" creationId="{872B424B-954C-939C-8FCB-D26F2CD2419A}"/>
          </ac:picMkLst>
        </pc:picChg>
      </pc:sldChg>
      <pc:sldChg chg="addSp delSp modSp add mod">
        <pc:chgData name="Letícia Smirelli" userId="9a174d99-b461-4025-a8a2-3e5dbe72acd4" providerId="ADAL" clId="{E581C7F2-7B26-465A-9412-B6B945FD6CA7}" dt="2024-01-27T17:23:15.940" v="1370" actId="27614"/>
        <pc:sldMkLst>
          <pc:docMk/>
          <pc:sldMk cId="3410061257" sldId="264"/>
        </pc:sldMkLst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" creationId="{203E75AC-AE1F-62B6-09A6-9B8154AB16E8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8" creationId="{8D953FE5-1A22-504D-D07B-EE315D82649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9" creationId="{A13C34A1-C509-6D3A-836B-EE451D77A4B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1" creationId="{E5B20939-E573-F697-6DC4-30770D30C9B7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2" creationId="{F4E6DE1F-52E0-1C21-75C3-A9AEF3C6D9FD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4" creationId="{3D345C9A-3A16-CC09-7F6E-0CCF05A1D5D0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6" creationId="{22320B46-043A-FF9E-315C-B0F3BB77CF87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19" creationId="{CC2CE04C-CA4B-F6A6-B376-88A5F13B9049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0" creationId="{A496A4D6-2C6A-B6AF-DA08-6D0AD0F8269E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1" creationId="{DDA09208-02F6-D57F-769D-D6E812BB9F6C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2" creationId="{3ABEB9CD-4925-78FD-DD11-0F74D389950A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3" creationId="{6B5A9784-B09E-5A97-4350-F9AF12062EA2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4" creationId="{BA7B9B34-6CA9-522C-A1D2-A8C1CB5D1F74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5" creationId="{39189CD1-7036-F6FD-9D36-F3B4533440F9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6" creationId="{3BE1BE3F-2D81-1EE1-D6A9-0FF33CA5A9A1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28" creationId="{D65A971B-EF9F-E3CF-D077-D4DC8DCC1D46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5" creationId="{71E8FD4A-DD83-4872-2717-40DBF4940405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6" creationId="{39433576-439F-4DF5-0CFD-D077D31E71FB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37" creationId="{58A344FD-0574-047B-2065-35E7A4D691DC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41" creationId="{2442C12C-AACD-055D-7C64-BBFC1F57DDB3}"/>
          </ac:spMkLst>
        </pc:spChg>
        <pc:spChg chg="del">
          <ac:chgData name="Letícia Smirelli" userId="9a174d99-b461-4025-a8a2-3e5dbe72acd4" providerId="ADAL" clId="{E581C7F2-7B26-465A-9412-B6B945FD6CA7}" dt="2024-01-27T17:23:05.103" v="1368" actId="478"/>
          <ac:spMkLst>
            <pc:docMk/>
            <pc:sldMk cId="3410061257" sldId="264"/>
            <ac:spMk id="75" creationId="{2652D2BC-E07E-F912-9A4B-29B79F121F46}"/>
          </ac:spMkLst>
        </pc:sp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" creationId="{D97F2F21-1934-88A2-23E5-964A205C7E72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5" creationId="{D86B98AF-66DD-D4B9-2B8F-F5F5E23A23AC}"/>
          </ac:picMkLst>
        </pc:picChg>
        <pc:picChg chg="add mod">
          <ac:chgData name="Letícia Smirelli" userId="9a174d99-b461-4025-a8a2-3e5dbe72acd4" providerId="ADAL" clId="{E581C7F2-7B26-465A-9412-B6B945FD6CA7}" dt="2024-01-27T17:23:15.940" v="1370" actId="27614"/>
          <ac:picMkLst>
            <pc:docMk/>
            <pc:sldMk cId="3410061257" sldId="264"/>
            <ac:picMk id="6" creationId="{DED66E72-4C8A-90EB-FB69-5173E1B43633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7" creationId="{6D12C50B-AF6C-C99D-6148-2E50F129513C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13" creationId="{A93AF96D-01C5-3B77-EF4D-EF1FC20EA696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17" creationId="{CD6AD2B0-40FD-47FA-C060-22975D9626BE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1" creationId="{872B424B-954C-939C-8FCB-D26F2CD2419A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2" creationId="{AF68CEAD-E955-CB07-C023-031318E677B7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4" creationId="{7D9D629E-5143-8134-9F85-90A2F506B5C7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39" creationId="{5496654B-2A51-B44E-271E-F9008F2711A1}"/>
          </ac:picMkLst>
        </pc:picChg>
        <pc:picChg chg="del">
          <ac:chgData name="Letícia Smirelli" userId="9a174d99-b461-4025-a8a2-3e5dbe72acd4" providerId="ADAL" clId="{E581C7F2-7B26-465A-9412-B6B945FD6CA7}" dt="2024-01-27T17:23:05.103" v="1368" actId="478"/>
          <ac:picMkLst>
            <pc:docMk/>
            <pc:sldMk cId="3410061257" sldId="264"/>
            <ac:picMk id="43" creationId="{BBACA127-1A57-13F5-53EB-38B9C52353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44B8E-5F72-4C70-8C69-C77FD3045F65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67CA7-4FFA-4AC3-8FD7-9A37063B4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47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67CA7-4FFA-4AC3-8FD7-9A37063B46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9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8177-3DF2-0E60-A090-AAF3D645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FA73A-D136-A054-0547-45E47BE65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C358-4F61-5849-5457-E5C319AF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84C92-4347-2C0B-F4DC-D2871E44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48D97-6EB5-A2DB-087F-E110ADB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5DE5-79CF-68DB-1622-09DC1B3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27CAF3-AAAE-CC72-2AC9-56BA4E6B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4647B-ACF9-EFFA-1AEB-1CD1381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DBB23-C0CD-EB22-52FB-5CB4590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DB2CB-BFE5-9E6C-DD50-18A6F71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5F7F38-CADC-BBF8-F7E2-3FC04C27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F40D58-CC25-7AB3-4E9E-9C325D3B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FA26-AC30-E800-FB7A-D8BAB09C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84AFF-B115-412F-62BD-BF419C7E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40D8A-E4FA-F7E0-8451-7B21E2AE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066DB-197E-4F19-FCF9-8CB63E9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DAD17-52D2-5932-DBC5-C6E9300A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A367F-6327-58BA-432E-6F2E5DCE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1AE7F-26A4-7C48-943F-89FA32F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E7D04-506A-F42B-E3BF-4CD2CFA5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B656-A91C-C66F-31A7-6D3958D7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85614D-87F4-6A69-3EC4-1BDA4D8C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A4C6D-6615-2697-1010-4DAF755F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D280A-F24C-9C35-EAFF-D59DFDD6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C03A5-A103-C38E-8967-AFEC19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A939-967C-686A-8984-E9AACA30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5C0BC-CE1F-D1FA-4E6D-B11E0D6E8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69D5E-27B6-7D83-C473-8BEFF831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6F4BB-4283-6DF0-7D93-260F1F4E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AAC80-1FE8-3535-AA14-050C0627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6886DD-0737-7217-FFD8-F2EF703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EB019-9662-CA97-EF25-11BF42C9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A4C72-9841-ED1E-5C93-CFE91961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10674-6354-C0C2-E091-357F2BAD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41AAFD-F9D7-3A8D-1C98-CA70B8C11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4684D0-538B-42C0-AE1D-467C56712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DE8D1-6861-DBEB-25A4-A2E32A6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B2FF78-AA1C-878C-0BDB-EBDEB1D1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748B3-0FD8-4650-F66A-25383F07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F0D4-CB91-730B-4612-1E7AD0F3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FDBCF-F2C3-2F37-D6EB-8C3D9E2A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94B92-DFED-21F1-F0D4-EC5FC9C5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395F80-A8BD-3F34-F6BA-2F3842F6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0FC173-F88D-1F9A-A0C8-524D0EAA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841AB4-E130-06BC-0B4D-C4ED60C2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115CD-C845-51C9-5FB2-1163C56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F493-D1D6-A4C7-867F-6D1458FF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CF80F-2926-292B-FDEC-8CD0E9F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21F18C-4E8A-FEFD-5BAA-DCDCAB5E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DF5830-EFDC-0AA1-9B6F-1C12D25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7A6080-B6F6-A5FB-DBDE-FF70B7D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CF440-9F49-A70B-64FF-B241D5F8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42FF-F1C2-FDA3-71CE-9E760C90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12D825-7A0E-01FD-1441-2A94A095F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41C49C-CCA5-B625-4772-C2CA4C43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A3224-D784-D0D3-9A57-174F7A1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FABE0-11AE-BA69-D6B7-4A347377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740BC-1FF0-4858-986B-6054EF2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974FF1-B128-B36E-F752-95558EE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DC2128-D65D-7B1F-6162-78813A53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7EA9B-2CDD-FA8C-E3E1-D6AC6232D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DB-DAF3-BE48-A227-AE3F06E78E0E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26E8E-474E-4CFF-4F4A-E0CF0337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6A9EF-46AA-B6C5-5EB9-1D0F46AE2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059E-31F9-E549-978E-3FCE8D8A5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4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2B9BB2-7755-C6ED-5DFA-4A56AF0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49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254466" y="183791"/>
            <a:ext cx="317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37269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D953FE5-1A22-504D-D07B-EE315D82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3" y="12326"/>
            <a:ext cx="12192000" cy="6853490"/>
          </a:xfrm>
          <a:prstGeom prst="rect">
            <a:avLst/>
          </a:prstGeom>
          <a:solidFill>
            <a:srgbClr val="F5F7FC"/>
          </a:soli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5B20939-E573-F697-6DC4-30770D30C9B7}"/>
              </a:ext>
            </a:extLst>
          </p:cNvPr>
          <p:cNvSpPr/>
          <p:nvPr/>
        </p:nvSpPr>
        <p:spPr>
          <a:xfrm>
            <a:off x="337548" y="12326"/>
            <a:ext cx="11854452" cy="6833348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solidFill>
              <a:srgbClr val="F5F7FC"/>
            </a:solidFill>
          </a:ln>
          <a:effectLst>
            <a:outerShdw blurRad="63500" sx="102000" sy="102000" algn="ctr" rotWithShape="0">
              <a:srgbClr val="1F1F1F">
                <a:alpha val="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13">
            <a:extLst>
              <a:ext uri="{FF2B5EF4-FFF2-40B4-BE49-F238E27FC236}">
                <a16:creationId xmlns:a16="http://schemas.microsoft.com/office/drawing/2014/main" id="{71E8FD4A-DD83-4872-2717-40DBF4940405}"/>
              </a:ext>
            </a:extLst>
          </p:cNvPr>
          <p:cNvSpPr/>
          <p:nvPr/>
        </p:nvSpPr>
        <p:spPr>
          <a:xfrm>
            <a:off x="3771381" y="4003246"/>
            <a:ext cx="3353965" cy="2660072"/>
          </a:xfrm>
          <a:prstGeom prst="roundRect">
            <a:avLst>
              <a:gd name="adj" fmla="val 617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13C34A1-C509-6D3A-836B-EE451D77A4BB}"/>
              </a:ext>
            </a:extLst>
          </p:cNvPr>
          <p:cNvSpPr/>
          <p:nvPr/>
        </p:nvSpPr>
        <p:spPr>
          <a:xfrm>
            <a:off x="868579" y="1456039"/>
            <a:ext cx="2769898" cy="2396622"/>
          </a:xfrm>
          <a:prstGeom prst="roundRect">
            <a:avLst>
              <a:gd name="adj" fmla="val 8613"/>
            </a:avLst>
          </a:prstGeom>
          <a:gradFill flip="none" rotWithShape="1">
            <a:gsLst>
              <a:gs pos="0">
                <a:srgbClr val="9CBBFA"/>
              </a:gs>
              <a:gs pos="100000">
                <a:srgbClr val="F1C2FE"/>
              </a:gs>
            </a:gsLst>
            <a:lin ang="4200000" scaled="0"/>
            <a:tileRect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4E6DE1F-52E0-1C21-75C3-A9AEF3C6D9FD}"/>
              </a:ext>
            </a:extLst>
          </p:cNvPr>
          <p:cNvSpPr/>
          <p:nvPr/>
        </p:nvSpPr>
        <p:spPr>
          <a:xfrm>
            <a:off x="868578" y="4003246"/>
            <a:ext cx="2769898" cy="2660072"/>
          </a:xfrm>
          <a:prstGeom prst="roundRect">
            <a:avLst>
              <a:gd name="adj" fmla="val 7430"/>
            </a:avLst>
          </a:prstGeom>
          <a:gradFill>
            <a:gsLst>
              <a:gs pos="0">
                <a:srgbClr val="87DDF5"/>
              </a:gs>
              <a:gs pos="100000">
                <a:srgbClr val="8BE1D7"/>
              </a:gs>
            </a:gsLst>
            <a:lin ang="4200000" scaled="0"/>
          </a:gradFill>
          <a:ln>
            <a:solidFill>
              <a:srgbClr val="F5F7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345C9A-3A16-CC09-7F6E-0CCF05A1D5D0}"/>
              </a:ext>
            </a:extLst>
          </p:cNvPr>
          <p:cNvSpPr/>
          <p:nvPr/>
        </p:nvSpPr>
        <p:spPr>
          <a:xfrm>
            <a:off x="3796140" y="1476182"/>
            <a:ext cx="5228462" cy="2396622"/>
          </a:xfrm>
          <a:prstGeom prst="roundRect">
            <a:avLst>
              <a:gd name="adj" fmla="val 74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189CD1-7036-F6FD-9D36-F3B4533440F9}"/>
              </a:ext>
            </a:extLst>
          </p:cNvPr>
          <p:cNvSpPr txBox="1"/>
          <p:nvPr/>
        </p:nvSpPr>
        <p:spPr>
          <a:xfrm>
            <a:off x="3846035" y="1582195"/>
            <a:ext cx="1431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dirty="0"/>
              <a:t>Admissões por ano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652D2BC-E07E-F912-9A4B-29B79F121F46}"/>
              </a:ext>
            </a:extLst>
          </p:cNvPr>
          <p:cNvSpPr txBox="1"/>
          <p:nvPr/>
        </p:nvSpPr>
        <p:spPr>
          <a:xfrm>
            <a:off x="794215" y="373821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People </a:t>
            </a:r>
            <a:r>
              <a:rPr lang="pt-BR" sz="2400" b="1" dirty="0" err="1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Analytics</a:t>
            </a:r>
            <a:r>
              <a:rPr lang="pt-BR" sz="2400" b="1" dirty="0">
                <a:solidFill>
                  <a:srgbClr val="1F1F1F"/>
                </a:solidFill>
                <a:latin typeface="Albert Sans SemiBold" pitchFamily="2" charset="0"/>
                <a:ea typeface="Malgun Gothic" panose="020B0503020000020004" pitchFamily="34" charset="-127"/>
              </a:rPr>
              <a:t> Report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320B46-043A-FF9E-315C-B0F3BB77CF87}"/>
              </a:ext>
            </a:extLst>
          </p:cNvPr>
          <p:cNvSpPr/>
          <p:nvPr/>
        </p:nvSpPr>
        <p:spPr>
          <a:xfrm rot="5400000" flipV="1">
            <a:off x="-3147084" y="3147085"/>
            <a:ext cx="6858000" cy="563831"/>
          </a:xfrm>
          <a:prstGeom prst="round2SameRect">
            <a:avLst>
              <a:gd name="adj1" fmla="val 35250"/>
              <a:gd name="adj2" fmla="val 0"/>
            </a:avLst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5A971B-EF9F-E3CF-D077-D4DC8DCC1D46}"/>
              </a:ext>
            </a:extLst>
          </p:cNvPr>
          <p:cNvSpPr txBox="1"/>
          <p:nvPr/>
        </p:nvSpPr>
        <p:spPr>
          <a:xfrm>
            <a:off x="809015" y="803252"/>
            <a:ext cx="446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1F1F1F"/>
                </a:solidFill>
                <a:latin typeface="Albert Sans" pitchFamily="2" charset="0"/>
                <a:ea typeface="Malgun Gothic" panose="020B0503020000020004" pitchFamily="34" charset="-127"/>
              </a:rPr>
              <a:t>Controle e análise indicadores da área de recursos humanos</a:t>
            </a:r>
          </a:p>
        </p:txBody>
      </p:sp>
      <p:sp>
        <p:nvSpPr>
          <p:cNvPr id="36" name="Retângulo Arredondado 13">
            <a:extLst>
              <a:ext uri="{FF2B5EF4-FFF2-40B4-BE49-F238E27FC236}">
                <a16:creationId xmlns:a16="http://schemas.microsoft.com/office/drawing/2014/main" id="{39433576-439F-4DF5-0CFD-D077D31E71FB}"/>
              </a:ext>
            </a:extLst>
          </p:cNvPr>
          <p:cNvSpPr/>
          <p:nvPr/>
        </p:nvSpPr>
        <p:spPr>
          <a:xfrm>
            <a:off x="7284024" y="4003246"/>
            <a:ext cx="4685866" cy="2660072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E1BE3F-2D81-1EE1-D6A9-0FF33CA5A9A1}"/>
              </a:ext>
            </a:extLst>
          </p:cNvPr>
          <p:cNvSpPr txBox="1"/>
          <p:nvPr/>
        </p:nvSpPr>
        <p:spPr>
          <a:xfrm>
            <a:off x="7383187" y="4131991"/>
            <a:ext cx="267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dirty="0"/>
              <a:t>Colaborador por departamento e nível</a:t>
            </a:r>
          </a:p>
        </p:txBody>
      </p:sp>
      <p:sp>
        <p:nvSpPr>
          <p:cNvPr id="37" name="Retângulo Arredondado 13">
            <a:extLst>
              <a:ext uri="{FF2B5EF4-FFF2-40B4-BE49-F238E27FC236}">
                <a16:creationId xmlns:a16="http://schemas.microsoft.com/office/drawing/2014/main" id="{58A344FD-0574-047B-2065-35E7A4D691DC}"/>
              </a:ext>
            </a:extLst>
          </p:cNvPr>
          <p:cNvSpPr/>
          <p:nvPr/>
        </p:nvSpPr>
        <p:spPr>
          <a:xfrm>
            <a:off x="9132748" y="1464079"/>
            <a:ext cx="2880868" cy="2408725"/>
          </a:xfrm>
          <a:prstGeom prst="roundRect">
            <a:avLst>
              <a:gd name="adj" fmla="val 868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5A9784-B09E-5A97-4350-F9AF12062EA2}"/>
              </a:ext>
            </a:extLst>
          </p:cNvPr>
          <p:cNvSpPr txBox="1"/>
          <p:nvPr/>
        </p:nvSpPr>
        <p:spPr>
          <a:xfrm>
            <a:off x="3846035" y="4102847"/>
            <a:ext cx="228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dirty="0"/>
              <a:t>Salário médio por departamento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7B9B34-6CA9-522C-A1D2-A8C1CB5D1F74}"/>
              </a:ext>
            </a:extLst>
          </p:cNvPr>
          <p:cNvSpPr txBox="1"/>
          <p:nvPr/>
        </p:nvSpPr>
        <p:spPr>
          <a:xfrm>
            <a:off x="9253256" y="1582195"/>
            <a:ext cx="213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2F3031"/>
                </a:solidFill>
                <a:latin typeface="Albert Sans Medium" pitchFamily="2" charset="0"/>
                <a:ea typeface="Malgun Gothic" panose="020B0503020000020004" pitchFamily="34" charset="-127"/>
              </a:defRPr>
            </a:lvl1pPr>
          </a:lstStyle>
          <a:p>
            <a:r>
              <a:rPr lang="pt-BR" dirty="0"/>
              <a:t>Colaborador por faixa etária</a:t>
            </a:r>
          </a:p>
        </p:txBody>
      </p:sp>
      <p:sp>
        <p:nvSpPr>
          <p:cNvPr id="41" name="Retângulo Arredondado 58">
            <a:extLst>
              <a:ext uri="{FF2B5EF4-FFF2-40B4-BE49-F238E27FC236}">
                <a16:creationId xmlns:a16="http://schemas.microsoft.com/office/drawing/2014/main" id="{2442C12C-AACD-055D-7C64-BBFC1F57DDB3}"/>
              </a:ext>
            </a:extLst>
          </p:cNvPr>
          <p:cNvSpPr/>
          <p:nvPr/>
        </p:nvSpPr>
        <p:spPr>
          <a:xfrm>
            <a:off x="5436994" y="176305"/>
            <a:ext cx="6576622" cy="1117521"/>
          </a:xfrm>
          <a:prstGeom prst="roundRect">
            <a:avLst>
              <a:gd name="adj" fmla="val 14803"/>
            </a:avLst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97F2F21-1934-88A2-23E5-964A205C7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74179" y="6180246"/>
            <a:ext cx="198836" cy="20166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F68CEAD-E955-CB07-C023-031318E6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46" y="2233815"/>
            <a:ext cx="204702" cy="187030"/>
          </a:xfrm>
          <a:prstGeom prst="rect">
            <a:avLst/>
          </a:prstGeom>
        </p:spPr>
      </p:pic>
      <p:pic>
        <p:nvPicPr>
          <p:cNvPr id="34" name="Imagem 3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D9D629E-5143-8134-9F85-90A2F506B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46" y="3060930"/>
            <a:ext cx="204702" cy="20470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496654B-2A51-B44E-271E-F9008F271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97" y="3905716"/>
            <a:ext cx="203801" cy="171706"/>
          </a:xfrm>
          <a:prstGeom prst="rect">
            <a:avLst/>
          </a:prstGeom>
        </p:spPr>
      </p:pic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BBACA127-1A57-13F5-53EB-38B9C5235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63" y="456375"/>
            <a:ext cx="340069" cy="340069"/>
          </a:xfrm>
          <a:prstGeom prst="rect">
            <a:avLst/>
          </a:prstGeom>
        </p:spPr>
      </p:pic>
      <p:sp>
        <p:nvSpPr>
          <p:cNvPr id="22" name="Retângulo Arredondado 58">
            <a:extLst>
              <a:ext uri="{FF2B5EF4-FFF2-40B4-BE49-F238E27FC236}">
                <a16:creationId xmlns:a16="http://schemas.microsoft.com/office/drawing/2014/main" id="{3ABEB9CD-4925-78FD-DD11-0F74D389950A}"/>
              </a:ext>
            </a:extLst>
          </p:cNvPr>
          <p:cNvSpPr/>
          <p:nvPr/>
        </p:nvSpPr>
        <p:spPr>
          <a:xfrm>
            <a:off x="5718240" y="503423"/>
            <a:ext cx="506056" cy="491565"/>
          </a:xfrm>
          <a:prstGeom prst="roundRect">
            <a:avLst>
              <a:gd name="adj" fmla="val 216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luz, fundo, aceso, computador&#10;&#10;Descrição gerada automaticamente">
            <a:extLst>
              <a:ext uri="{FF2B5EF4-FFF2-40B4-BE49-F238E27FC236}">
                <a16:creationId xmlns:a16="http://schemas.microsoft.com/office/drawing/2014/main" id="{CD6AD2B0-40FD-47FA-C060-22975D962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5868461" y="650913"/>
            <a:ext cx="201345" cy="201345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203E75AC-AE1F-62B6-09A6-9B8154AB16E8}"/>
              </a:ext>
            </a:extLst>
          </p:cNvPr>
          <p:cNvSpPr/>
          <p:nvPr/>
        </p:nvSpPr>
        <p:spPr>
          <a:xfrm>
            <a:off x="1065632" y="1648908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8">
            <a:extLst>
              <a:ext uri="{FF2B5EF4-FFF2-40B4-BE49-F238E27FC236}">
                <a16:creationId xmlns:a16="http://schemas.microsoft.com/office/drawing/2014/main" id="{CC2CE04C-CA4B-F6A6-B376-88A5F13B9049}"/>
              </a:ext>
            </a:extLst>
          </p:cNvPr>
          <p:cNvSpPr/>
          <p:nvPr/>
        </p:nvSpPr>
        <p:spPr>
          <a:xfrm>
            <a:off x="1069637" y="2716033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Arredondado 8">
            <a:extLst>
              <a:ext uri="{FF2B5EF4-FFF2-40B4-BE49-F238E27FC236}">
                <a16:creationId xmlns:a16="http://schemas.microsoft.com/office/drawing/2014/main" id="{A496A4D6-2C6A-B6AF-DA08-6D0AD0F8269E}"/>
              </a:ext>
            </a:extLst>
          </p:cNvPr>
          <p:cNvSpPr/>
          <p:nvPr/>
        </p:nvSpPr>
        <p:spPr>
          <a:xfrm>
            <a:off x="2348148" y="1652475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Arredondado 8">
            <a:extLst>
              <a:ext uri="{FF2B5EF4-FFF2-40B4-BE49-F238E27FC236}">
                <a16:creationId xmlns:a16="http://schemas.microsoft.com/office/drawing/2014/main" id="{DDA09208-02F6-D57F-769D-D6E812BB9F6C}"/>
              </a:ext>
            </a:extLst>
          </p:cNvPr>
          <p:cNvSpPr/>
          <p:nvPr/>
        </p:nvSpPr>
        <p:spPr>
          <a:xfrm>
            <a:off x="2348148" y="2718376"/>
            <a:ext cx="1142055" cy="967825"/>
          </a:xfrm>
          <a:prstGeom prst="roundRect">
            <a:avLst>
              <a:gd name="adj" fmla="val 14457"/>
            </a:avLst>
          </a:pr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D12C50B-AF6C-C99D-6148-2E50F12951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7372" y="1760391"/>
            <a:ext cx="284355" cy="164689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D86B98AF-66DD-D4B9-2B8F-F5F5E23A23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3443" y="1774575"/>
            <a:ext cx="284356" cy="16537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3AF96D-01C5-3B77-EF4D-EF1FC20EA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2364" y="2850763"/>
            <a:ext cx="226515" cy="158276"/>
          </a:xfrm>
          <a:prstGeom prst="rect">
            <a:avLst/>
          </a:prstGeom>
        </p:spPr>
      </p:pic>
      <p:pic>
        <p:nvPicPr>
          <p:cNvPr id="31" name="Imagem 30" descr="Ícone, Seta&#10;&#10;Descrição gerada automaticamente">
            <a:extLst>
              <a:ext uri="{FF2B5EF4-FFF2-40B4-BE49-F238E27FC236}">
                <a16:creationId xmlns:a16="http://schemas.microsoft.com/office/drawing/2014/main" id="{872B424B-954C-939C-8FCB-D26F2CD241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1649" y="2834468"/>
            <a:ext cx="175800" cy="1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46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13957-CB2F-424A-B893-9D89B7C099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7C40E-8C6B-4463-91A0-B100ECD3E376}">
  <ds:schemaRefs>
    <ds:schemaRef ds:uri="df20de4e-4892-4869-a652-a7c915abf32f"/>
    <ds:schemaRef ds:uri="http://purl.org/dc/dcmitype/"/>
    <ds:schemaRef ds:uri="27abfcf4-a53b-45ec-9541-9b00a41a0f09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E949C2-70F7-4300-A6CB-188907A64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Malgun Gothic</vt:lpstr>
      <vt:lpstr>Albert Sans</vt:lpstr>
      <vt:lpstr>Albert Sans SemiBold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Lago</dc:creator>
  <cp:lastModifiedBy>Karine Lago</cp:lastModifiedBy>
  <cp:revision>1</cp:revision>
  <dcterms:created xsi:type="dcterms:W3CDTF">2024-01-15T00:13:40Z</dcterms:created>
  <dcterms:modified xsi:type="dcterms:W3CDTF">2024-01-30T19:26:16Z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