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2e3e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2e3e7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2e3e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2e3e7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04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4f7154aa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4f7154aa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f7154aa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f7154aa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f7154a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f7154a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4400e7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4400e7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2e3e7c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2e3e7c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4f7154aa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4f7154aa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b9a3abe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b9a3abe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400e7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400e73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share.io/redi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dislab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li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implementation-of-redis-in-micro-servicespring-bo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implementation-of-redis-in-micro-servicespring-bo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CA" sz="6000" dirty="0"/>
              <a:t>Introduction à </a:t>
            </a:r>
            <a:r>
              <a:rPr lang="en" sz="6000" dirty="0"/>
              <a:t>Redi</a:t>
            </a:r>
            <a:r>
              <a:rPr lang="fr-CA" sz="6000" dirty="0"/>
              <a:t>s </a:t>
            </a:r>
            <a:endParaRPr sz="6000" dirty="0"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Joe Kadima</a:t>
            </a:r>
            <a:endParaRPr dirty="0"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600" dirty="0"/>
              <a:t>       Compagnies qui utilise Redis</a:t>
            </a:r>
            <a:endParaRPr sz="3600" dirty="0"/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A" sz="2400" dirty="0">
                <a:solidFill>
                  <a:srgbClr val="000000"/>
                </a:solidFill>
              </a:rPr>
              <a:t>Twitter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A" sz="2400" dirty="0">
                <a:solidFill>
                  <a:srgbClr val="000000"/>
                </a:solidFill>
              </a:rPr>
              <a:t>Slack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A" sz="2400" dirty="0">
                <a:solidFill>
                  <a:srgbClr val="000000"/>
                </a:solidFill>
              </a:rPr>
              <a:t>Weibo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A" sz="2400" dirty="0">
                <a:solidFill>
                  <a:srgbClr val="000000"/>
                </a:solidFill>
              </a:rPr>
              <a:t>Stackoverflow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A" sz="2400" dirty="0">
                <a:solidFill>
                  <a:srgbClr val="000000"/>
                </a:solidFill>
              </a:rPr>
              <a:t>Airbnb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A" sz="2400" dirty="0">
                <a:solidFill>
                  <a:srgbClr val="000000"/>
                </a:solidFill>
              </a:rPr>
              <a:t>Uber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A" sz="2400" dirty="0">
                <a:solidFill>
                  <a:srgbClr val="000000"/>
                </a:solidFill>
              </a:rPr>
              <a:t>Etc…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CA" sz="1200" dirty="0">
                <a:solidFill>
                  <a:srgbClr val="000000"/>
                </a:solidFill>
              </a:rPr>
              <a:t>Source: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9D00DC-F494-48E9-855D-FA12A6F4B2DF}"/>
              </a:ext>
            </a:extLst>
          </p:cNvPr>
          <p:cNvSpPr/>
          <p:nvPr/>
        </p:nvSpPr>
        <p:spPr>
          <a:xfrm>
            <a:off x="870621" y="4568875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>
                <a:hlinkClick r:id="rId3"/>
              </a:rPr>
              <a:t>https://stackshare.io/redis</a:t>
            </a:r>
            <a:endParaRPr lang="fr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  <a:hlinkClick r:id="rId3"/>
              </a:rPr>
              <a:t>Redis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Redis Labs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9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CA" dirty="0"/>
              <a:t>		    Qu'est-ce que Redis ?</a:t>
            </a:r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SzPts val="2400"/>
              <a:buNone/>
            </a:pPr>
            <a:r>
              <a:rPr lang="fr-CA" dirty="0"/>
              <a:t>Redis, qui signifie </a:t>
            </a:r>
            <a:r>
              <a:rPr lang="fr-CA" dirty="0" err="1"/>
              <a:t>Remote</a:t>
            </a:r>
            <a:r>
              <a:rPr lang="fr-CA" dirty="0"/>
              <a:t> </a:t>
            </a:r>
            <a:r>
              <a:rPr lang="fr-CA" dirty="0" err="1"/>
              <a:t>Dictionary</a:t>
            </a:r>
            <a:r>
              <a:rPr lang="fr-CA" dirty="0"/>
              <a:t> Server (Serveur de dictionnaire à distance), est un système de stockage de données clé-valeur en mémoire.</a:t>
            </a:r>
          </a:p>
          <a:p>
            <a:pPr marL="76200" lvl="0" indent="0">
              <a:buSzPts val="2400"/>
              <a:buNone/>
            </a:pPr>
            <a:endParaRPr lang="fr-CA" dirty="0"/>
          </a:p>
          <a:p>
            <a:pPr marL="361950" lvl="0" indent="-285750">
              <a:buSzPts val="2400"/>
              <a:buFontTx/>
              <a:buChar char="-"/>
            </a:pPr>
            <a:r>
              <a:rPr lang="fr-CA" dirty="0"/>
              <a:t>Open source</a:t>
            </a:r>
          </a:p>
          <a:p>
            <a:pPr marL="361950" lvl="0" indent="-285750">
              <a:buSzPts val="2400"/>
              <a:buFontTx/>
              <a:buChar char="-"/>
            </a:pPr>
            <a:r>
              <a:rPr lang="fr-CA" dirty="0"/>
              <a:t>Utilise la mémoire RAM de la machine</a:t>
            </a:r>
          </a:p>
          <a:p>
            <a:pPr marL="361950" lvl="0" indent="-285750">
              <a:buSzPts val="2400"/>
              <a:buFontTx/>
              <a:buChar char="-"/>
            </a:pPr>
            <a:r>
              <a:rPr lang="fr-CA" dirty="0"/>
              <a:t>Réplication intégrée</a:t>
            </a:r>
          </a:p>
          <a:p>
            <a:pPr marL="361950" lvl="0" indent="-285750">
              <a:buSzPts val="2400"/>
              <a:buFontTx/>
              <a:buChar char="-"/>
            </a:pPr>
            <a:r>
              <a:rPr lang="fr-CA" dirty="0"/>
              <a:t>Prend en charge plusieurs structures de données (Strings, </a:t>
            </a:r>
            <a:r>
              <a:rPr lang="fr-CA" dirty="0" err="1"/>
              <a:t>Lists</a:t>
            </a:r>
            <a:r>
              <a:rPr lang="fr-CA" dirty="0"/>
              <a:t>, Sets, </a:t>
            </a:r>
            <a:r>
              <a:rPr lang="fr-CA" dirty="0" err="1"/>
              <a:t>Sorted</a:t>
            </a:r>
            <a:r>
              <a:rPr lang="fr-CA" dirty="0"/>
              <a:t> Sets, </a:t>
            </a:r>
            <a:r>
              <a:rPr lang="fr-CA" dirty="0" err="1"/>
              <a:t>Hashes</a:t>
            </a:r>
            <a:r>
              <a:rPr lang="fr-CA" dirty="0"/>
              <a:t>) </a:t>
            </a:r>
          </a:p>
          <a:p>
            <a:pPr marL="76200" lvl="0" indent="0"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600" dirty="0"/>
              <a:t>Pourquoi utiliser Redis </a:t>
            </a:r>
            <a:r>
              <a:rPr lang="en" sz="3600" dirty="0"/>
              <a:t>?</a:t>
            </a:r>
            <a:endParaRPr sz="3600" dirty="0"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A" sz="2400" dirty="0"/>
              <a:t>Rapide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Simple </a:t>
            </a:r>
            <a:r>
              <a:rPr lang="fr-CA" sz="2400" dirty="0"/>
              <a:t>et</a:t>
            </a:r>
            <a:r>
              <a:rPr lang="en" sz="2400" dirty="0"/>
              <a:t> Flexible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A" sz="2400" dirty="0"/>
              <a:t>Utilise moins le </a:t>
            </a:r>
            <a:r>
              <a:rPr lang="en" sz="2400" dirty="0"/>
              <a:t>CPU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A" sz="2400" dirty="0"/>
              <a:t>Évolutive(scalable)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A" sz="2400" dirty="0"/>
              <a:t>Bien documenté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Support</a:t>
            </a:r>
            <a:r>
              <a:rPr lang="fr-CA" sz="2400" dirty="0"/>
              <a:t>é par plusieurs la majorité de</a:t>
            </a:r>
            <a:r>
              <a:rPr lang="en" sz="2400" dirty="0"/>
              <a:t> </a:t>
            </a:r>
            <a:r>
              <a:rPr lang="en" sz="2400" u="sng" dirty="0">
                <a:solidFill>
                  <a:srgbClr val="000000"/>
                </a:solidFill>
                <a:hlinkClick r:id="rId3"/>
              </a:rPr>
              <a:t>languages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600" dirty="0"/>
              <a:t>Utilisation</a:t>
            </a:r>
            <a:endParaRPr sz="3600" dirty="0"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Cache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Queues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Pub/Sub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Analytics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Cookie/Session storage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Recent visitor list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etc...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08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Redis </a:t>
            </a:r>
            <a:r>
              <a:rPr lang="fr-CA" sz="4000" b="1" dirty="0"/>
              <a:t>comme système de cache</a:t>
            </a:r>
            <a:r>
              <a:rPr lang="en" sz="4400" b="1" dirty="0"/>
              <a:t>.</a:t>
            </a:r>
            <a:endParaRPr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Le problème / challenge</a:t>
            </a:r>
            <a:endParaRPr dirty="0"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Image Source</a:t>
            </a:r>
            <a:r>
              <a:rPr lang="en"/>
              <a:t>: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https://dzone.com/articles/implementation-of-redis-in-micro-servicespring-boo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2800"/>
            <a:ext cx="8388048" cy="31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Solution</a:t>
            </a:r>
            <a:endParaRPr dirty="0"/>
          </a:p>
        </p:txBody>
      </p:sp>
      <p:sp>
        <p:nvSpPr>
          <p:cNvPr id="144" name="Google Shape;14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Image Source</a:t>
            </a:r>
            <a:r>
              <a:rPr lang="en"/>
              <a:t>: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https://dzone.com/articles/implementation-of-redis-in-micro-servicespring-boo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Google Shape;1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00" y="1152475"/>
            <a:ext cx="8440500" cy="320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fr-CA" dirty="0"/>
              <a:t>é</a:t>
            </a:r>
            <a:r>
              <a:rPr lang="en" dirty="0"/>
              <a:t>mo</a:t>
            </a:r>
            <a:endParaRPr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215275" y="18169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CA" dirty="0"/>
              <a:t>Expérimentation</a:t>
            </a: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33"/>
          <p:cNvSpPr txBox="1"/>
          <p:nvPr/>
        </p:nvSpPr>
        <p:spPr>
          <a:xfrm>
            <a:off x="265500" y="4495425"/>
            <a:ext cx="40452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accent3"/>
              </a:solidFill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7331200" y="2910738"/>
            <a:ext cx="689700" cy="111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3"/>
          <p:cNvSpPr/>
          <p:nvPr/>
        </p:nvSpPr>
        <p:spPr>
          <a:xfrm>
            <a:off x="5720300" y="3804450"/>
            <a:ext cx="648900" cy="2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2"/>
          </p:nvPr>
        </p:nvSpPr>
        <p:spPr>
          <a:xfrm>
            <a:off x="7819600" y="28617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22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0" name="Google Shape;160;p33"/>
          <p:cNvSpPr txBox="1">
            <a:spLocks noGrp="1"/>
          </p:cNvSpPr>
          <p:nvPr>
            <p:ph type="body" idx="2"/>
          </p:nvPr>
        </p:nvSpPr>
        <p:spPr>
          <a:xfrm>
            <a:off x="7223000" y="254200"/>
            <a:ext cx="14625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With Redis</a:t>
            </a:r>
            <a:endParaRPr sz="1400"/>
          </a:p>
        </p:txBody>
      </p:sp>
      <p:sp>
        <p:nvSpPr>
          <p:cNvPr id="161" name="Google Shape;161;p33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2"/>
          </p:nvPr>
        </p:nvSpPr>
        <p:spPr>
          <a:xfrm>
            <a:off x="7223100" y="602125"/>
            <a:ext cx="14625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Without Redis</a:t>
            </a:r>
            <a:endParaRPr sz="1400"/>
          </a:p>
        </p:txBody>
      </p:sp>
      <p:sp>
        <p:nvSpPr>
          <p:cNvPr id="163" name="Google Shape;163;p33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2"/>
          </p:nvPr>
        </p:nvSpPr>
        <p:spPr>
          <a:xfrm>
            <a:off x="7331200" y="2571750"/>
            <a:ext cx="8661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+/- 60ms</a:t>
            </a:r>
            <a:endParaRPr sz="1100"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2"/>
          </p:nvPr>
        </p:nvSpPr>
        <p:spPr>
          <a:xfrm>
            <a:off x="5720300" y="3468625"/>
            <a:ext cx="7218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+/- 13ms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186</Words>
  <Application>Microsoft Office PowerPoint</Application>
  <PresentationFormat>On-screen Show (16:9)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Proxima Nova</vt:lpstr>
      <vt:lpstr>Arial</vt:lpstr>
      <vt:lpstr>Simple Light</vt:lpstr>
      <vt:lpstr>Spearmint</vt:lpstr>
      <vt:lpstr>Introduction à Redis </vt:lpstr>
      <vt:lpstr>      Qu'est-ce que Redis ?</vt:lpstr>
      <vt:lpstr>Pourquoi utiliser Redis ?</vt:lpstr>
      <vt:lpstr>Utilisation</vt:lpstr>
      <vt:lpstr>Redis comme système de cache.</vt:lpstr>
      <vt:lpstr>Le problème / challenge</vt:lpstr>
      <vt:lpstr>Solution</vt:lpstr>
      <vt:lpstr>Démo</vt:lpstr>
      <vt:lpstr>Expérimentation  </vt:lpstr>
      <vt:lpstr>       Compagnies qui utilise Redis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introduction</dc:title>
  <cp:lastModifiedBy>JONATHAN M</cp:lastModifiedBy>
  <cp:revision>8</cp:revision>
  <dcterms:modified xsi:type="dcterms:W3CDTF">2020-05-30T14:31:12Z</dcterms:modified>
</cp:coreProperties>
</file>