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0" r:id="rId2"/>
    <p:sldId id="263" r:id="rId3"/>
    <p:sldId id="297" r:id="rId4"/>
    <p:sldId id="307" r:id="rId5"/>
    <p:sldId id="270" r:id="rId6"/>
    <p:sldId id="306" r:id="rId7"/>
    <p:sldId id="281" r:id="rId8"/>
    <p:sldId id="304" r:id="rId9"/>
    <p:sldId id="299" r:id="rId10"/>
    <p:sldId id="302" r:id="rId11"/>
    <p:sldId id="303" r:id="rId12"/>
    <p:sldId id="310" r:id="rId13"/>
    <p:sldId id="309" r:id="rId14"/>
    <p:sldId id="301" r:id="rId15"/>
    <p:sldId id="284" r:id="rId16"/>
  </p:sldIdLst>
  <p:sldSz cx="9144000" cy="6858000" type="screen4x3"/>
  <p:notesSz cx="6858000" cy="9144000"/>
  <p:defaultTextStyle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smNativeData">
      <pr:smAppRevision xmlns="" xmlns:pr="pr" dt="1470285939" val="694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948" y="-72"/>
      </p:cViewPr>
      <p:guideLst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>
      <p:cViewPr>
        <p:scale>
          <a:sx n="67" d="100"/>
          <a:sy n="67" d="100"/>
        </p:scale>
        <p:origin x="761" y="211"/>
      </p:cViewPr>
      <p:guideLst>
        <p:guide orient="horz" pos="2880"/>
        <p:guide pos="2160"/>
      </p:guideLst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FAD84B-75EF-4E46-A338-CBB556584D4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</dgm:pt>
    <dgm:pt modelId="{66D3755A-E3D5-4E58-861A-3991542E2CF0}">
      <dgm:prSet phldrT="[文本]"/>
      <dgm:spPr/>
      <dgm:t>
        <a:bodyPr/>
        <a:lstStyle/>
        <a:p>
          <a:r>
            <a:rPr lang="zh-CN" altLang="en-US" dirty="0" smtClean="0"/>
            <a:t>一</a:t>
          </a:r>
          <a:endParaRPr lang="zh-CN" altLang="en-US" dirty="0"/>
        </a:p>
      </dgm:t>
    </dgm:pt>
    <dgm:pt modelId="{E77EBB30-5C9B-4E3A-BA16-579F804F94E5}" type="parTrans" cxnId="{E0699324-32FE-4693-A091-2CD7D3C9980E}">
      <dgm:prSet/>
      <dgm:spPr/>
      <dgm:t>
        <a:bodyPr/>
        <a:lstStyle/>
        <a:p>
          <a:endParaRPr lang="zh-CN" altLang="en-US"/>
        </a:p>
      </dgm:t>
    </dgm:pt>
    <dgm:pt modelId="{52CA3D6E-4265-46C0-924F-F76F5A7D9FA8}" type="sibTrans" cxnId="{E0699324-32FE-4693-A091-2CD7D3C9980E}">
      <dgm:prSet/>
      <dgm:spPr/>
      <dgm:t>
        <a:bodyPr/>
        <a:lstStyle/>
        <a:p>
          <a:endParaRPr lang="zh-CN" altLang="en-US"/>
        </a:p>
      </dgm:t>
    </dgm:pt>
    <dgm:pt modelId="{09CF1886-8814-4878-B6AD-88BCF933D314}">
      <dgm:prSet phldrT="[文本]"/>
      <dgm:spPr/>
      <dgm:t>
        <a:bodyPr/>
        <a:lstStyle/>
        <a:p>
          <a:r>
            <a:rPr lang="zh-CN" altLang="en-US" dirty="0" smtClean="0"/>
            <a:t>二</a:t>
          </a:r>
          <a:endParaRPr lang="zh-CN" altLang="en-US" dirty="0"/>
        </a:p>
      </dgm:t>
    </dgm:pt>
    <dgm:pt modelId="{4C4DE9EC-B04F-414B-8D29-DFAE9FBDA6EA}" type="parTrans" cxnId="{8C30278F-73BC-4A4B-A1C7-BC8E55902098}">
      <dgm:prSet/>
      <dgm:spPr/>
      <dgm:t>
        <a:bodyPr/>
        <a:lstStyle/>
        <a:p>
          <a:endParaRPr lang="zh-CN" altLang="en-US"/>
        </a:p>
      </dgm:t>
    </dgm:pt>
    <dgm:pt modelId="{F319CCBA-09C5-4042-AE80-F17D501EE95F}" type="sibTrans" cxnId="{8C30278F-73BC-4A4B-A1C7-BC8E55902098}">
      <dgm:prSet/>
      <dgm:spPr/>
      <dgm:t>
        <a:bodyPr/>
        <a:lstStyle/>
        <a:p>
          <a:endParaRPr lang="zh-CN" altLang="en-US"/>
        </a:p>
      </dgm:t>
    </dgm:pt>
    <dgm:pt modelId="{EBCF7225-E8E5-4C1A-BDE7-9EF85643C89B}">
      <dgm:prSet/>
      <dgm:spPr/>
      <dgm:t>
        <a:bodyPr/>
        <a:lstStyle/>
        <a:p>
          <a:r>
            <a:rPr lang="en-US" altLang="zh-CN" dirty="0" err="1" smtClean="0"/>
            <a:t>async_server</a:t>
          </a:r>
          <a:endParaRPr lang="zh-CN" altLang="en-US" dirty="0"/>
        </a:p>
      </dgm:t>
    </dgm:pt>
    <dgm:pt modelId="{0E252061-6C27-4843-9401-041D1CF5F345}" type="parTrans" cxnId="{F7FF3FED-D471-4055-BE14-520308BD4771}">
      <dgm:prSet/>
      <dgm:spPr/>
      <dgm:t>
        <a:bodyPr/>
        <a:lstStyle/>
        <a:p>
          <a:endParaRPr lang="zh-CN" altLang="en-US"/>
        </a:p>
      </dgm:t>
    </dgm:pt>
    <dgm:pt modelId="{301D6D8A-40E3-40D7-8CF6-894309677E16}" type="sibTrans" cxnId="{F7FF3FED-D471-4055-BE14-520308BD4771}">
      <dgm:prSet/>
      <dgm:spPr/>
      <dgm:t>
        <a:bodyPr/>
        <a:lstStyle/>
        <a:p>
          <a:endParaRPr lang="zh-CN" altLang="en-US"/>
        </a:p>
      </dgm:t>
    </dgm:pt>
    <dgm:pt modelId="{5DC754EF-6F1E-4BD7-8778-C7032C39C5C5}">
      <dgm:prSet/>
      <dgm:spPr/>
      <dgm:t>
        <a:bodyPr/>
        <a:lstStyle/>
        <a:p>
          <a:r>
            <a:rPr lang="en-US" altLang="zh-CN" dirty="0" err="1" smtClean="0"/>
            <a:t>Mysql</a:t>
          </a:r>
          <a:endParaRPr lang="zh-CN" altLang="en-US" dirty="0"/>
        </a:p>
      </dgm:t>
    </dgm:pt>
    <dgm:pt modelId="{DF83B2FE-4CBE-41F6-B961-744A4D40AD17}" type="parTrans" cxnId="{1A7C6E1A-9F89-44AD-96DF-D9B2E1B9D1E4}">
      <dgm:prSet/>
      <dgm:spPr/>
      <dgm:t>
        <a:bodyPr/>
        <a:lstStyle/>
        <a:p>
          <a:endParaRPr lang="zh-CN" altLang="en-US"/>
        </a:p>
      </dgm:t>
    </dgm:pt>
    <dgm:pt modelId="{8498FE22-27D7-4B9F-9FDC-0F5B4C05408F}" type="sibTrans" cxnId="{1A7C6E1A-9F89-44AD-96DF-D9B2E1B9D1E4}">
      <dgm:prSet/>
      <dgm:spPr/>
      <dgm:t>
        <a:bodyPr/>
        <a:lstStyle/>
        <a:p>
          <a:endParaRPr lang="zh-CN" altLang="en-US"/>
        </a:p>
      </dgm:t>
    </dgm:pt>
    <dgm:pt modelId="{B4537B14-9A0B-47E0-B408-EF1482DBD99B}" type="pres">
      <dgm:prSet presAssocID="{F4FAD84B-75EF-4E46-A338-CBB556584D49}" presName="linearFlow" presStyleCnt="0">
        <dgm:presLayoutVars>
          <dgm:dir/>
          <dgm:animLvl val="lvl"/>
          <dgm:resizeHandles val="exact"/>
        </dgm:presLayoutVars>
      </dgm:prSet>
      <dgm:spPr/>
    </dgm:pt>
    <dgm:pt modelId="{AA1FA0AE-3076-4EE6-9DDE-90A9893C34F7}" type="pres">
      <dgm:prSet presAssocID="{66D3755A-E3D5-4E58-861A-3991542E2CF0}" presName="composite" presStyleCnt="0"/>
      <dgm:spPr/>
    </dgm:pt>
    <dgm:pt modelId="{DD2F9EBB-6910-49F5-A470-9F16FB6F170A}" type="pres">
      <dgm:prSet presAssocID="{66D3755A-E3D5-4E58-861A-3991542E2CF0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E9ECEE-8254-410E-A0AA-9D5A0F90C04D}" type="pres">
      <dgm:prSet presAssocID="{66D3755A-E3D5-4E58-861A-3991542E2CF0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DF820F-0DA0-4B91-A47A-4707346A16EA}" type="pres">
      <dgm:prSet presAssocID="{52CA3D6E-4265-46C0-924F-F76F5A7D9FA8}" presName="sp" presStyleCnt="0"/>
      <dgm:spPr/>
    </dgm:pt>
    <dgm:pt modelId="{BB9F6358-CFB3-4056-90E8-5AD2D8B467C2}" type="pres">
      <dgm:prSet presAssocID="{09CF1886-8814-4878-B6AD-88BCF933D314}" presName="composite" presStyleCnt="0"/>
      <dgm:spPr/>
    </dgm:pt>
    <dgm:pt modelId="{4A138824-08A0-4117-8A06-9F487734BC64}" type="pres">
      <dgm:prSet presAssocID="{09CF1886-8814-4878-B6AD-88BCF933D314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0902A0-A8C3-4266-B644-4C055479F0CD}" type="pres">
      <dgm:prSet presAssocID="{09CF1886-8814-4878-B6AD-88BCF933D314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F1440B-6EBB-4D8B-9D85-AD6320FCBF27}" type="presOf" srcId="{EBCF7225-E8E5-4C1A-BDE7-9EF85643C89B}" destId="{17E9ECEE-8254-410E-A0AA-9D5A0F90C04D}" srcOrd="0" destOrd="0" presId="urn:microsoft.com/office/officeart/2005/8/layout/chevron2"/>
    <dgm:cxn modelId="{E0699324-32FE-4693-A091-2CD7D3C9980E}" srcId="{F4FAD84B-75EF-4E46-A338-CBB556584D49}" destId="{66D3755A-E3D5-4E58-861A-3991542E2CF0}" srcOrd="0" destOrd="0" parTransId="{E77EBB30-5C9B-4E3A-BA16-579F804F94E5}" sibTransId="{52CA3D6E-4265-46C0-924F-F76F5A7D9FA8}"/>
    <dgm:cxn modelId="{1A7C6E1A-9F89-44AD-96DF-D9B2E1B9D1E4}" srcId="{09CF1886-8814-4878-B6AD-88BCF933D314}" destId="{5DC754EF-6F1E-4BD7-8778-C7032C39C5C5}" srcOrd="0" destOrd="0" parTransId="{DF83B2FE-4CBE-41F6-B961-744A4D40AD17}" sibTransId="{8498FE22-27D7-4B9F-9FDC-0F5B4C05408F}"/>
    <dgm:cxn modelId="{FCEFCD6B-7F45-4792-B02F-A84814376DC1}" type="presOf" srcId="{F4FAD84B-75EF-4E46-A338-CBB556584D49}" destId="{B4537B14-9A0B-47E0-B408-EF1482DBD99B}" srcOrd="0" destOrd="0" presId="urn:microsoft.com/office/officeart/2005/8/layout/chevron2"/>
    <dgm:cxn modelId="{9085D215-ABD0-401C-AC8F-3E6C4FDD1E5B}" type="presOf" srcId="{66D3755A-E3D5-4E58-861A-3991542E2CF0}" destId="{DD2F9EBB-6910-49F5-A470-9F16FB6F170A}" srcOrd="0" destOrd="0" presId="urn:microsoft.com/office/officeart/2005/8/layout/chevron2"/>
    <dgm:cxn modelId="{F7FF3FED-D471-4055-BE14-520308BD4771}" srcId="{66D3755A-E3D5-4E58-861A-3991542E2CF0}" destId="{EBCF7225-E8E5-4C1A-BDE7-9EF85643C89B}" srcOrd="0" destOrd="0" parTransId="{0E252061-6C27-4843-9401-041D1CF5F345}" sibTransId="{301D6D8A-40E3-40D7-8CF6-894309677E16}"/>
    <dgm:cxn modelId="{E369FCC4-B2D6-488B-97BC-8F1A32DBF044}" type="presOf" srcId="{09CF1886-8814-4878-B6AD-88BCF933D314}" destId="{4A138824-08A0-4117-8A06-9F487734BC64}" srcOrd="0" destOrd="0" presId="urn:microsoft.com/office/officeart/2005/8/layout/chevron2"/>
    <dgm:cxn modelId="{E5E545AB-6736-47CE-A93B-FCCE56552929}" type="presOf" srcId="{5DC754EF-6F1E-4BD7-8778-C7032C39C5C5}" destId="{1B0902A0-A8C3-4266-B644-4C055479F0CD}" srcOrd="0" destOrd="0" presId="urn:microsoft.com/office/officeart/2005/8/layout/chevron2"/>
    <dgm:cxn modelId="{8C30278F-73BC-4A4B-A1C7-BC8E55902098}" srcId="{F4FAD84B-75EF-4E46-A338-CBB556584D49}" destId="{09CF1886-8814-4878-B6AD-88BCF933D314}" srcOrd="1" destOrd="0" parTransId="{4C4DE9EC-B04F-414B-8D29-DFAE9FBDA6EA}" sibTransId="{F319CCBA-09C5-4042-AE80-F17D501EE95F}"/>
    <dgm:cxn modelId="{F1AF8A46-AEAB-445B-871E-217CBB960233}" type="presParOf" srcId="{B4537B14-9A0B-47E0-B408-EF1482DBD99B}" destId="{AA1FA0AE-3076-4EE6-9DDE-90A9893C34F7}" srcOrd="0" destOrd="0" presId="urn:microsoft.com/office/officeart/2005/8/layout/chevron2"/>
    <dgm:cxn modelId="{3A3D9855-8C0A-4E40-B1BB-EC99AF2F9EA9}" type="presParOf" srcId="{AA1FA0AE-3076-4EE6-9DDE-90A9893C34F7}" destId="{DD2F9EBB-6910-49F5-A470-9F16FB6F170A}" srcOrd="0" destOrd="0" presId="urn:microsoft.com/office/officeart/2005/8/layout/chevron2"/>
    <dgm:cxn modelId="{24180E16-96AC-4173-ACCD-66136D2A6A7B}" type="presParOf" srcId="{AA1FA0AE-3076-4EE6-9DDE-90A9893C34F7}" destId="{17E9ECEE-8254-410E-A0AA-9D5A0F90C04D}" srcOrd="1" destOrd="0" presId="urn:microsoft.com/office/officeart/2005/8/layout/chevron2"/>
    <dgm:cxn modelId="{1B40A053-B6E6-4CD1-A7E4-4A8A61994045}" type="presParOf" srcId="{B4537B14-9A0B-47E0-B408-EF1482DBD99B}" destId="{95DF820F-0DA0-4B91-A47A-4707346A16EA}" srcOrd="1" destOrd="0" presId="urn:microsoft.com/office/officeart/2005/8/layout/chevron2"/>
    <dgm:cxn modelId="{C1FE602A-41C8-43F9-98EA-EA6D244BC82F}" type="presParOf" srcId="{B4537B14-9A0B-47E0-B408-EF1482DBD99B}" destId="{BB9F6358-CFB3-4056-90E8-5AD2D8B467C2}" srcOrd="2" destOrd="0" presId="urn:microsoft.com/office/officeart/2005/8/layout/chevron2"/>
    <dgm:cxn modelId="{51DE21DD-22E9-4BBD-8BAD-CB79D727BFF9}" type="presParOf" srcId="{BB9F6358-CFB3-4056-90E8-5AD2D8B467C2}" destId="{4A138824-08A0-4117-8A06-9F487734BC64}" srcOrd="0" destOrd="0" presId="urn:microsoft.com/office/officeart/2005/8/layout/chevron2"/>
    <dgm:cxn modelId="{45A0B0CA-98CE-4CA7-9269-6361EE1E6ED3}" type="presParOf" srcId="{BB9F6358-CFB3-4056-90E8-5AD2D8B467C2}" destId="{1B0902A0-A8C3-4266-B644-4C055479F0C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F9EBB-6910-49F5-A470-9F16FB6F170A}">
      <dsp:nvSpPr>
        <dsp:cNvPr id="0" name=""/>
        <dsp:cNvSpPr/>
      </dsp:nvSpPr>
      <dsp:spPr>
        <a:xfrm rot="5400000">
          <a:off x="-398721" y="402135"/>
          <a:ext cx="2658144" cy="18607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一</a:t>
          </a:r>
          <a:endParaRPr lang="zh-CN" altLang="en-US" sz="4900" kern="1200" dirty="0"/>
        </a:p>
      </dsp:txBody>
      <dsp:txXfrm rot="-5400000">
        <a:off x="1" y="933765"/>
        <a:ext cx="1860701" cy="797443"/>
      </dsp:txXfrm>
    </dsp:sp>
    <dsp:sp modelId="{17E9ECEE-8254-410E-A0AA-9D5A0F90C04D}">
      <dsp:nvSpPr>
        <dsp:cNvPr id="0" name=""/>
        <dsp:cNvSpPr/>
      </dsp:nvSpPr>
      <dsp:spPr>
        <a:xfrm rot="5400000">
          <a:off x="4026948" y="-2162833"/>
          <a:ext cx="1727794" cy="60602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272" tIns="35560" rIns="35560" bIns="35560" numCol="1" spcCol="1270" anchor="ctr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5600" kern="1200" dirty="0" err="1" smtClean="0"/>
            <a:t>async_server</a:t>
          </a:r>
          <a:endParaRPr lang="zh-CN" altLang="en-US" sz="5600" kern="1200" dirty="0"/>
        </a:p>
      </dsp:txBody>
      <dsp:txXfrm rot="-5400000">
        <a:off x="1860701" y="87758"/>
        <a:ext cx="5975944" cy="1559106"/>
      </dsp:txXfrm>
    </dsp:sp>
    <dsp:sp modelId="{4A138824-08A0-4117-8A06-9F487734BC64}">
      <dsp:nvSpPr>
        <dsp:cNvPr id="0" name=""/>
        <dsp:cNvSpPr/>
      </dsp:nvSpPr>
      <dsp:spPr>
        <a:xfrm rot="5400000">
          <a:off x="-398721" y="2777792"/>
          <a:ext cx="2658144" cy="18607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二</a:t>
          </a:r>
          <a:endParaRPr lang="zh-CN" altLang="en-US" sz="4900" kern="1200" dirty="0"/>
        </a:p>
      </dsp:txBody>
      <dsp:txXfrm rot="-5400000">
        <a:off x="1" y="3309422"/>
        <a:ext cx="1860701" cy="797443"/>
      </dsp:txXfrm>
    </dsp:sp>
    <dsp:sp modelId="{1B0902A0-A8C3-4266-B644-4C055479F0CD}">
      <dsp:nvSpPr>
        <dsp:cNvPr id="0" name=""/>
        <dsp:cNvSpPr/>
      </dsp:nvSpPr>
      <dsp:spPr>
        <a:xfrm rot="5400000">
          <a:off x="4026948" y="212823"/>
          <a:ext cx="1727794" cy="60602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272" tIns="35560" rIns="35560" bIns="35560" numCol="1" spcCol="1270" anchor="ctr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5600" kern="1200" dirty="0" err="1" smtClean="0"/>
            <a:t>Mysql</a:t>
          </a:r>
          <a:endParaRPr lang="zh-CN" altLang="en-US" sz="5600" kern="1200" dirty="0"/>
        </a:p>
      </dsp:txBody>
      <dsp:txXfrm rot="-5400000">
        <a:off x="1860701" y="2463414"/>
        <a:ext cx="5975944" cy="1559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Q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QAgAAAAAAAA=="/>
              </a:ext>
            </a:extLst>
          </p:cNvSpPr>
          <p:nvPr>
            <p:ph type="dt" sz="quarter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defRPr lang="zh-CN" sz="1200"/>
            </a:pPr>
            <a:fld id="{3FEC73AA-E4D2-B985-9C54-12D03D1A6A47}" type="datetime1">
              <a:t>2016/10/23</a:t>
            </a:fld>
            <a:endParaRPr/>
          </a:p>
        </p:txBody>
      </p:sp>
      <p:sp>
        <p:nvSpPr>
          <p:cNvPr id="4" name="页脚占位符 3"/>
          <p:cNvSpPr>
            <a:spLocks noGrp="1" noChangeArrowheads="1"/>
            <a:extLst>
              <a:ext uri="smNativeData">
                <pr:smNativeData xmlns="" xmlns:pr="pr" val="SMDATA_12_c8iiV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A+OAAAAAAAAA=="/>
              </a:ext>
            </a:extLst>
          </p:cNvSpPr>
          <p:nvPr>
            <p:ph type="ftr" sz="quarter" idx="2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 lang="zh-CN" sz="1200"/>
            </a:pPr>
            <a:endParaRPr/>
          </a:p>
        </p:txBody>
      </p:sp>
      <p:sp>
        <p:nvSpPr>
          <p:cNvPr id="5" name="灯片编号占位符 4"/>
          <p:cNvSpPr>
            <a:spLocks noGrp="1" noChangeArrowheads="1"/>
            <a:extLst>
              <a:ext uri="smNativeData">
                <pr:smNativeData xmlns="" xmlns:pr="pr" val="SMDATA_12_c8iiV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A+OAAAAAAAAA=="/>
              </a:ext>
            </a:extLst>
          </p:cNvSpPr>
          <p:nvPr>
            <p:ph type="sldNum" sz="quarter" idx="3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defRPr lang="zh-CN" sz="1200"/>
            </a:pPr>
            <a:fld id="{3FEC6C9E-D0D2-B99A-9C54-26CF221A6A73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72383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Q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Q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EC51D8-96D2-B9A7-9C54-60F21F1A6A35}" type="datetime1">
              <a:t>2016/10/23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c8iiV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AAAA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uBoAAPglAAAINAAAAAAA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c8iiV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A+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c8iiV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A+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EC2481-CFD2-B9D2-9C54-39876A1A6A6C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9232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ChangeArrowheads="1"/>
            <a:extLst>
              <a:ext uri="smNativeData">
                <pr:smNativeData xmlns="" xmlns:pr="pr" val="SMDATA_12_c8iiV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BCU00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AAAAAA=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3" name="备注占位符 2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Lh2e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rPr lang="en-US" sz="4000" dirty="0"/>
              <a:t>1.提前进行课程准备学习；</a:t>
            </a:r>
          </a:p>
          <a:p>
            <a:pPr>
              <a:defRPr lang="zh-CN"/>
            </a:pPr>
            <a:r>
              <a:rPr lang="en-US" sz="4000" dirty="0"/>
              <a:t>2.完成API编程作业；</a:t>
            </a:r>
          </a:p>
          <a:p>
            <a:pPr>
              <a:defRPr lang="zh-CN"/>
            </a:pPr>
            <a:r>
              <a:rPr lang="en-US" sz="4000" dirty="0"/>
              <a:t>3.授课范围？</a:t>
            </a:r>
            <a:endParaRPr lang="zh-CN" sz="4000" dirty="0"/>
          </a:p>
        </p:txBody>
      </p:sp>
      <p:sp>
        <p:nvSpPr>
          <p:cNvPr id="4" name="幻灯片编号占位符 3"/>
          <p:cNvSpPr>
            <a:spLocks noGrp="1" noChangeArrowheads="1"/>
            <a:extLst>
              <a:ext uri="smNativeData">
                <pr:smNativeData xmlns="" xmlns:pr="pr" val="SMDATA_12_c8iiV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r1PD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AAAAAA=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zh-CN"/>
            </a:pPr>
            <a:fld id="{3FEC3BE5-ABD2-B9CD-9C54-5D98751A6A08}" type="slidenum"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415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0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4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32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2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24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20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20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5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756F-21D2-B983-9C54-D7D63B1A6A82}" type="slidenum">
              <a:t>‹#›</a:t>
            </a:fld>
            <a:endParaRPr/>
          </a:p>
        </p:txBody>
      </p:sp>
      <p:sp>
        <p:nvSpPr>
          <p:cNvPr id="5" name="页脚占位符 4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MB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6" name="日期占位符 3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66CF-81D2-B990-9C54-77C5281A6A22}" type="datetime1">
              <a:t>2016/10/23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5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4752-1CD2-B9B1-9C54-EAE4091A6ABF}" type="slidenum">
              <a:t>‹#›</a:t>
            </a:fld>
            <a:endParaRPr/>
          </a:p>
        </p:txBody>
      </p:sp>
      <p:sp>
        <p:nvSpPr>
          <p:cNvPr id="7" name="页脚占位符 4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8" name="日期占位符 3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2C05-4BD2-B9DA-9C54-BD8F621A6AE8}" type="datetime1">
              <a:t>2016/10/23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DA/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211F-51D2-B9D7-9C54-A7826F1A6AF2}" type="slidenum">
              <a:t>‹#›</a:t>
            </a:fld>
            <a:endParaRPr/>
          </a:p>
        </p:txBody>
      </p:sp>
      <p:sp>
        <p:nvSpPr>
          <p:cNvPr id="7" name="页脚占位符 4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8" name="日期占位符 3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3228-66D2-B9C4-9C54-90917C1A6AC5}" type="datetime1">
              <a:t>2016/10/23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FBQ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9v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5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18CD-83D2-B9EE-9C54-75BB561A6A20}" type="slidenum">
              <a:t>‹#›</a:t>
            </a:fld>
            <a:endParaRPr/>
          </a:p>
        </p:txBody>
      </p:sp>
      <p:sp>
        <p:nvSpPr>
          <p:cNvPr id="7" name="页脚占位符 4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8" name="日期占位符 3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56B0-FED2-B9A0-9C54-08F5181A6A5D}" type="datetime1">
              <a:t>2016/10/23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U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5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18F9-B7D2-B9EE-9C54-41BB561A6A14}" type="slidenum">
              <a:t>‹#›</a:t>
            </a:fld>
            <a:endParaRPr/>
          </a:p>
        </p:txBody>
      </p:sp>
      <p:sp>
        <p:nvSpPr>
          <p:cNvPr id="5" name="页脚占位符 4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6" name="日期占位符 3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1BA0-EED2-B9ED-9C54-18B8551A6A4D}" type="datetime1">
              <a:t>2016/10/23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5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1B6D-23D2-B9ED-9C54-D5B8551A6A80}" type="slidenum">
              <a:t>‹#›</a:t>
            </a:fld>
            <a:endParaRPr/>
          </a:p>
        </p:txBody>
      </p:sp>
      <p:sp>
        <p:nvSpPr>
          <p:cNvPr id="6" name="页脚占位符 4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7" name="日期占位符 3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5293-DDD2-B9A4-9C54-2BF11C1A6A7E}" type="datetime1">
              <a:t>2016/10/23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5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5083-CDD2-B9A6-9C54-3BF31E1A6A6E}" type="slidenum">
              <a:t>‹#›</a:t>
            </a:fld>
            <a:endParaRPr/>
          </a:p>
        </p:txBody>
      </p:sp>
      <p:sp>
        <p:nvSpPr>
          <p:cNvPr id="4" name="页脚占位符 4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5" name="日期占位符 3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7F7F-31D2-B989-9C54-C7DC311A6A92}" type="datetime1">
              <a:t>2016/10/23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16C5-8BD2-B9E0-9C54-7DB5581A6A28}" type="slidenum">
              <a:t>‹#›</a:t>
            </a:fld>
            <a:endParaRPr/>
          </a:p>
        </p:txBody>
      </p:sp>
      <p:sp>
        <p:nvSpPr>
          <p:cNvPr id="3" name="页脚占位符 4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4" name="日期占位符 3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493F-71D2-B9BF-9C54-87EA071A6AD2}" type="datetime1">
              <a:t>2016/10/23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DA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5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3ADD-93D2-B9CC-9C54-6599741A6A30}" type="slidenum">
              <a:t>‹#›</a:t>
            </a:fld>
            <a:endParaRPr/>
          </a:p>
        </p:txBody>
      </p:sp>
      <p:sp>
        <p:nvSpPr>
          <p:cNvPr id="4" name="页脚占位符 4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5" name="日期占位符 3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DA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150E-40D2-B9E3-9C54-B6B65B1A6AE3}" type="datetime1">
              <a:t>2016/10/23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hFoA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I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5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o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22CF-81D2-B9D4-9C54-77816C1A6A22}" type="slidenum">
              <a:t>‹#›</a:t>
            </a:fld>
            <a:endParaRPr/>
          </a:p>
        </p:txBody>
      </p:sp>
      <p:sp>
        <p:nvSpPr>
          <p:cNvPr id="6" name="页脚占位符 4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B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7" name="日期占位符 3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VLQ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583B-75D2-B9AE-9C54-83FB161A6AD6}" type="datetime1">
              <a:t>2016/10/23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coA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I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o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50B4-FAD2-B9A6-9C54-0CF31E1A6A59}" type="slidenum">
              <a:t>‹#›</a:t>
            </a:fld>
            <a:endParaRPr/>
          </a:p>
        </p:txBody>
      </p:sp>
      <p:sp>
        <p:nvSpPr>
          <p:cNvPr id="8" name="页脚占位符 4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9" name="日期占位符 3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1E23-6DD2-B9E8-9C54-9BBD501A6ACE}" type="datetime1">
              <a:t>2016/10/23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h0oA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I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o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55D6-98D2-B9A3-9C54-6EF61B1A6A3B}" type="slidenum">
              <a:t>‹#›</a:t>
            </a:fld>
            <a:endParaRPr/>
          </a:p>
        </p:txBody>
      </p:sp>
      <p:sp>
        <p:nvSpPr>
          <p:cNvPr id="7" name="页脚占位符 4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endParaRPr/>
          </a:p>
        </p:txBody>
      </p:sp>
      <p:sp>
        <p:nvSpPr>
          <p:cNvPr id="8" name="日期占位符 3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>
                <a:solidFill>
                  <a:srgbClr val="8C8C8C"/>
                </a:solidFill>
              </a:defRPr>
            </a:pPr>
            <a:fld id="{3FEC0149-07D2-B9F7-9C54-F1A24F1A6AA4}" type="datetime1">
              <a:t>2016/10/23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wvYT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lvl2pPr>
            <a:lvl3pPr marL="9144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lvl3pPr>
            <a:lvl4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lvl4pPr>
            <a:lvl5pPr marL="1828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2"/>
          <p:cNvSpPr>
            <a:spLocks noGrp="1" noChangeArrowheads="1"/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JhPj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2" charset="0"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Qgdm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AAAAAA==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FEC6F60-2ED2-B999-9C54-D8CC211A6A8D}" type="datetime1">
              <a:t>2016/10/23</a:t>
            </a:fld>
            <a:endParaRPr/>
          </a:p>
        </p:txBody>
      </p:sp>
      <p:sp>
        <p:nvSpPr>
          <p:cNvPr id="5" name="页脚占位符 4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AAAAAA==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/>
          </a:p>
        </p:txBody>
      </p:sp>
      <p:sp>
        <p:nvSpPr>
          <p:cNvPr id="6" name="灯片编号占位符 5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FEC71F6-B8D2-B987-9C54-4ED23F1A6A1B}" type="slidenum">
              <a:t>‹#›</a:t>
            </a:fld>
            <a:endParaRPr/>
          </a:p>
        </p:txBody>
      </p:sp>
      <p:pic>
        <p:nvPicPr>
          <p:cNvPr id="7" name="Picture 3"/>
          <p:cNvPicPr>
            <a:picLocks noChangeAspect="1"/>
            <a:extLst>
              <a:ext uri="smNativeData">
                <pr:smNativeData xmlns="" xmlns:pr="pr" val="SMDATA_13_c8iiV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6f///wAAAABXOAAAMCoAAAAAAAA="/>
              </a:ext>
            </a:extLst>
          </p:cNvPicPr>
          <p:nvPr/>
        </p:nvPicPr>
        <p:blipFill>
          <a:blip r:embed="rId14"/>
          <a:stretch>
            <a:fillRect/>
          </a:stretch>
        </p:blipFill>
        <p:spPr>
          <a:xfrm>
            <a:off x="-14605" y="0"/>
            <a:ext cx="917321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8" name="矩形 7"/>
          <p:cNvSpPr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EAAAAAAAAA/8AA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zswAMAAAAEAAAAAAAAAAAAAAAAAAAAAAAAAAeAAAAaAAAAAAAAAAAAAAAAAAAAAAAAAAAAAAAECcAABAnAAAAAAAAAAAAAAAAAAAAAAAAAAAAAAAAAAAAAAAAAAAAABQAAAAAAAAAwMD/AAAAAABkAAAAMgAAAAAAAABkAAAAAAAAAH9/fwAKAAAAHwAAAFQAAAD/wAAA////AQAAAAAAAAAAAAAAAAAAAAAAAAAAAAAAAAAAAAAAAAAAO2CMAH9/fwDu7OEDzMzMAMDA/wB/f38AAAAAAAAAAAAAAAAAAAAAAAAAAAAhAAAAGAAAABQAAAAAAAAAfgIAAFIDAADSAwAAAAAAAA=="/>
              </a:ext>
            </a:extLst>
          </p:cNvSpPr>
          <p:nvPr/>
        </p:nvSpPr>
        <p:spPr>
          <a:xfrm>
            <a:off x="0" y="405130"/>
            <a:ext cx="539750" cy="2159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rgbClr val="FFFFFF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endParaRPr lang="zh-CN">
              <a:solidFill>
                <a:srgbClr val="FFC000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宋体"/>
          <a:cs typeface="Calibri" pitchFamily="2" charset="0"/>
        </a:defRPr>
      </a:lvl2pPr>
      <a:lvl3pPr marL="9144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宋体"/>
          <a:cs typeface="Calibri" pitchFamily="2" charset="0"/>
        </a:defRPr>
      </a:lvl3pPr>
      <a:lvl4pPr marL="13716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宋体"/>
          <a:cs typeface="Calibri" pitchFamily="2" charset="0"/>
        </a:defRPr>
      </a:lvl4pPr>
      <a:lvl5pPr marL="18288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宋体"/>
          <a:cs typeface="Calibri" pitchFamily="2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="" xmlns:pr="pr" val="SMDATA_13_c8iiV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XAAAAFAAAAAAAAAAAAAAA/38AAP9/AAAAAAAACQAAAAQAAACs9V4p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6f///wAAAABXOAAAMCoAAAAAAA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14605" y="0"/>
            <a:ext cx="917321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3" name="矩形 3"/>
          <p:cNvSpPr>
            <a:extLst>
              <a:ext uri="smNativeData">
                <pr:smNativeData xmlns="" xmlns:pr="pr" val="SMDATA_12_c8iiV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bAwAAWQsAACQzAAASEgAAAAAAAA=="/>
              </a:ext>
            </a:extLst>
          </p:cNvSpPr>
          <p:nvPr/>
        </p:nvSpPr>
        <p:spPr>
          <a:xfrm>
            <a:off x="626745" y="1844675"/>
            <a:ext cx="7686675" cy="109283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r>
              <a:rPr lang="zh-CN" altLang="en-US" sz="6500" b="1" dirty="0">
                <a:solidFill>
                  <a:srgbClr val="0C0C0C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2"/>
                <a:ea typeface="微软雅黑" pitchFamily="2"/>
                <a:cs typeface="Calibri" pitchFamily="2" charset="0"/>
              </a:rPr>
              <a:t>新手</a:t>
            </a:r>
            <a:r>
              <a:rPr lang="zh-CN" altLang="en-US" sz="6500" b="1" dirty="0" smtClean="0">
                <a:solidFill>
                  <a:srgbClr val="0C0C0C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2"/>
                <a:ea typeface="微软雅黑" pitchFamily="2"/>
                <a:cs typeface="Calibri" pitchFamily="2" charset="0"/>
              </a:rPr>
              <a:t>村任务总结</a:t>
            </a:r>
            <a:endParaRPr lang="en-US" sz="6500" b="1" dirty="0">
              <a:solidFill>
                <a:srgbClr val="0C0C0C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4" name="标题 1"/>
          <p:cNvSpPr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fDAAAMhgAAKErAADTIgAAAAAAAA=="/>
              </a:ext>
            </a:extLst>
          </p:cNvSpPr>
          <p:nvPr/>
        </p:nvSpPr>
        <p:spPr>
          <a:xfrm>
            <a:off x="2051685" y="3933190"/>
            <a:ext cx="5040630" cy="172783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3600" dirty="0" smtClean="0"/>
              <a:t>后台</a:t>
            </a:r>
            <a:r>
              <a:rPr lang="zh-CN" altLang="en-US" sz="3600" dirty="0"/>
              <a:t>开发组</a:t>
            </a:r>
            <a:r>
              <a:rPr lang="en-US" altLang="zh-CN" sz="3600" dirty="0" smtClean="0"/>
              <a:t>– </a:t>
            </a:r>
            <a:r>
              <a:rPr lang="en-US" altLang="zh-CN" sz="3600" dirty="0" smtClean="0"/>
              <a:t>Ian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3600" b="1" dirty="0" smtClean="0">
                <a:latin typeface="微软雅黑" pitchFamily="2"/>
                <a:ea typeface="微软雅黑" pitchFamily="2"/>
                <a:cs typeface="Calibri" pitchFamily="2" charset="0"/>
              </a:rPr>
              <a:t>2018-10-26</a:t>
            </a:r>
            <a:endParaRPr lang="zh-CN" sz="3600" b="1" dirty="0"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DAwAAmgEAANgtAAAPBQAAAAAAAA=="/>
              </a:ext>
            </a:extLst>
          </p:cNvSpPr>
          <p:nvPr>
            <p:ph type="title"/>
          </p:nvPr>
        </p:nvSpPr>
        <p:spPr>
          <a:xfrm>
            <a:off x="611505" y="200025"/>
            <a:ext cx="6840855" cy="561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3600" b="1" dirty="0" err="1" smtClean="0">
                <a:latin typeface="微软雅黑" pitchFamily="2"/>
                <a:ea typeface="微软雅黑" pitchFamily="2"/>
                <a:cs typeface="Calibri" pitchFamily="2" charset="0"/>
              </a:rPr>
              <a:t>Mysql</a:t>
            </a:r>
            <a:endParaRPr lang="zh-CN" sz="3600" b="1" dirty="0"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MB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egYAAAw0AAB8JQAAAAAAAA=="/>
              </a:ext>
            </a:extLst>
          </p:cNvSpPr>
          <p:nvPr/>
        </p:nvSpPr>
        <p:spPr>
          <a:xfrm>
            <a:off x="410210" y="1132840"/>
            <a:ext cx="8825864" cy="50406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dirty="0"/>
              <a:t>④</a:t>
            </a:r>
            <a:r>
              <a:rPr lang="zh-CN" altLang="en-US" dirty="0" smtClean="0"/>
              <a:t>事务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种隔离级别</a:t>
            </a:r>
            <a:endParaRPr lang="en-US" altLang="zh-CN"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dirty="0" smtClean="0"/>
              <a:t>3.Repeatable read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默认隔离级别）</a:t>
            </a:r>
            <a:endParaRPr lang="en-US" altLang="zh-CN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dirty="0" smtClean="0"/>
          </a:p>
        </p:txBody>
      </p:sp>
      <p:sp>
        <p:nvSpPr>
          <p:cNvPr id="6" name="文本框 1"/>
          <p:cNvSpPr>
            <a:extLst>
              <a:ext uri="smNativeData">
                <pr:smNativeData xmlns="" xmlns:pr="pr" val="SMDATA_12_c8iiV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BpFwAAtwMAAJUYAAD8BQAAAAAAAA=="/>
              </a:ext>
            </a:extLst>
          </p:cNvSpPr>
          <p:nvPr/>
        </p:nvSpPr>
        <p:spPr>
          <a:xfrm flipH="1">
            <a:off x="3805555" y="603885"/>
            <a:ext cx="190500" cy="36893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endParaRPr/>
          </a:p>
        </p:txBody>
      </p:sp>
      <p:sp>
        <p:nvSpPr>
          <p:cNvPr id="7" name="文本框 3"/>
          <p:cNvSpPr>
            <a:extLst>
              <a:ext uri="smNativeData">
                <pr:smNativeData xmlns="" xmlns:pr="pr" val="SMDATA_12_c8iiV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CqFgAAZwMAAMwXAACtBQAAAAAAAA=="/>
              </a:ext>
            </a:extLst>
          </p:cNvSpPr>
          <p:nvPr/>
        </p:nvSpPr>
        <p:spPr>
          <a:xfrm>
            <a:off x="3684270" y="553085"/>
            <a:ext cx="184150" cy="3695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endParaRPr/>
          </a:p>
        </p:txBody>
      </p:sp>
      <p:pic>
        <p:nvPicPr>
          <p:cNvPr id="4098" name="Picture 2" descr="http://hi.csdn.net/attachment/201112/12/0_1323680221HNhq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" y="2352675"/>
            <a:ext cx="7462520" cy="423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4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DAwAAmgEAANgtAAAPBQAAAAAAAA=="/>
              </a:ext>
            </a:extLst>
          </p:cNvSpPr>
          <p:nvPr>
            <p:ph type="title"/>
          </p:nvPr>
        </p:nvSpPr>
        <p:spPr>
          <a:xfrm>
            <a:off x="611505" y="200025"/>
            <a:ext cx="6840855" cy="561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3600" b="1" dirty="0" err="1" smtClean="0">
                <a:latin typeface="微软雅黑" pitchFamily="2"/>
                <a:ea typeface="微软雅黑" pitchFamily="2"/>
                <a:cs typeface="Calibri" pitchFamily="2" charset="0"/>
              </a:rPr>
              <a:t>Mysql</a:t>
            </a:r>
            <a:endParaRPr lang="zh-CN" sz="3600" b="1" dirty="0"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MB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egYAAAw0AAB8JQAAAAAAAA=="/>
              </a:ext>
            </a:extLst>
          </p:cNvSpPr>
          <p:nvPr/>
        </p:nvSpPr>
        <p:spPr>
          <a:xfrm>
            <a:off x="410210" y="1132840"/>
            <a:ext cx="8825864" cy="50406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dirty="0" smtClean="0"/>
              <a:t>⑥事务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种隔离级别</a:t>
            </a:r>
            <a:endParaRPr lang="en-US" altLang="zh-CN"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dirty="0" smtClean="0"/>
              <a:t>4.Serializable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dirty="0" smtClean="0"/>
              <a:t>	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dirty="0"/>
              <a:t>	</a:t>
            </a:r>
            <a:r>
              <a:rPr lang="zh-CN" altLang="en-US" dirty="0" smtClean="0"/>
              <a:t>通过事务排序，串行化执行，使之不可能产生冲突，从而避免了幻读</a:t>
            </a:r>
            <a:endParaRPr lang="en-US" altLang="zh-CN"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dirty="0" smtClean="0"/>
              <a:t>问题。每次读操作都会获取表级共享锁，读写相互都会阻塞，可能会导致大量</a:t>
            </a:r>
            <a:endParaRPr lang="en-US" altLang="zh-CN"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dirty="0" smtClean="0"/>
              <a:t>的超时现象和锁竞争，严重影响并发性能，一般情况下不用。</a:t>
            </a:r>
            <a:endParaRPr lang="en-US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dirty="0"/>
          </a:p>
        </p:txBody>
      </p:sp>
      <p:sp>
        <p:nvSpPr>
          <p:cNvPr id="6" name="文本框 1"/>
          <p:cNvSpPr>
            <a:extLst>
              <a:ext uri="smNativeData">
                <pr:smNativeData xmlns="" xmlns:pr="pr" val="SMDATA_12_c8iiV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BpFwAAtwMAAJUYAAD8BQAAAAAAAA=="/>
              </a:ext>
            </a:extLst>
          </p:cNvSpPr>
          <p:nvPr/>
        </p:nvSpPr>
        <p:spPr>
          <a:xfrm flipH="1">
            <a:off x="3805555" y="603885"/>
            <a:ext cx="190500" cy="36893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endParaRPr/>
          </a:p>
        </p:txBody>
      </p:sp>
      <p:sp>
        <p:nvSpPr>
          <p:cNvPr id="7" name="文本框 3"/>
          <p:cNvSpPr>
            <a:extLst>
              <a:ext uri="smNativeData">
                <pr:smNativeData xmlns="" xmlns:pr="pr" val="SMDATA_12_c8iiV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CqFgAAZwMAAMwXAACtBQAAAAAAAA=="/>
              </a:ext>
            </a:extLst>
          </p:cNvSpPr>
          <p:nvPr/>
        </p:nvSpPr>
        <p:spPr>
          <a:xfrm>
            <a:off x="3684270" y="553085"/>
            <a:ext cx="184150" cy="3695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endParaRPr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42600"/>
              </p:ext>
            </p:extLst>
          </p:nvPr>
        </p:nvGraphicFramePr>
        <p:xfrm>
          <a:off x="481965" y="3787775"/>
          <a:ext cx="8229600" cy="2152704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502285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zh-CN" altLang="en-US" sz="1600" b="0" i="0" u="none" strike="noStrike" kern="1" spc="0" baseline="0" dirty="0">
                          <a:solidFill>
                            <a:srgbClr val="4F4F4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CN" altLang="en-US" sz="1600" b="0" i="0" u="none" strike="noStrike" kern="1" spc="0" baseline="0" dirty="0">
                          <a:solidFill>
                            <a:srgbClr val="4F4F4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600" b="0" i="0" u="none" strike="noStrike" kern="1" spc="0" baseline="0" dirty="0">
                        <a:solidFill>
                          <a:srgbClr val="4F4F4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zh-CN" altLang="en-US" sz="1600" b="0" i="0" u="none" strike="noStrike" kern="1" spc="0" baseline="0" dirty="0" smtClean="0">
                          <a:solidFill>
                            <a:srgbClr val="4F4F4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脏</a:t>
                      </a:r>
                      <a:r>
                        <a:rPr lang="zh-CN" altLang="en-US" sz="1600" b="0" i="0" u="none" strike="noStrike" kern="1" spc="0" baseline="0" dirty="0">
                          <a:solidFill>
                            <a:srgbClr val="4F4F4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</a:t>
                      </a: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不可重复读</a:t>
                      </a: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幻读</a:t>
                      </a: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3322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4F4F4F"/>
                          </a:solidFill>
                          <a:effectLst/>
                        </a:rPr>
                        <a:t>Read uncommitted</a:t>
                      </a: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√</a:t>
                      </a: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√</a:t>
                      </a: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solidFill>
                            <a:srgbClr val="4F4F4F"/>
                          </a:solidFill>
                          <a:effectLst/>
                        </a:rPr>
                        <a:t>√</a:t>
                      </a: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55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4F4F4F"/>
                          </a:solidFill>
                          <a:effectLst/>
                        </a:rPr>
                        <a:t>Read </a:t>
                      </a:r>
                      <a:r>
                        <a:rPr lang="en-US" sz="1600" b="0" dirty="0" smtClean="0">
                          <a:solidFill>
                            <a:srgbClr val="4F4F4F"/>
                          </a:solidFill>
                          <a:effectLst/>
                        </a:rPr>
                        <a:t>committed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</a:rPr>
                        <a:t>×</a:t>
                      </a: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√</a:t>
                      </a: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√</a:t>
                      </a: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585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4F4F4F"/>
                          </a:solidFill>
                          <a:effectLst/>
                        </a:rPr>
                        <a:t>Repeatable </a:t>
                      </a:r>
                      <a:r>
                        <a:rPr lang="en-US" sz="1600" b="0" dirty="0" smtClean="0">
                          <a:solidFill>
                            <a:srgbClr val="4F4F4F"/>
                          </a:solidFill>
                          <a:effectLst/>
                        </a:rPr>
                        <a:t>read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</a:rPr>
                        <a:t>×</a:t>
                      </a: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</a:rPr>
                        <a:t>×</a:t>
                      </a: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rgbClr val="4F4F4F"/>
                          </a:solidFill>
                          <a:effectLst/>
                        </a:rPr>
                        <a:t>√</a:t>
                      </a: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322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solidFill>
                            <a:srgbClr val="4F4F4F"/>
                          </a:solidFill>
                          <a:effectLst/>
                        </a:rPr>
                        <a:t>Serializable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</a:rPr>
                        <a:t>×</a:t>
                      </a: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rgbClr val="4F4F4F"/>
                          </a:solidFill>
                          <a:effectLst/>
                        </a:rPr>
                        <a:t>×</a:t>
                      </a: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</a:rPr>
                        <a:t>×</a:t>
                      </a:r>
                    </a:p>
                  </a:txBody>
                  <a:tcPr marL="68450" marR="68450" marT="68450" marB="684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DAwAAmgEAANgtAAAPBQAAAAAAAA=="/>
              </a:ext>
            </a:extLst>
          </p:cNvSpPr>
          <p:nvPr>
            <p:ph type="title"/>
          </p:nvPr>
        </p:nvSpPr>
        <p:spPr>
          <a:xfrm>
            <a:off x="611505" y="200025"/>
            <a:ext cx="6840855" cy="561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3600" b="1" dirty="0" err="1" smtClean="0">
                <a:latin typeface="微软雅黑" pitchFamily="2"/>
                <a:ea typeface="微软雅黑" pitchFamily="2"/>
                <a:cs typeface="Calibri" pitchFamily="2" charset="0"/>
              </a:rPr>
              <a:t>Mysql</a:t>
            </a:r>
            <a:endParaRPr lang="zh-CN" sz="3600" b="1" dirty="0"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MB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egYAAAw0AAB8JQAAAAAAAA=="/>
              </a:ext>
            </a:extLst>
          </p:cNvSpPr>
          <p:nvPr/>
        </p:nvSpPr>
        <p:spPr>
          <a:xfrm>
            <a:off x="629497" y="1132839"/>
            <a:ext cx="5808134" cy="279844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dirty="0" smtClean="0"/>
              <a:t>⑦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中常见的锁</a:t>
            </a:r>
            <a:endParaRPr lang="en-US" altLang="zh-CN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2000" b="1" kern="1" dirty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select </a:t>
            </a:r>
            <a:r>
              <a:rPr lang="zh-CN" altLang="en-US" sz="2000" b="1" kern="1" dirty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* </a:t>
            </a:r>
            <a:r>
              <a:rPr lang="en-US" altLang="zh-CN" sz="2000" b="1" kern="1" dirty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from </a:t>
            </a:r>
            <a:r>
              <a:rPr lang="en-US" altLang="zh-CN" sz="2000" b="1" kern="1" dirty="0" err="1" smtClean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tb</a:t>
            </a:r>
            <a:endParaRPr lang="en-US" altLang="zh-CN" sz="2000" b="1" kern="1" dirty="0" smtClean="0">
              <a:solidFill>
                <a:schemeClr val="tx1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2000" b="1" kern="1" dirty="0" smtClean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select </a:t>
            </a:r>
            <a:r>
              <a:rPr lang="en-US" altLang="zh-CN" sz="2000" b="1" kern="1" dirty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* from </a:t>
            </a:r>
            <a:r>
              <a:rPr lang="en-US" altLang="zh-CN" sz="2000" b="1" kern="1" dirty="0" err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tb</a:t>
            </a:r>
            <a:r>
              <a:rPr lang="en-US" altLang="zh-CN" sz="2000" b="1" kern="1" dirty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 where </a:t>
            </a:r>
            <a:r>
              <a:rPr lang="en-US" altLang="zh-CN" sz="2000" b="1" kern="1" dirty="0" smtClean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id=3 LOCK  </a:t>
            </a:r>
            <a:r>
              <a:rPr lang="en-US" altLang="zh-CN" sz="2000" b="1" kern="1" dirty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IN SHARE MODE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2000" b="1" kern="1" dirty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select * from </a:t>
            </a:r>
            <a:r>
              <a:rPr lang="en-US" altLang="zh-CN" sz="2000" b="1" kern="1" dirty="0" err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tb</a:t>
            </a:r>
            <a:r>
              <a:rPr lang="en-US" altLang="zh-CN" sz="2000" b="1" kern="1" dirty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 where </a:t>
            </a:r>
            <a:r>
              <a:rPr lang="en-US" altLang="zh-CN" sz="2000" b="1" kern="1" dirty="0" smtClean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id&gt;3 FOR </a:t>
            </a:r>
            <a:r>
              <a:rPr lang="en-US" altLang="zh-CN" sz="2000" b="1" kern="1" dirty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UPDATE</a:t>
            </a:r>
          </a:p>
          <a:p>
            <a:pPr algn="l"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2000" b="1" kern="1" dirty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select </a:t>
            </a:r>
            <a:r>
              <a:rPr lang="zh-CN" altLang="en-US" sz="2000" b="1" kern="1" dirty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* </a:t>
            </a:r>
            <a:r>
              <a:rPr lang="en-US" altLang="zh-CN" sz="2000" b="1" kern="1" dirty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from </a:t>
            </a:r>
            <a:r>
              <a:rPr lang="en-US" altLang="zh-CN" sz="2000" b="1" kern="1" dirty="0" err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tb</a:t>
            </a:r>
            <a:r>
              <a:rPr lang="en-US" altLang="zh-CN" sz="2000" b="1" kern="1" dirty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 where name=‘f</a:t>
            </a:r>
            <a:r>
              <a:rPr lang="en-US" altLang="zh-CN" sz="2000" b="1" kern="1" dirty="0" smtClean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’ FOR UPDATE</a:t>
            </a:r>
            <a:endParaRPr lang="en-US" altLang="zh-CN" sz="2000" b="1" kern="1" dirty="0">
              <a:solidFill>
                <a:schemeClr val="tx1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dirty="0"/>
          </a:p>
        </p:txBody>
      </p:sp>
      <p:sp>
        <p:nvSpPr>
          <p:cNvPr id="6" name="文本框 1"/>
          <p:cNvSpPr>
            <a:extLst>
              <a:ext uri="smNativeData">
                <pr:smNativeData xmlns="" xmlns:pr="pr" val="SMDATA_12_c8iiV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BpFwAAtwMAAJUYAAD8BQAAAAAAAA=="/>
              </a:ext>
            </a:extLst>
          </p:cNvSpPr>
          <p:nvPr/>
        </p:nvSpPr>
        <p:spPr>
          <a:xfrm flipH="1">
            <a:off x="3805555" y="603885"/>
            <a:ext cx="190500" cy="36893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endParaRPr/>
          </a:p>
        </p:txBody>
      </p:sp>
      <p:sp>
        <p:nvSpPr>
          <p:cNvPr id="7" name="文本框 3"/>
          <p:cNvSpPr>
            <a:extLst>
              <a:ext uri="smNativeData">
                <pr:smNativeData xmlns="" xmlns:pr="pr" val="SMDATA_12_c8iiV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CqFgAAZwMAAMwXAACtBQAAAAAAAA=="/>
              </a:ext>
            </a:extLst>
          </p:cNvSpPr>
          <p:nvPr/>
        </p:nvSpPr>
        <p:spPr>
          <a:xfrm>
            <a:off x="3684270" y="553085"/>
            <a:ext cx="184150" cy="3695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53" y="1132839"/>
            <a:ext cx="26384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3931285"/>
            <a:ext cx="47053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9497" y="4003040"/>
            <a:ext cx="3731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注意：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的行锁是通过给索引项加锁实现的，如果检索条件不是基于索引，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还是会锁住整个表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979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DAwAAmgEAANgtAAAPBQAAAAAAAA=="/>
              </a:ext>
            </a:extLst>
          </p:cNvSpPr>
          <p:nvPr>
            <p:ph type="title"/>
          </p:nvPr>
        </p:nvSpPr>
        <p:spPr>
          <a:xfrm>
            <a:off x="611505" y="200025"/>
            <a:ext cx="6840855" cy="561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3600" b="1" dirty="0" err="1" smtClean="0">
                <a:latin typeface="微软雅黑" pitchFamily="2"/>
                <a:ea typeface="微软雅黑" pitchFamily="2"/>
                <a:cs typeface="Calibri" pitchFamily="2" charset="0"/>
              </a:rPr>
              <a:t>Mysql</a:t>
            </a:r>
            <a:endParaRPr lang="zh-CN" sz="3600" b="1" dirty="0"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MB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egYAAAw0AAB8JQAAAAAAAA=="/>
              </a:ext>
            </a:extLst>
          </p:cNvSpPr>
          <p:nvPr/>
        </p:nvSpPr>
        <p:spPr>
          <a:xfrm>
            <a:off x="629497" y="1132838"/>
            <a:ext cx="5808134" cy="530987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dirty="0"/>
              <a:t>⑧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中常见的锁</a:t>
            </a:r>
            <a:endParaRPr lang="en-US" altLang="zh-CN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dirty="0"/>
          </a:p>
          <a:p>
            <a:pPr algn="l"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sz="2000" b="1" dirty="0" smtClean="0"/>
          </a:p>
          <a:p>
            <a:pPr algn="l"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sz="2000" b="1" dirty="0"/>
          </a:p>
          <a:p>
            <a:pPr algn="l"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sz="2000" b="1" dirty="0" smtClean="0"/>
          </a:p>
          <a:p>
            <a:pPr algn="l"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2000" b="1" dirty="0"/>
              <a:t>u</a:t>
            </a:r>
            <a:r>
              <a:rPr lang="en-US" altLang="zh-CN" sz="2000" b="1" dirty="0" smtClean="0"/>
              <a:t>pdate </a:t>
            </a:r>
            <a:r>
              <a:rPr lang="en-US" altLang="zh-CN" sz="2000" b="1" dirty="0" err="1" smtClean="0"/>
              <a:t>tb</a:t>
            </a:r>
            <a:r>
              <a:rPr lang="en-US" altLang="zh-CN" sz="2000" b="1" dirty="0" smtClean="0"/>
              <a:t> set name=‘h’ where id=2 </a:t>
            </a:r>
            <a:r>
              <a:rPr lang="en-US" altLang="zh-CN" sz="2000" b="1" dirty="0"/>
              <a:t> </a:t>
            </a:r>
            <a:endParaRPr lang="en-US" altLang="zh-CN" sz="2000" b="1" dirty="0" smtClean="0"/>
          </a:p>
          <a:p>
            <a:pPr algn="l"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2000" b="1" dirty="0" smtClean="0"/>
              <a:t> </a:t>
            </a:r>
          </a:p>
          <a:p>
            <a:pPr algn="l"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2000" b="1" dirty="0" smtClean="0"/>
              <a:t>delete from </a:t>
            </a:r>
            <a:r>
              <a:rPr lang="en-US" altLang="zh-CN" sz="2000" b="1" dirty="0" err="1" smtClean="0"/>
              <a:t>tb</a:t>
            </a:r>
            <a:r>
              <a:rPr lang="en-US" altLang="zh-CN" sz="2000" b="1" dirty="0" smtClean="0"/>
              <a:t> where id=3;</a:t>
            </a:r>
          </a:p>
          <a:p>
            <a:pPr algn="l"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sz="2000" b="1" dirty="0"/>
          </a:p>
          <a:p>
            <a:pPr algn="l"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2000" b="1" dirty="0"/>
              <a:t>insert </a:t>
            </a:r>
            <a:r>
              <a:rPr lang="en-US" altLang="zh-CN" sz="2000" b="1" dirty="0" smtClean="0"/>
              <a:t>into</a:t>
            </a:r>
            <a:r>
              <a:rPr lang="en-US" altLang="zh-CN" sz="2000" b="1" dirty="0"/>
              <a:t> </a:t>
            </a:r>
            <a:r>
              <a:rPr lang="en-US" altLang="zh-CN" sz="2000" b="1" dirty="0" err="1" smtClean="0"/>
              <a:t>tb</a:t>
            </a:r>
            <a:r>
              <a:rPr lang="en-US" altLang="zh-CN" sz="2000" b="1" dirty="0" smtClean="0"/>
              <a:t> value(7,’e’);</a:t>
            </a:r>
            <a:endParaRPr lang="en-US" altLang="zh-CN" sz="2000" b="1"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dirty="0"/>
          </a:p>
        </p:txBody>
      </p:sp>
      <p:sp>
        <p:nvSpPr>
          <p:cNvPr id="6" name="文本框 1"/>
          <p:cNvSpPr>
            <a:extLst>
              <a:ext uri="smNativeData">
                <pr:smNativeData xmlns="" xmlns:pr="pr" val="SMDATA_12_c8iiV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BpFwAAtwMAAJUYAAD8BQAAAAAAAA=="/>
              </a:ext>
            </a:extLst>
          </p:cNvSpPr>
          <p:nvPr/>
        </p:nvSpPr>
        <p:spPr>
          <a:xfrm flipH="1">
            <a:off x="3805555" y="603885"/>
            <a:ext cx="190500" cy="36893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endParaRPr/>
          </a:p>
        </p:txBody>
      </p:sp>
      <p:sp>
        <p:nvSpPr>
          <p:cNvPr id="7" name="文本框 3"/>
          <p:cNvSpPr>
            <a:extLst>
              <a:ext uri="smNativeData">
                <pr:smNativeData xmlns="" xmlns:pr="pr" val="SMDATA_12_c8iiV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CqFgAAZwMAAMwXAACtBQAAAAAAAA=="/>
              </a:ext>
            </a:extLst>
          </p:cNvSpPr>
          <p:nvPr/>
        </p:nvSpPr>
        <p:spPr>
          <a:xfrm>
            <a:off x="3684270" y="553085"/>
            <a:ext cx="184150" cy="3695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endParaRPr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80" y="1276350"/>
            <a:ext cx="47053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1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DAwAAmgEAANgtAAAPBQAAAAAAAA=="/>
              </a:ext>
            </a:extLst>
          </p:cNvSpPr>
          <p:nvPr>
            <p:ph type="title"/>
          </p:nvPr>
        </p:nvSpPr>
        <p:spPr>
          <a:xfrm>
            <a:off x="611505" y="200025"/>
            <a:ext cx="6840855" cy="561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3600" b="1" dirty="0" err="1" smtClean="0">
                <a:latin typeface="微软雅黑" pitchFamily="2"/>
                <a:ea typeface="微软雅黑" pitchFamily="2"/>
                <a:cs typeface="Calibri" pitchFamily="2" charset="0"/>
              </a:rPr>
              <a:t>Mysql</a:t>
            </a:r>
            <a:endParaRPr lang="zh-CN" sz="3600" b="1" dirty="0"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MB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egYAAAw0AAB8JQAAAAAAAA=="/>
              </a:ext>
            </a:extLst>
          </p:cNvSpPr>
          <p:nvPr/>
        </p:nvSpPr>
        <p:spPr>
          <a:xfrm>
            <a:off x="410210" y="1132840"/>
            <a:ext cx="2224405" cy="50406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dirty="0"/>
              <a:t>⑨</a:t>
            </a:r>
            <a:r>
              <a:rPr lang="zh-CN" altLang="en-US" dirty="0" smtClean="0"/>
              <a:t>预防死锁</a:t>
            </a:r>
            <a:endParaRPr lang="en-US" altLang="zh-CN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dirty="0" smtClean="0"/>
          </a:p>
          <a:p>
            <a:r>
              <a:rPr lang="en-US" altLang="zh-CN" dirty="0"/>
              <a:t>1</a:t>
            </a:r>
            <a:r>
              <a:rPr lang="zh-CN" altLang="en-US" dirty="0"/>
              <a:t>． 在表上建立一个聚集索引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． 对语句更新的相关字段建立包含索引。</a:t>
            </a:r>
          </a:p>
        </p:txBody>
      </p:sp>
      <p:sp>
        <p:nvSpPr>
          <p:cNvPr id="6" name="文本框 1"/>
          <p:cNvSpPr>
            <a:extLst>
              <a:ext uri="smNativeData">
                <pr:smNativeData xmlns="" xmlns:pr="pr" val="SMDATA_12_c8iiV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BpFwAAtwMAAJUYAAD8BQAAAAAAAA=="/>
              </a:ext>
            </a:extLst>
          </p:cNvSpPr>
          <p:nvPr/>
        </p:nvSpPr>
        <p:spPr>
          <a:xfrm flipH="1">
            <a:off x="3805555" y="603885"/>
            <a:ext cx="190500" cy="36893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endParaRPr/>
          </a:p>
        </p:txBody>
      </p:sp>
      <p:sp>
        <p:nvSpPr>
          <p:cNvPr id="7" name="文本框 3"/>
          <p:cNvSpPr>
            <a:extLst>
              <a:ext uri="smNativeData">
                <pr:smNativeData xmlns="" xmlns:pr="pr" val="SMDATA_12_c8iiV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CqFgAAZwMAAMwXAACtBQAAAAAAAA=="/>
              </a:ext>
            </a:extLst>
          </p:cNvSpPr>
          <p:nvPr/>
        </p:nvSpPr>
        <p:spPr>
          <a:xfrm>
            <a:off x="3684270" y="553085"/>
            <a:ext cx="184150" cy="3695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" y="1491615"/>
            <a:ext cx="6477212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2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DAwAAmgEAANgtAAAPBQAAAAAAAA=="/>
              </a:ext>
            </a:extLst>
          </p:cNvSpPr>
          <p:nvPr>
            <p:ph type="title"/>
          </p:nvPr>
        </p:nvSpPr>
        <p:spPr>
          <a:xfrm>
            <a:off x="611505" y="260350"/>
            <a:ext cx="6840855" cy="561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3600" b="1" dirty="0">
                <a:latin typeface="微软雅黑" pitchFamily="2"/>
                <a:ea typeface="微软雅黑" pitchFamily="2"/>
              </a:rPr>
              <a:t>结束</a:t>
            </a:r>
            <a:endParaRPr lang="zh-CN" sz="3600" b="1" dirty="0"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MB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egYAAAw0AAB8JQAAAAAAAA=="/>
              </a:ext>
            </a:extLst>
          </p:cNvSpPr>
          <p:nvPr/>
        </p:nvSpPr>
        <p:spPr>
          <a:xfrm>
            <a:off x="123191" y="1347470"/>
            <a:ext cx="8825864" cy="50406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dirty="0" smtClean="0"/>
              <a:t>感谢各位的聆听</a:t>
            </a:r>
            <a:endParaRPr lang="en-US" dirty="0"/>
          </a:p>
        </p:txBody>
      </p:sp>
      <p:sp>
        <p:nvSpPr>
          <p:cNvPr id="6" name="文本框 1"/>
          <p:cNvSpPr>
            <a:extLst>
              <a:ext uri="smNativeData">
                <pr:smNativeData xmlns="" xmlns:pr="pr" val="SMDATA_12_c8iiV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BpFwAAtwMAAJUYAAD8BQAAAAAAAA=="/>
              </a:ext>
            </a:extLst>
          </p:cNvSpPr>
          <p:nvPr/>
        </p:nvSpPr>
        <p:spPr>
          <a:xfrm flipH="1">
            <a:off x="3805555" y="603885"/>
            <a:ext cx="190500" cy="36893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endParaRPr/>
          </a:p>
        </p:txBody>
      </p:sp>
      <p:sp>
        <p:nvSpPr>
          <p:cNvPr id="7" name="文本框 3"/>
          <p:cNvSpPr>
            <a:extLst>
              <a:ext uri="smNativeData">
                <pr:smNativeData xmlns="" xmlns:pr="pr" val="SMDATA_12_c8iiV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CqFgAAZwMAAMwXAACtBQAAAAAAAA=="/>
              </a:ext>
            </a:extLst>
          </p:cNvSpPr>
          <p:nvPr/>
        </p:nvSpPr>
        <p:spPr>
          <a:xfrm>
            <a:off x="3684270" y="553085"/>
            <a:ext cx="184150" cy="3695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Jk3h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DAwAAmgEAAFwLAAAPBQAAAAAAAA=="/>
              </a:ext>
            </a:extLst>
          </p:cNvSpPr>
          <p:nvPr>
            <p:ph type="title"/>
          </p:nvPr>
        </p:nvSpPr>
        <p:spPr>
          <a:xfrm>
            <a:off x="611505" y="260350"/>
            <a:ext cx="1235075" cy="561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3600" b="1" dirty="0" smtClean="0">
                <a:latin typeface="微软雅黑" pitchFamily="2"/>
                <a:ea typeface="微软雅黑" pitchFamily="2"/>
                <a:cs typeface="Calibri" pitchFamily="2" charset="0"/>
              </a:rPr>
              <a:t>目录</a:t>
            </a:r>
            <a:endParaRPr lang="zh-CN" sz="3600" b="1" dirty="0"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53910887"/>
              </p:ext>
            </p:extLst>
          </p:nvPr>
        </p:nvGraphicFramePr>
        <p:xfrm>
          <a:off x="539750" y="1052830"/>
          <a:ext cx="7920990" cy="5040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EUILY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DAwAAmgEAAJgUAAAPBQAAAAAAAA=="/>
              </a:ext>
            </a:extLst>
          </p:cNvSpPr>
          <p:nvPr>
            <p:ph type="title"/>
          </p:nvPr>
        </p:nvSpPr>
        <p:spPr>
          <a:xfrm>
            <a:off x="625475" y="173355"/>
            <a:ext cx="3745230" cy="561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lvl="0" algn="l"/>
            <a:r>
              <a:rPr lang="en-US" altLang="zh-CN" sz="3600" b="1" dirty="0" err="1">
                <a:latin typeface="微软雅黑" pitchFamily="34" charset="-122"/>
                <a:ea typeface="微软雅黑" pitchFamily="34" charset="-122"/>
              </a:rPr>
              <a:t>async_server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1"/>
          <p:cNvSpPr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egYAAAw0AAB8JQAAAAAAAA=="/>
              </a:ext>
            </a:extLst>
          </p:cNvSpPr>
          <p:nvPr/>
        </p:nvSpPr>
        <p:spPr>
          <a:xfrm>
            <a:off x="396241" y="534246"/>
            <a:ext cx="588010" cy="44733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l" defTabSz="914400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 lang="zh-CN" sz="4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 smtClean="0"/>
              <a:t>①</a:t>
            </a:r>
            <a:r>
              <a:rPr lang="zh-CN" altLang="en-US" sz="1800" b="1" dirty="0" smtClean="0"/>
              <a:t>框架结构图</a:t>
            </a:r>
            <a:endParaRPr lang="en-US" altLang="zh-CN" sz="18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80" y="845820"/>
            <a:ext cx="7619682" cy="504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4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EUILY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DAwAAmgEAAJgUAAAPBQAAAAAAAA=="/>
              </a:ext>
            </a:extLst>
          </p:cNvSpPr>
          <p:nvPr>
            <p:ph type="title"/>
          </p:nvPr>
        </p:nvSpPr>
        <p:spPr>
          <a:xfrm>
            <a:off x="611505" y="200025"/>
            <a:ext cx="3745230" cy="561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lvl="0" algn="l"/>
            <a:r>
              <a:rPr lang="en-US" altLang="zh-CN" sz="3600" b="1" dirty="0" err="1">
                <a:latin typeface="微软雅黑" pitchFamily="34" charset="-122"/>
                <a:ea typeface="微软雅黑" pitchFamily="34" charset="-122"/>
              </a:rPr>
              <a:t>async_server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1"/>
          <p:cNvSpPr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egYAAAw0AAB8JQAAAAAAAA=="/>
              </a:ext>
            </a:extLst>
          </p:cNvSpPr>
          <p:nvPr/>
        </p:nvSpPr>
        <p:spPr>
          <a:xfrm>
            <a:off x="360680" y="917575"/>
            <a:ext cx="2439670" cy="47358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l" defTabSz="914400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 lang="zh-CN" sz="4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 smtClean="0"/>
              <a:t>②</a:t>
            </a:r>
            <a:r>
              <a:rPr lang="en-US" altLang="zh-CN" sz="1800" b="1" dirty="0" smtClean="0"/>
              <a:t>MAIN</a:t>
            </a:r>
            <a:r>
              <a:rPr lang="zh-CN" altLang="en-US" sz="1800" b="1" dirty="0" smtClean="0"/>
              <a:t>进程</a:t>
            </a:r>
            <a:endParaRPr lang="en-US" altLang="zh-CN" sz="1800" b="1" dirty="0" smtClean="0"/>
          </a:p>
          <a:p>
            <a:pPr marL="0" marR="0" indent="0" algn="l" defTabSz="914400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 lang="zh-CN" sz="4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负责配置加载，必要的初始化工作，</a:t>
            </a:r>
            <a:endParaRPr lang="en-US" altLang="zh-CN" sz="1600" dirty="0" smtClean="0"/>
          </a:p>
          <a:p>
            <a:pPr marL="0" marR="0" indent="0" algn="l" defTabSz="914400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 lang="zh-CN" sz="4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业务处理相关动态库的加载，</a:t>
            </a:r>
            <a:endParaRPr lang="en-US" altLang="zh-CN" sz="1600" dirty="0" smtClean="0"/>
          </a:p>
          <a:p>
            <a:pPr marL="0" marR="0" indent="0" algn="l" defTabSz="914400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 lang="zh-CN" sz="4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1600" dirty="0" smtClean="0"/>
              <a:t>3.conn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work</a:t>
            </a:r>
            <a:r>
              <a:rPr lang="zh-CN" altLang="en-US" sz="1600" dirty="0" smtClean="0"/>
              <a:t>进程的创建，监视以及出错后的重启。</a:t>
            </a:r>
            <a:endParaRPr lang="en-US" altLang="zh-CN" sz="16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512" y="1654810"/>
            <a:ext cx="3295862" cy="429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373" y="2192020"/>
            <a:ext cx="26670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63" y="1654810"/>
            <a:ext cx="615061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00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EUILY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DAwAAmgEAAJgUAAAPBQAAAAAAAA=="/>
              </a:ext>
            </a:extLst>
          </p:cNvSpPr>
          <p:nvPr>
            <p:ph type="title"/>
          </p:nvPr>
        </p:nvSpPr>
        <p:spPr>
          <a:xfrm>
            <a:off x="611505" y="200025"/>
            <a:ext cx="3745230" cy="561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lvl="0" algn="l"/>
            <a:r>
              <a:rPr lang="en-US" altLang="zh-CN" sz="3600" b="1" dirty="0" err="1">
                <a:latin typeface="微软雅黑" pitchFamily="34" charset="-122"/>
                <a:ea typeface="微软雅黑" pitchFamily="34" charset="-122"/>
              </a:rPr>
              <a:t>async_server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1"/>
          <p:cNvSpPr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egYAAAw0AAB8JQAAAAAAAA=="/>
              </a:ext>
            </a:extLst>
          </p:cNvSpPr>
          <p:nvPr/>
        </p:nvSpPr>
        <p:spPr>
          <a:xfrm>
            <a:off x="360681" y="774065"/>
            <a:ext cx="2417444" cy="50228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l" defTabSz="914400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 lang="zh-CN" sz="4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 smtClean="0"/>
              <a:t>③</a:t>
            </a:r>
            <a:r>
              <a:rPr lang="en-US" altLang="zh-CN" sz="2000" b="1" dirty="0" smtClean="0"/>
              <a:t>CONN</a:t>
            </a:r>
            <a:r>
              <a:rPr lang="zh-CN" altLang="en-US" sz="1800" b="1" dirty="0" smtClean="0"/>
              <a:t>进程</a:t>
            </a:r>
            <a:endParaRPr lang="en-US" altLang="zh-CN" sz="1800" b="1" dirty="0" smtClean="0"/>
          </a:p>
          <a:p>
            <a:pPr marL="0" marR="0" indent="0" algn="l" defTabSz="914400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 lang="zh-CN" sz="4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1600" dirty="0"/>
              <a:t>负责</a:t>
            </a:r>
            <a:r>
              <a:rPr lang="zh-CN" altLang="en-US" sz="1600" dirty="0" smtClean="0"/>
              <a:t>监听服务器端口，创建客户端请求描述符，然后将请求数据包分发给</a:t>
            </a:r>
            <a:r>
              <a:rPr lang="en-US" altLang="zh-CN" sz="1600" dirty="0" smtClean="0"/>
              <a:t>work</a:t>
            </a:r>
            <a:r>
              <a:rPr lang="zh-CN" altLang="en-US" sz="1600" dirty="0" smtClean="0"/>
              <a:t>进程处理，并将处理请求结果回应给客户端。</a:t>
            </a:r>
            <a:endParaRPr lang="en-US" altLang="zh-CN" sz="16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457" y="1276350"/>
            <a:ext cx="6167543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EUILY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DAwAAmgEAAJgUAAAPBQAAAAAAAA=="/>
              </a:ext>
            </a:extLst>
          </p:cNvSpPr>
          <p:nvPr>
            <p:ph type="title"/>
          </p:nvPr>
        </p:nvSpPr>
        <p:spPr>
          <a:xfrm>
            <a:off x="611505" y="200025"/>
            <a:ext cx="3745230" cy="561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lvl="0" algn="l"/>
            <a:r>
              <a:rPr lang="en-US" altLang="zh-CN" sz="3600" b="1" dirty="0" err="1">
                <a:latin typeface="微软雅黑" pitchFamily="34" charset="-122"/>
                <a:ea typeface="微软雅黑" pitchFamily="34" charset="-122"/>
              </a:rPr>
              <a:t>async_server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1"/>
          <p:cNvSpPr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egYAAAw0AAB8JQAAAAAAAA=="/>
              </a:ext>
            </a:extLst>
          </p:cNvSpPr>
          <p:nvPr/>
        </p:nvSpPr>
        <p:spPr>
          <a:xfrm>
            <a:off x="358350" y="630555"/>
            <a:ext cx="2419773" cy="53816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/>
          <a:p>
            <a:pPr marL="0" marR="0" indent="0" algn="l" defTabSz="914400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 lang="zh-CN" sz="4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2000" b="1" dirty="0" smtClean="0"/>
              <a:t>④</a:t>
            </a:r>
            <a:r>
              <a:rPr lang="en-US" altLang="zh-CN" sz="2000" b="1" dirty="0" smtClean="0"/>
              <a:t>WORK</a:t>
            </a:r>
            <a:r>
              <a:rPr lang="zh-CN" altLang="en-US" sz="1800" b="1" dirty="0" smtClean="0"/>
              <a:t>进程</a:t>
            </a:r>
            <a:endParaRPr lang="en-US" altLang="zh-CN" sz="1800" b="1" dirty="0" smtClean="0"/>
          </a:p>
          <a:p>
            <a:pPr marL="0" marR="0" indent="0" algn="l" defTabSz="914400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 lang="zh-CN" sz="44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1600" dirty="0" smtClean="0"/>
              <a:t> work</a:t>
            </a:r>
            <a:r>
              <a:rPr lang="zh-CN" altLang="en-US" sz="1600" dirty="0" smtClean="0"/>
              <a:t>进程具体处理请求包，根据动态库决定是将客户端请求包发往后台服务器进行处理，</a:t>
            </a:r>
            <a:r>
              <a:rPr lang="zh-CN" altLang="en-US" sz="1600" dirty="0"/>
              <a:t>或者</a:t>
            </a:r>
            <a:r>
              <a:rPr lang="zh-CN" altLang="en-US" sz="1600" dirty="0" smtClean="0"/>
              <a:t>直接处理数据包后将应答包反馈给</a:t>
            </a:r>
            <a:r>
              <a:rPr lang="en-US" altLang="zh-CN" sz="1600" dirty="0" smtClean="0"/>
              <a:t>conn</a:t>
            </a:r>
            <a:r>
              <a:rPr lang="zh-CN" altLang="en-US" sz="1600" dirty="0" smtClean="0"/>
              <a:t>进程。</a:t>
            </a:r>
            <a:endParaRPr lang="en-US" altLang="zh-CN" sz="16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390" y="1778635"/>
            <a:ext cx="615061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2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DAwAAmgEAANgtAAAPBQAAAAAAAA=="/>
              </a:ext>
            </a:extLst>
          </p:cNvSpPr>
          <p:nvPr>
            <p:ph type="title"/>
          </p:nvPr>
        </p:nvSpPr>
        <p:spPr>
          <a:xfrm>
            <a:off x="611505" y="200025"/>
            <a:ext cx="6840855" cy="561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3600" b="1" dirty="0" err="1" smtClean="0">
                <a:latin typeface="微软雅黑" pitchFamily="2"/>
                <a:ea typeface="微软雅黑" pitchFamily="2"/>
                <a:cs typeface="Calibri" pitchFamily="2" charset="0"/>
              </a:rPr>
              <a:t>Mysql</a:t>
            </a:r>
            <a:endParaRPr lang="zh-CN" sz="3600" b="1" dirty="0"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MB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egYAAAw0AAB8JQAAAAAAAA=="/>
              </a:ext>
            </a:extLst>
          </p:cNvSpPr>
          <p:nvPr/>
        </p:nvSpPr>
        <p:spPr>
          <a:xfrm>
            <a:off x="410211" y="1132840"/>
            <a:ext cx="8825864" cy="50406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dirty="0" smtClean="0"/>
              <a:t>①事务的特性</a:t>
            </a:r>
            <a:endParaRPr lang="en-US" altLang="zh-CN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1600" dirty="0" smtClean="0"/>
              <a:t>假设银行存款分为储蓄表和理财表，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James</a:t>
            </a:r>
            <a:r>
              <a:rPr lang="zh-CN" altLang="en-US" sz="1600" dirty="0" smtClean="0"/>
              <a:t>有</a:t>
            </a:r>
            <a:r>
              <a:rPr lang="en-US" altLang="zh-CN" sz="1600" dirty="0" smtClean="0"/>
              <a:t>1000</a:t>
            </a:r>
            <a:r>
              <a:rPr lang="zh-CN" altLang="en-US" sz="1600" dirty="0" smtClean="0"/>
              <a:t>块，现在他想从储蓄里拿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块来理财，封装成事务中必要的</a:t>
            </a:r>
            <a:r>
              <a:rPr lang="en-US" altLang="zh-CN" sz="1600" dirty="0"/>
              <a:t>2</a:t>
            </a:r>
            <a:r>
              <a:rPr lang="zh-CN" altLang="en-US" sz="1600" dirty="0" smtClean="0"/>
              <a:t>步操作：</a:t>
            </a:r>
            <a:endParaRPr lang="en-US" altLang="zh-CN" sz="1600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 将储蓄表中</a:t>
            </a:r>
            <a:r>
              <a:rPr lang="en-US" altLang="zh-CN" sz="1600" dirty="0" smtClean="0"/>
              <a:t>James</a:t>
            </a:r>
            <a:r>
              <a:rPr lang="zh-CN" altLang="en-US" sz="1600" dirty="0" smtClean="0"/>
              <a:t>的余额减去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块</a:t>
            </a:r>
            <a:endParaRPr lang="en-US" altLang="zh-CN" sz="1600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1600" dirty="0"/>
              <a:t>2</a:t>
            </a:r>
            <a:r>
              <a:rPr lang="en-US" altLang="zh-CN" sz="1600" dirty="0" smtClean="0"/>
              <a:t>. </a:t>
            </a:r>
            <a:r>
              <a:rPr lang="zh-CN" altLang="en-US" sz="1600" dirty="0" smtClean="0"/>
              <a:t>将理财表中</a:t>
            </a:r>
            <a:r>
              <a:rPr lang="en-US" altLang="zh-CN" sz="1600" dirty="0" smtClean="0"/>
              <a:t>James</a:t>
            </a:r>
            <a:r>
              <a:rPr lang="zh-CN" altLang="en-US" sz="1600" dirty="0" smtClean="0"/>
              <a:t>的余额加上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块</a:t>
            </a:r>
            <a:endParaRPr lang="en-US" altLang="zh-CN" sz="1600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sz="1600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sz="1600" dirty="0" smtClean="0"/>
          </a:p>
          <a:p>
            <a:pPr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1600" dirty="0" smtClean="0"/>
              <a:t>原子性 ：事务必须被视为一个密不可分的最小操作单元</a:t>
            </a:r>
            <a:r>
              <a:rPr lang="zh-CN" altLang="en-US" sz="1600" dirty="0" smtClean="0"/>
              <a:t>。（操作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必须同时执行或者都不执行，若只执行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James</a:t>
            </a:r>
            <a:r>
              <a:rPr lang="zh-CN" altLang="en-US" sz="1600" dirty="0" smtClean="0"/>
              <a:t>钱就少了）</a:t>
            </a:r>
            <a:endParaRPr lang="en-US" altLang="zh-CN" sz="1600" dirty="0" smtClean="0"/>
          </a:p>
          <a:p>
            <a:pPr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sz="1600" dirty="0" smtClean="0"/>
          </a:p>
          <a:p>
            <a:pPr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1600" dirty="0" smtClean="0"/>
              <a:t>一致性 ：数据库总是从一个一致性转化成另一个一致性</a:t>
            </a:r>
            <a:r>
              <a:rPr lang="zh-CN" altLang="en-US" sz="1600" dirty="0" smtClean="0"/>
              <a:t>。（事务处理前后，</a:t>
            </a:r>
            <a:r>
              <a:rPr lang="en-US" altLang="zh-CN" sz="1600" dirty="0" smtClean="0"/>
              <a:t>James</a:t>
            </a:r>
            <a:r>
              <a:rPr lang="zh-CN" altLang="en-US" sz="1600" dirty="0" smtClean="0"/>
              <a:t>总额不会变）</a:t>
            </a:r>
            <a:endParaRPr lang="en-US" altLang="zh-CN" sz="1600" dirty="0" smtClean="0"/>
          </a:p>
          <a:p>
            <a:pPr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sz="1600" dirty="0" smtClean="0"/>
          </a:p>
          <a:p>
            <a:pPr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1600" dirty="0" smtClean="0"/>
              <a:t>隔离性 ：一个事务内部的修改在提交之前对其他事务</a:t>
            </a:r>
            <a:r>
              <a:rPr lang="zh-CN" altLang="en-US" sz="1600" smtClean="0"/>
              <a:t>不</a:t>
            </a:r>
            <a:r>
              <a:rPr lang="zh-CN" altLang="en-US" sz="1600" smtClean="0"/>
              <a:t>可见（）</a:t>
            </a:r>
            <a:endParaRPr lang="en-US" altLang="zh-CN" sz="1600" dirty="0" smtClean="0"/>
          </a:p>
          <a:p>
            <a:pPr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sz="1600" dirty="0" smtClean="0"/>
          </a:p>
          <a:p>
            <a:pPr marR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sz="1600" dirty="0" smtClean="0"/>
              <a:t>持久性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：事务一旦提交，修改就会永久保存到数据库</a:t>
            </a:r>
            <a:endParaRPr lang="en-US" sz="1600"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dirty="0"/>
          </a:p>
        </p:txBody>
      </p:sp>
      <p:sp>
        <p:nvSpPr>
          <p:cNvPr id="6" name="文本框 1"/>
          <p:cNvSpPr>
            <a:extLst>
              <a:ext uri="smNativeData">
                <pr:smNativeData xmlns="" xmlns:pr="pr" val="SMDATA_12_c8iiV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BpFwAAtwMAAJUYAAD8BQAAAAAAAA=="/>
              </a:ext>
            </a:extLst>
          </p:cNvSpPr>
          <p:nvPr/>
        </p:nvSpPr>
        <p:spPr>
          <a:xfrm flipH="1">
            <a:off x="3805555" y="603885"/>
            <a:ext cx="190500" cy="36893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endParaRPr/>
          </a:p>
        </p:txBody>
      </p:sp>
      <p:sp>
        <p:nvSpPr>
          <p:cNvPr id="7" name="文本框 3"/>
          <p:cNvSpPr>
            <a:extLst>
              <a:ext uri="smNativeData">
                <pr:smNativeData xmlns="" xmlns:pr="pr" val="SMDATA_12_c8iiV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CqFgAAZwMAAMwXAACtBQAAAAAAAA=="/>
              </a:ext>
            </a:extLst>
          </p:cNvSpPr>
          <p:nvPr/>
        </p:nvSpPr>
        <p:spPr>
          <a:xfrm>
            <a:off x="3684270" y="553085"/>
            <a:ext cx="184150" cy="3695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4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DAwAAmgEAANgtAAAPBQAAAAAAAA=="/>
              </a:ext>
            </a:extLst>
          </p:cNvSpPr>
          <p:nvPr>
            <p:ph type="title"/>
          </p:nvPr>
        </p:nvSpPr>
        <p:spPr>
          <a:xfrm>
            <a:off x="611505" y="200025"/>
            <a:ext cx="6840855" cy="561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3600" b="1" dirty="0" err="1" smtClean="0">
                <a:latin typeface="微软雅黑" pitchFamily="2"/>
                <a:ea typeface="微软雅黑" pitchFamily="2"/>
                <a:cs typeface="Calibri" pitchFamily="2" charset="0"/>
              </a:rPr>
              <a:t>Mysql</a:t>
            </a:r>
            <a:endParaRPr lang="zh-CN" sz="3600" b="1" dirty="0"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MB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egYAAAw0AAB8JQAAAAAAAA=="/>
              </a:ext>
            </a:extLst>
          </p:cNvSpPr>
          <p:nvPr/>
        </p:nvSpPr>
        <p:spPr>
          <a:xfrm>
            <a:off x="410210" y="1132840"/>
            <a:ext cx="8825864" cy="50406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dirty="0" smtClean="0"/>
              <a:t>②事务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种隔离级别</a:t>
            </a:r>
            <a:endParaRPr lang="en-US" altLang="zh-CN"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dirty="0" smtClean="0"/>
              <a:t>1.Read </a:t>
            </a:r>
            <a:r>
              <a:rPr lang="en-US" altLang="zh-CN" dirty="0" err="1" smtClean="0"/>
              <a:t>uncommited</a:t>
            </a:r>
            <a:r>
              <a:rPr lang="en-US" altLang="zh-CN" dirty="0" smtClean="0"/>
              <a:t>(</a:t>
            </a:r>
            <a:r>
              <a:rPr lang="zh-CN" altLang="en-US" dirty="0" smtClean="0"/>
              <a:t>导致脏读</a:t>
            </a:r>
            <a:r>
              <a:rPr lang="en-US" altLang="zh-CN" dirty="0" smtClean="0"/>
              <a:t>)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dirty="0" smtClean="0"/>
          </a:p>
        </p:txBody>
      </p:sp>
      <p:sp>
        <p:nvSpPr>
          <p:cNvPr id="6" name="文本框 1"/>
          <p:cNvSpPr>
            <a:extLst>
              <a:ext uri="smNativeData">
                <pr:smNativeData xmlns="" xmlns:pr="pr" val="SMDATA_12_c8iiV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BpFwAAtwMAAJUYAAD8BQAAAAAAAA=="/>
              </a:ext>
            </a:extLst>
          </p:cNvSpPr>
          <p:nvPr/>
        </p:nvSpPr>
        <p:spPr>
          <a:xfrm flipH="1">
            <a:off x="3805555" y="603885"/>
            <a:ext cx="190500" cy="36893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endParaRPr/>
          </a:p>
        </p:txBody>
      </p:sp>
      <p:sp>
        <p:nvSpPr>
          <p:cNvPr id="7" name="文本框 3"/>
          <p:cNvSpPr>
            <a:extLst>
              <a:ext uri="smNativeData">
                <pr:smNativeData xmlns="" xmlns:pr="pr" val="SMDATA_12_c8iiV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CqFgAAZwMAAMwXAACtBQAAAAAAAA=="/>
              </a:ext>
            </a:extLst>
          </p:cNvSpPr>
          <p:nvPr/>
        </p:nvSpPr>
        <p:spPr>
          <a:xfrm>
            <a:off x="3684270" y="553085"/>
            <a:ext cx="184150" cy="3695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endParaRPr/>
          </a:p>
        </p:txBody>
      </p:sp>
      <p:pic>
        <p:nvPicPr>
          <p:cNvPr id="1026" name="Picture 2" descr="http://hi.csdn.net/attachment/201112/12/0_1323675866uFk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" y="2352674"/>
            <a:ext cx="7390765" cy="423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  <a:extLst>
              <a:ext uri="smNativeData">
                <pr:smNativeData xmlns="" xmlns:pr="pr" val="SMDATA_12_c8iiV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DAwAAmgEAANgtAAAPBQAAAAAAAA=="/>
              </a:ext>
            </a:extLst>
          </p:cNvSpPr>
          <p:nvPr>
            <p:ph type="title"/>
          </p:nvPr>
        </p:nvSpPr>
        <p:spPr>
          <a:xfrm>
            <a:off x="611505" y="200025"/>
            <a:ext cx="6840855" cy="561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sz="3600" b="1" dirty="0" err="1" smtClean="0">
                <a:latin typeface="微软雅黑" pitchFamily="2"/>
                <a:ea typeface="微软雅黑" pitchFamily="2"/>
                <a:cs typeface="Calibri" pitchFamily="2" charset="0"/>
              </a:rPr>
              <a:t>Mysql</a:t>
            </a:r>
            <a:endParaRPr lang="zh-CN" sz="3600" b="1" dirty="0">
              <a:latin typeface="微软雅黑" pitchFamily="2"/>
              <a:ea typeface="微软雅黑" pitchFamily="2"/>
              <a:cs typeface="Calibri" pitchFamily="2" charset="0"/>
            </a:endParaRPr>
          </a:p>
        </p:txBody>
      </p:sp>
      <p:sp>
        <p:nvSpPr>
          <p:cNvPr id="5" name="矩形1"/>
          <p:cNvSpPr>
            <a:extLst>
              <a:ext uri="smNativeData">
                <pr:smNativeData xmlns="" xmlns:pr="pr" val="SMDATA_12_c8iiV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MB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SAwAAegYAAAw0AAB8JQAAAAAAAA=="/>
              </a:ext>
            </a:extLst>
          </p:cNvSpPr>
          <p:nvPr/>
        </p:nvSpPr>
        <p:spPr>
          <a:xfrm>
            <a:off x="410210" y="1132840"/>
            <a:ext cx="8825864" cy="50406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zh-CN" altLang="en-US" dirty="0"/>
              <a:t>③事务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种隔离级别</a:t>
            </a:r>
            <a:endParaRPr lang="en-US" altLang="zh-CN" dirty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altLang="zh-CN" dirty="0" smtClean="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altLang="zh-CN" dirty="0" smtClean="0"/>
              <a:t>2.Read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(</a:t>
            </a:r>
            <a:r>
              <a:rPr lang="zh-CN" altLang="en-US" dirty="0" smtClean="0"/>
              <a:t>导致不可重复读</a:t>
            </a:r>
            <a:r>
              <a:rPr lang="en-US" altLang="zh-CN" dirty="0" smtClean="0"/>
              <a:t>)</a:t>
            </a:r>
          </a:p>
        </p:txBody>
      </p:sp>
      <p:sp>
        <p:nvSpPr>
          <p:cNvPr id="6" name="文本框 1"/>
          <p:cNvSpPr>
            <a:extLst>
              <a:ext uri="smNativeData">
                <pr:smNativeData xmlns="" xmlns:pr="pr" val="SMDATA_12_c8iiV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BpFwAAtwMAAJUYAAD8BQAAAAAAAA=="/>
              </a:ext>
            </a:extLst>
          </p:cNvSpPr>
          <p:nvPr/>
        </p:nvSpPr>
        <p:spPr>
          <a:xfrm flipH="1">
            <a:off x="3805555" y="603885"/>
            <a:ext cx="190500" cy="36893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endParaRPr/>
          </a:p>
        </p:txBody>
      </p:sp>
      <p:sp>
        <p:nvSpPr>
          <p:cNvPr id="7" name="文本框 3"/>
          <p:cNvSpPr>
            <a:extLst>
              <a:ext uri="smNativeData">
                <pr:smNativeData xmlns="" xmlns:pr="pr" val="SMDATA_12_c8iiV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CqFgAAZwMAAMwXAACtBQAAAAAAAA=="/>
              </a:ext>
            </a:extLst>
          </p:cNvSpPr>
          <p:nvPr/>
        </p:nvSpPr>
        <p:spPr>
          <a:xfrm>
            <a:off x="3684270" y="553085"/>
            <a:ext cx="184150" cy="3695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Calibri" pitchFamily="2" charset="0"/>
                <a:ea typeface="宋体"/>
                <a:cs typeface="Calibri" pitchFamily="2" charset="0"/>
              </a:defRPr>
            </a:pPr>
            <a:endParaRPr/>
          </a:p>
        </p:txBody>
      </p:sp>
      <p:pic>
        <p:nvPicPr>
          <p:cNvPr id="2050" name="Picture 2" descr="http://hi.csdn.net/attachment/201112/12/0_132367931889fz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" y="2352674"/>
            <a:ext cx="7412350" cy="416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2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4584</TotalTime>
  <Words>504</Words>
  <Application>Microsoft Office PowerPoint</Application>
  <PresentationFormat>全屏显示(4:3)</PresentationFormat>
  <Paragraphs>115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Presentation</vt:lpstr>
      <vt:lpstr>PowerPoint 演示文稿</vt:lpstr>
      <vt:lpstr>目录</vt:lpstr>
      <vt:lpstr>async_server</vt:lpstr>
      <vt:lpstr>async_server</vt:lpstr>
      <vt:lpstr>async_server</vt:lpstr>
      <vt:lpstr>async_server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nao</dc:creator>
  <cp:keywords/>
  <dc:description/>
  <cp:lastModifiedBy>ian</cp:lastModifiedBy>
  <cp:revision>159</cp:revision>
  <dcterms:created xsi:type="dcterms:W3CDTF">2013-02-21T03:46:41Z</dcterms:created>
  <dcterms:modified xsi:type="dcterms:W3CDTF">2018-10-26T10:35:12Z</dcterms:modified>
</cp:coreProperties>
</file>