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A4F60"/>
    <a:srgbClr val="374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03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5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7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93AE-9D77-45EE-9FA0-EE13CFECA052}" type="datetimeFigureOut">
              <a:rPr lang="en-US" smtClean="0"/>
              <a:t>02-Feb-23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CB8F-111B-4E26-B61F-915E585D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EFF8-4BC8-DF80-A495-018B202C9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936" y="2217996"/>
            <a:ext cx="9144000" cy="311021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Chapter 5 of "Internet of Things: A Hands-On Approach"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735A-7751-ACE9-CF13-96AE28697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936" y="2529017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5400" dirty="0" err="1">
                <a:solidFill>
                  <a:schemeClr val="bg1"/>
                </a:solidFill>
                <a:latin typeface="Söhne"/>
              </a:rPr>
              <a:t>Metodologija</a:t>
            </a:r>
            <a:r>
              <a:rPr lang="en-US" sz="54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Söhne"/>
              </a:rPr>
              <a:t>dizajna</a:t>
            </a:r>
            <a:r>
              <a:rPr lang="en-US" sz="5400" dirty="0">
                <a:solidFill>
                  <a:schemeClr val="bg1"/>
                </a:solidFill>
                <a:latin typeface="Söhne"/>
              </a:rPr>
              <a:t> IoT </a:t>
            </a:r>
            <a:r>
              <a:rPr lang="en-US" sz="5400" dirty="0" err="1">
                <a:solidFill>
                  <a:schemeClr val="bg1"/>
                </a:solidFill>
                <a:latin typeface="Söhne"/>
              </a:rPr>
              <a:t>platformi</a:t>
            </a:r>
            <a:endParaRPr lang="en-US" sz="5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EB5606-4412-D29E-3B1A-3D66F4BB2295}"/>
              </a:ext>
            </a:extLst>
          </p:cNvPr>
          <p:cNvSpPr txBox="1">
            <a:spLocks/>
          </p:cNvSpPr>
          <p:nvPr/>
        </p:nvSpPr>
        <p:spPr>
          <a:xfrm>
            <a:off x="9461156" y="6458507"/>
            <a:ext cx="3076833" cy="399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Söhne"/>
              </a:rPr>
              <a:t>Milo</a:t>
            </a:r>
            <a:r>
              <a:rPr lang="sr-Latn-RS" dirty="0">
                <a:latin typeface="Söhne"/>
              </a:rPr>
              <a:t>š Jelić 28122008							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27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3966-1DCA-BECF-B4D6-24CFAC09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Specifikacije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USLUGE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3E1C-414E-FE3F-7F3C-D3F103E1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0947"/>
            <a:ext cx="321640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Peti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specifikacije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Specifikacije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definišu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IoT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tipove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ulaz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izlaz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krajnje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tačke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rasporede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uslove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prethodnike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efekte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usluga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7D57-D708-A039-6768-BBACE75B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75" y="1137940"/>
            <a:ext cx="6118536" cy="53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9380-6B9A-5842-3F3C-FE9409B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6.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Specifikacija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A4F60"/>
                </a:solidFill>
                <a:effectLst/>
                <a:latin typeface="Söhne"/>
              </a:rPr>
              <a:t>nivoa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IoT-a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B589-5F85-8118-8C94-1D0B006F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147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Šesti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nivoa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za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poglavlju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1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smo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definisali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pet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nivoa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razmene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24EA6-E9CF-2194-0F4F-C257E0A9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27" y="2051222"/>
            <a:ext cx="3596545" cy="47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1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F4B-F55B-6457-FB6D-627C00E4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7.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Specifikacija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funkcionalnog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prikaza</a:t>
            </a:r>
            <a:endParaRPr lang="en-US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1CBE-A8CA-34C8-E64A-F1C9971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5500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Sedmi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funkcionalnog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prikaza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Funkcionalni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prikaz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(FV)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definiše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grupisane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razne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funkcionalne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grupe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(FG).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Svaka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funkcionalna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grupa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pruža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funkcionalnosti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interakciju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instancama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koncepata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definisanih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modelu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domene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pruža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vezane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koncepte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F55F-5E29-0DCC-4CD7-E43946D0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95" y="2697893"/>
            <a:ext cx="8207810" cy="37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BCBD-C994-6A52-E436-3DA001D8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8.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Specifikacija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operativnog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prikaza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1833-09D7-B09D-750B-EF688174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909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Osmi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specifikacije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operativnog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prikaza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ovom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definišu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razne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vezane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razmene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operacije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domaćinstva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servisa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skladištenja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uređaja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opcije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domaćinstva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aplikacija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itd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05E13-E453-09B6-061E-411D0AD9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5" y="2910759"/>
            <a:ext cx="10396151" cy="26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DBAC-D606-A3ED-3C09-94C64AE8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9.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Integracija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uređaja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komponenata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A8F8-B14A-9CD5-2F95-0CC08030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266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Deveti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integracija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uređaja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komponenata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7615-9F8D-362F-01AE-B0DF70958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60" y="1762897"/>
            <a:ext cx="5394225" cy="47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46E1-830C-3A6C-5093-C82248A1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10.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5C71-1F89-6AAC-578A-05726CDD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909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Poslednji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aplikacije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3FF2B-7498-6388-6EC7-F9BA11CD1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r="2730"/>
          <a:stretch/>
        </p:blipFill>
        <p:spPr>
          <a:xfrm>
            <a:off x="2828511" y="1878227"/>
            <a:ext cx="5763554" cy="36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27FF-49CC-8361-1A99-4776D7B2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1B54-11F6-A4EE-D41C-B211BAAF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46049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sz="5800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HVALA NA PA</a:t>
            </a:r>
            <a:r>
              <a:rPr lang="sr-Latn-RS" sz="5800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ŽNJI</a:t>
            </a:r>
            <a:br>
              <a:rPr lang="sr-Latn-RS" dirty="0">
                <a:latin typeface="Söhne"/>
              </a:rPr>
            </a:b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996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8704-B558-6644-75D9-B0EA34A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Uvod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3B9-0956-A8E4-D39F-6FD8FF60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Poglavlje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"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Metodologija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dizajna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platformi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"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knjige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"Internet of Things: A Hands-On Approach"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pruža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detaljan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pregled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dizajniranja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razvoja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platformi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.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platforma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je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skup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hardverskih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softverskih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komponenti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koje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omogućavaju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kreiranje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razvoj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aplikacija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Dizajn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platforme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je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kritičan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korak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u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razvoju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rešenja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jer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određuje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mogućnosti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performanse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krajnjeg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proizvoda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42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D8A-AF8E-091D-CE7A-917B1E8A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Metodologija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IoT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dizajna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uključuje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E1B0-CFC7-6D2F-B62A-8498BFE6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572" y="2097088"/>
            <a:ext cx="3537680" cy="3989995"/>
          </a:xfrm>
          <a:solidFill>
            <a:srgbClr val="003366">
              <a:alpha val="16863"/>
            </a:srgbClr>
          </a:solidFill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svrhe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zahteva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procesa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modela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domena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informacionog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modela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usluge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nivoa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interneta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stvari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funkcionalnog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prikaza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operativnog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pogleda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Integracija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uređaja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komponenti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Razvoj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aplikacija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6633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B94B-0C09-7A56-4A0D-A934E7F5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9615"/>
            <a:ext cx="9905998" cy="1478570"/>
          </a:xfrm>
        </p:spPr>
        <p:txBody>
          <a:bodyPr/>
          <a:lstStyle/>
          <a:p>
            <a:r>
              <a:rPr lang="en-US" dirty="0">
                <a:latin typeface="Söhne"/>
              </a:rPr>
              <a:t>KORACI U IOT DIZAJNU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298E-42B2-7EAA-54CA-7A5247A2C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93" y="1211520"/>
            <a:ext cx="5753803" cy="5431361"/>
          </a:xfrm>
        </p:spPr>
      </p:pic>
    </p:spTree>
    <p:extLst>
      <p:ext uri="{BB962C8B-B14F-4D97-AF65-F5344CB8AC3E}">
        <p14:creationId xmlns:p14="http://schemas.microsoft.com/office/powerpoint/2010/main" val="3959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809-F56D-D839-4C74-49AE5B23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1.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Specifikacija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svrhe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Söhne"/>
              </a:rPr>
              <a:t>zahteva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A143-02BD-5662-3D28-BD04BC52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korak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metodologiji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je da se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definiše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svrha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U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ovom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koraku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svrha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ponašanje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prikupljanje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analizu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sistemom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privatnost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bezbednost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korisnički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interfejs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...)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zabeleženi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3629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DDCA-940B-08A1-207F-383C088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583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2.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Specifikacija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77FF-CBF0-A6A9-E08C-E869037D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504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Drugi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specifikacije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procesa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U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ovom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koraku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upotrebe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su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formalno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opisane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izvedene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iz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specifikacije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svrhe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zahteva</a:t>
            </a:r>
            <a:r>
              <a:rPr lang="en-US" sz="2000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00DDF-47D7-E53A-C3ED-1E2ADB47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71" y="2169723"/>
            <a:ext cx="6477258" cy="44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9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221C-6629-0C59-450A-0C420ADE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3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r>
              <a:rPr lang="pl-PL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Specifikacija modela domen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76F5-C105-92C9-2893-4F67D98B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Treći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korak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metodologiji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IoT-a je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definisanje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modela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Model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opisuje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glavne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koncepte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entitete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objekte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koji se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dizajnira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Model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definiše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atribute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objekata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odnose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između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objekata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Model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apstraktnu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reprezentaciju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koncepta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objekata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entiteta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u IoT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nezavisno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bilo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koje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specifične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ili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platforme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 Sa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modelom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dizajneri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mogu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steći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razumevanje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IoT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domena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za koji se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dizajnira</a:t>
            </a:r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1063-6950-1B90-7CA8-55B3EA6B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723D9-F91D-DB4E-85CD-701AB859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5" y="446767"/>
            <a:ext cx="7021710" cy="5792715"/>
          </a:xfrm>
        </p:spPr>
      </p:pic>
    </p:spTree>
    <p:extLst>
      <p:ext uri="{BB962C8B-B14F-4D97-AF65-F5344CB8AC3E}">
        <p14:creationId xmlns:p14="http://schemas.microsoft.com/office/powerpoint/2010/main" val="29481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6AA8-5CAF-672D-FE7A-C59D2713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Specifikacija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ED24-E77A-881A-4644-6C9C6976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500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Četvrti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korak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metodologiji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dizajna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IoT-a je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informacionog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modela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Informacioni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definiše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strukturu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svih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IoT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primer,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atribute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virtuelnih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entita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odnosa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itd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Informacioni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model ne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opisuje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specifičnosti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kako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prikazuje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čuva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Da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bismo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definisali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informacioni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model,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prvo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navodimo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virtuelne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entitete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definisane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modelu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domene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Informacioni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dodaje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detalja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virtuelnim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entitetima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definišući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njihove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atribute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odnose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8AF81-F1B7-A222-5ECD-9ED97879D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r="4085" b="13989"/>
          <a:stretch/>
        </p:blipFill>
        <p:spPr>
          <a:xfrm>
            <a:off x="2006990" y="3566983"/>
            <a:ext cx="8178020" cy="29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608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Söhne</vt:lpstr>
      <vt:lpstr>Tw Cen MT</vt:lpstr>
      <vt:lpstr>Circuit</vt:lpstr>
      <vt:lpstr>Chapter 5 of "Internet of Things: A Hands-On Approach"</vt:lpstr>
      <vt:lpstr>Uvod</vt:lpstr>
      <vt:lpstr>Metodologija IoT dizajna uključuje</vt:lpstr>
      <vt:lpstr>KORACI U IOT DIZAJNU</vt:lpstr>
      <vt:lpstr>1. Specifikacija svrhe i zahteva</vt:lpstr>
      <vt:lpstr>2. Specifikacija procesa </vt:lpstr>
      <vt:lpstr>3. Specifikacija modela domenA</vt:lpstr>
      <vt:lpstr>PowerPoint Presentation</vt:lpstr>
      <vt:lpstr>4. Specifikacija informacionog modela</vt:lpstr>
      <vt:lpstr>5. Specifikacije USLUGE</vt:lpstr>
      <vt:lpstr>6. Specifikacija nivoa IoT-a</vt:lpstr>
      <vt:lpstr>7. Specifikacija funkcionalnog prikaza</vt:lpstr>
      <vt:lpstr>8. Specifikacija operativnog prikaza</vt:lpstr>
      <vt:lpstr>9. Integracija uređaja i komponenata</vt:lpstr>
      <vt:lpstr>10. Razvoj IoT aplikacije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of "Internet of Things: A Hands-On Approach"</dc:title>
  <dc:creator>Milos Jelic</dc:creator>
  <cp:lastModifiedBy>Milos Jelic</cp:lastModifiedBy>
  <cp:revision>6</cp:revision>
  <dcterms:created xsi:type="dcterms:W3CDTF">2023-01-31T11:17:08Z</dcterms:created>
  <dcterms:modified xsi:type="dcterms:W3CDTF">2023-02-02T14:21:45Z</dcterms:modified>
</cp:coreProperties>
</file>