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0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838E-C600-1A45-A5D6-D872F7B5DAA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5E6-138E-BD4B-96A4-D9094D23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3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838E-C600-1A45-A5D6-D872F7B5DAA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5E6-138E-BD4B-96A4-D9094D23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838E-C600-1A45-A5D6-D872F7B5DAA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5E6-138E-BD4B-96A4-D9094D23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5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838E-C600-1A45-A5D6-D872F7B5DAA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5E6-138E-BD4B-96A4-D9094D23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5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838E-C600-1A45-A5D6-D872F7B5DAA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5E6-138E-BD4B-96A4-D9094D23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838E-C600-1A45-A5D6-D872F7B5DAA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5E6-138E-BD4B-96A4-D9094D23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5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838E-C600-1A45-A5D6-D872F7B5DAA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5E6-138E-BD4B-96A4-D9094D23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838E-C600-1A45-A5D6-D872F7B5DAA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5E6-138E-BD4B-96A4-D9094D23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7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838E-C600-1A45-A5D6-D872F7B5DAA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5E6-138E-BD4B-96A4-D9094D23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838E-C600-1A45-A5D6-D872F7B5DAA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5E6-138E-BD4B-96A4-D9094D23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5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838E-C600-1A45-A5D6-D872F7B5DAA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5E6-138E-BD4B-96A4-D9094D23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4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838E-C600-1A45-A5D6-D872F7B5DAA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605E6-138E-BD4B-96A4-D9094D23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5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096" y="323448"/>
            <a:ext cx="1736451" cy="815733"/>
          </a:xfrm>
        </p:spPr>
        <p:txBody>
          <a:bodyPr/>
          <a:lstStyle/>
          <a:p>
            <a:r>
              <a:rPr lang="en-US" dirty="0" smtClean="0"/>
              <a:t>IB logo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10203" y="733266"/>
            <a:ext cx="1584050" cy="405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Dashboard</a:t>
            </a:r>
            <a:endParaRPr lang="en-US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75102" y="682708"/>
            <a:ext cx="1584050" cy="405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user@email.com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89533" y="733266"/>
            <a:ext cx="711754" cy="405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Notification Bell Icon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19225" y="479750"/>
            <a:ext cx="711754" cy="405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x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10467" y="1296309"/>
            <a:ext cx="39280" cy="5368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2326113" y="1487992"/>
            <a:ext cx="2937374" cy="405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My Account</a:t>
            </a:r>
            <a:endParaRPr lang="en-US" sz="3200" dirty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910203" y="2091408"/>
            <a:ext cx="1497117" cy="11544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+ Add a Picture (Stock Headshot Photo for users without pictures)</a:t>
            </a:r>
            <a:endParaRPr lang="en-US" sz="1600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426968" y="2093226"/>
            <a:ext cx="2025566" cy="19659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/>
              <a:t>First Name Last Name</a:t>
            </a:r>
          </a:p>
          <a:p>
            <a:pPr algn="l"/>
            <a:r>
              <a:rPr lang="en-US" sz="1600" dirty="0"/>
              <a:t>Title</a:t>
            </a:r>
          </a:p>
          <a:p>
            <a:pPr algn="l"/>
            <a:r>
              <a:rPr lang="en-US" sz="1600" dirty="0" smtClean="0"/>
              <a:t>Organization Name</a:t>
            </a:r>
            <a:endParaRPr lang="en-US" sz="1600" dirty="0"/>
          </a:p>
          <a:p>
            <a:pPr algn="l"/>
            <a:r>
              <a:rPr lang="en-US" sz="1600" dirty="0" smtClean="0"/>
              <a:t>Email </a:t>
            </a:r>
            <a:r>
              <a:rPr lang="en-US" sz="1600" dirty="0" smtClean="0"/>
              <a:t>Address</a:t>
            </a:r>
          </a:p>
          <a:p>
            <a:pPr algn="l"/>
            <a:r>
              <a:rPr lang="en-US" sz="1600" dirty="0" smtClean="0"/>
              <a:t>Phone (Office)</a:t>
            </a:r>
          </a:p>
          <a:p>
            <a:pPr algn="l"/>
            <a:r>
              <a:rPr lang="en-US" sz="1600" dirty="0" smtClean="0"/>
              <a:t>Phone (Mobile</a:t>
            </a:r>
            <a:r>
              <a:rPr lang="en-US" sz="1600" dirty="0" smtClean="0"/>
              <a:t>)</a:t>
            </a:r>
          </a:p>
          <a:p>
            <a:pPr algn="l"/>
            <a:r>
              <a:rPr lang="en-US" sz="1600" dirty="0" smtClean="0"/>
              <a:t>Fax</a:t>
            </a:r>
            <a:endParaRPr lang="en-US" sz="1600" dirty="0" smtClean="0"/>
          </a:p>
          <a:p>
            <a:pPr algn="l"/>
            <a:r>
              <a:rPr lang="en-US" sz="1600" dirty="0" smtClean="0"/>
              <a:t>Address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426968" y="4796781"/>
            <a:ext cx="1893805" cy="19484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Current Password</a:t>
            </a:r>
          </a:p>
          <a:p>
            <a:r>
              <a:rPr lang="en-US" sz="1600" dirty="0" smtClean="0"/>
              <a:t>New Password</a:t>
            </a:r>
          </a:p>
          <a:p>
            <a:r>
              <a:rPr lang="en-US" sz="1600" dirty="0" smtClean="0"/>
              <a:t>New Password</a:t>
            </a:r>
          </a:p>
          <a:p>
            <a:endParaRPr lang="en-US" sz="1600" dirty="0"/>
          </a:p>
          <a:p>
            <a:r>
              <a:rPr lang="en-US" sz="1600" dirty="0" smtClean="0"/>
              <a:t>[Change Password]</a:t>
            </a:r>
            <a:endParaRPr lang="en-US" sz="16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042547" y="4412689"/>
            <a:ext cx="1763701" cy="3688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Security</a:t>
            </a:r>
            <a:endParaRPr lang="en-US" sz="1600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0" y="1897544"/>
            <a:ext cx="1610467" cy="4059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/>
              <a:t>Active Projects</a:t>
            </a:r>
            <a:endParaRPr lang="en-US" sz="1600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0" y="2323828"/>
            <a:ext cx="1610467" cy="4059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/>
              <a:t>Completed Projects</a:t>
            </a:r>
            <a:endParaRPr lang="en-US" sz="1600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701005" y="3798543"/>
            <a:ext cx="2025566" cy="19659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All editable except for email address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3824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096" y="323448"/>
            <a:ext cx="1736451" cy="8157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Email Invite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10467" y="1296309"/>
            <a:ext cx="39280" cy="5368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42547" y="2142446"/>
            <a:ext cx="694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 Line: (User Name) invited you to join Project “XYZ” on </a:t>
            </a:r>
            <a:r>
              <a:rPr lang="en-US" dirty="0" err="1" smtClean="0"/>
              <a:t>InterBuild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44" y="2511778"/>
            <a:ext cx="5219311" cy="39144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158668" y="2701548"/>
            <a:ext cx="3868665" cy="405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IB Logo</a:t>
            </a:r>
            <a:endParaRPr lang="en-US" sz="32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764513" y="3912282"/>
            <a:ext cx="3868665" cy="405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project</a:t>
            </a:r>
            <a:endParaRPr lang="en-US" sz="32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158668" y="4767613"/>
            <a:ext cx="3868665" cy="405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XYZ</a:t>
            </a:r>
            <a:endParaRPr lang="en-US" sz="32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21890" y="5419348"/>
            <a:ext cx="3868665" cy="405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project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9804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096" y="323448"/>
            <a:ext cx="1736451" cy="815733"/>
          </a:xfrm>
        </p:spPr>
        <p:txBody>
          <a:bodyPr/>
          <a:lstStyle/>
          <a:p>
            <a:r>
              <a:rPr lang="en-US" dirty="0" smtClean="0"/>
              <a:t>IB logo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10467" y="1296309"/>
            <a:ext cx="39280" cy="5368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2326112" y="1187840"/>
            <a:ext cx="3868665" cy="405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Sign Up - </a:t>
            </a:r>
            <a:r>
              <a:rPr lang="en-US" sz="3200" dirty="0" err="1" smtClean="0"/>
              <a:t>InterBuild</a:t>
            </a:r>
            <a:endParaRPr lang="en-US" sz="3200" dirty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140222" y="2093226"/>
            <a:ext cx="1497117" cy="11544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+ Add a Picture (Stock Headshot Photo for users without pictures)</a:t>
            </a:r>
            <a:endParaRPr lang="en-US" sz="1600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426966" y="2093226"/>
            <a:ext cx="4713256" cy="19659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/>
              <a:t>First Name Last </a:t>
            </a:r>
            <a:r>
              <a:rPr lang="en-US" sz="1600" dirty="0"/>
              <a:t>Name (Pre-populated</a:t>
            </a:r>
            <a:r>
              <a:rPr lang="en-US" sz="1600" dirty="0" smtClean="0"/>
              <a:t>)*</a:t>
            </a:r>
            <a:endParaRPr lang="en-US" sz="1600" dirty="0" smtClean="0"/>
          </a:p>
          <a:p>
            <a:pPr algn="l"/>
            <a:r>
              <a:rPr lang="en-US" sz="1600" dirty="0"/>
              <a:t>Email Address (Pre-populated</a:t>
            </a:r>
            <a:r>
              <a:rPr lang="en-US" sz="1600" dirty="0" smtClean="0"/>
              <a:t>)*</a:t>
            </a:r>
          </a:p>
          <a:p>
            <a:pPr algn="l"/>
            <a:r>
              <a:rPr lang="en-US" sz="1600" dirty="0" smtClean="0"/>
              <a:t>Organization Name </a:t>
            </a:r>
            <a:r>
              <a:rPr lang="en-US" sz="1600" dirty="0"/>
              <a:t>(Pre-populated</a:t>
            </a:r>
            <a:r>
              <a:rPr lang="en-US" sz="1600" dirty="0" smtClean="0"/>
              <a:t>)*</a:t>
            </a:r>
          </a:p>
          <a:p>
            <a:pPr algn="l"/>
            <a:r>
              <a:rPr lang="en-US" sz="1600" dirty="0" smtClean="0"/>
              <a:t>Title</a:t>
            </a:r>
            <a:endParaRPr lang="en-US" sz="1600" dirty="0"/>
          </a:p>
          <a:p>
            <a:pPr algn="l"/>
            <a:r>
              <a:rPr lang="en-US" sz="1600" dirty="0" smtClean="0"/>
              <a:t>Phone (Office)*</a:t>
            </a:r>
          </a:p>
          <a:p>
            <a:pPr algn="l"/>
            <a:r>
              <a:rPr lang="en-US" sz="1600" dirty="0" smtClean="0"/>
              <a:t>Phone </a:t>
            </a:r>
            <a:r>
              <a:rPr lang="en-US" sz="1600" dirty="0" smtClean="0"/>
              <a:t>(Mobile</a:t>
            </a:r>
            <a:r>
              <a:rPr lang="en-US" sz="1600" dirty="0" smtClean="0"/>
              <a:t>)* (one of either Office/Mobile required)</a:t>
            </a:r>
          </a:p>
          <a:p>
            <a:pPr algn="l"/>
            <a:r>
              <a:rPr lang="en-US" sz="1600" dirty="0" smtClean="0"/>
              <a:t>Fax</a:t>
            </a:r>
            <a:endParaRPr lang="en-US" sz="1600" dirty="0" smtClean="0"/>
          </a:p>
          <a:p>
            <a:pPr algn="l"/>
            <a:r>
              <a:rPr lang="en-US" sz="1600" dirty="0" smtClean="0"/>
              <a:t>Address*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426968" y="4302896"/>
            <a:ext cx="1893805" cy="19484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Password</a:t>
            </a:r>
          </a:p>
          <a:p>
            <a:r>
              <a:rPr lang="en-US" sz="1600" dirty="0" smtClean="0"/>
              <a:t>Confirm Password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[Change Password]</a:t>
            </a:r>
            <a:endParaRPr lang="en-US" sz="1600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701005" y="4264348"/>
            <a:ext cx="2025566" cy="19659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All editable except for email </a:t>
            </a:r>
            <a:r>
              <a:rPr lang="en-US" sz="1600" dirty="0" smtClean="0">
                <a:solidFill>
                  <a:srgbClr val="FF0000"/>
                </a:solidFill>
              </a:rPr>
              <a:t>address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*Denotes required</a:t>
            </a:r>
            <a:endParaRPr lang="en-US" sz="16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326112" y="1487992"/>
            <a:ext cx="3868665" cy="405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/>
              <a:t>Already have an account? </a:t>
            </a:r>
            <a:r>
              <a:rPr lang="en-US" sz="1600" dirty="0" smtClean="0">
                <a:solidFill>
                  <a:srgbClr val="3366FF"/>
                </a:solidFill>
              </a:rPr>
              <a:t>Log In</a:t>
            </a:r>
            <a:endParaRPr lang="en-US" sz="16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0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180</Words>
  <Application>Microsoft Macintosh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IB logo</vt:lpstr>
      <vt:lpstr>Email Invite</vt:lpstr>
      <vt:lpstr>IB logo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 logo</dc:title>
  <dc:creator>Taraz Darabi</dc:creator>
  <cp:lastModifiedBy>Taraz Darabi</cp:lastModifiedBy>
  <cp:revision>4</cp:revision>
  <dcterms:created xsi:type="dcterms:W3CDTF">2016-03-21T18:03:54Z</dcterms:created>
  <dcterms:modified xsi:type="dcterms:W3CDTF">2016-03-21T19:19:25Z</dcterms:modified>
</cp:coreProperties>
</file>