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514" r:id="rId3"/>
    <p:sldId id="519" r:id="rId4"/>
    <p:sldId id="521" r:id="rId5"/>
    <p:sldId id="522"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39" r:id="rId20"/>
    <p:sldId id="540" r:id="rId21"/>
    <p:sldId id="541" r:id="rId22"/>
    <p:sldId id="542" r:id="rId23"/>
    <p:sldId id="550" r:id="rId24"/>
    <p:sldId id="543" r:id="rId25"/>
    <p:sldId id="544" r:id="rId26"/>
    <p:sldId id="553" r:id="rId27"/>
    <p:sldId id="554" r:id="rId28"/>
    <p:sldId id="555" r:id="rId29"/>
    <p:sldId id="545" r:id="rId30"/>
    <p:sldId id="546" r:id="rId31"/>
    <p:sldId id="551" r:id="rId32"/>
    <p:sldId id="547" r:id="rId33"/>
    <p:sldId id="548" r:id="rId34"/>
    <p:sldId id="549" r:id="rId35"/>
    <p:sldId id="55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560BB-6D1E-4EB3-B26C-3E409F73910F}"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en-US"/>
        </a:p>
      </dgm:t>
    </dgm:pt>
    <dgm:pt modelId="{1734F44B-626B-4440-B0A1-B3B82B12E823}">
      <dgm:prSet phldrT="[Text]"/>
      <dgm:spPr/>
      <dgm:t>
        <a:bodyPr/>
        <a:lstStyle/>
        <a:p>
          <a:r>
            <a:rPr lang="en-US" dirty="0"/>
            <a:t>Insider Attacks</a:t>
          </a:r>
        </a:p>
      </dgm:t>
    </dgm:pt>
    <dgm:pt modelId="{8174BD51-0C3C-4FE0-8760-F84750C44AA8}" type="parTrans" cxnId="{07D51B2E-648E-4090-9468-0AC7BFB0215D}">
      <dgm:prSet/>
      <dgm:spPr/>
      <dgm:t>
        <a:bodyPr/>
        <a:lstStyle/>
        <a:p>
          <a:endParaRPr lang="en-US"/>
        </a:p>
      </dgm:t>
    </dgm:pt>
    <dgm:pt modelId="{6E783655-1097-4B61-935E-339CB23AEB5A}" type="sibTrans" cxnId="{07D51B2E-648E-4090-9468-0AC7BFB0215D}">
      <dgm:prSet/>
      <dgm:spPr/>
      <dgm:t>
        <a:bodyPr/>
        <a:lstStyle/>
        <a:p>
          <a:endParaRPr lang="en-US"/>
        </a:p>
      </dgm:t>
    </dgm:pt>
    <dgm:pt modelId="{5DE4C85B-FD70-4B1B-8FB5-FCEC769DDF68}">
      <dgm:prSet phldrT="[Text]"/>
      <dgm:spPr/>
      <dgm:t>
        <a:bodyPr/>
        <a:lstStyle/>
        <a:p>
          <a:r>
            <a:rPr lang="en-US" dirty="0"/>
            <a:t>These involve a breach of trust from employees within an organization.</a:t>
          </a:r>
        </a:p>
      </dgm:t>
    </dgm:pt>
    <dgm:pt modelId="{8E6F42E4-3652-4BC2-A542-DBA159FB8AF1}" type="sibTrans" cxnId="{4E869028-6427-42DF-ACBC-E9B439094B24}">
      <dgm:prSet/>
      <dgm:spPr/>
      <dgm:t>
        <a:bodyPr/>
        <a:lstStyle/>
        <a:p>
          <a:endParaRPr lang="en-US"/>
        </a:p>
      </dgm:t>
    </dgm:pt>
    <dgm:pt modelId="{4469900F-F007-4CF7-BB64-4867C917DB44}" type="parTrans" cxnId="{4E869028-6427-42DF-ACBC-E9B439094B24}">
      <dgm:prSet/>
      <dgm:spPr/>
      <dgm:t>
        <a:bodyPr/>
        <a:lstStyle/>
        <a:p>
          <a:endParaRPr lang="en-US"/>
        </a:p>
      </dgm:t>
    </dgm:pt>
    <dgm:pt modelId="{EE552A90-CC62-422B-9764-5B0F18F2878B}">
      <dgm:prSet phldrT="[Text]"/>
      <dgm:spPr/>
      <dgm:t>
        <a:bodyPr/>
        <a:lstStyle/>
        <a:p>
          <a:r>
            <a:rPr lang="en-US" dirty="0"/>
            <a:t>External Attacks</a:t>
          </a:r>
        </a:p>
      </dgm:t>
    </dgm:pt>
    <dgm:pt modelId="{4648D466-44EF-4D89-AEFF-DCE9FE9C9040}" type="sibTrans" cxnId="{867A1EAB-B8B4-4503-9FBE-AEFE1F831D44}">
      <dgm:prSet/>
      <dgm:spPr/>
      <dgm:t>
        <a:bodyPr/>
        <a:lstStyle/>
        <a:p>
          <a:endParaRPr lang="en-US"/>
        </a:p>
      </dgm:t>
    </dgm:pt>
    <dgm:pt modelId="{F03A0FE0-813D-429C-BD3A-7E1A00C49845}" type="parTrans" cxnId="{867A1EAB-B8B4-4503-9FBE-AEFE1F831D44}">
      <dgm:prSet/>
      <dgm:spPr/>
      <dgm:t>
        <a:bodyPr/>
        <a:lstStyle/>
        <a:p>
          <a:endParaRPr lang="en-US"/>
        </a:p>
      </dgm:t>
    </dgm:pt>
    <dgm:pt modelId="{8E3418B6-B650-42F8-9253-2BFD35B195EB}">
      <dgm:prSet phldrT="[Text]"/>
      <dgm:spPr/>
      <dgm:t>
        <a:bodyPr/>
        <a:lstStyle/>
        <a:p>
          <a:r>
            <a:rPr lang="en-US" dirty="0"/>
            <a:t>These involve hackers hired by either an internal or external entity to cause harm to an individual, group of individuals or an entire organization’s reputation.</a:t>
          </a:r>
        </a:p>
      </dgm:t>
    </dgm:pt>
    <dgm:pt modelId="{F5F2AC0A-FFCC-4553-AC8B-D6119132116E}" type="sibTrans" cxnId="{4CD8F491-0680-4C4B-8F1F-72B215CF554D}">
      <dgm:prSet/>
      <dgm:spPr/>
      <dgm:t>
        <a:bodyPr/>
        <a:lstStyle/>
        <a:p>
          <a:endParaRPr lang="en-US"/>
        </a:p>
      </dgm:t>
    </dgm:pt>
    <dgm:pt modelId="{CEB9B5BB-4453-4E92-9A6B-2CB05F497ED9}" type="parTrans" cxnId="{4CD8F491-0680-4C4B-8F1F-72B215CF554D}">
      <dgm:prSet/>
      <dgm:spPr/>
      <dgm:t>
        <a:bodyPr/>
        <a:lstStyle/>
        <a:p>
          <a:endParaRPr lang="en-US"/>
        </a:p>
      </dgm:t>
    </dgm:pt>
    <dgm:pt modelId="{2072BA29-90F6-4130-91D7-3F60ACDF0D9B}" type="pres">
      <dgm:prSet presAssocID="{ECA560BB-6D1E-4EB3-B26C-3E409F73910F}" presName="Name0" presStyleCnt="0">
        <dgm:presLayoutVars>
          <dgm:dir/>
          <dgm:animLvl val="lvl"/>
          <dgm:resizeHandles val="exact"/>
        </dgm:presLayoutVars>
      </dgm:prSet>
      <dgm:spPr/>
    </dgm:pt>
    <dgm:pt modelId="{7D3752DE-D4B1-4754-B57D-DEF4E4B903A1}" type="pres">
      <dgm:prSet presAssocID="{1734F44B-626B-4440-B0A1-B3B82B12E823}" presName="composite" presStyleCnt="0"/>
      <dgm:spPr/>
    </dgm:pt>
    <dgm:pt modelId="{FA1268BE-F827-48A3-8D75-9432156CFFA2}" type="pres">
      <dgm:prSet presAssocID="{1734F44B-626B-4440-B0A1-B3B82B12E823}" presName="parTx" presStyleLbl="alignNode1" presStyleIdx="0" presStyleCnt="2">
        <dgm:presLayoutVars>
          <dgm:chMax val="0"/>
          <dgm:chPref val="0"/>
          <dgm:bulletEnabled val="1"/>
        </dgm:presLayoutVars>
      </dgm:prSet>
      <dgm:spPr/>
    </dgm:pt>
    <dgm:pt modelId="{C6700B2A-F4F7-4012-BB6B-699C23856F65}" type="pres">
      <dgm:prSet presAssocID="{1734F44B-626B-4440-B0A1-B3B82B12E823}" presName="desTx" presStyleLbl="alignAccFollowNode1" presStyleIdx="0" presStyleCnt="2">
        <dgm:presLayoutVars>
          <dgm:bulletEnabled val="1"/>
        </dgm:presLayoutVars>
      </dgm:prSet>
      <dgm:spPr/>
    </dgm:pt>
    <dgm:pt modelId="{9AB76358-E597-4C88-89C3-602A952FED09}" type="pres">
      <dgm:prSet presAssocID="{6E783655-1097-4B61-935E-339CB23AEB5A}" presName="space" presStyleCnt="0"/>
      <dgm:spPr/>
    </dgm:pt>
    <dgm:pt modelId="{2DDF86BD-7FD0-4CD0-BBF7-CD3598799F32}" type="pres">
      <dgm:prSet presAssocID="{EE552A90-CC62-422B-9764-5B0F18F2878B}" presName="composite" presStyleCnt="0"/>
      <dgm:spPr/>
    </dgm:pt>
    <dgm:pt modelId="{2FE5F08C-E98D-46AC-BFD4-8A5586141B66}" type="pres">
      <dgm:prSet presAssocID="{EE552A90-CC62-422B-9764-5B0F18F2878B}" presName="parTx" presStyleLbl="alignNode1" presStyleIdx="1" presStyleCnt="2">
        <dgm:presLayoutVars>
          <dgm:chMax val="0"/>
          <dgm:chPref val="0"/>
          <dgm:bulletEnabled val="1"/>
        </dgm:presLayoutVars>
      </dgm:prSet>
      <dgm:spPr/>
    </dgm:pt>
    <dgm:pt modelId="{8090C17B-6940-4146-9490-BFE9191BB4C0}" type="pres">
      <dgm:prSet presAssocID="{EE552A90-CC62-422B-9764-5B0F18F2878B}" presName="desTx" presStyleLbl="alignAccFollowNode1" presStyleIdx="1" presStyleCnt="2">
        <dgm:presLayoutVars>
          <dgm:bulletEnabled val="1"/>
        </dgm:presLayoutVars>
      </dgm:prSet>
      <dgm:spPr/>
    </dgm:pt>
  </dgm:ptLst>
  <dgm:cxnLst>
    <dgm:cxn modelId="{4E869028-6427-42DF-ACBC-E9B439094B24}" srcId="{1734F44B-626B-4440-B0A1-B3B82B12E823}" destId="{5DE4C85B-FD70-4B1B-8FB5-FCEC769DDF68}" srcOrd="0" destOrd="0" parTransId="{4469900F-F007-4CF7-BB64-4867C917DB44}" sibTransId="{8E6F42E4-3652-4BC2-A542-DBA159FB8AF1}"/>
    <dgm:cxn modelId="{07D51B2E-648E-4090-9468-0AC7BFB0215D}" srcId="{ECA560BB-6D1E-4EB3-B26C-3E409F73910F}" destId="{1734F44B-626B-4440-B0A1-B3B82B12E823}" srcOrd="0" destOrd="0" parTransId="{8174BD51-0C3C-4FE0-8760-F84750C44AA8}" sibTransId="{6E783655-1097-4B61-935E-339CB23AEB5A}"/>
    <dgm:cxn modelId="{739D683A-58F0-49DB-BEA9-F93EA0D02090}" type="presOf" srcId="{5DE4C85B-FD70-4B1B-8FB5-FCEC769DDF68}" destId="{C6700B2A-F4F7-4012-BB6B-699C23856F65}" srcOrd="0" destOrd="0" presId="urn:microsoft.com/office/officeart/2005/8/layout/hList1"/>
    <dgm:cxn modelId="{8C322F56-A478-42B5-892C-F90077BB07D0}" type="presOf" srcId="{EE552A90-CC62-422B-9764-5B0F18F2878B}" destId="{2FE5F08C-E98D-46AC-BFD4-8A5586141B66}" srcOrd="0" destOrd="0" presId="urn:microsoft.com/office/officeart/2005/8/layout/hList1"/>
    <dgm:cxn modelId="{4CD8F491-0680-4C4B-8F1F-72B215CF554D}" srcId="{EE552A90-CC62-422B-9764-5B0F18F2878B}" destId="{8E3418B6-B650-42F8-9253-2BFD35B195EB}" srcOrd="0" destOrd="0" parTransId="{CEB9B5BB-4453-4E92-9A6B-2CB05F497ED9}" sibTransId="{F5F2AC0A-FFCC-4553-AC8B-D6119132116E}"/>
    <dgm:cxn modelId="{867A1EAB-B8B4-4503-9FBE-AEFE1F831D44}" srcId="{ECA560BB-6D1E-4EB3-B26C-3E409F73910F}" destId="{EE552A90-CC62-422B-9764-5B0F18F2878B}" srcOrd="1" destOrd="0" parTransId="{F03A0FE0-813D-429C-BD3A-7E1A00C49845}" sibTransId="{4648D466-44EF-4D89-AEFF-DCE9FE9C9040}"/>
    <dgm:cxn modelId="{958E76B0-37FF-4BC9-9F84-6FC0D344F51C}" type="presOf" srcId="{8E3418B6-B650-42F8-9253-2BFD35B195EB}" destId="{8090C17B-6940-4146-9490-BFE9191BB4C0}" srcOrd="0" destOrd="0" presId="urn:microsoft.com/office/officeart/2005/8/layout/hList1"/>
    <dgm:cxn modelId="{F37D80BB-3D61-40FC-98F8-7AD5F8281CF7}" type="presOf" srcId="{ECA560BB-6D1E-4EB3-B26C-3E409F73910F}" destId="{2072BA29-90F6-4130-91D7-3F60ACDF0D9B}" srcOrd="0" destOrd="0" presId="urn:microsoft.com/office/officeart/2005/8/layout/hList1"/>
    <dgm:cxn modelId="{FEDA53DF-2C4E-471A-B675-D112B01EF9D6}" type="presOf" srcId="{1734F44B-626B-4440-B0A1-B3B82B12E823}" destId="{FA1268BE-F827-48A3-8D75-9432156CFFA2}" srcOrd="0" destOrd="0" presId="urn:microsoft.com/office/officeart/2005/8/layout/hList1"/>
    <dgm:cxn modelId="{FD899B63-BDB5-4F61-B13A-45F29E94CAC7}" type="presParOf" srcId="{2072BA29-90F6-4130-91D7-3F60ACDF0D9B}" destId="{7D3752DE-D4B1-4754-B57D-DEF4E4B903A1}" srcOrd="0" destOrd="0" presId="urn:microsoft.com/office/officeart/2005/8/layout/hList1"/>
    <dgm:cxn modelId="{84B00D9E-F48D-489E-804E-B43C9206BBCC}" type="presParOf" srcId="{7D3752DE-D4B1-4754-B57D-DEF4E4B903A1}" destId="{FA1268BE-F827-48A3-8D75-9432156CFFA2}" srcOrd="0" destOrd="0" presId="urn:microsoft.com/office/officeart/2005/8/layout/hList1"/>
    <dgm:cxn modelId="{4953A1B5-8AA4-47A6-9800-CFBAE4AE64C2}" type="presParOf" srcId="{7D3752DE-D4B1-4754-B57D-DEF4E4B903A1}" destId="{C6700B2A-F4F7-4012-BB6B-699C23856F65}" srcOrd="1" destOrd="0" presId="urn:microsoft.com/office/officeart/2005/8/layout/hList1"/>
    <dgm:cxn modelId="{718F45CA-3592-4B39-9312-2241C63465F7}" type="presParOf" srcId="{2072BA29-90F6-4130-91D7-3F60ACDF0D9B}" destId="{9AB76358-E597-4C88-89C3-602A952FED09}" srcOrd="1" destOrd="0" presId="urn:microsoft.com/office/officeart/2005/8/layout/hList1"/>
    <dgm:cxn modelId="{53AA2857-A879-423A-8299-442DD409A594}" type="presParOf" srcId="{2072BA29-90F6-4130-91D7-3F60ACDF0D9B}" destId="{2DDF86BD-7FD0-4CD0-BBF7-CD3598799F32}" srcOrd="2" destOrd="0" presId="urn:microsoft.com/office/officeart/2005/8/layout/hList1"/>
    <dgm:cxn modelId="{C5B1FF95-1E9E-4D69-95CB-A1EDA3C08425}" type="presParOf" srcId="{2DDF86BD-7FD0-4CD0-BBF7-CD3598799F32}" destId="{2FE5F08C-E98D-46AC-BFD4-8A5586141B66}" srcOrd="0" destOrd="0" presId="urn:microsoft.com/office/officeart/2005/8/layout/hList1"/>
    <dgm:cxn modelId="{66119140-3589-40C6-9892-BDA9C2AE90A4}" type="presParOf" srcId="{2DDF86BD-7FD0-4CD0-BBF7-CD3598799F32}" destId="{8090C17B-6940-4146-9490-BFE9191BB4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550EAF-8251-488E-9AEF-BBCE08505C35}" type="doc">
      <dgm:prSet loTypeId="urn:microsoft.com/office/officeart/2008/layout/PictureStrips" loCatId="list" qsTypeId="urn:microsoft.com/office/officeart/2005/8/quickstyle/simple5" qsCatId="simple" csTypeId="urn:microsoft.com/office/officeart/2005/8/colors/colorful5" csCatId="colorful" phldr="1"/>
      <dgm:spPr/>
      <dgm:t>
        <a:bodyPr/>
        <a:lstStyle/>
        <a:p>
          <a:endParaRPr lang="en-US"/>
        </a:p>
      </dgm:t>
    </dgm:pt>
    <dgm:pt modelId="{5353AEB8-1675-4CD5-A2E6-2E8D1ABE2429}">
      <dgm:prSet phldrT="[Text]" custT="1"/>
      <dgm:spPr/>
      <dgm:t>
        <a:bodyPr/>
        <a:lstStyle/>
        <a:p>
          <a:r>
            <a:rPr lang="en-US" sz="2200" dirty="0"/>
            <a:t>Handling Powered On Systems</a:t>
          </a:r>
        </a:p>
      </dgm:t>
    </dgm:pt>
    <dgm:pt modelId="{90751319-4A4B-457C-926A-66B770FAC83F}" type="parTrans" cxnId="{74802286-ED58-4723-9A3C-48A204325D6C}">
      <dgm:prSet/>
      <dgm:spPr/>
      <dgm:t>
        <a:bodyPr/>
        <a:lstStyle/>
        <a:p>
          <a:endParaRPr lang="en-US" sz="2200"/>
        </a:p>
      </dgm:t>
    </dgm:pt>
    <dgm:pt modelId="{CCC8A7EB-1371-499E-8F8B-050C8A80F149}" type="sibTrans" cxnId="{74802286-ED58-4723-9A3C-48A204325D6C}">
      <dgm:prSet/>
      <dgm:spPr/>
      <dgm:t>
        <a:bodyPr/>
        <a:lstStyle/>
        <a:p>
          <a:endParaRPr lang="en-US" sz="2200"/>
        </a:p>
      </dgm:t>
    </dgm:pt>
    <dgm:pt modelId="{F4AB6CE9-26E6-4E47-A977-8D9CA9642A8F}">
      <dgm:prSet phldrT="[Text]" custT="1"/>
      <dgm:spPr/>
      <dgm:t>
        <a:bodyPr/>
        <a:lstStyle/>
        <a:p>
          <a:r>
            <a:rPr lang="en-US" sz="2200" dirty="0"/>
            <a:t>Handling Powered Off Systems</a:t>
          </a:r>
        </a:p>
      </dgm:t>
    </dgm:pt>
    <dgm:pt modelId="{AA3F12B7-005C-4967-97AA-D1FC4152ACA7}" type="parTrans" cxnId="{2AE34CC0-1A12-4B23-AD1A-301E8BC68E10}">
      <dgm:prSet/>
      <dgm:spPr/>
      <dgm:t>
        <a:bodyPr/>
        <a:lstStyle/>
        <a:p>
          <a:endParaRPr lang="en-US" sz="2200"/>
        </a:p>
      </dgm:t>
    </dgm:pt>
    <dgm:pt modelId="{F85288E1-57C0-4C0E-842B-C1C518F8C44E}" type="sibTrans" cxnId="{2AE34CC0-1A12-4B23-AD1A-301E8BC68E10}">
      <dgm:prSet/>
      <dgm:spPr/>
      <dgm:t>
        <a:bodyPr/>
        <a:lstStyle/>
        <a:p>
          <a:endParaRPr lang="en-US" sz="2200"/>
        </a:p>
      </dgm:t>
    </dgm:pt>
    <dgm:pt modelId="{148886B2-70F9-4C89-ADF7-316AA8E4F70F}">
      <dgm:prSet phldrT="[Text]" custT="1"/>
      <dgm:spPr/>
      <dgm:t>
        <a:bodyPr/>
        <a:lstStyle/>
        <a:p>
          <a:r>
            <a:rPr lang="en-US" sz="2200" dirty="0"/>
            <a:t>Handling Networked Systems</a:t>
          </a:r>
        </a:p>
      </dgm:t>
    </dgm:pt>
    <dgm:pt modelId="{D3A66E95-9EF7-4471-8215-904725FF6369}" type="parTrans" cxnId="{BDC90DA0-B788-418A-8CB9-74992CC24362}">
      <dgm:prSet/>
      <dgm:spPr/>
      <dgm:t>
        <a:bodyPr/>
        <a:lstStyle/>
        <a:p>
          <a:endParaRPr lang="en-US" sz="2200"/>
        </a:p>
      </dgm:t>
    </dgm:pt>
    <dgm:pt modelId="{A1E727C9-BF7A-47B2-941A-8E6805E70F31}" type="sibTrans" cxnId="{BDC90DA0-B788-418A-8CB9-74992CC24362}">
      <dgm:prSet/>
      <dgm:spPr/>
      <dgm:t>
        <a:bodyPr/>
        <a:lstStyle/>
        <a:p>
          <a:endParaRPr lang="en-US" sz="2200"/>
        </a:p>
      </dgm:t>
    </dgm:pt>
    <dgm:pt modelId="{031DDAA7-A820-4967-A7E9-509B50666799}">
      <dgm:prSet phldrT="[Text]" custT="1"/>
      <dgm:spPr/>
      <dgm:t>
        <a:bodyPr/>
        <a:lstStyle/>
        <a:p>
          <a:r>
            <a:rPr lang="en-US" sz="2200" dirty="0"/>
            <a:t>Handling Open Files &amp; Startup Files</a:t>
          </a:r>
        </a:p>
      </dgm:t>
    </dgm:pt>
    <dgm:pt modelId="{EC2867A7-BB16-4DC7-ACB0-6D46554D4B46}" type="parTrans" cxnId="{55E425CD-BC94-4EE0-AE2C-D92186ADD040}">
      <dgm:prSet/>
      <dgm:spPr/>
      <dgm:t>
        <a:bodyPr/>
        <a:lstStyle/>
        <a:p>
          <a:endParaRPr lang="en-US" sz="2200"/>
        </a:p>
      </dgm:t>
    </dgm:pt>
    <dgm:pt modelId="{5834452A-AFA3-460C-9257-B29B9BB304FE}" type="sibTrans" cxnId="{55E425CD-BC94-4EE0-AE2C-D92186ADD040}">
      <dgm:prSet/>
      <dgm:spPr/>
      <dgm:t>
        <a:bodyPr/>
        <a:lstStyle/>
        <a:p>
          <a:endParaRPr lang="en-US" sz="2200"/>
        </a:p>
      </dgm:t>
    </dgm:pt>
    <dgm:pt modelId="{1ABD5E19-44F6-4729-8EE6-36B1E6CE431E}">
      <dgm:prSet phldrT="[Text]" custT="1"/>
      <dgm:spPr/>
      <dgm:t>
        <a:bodyPr/>
        <a:lstStyle/>
        <a:p>
          <a:r>
            <a:rPr lang="en-US" sz="2200" dirty="0"/>
            <a:t>Properly Shutting Down Systems</a:t>
          </a:r>
        </a:p>
      </dgm:t>
    </dgm:pt>
    <dgm:pt modelId="{8F78EAE0-3B46-4B7F-8FF5-B72863994CC0}" type="parTrans" cxnId="{4FB67257-E86B-4B90-86B9-3F5212DD79FB}">
      <dgm:prSet/>
      <dgm:spPr/>
      <dgm:t>
        <a:bodyPr/>
        <a:lstStyle/>
        <a:p>
          <a:endParaRPr lang="en-US" sz="2200"/>
        </a:p>
      </dgm:t>
    </dgm:pt>
    <dgm:pt modelId="{D3BD3226-5A95-45ED-B314-92D958F34850}" type="sibTrans" cxnId="{4FB67257-E86B-4B90-86B9-3F5212DD79FB}">
      <dgm:prSet/>
      <dgm:spPr/>
      <dgm:t>
        <a:bodyPr/>
        <a:lstStyle/>
        <a:p>
          <a:endParaRPr lang="en-US" sz="2200"/>
        </a:p>
      </dgm:t>
    </dgm:pt>
    <dgm:pt modelId="{2FF68231-6958-48CC-8A57-9EE5AF4FD68B}">
      <dgm:prSet phldrT="[Text]" custT="1"/>
      <dgm:spPr/>
      <dgm:t>
        <a:bodyPr/>
        <a:lstStyle/>
        <a:p>
          <a:r>
            <a:rPr lang="en-US" sz="2200" dirty="0"/>
            <a:t>Preserving Electronic Evidence</a:t>
          </a:r>
        </a:p>
      </dgm:t>
    </dgm:pt>
    <dgm:pt modelId="{346093D6-7737-4CF6-8175-A6D61B888C7D}" type="parTrans" cxnId="{94682771-0B8F-46E4-B663-F20C27990E31}">
      <dgm:prSet/>
      <dgm:spPr/>
      <dgm:t>
        <a:bodyPr/>
        <a:lstStyle/>
        <a:p>
          <a:endParaRPr lang="en-US" sz="2200"/>
        </a:p>
      </dgm:t>
    </dgm:pt>
    <dgm:pt modelId="{265BCC96-C8C6-440D-9F71-28219D47717E}" type="sibTrans" cxnId="{94682771-0B8F-46E4-B663-F20C27990E31}">
      <dgm:prSet/>
      <dgm:spPr/>
      <dgm:t>
        <a:bodyPr/>
        <a:lstStyle/>
        <a:p>
          <a:endParaRPr lang="en-US" sz="2200"/>
        </a:p>
      </dgm:t>
    </dgm:pt>
    <dgm:pt modelId="{E4C382B3-2472-4644-9715-C6DD3223B9D5}" type="pres">
      <dgm:prSet presAssocID="{C6550EAF-8251-488E-9AEF-BBCE08505C35}" presName="Name0" presStyleCnt="0">
        <dgm:presLayoutVars>
          <dgm:dir/>
          <dgm:resizeHandles val="exact"/>
        </dgm:presLayoutVars>
      </dgm:prSet>
      <dgm:spPr/>
    </dgm:pt>
    <dgm:pt modelId="{21CFB0CA-979F-4151-BE81-AFE85F1F10A4}" type="pres">
      <dgm:prSet presAssocID="{5353AEB8-1675-4CD5-A2E6-2E8D1ABE2429}" presName="composite" presStyleCnt="0"/>
      <dgm:spPr/>
    </dgm:pt>
    <dgm:pt modelId="{E7C4F9A7-FA28-47BF-A75B-3CA7B6704D68}" type="pres">
      <dgm:prSet presAssocID="{5353AEB8-1675-4CD5-A2E6-2E8D1ABE2429}" presName="rect1" presStyleLbl="trAlignAcc1" presStyleIdx="0" presStyleCnt="6">
        <dgm:presLayoutVars>
          <dgm:bulletEnabled val="1"/>
        </dgm:presLayoutVars>
      </dgm:prSet>
      <dgm:spPr/>
    </dgm:pt>
    <dgm:pt modelId="{DA445407-938D-46EF-8CD9-98F8BDC0C732}" type="pres">
      <dgm:prSet presAssocID="{5353AEB8-1675-4CD5-A2E6-2E8D1ABE2429}" presName="rect2" presStyleLbl="fgImgPlace1" presStyleIdx="0" presStyleCnt="6"/>
      <dgm:spPr/>
    </dgm:pt>
    <dgm:pt modelId="{D0EDB04A-FE62-4261-AA31-13F4932CD6B6}" type="pres">
      <dgm:prSet presAssocID="{CCC8A7EB-1371-499E-8F8B-050C8A80F149}" presName="sibTrans" presStyleCnt="0"/>
      <dgm:spPr/>
    </dgm:pt>
    <dgm:pt modelId="{31602ED4-45D6-4B19-A32A-C51D3238F042}" type="pres">
      <dgm:prSet presAssocID="{F4AB6CE9-26E6-4E47-A977-8D9CA9642A8F}" presName="composite" presStyleCnt="0"/>
      <dgm:spPr/>
    </dgm:pt>
    <dgm:pt modelId="{8088F6EC-26A7-420B-B3F6-5B16740422FA}" type="pres">
      <dgm:prSet presAssocID="{F4AB6CE9-26E6-4E47-A977-8D9CA9642A8F}" presName="rect1" presStyleLbl="trAlignAcc1" presStyleIdx="1" presStyleCnt="6">
        <dgm:presLayoutVars>
          <dgm:bulletEnabled val="1"/>
        </dgm:presLayoutVars>
      </dgm:prSet>
      <dgm:spPr/>
    </dgm:pt>
    <dgm:pt modelId="{A2DE1FD2-B802-47DC-9DB7-96D39644BA31}" type="pres">
      <dgm:prSet presAssocID="{F4AB6CE9-26E6-4E47-A977-8D9CA9642A8F}" presName="rect2" presStyleLbl="fgImgPlace1" presStyleIdx="1" presStyleCnt="6"/>
      <dgm:spPr/>
    </dgm:pt>
    <dgm:pt modelId="{755CE580-6473-49EF-AB2F-D26517E33771}" type="pres">
      <dgm:prSet presAssocID="{F85288E1-57C0-4C0E-842B-C1C518F8C44E}" presName="sibTrans" presStyleCnt="0"/>
      <dgm:spPr/>
    </dgm:pt>
    <dgm:pt modelId="{4EB560F1-AD41-445D-A77E-127AAAE788C4}" type="pres">
      <dgm:prSet presAssocID="{148886B2-70F9-4C89-ADF7-316AA8E4F70F}" presName="composite" presStyleCnt="0"/>
      <dgm:spPr/>
    </dgm:pt>
    <dgm:pt modelId="{55406399-440A-407C-865E-DB627C7C8313}" type="pres">
      <dgm:prSet presAssocID="{148886B2-70F9-4C89-ADF7-316AA8E4F70F}" presName="rect1" presStyleLbl="trAlignAcc1" presStyleIdx="2" presStyleCnt="6">
        <dgm:presLayoutVars>
          <dgm:bulletEnabled val="1"/>
        </dgm:presLayoutVars>
      </dgm:prSet>
      <dgm:spPr/>
    </dgm:pt>
    <dgm:pt modelId="{DD702E5C-C4AA-4D3B-AE58-771A91655AE2}" type="pres">
      <dgm:prSet presAssocID="{148886B2-70F9-4C89-ADF7-316AA8E4F70F}" presName="rect2" presStyleLbl="fgImgPlace1" presStyleIdx="2" presStyleCnt="6"/>
      <dgm:spPr/>
    </dgm:pt>
    <dgm:pt modelId="{448FAD96-856E-49F9-9A36-7A0F06939E6B}" type="pres">
      <dgm:prSet presAssocID="{A1E727C9-BF7A-47B2-941A-8E6805E70F31}" presName="sibTrans" presStyleCnt="0"/>
      <dgm:spPr/>
    </dgm:pt>
    <dgm:pt modelId="{347C862E-F969-44D3-9D2E-B00BC1B174A2}" type="pres">
      <dgm:prSet presAssocID="{031DDAA7-A820-4967-A7E9-509B50666799}" presName="composite" presStyleCnt="0"/>
      <dgm:spPr/>
    </dgm:pt>
    <dgm:pt modelId="{415CE29F-83E6-4B5E-8064-42105CBC1CF9}" type="pres">
      <dgm:prSet presAssocID="{031DDAA7-A820-4967-A7E9-509B50666799}" presName="rect1" presStyleLbl="trAlignAcc1" presStyleIdx="3" presStyleCnt="6">
        <dgm:presLayoutVars>
          <dgm:bulletEnabled val="1"/>
        </dgm:presLayoutVars>
      </dgm:prSet>
      <dgm:spPr/>
    </dgm:pt>
    <dgm:pt modelId="{E6BD5890-ABBA-40FA-BAB1-0DCBB4AB103F}" type="pres">
      <dgm:prSet presAssocID="{031DDAA7-A820-4967-A7E9-509B50666799}" presName="rect2" presStyleLbl="fgImgPlace1" presStyleIdx="3" presStyleCnt="6"/>
      <dgm:spPr/>
    </dgm:pt>
    <dgm:pt modelId="{D81305C3-8492-4831-9A0C-D8D4DE62E41C}" type="pres">
      <dgm:prSet presAssocID="{5834452A-AFA3-460C-9257-B29B9BB304FE}" presName="sibTrans" presStyleCnt="0"/>
      <dgm:spPr/>
    </dgm:pt>
    <dgm:pt modelId="{9A4F03D9-93DF-4EF3-A8EF-C78B8180AFFA}" type="pres">
      <dgm:prSet presAssocID="{1ABD5E19-44F6-4729-8EE6-36B1E6CE431E}" presName="composite" presStyleCnt="0"/>
      <dgm:spPr/>
    </dgm:pt>
    <dgm:pt modelId="{F62796CA-792E-4C92-96A2-B2C2037AB6FD}" type="pres">
      <dgm:prSet presAssocID="{1ABD5E19-44F6-4729-8EE6-36B1E6CE431E}" presName="rect1" presStyleLbl="trAlignAcc1" presStyleIdx="4" presStyleCnt="6">
        <dgm:presLayoutVars>
          <dgm:bulletEnabled val="1"/>
        </dgm:presLayoutVars>
      </dgm:prSet>
      <dgm:spPr/>
    </dgm:pt>
    <dgm:pt modelId="{F090D1C3-4330-439F-8C10-36C888310D47}" type="pres">
      <dgm:prSet presAssocID="{1ABD5E19-44F6-4729-8EE6-36B1E6CE431E}" presName="rect2" presStyleLbl="fgImgPlace1" presStyleIdx="4" presStyleCnt="6"/>
      <dgm:spPr/>
    </dgm:pt>
    <dgm:pt modelId="{7A5D1237-0FC7-4E45-876D-4C222D353A30}" type="pres">
      <dgm:prSet presAssocID="{D3BD3226-5A95-45ED-B314-92D958F34850}" presName="sibTrans" presStyleCnt="0"/>
      <dgm:spPr/>
    </dgm:pt>
    <dgm:pt modelId="{0DDE46C5-B982-4CC3-9972-26BF640CA336}" type="pres">
      <dgm:prSet presAssocID="{2FF68231-6958-48CC-8A57-9EE5AF4FD68B}" presName="composite" presStyleCnt="0"/>
      <dgm:spPr/>
    </dgm:pt>
    <dgm:pt modelId="{BA057E75-3306-4856-98EB-79A95602FDB6}" type="pres">
      <dgm:prSet presAssocID="{2FF68231-6958-48CC-8A57-9EE5AF4FD68B}" presName="rect1" presStyleLbl="trAlignAcc1" presStyleIdx="5" presStyleCnt="6">
        <dgm:presLayoutVars>
          <dgm:bulletEnabled val="1"/>
        </dgm:presLayoutVars>
      </dgm:prSet>
      <dgm:spPr/>
    </dgm:pt>
    <dgm:pt modelId="{D8FEE50A-09F5-4CC3-839F-0CF01743BC2B}" type="pres">
      <dgm:prSet presAssocID="{2FF68231-6958-48CC-8A57-9EE5AF4FD68B}" presName="rect2" presStyleLbl="fgImgPlace1" presStyleIdx="5" presStyleCnt="6"/>
      <dgm:spPr/>
    </dgm:pt>
  </dgm:ptLst>
  <dgm:cxnLst>
    <dgm:cxn modelId="{59CD6720-B8CD-4852-B808-7885F68A2AAD}" type="presOf" srcId="{031DDAA7-A820-4967-A7E9-509B50666799}" destId="{415CE29F-83E6-4B5E-8064-42105CBC1CF9}" srcOrd="0" destOrd="0" presId="urn:microsoft.com/office/officeart/2008/layout/PictureStrips"/>
    <dgm:cxn modelId="{850CEE47-5815-41AD-99EB-8E75EC306A2C}" type="presOf" srcId="{5353AEB8-1675-4CD5-A2E6-2E8D1ABE2429}" destId="{E7C4F9A7-FA28-47BF-A75B-3CA7B6704D68}" srcOrd="0" destOrd="0" presId="urn:microsoft.com/office/officeart/2008/layout/PictureStrips"/>
    <dgm:cxn modelId="{94682771-0B8F-46E4-B663-F20C27990E31}" srcId="{C6550EAF-8251-488E-9AEF-BBCE08505C35}" destId="{2FF68231-6958-48CC-8A57-9EE5AF4FD68B}" srcOrd="5" destOrd="0" parTransId="{346093D6-7737-4CF6-8175-A6D61B888C7D}" sibTransId="{265BCC96-C8C6-440D-9F71-28219D47717E}"/>
    <dgm:cxn modelId="{4FB67257-E86B-4B90-86B9-3F5212DD79FB}" srcId="{C6550EAF-8251-488E-9AEF-BBCE08505C35}" destId="{1ABD5E19-44F6-4729-8EE6-36B1E6CE431E}" srcOrd="4" destOrd="0" parTransId="{8F78EAE0-3B46-4B7F-8FF5-B72863994CC0}" sibTransId="{D3BD3226-5A95-45ED-B314-92D958F34850}"/>
    <dgm:cxn modelId="{74802286-ED58-4723-9A3C-48A204325D6C}" srcId="{C6550EAF-8251-488E-9AEF-BBCE08505C35}" destId="{5353AEB8-1675-4CD5-A2E6-2E8D1ABE2429}" srcOrd="0" destOrd="0" parTransId="{90751319-4A4B-457C-926A-66B770FAC83F}" sibTransId="{CCC8A7EB-1371-499E-8F8B-050C8A80F149}"/>
    <dgm:cxn modelId="{235B6F9D-ABF2-4A8B-8346-D219EFEEDC38}" type="presOf" srcId="{F4AB6CE9-26E6-4E47-A977-8D9CA9642A8F}" destId="{8088F6EC-26A7-420B-B3F6-5B16740422FA}" srcOrd="0" destOrd="0" presId="urn:microsoft.com/office/officeart/2008/layout/PictureStrips"/>
    <dgm:cxn modelId="{BDC90DA0-B788-418A-8CB9-74992CC24362}" srcId="{C6550EAF-8251-488E-9AEF-BBCE08505C35}" destId="{148886B2-70F9-4C89-ADF7-316AA8E4F70F}" srcOrd="2" destOrd="0" parTransId="{D3A66E95-9EF7-4471-8215-904725FF6369}" sibTransId="{A1E727C9-BF7A-47B2-941A-8E6805E70F31}"/>
    <dgm:cxn modelId="{BAF5D9B6-5299-40DE-B419-D3BAD0C1AEAA}" type="presOf" srcId="{1ABD5E19-44F6-4729-8EE6-36B1E6CE431E}" destId="{F62796CA-792E-4C92-96A2-B2C2037AB6FD}" srcOrd="0" destOrd="0" presId="urn:microsoft.com/office/officeart/2008/layout/PictureStrips"/>
    <dgm:cxn modelId="{2AE34CC0-1A12-4B23-AD1A-301E8BC68E10}" srcId="{C6550EAF-8251-488E-9AEF-BBCE08505C35}" destId="{F4AB6CE9-26E6-4E47-A977-8D9CA9642A8F}" srcOrd="1" destOrd="0" parTransId="{AA3F12B7-005C-4967-97AA-D1FC4152ACA7}" sibTransId="{F85288E1-57C0-4C0E-842B-C1C518F8C44E}"/>
    <dgm:cxn modelId="{55E425CD-BC94-4EE0-AE2C-D92186ADD040}" srcId="{C6550EAF-8251-488E-9AEF-BBCE08505C35}" destId="{031DDAA7-A820-4967-A7E9-509B50666799}" srcOrd="3" destOrd="0" parTransId="{EC2867A7-BB16-4DC7-ACB0-6D46554D4B46}" sibTransId="{5834452A-AFA3-460C-9257-B29B9BB304FE}"/>
    <dgm:cxn modelId="{52DC22D6-D982-49CC-BD6F-77E9C6A5B9C6}" type="presOf" srcId="{148886B2-70F9-4C89-ADF7-316AA8E4F70F}" destId="{55406399-440A-407C-865E-DB627C7C8313}" srcOrd="0" destOrd="0" presId="urn:microsoft.com/office/officeart/2008/layout/PictureStrips"/>
    <dgm:cxn modelId="{C387E2F0-EAA1-460B-BAF8-EC8E5CD84630}" type="presOf" srcId="{C6550EAF-8251-488E-9AEF-BBCE08505C35}" destId="{E4C382B3-2472-4644-9715-C6DD3223B9D5}" srcOrd="0" destOrd="0" presId="urn:microsoft.com/office/officeart/2008/layout/PictureStrips"/>
    <dgm:cxn modelId="{5FB224F1-5835-4004-A2EF-6D2A3D6EC9A6}" type="presOf" srcId="{2FF68231-6958-48CC-8A57-9EE5AF4FD68B}" destId="{BA057E75-3306-4856-98EB-79A95602FDB6}" srcOrd="0" destOrd="0" presId="urn:microsoft.com/office/officeart/2008/layout/PictureStrips"/>
    <dgm:cxn modelId="{616720DA-4EB6-456F-BE86-DE1C6B05A990}" type="presParOf" srcId="{E4C382B3-2472-4644-9715-C6DD3223B9D5}" destId="{21CFB0CA-979F-4151-BE81-AFE85F1F10A4}" srcOrd="0" destOrd="0" presId="urn:microsoft.com/office/officeart/2008/layout/PictureStrips"/>
    <dgm:cxn modelId="{F2B8A0CC-D690-4B65-BA63-A9F594D1F464}" type="presParOf" srcId="{21CFB0CA-979F-4151-BE81-AFE85F1F10A4}" destId="{E7C4F9A7-FA28-47BF-A75B-3CA7B6704D68}" srcOrd="0" destOrd="0" presId="urn:microsoft.com/office/officeart/2008/layout/PictureStrips"/>
    <dgm:cxn modelId="{17BC8BD9-E9CD-41A2-B91A-2C80953416A3}" type="presParOf" srcId="{21CFB0CA-979F-4151-BE81-AFE85F1F10A4}" destId="{DA445407-938D-46EF-8CD9-98F8BDC0C732}" srcOrd="1" destOrd="0" presId="urn:microsoft.com/office/officeart/2008/layout/PictureStrips"/>
    <dgm:cxn modelId="{F914ED82-068F-4953-BF0D-193BA0396D07}" type="presParOf" srcId="{E4C382B3-2472-4644-9715-C6DD3223B9D5}" destId="{D0EDB04A-FE62-4261-AA31-13F4932CD6B6}" srcOrd="1" destOrd="0" presId="urn:microsoft.com/office/officeart/2008/layout/PictureStrips"/>
    <dgm:cxn modelId="{B4B1B025-E2D8-45EA-AA56-B3137E7AF889}" type="presParOf" srcId="{E4C382B3-2472-4644-9715-C6DD3223B9D5}" destId="{31602ED4-45D6-4B19-A32A-C51D3238F042}" srcOrd="2" destOrd="0" presId="urn:microsoft.com/office/officeart/2008/layout/PictureStrips"/>
    <dgm:cxn modelId="{DD92B3FB-9D0D-43B3-BFC3-576573867429}" type="presParOf" srcId="{31602ED4-45D6-4B19-A32A-C51D3238F042}" destId="{8088F6EC-26A7-420B-B3F6-5B16740422FA}" srcOrd="0" destOrd="0" presId="urn:microsoft.com/office/officeart/2008/layout/PictureStrips"/>
    <dgm:cxn modelId="{5C2162C7-3642-4ADF-9A2E-18AD8AF674E2}" type="presParOf" srcId="{31602ED4-45D6-4B19-A32A-C51D3238F042}" destId="{A2DE1FD2-B802-47DC-9DB7-96D39644BA31}" srcOrd="1" destOrd="0" presId="urn:microsoft.com/office/officeart/2008/layout/PictureStrips"/>
    <dgm:cxn modelId="{F603137B-FF55-4385-AE08-A615C7BC7837}" type="presParOf" srcId="{E4C382B3-2472-4644-9715-C6DD3223B9D5}" destId="{755CE580-6473-49EF-AB2F-D26517E33771}" srcOrd="3" destOrd="0" presId="urn:microsoft.com/office/officeart/2008/layout/PictureStrips"/>
    <dgm:cxn modelId="{24887FBD-CCC3-485A-801E-24B9D05B0A15}" type="presParOf" srcId="{E4C382B3-2472-4644-9715-C6DD3223B9D5}" destId="{4EB560F1-AD41-445D-A77E-127AAAE788C4}" srcOrd="4" destOrd="0" presId="urn:microsoft.com/office/officeart/2008/layout/PictureStrips"/>
    <dgm:cxn modelId="{0A05293B-57D0-42D9-B182-02848D2EEC68}" type="presParOf" srcId="{4EB560F1-AD41-445D-A77E-127AAAE788C4}" destId="{55406399-440A-407C-865E-DB627C7C8313}" srcOrd="0" destOrd="0" presId="urn:microsoft.com/office/officeart/2008/layout/PictureStrips"/>
    <dgm:cxn modelId="{2CAE2C66-510B-468E-AA40-0EB67241C3B7}" type="presParOf" srcId="{4EB560F1-AD41-445D-A77E-127AAAE788C4}" destId="{DD702E5C-C4AA-4D3B-AE58-771A91655AE2}" srcOrd="1" destOrd="0" presId="urn:microsoft.com/office/officeart/2008/layout/PictureStrips"/>
    <dgm:cxn modelId="{9F798D59-8843-46BA-8A7D-5C349FAC79CF}" type="presParOf" srcId="{E4C382B3-2472-4644-9715-C6DD3223B9D5}" destId="{448FAD96-856E-49F9-9A36-7A0F06939E6B}" srcOrd="5" destOrd="0" presId="urn:microsoft.com/office/officeart/2008/layout/PictureStrips"/>
    <dgm:cxn modelId="{F732273F-25EB-4E00-8663-399FADB058CE}" type="presParOf" srcId="{E4C382B3-2472-4644-9715-C6DD3223B9D5}" destId="{347C862E-F969-44D3-9D2E-B00BC1B174A2}" srcOrd="6" destOrd="0" presId="urn:microsoft.com/office/officeart/2008/layout/PictureStrips"/>
    <dgm:cxn modelId="{8611D91C-4E54-48AF-BFB2-EC0A624F8290}" type="presParOf" srcId="{347C862E-F969-44D3-9D2E-B00BC1B174A2}" destId="{415CE29F-83E6-4B5E-8064-42105CBC1CF9}" srcOrd="0" destOrd="0" presId="urn:microsoft.com/office/officeart/2008/layout/PictureStrips"/>
    <dgm:cxn modelId="{C1B6774F-5C5A-4BBD-9AA2-0E0D3D98D94E}" type="presParOf" srcId="{347C862E-F969-44D3-9D2E-B00BC1B174A2}" destId="{E6BD5890-ABBA-40FA-BAB1-0DCBB4AB103F}" srcOrd="1" destOrd="0" presId="urn:microsoft.com/office/officeart/2008/layout/PictureStrips"/>
    <dgm:cxn modelId="{3C723B2E-D38E-448F-B8F5-D2BD27F3BFAA}" type="presParOf" srcId="{E4C382B3-2472-4644-9715-C6DD3223B9D5}" destId="{D81305C3-8492-4831-9A0C-D8D4DE62E41C}" srcOrd="7" destOrd="0" presId="urn:microsoft.com/office/officeart/2008/layout/PictureStrips"/>
    <dgm:cxn modelId="{A952667F-6400-408E-A79E-D42EB05A1623}" type="presParOf" srcId="{E4C382B3-2472-4644-9715-C6DD3223B9D5}" destId="{9A4F03D9-93DF-4EF3-A8EF-C78B8180AFFA}" srcOrd="8" destOrd="0" presId="urn:microsoft.com/office/officeart/2008/layout/PictureStrips"/>
    <dgm:cxn modelId="{C8A2813B-ED9F-44C6-A7E3-748A5C0495EA}" type="presParOf" srcId="{9A4F03D9-93DF-4EF3-A8EF-C78B8180AFFA}" destId="{F62796CA-792E-4C92-96A2-B2C2037AB6FD}" srcOrd="0" destOrd="0" presId="urn:microsoft.com/office/officeart/2008/layout/PictureStrips"/>
    <dgm:cxn modelId="{34E3770C-D76D-4005-8862-4F3BDE805B15}" type="presParOf" srcId="{9A4F03D9-93DF-4EF3-A8EF-C78B8180AFFA}" destId="{F090D1C3-4330-439F-8C10-36C888310D47}" srcOrd="1" destOrd="0" presId="urn:microsoft.com/office/officeart/2008/layout/PictureStrips"/>
    <dgm:cxn modelId="{BA8C9B8E-9022-4F8D-BCCB-088E427D4DDD}" type="presParOf" srcId="{E4C382B3-2472-4644-9715-C6DD3223B9D5}" destId="{7A5D1237-0FC7-4E45-876D-4C222D353A30}" srcOrd="9" destOrd="0" presId="urn:microsoft.com/office/officeart/2008/layout/PictureStrips"/>
    <dgm:cxn modelId="{84322610-DDEC-4D96-B49F-C8C8F152C147}" type="presParOf" srcId="{E4C382B3-2472-4644-9715-C6DD3223B9D5}" destId="{0DDE46C5-B982-4CC3-9972-26BF640CA336}" srcOrd="10" destOrd="0" presId="urn:microsoft.com/office/officeart/2008/layout/PictureStrips"/>
    <dgm:cxn modelId="{E93EF0FE-920F-4E31-8B49-035FAB5AB64A}" type="presParOf" srcId="{0DDE46C5-B982-4CC3-9972-26BF640CA336}" destId="{BA057E75-3306-4856-98EB-79A95602FDB6}" srcOrd="0" destOrd="0" presId="urn:microsoft.com/office/officeart/2008/layout/PictureStrips"/>
    <dgm:cxn modelId="{8B6F0A10-8274-4A2E-92CD-5BB694929C0B}" type="presParOf" srcId="{0DDE46C5-B982-4CC3-9972-26BF640CA336}" destId="{D8FEE50A-09F5-4CC3-839F-0CF01743BC2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1E9CA4-FAD3-45E9-9F9E-0E653F49438D}" type="doc">
      <dgm:prSet loTypeId="urn:microsoft.com/office/officeart/2005/8/layout/default" loCatId="list" qsTypeId="urn:microsoft.com/office/officeart/2005/8/quickstyle/3d3" qsCatId="3D" csTypeId="urn:microsoft.com/office/officeart/2005/8/colors/colorful5" csCatId="colorful" phldr="1"/>
      <dgm:spPr/>
      <dgm:t>
        <a:bodyPr/>
        <a:lstStyle/>
        <a:p>
          <a:endParaRPr lang="en-US"/>
        </a:p>
      </dgm:t>
    </dgm:pt>
    <dgm:pt modelId="{386C69D2-8EFE-4AEA-93B7-3118142FAF25}">
      <dgm:prSet phldrT="[Text]" custT="1"/>
      <dgm:spPr/>
      <dgm:t>
        <a:bodyPr/>
        <a:lstStyle/>
        <a:p>
          <a:r>
            <a:rPr lang="en-US" sz="2200" dirty="0"/>
            <a:t>Hard Drive</a:t>
          </a:r>
        </a:p>
      </dgm:t>
    </dgm:pt>
    <dgm:pt modelId="{82845CF6-F29F-4577-AF3A-8C23C56CB783}" type="parTrans" cxnId="{1B02EB26-5DE3-4C44-A6DC-00A5A5E7AAF0}">
      <dgm:prSet/>
      <dgm:spPr/>
      <dgm:t>
        <a:bodyPr/>
        <a:lstStyle/>
        <a:p>
          <a:endParaRPr lang="en-US" sz="2200"/>
        </a:p>
      </dgm:t>
    </dgm:pt>
    <dgm:pt modelId="{CAC92336-F8CD-42B5-9699-C59CEEABB621}" type="sibTrans" cxnId="{1B02EB26-5DE3-4C44-A6DC-00A5A5E7AAF0}">
      <dgm:prSet/>
      <dgm:spPr/>
      <dgm:t>
        <a:bodyPr/>
        <a:lstStyle/>
        <a:p>
          <a:endParaRPr lang="en-US" sz="2200"/>
        </a:p>
      </dgm:t>
    </dgm:pt>
    <dgm:pt modelId="{3AC779C2-9A90-4220-A5CC-75BBE013EDC6}">
      <dgm:prSet phldrT="[Text]" custT="1"/>
      <dgm:spPr/>
      <dgm:t>
        <a:bodyPr/>
        <a:lstStyle/>
        <a:p>
          <a:r>
            <a:rPr lang="en-US" sz="2200" dirty="0"/>
            <a:t>Smart Card</a:t>
          </a:r>
        </a:p>
      </dgm:t>
    </dgm:pt>
    <dgm:pt modelId="{B694517C-901E-4542-8C98-86ECFDE51233}" type="parTrans" cxnId="{799DB0A0-C3C8-456A-95C1-170C5058FAA2}">
      <dgm:prSet/>
      <dgm:spPr/>
      <dgm:t>
        <a:bodyPr/>
        <a:lstStyle/>
        <a:p>
          <a:endParaRPr lang="en-US" sz="2200"/>
        </a:p>
      </dgm:t>
    </dgm:pt>
    <dgm:pt modelId="{E7111BBA-DB6B-4EF8-B581-07724C34A502}" type="sibTrans" cxnId="{799DB0A0-C3C8-456A-95C1-170C5058FAA2}">
      <dgm:prSet/>
      <dgm:spPr/>
      <dgm:t>
        <a:bodyPr/>
        <a:lstStyle/>
        <a:p>
          <a:endParaRPr lang="en-US" sz="2200"/>
        </a:p>
      </dgm:t>
    </dgm:pt>
    <dgm:pt modelId="{19589854-90B5-45BB-A9CA-27694CB5826F}">
      <dgm:prSet phldrT="[Text]" custT="1"/>
      <dgm:spPr/>
      <dgm:t>
        <a:bodyPr/>
        <a:lstStyle/>
        <a:p>
          <a:r>
            <a:rPr lang="en-US" sz="2200" dirty="0"/>
            <a:t>Biometric Scanners</a:t>
          </a:r>
        </a:p>
      </dgm:t>
    </dgm:pt>
    <dgm:pt modelId="{C7295FD0-E3F2-4EFA-B0C8-71F85F8E7DBF}" type="parTrans" cxnId="{0E0BA5A4-C9DC-4309-905F-2553F7BA6449}">
      <dgm:prSet/>
      <dgm:spPr/>
      <dgm:t>
        <a:bodyPr/>
        <a:lstStyle/>
        <a:p>
          <a:endParaRPr lang="en-US" sz="2200"/>
        </a:p>
      </dgm:t>
    </dgm:pt>
    <dgm:pt modelId="{CEEA5C69-7C94-44BB-A756-58F0C4C4B68D}" type="sibTrans" cxnId="{0E0BA5A4-C9DC-4309-905F-2553F7BA6449}">
      <dgm:prSet/>
      <dgm:spPr/>
      <dgm:t>
        <a:bodyPr/>
        <a:lstStyle/>
        <a:p>
          <a:endParaRPr lang="en-US" sz="2200"/>
        </a:p>
      </dgm:t>
    </dgm:pt>
    <dgm:pt modelId="{A3F6E82D-FC77-43CC-B55F-094C714D5B76}">
      <dgm:prSet phldrT="[Text]" custT="1"/>
      <dgm:spPr/>
      <dgm:t>
        <a:bodyPr/>
        <a:lstStyle/>
        <a:p>
          <a:r>
            <a:rPr lang="en-US" sz="2200" dirty="0"/>
            <a:t>Digital Cameras</a:t>
          </a:r>
        </a:p>
      </dgm:t>
    </dgm:pt>
    <dgm:pt modelId="{0E6E7F0D-C41D-430A-AE04-23D3B4D0AD2F}" type="parTrans" cxnId="{24532CB7-B0DD-42FB-B9BB-1C149CA3C5D6}">
      <dgm:prSet/>
      <dgm:spPr/>
      <dgm:t>
        <a:bodyPr/>
        <a:lstStyle/>
        <a:p>
          <a:endParaRPr lang="en-US" sz="2200"/>
        </a:p>
      </dgm:t>
    </dgm:pt>
    <dgm:pt modelId="{780D2D04-4F8F-46D7-8010-3DB92B811D5E}" type="sibTrans" cxnId="{24532CB7-B0DD-42FB-B9BB-1C149CA3C5D6}">
      <dgm:prSet/>
      <dgm:spPr/>
      <dgm:t>
        <a:bodyPr/>
        <a:lstStyle/>
        <a:p>
          <a:endParaRPr lang="en-US" sz="2200"/>
        </a:p>
      </dgm:t>
    </dgm:pt>
    <dgm:pt modelId="{03ACAB76-400C-464E-866F-9F7BA9335572}">
      <dgm:prSet phldrT="[Text]" custT="1"/>
      <dgm:spPr/>
      <dgm:t>
        <a:bodyPr/>
        <a:lstStyle/>
        <a:p>
          <a:r>
            <a:rPr lang="en-US" sz="2200" dirty="0"/>
            <a:t>Network Devices</a:t>
          </a:r>
        </a:p>
      </dgm:t>
    </dgm:pt>
    <dgm:pt modelId="{599044F2-7895-4E00-90D6-FB087EE8A046}" type="parTrans" cxnId="{F399F3DC-6166-4DDC-B26B-C744AEAFE1DB}">
      <dgm:prSet/>
      <dgm:spPr/>
      <dgm:t>
        <a:bodyPr/>
        <a:lstStyle/>
        <a:p>
          <a:endParaRPr lang="en-US" sz="2200"/>
        </a:p>
      </dgm:t>
    </dgm:pt>
    <dgm:pt modelId="{390894AE-5449-48A1-B281-0F0FB8B983FF}" type="sibTrans" cxnId="{F399F3DC-6166-4DDC-B26B-C744AEAFE1DB}">
      <dgm:prSet/>
      <dgm:spPr/>
      <dgm:t>
        <a:bodyPr/>
        <a:lstStyle/>
        <a:p>
          <a:endParaRPr lang="en-US" sz="2200"/>
        </a:p>
      </dgm:t>
    </dgm:pt>
    <dgm:pt modelId="{5FB715EB-045C-441C-BA7D-EFC822AA4026}">
      <dgm:prSet phldrT="[Text]" custT="1"/>
      <dgm:spPr/>
      <dgm:t>
        <a:bodyPr/>
        <a:lstStyle/>
        <a:p>
          <a:r>
            <a:rPr lang="en-US" sz="2200" dirty="0"/>
            <a:t>Servers &amp; End User Systems</a:t>
          </a:r>
        </a:p>
      </dgm:t>
    </dgm:pt>
    <dgm:pt modelId="{AA63B4A5-3D6C-40F3-8F3E-C15BF845CCA7}" type="parTrans" cxnId="{FCDCFA53-3F63-42D6-ACD5-B38E5CA88DE9}">
      <dgm:prSet/>
      <dgm:spPr/>
      <dgm:t>
        <a:bodyPr/>
        <a:lstStyle/>
        <a:p>
          <a:endParaRPr lang="en-US" sz="2200"/>
        </a:p>
      </dgm:t>
    </dgm:pt>
    <dgm:pt modelId="{872E1FE6-CEA1-42D7-B41F-5AD9877B31E0}" type="sibTrans" cxnId="{FCDCFA53-3F63-42D6-ACD5-B38E5CA88DE9}">
      <dgm:prSet/>
      <dgm:spPr/>
      <dgm:t>
        <a:bodyPr/>
        <a:lstStyle/>
        <a:p>
          <a:endParaRPr lang="en-US" sz="2200"/>
        </a:p>
      </dgm:t>
    </dgm:pt>
    <dgm:pt modelId="{90AC9D5E-C294-4B59-A2B6-A630FA4392A3}">
      <dgm:prSet phldrT="[Text]" custT="1"/>
      <dgm:spPr/>
      <dgm:t>
        <a:bodyPr/>
        <a:lstStyle/>
        <a:p>
          <a:r>
            <a:rPr lang="en-US" sz="2200" dirty="0"/>
            <a:t>Printers, Scanners, &amp; Copiers</a:t>
          </a:r>
        </a:p>
      </dgm:t>
    </dgm:pt>
    <dgm:pt modelId="{5A883BE3-2D98-497E-9BD9-FCA084FF297E}" type="parTrans" cxnId="{9F4A7992-5E63-47FE-9C22-FEA821B2849B}">
      <dgm:prSet/>
      <dgm:spPr/>
      <dgm:t>
        <a:bodyPr/>
        <a:lstStyle/>
        <a:p>
          <a:endParaRPr lang="en-US" sz="2200"/>
        </a:p>
      </dgm:t>
    </dgm:pt>
    <dgm:pt modelId="{5E2C90DA-E58E-43D2-8174-0E05F461E2CD}" type="sibTrans" cxnId="{9F4A7992-5E63-47FE-9C22-FEA821B2849B}">
      <dgm:prSet/>
      <dgm:spPr/>
      <dgm:t>
        <a:bodyPr/>
        <a:lstStyle/>
        <a:p>
          <a:endParaRPr lang="en-US" sz="2200"/>
        </a:p>
      </dgm:t>
    </dgm:pt>
    <dgm:pt modelId="{B5B510AC-BE8F-45EC-9AFB-CF2EE4754A4E}">
      <dgm:prSet phldrT="[Text]" custT="1"/>
      <dgm:spPr/>
      <dgm:t>
        <a:bodyPr/>
        <a:lstStyle/>
        <a:p>
          <a:r>
            <a:rPr lang="en-US" sz="2200" dirty="0"/>
            <a:t>Card Skimmers</a:t>
          </a:r>
        </a:p>
      </dgm:t>
    </dgm:pt>
    <dgm:pt modelId="{F1A6A314-8165-4256-A302-EF7118B9C4CC}" type="parTrans" cxnId="{11499141-2974-494E-B2B9-69CA0815A86F}">
      <dgm:prSet/>
      <dgm:spPr/>
      <dgm:t>
        <a:bodyPr/>
        <a:lstStyle/>
        <a:p>
          <a:endParaRPr lang="en-US" sz="2200"/>
        </a:p>
      </dgm:t>
    </dgm:pt>
    <dgm:pt modelId="{B74D7A6F-2769-4FCB-B0A0-54767CC27309}" type="sibTrans" cxnId="{11499141-2974-494E-B2B9-69CA0815A86F}">
      <dgm:prSet/>
      <dgm:spPr/>
      <dgm:t>
        <a:bodyPr/>
        <a:lstStyle/>
        <a:p>
          <a:endParaRPr lang="en-US" sz="2200"/>
        </a:p>
      </dgm:t>
    </dgm:pt>
    <dgm:pt modelId="{3CC03307-07A9-4A25-875A-D34424E45723}">
      <dgm:prSet phldrT="[Text]" custT="1"/>
      <dgm:spPr/>
      <dgm:t>
        <a:bodyPr/>
        <a:lstStyle/>
        <a:p>
          <a:r>
            <a:rPr lang="en-US" sz="2200" dirty="0"/>
            <a:t>Removable storage devices</a:t>
          </a:r>
        </a:p>
      </dgm:t>
    </dgm:pt>
    <dgm:pt modelId="{45664E2B-9974-4A18-8A55-3A4BE232FE8C}" type="parTrans" cxnId="{09373771-7EEF-48EA-8FB4-25DD6D124575}">
      <dgm:prSet/>
      <dgm:spPr/>
      <dgm:t>
        <a:bodyPr/>
        <a:lstStyle/>
        <a:p>
          <a:endParaRPr lang="en-US" sz="2200"/>
        </a:p>
      </dgm:t>
    </dgm:pt>
    <dgm:pt modelId="{65522474-4645-480D-BCCA-C45B11990138}" type="sibTrans" cxnId="{09373771-7EEF-48EA-8FB4-25DD6D124575}">
      <dgm:prSet/>
      <dgm:spPr/>
      <dgm:t>
        <a:bodyPr/>
        <a:lstStyle/>
        <a:p>
          <a:endParaRPr lang="en-US" sz="2200"/>
        </a:p>
      </dgm:t>
    </dgm:pt>
    <dgm:pt modelId="{AF6E11FD-62DD-4F2A-B435-7D833C1A80FB}">
      <dgm:prSet phldrT="[Text]" custT="1"/>
      <dgm:spPr/>
      <dgm:t>
        <a:bodyPr/>
        <a:lstStyle/>
        <a:p>
          <a:r>
            <a:rPr lang="en-US" sz="2200" dirty="0"/>
            <a:t>Mobile Phones</a:t>
          </a:r>
        </a:p>
      </dgm:t>
    </dgm:pt>
    <dgm:pt modelId="{AB47AD43-9646-4C53-9537-C513CBADC0DE}" type="parTrans" cxnId="{7034F8DA-72A0-4E4F-9A8D-732835498038}">
      <dgm:prSet/>
      <dgm:spPr/>
      <dgm:t>
        <a:bodyPr/>
        <a:lstStyle/>
        <a:p>
          <a:endParaRPr lang="en-US" sz="2200"/>
        </a:p>
      </dgm:t>
    </dgm:pt>
    <dgm:pt modelId="{2A142B6C-880F-4A8C-9C97-88F308EFEF46}" type="sibTrans" cxnId="{7034F8DA-72A0-4E4F-9A8D-732835498038}">
      <dgm:prSet/>
      <dgm:spPr/>
      <dgm:t>
        <a:bodyPr/>
        <a:lstStyle/>
        <a:p>
          <a:endParaRPr lang="en-US" sz="2200"/>
        </a:p>
      </dgm:t>
    </dgm:pt>
    <dgm:pt modelId="{EB709533-1A01-4EBD-BAE3-F11EDD1B2222}">
      <dgm:prSet phldrT="[Text]" custT="1"/>
      <dgm:spPr/>
      <dgm:t>
        <a:bodyPr/>
        <a:lstStyle/>
        <a:p>
          <a:r>
            <a:rPr lang="en-US" sz="2200" dirty="0"/>
            <a:t>Security Devices &amp; Systems</a:t>
          </a:r>
        </a:p>
      </dgm:t>
    </dgm:pt>
    <dgm:pt modelId="{8F39CD73-51E0-4152-A3A3-F5BB145A75BA}" type="parTrans" cxnId="{5A02B955-1BAA-40C8-A617-BB98D5DDA7EE}">
      <dgm:prSet/>
      <dgm:spPr/>
      <dgm:t>
        <a:bodyPr/>
        <a:lstStyle/>
        <a:p>
          <a:endParaRPr lang="en-US" sz="2200"/>
        </a:p>
      </dgm:t>
    </dgm:pt>
    <dgm:pt modelId="{982B74AE-21C3-40A6-9AC8-7C8D2D543E89}" type="sibTrans" cxnId="{5A02B955-1BAA-40C8-A617-BB98D5DDA7EE}">
      <dgm:prSet/>
      <dgm:spPr/>
      <dgm:t>
        <a:bodyPr/>
        <a:lstStyle/>
        <a:p>
          <a:endParaRPr lang="en-US" sz="2200"/>
        </a:p>
      </dgm:t>
    </dgm:pt>
    <dgm:pt modelId="{622FF202-6269-47F5-BB02-7EA97A448C65}">
      <dgm:prSet phldrT="[Text]" custT="1"/>
      <dgm:spPr/>
      <dgm:t>
        <a:bodyPr/>
        <a:lstStyle/>
        <a:p>
          <a:r>
            <a:rPr lang="en-US" sz="2200" dirty="0"/>
            <a:t>Logging Applications &amp; Services</a:t>
          </a:r>
        </a:p>
      </dgm:t>
    </dgm:pt>
    <dgm:pt modelId="{81FD3E6C-3337-4E97-B24A-87D56A5A6092}" type="parTrans" cxnId="{06A15BCF-528C-4A0D-AF6D-0DC2DDEB38D3}">
      <dgm:prSet/>
      <dgm:spPr/>
      <dgm:t>
        <a:bodyPr/>
        <a:lstStyle/>
        <a:p>
          <a:endParaRPr lang="en-US" sz="2200"/>
        </a:p>
      </dgm:t>
    </dgm:pt>
    <dgm:pt modelId="{ED27A790-7290-466C-A148-C8815BF1FA5C}" type="sibTrans" cxnId="{06A15BCF-528C-4A0D-AF6D-0DC2DDEB38D3}">
      <dgm:prSet/>
      <dgm:spPr/>
      <dgm:t>
        <a:bodyPr/>
        <a:lstStyle/>
        <a:p>
          <a:endParaRPr lang="en-US" sz="2200"/>
        </a:p>
      </dgm:t>
    </dgm:pt>
    <dgm:pt modelId="{942F986C-5E12-49F3-961A-F2D6DBB2A3DA}" type="pres">
      <dgm:prSet presAssocID="{601E9CA4-FAD3-45E9-9F9E-0E653F49438D}" presName="diagram" presStyleCnt="0">
        <dgm:presLayoutVars>
          <dgm:dir/>
          <dgm:resizeHandles val="exact"/>
        </dgm:presLayoutVars>
      </dgm:prSet>
      <dgm:spPr/>
    </dgm:pt>
    <dgm:pt modelId="{37C5555F-7E9B-4AFA-B40F-4B5B3D59B53F}" type="pres">
      <dgm:prSet presAssocID="{386C69D2-8EFE-4AEA-93B7-3118142FAF25}" presName="node" presStyleLbl="node1" presStyleIdx="0" presStyleCnt="12">
        <dgm:presLayoutVars>
          <dgm:bulletEnabled val="1"/>
        </dgm:presLayoutVars>
      </dgm:prSet>
      <dgm:spPr/>
    </dgm:pt>
    <dgm:pt modelId="{0EDDCD4A-E9B6-463F-AE65-6E8F69B95748}" type="pres">
      <dgm:prSet presAssocID="{CAC92336-F8CD-42B5-9699-C59CEEABB621}" presName="sibTrans" presStyleCnt="0"/>
      <dgm:spPr/>
    </dgm:pt>
    <dgm:pt modelId="{DA06C7B6-4A80-486E-863F-6112E7CB1CCE}" type="pres">
      <dgm:prSet presAssocID="{3AC779C2-9A90-4220-A5CC-75BBE013EDC6}" presName="node" presStyleLbl="node1" presStyleIdx="1" presStyleCnt="12">
        <dgm:presLayoutVars>
          <dgm:bulletEnabled val="1"/>
        </dgm:presLayoutVars>
      </dgm:prSet>
      <dgm:spPr/>
    </dgm:pt>
    <dgm:pt modelId="{9A8BCAE7-6962-480E-AEA7-F051D77F5850}" type="pres">
      <dgm:prSet presAssocID="{E7111BBA-DB6B-4EF8-B581-07724C34A502}" presName="sibTrans" presStyleCnt="0"/>
      <dgm:spPr/>
    </dgm:pt>
    <dgm:pt modelId="{51CD74D0-DE0A-411A-8AA8-7A0379F7E993}" type="pres">
      <dgm:prSet presAssocID="{19589854-90B5-45BB-A9CA-27694CB5826F}" presName="node" presStyleLbl="node1" presStyleIdx="2" presStyleCnt="12">
        <dgm:presLayoutVars>
          <dgm:bulletEnabled val="1"/>
        </dgm:presLayoutVars>
      </dgm:prSet>
      <dgm:spPr/>
    </dgm:pt>
    <dgm:pt modelId="{22F7B6DC-4DFD-41B5-A74D-2C37293F9403}" type="pres">
      <dgm:prSet presAssocID="{CEEA5C69-7C94-44BB-A756-58F0C4C4B68D}" presName="sibTrans" presStyleCnt="0"/>
      <dgm:spPr/>
    </dgm:pt>
    <dgm:pt modelId="{1CF4BBC5-E63B-4C9C-8693-F92B9B852DF2}" type="pres">
      <dgm:prSet presAssocID="{A3F6E82D-FC77-43CC-B55F-094C714D5B76}" presName="node" presStyleLbl="node1" presStyleIdx="3" presStyleCnt="12">
        <dgm:presLayoutVars>
          <dgm:bulletEnabled val="1"/>
        </dgm:presLayoutVars>
      </dgm:prSet>
      <dgm:spPr/>
    </dgm:pt>
    <dgm:pt modelId="{BFEF0149-7A08-4C91-B35D-7393AF797412}" type="pres">
      <dgm:prSet presAssocID="{780D2D04-4F8F-46D7-8010-3DB92B811D5E}" presName="sibTrans" presStyleCnt="0"/>
      <dgm:spPr/>
    </dgm:pt>
    <dgm:pt modelId="{B50DA002-38B0-4EB7-B131-1B90D03BA0D3}" type="pres">
      <dgm:prSet presAssocID="{03ACAB76-400C-464E-866F-9F7BA9335572}" presName="node" presStyleLbl="node1" presStyleIdx="4" presStyleCnt="12">
        <dgm:presLayoutVars>
          <dgm:bulletEnabled val="1"/>
        </dgm:presLayoutVars>
      </dgm:prSet>
      <dgm:spPr/>
    </dgm:pt>
    <dgm:pt modelId="{7025B2D2-2C82-4F48-8B8D-A11652E6C3BD}" type="pres">
      <dgm:prSet presAssocID="{390894AE-5449-48A1-B281-0F0FB8B983FF}" presName="sibTrans" presStyleCnt="0"/>
      <dgm:spPr/>
    </dgm:pt>
    <dgm:pt modelId="{BBAE1022-F249-404F-AA11-18F8B5B1F1BA}" type="pres">
      <dgm:prSet presAssocID="{5FB715EB-045C-441C-BA7D-EFC822AA4026}" presName="node" presStyleLbl="node1" presStyleIdx="5" presStyleCnt="12">
        <dgm:presLayoutVars>
          <dgm:bulletEnabled val="1"/>
        </dgm:presLayoutVars>
      </dgm:prSet>
      <dgm:spPr/>
    </dgm:pt>
    <dgm:pt modelId="{C39F9ED7-59B4-448F-8CD7-ABA7E999A4F8}" type="pres">
      <dgm:prSet presAssocID="{872E1FE6-CEA1-42D7-B41F-5AD9877B31E0}" presName="sibTrans" presStyleCnt="0"/>
      <dgm:spPr/>
    </dgm:pt>
    <dgm:pt modelId="{FE85E8E0-5893-4A94-B14A-F5781EEFA579}" type="pres">
      <dgm:prSet presAssocID="{90AC9D5E-C294-4B59-A2B6-A630FA4392A3}" presName="node" presStyleLbl="node1" presStyleIdx="6" presStyleCnt="12">
        <dgm:presLayoutVars>
          <dgm:bulletEnabled val="1"/>
        </dgm:presLayoutVars>
      </dgm:prSet>
      <dgm:spPr/>
    </dgm:pt>
    <dgm:pt modelId="{2FDF87EC-618A-4633-B4E5-68D7BB9C659B}" type="pres">
      <dgm:prSet presAssocID="{5E2C90DA-E58E-43D2-8174-0E05F461E2CD}" presName="sibTrans" presStyleCnt="0"/>
      <dgm:spPr/>
    </dgm:pt>
    <dgm:pt modelId="{354DB481-5F0F-466A-8E78-AAB110D988A4}" type="pres">
      <dgm:prSet presAssocID="{3CC03307-07A9-4A25-875A-D34424E45723}" presName="node" presStyleLbl="node1" presStyleIdx="7" presStyleCnt="12">
        <dgm:presLayoutVars>
          <dgm:bulletEnabled val="1"/>
        </dgm:presLayoutVars>
      </dgm:prSet>
      <dgm:spPr/>
    </dgm:pt>
    <dgm:pt modelId="{FA326247-216E-48BE-8FE7-CA6E247BC0E2}" type="pres">
      <dgm:prSet presAssocID="{65522474-4645-480D-BCCA-C45B11990138}" presName="sibTrans" presStyleCnt="0"/>
      <dgm:spPr/>
    </dgm:pt>
    <dgm:pt modelId="{094EC844-A27A-4E5A-B067-43BDF250044B}" type="pres">
      <dgm:prSet presAssocID="{B5B510AC-BE8F-45EC-9AFB-CF2EE4754A4E}" presName="node" presStyleLbl="node1" presStyleIdx="8" presStyleCnt="12">
        <dgm:presLayoutVars>
          <dgm:bulletEnabled val="1"/>
        </dgm:presLayoutVars>
      </dgm:prSet>
      <dgm:spPr/>
    </dgm:pt>
    <dgm:pt modelId="{6C751182-AA93-41F5-9EC5-692E0DA062F4}" type="pres">
      <dgm:prSet presAssocID="{B74D7A6F-2769-4FCB-B0A0-54767CC27309}" presName="sibTrans" presStyleCnt="0"/>
      <dgm:spPr/>
    </dgm:pt>
    <dgm:pt modelId="{4D7C811D-48BB-4E5B-97FC-44529DE4B1B9}" type="pres">
      <dgm:prSet presAssocID="{AF6E11FD-62DD-4F2A-B435-7D833C1A80FB}" presName="node" presStyleLbl="node1" presStyleIdx="9" presStyleCnt="12">
        <dgm:presLayoutVars>
          <dgm:bulletEnabled val="1"/>
        </dgm:presLayoutVars>
      </dgm:prSet>
      <dgm:spPr/>
    </dgm:pt>
    <dgm:pt modelId="{E5C4C29E-E1F9-4BE9-9135-E0C0F2C7053C}" type="pres">
      <dgm:prSet presAssocID="{2A142B6C-880F-4A8C-9C97-88F308EFEF46}" presName="sibTrans" presStyleCnt="0"/>
      <dgm:spPr/>
    </dgm:pt>
    <dgm:pt modelId="{FF2010E0-649D-4F7A-9862-1B3E489EE040}" type="pres">
      <dgm:prSet presAssocID="{EB709533-1A01-4EBD-BAE3-F11EDD1B2222}" presName="node" presStyleLbl="node1" presStyleIdx="10" presStyleCnt="12">
        <dgm:presLayoutVars>
          <dgm:bulletEnabled val="1"/>
        </dgm:presLayoutVars>
      </dgm:prSet>
      <dgm:spPr/>
    </dgm:pt>
    <dgm:pt modelId="{C217F3AD-FA7C-4C8D-9AEB-26662CB0578C}" type="pres">
      <dgm:prSet presAssocID="{982B74AE-21C3-40A6-9AC8-7C8D2D543E89}" presName="sibTrans" presStyleCnt="0"/>
      <dgm:spPr/>
    </dgm:pt>
    <dgm:pt modelId="{FC48C334-FFD5-4870-B03F-E700A9D8B65C}" type="pres">
      <dgm:prSet presAssocID="{622FF202-6269-47F5-BB02-7EA97A448C65}" presName="node" presStyleLbl="node1" presStyleIdx="11" presStyleCnt="12">
        <dgm:presLayoutVars>
          <dgm:bulletEnabled val="1"/>
        </dgm:presLayoutVars>
      </dgm:prSet>
      <dgm:spPr/>
    </dgm:pt>
  </dgm:ptLst>
  <dgm:cxnLst>
    <dgm:cxn modelId="{15CB5012-DF9A-439A-A2D7-C7C69590A7C9}" type="presOf" srcId="{386C69D2-8EFE-4AEA-93B7-3118142FAF25}" destId="{37C5555F-7E9B-4AFA-B40F-4B5B3D59B53F}" srcOrd="0" destOrd="0" presId="urn:microsoft.com/office/officeart/2005/8/layout/default"/>
    <dgm:cxn modelId="{41FF2D1D-A166-4721-BE87-B54CF2A997DA}" type="presOf" srcId="{03ACAB76-400C-464E-866F-9F7BA9335572}" destId="{B50DA002-38B0-4EB7-B131-1B90D03BA0D3}" srcOrd="0" destOrd="0" presId="urn:microsoft.com/office/officeart/2005/8/layout/default"/>
    <dgm:cxn modelId="{1B02EB26-5DE3-4C44-A6DC-00A5A5E7AAF0}" srcId="{601E9CA4-FAD3-45E9-9F9E-0E653F49438D}" destId="{386C69D2-8EFE-4AEA-93B7-3118142FAF25}" srcOrd="0" destOrd="0" parTransId="{82845CF6-F29F-4577-AF3A-8C23C56CB783}" sibTransId="{CAC92336-F8CD-42B5-9699-C59CEEABB621}"/>
    <dgm:cxn modelId="{11499141-2974-494E-B2B9-69CA0815A86F}" srcId="{601E9CA4-FAD3-45E9-9F9E-0E653F49438D}" destId="{B5B510AC-BE8F-45EC-9AFB-CF2EE4754A4E}" srcOrd="8" destOrd="0" parTransId="{F1A6A314-8165-4256-A302-EF7118B9C4CC}" sibTransId="{B74D7A6F-2769-4FCB-B0A0-54767CC27309}"/>
    <dgm:cxn modelId="{17E0254B-D750-421C-978F-9DAA0AA4442E}" type="presOf" srcId="{B5B510AC-BE8F-45EC-9AFB-CF2EE4754A4E}" destId="{094EC844-A27A-4E5A-B067-43BDF250044B}" srcOrd="0" destOrd="0" presId="urn:microsoft.com/office/officeart/2005/8/layout/default"/>
    <dgm:cxn modelId="{A4A4E26C-7214-4035-A79E-F61405F69BF7}" type="presOf" srcId="{A3F6E82D-FC77-43CC-B55F-094C714D5B76}" destId="{1CF4BBC5-E63B-4C9C-8693-F92B9B852DF2}" srcOrd="0" destOrd="0" presId="urn:microsoft.com/office/officeart/2005/8/layout/default"/>
    <dgm:cxn modelId="{3255984F-2DCD-48D0-9764-72DF9EF8DA09}" type="presOf" srcId="{622FF202-6269-47F5-BB02-7EA97A448C65}" destId="{FC48C334-FFD5-4870-B03F-E700A9D8B65C}" srcOrd="0" destOrd="0" presId="urn:microsoft.com/office/officeart/2005/8/layout/default"/>
    <dgm:cxn modelId="{09373771-7EEF-48EA-8FB4-25DD6D124575}" srcId="{601E9CA4-FAD3-45E9-9F9E-0E653F49438D}" destId="{3CC03307-07A9-4A25-875A-D34424E45723}" srcOrd="7" destOrd="0" parTransId="{45664E2B-9974-4A18-8A55-3A4BE232FE8C}" sibTransId="{65522474-4645-480D-BCCA-C45B11990138}"/>
    <dgm:cxn modelId="{FCDCFA53-3F63-42D6-ACD5-B38E5CA88DE9}" srcId="{601E9CA4-FAD3-45E9-9F9E-0E653F49438D}" destId="{5FB715EB-045C-441C-BA7D-EFC822AA4026}" srcOrd="5" destOrd="0" parTransId="{AA63B4A5-3D6C-40F3-8F3E-C15BF845CCA7}" sibTransId="{872E1FE6-CEA1-42D7-B41F-5AD9877B31E0}"/>
    <dgm:cxn modelId="{5A02B955-1BAA-40C8-A617-BB98D5DDA7EE}" srcId="{601E9CA4-FAD3-45E9-9F9E-0E653F49438D}" destId="{EB709533-1A01-4EBD-BAE3-F11EDD1B2222}" srcOrd="10" destOrd="0" parTransId="{8F39CD73-51E0-4152-A3A3-F5BB145A75BA}" sibTransId="{982B74AE-21C3-40A6-9AC8-7C8D2D543E89}"/>
    <dgm:cxn modelId="{C238EE58-4190-4F89-8D51-583E468BB6AD}" type="presOf" srcId="{3CC03307-07A9-4A25-875A-D34424E45723}" destId="{354DB481-5F0F-466A-8E78-AAB110D988A4}" srcOrd="0" destOrd="0" presId="urn:microsoft.com/office/officeart/2005/8/layout/default"/>
    <dgm:cxn modelId="{9F4A7992-5E63-47FE-9C22-FEA821B2849B}" srcId="{601E9CA4-FAD3-45E9-9F9E-0E653F49438D}" destId="{90AC9D5E-C294-4B59-A2B6-A630FA4392A3}" srcOrd="6" destOrd="0" parTransId="{5A883BE3-2D98-497E-9BD9-FCA084FF297E}" sibTransId="{5E2C90DA-E58E-43D2-8174-0E05F461E2CD}"/>
    <dgm:cxn modelId="{EC19AD92-D2EB-40CE-9660-8E002BB3C761}" type="presOf" srcId="{90AC9D5E-C294-4B59-A2B6-A630FA4392A3}" destId="{FE85E8E0-5893-4A94-B14A-F5781EEFA579}" srcOrd="0" destOrd="0" presId="urn:microsoft.com/office/officeart/2005/8/layout/default"/>
    <dgm:cxn modelId="{799DB0A0-C3C8-456A-95C1-170C5058FAA2}" srcId="{601E9CA4-FAD3-45E9-9F9E-0E653F49438D}" destId="{3AC779C2-9A90-4220-A5CC-75BBE013EDC6}" srcOrd="1" destOrd="0" parTransId="{B694517C-901E-4542-8C98-86ECFDE51233}" sibTransId="{E7111BBA-DB6B-4EF8-B581-07724C34A502}"/>
    <dgm:cxn modelId="{0E0BA5A4-C9DC-4309-905F-2553F7BA6449}" srcId="{601E9CA4-FAD3-45E9-9F9E-0E653F49438D}" destId="{19589854-90B5-45BB-A9CA-27694CB5826F}" srcOrd="2" destOrd="0" parTransId="{C7295FD0-E3F2-4EFA-B0C8-71F85F8E7DBF}" sibTransId="{CEEA5C69-7C94-44BB-A756-58F0C4C4B68D}"/>
    <dgm:cxn modelId="{1048EBB2-4F6B-4D9E-ADC7-D2A5F541EF68}" type="presOf" srcId="{601E9CA4-FAD3-45E9-9F9E-0E653F49438D}" destId="{942F986C-5E12-49F3-961A-F2D6DBB2A3DA}" srcOrd="0" destOrd="0" presId="urn:microsoft.com/office/officeart/2005/8/layout/default"/>
    <dgm:cxn modelId="{24532CB7-B0DD-42FB-B9BB-1C149CA3C5D6}" srcId="{601E9CA4-FAD3-45E9-9F9E-0E653F49438D}" destId="{A3F6E82D-FC77-43CC-B55F-094C714D5B76}" srcOrd="3" destOrd="0" parTransId="{0E6E7F0D-C41D-430A-AE04-23D3B4D0AD2F}" sibTransId="{780D2D04-4F8F-46D7-8010-3DB92B811D5E}"/>
    <dgm:cxn modelId="{A73333C9-97DB-4206-96A0-F64D33F8FC17}" type="presOf" srcId="{AF6E11FD-62DD-4F2A-B435-7D833C1A80FB}" destId="{4D7C811D-48BB-4E5B-97FC-44529DE4B1B9}" srcOrd="0" destOrd="0" presId="urn:microsoft.com/office/officeart/2005/8/layout/default"/>
    <dgm:cxn modelId="{06A15BCF-528C-4A0D-AF6D-0DC2DDEB38D3}" srcId="{601E9CA4-FAD3-45E9-9F9E-0E653F49438D}" destId="{622FF202-6269-47F5-BB02-7EA97A448C65}" srcOrd="11" destOrd="0" parTransId="{81FD3E6C-3337-4E97-B24A-87D56A5A6092}" sibTransId="{ED27A790-7290-466C-A148-C8815BF1FA5C}"/>
    <dgm:cxn modelId="{7034F8DA-72A0-4E4F-9A8D-732835498038}" srcId="{601E9CA4-FAD3-45E9-9F9E-0E653F49438D}" destId="{AF6E11FD-62DD-4F2A-B435-7D833C1A80FB}" srcOrd="9" destOrd="0" parTransId="{AB47AD43-9646-4C53-9537-C513CBADC0DE}" sibTransId="{2A142B6C-880F-4A8C-9C97-88F308EFEF46}"/>
    <dgm:cxn modelId="{F399F3DC-6166-4DDC-B26B-C744AEAFE1DB}" srcId="{601E9CA4-FAD3-45E9-9F9E-0E653F49438D}" destId="{03ACAB76-400C-464E-866F-9F7BA9335572}" srcOrd="4" destOrd="0" parTransId="{599044F2-7895-4E00-90D6-FB087EE8A046}" sibTransId="{390894AE-5449-48A1-B281-0F0FB8B983FF}"/>
    <dgm:cxn modelId="{8C3B07E3-3A05-435B-9C85-01560A50F3EB}" type="presOf" srcId="{EB709533-1A01-4EBD-BAE3-F11EDD1B2222}" destId="{FF2010E0-649D-4F7A-9862-1B3E489EE040}" srcOrd="0" destOrd="0" presId="urn:microsoft.com/office/officeart/2005/8/layout/default"/>
    <dgm:cxn modelId="{E603FFFC-1501-4CC4-8933-9AFA6FC86C03}" type="presOf" srcId="{5FB715EB-045C-441C-BA7D-EFC822AA4026}" destId="{BBAE1022-F249-404F-AA11-18F8B5B1F1BA}" srcOrd="0" destOrd="0" presId="urn:microsoft.com/office/officeart/2005/8/layout/default"/>
    <dgm:cxn modelId="{40C583FE-F8A4-4AC5-92FA-78B8ADF437B3}" type="presOf" srcId="{3AC779C2-9A90-4220-A5CC-75BBE013EDC6}" destId="{DA06C7B6-4A80-486E-863F-6112E7CB1CCE}" srcOrd="0" destOrd="0" presId="urn:microsoft.com/office/officeart/2005/8/layout/default"/>
    <dgm:cxn modelId="{BDFD87FF-0121-4E49-BDBB-0E2DD1A7C308}" type="presOf" srcId="{19589854-90B5-45BB-A9CA-27694CB5826F}" destId="{51CD74D0-DE0A-411A-8AA8-7A0379F7E993}" srcOrd="0" destOrd="0" presId="urn:microsoft.com/office/officeart/2005/8/layout/default"/>
    <dgm:cxn modelId="{1CC1B541-FD14-4B72-8E73-9F6A69FD9353}" type="presParOf" srcId="{942F986C-5E12-49F3-961A-F2D6DBB2A3DA}" destId="{37C5555F-7E9B-4AFA-B40F-4B5B3D59B53F}" srcOrd="0" destOrd="0" presId="urn:microsoft.com/office/officeart/2005/8/layout/default"/>
    <dgm:cxn modelId="{83D65499-8B71-44B9-B725-C3BE8BAB68F4}" type="presParOf" srcId="{942F986C-5E12-49F3-961A-F2D6DBB2A3DA}" destId="{0EDDCD4A-E9B6-463F-AE65-6E8F69B95748}" srcOrd="1" destOrd="0" presId="urn:microsoft.com/office/officeart/2005/8/layout/default"/>
    <dgm:cxn modelId="{A981590F-81DD-45DB-B737-E397DB3B1BDE}" type="presParOf" srcId="{942F986C-5E12-49F3-961A-F2D6DBB2A3DA}" destId="{DA06C7B6-4A80-486E-863F-6112E7CB1CCE}" srcOrd="2" destOrd="0" presId="urn:microsoft.com/office/officeart/2005/8/layout/default"/>
    <dgm:cxn modelId="{F2525700-ED35-4FDA-9879-A19B265D11F2}" type="presParOf" srcId="{942F986C-5E12-49F3-961A-F2D6DBB2A3DA}" destId="{9A8BCAE7-6962-480E-AEA7-F051D77F5850}" srcOrd="3" destOrd="0" presId="urn:microsoft.com/office/officeart/2005/8/layout/default"/>
    <dgm:cxn modelId="{CCB98781-86D8-4471-8B98-C0C17F0A99A4}" type="presParOf" srcId="{942F986C-5E12-49F3-961A-F2D6DBB2A3DA}" destId="{51CD74D0-DE0A-411A-8AA8-7A0379F7E993}" srcOrd="4" destOrd="0" presId="urn:microsoft.com/office/officeart/2005/8/layout/default"/>
    <dgm:cxn modelId="{E006CA1C-CBCD-4B40-8F1E-46F73DEE82DD}" type="presParOf" srcId="{942F986C-5E12-49F3-961A-F2D6DBB2A3DA}" destId="{22F7B6DC-4DFD-41B5-A74D-2C37293F9403}" srcOrd="5" destOrd="0" presId="urn:microsoft.com/office/officeart/2005/8/layout/default"/>
    <dgm:cxn modelId="{4E67014C-5C1D-419D-9288-86B374E5C467}" type="presParOf" srcId="{942F986C-5E12-49F3-961A-F2D6DBB2A3DA}" destId="{1CF4BBC5-E63B-4C9C-8693-F92B9B852DF2}" srcOrd="6" destOrd="0" presId="urn:microsoft.com/office/officeart/2005/8/layout/default"/>
    <dgm:cxn modelId="{336DD417-F79B-4294-9211-F101E25FAF2D}" type="presParOf" srcId="{942F986C-5E12-49F3-961A-F2D6DBB2A3DA}" destId="{BFEF0149-7A08-4C91-B35D-7393AF797412}" srcOrd="7" destOrd="0" presId="urn:microsoft.com/office/officeart/2005/8/layout/default"/>
    <dgm:cxn modelId="{AE13B376-82E9-4867-BB8C-1C4C44420B4B}" type="presParOf" srcId="{942F986C-5E12-49F3-961A-F2D6DBB2A3DA}" destId="{B50DA002-38B0-4EB7-B131-1B90D03BA0D3}" srcOrd="8" destOrd="0" presId="urn:microsoft.com/office/officeart/2005/8/layout/default"/>
    <dgm:cxn modelId="{47CC16E5-5206-474E-A05A-0C425566DC83}" type="presParOf" srcId="{942F986C-5E12-49F3-961A-F2D6DBB2A3DA}" destId="{7025B2D2-2C82-4F48-8B8D-A11652E6C3BD}" srcOrd="9" destOrd="0" presId="urn:microsoft.com/office/officeart/2005/8/layout/default"/>
    <dgm:cxn modelId="{956F2B74-7F22-4797-8645-832B13BB0BA9}" type="presParOf" srcId="{942F986C-5E12-49F3-961A-F2D6DBB2A3DA}" destId="{BBAE1022-F249-404F-AA11-18F8B5B1F1BA}" srcOrd="10" destOrd="0" presId="urn:microsoft.com/office/officeart/2005/8/layout/default"/>
    <dgm:cxn modelId="{F3A38C2E-F9FA-41D6-AF5E-7F3386D9EA54}" type="presParOf" srcId="{942F986C-5E12-49F3-961A-F2D6DBB2A3DA}" destId="{C39F9ED7-59B4-448F-8CD7-ABA7E999A4F8}" srcOrd="11" destOrd="0" presId="urn:microsoft.com/office/officeart/2005/8/layout/default"/>
    <dgm:cxn modelId="{027DBA25-EB41-435F-AFA1-D598AF530291}" type="presParOf" srcId="{942F986C-5E12-49F3-961A-F2D6DBB2A3DA}" destId="{FE85E8E0-5893-4A94-B14A-F5781EEFA579}" srcOrd="12" destOrd="0" presId="urn:microsoft.com/office/officeart/2005/8/layout/default"/>
    <dgm:cxn modelId="{CAD36F2C-1981-4468-A590-629D8486406E}" type="presParOf" srcId="{942F986C-5E12-49F3-961A-F2D6DBB2A3DA}" destId="{2FDF87EC-618A-4633-B4E5-68D7BB9C659B}" srcOrd="13" destOrd="0" presId="urn:microsoft.com/office/officeart/2005/8/layout/default"/>
    <dgm:cxn modelId="{A54908BB-7F76-4E13-ABEE-6B145214A60C}" type="presParOf" srcId="{942F986C-5E12-49F3-961A-F2D6DBB2A3DA}" destId="{354DB481-5F0F-466A-8E78-AAB110D988A4}" srcOrd="14" destOrd="0" presId="urn:microsoft.com/office/officeart/2005/8/layout/default"/>
    <dgm:cxn modelId="{C88E4AB6-A269-40D0-BAE5-8F23471002F0}" type="presParOf" srcId="{942F986C-5E12-49F3-961A-F2D6DBB2A3DA}" destId="{FA326247-216E-48BE-8FE7-CA6E247BC0E2}" srcOrd="15" destOrd="0" presId="urn:microsoft.com/office/officeart/2005/8/layout/default"/>
    <dgm:cxn modelId="{D25D86F6-2EC7-4B50-B383-5B0B7B54A6D5}" type="presParOf" srcId="{942F986C-5E12-49F3-961A-F2D6DBB2A3DA}" destId="{094EC844-A27A-4E5A-B067-43BDF250044B}" srcOrd="16" destOrd="0" presId="urn:microsoft.com/office/officeart/2005/8/layout/default"/>
    <dgm:cxn modelId="{F4B922B9-9FEC-4666-AE76-B39200691A5E}" type="presParOf" srcId="{942F986C-5E12-49F3-961A-F2D6DBB2A3DA}" destId="{6C751182-AA93-41F5-9EC5-692E0DA062F4}" srcOrd="17" destOrd="0" presId="urn:microsoft.com/office/officeart/2005/8/layout/default"/>
    <dgm:cxn modelId="{7CEB873D-7D4A-4BB4-9C98-E8C9C5964139}" type="presParOf" srcId="{942F986C-5E12-49F3-961A-F2D6DBB2A3DA}" destId="{4D7C811D-48BB-4E5B-97FC-44529DE4B1B9}" srcOrd="18" destOrd="0" presId="urn:microsoft.com/office/officeart/2005/8/layout/default"/>
    <dgm:cxn modelId="{360FDCA0-099C-4C32-9D29-E5DC0E526534}" type="presParOf" srcId="{942F986C-5E12-49F3-961A-F2D6DBB2A3DA}" destId="{E5C4C29E-E1F9-4BE9-9135-E0C0F2C7053C}" srcOrd="19" destOrd="0" presId="urn:microsoft.com/office/officeart/2005/8/layout/default"/>
    <dgm:cxn modelId="{86D92C85-69AD-4164-871B-2E38ADA4F12A}" type="presParOf" srcId="{942F986C-5E12-49F3-961A-F2D6DBB2A3DA}" destId="{FF2010E0-649D-4F7A-9862-1B3E489EE040}" srcOrd="20" destOrd="0" presId="urn:microsoft.com/office/officeart/2005/8/layout/default"/>
    <dgm:cxn modelId="{2B80B542-0D87-4E6D-8519-971E51FCF18E}" type="presParOf" srcId="{942F986C-5E12-49F3-961A-F2D6DBB2A3DA}" destId="{C217F3AD-FA7C-4C8D-9AEB-26662CB0578C}" srcOrd="21" destOrd="0" presId="urn:microsoft.com/office/officeart/2005/8/layout/default"/>
    <dgm:cxn modelId="{593A832B-6A37-4FA8-BE91-FF13B414F722}" type="presParOf" srcId="{942F986C-5E12-49F3-961A-F2D6DBB2A3DA}" destId="{FC48C334-FFD5-4870-B03F-E700A9D8B65C}"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D19CC3-B80F-4885-AE0A-2E7AA93DF0C8}" type="doc">
      <dgm:prSet loTypeId="urn:microsoft.com/office/officeart/2005/8/layout/chart3" loCatId="relationship" qsTypeId="urn:microsoft.com/office/officeart/2005/8/quickstyle/simple4" qsCatId="simple" csTypeId="urn:microsoft.com/office/officeart/2005/8/colors/colorful5" csCatId="colorful" phldr="1"/>
      <dgm:spPr/>
      <dgm:t>
        <a:bodyPr/>
        <a:lstStyle/>
        <a:p>
          <a:endParaRPr lang="en-US"/>
        </a:p>
      </dgm:t>
    </dgm:pt>
    <dgm:pt modelId="{58F6F2C7-D29C-469D-8D71-2F2AF3CB52CB}">
      <dgm:prSet phldrT="[Text]"/>
      <dgm:spPr/>
      <dgm:t>
        <a:bodyPr/>
        <a:lstStyle/>
        <a:p>
          <a:r>
            <a:rPr lang="en-US" dirty="0"/>
            <a:t>Evidence Tags</a:t>
          </a:r>
        </a:p>
      </dgm:t>
    </dgm:pt>
    <dgm:pt modelId="{7C126A3B-BF12-42D2-9F95-005369BB3242}" type="parTrans" cxnId="{652ED63C-0ABD-45DA-8E42-6168EF2BBA6C}">
      <dgm:prSet/>
      <dgm:spPr/>
      <dgm:t>
        <a:bodyPr/>
        <a:lstStyle/>
        <a:p>
          <a:endParaRPr lang="en-US"/>
        </a:p>
      </dgm:t>
    </dgm:pt>
    <dgm:pt modelId="{D138A522-BB66-4E1D-AF01-AE7EB8221381}" type="sibTrans" cxnId="{652ED63C-0ABD-45DA-8E42-6168EF2BBA6C}">
      <dgm:prSet/>
      <dgm:spPr/>
      <dgm:t>
        <a:bodyPr/>
        <a:lstStyle/>
        <a:p>
          <a:endParaRPr lang="en-US"/>
        </a:p>
      </dgm:t>
    </dgm:pt>
    <dgm:pt modelId="{B71E3E5E-536F-48D9-A581-E0E9F84E64EC}">
      <dgm:prSet phldrT="[Text]"/>
      <dgm:spPr/>
      <dgm:t>
        <a:bodyPr/>
        <a:lstStyle/>
        <a:p>
          <a:r>
            <a:rPr lang="en-US" dirty="0"/>
            <a:t>Chain Of Custody</a:t>
          </a:r>
        </a:p>
      </dgm:t>
    </dgm:pt>
    <dgm:pt modelId="{850BD61B-3977-4997-BCD2-5FAAA3BA8787}" type="parTrans" cxnId="{4FF061E6-BDD7-4057-8170-48ED07F0336A}">
      <dgm:prSet/>
      <dgm:spPr/>
      <dgm:t>
        <a:bodyPr/>
        <a:lstStyle/>
        <a:p>
          <a:endParaRPr lang="en-US"/>
        </a:p>
      </dgm:t>
    </dgm:pt>
    <dgm:pt modelId="{286B3A48-19B0-423D-9D2B-441894615769}" type="sibTrans" cxnId="{4FF061E6-BDD7-4057-8170-48ED07F0336A}">
      <dgm:prSet/>
      <dgm:spPr/>
      <dgm:t>
        <a:bodyPr/>
        <a:lstStyle/>
        <a:p>
          <a:endParaRPr lang="en-US"/>
        </a:p>
      </dgm:t>
    </dgm:pt>
    <dgm:pt modelId="{B4EB82B2-716F-41CD-834E-8F078BE7BD8D}">
      <dgm:prSet phldrT="[Text]"/>
      <dgm:spPr/>
      <dgm:t>
        <a:bodyPr/>
        <a:lstStyle/>
        <a:p>
          <a:r>
            <a:rPr lang="en-US"/>
            <a:t>Project </a:t>
          </a:r>
          <a:r>
            <a:rPr lang="en-US" dirty="0"/>
            <a:t>Logbook</a:t>
          </a:r>
        </a:p>
      </dgm:t>
    </dgm:pt>
    <dgm:pt modelId="{A46E1357-471B-43A8-96AD-67A40E464456}" type="parTrans" cxnId="{BE0D0B3B-FA44-49F0-A944-254A80D69F65}">
      <dgm:prSet/>
      <dgm:spPr/>
      <dgm:t>
        <a:bodyPr/>
        <a:lstStyle/>
        <a:p>
          <a:endParaRPr lang="en-US"/>
        </a:p>
      </dgm:t>
    </dgm:pt>
    <dgm:pt modelId="{7BA0E945-D2D2-427F-AB3F-457C17707FE0}" type="sibTrans" cxnId="{BE0D0B3B-FA44-49F0-A944-254A80D69F65}">
      <dgm:prSet/>
      <dgm:spPr/>
      <dgm:t>
        <a:bodyPr/>
        <a:lstStyle/>
        <a:p>
          <a:endParaRPr lang="en-US"/>
        </a:p>
      </dgm:t>
    </dgm:pt>
    <dgm:pt modelId="{C7AD98A1-B2C0-4C4E-A106-24D15D13485B}" type="pres">
      <dgm:prSet presAssocID="{04D19CC3-B80F-4885-AE0A-2E7AA93DF0C8}" presName="compositeShape" presStyleCnt="0">
        <dgm:presLayoutVars>
          <dgm:chMax val="7"/>
          <dgm:dir/>
          <dgm:resizeHandles val="exact"/>
        </dgm:presLayoutVars>
      </dgm:prSet>
      <dgm:spPr/>
    </dgm:pt>
    <dgm:pt modelId="{4A450A95-F851-42A6-A4D1-8685AD3031D7}" type="pres">
      <dgm:prSet presAssocID="{04D19CC3-B80F-4885-AE0A-2E7AA93DF0C8}" presName="wedge1" presStyleLbl="node1" presStyleIdx="0" presStyleCnt="3" custLinFactNeighborX="-5292" custLinFactNeighborY="3024"/>
      <dgm:spPr/>
    </dgm:pt>
    <dgm:pt modelId="{D377A013-E24C-498A-B767-CC6C3266F15F}" type="pres">
      <dgm:prSet presAssocID="{04D19CC3-B80F-4885-AE0A-2E7AA93DF0C8}" presName="wedge1Tx" presStyleLbl="node1" presStyleIdx="0" presStyleCnt="3">
        <dgm:presLayoutVars>
          <dgm:chMax val="0"/>
          <dgm:chPref val="0"/>
          <dgm:bulletEnabled val="1"/>
        </dgm:presLayoutVars>
      </dgm:prSet>
      <dgm:spPr/>
    </dgm:pt>
    <dgm:pt modelId="{392A70A2-F2A6-4C94-B746-82967B512D00}" type="pres">
      <dgm:prSet presAssocID="{04D19CC3-B80F-4885-AE0A-2E7AA93DF0C8}" presName="wedge2" presStyleLbl="node1" presStyleIdx="1" presStyleCnt="3"/>
      <dgm:spPr/>
    </dgm:pt>
    <dgm:pt modelId="{05CA2337-8015-4A2B-AA5C-CF0F681688BE}" type="pres">
      <dgm:prSet presAssocID="{04D19CC3-B80F-4885-AE0A-2E7AA93DF0C8}" presName="wedge2Tx" presStyleLbl="node1" presStyleIdx="1" presStyleCnt="3">
        <dgm:presLayoutVars>
          <dgm:chMax val="0"/>
          <dgm:chPref val="0"/>
          <dgm:bulletEnabled val="1"/>
        </dgm:presLayoutVars>
      </dgm:prSet>
      <dgm:spPr/>
    </dgm:pt>
    <dgm:pt modelId="{958DE258-0E96-45AB-96AB-5FE22714702B}" type="pres">
      <dgm:prSet presAssocID="{04D19CC3-B80F-4885-AE0A-2E7AA93DF0C8}" presName="wedge3" presStyleLbl="node1" presStyleIdx="2" presStyleCnt="3"/>
      <dgm:spPr/>
    </dgm:pt>
    <dgm:pt modelId="{0F4770C5-EAED-4042-8D75-05EA07ADB51B}" type="pres">
      <dgm:prSet presAssocID="{04D19CC3-B80F-4885-AE0A-2E7AA93DF0C8}" presName="wedge3Tx" presStyleLbl="node1" presStyleIdx="2" presStyleCnt="3">
        <dgm:presLayoutVars>
          <dgm:chMax val="0"/>
          <dgm:chPref val="0"/>
          <dgm:bulletEnabled val="1"/>
        </dgm:presLayoutVars>
      </dgm:prSet>
      <dgm:spPr/>
    </dgm:pt>
  </dgm:ptLst>
  <dgm:cxnLst>
    <dgm:cxn modelId="{A364BF1F-5FBD-4516-81C1-24489E5BEC15}" type="presOf" srcId="{58F6F2C7-D29C-469D-8D71-2F2AF3CB52CB}" destId="{958DE258-0E96-45AB-96AB-5FE22714702B}" srcOrd="0" destOrd="0" presId="urn:microsoft.com/office/officeart/2005/8/layout/chart3"/>
    <dgm:cxn modelId="{BE0D0B3B-FA44-49F0-A944-254A80D69F65}" srcId="{04D19CC3-B80F-4885-AE0A-2E7AA93DF0C8}" destId="{B4EB82B2-716F-41CD-834E-8F078BE7BD8D}" srcOrd="1" destOrd="0" parTransId="{A46E1357-471B-43A8-96AD-67A40E464456}" sibTransId="{7BA0E945-D2D2-427F-AB3F-457C17707FE0}"/>
    <dgm:cxn modelId="{652ED63C-0ABD-45DA-8E42-6168EF2BBA6C}" srcId="{04D19CC3-B80F-4885-AE0A-2E7AA93DF0C8}" destId="{58F6F2C7-D29C-469D-8D71-2F2AF3CB52CB}" srcOrd="2" destOrd="0" parTransId="{7C126A3B-BF12-42D2-9F95-005369BB3242}" sibTransId="{D138A522-BB66-4E1D-AF01-AE7EB8221381}"/>
    <dgm:cxn modelId="{C0CB0962-42DA-4852-A55A-4B810066CF0C}" type="presOf" srcId="{04D19CC3-B80F-4885-AE0A-2E7AA93DF0C8}" destId="{C7AD98A1-B2C0-4C4E-A106-24D15D13485B}" srcOrd="0" destOrd="0" presId="urn:microsoft.com/office/officeart/2005/8/layout/chart3"/>
    <dgm:cxn modelId="{B997AC42-4FDA-4E73-B1AB-8CCA6E21031F}" type="presOf" srcId="{B4EB82B2-716F-41CD-834E-8F078BE7BD8D}" destId="{05CA2337-8015-4A2B-AA5C-CF0F681688BE}" srcOrd="1" destOrd="0" presId="urn:microsoft.com/office/officeart/2005/8/layout/chart3"/>
    <dgm:cxn modelId="{3244F9BE-4AF0-4922-BD6B-6C1840F99045}" type="presOf" srcId="{58F6F2C7-D29C-469D-8D71-2F2AF3CB52CB}" destId="{0F4770C5-EAED-4042-8D75-05EA07ADB51B}" srcOrd="1" destOrd="0" presId="urn:microsoft.com/office/officeart/2005/8/layout/chart3"/>
    <dgm:cxn modelId="{698F0FCC-3A1A-4BC7-A873-A121DB3DAF13}" type="presOf" srcId="{B71E3E5E-536F-48D9-A581-E0E9F84E64EC}" destId="{4A450A95-F851-42A6-A4D1-8685AD3031D7}" srcOrd="0" destOrd="0" presId="urn:microsoft.com/office/officeart/2005/8/layout/chart3"/>
    <dgm:cxn modelId="{4FF061E6-BDD7-4057-8170-48ED07F0336A}" srcId="{04D19CC3-B80F-4885-AE0A-2E7AA93DF0C8}" destId="{B71E3E5E-536F-48D9-A581-E0E9F84E64EC}" srcOrd="0" destOrd="0" parTransId="{850BD61B-3977-4997-BCD2-5FAAA3BA8787}" sibTransId="{286B3A48-19B0-423D-9D2B-441894615769}"/>
    <dgm:cxn modelId="{261F1FE9-3340-4029-8D5F-17F45AB68055}" type="presOf" srcId="{B71E3E5E-536F-48D9-A581-E0E9F84E64EC}" destId="{D377A013-E24C-498A-B767-CC6C3266F15F}" srcOrd="1" destOrd="0" presId="urn:microsoft.com/office/officeart/2005/8/layout/chart3"/>
    <dgm:cxn modelId="{727641EB-A1E6-400E-A4B8-6E1FB19DBF4B}" type="presOf" srcId="{B4EB82B2-716F-41CD-834E-8F078BE7BD8D}" destId="{392A70A2-F2A6-4C94-B746-82967B512D00}" srcOrd="0" destOrd="0" presId="urn:microsoft.com/office/officeart/2005/8/layout/chart3"/>
    <dgm:cxn modelId="{66E86583-37C2-4BBE-BAC8-CD6034E8ADA3}" type="presParOf" srcId="{C7AD98A1-B2C0-4C4E-A106-24D15D13485B}" destId="{4A450A95-F851-42A6-A4D1-8685AD3031D7}" srcOrd="0" destOrd="0" presId="urn:microsoft.com/office/officeart/2005/8/layout/chart3"/>
    <dgm:cxn modelId="{AE46EC93-2351-4ACC-83B5-65C658F99492}" type="presParOf" srcId="{C7AD98A1-B2C0-4C4E-A106-24D15D13485B}" destId="{D377A013-E24C-498A-B767-CC6C3266F15F}" srcOrd="1" destOrd="0" presId="urn:microsoft.com/office/officeart/2005/8/layout/chart3"/>
    <dgm:cxn modelId="{0BAB4720-EB61-4F39-890B-D70B4310D859}" type="presParOf" srcId="{C7AD98A1-B2C0-4C4E-A106-24D15D13485B}" destId="{392A70A2-F2A6-4C94-B746-82967B512D00}" srcOrd="2" destOrd="0" presId="urn:microsoft.com/office/officeart/2005/8/layout/chart3"/>
    <dgm:cxn modelId="{DB6E184F-044B-40BF-B5C6-4D4A5D140360}" type="presParOf" srcId="{C7AD98A1-B2C0-4C4E-A106-24D15D13485B}" destId="{05CA2337-8015-4A2B-AA5C-CF0F681688BE}" srcOrd="3" destOrd="0" presId="urn:microsoft.com/office/officeart/2005/8/layout/chart3"/>
    <dgm:cxn modelId="{5FAC485A-6256-46AC-BA45-12328CEE7F23}" type="presParOf" srcId="{C7AD98A1-B2C0-4C4E-A106-24D15D13485B}" destId="{958DE258-0E96-45AB-96AB-5FE22714702B}" srcOrd="4" destOrd="0" presId="urn:microsoft.com/office/officeart/2005/8/layout/chart3"/>
    <dgm:cxn modelId="{554AD54F-1E4E-4E6F-9A9E-E7540265AFC5}" type="presParOf" srcId="{C7AD98A1-B2C0-4C4E-A106-24D15D13485B}" destId="{0F4770C5-EAED-4042-8D75-05EA07ADB51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753F340-2350-4849-8CA5-2E4509ED89B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ED51180-2E19-4255-A92E-65B9C24A68DF}">
      <dgm:prSet phldrT="[Text]"/>
      <dgm:spPr/>
      <dgm:t>
        <a:bodyPr/>
        <a:lstStyle/>
        <a:p>
          <a:r>
            <a:rPr lang="en-US"/>
            <a:t>Select the appropriate resources (tools) for finding the evidence.</a:t>
          </a:r>
        </a:p>
      </dgm:t>
    </dgm:pt>
    <dgm:pt modelId="{34CC00F6-8787-4894-BFF8-1E221067CC72}" type="parTrans" cxnId="{5BCFC48F-BDA1-4EEF-A0D5-B05197BD7479}">
      <dgm:prSet/>
      <dgm:spPr/>
      <dgm:t>
        <a:bodyPr/>
        <a:lstStyle/>
        <a:p>
          <a:endParaRPr lang="en-US"/>
        </a:p>
      </dgm:t>
    </dgm:pt>
    <dgm:pt modelId="{B236909A-9A6B-4E25-95CC-B8A60A750639}" type="sibTrans" cxnId="{5BCFC48F-BDA1-4EEF-A0D5-B05197BD7479}">
      <dgm:prSet/>
      <dgm:spPr/>
      <dgm:t>
        <a:bodyPr/>
        <a:lstStyle/>
        <a:p>
          <a:endParaRPr lang="en-US"/>
        </a:p>
      </dgm:t>
    </dgm:pt>
    <dgm:pt modelId="{90E1AFBC-6894-4AE3-9BF4-4ABF5E5433EB}">
      <dgm:prSet/>
      <dgm:spPr/>
      <dgm:t>
        <a:bodyPr/>
        <a:lstStyle/>
        <a:p>
          <a:r>
            <a:rPr lang="en-US"/>
            <a:t>Do not perform any action on the target system that could modify or delete the evidence. Instead, always work on a reliable duplicate of the system.</a:t>
          </a:r>
          <a:endParaRPr lang="en-US" dirty="0"/>
        </a:p>
      </dgm:t>
    </dgm:pt>
    <dgm:pt modelId="{A3993B6C-4122-46EA-92E8-1559A6E29C36}" type="parTrans" cxnId="{59D49EA0-8347-42EF-B5CD-59F835916735}">
      <dgm:prSet/>
      <dgm:spPr/>
      <dgm:t>
        <a:bodyPr/>
        <a:lstStyle/>
        <a:p>
          <a:endParaRPr lang="en-US"/>
        </a:p>
      </dgm:t>
    </dgm:pt>
    <dgm:pt modelId="{204F1B22-EEC8-47FD-9FB1-FC5E76400D5B}" type="sibTrans" cxnId="{59D49EA0-8347-42EF-B5CD-59F835916735}">
      <dgm:prSet/>
      <dgm:spPr/>
      <dgm:t>
        <a:bodyPr/>
        <a:lstStyle/>
        <a:p>
          <a:endParaRPr lang="en-US"/>
        </a:p>
      </dgm:t>
    </dgm:pt>
    <dgm:pt modelId="{39B27CE4-4A98-40C2-9288-C3D186E9FF6B}">
      <dgm:prSet/>
      <dgm:spPr/>
      <dgm:t>
        <a:bodyPr/>
        <a:lstStyle/>
        <a:p>
          <a:r>
            <a:rPr lang="en-US"/>
            <a:t>Ensure that the storage device used for duplication and preservation is forensically clean.</a:t>
          </a:r>
          <a:endParaRPr lang="en-US" dirty="0"/>
        </a:p>
      </dgm:t>
    </dgm:pt>
    <dgm:pt modelId="{25976E7B-FDAB-4331-819F-5254CA50641E}" type="parTrans" cxnId="{BA247804-11E1-4A4A-9E6B-F7173DB1E7EA}">
      <dgm:prSet/>
      <dgm:spPr/>
      <dgm:t>
        <a:bodyPr/>
        <a:lstStyle/>
        <a:p>
          <a:endParaRPr lang="en-US"/>
        </a:p>
      </dgm:t>
    </dgm:pt>
    <dgm:pt modelId="{D9BDECC5-2D7D-4AFB-B03E-1D38958E04D6}" type="sibTrans" cxnId="{BA247804-11E1-4A4A-9E6B-F7173DB1E7EA}">
      <dgm:prSet/>
      <dgm:spPr/>
      <dgm:t>
        <a:bodyPr/>
        <a:lstStyle/>
        <a:p>
          <a:endParaRPr lang="en-US"/>
        </a:p>
      </dgm:t>
    </dgm:pt>
    <dgm:pt modelId="{F3FC315A-3CFD-402A-B4A2-134BD02E1CCD}">
      <dgm:prSet/>
      <dgm:spPr/>
      <dgm:t>
        <a:bodyPr/>
        <a:lstStyle/>
        <a:p>
          <a:r>
            <a:rPr lang="en-US"/>
            <a:t>Always make use of write blockers for protecting and securing the original evidence during the imaging process.</a:t>
          </a:r>
          <a:endParaRPr lang="en-US" dirty="0"/>
        </a:p>
      </dgm:t>
    </dgm:pt>
    <dgm:pt modelId="{21007CC9-2D7D-46AE-ADE9-575EB191851B}" type="parTrans" cxnId="{B236F864-5328-4B3C-ABD6-0A10C5DCFC30}">
      <dgm:prSet/>
      <dgm:spPr/>
      <dgm:t>
        <a:bodyPr/>
        <a:lstStyle/>
        <a:p>
          <a:endParaRPr lang="en-US"/>
        </a:p>
      </dgm:t>
    </dgm:pt>
    <dgm:pt modelId="{0E537112-204E-49AD-B60D-C58C8A0DE49D}" type="sibTrans" cxnId="{B236F864-5328-4B3C-ABD6-0A10C5DCFC30}">
      <dgm:prSet/>
      <dgm:spPr/>
      <dgm:t>
        <a:bodyPr/>
        <a:lstStyle/>
        <a:p>
          <a:endParaRPr lang="en-US"/>
        </a:p>
      </dgm:t>
    </dgm:pt>
    <dgm:pt modelId="{37F52E9E-0F1D-4451-9EB6-1C2127B0E1A4}" type="pres">
      <dgm:prSet presAssocID="{A753F340-2350-4849-8CA5-2E4509ED89B2}" presName="linear" presStyleCnt="0">
        <dgm:presLayoutVars>
          <dgm:animLvl val="lvl"/>
          <dgm:resizeHandles val="exact"/>
        </dgm:presLayoutVars>
      </dgm:prSet>
      <dgm:spPr/>
    </dgm:pt>
    <dgm:pt modelId="{1D2C59CF-9FA2-47A8-A564-46591C8D61C4}" type="pres">
      <dgm:prSet presAssocID="{8ED51180-2E19-4255-A92E-65B9C24A68DF}" presName="parentText" presStyleLbl="node1" presStyleIdx="0" presStyleCnt="4">
        <dgm:presLayoutVars>
          <dgm:chMax val="0"/>
          <dgm:bulletEnabled val="1"/>
        </dgm:presLayoutVars>
      </dgm:prSet>
      <dgm:spPr/>
    </dgm:pt>
    <dgm:pt modelId="{EDCD627F-A7BE-40BD-B406-3B4089AF217C}" type="pres">
      <dgm:prSet presAssocID="{B236909A-9A6B-4E25-95CC-B8A60A750639}" presName="spacer" presStyleCnt="0"/>
      <dgm:spPr/>
    </dgm:pt>
    <dgm:pt modelId="{B172FBDB-69EE-4787-92E3-8C9B1BB56971}" type="pres">
      <dgm:prSet presAssocID="{90E1AFBC-6894-4AE3-9BF4-4ABF5E5433EB}" presName="parentText" presStyleLbl="node1" presStyleIdx="1" presStyleCnt="4">
        <dgm:presLayoutVars>
          <dgm:chMax val="0"/>
          <dgm:bulletEnabled val="1"/>
        </dgm:presLayoutVars>
      </dgm:prSet>
      <dgm:spPr/>
    </dgm:pt>
    <dgm:pt modelId="{A122507E-F991-4227-ADC5-C12416882A4A}" type="pres">
      <dgm:prSet presAssocID="{204F1B22-EEC8-47FD-9FB1-FC5E76400D5B}" presName="spacer" presStyleCnt="0"/>
      <dgm:spPr/>
    </dgm:pt>
    <dgm:pt modelId="{A48F58C5-15A6-431C-9378-5092AD5D4839}" type="pres">
      <dgm:prSet presAssocID="{39B27CE4-4A98-40C2-9288-C3D186E9FF6B}" presName="parentText" presStyleLbl="node1" presStyleIdx="2" presStyleCnt="4">
        <dgm:presLayoutVars>
          <dgm:chMax val="0"/>
          <dgm:bulletEnabled val="1"/>
        </dgm:presLayoutVars>
      </dgm:prSet>
      <dgm:spPr/>
    </dgm:pt>
    <dgm:pt modelId="{D4929150-5D51-4C2C-A31E-96A13E9B32DB}" type="pres">
      <dgm:prSet presAssocID="{D9BDECC5-2D7D-4AFB-B03E-1D38958E04D6}" presName="spacer" presStyleCnt="0"/>
      <dgm:spPr/>
    </dgm:pt>
    <dgm:pt modelId="{2D3B5791-E8C5-43F0-AB3E-A9F9F7668163}" type="pres">
      <dgm:prSet presAssocID="{F3FC315A-3CFD-402A-B4A2-134BD02E1CCD}" presName="parentText" presStyleLbl="node1" presStyleIdx="3" presStyleCnt="4">
        <dgm:presLayoutVars>
          <dgm:chMax val="0"/>
          <dgm:bulletEnabled val="1"/>
        </dgm:presLayoutVars>
      </dgm:prSet>
      <dgm:spPr/>
    </dgm:pt>
  </dgm:ptLst>
  <dgm:cxnLst>
    <dgm:cxn modelId="{BA247804-11E1-4A4A-9E6B-F7173DB1E7EA}" srcId="{A753F340-2350-4849-8CA5-2E4509ED89B2}" destId="{39B27CE4-4A98-40C2-9288-C3D186E9FF6B}" srcOrd="2" destOrd="0" parTransId="{25976E7B-FDAB-4331-819F-5254CA50641E}" sibTransId="{D9BDECC5-2D7D-4AFB-B03E-1D38958E04D6}"/>
    <dgm:cxn modelId="{B4695C0B-F4D2-435E-B9F8-F918ED22A872}" type="presOf" srcId="{8ED51180-2E19-4255-A92E-65B9C24A68DF}" destId="{1D2C59CF-9FA2-47A8-A564-46591C8D61C4}" srcOrd="0" destOrd="0" presId="urn:microsoft.com/office/officeart/2005/8/layout/vList2"/>
    <dgm:cxn modelId="{B236F864-5328-4B3C-ABD6-0A10C5DCFC30}" srcId="{A753F340-2350-4849-8CA5-2E4509ED89B2}" destId="{F3FC315A-3CFD-402A-B4A2-134BD02E1CCD}" srcOrd="3" destOrd="0" parTransId="{21007CC9-2D7D-46AE-ADE9-575EB191851B}" sibTransId="{0E537112-204E-49AD-B60D-C58C8A0DE49D}"/>
    <dgm:cxn modelId="{3FD71A66-CA97-4DEF-8D62-95E8208B61AE}" type="presOf" srcId="{39B27CE4-4A98-40C2-9288-C3D186E9FF6B}" destId="{A48F58C5-15A6-431C-9378-5092AD5D4839}" srcOrd="0" destOrd="0" presId="urn:microsoft.com/office/officeart/2005/8/layout/vList2"/>
    <dgm:cxn modelId="{5BCFC48F-BDA1-4EEF-A0D5-B05197BD7479}" srcId="{A753F340-2350-4849-8CA5-2E4509ED89B2}" destId="{8ED51180-2E19-4255-A92E-65B9C24A68DF}" srcOrd="0" destOrd="0" parTransId="{34CC00F6-8787-4894-BFF8-1E221067CC72}" sibTransId="{B236909A-9A6B-4E25-95CC-B8A60A750639}"/>
    <dgm:cxn modelId="{59D49EA0-8347-42EF-B5CD-59F835916735}" srcId="{A753F340-2350-4849-8CA5-2E4509ED89B2}" destId="{90E1AFBC-6894-4AE3-9BF4-4ABF5E5433EB}" srcOrd="1" destOrd="0" parTransId="{A3993B6C-4122-46EA-92E8-1559A6E29C36}" sibTransId="{204F1B22-EEC8-47FD-9FB1-FC5E76400D5B}"/>
    <dgm:cxn modelId="{FE2E8AB9-6BFA-4BAA-B111-AB6EF0E8AF04}" type="presOf" srcId="{F3FC315A-3CFD-402A-B4A2-134BD02E1CCD}" destId="{2D3B5791-E8C5-43F0-AB3E-A9F9F7668163}" srcOrd="0" destOrd="0" presId="urn:microsoft.com/office/officeart/2005/8/layout/vList2"/>
    <dgm:cxn modelId="{D111A4F1-3636-4C3A-9A89-80F857CB7FB6}" type="presOf" srcId="{A753F340-2350-4849-8CA5-2E4509ED89B2}" destId="{37F52E9E-0F1D-4451-9EB6-1C2127B0E1A4}" srcOrd="0" destOrd="0" presId="urn:microsoft.com/office/officeart/2005/8/layout/vList2"/>
    <dgm:cxn modelId="{45108DFE-3DF9-42B5-9C0C-A019721BEFF0}" type="presOf" srcId="{90E1AFBC-6894-4AE3-9BF4-4ABF5E5433EB}" destId="{B172FBDB-69EE-4787-92E3-8C9B1BB56971}" srcOrd="0" destOrd="0" presId="urn:microsoft.com/office/officeart/2005/8/layout/vList2"/>
    <dgm:cxn modelId="{DF7385A4-BAF1-4036-B80D-EA22F633A3DE}" type="presParOf" srcId="{37F52E9E-0F1D-4451-9EB6-1C2127B0E1A4}" destId="{1D2C59CF-9FA2-47A8-A564-46591C8D61C4}" srcOrd="0" destOrd="0" presId="urn:microsoft.com/office/officeart/2005/8/layout/vList2"/>
    <dgm:cxn modelId="{77D030E1-4F04-4DB4-9025-555C83ED3877}" type="presParOf" srcId="{37F52E9E-0F1D-4451-9EB6-1C2127B0E1A4}" destId="{EDCD627F-A7BE-40BD-B406-3B4089AF217C}" srcOrd="1" destOrd="0" presId="urn:microsoft.com/office/officeart/2005/8/layout/vList2"/>
    <dgm:cxn modelId="{DD6A6124-F520-4A17-B3D3-1D459D204C9F}" type="presParOf" srcId="{37F52E9E-0F1D-4451-9EB6-1C2127B0E1A4}" destId="{B172FBDB-69EE-4787-92E3-8C9B1BB56971}" srcOrd="2" destOrd="0" presId="urn:microsoft.com/office/officeart/2005/8/layout/vList2"/>
    <dgm:cxn modelId="{698174DC-AD78-45E8-BE5F-B3E9B07E7964}" type="presParOf" srcId="{37F52E9E-0F1D-4451-9EB6-1C2127B0E1A4}" destId="{A122507E-F991-4227-ADC5-C12416882A4A}" srcOrd="3" destOrd="0" presId="urn:microsoft.com/office/officeart/2005/8/layout/vList2"/>
    <dgm:cxn modelId="{9397FC4D-3DA6-48D9-BFC5-7909A4CF1709}" type="presParOf" srcId="{37F52E9E-0F1D-4451-9EB6-1C2127B0E1A4}" destId="{A48F58C5-15A6-431C-9378-5092AD5D4839}" srcOrd="4" destOrd="0" presId="urn:microsoft.com/office/officeart/2005/8/layout/vList2"/>
    <dgm:cxn modelId="{102B9ACD-8D9C-41FC-8FD4-5E95822F9BE1}" type="presParOf" srcId="{37F52E9E-0F1D-4451-9EB6-1C2127B0E1A4}" destId="{D4929150-5D51-4C2C-A31E-96A13E9B32DB}" srcOrd="5" destOrd="0" presId="urn:microsoft.com/office/officeart/2005/8/layout/vList2"/>
    <dgm:cxn modelId="{800EADB4-A2B4-41A6-A2D4-511A7CACFD8D}" type="presParOf" srcId="{37F52E9E-0F1D-4451-9EB6-1C2127B0E1A4}" destId="{2D3B5791-E8C5-43F0-AB3E-A9F9F766816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B84B91-48CB-4721-B8D2-3AB72CE1111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24CB437-F1EC-44BA-A789-8B4C34430B02}">
      <dgm:prSet phldrT="[Text]"/>
      <dgm:spPr/>
      <dgm:t>
        <a:bodyPr/>
        <a:lstStyle/>
        <a:p>
          <a:r>
            <a:rPr lang="en-US" dirty="0"/>
            <a:t>Volatile Data</a:t>
          </a:r>
        </a:p>
      </dgm:t>
    </dgm:pt>
    <dgm:pt modelId="{4CD5A497-D309-4AD4-9478-8BB3A7AB4C85}" type="parTrans" cxnId="{08C13F96-8319-41E3-8FCA-B760F090A6BC}">
      <dgm:prSet/>
      <dgm:spPr/>
      <dgm:t>
        <a:bodyPr/>
        <a:lstStyle/>
        <a:p>
          <a:endParaRPr lang="en-US"/>
        </a:p>
      </dgm:t>
    </dgm:pt>
    <dgm:pt modelId="{2B17B31E-D252-43F9-8D92-2AE5E27EB3DD}" type="sibTrans" cxnId="{08C13F96-8319-41E3-8FCA-B760F090A6BC}">
      <dgm:prSet/>
      <dgm:spPr/>
      <dgm:t>
        <a:bodyPr/>
        <a:lstStyle/>
        <a:p>
          <a:endParaRPr lang="en-US"/>
        </a:p>
      </dgm:t>
    </dgm:pt>
    <dgm:pt modelId="{1B72B03D-8F59-4C73-ABA8-173507B9F18A}">
      <dgm:prSet phldrT="[Text]"/>
      <dgm:spPr/>
      <dgm:t>
        <a:bodyPr/>
        <a:lstStyle/>
        <a:p>
          <a:r>
            <a:rPr lang="en-US" dirty="0"/>
            <a:t>Non-Volatile Data</a:t>
          </a:r>
        </a:p>
      </dgm:t>
    </dgm:pt>
    <dgm:pt modelId="{2FE95339-D2E0-42A9-89BD-C0AAFFAA8366}" type="parTrans" cxnId="{75DC06A7-28F7-406B-8CF1-701C8E41E9F8}">
      <dgm:prSet/>
      <dgm:spPr/>
      <dgm:t>
        <a:bodyPr/>
        <a:lstStyle/>
        <a:p>
          <a:endParaRPr lang="en-US"/>
        </a:p>
      </dgm:t>
    </dgm:pt>
    <dgm:pt modelId="{A7914EB3-5067-4022-BBCE-1D15D3E1FA07}" type="sibTrans" cxnId="{75DC06A7-28F7-406B-8CF1-701C8E41E9F8}">
      <dgm:prSet/>
      <dgm:spPr/>
      <dgm:t>
        <a:bodyPr/>
        <a:lstStyle/>
        <a:p>
          <a:endParaRPr lang="en-US"/>
        </a:p>
      </dgm:t>
    </dgm:pt>
    <dgm:pt modelId="{C63EE93D-2F83-4291-B0A4-8F9CC1FF04B9}">
      <dgm:prSet phldrT="[Text]"/>
      <dgm:spPr/>
      <dgm:t>
        <a:bodyPr/>
        <a:lstStyle/>
        <a:p>
          <a:r>
            <a:rPr lang="en-US" dirty="0"/>
            <a:t>The data which gets lost every time the device gets powered off.</a:t>
          </a:r>
        </a:p>
      </dgm:t>
    </dgm:pt>
    <dgm:pt modelId="{530BAE99-D2D9-4D31-876B-F3B92E233216}" type="parTrans" cxnId="{2963869C-67BF-417E-93F5-354D002EB95D}">
      <dgm:prSet/>
      <dgm:spPr/>
      <dgm:t>
        <a:bodyPr/>
        <a:lstStyle/>
        <a:p>
          <a:endParaRPr lang="en-US"/>
        </a:p>
      </dgm:t>
    </dgm:pt>
    <dgm:pt modelId="{8A6F1DC4-568A-4BAE-B29C-B438CCE38ECC}" type="sibTrans" cxnId="{2963869C-67BF-417E-93F5-354D002EB95D}">
      <dgm:prSet/>
      <dgm:spPr/>
      <dgm:t>
        <a:bodyPr/>
        <a:lstStyle/>
        <a:p>
          <a:endParaRPr lang="en-US"/>
        </a:p>
      </dgm:t>
    </dgm:pt>
    <dgm:pt modelId="{883C973A-977E-4A5D-BBDE-9BE388F001EB}">
      <dgm:prSet phldrT="[Text]"/>
      <dgm:spPr/>
      <dgm:t>
        <a:bodyPr/>
        <a:lstStyle/>
        <a:p>
          <a:r>
            <a:rPr lang="en-US" dirty="0"/>
            <a:t>System files, open files, process information, logged-on users, network information, clipboard contents, process memory, service information, command history, etc.   </a:t>
          </a:r>
        </a:p>
      </dgm:t>
    </dgm:pt>
    <dgm:pt modelId="{6B5940ED-96F9-4822-B0ED-AC66B578B9B9}" type="parTrans" cxnId="{25A48B0A-ACBF-41B4-A61B-889ADC0DEA8E}">
      <dgm:prSet/>
      <dgm:spPr/>
      <dgm:t>
        <a:bodyPr/>
        <a:lstStyle/>
        <a:p>
          <a:endParaRPr lang="en-US"/>
        </a:p>
      </dgm:t>
    </dgm:pt>
    <dgm:pt modelId="{9FA38231-E655-4BE0-8F34-D39D7A01C6F0}" type="sibTrans" cxnId="{25A48B0A-ACBF-41B4-A61B-889ADC0DEA8E}">
      <dgm:prSet/>
      <dgm:spPr/>
      <dgm:t>
        <a:bodyPr/>
        <a:lstStyle/>
        <a:p>
          <a:endParaRPr lang="en-US"/>
        </a:p>
      </dgm:t>
    </dgm:pt>
    <dgm:pt modelId="{8D93A2BA-FD23-4DA2-9AF0-BC1C60A328DA}">
      <dgm:prSet phldrT="[Text]"/>
      <dgm:spPr/>
      <dgm:t>
        <a:bodyPr/>
        <a:lstStyle/>
        <a:p>
          <a:r>
            <a:rPr lang="en-US" dirty="0"/>
            <a:t>Persistent data that is stored on secondary memory devices such as SSD, HDD, Memory cards, USB (Flash Drive). </a:t>
          </a:r>
        </a:p>
      </dgm:t>
    </dgm:pt>
    <dgm:pt modelId="{0B9B4B6A-4789-4C45-8197-C3EBABF1E7C4}" type="parTrans" cxnId="{0845BF1A-69D1-4BE6-8A30-9CF2F9A845AD}">
      <dgm:prSet/>
      <dgm:spPr/>
      <dgm:t>
        <a:bodyPr/>
        <a:lstStyle/>
        <a:p>
          <a:endParaRPr lang="en-US"/>
        </a:p>
      </dgm:t>
    </dgm:pt>
    <dgm:pt modelId="{48FA8E97-45A5-4264-B574-BB95AF17B1EE}" type="sibTrans" cxnId="{0845BF1A-69D1-4BE6-8A30-9CF2F9A845AD}">
      <dgm:prSet/>
      <dgm:spPr/>
      <dgm:t>
        <a:bodyPr/>
        <a:lstStyle/>
        <a:p>
          <a:endParaRPr lang="en-US"/>
        </a:p>
      </dgm:t>
    </dgm:pt>
    <dgm:pt modelId="{7E4B246D-0E53-4A24-AD29-B63925F7D8CF}">
      <dgm:prSet phldrT="[Text]"/>
      <dgm:spPr/>
      <dgm:t>
        <a:bodyPr/>
        <a:lstStyle/>
        <a:p>
          <a:r>
            <a:rPr lang="en-US" dirty="0"/>
            <a:t>Hidden files, swap space, index.dat files, unused partitions, registry settings, event logs, etc.</a:t>
          </a:r>
        </a:p>
      </dgm:t>
    </dgm:pt>
    <dgm:pt modelId="{1B03FB92-B0DD-42B8-B107-12C01AF786D1}" type="parTrans" cxnId="{716E3B8C-4FBC-4AF3-B924-66A03A5A61BA}">
      <dgm:prSet/>
      <dgm:spPr/>
      <dgm:t>
        <a:bodyPr/>
        <a:lstStyle/>
        <a:p>
          <a:endParaRPr lang="en-US"/>
        </a:p>
      </dgm:t>
    </dgm:pt>
    <dgm:pt modelId="{C973A282-EF21-423D-9154-3A8AD696FB4A}" type="sibTrans" cxnId="{716E3B8C-4FBC-4AF3-B924-66A03A5A61BA}">
      <dgm:prSet/>
      <dgm:spPr/>
      <dgm:t>
        <a:bodyPr/>
        <a:lstStyle/>
        <a:p>
          <a:endParaRPr lang="en-US"/>
        </a:p>
      </dgm:t>
    </dgm:pt>
    <dgm:pt modelId="{CACE5576-9FA9-437F-9F20-D14C60011BF5}" type="pres">
      <dgm:prSet presAssocID="{6DB84B91-48CB-4721-B8D2-3AB72CE1111F}" presName="linear" presStyleCnt="0">
        <dgm:presLayoutVars>
          <dgm:dir/>
          <dgm:animLvl val="lvl"/>
          <dgm:resizeHandles val="exact"/>
        </dgm:presLayoutVars>
      </dgm:prSet>
      <dgm:spPr/>
    </dgm:pt>
    <dgm:pt modelId="{F7457E87-282E-4D87-809C-05DD203BEA6F}" type="pres">
      <dgm:prSet presAssocID="{624CB437-F1EC-44BA-A789-8B4C34430B02}" presName="parentLin" presStyleCnt="0"/>
      <dgm:spPr/>
    </dgm:pt>
    <dgm:pt modelId="{4D09E5D9-DA29-4792-8CB3-2B7C725C4D0A}" type="pres">
      <dgm:prSet presAssocID="{624CB437-F1EC-44BA-A789-8B4C34430B02}" presName="parentLeftMargin" presStyleLbl="node1" presStyleIdx="0" presStyleCnt="2"/>
      <dgm:spPr/>
    </dgm:pt>
    <dgm:pt modelId="{71A56A1D-27C2-4A7A-A78A-BB9797F32F64}" type="pres">
      <dgm:prSet presAssocID="{624CB437-F1EC-44BA-A789-8B4C34430B02}" presName="parentText" presStyleLbl="node1" presStyleIdx="0" presStyleCnt="2">
        <dgm:presLayoutVars>
          <dgm:chMax val="0"/>
          <dgm:bulletEnabled val="1"/>
        </dgm:presLayoutVars>
      </dgm:prSet>
      <dgm:spPr/>
    </dgm:pt>
    <dgm:pt modelId="{79AC1A19-8D7D-48F0-8493-2B73B96217D9}" type="pres">
      <dgm:prSet presAssocID="{624CB437-F1EC-44BA-A789-8B4C34430B02}" presName="negativeSpace" presStyleCnt="0"/>
      <dgm:spPr/>
    </dgm:pt>
    <dgm:pt modelId="{77BB238B-6320-4320-8A8A-9242F75A3A8D}" type="pres">
      <dgm:prSet presAssocID="{624CB437-F1EC-44BA-A789-8B4C34430B02}" presName="childText" presStyleLbl="conFgAcc1" presStyleIdx="0" presStyleCnt="2">
        <dgm:presLayoutVars>
          <dgm:bulletEnabled val="1"/>
        </dgm:presLayoutVars>
      </dgm:prSet>
      <dgm:spPr/>
    </dgm:pt>
    <dgm:pt modelId="{2BB362C0-E300-43D1-AE73-8AD5515B7737}" type="pres">
      <dgm:prSet presAssocID="{2B17B31E-D252-43F9-8D92-2AE5E27EB3DD}" presName="spaceBetweenRectangles" presStyleCnt="0"/>
      <dgm:spPr/>
    </dgm:pt>
    <dgm:pt modelId="{E1D7ABF3-CE70-4B7F-8BF9-02EE08A70A25}" type="pres">
      <dgm:prSet presAssocID="{1B72B03D-8F59-4C73-ABA8-173507B9F18A}" presName="parentLin" presStyleCnt="0"/>
      <dgm:spPr/>
    </dgm:pt>
    <dgm:pt modelId="{CE1AD9D0-EB0F-4D67-A82F-2882E0BF38B5}" type="pres">
      <dgm:prSet presAssocID="{1B72B03D-8F59-4C73-ABA8-173507B9F18A}" presName="parentLeftMargin" presStyleLbl="node1" presStyleIdx="0" presStyleCnt="2"/>
      <dgm:spPr/>
    </dgm:pt>
    <dgm:pt modelId="{672160BB-8C4F-4D9F-8BC6-8CD84AD0ABEB}" type="pres">
      <dgm:prSet presAssocID="{1B72B03D-8F59-4C73-ABA8-173507B9F18A}" presName="parentText" presStyleLbl="node1" presStyleIdx="1" presStyleCnt="2">
        <dgm:presLayoutVars>
          <dgm:chMax val="0"/>
          <dgm:bulletEnabled val="1"/>
        </dgm:presLayoutVars>
      </dgm:prSet>
      <dgm:spPr/>
    </dgm:pt>
    <dgm:pt modelId="{4DD1F51E-D1CC-40A7-8E22-A105B4FC9560}" type="pres">
      <dgm:prSet presAssocID="{1B72B03D-8F59-4C73-ABA8-173507B9F18A}" presName="negativeSpace" presStyleCnt="0"/>
      <dgm:spPr/>
    </dgm:pt>
    <dgm:pt modelId="{B86A31F1-2934-4CD6-9B34-91CC6BA6E21E}" type="pres">
      <dgm:prSet presAssocID="{1B72B03D-8F59-4C73-ABA8-173507B9F18A}" presName="childText" presStyleLbl="conFgAcc1" presStyleIdx="1" presStyleCnt="2">
        <dgm:presLayoutVars>
          <dgm:bulletEnabled val="1"/>
        </dgm:presLayoutVars>
      </dgm:prSet>
      <dgm:spPr/>
    </dgm:pt>
  </dgm:ptLst>
  <dgm:cxnLst>
    <dgm:cxn modelId="{25A48B0A-ACBF-41B4-A61B-889ADC0DEA8E}" srcId="{624CB437-F1EC-44BA-A789-8B4C34430B02}" destId="{883C973A-977E-4A5D-BBDE-9BE388F001EB}" srcOrd="1" destOrd="0" parTransId="{6B5940ED-96F9-4822-B0ED-AC66B578B9B9}" sibTransId="{9FA38231-E655-4BE0-8F34-D39D7A01C6F0}"/>
    <dgm:cxn modelId="{A5B2CE0D-09AE-4B0F-87D7-889EF5183132}" type="presOf" srcId="{883C973A-977E-4A5D-BBDE-9BE388F001EB}" destId="{77BB238B-6320-4320-8A8A-9242F75A3A8D}" srcOrd="0" destOrd="1" presId="urn:microsoft.com/office/officeart/2005/8/layout/list1"/>
    <dgm:cxn modelId="{0845BF1A-69D1-4BE6-8A30-9CF2F9A845AD}" srcId="{1B72B03D-8F59-4C73-ABA8-173507B9F18A}" destId="{8D93A2BA-FD23-4DA2-9AF0-BC1C60A328DA}" srcOrd="0" destOrd="0" parTransId="{0B9B4B6A-4789-4C45-8197-C3EBABF1E7C4}" sibTransId="{48FA8E97-45A5-4264-B574-BB95AF17B1EE}"/>
    <dgm:cxn modelId="{7154FE24-C559-4446-9D5D-487893F0E751}" type="presOf" srcId="{1B72B03D-8F59-4C73-ABA8-173507B9F18A}" destId="{672160BB-8C4F-4D9F-8BC6-8CD84AD0ABEB}" srcOrd="1" destOrd="0" presId="urn:microsoft.com/office/officeart/2005/8/layout/list1"/>
    <dgm:cxn modelId="{710EF62D-B51F-4A99-9FBA-12618F5B8A8C}" type="presOf" srcId="{C63EE93D-2F83-4291-B0A4-8F9CC1FF04B9}" destId="{77BB238B-6320-4320-8A8A-9242F75A3A8D}" srcOrd="0" destOrd="0" presId="urn:microsoft.com/office/officeart/2005/8/layout/list1"/>
    <dgm:cxn modelId="{34BE9E65-16AD-41FB-862F-4F3F07F3838D}" type="presOf" srcId="{7E4B246D-0E53-4A24-AD29-B63925F7D8CF}" destId="{B86A31F1-2934-4CD6-9B34-91CC6BA6E21E}" srcOrd="0" destOrd="1" presId="urn:microsoft.com/office/officeart/2005/8/layout/list1"/>
    <dgm:cxn modelId="{BE05E446-256B-4615-A5B5-D0210561A780}" type="presOf" srcId="{624CB437-F1EC-44BA-A789-8B4C34430B02}" destId="{71A56A1D-27C2-4A7A-A78A-BB9797F32F64}" srcOrd="1" destOrd="0" presId="urn:microsoft.com/office/officeart/2005/8/layout/list1"/>
    <dgm:cxn modelId="{164DF04A-97A2-49DD-8AFF-6E182D12A61B}" type="presOf" srcId="{8D93A2BA-FD23-4DA2-9AF0-BC1C60A328DA}" destId="{B86A31F1-2934-4CD6-9B34-91CC6BA6E21E}" srcOrd="0" destOrd="0" presId="urn:microsoft.com/office/officeart/2005/8/layout/list1"/>
    <dgm:cxn modelId="{37FDA473-D30B-4E36-845D-849653779ABA}" type="presOf" srcId="{1B72B03D-8F59-4C73-ABA8-173507B9F18A}" destId="{CE1AD9D0-EB0F-4D67-A82F-2882E0BF38B5}" srcOrd="0" destOrd="0" presId="urn:microsoft.com/office/officeart/2005/8/layout/list1"/>
    <dgm:cxn modelId="{716E3B8C-4FBC-4AF3-B924-66A03A5A61BA}" srcId="{1B72B03D-8F59-4C73-ABA8-173507B9F18A}" destId="{7E4B246D-0E53-4A24-AD29-B63925F7D8CF}" srcOrd="1" destOrd="0" parTransId="{1B03FB92-B0DD-42B8-B107-12C01AF786D1}" sibTransId="{C973A282-EF21-423D-9154-3A8AD696FB4A}"/>
    <dgm:cxn modelId="{08C13F96-8319-41E3-8FCA-B760F090A6BC}" srcId="{6DB84B91-48CB-4721-B8D2-3AB72CE1111F}" destId="{624CB437-F1EC-44BA-A789-8B4C34430B02}" srcOrd="0" destOrd="0" parTransId="{4CD5A497-D309-4AD4-9478-8BB3A7AB4C85}" sibTransId="{2B17B31E-D252-43F9-8D92-2AE5E27EB3DD}"/>
    <dgm:cxn modelId="{2963869C-67BF-417E-93F5-354D002EB95D}" srcId="{624CB437-F1EC-44BA-A789-8B4C34430B02}" destId="{C63EE93D-2F83-4291-B0A4-8F9CC1FF04B9}" srcOrd="0" destOrd="0" parTransId="{530BAE99-D2D9-4D31-876B-F3B92E233216}" sibTransId="{8A6F1DC4-568A-4BAE-B29C-B438CCE38ECC}"/>
    <dgm:cxn modelId="{75DC06A7-28F7-406B-8CF1-701C8E41E9F8}" srcId="{6DB84B91-48CB-4721-B8D2-3AB72CE1111F}" destId="{1B72B03D-8F59-4C73-ABA8-173507B9F18A}" srcOrd="1" destOrd="0" parTransId="{2FE95339-D2E0-42A9-89BD-C0AAFFAA8366}" sibTransId="{A7914EB3-5067-4022-BBCE-1D15D3E1FA07}"/>
    <dgm:cxn modelId="{15B647AC-B956-4BDF-A523-6FCD032ED464}" type="presOf" srcId="{6DB84B91-48CB-4721-B8D2-3AB72CE1111F}" destId="{CACE5576-9FA9-437F-9F20-D14C60011BF5}" srcOrd="0" destOrd="0" presId="urn:microsoft.com/office/officeart/2005/8/layout/list1"/>
    <dgm:cxn modelId="{291962C3-B618-46B5-A5A7-B8B1DADAE8CB}" type="presOf" srcId="{624CB437-F1EC-44BA-A789-8B4C34430B02}" destId="{4D09E5D9-DA29-4792-8CB3-2B7C725C4D0A}" srcOrd="0" destOrd="0" presId="urn:microsoft.com/office/officeart/2005/8/layout/list1"/>
    <dgm:cxn modelId="{7C6DB4C0-7525-4918-82EE-CDED1506777C}" type="presParOf" srcId="{CACE5576-9FA9-437F-9F20-D14C60011BF5}" destId="{F7457E87-282E-4D87-809C-05DD203BEA6F}" srcOrd="0" destOrd="0" presId="urn:microsoft.com/office/officeart/2005/8/layout/list1"/>
    <dgm:cxn modelId="{A554C468-9074-4910-8B47-DCDC419F8E5E}" type="presParOf" srcId="{F7457E87-282E-4D87-809C-05DD203BEA6F}" destId="{4D09E5D9-DA29-4792-8CB3-2B7C725C4D0A}" srcOrd="0" destOrd="0" presId="urn:microsoft.com/office/officeart/2005/8/layout/list1"/>
    <dgm:cxn modelId="{6C246842-B43F-453D-833C-D735C2CE301C}" type="presParOf" srcId="{F7457E87-282E-4D87-809C-05DD203BEA6F}" destId="{71A56A1D-27C2-4A7A-A78A-BB9797F32F64}" srcOrd="1" destOrd="0" presId="urn:microsoft.com/office/officeart/2005/8/layout/list1"/>
    <dgm:cxn modelId="{CDE4D0DC-39BD-429C-8EB8-73650B181E67}" type="presParOf" srcId="{CACE5576-9FA9-437F-9F20-D14C60011BF5}" destId="{79AC1A19-8D7D-48F0-8493-2B73B96217D9}" srcOrd="1" destOrd="0" presId="urn:microsoft.com/office/officeart/2005/8/layout/list1"/>
    <dgm:cxn modelId="{110E837E-2DF9-4285-BD4E-4F084EE94772}" type="presParOf" srcId="{CACE5576-9FA9-437F-9F20-D14C60011BF5}" destId="{77BB238B-6320-4320-8A8A-9242F75A3A8D}" srcOrd="2" destOrd="0" presId="urn:microsoft.com/office/officeart/2005/8/layout/list1"/>
    <dgm:cxn modelId="{5690C67F-C4B8-4D1F-8E6A-B66D4E1343DF}" type="presParOf" srcId="{CACE5576-9FA9-437F-9F20-D14C60011BF5}" destId="{2BB362C0-E300-43D1-AE73-8AD5515B7737}" srcOrd="3" destOrd="0" presId="urn:microsoft.com/office/officeart/2005/8/layout/list1"/>
    <dgm:cxn modelId="{EC4C7338-9508-40C1-B417-F3AD9F1E50F3}" type="presParOf" srcId="{CACE5576-9FA9-437F-9F20-D14C60011BF5}" destId="{E1D7ABF3-CE70-4B7F-8BF9-02EE08A70A25}" srcOrd="4" destOrd="0" presId="urn:microsoft.com/office/officeart/2005/8/layout/list1"/>
    <dgm:cxn modelId="{7CB9A0D7-7C86-4656-9744-7A65B6ADB83D}" type="presParOf" srcId="{E1D7ABF3-CE70-4B7F-8BF9-02EE08A70A25}" destId="{CE1AD9D0-EB0F-4D67-A82F-2882E0BF38B5}" srcOrd="0" destOrd="0" presId="urn:microsoft.com/office/officeart/2005/8/layout/list1"/>
    <dgm:cxn modelId="{9883C9C7-A1A6-4CDB-84B0-60B8E74DB53C}" type="presParOf" srcId="{E1D7ABF3-CE70-4B7F-8BF9-02EE08A70A25}" destId="{672160BB-8C4F-4D9F-8BC6-8CD84AD0ABEB}" srcOrd="1" destOrd="0" presId="urn:microsoft.com/office/officeart/2005/8/layout/list1"/>
    <dgm:cxn modelId="{6F975978-A4EC-4DE1-9E18-A2517076E6A2}" type="presParOf" srcId="{CACE5576-9FA9-437F-9F20-D14C60011BF5}" destId="{4DD1F51E-D1CC-40A7-8E22-A105B4FC9560}" srcOrd="5" destOrd="0" presId="urn:microsoft.com/office/officeart/2005/8/layout/list1"/>
    <dgm:cxn modelId="{0442E74C-37ED-4D0C-8011-084122AA8624}" type="presParOf" srcId="{CACE5576-9FA9-437F-9F20-D14C60011BF5}" destId="{B86A31F1-2934-4CD6-9B34-91CC6BA6E21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0F282D-3F97-4EF1-91DD-6EF7A05BBF25}" type="doc">
      <dgm:prSet loTypeId="urn:microsoft.com/office/officeart/2008/layout/IncreasingCircleProcess" loCatId="list" qsTypeId="urn:microsoft.com/office/officeart/2005/8/quickstyle/3d1" qsCatId="3D" csTypeId="urn:microsoft.com/office/officeart/2005/8/colors/colorful5" csCatId="colorful" phldr="1"/>
      <dgm:spPr/>
      <dgm:t>
        <a:bodyPr/>
        <a:lstStyle/>
        <a:p>
          <a:endParaRPr lang="en-US"/>
        </a:p>
      </dgm:t>
    </dgm:pt>
    <dgm:pt modelId="{FF3D8D65-D4A6-4C93-B800-EDF5925996E9}">
      <dgm:prSet phldrT="[Text]"/>
      <dgm:spPr/>
      <dgm:t>
        <a:bodyPr/>
        <a:lstStyle/>
        <a:p>
          <a:r>
            <a:rPr lang="en-US" dirty="0"/>
            <a:t>User Created Files</a:t>
          </a:r>
        </a:p>
      </dgm:t>
    </dgm:pt>
    <dgm:pt modelId="{2DC25477-BA4E-4F96-B70C-95191F19E597}" type="parTrans" cxnId="{ADD92C3D-4388-4D7B-A7B2-6A7A3D768F24}">
      <dgm:prSet/>
      <dgm:spPr/>
      <dgm:t>
        <a:bodyPr/>
        <a:lstStyle/>
        <a:p>
          <a:endParaRPr lang="en-US"/>
        </a:p>
      </dgm:t>
    </dgm:pt>
    <dgm:pt modelId="{44982C7C-8B88-4A42-99AA-69A994C0F442}" type="sibTrans" cxnId="{ADD92C3D-4388-4D7B-A7B2-6A7A3D768F24}">
      <dgm:prSet/>
      <dgm:spPr/>
      <dgm:t>
        <a:bodyPr/>
        <a:lstStyle/>
        <a:p>
          <a:endParaRPr lang="en-US"/>
        </a:p>
      </dgm:t>
    </dgm:pt>
    <dgm:pt modelId="{871F3D3C-CA72-4379-A66C-55746BECFBC2}">
      <dgm:prSet phldrT="[Text]"/>
      <dgm:spPr/>
      <dgm:t>
        <a:bodyPr/>
        <a:lstStyle/>
        <a:p>
          <a:r>
            <a:rPr lang="en-US" dirty="0"/>
            <a:t>Databases</a:t>
          </a:r>
        </a:p>
      </dgm:t>
    </dgm:pt>
    <dgm:pt modelId="{FC0E79B3-8E63-4A6E-8E3A-29CD901F6CB8}" type="parTrans" cxnId="{7B092E94-228A-437E-8910-7EDD1F76787F}">
      <dgm:prSet/>
      <dgm:spPr/>
      <dgm:t>
        <a:bodyPr/>
        <a:lstStyle/>
        <a:p>
          <a:endParaRPr lang="en-US"/>
        </a:p>
      </dgm:t>
    </dgm:pt>
    <dgm:pt modelId="{E9576625-9C46-4BD3-8D16-8F81A6903E66}" type="sibTrans" cxnId="{7B092E94-228A-437E-8910-7EDD1F76787F}">
      <dgm:prSet/>
      <dgm:spPr/>
      <dgm:t>
        <a:bodyPr/>
        <a:lstStyle/>
        <a:p>
          <a:endParaRPr lang="en-US"/>
        </a:p>
      </dgm:t>
    </dgm:pt>
    <dgm:pt modelId="{5D6F48BE-D31B-4E88-898F-9AAE6FC474D9}">
      <dgm:prSet phldrT="[Text]"/>
      <dgm:spPr/>
      <dgm:t>
        <a:bodyPr/>
        <a:lstStyle/>
        <a:p>
          <a:r>
            <a:rPr lang="en-US" dirty="0"/>
            <a:t>Documents (Text, Presentation, Spreadsheet, PDF, etc.)</a:t>
          </a:r>
        </a:p>
      </dgm:t>
    </dgm:pt>
    <dgm:pt modelId="{37BEEA51-BAF5-46C3-B16F-3BE03CA15720}" type="parTrans" cxnId="{765AF9E9-0420-4299-923E-22B62D2E2208}">
      <dgm:prSet/>
      <dgm:spPr/>
      <dgm:t>
        <a:bodyPr/>
        <a:lstStyle/>
        <a:p>
          <a:endParaRPr lang="en-US"/>
        </a:p>
      </dgm:t>
    </dgm:pt>
    <dgm:pt modelId="{EDB2B706-F16E-472E-AA3B-172401EF8D99}" type="sibTrans" cxnId="{765AF9E9-0420-4299-923E-22B62D2E2208}">
      <dgm:prSet/>
      <dgm:spPr/>
      <dgm:t>
        <a:bodyPr/>
        <a:lstStyle/>
        <a:p>
          <a:endParaRPr lang="en-US"/>
        </a:p>
      </dgm:t>
    </dgm:pt>
    <dgm:pt modelId="{280F7CA2-D063-436E-A56C-874BA0BE9E1F}">
      <dgm:prSet phldrT="[Text]"/>
      <dgm:spPr/>
      <dgm:t>
        <a:bodyPr/>
        <a:lstStyle/>
        <a:p>
          <a:r>
            <a:rPr lang="en-US" dirty="0"/>
            <a:t>Internet Bookmarks &amp; Address Books</a:t>
          </a:r>
        </a:p>
      </dgm:t>
    </dgm:pt>
    <dgm:pt modelId="{564692FF-2A7C-47E8-9FA6-D4B26001A56C}" type="parTrans" cxnId="{C5D0BE8C-E61C-42A0-8CC9-4947A598842D}">
      <dgm:prSet/>
      <dgm:spPr/>
      <dgm:t>
        <a:bodyPr/>
        <a:lstStyle/>
        <a:p>
          <a:endParaRPr lang="en-US"/>
        </a:p>
      </dgm:t>
    </dgm:pt>
    <dgm:pt modelId="{559F357E-9978-47BB-A325-E357F2417EF7}" type="sibTrans" cxnId="{C5D0BE8C-E61C-42A0-8CC9-4947A598842D}">
      <dgm:prSet/>
      <dgm:spPr/>
      <dgm:t>
        <a:bodyPr/>
        <a:lstStyle/>
        <a:p>
          <a:endParaRPr lang="en-US"/>
        </a:p>
      </dgm:t>
    </dgm:pt>
    <dgm:pt modelId="{332ECD1F-B538-457E-9D1E-0A942D557E3F}">
      <dgm:prSet phldrT="[Text]"/>
      <dgm:spPr/>
      <dgm:t>
        <a:bodyPr/>
        <a:lstStyle/>
        <a:p>
          <a:r>
            <a:rPr lang="en-US" dirty="0"/>
            <a:t>User Protected Files</a:t>
          </a:r>
        </a:p>
      </dgm:t>
    </dgm:pt>
    <dgm:pt modelId="{FD6310C2-A0F0-4A72-8106-30DE0D765E9D}" type="parTrans" cxnId="{5BFD6104-7B8B-4FCD-A859-4AA39C572373}">
      <dgm:prSet/>
      <dgm:spPr/>
      <dgm:t>
        <a:bodyPr/>
        <a:lstStyle/>
        <a:p>
          <a:endParaRPr lang="en-US"/>
        </a:p>
      </dgm:t>
    </dgm:pt>
    <dgm:pt modelId="{D9FFA98C-6AEE-4801-B7CA-E61EAEEFAF4A}" type="sibTrans" cxnId="{5BFD6104-7B8B-4FCD-A859-4AA39C572373}">
      <dgm:prSet/>
      <dgm:spPr/>
      <dgm:t>
        <a:bodyPr/>
        <a:lstStyle/>
        <a:p>
          <a:endParaRPr lang="en-US"/>
        </a:p>
      </dgm:t>
    </dgm:pt>
    <dgm:pt modelId="{DA53C202-D649-4929-8F9A-AA377F9E67E3}">
      <dgm:prSet phldrT="[Text]"/>
      <dgm:spPr/>
      <dgm:t>
        <a:bodyPr/>
        <a:lstStyle/>
        <a:p>
          <a:r>
            <a:rPr lang="en-US" dirty="0"/>
            <a:t>Compressed Files</a:t>
          </a:r>
        </a:p>
      </dgm:t>
    </dgm:pt>
    <dgm:pt modelId="{AA1C210B-67C7-4BB1-98B6-3748B9801452}" type="parTrans" cxnId="{DDDA28E5-988D-4937-A169-D6705B420FD6}">
      <dgm:prSet/>
      <dgm:spPr/>
      <dgm:t>
        <a:bodyPr/>
        <a:lstStyle/>
        <a:p>
          <a:endParaRPr lang="en-US"/>
        </a:p>
      </dgm:t>
    </dgm:pt>
    <dgm:pt modelId="{6A147CD4-B723-4E16-88EC-3C6C644E8231}" type="sibTrans" cxnId="{DDDA28E5-988D-4937-A169-D6705B420FD6}">
      <dgm:prSet/>
      <dgm:spPr/>
      <dgm:t>
        <a:bodyPr/>
        <a:lstStyle/>
        <a:p>
          <a:endParaRPr lang="en-US"/>
        </a:p>
      </dgm:t>
    </dgm:pt>
    <dgm:pt modelId="{BB6673EB-A8FB-4248-A9D4-99D2C838E514}">
      <dgm:prSet phldrT="[Text]"/>
      <dgm:spPr/>
      <dgm:t>
        <a:bodyPr/>
        <a:lstStyle/>
        <a:p>
          <a:r>
            <a:rPr lang="en-US" dirty="0"/>
            <a:t>Media Files (Image, Audio, Video, etc.)</a:t>
          </a:r>
        </a:p>
      </dgm:t>
    </dgm:pt>
    <dgm:pt modelId="{15D2C071-8265-4585-9548-DB1C4B20031F}" type="parTrans" cxnId="{A3486BA1-6142-410B-AE1F-1E236B8D7DE3}">
      <dgm:prSet/>
      <dgm:spPr/>
      <dgm:t>
        <a:bodyPr/>
        <a:lstStyle/>
        <a:p>
          <a:endParaRPr lang="en-US"/>
        </a:p>
      </dgm:t>
    </dgm:pt>
    <dgm:pt modelId="{3FCD04C2-C6FA-49BC-86AB-783C4D99F58D}" type="sibTrans" cxnId="{A3486BA1-6142-410B-AE1F-1E236B8D7DE3}">
      <dgm:prSet/>
      <dgm:spPr/>
      <dgm:t>
        <a:bodyPr/>
        <a:lstStyle/>
        <a:p>
          <a:endParaRPr lang="en-US"/>
        </a:p>
      </dgm:t>
    </dgm:pt>
    <dgm:pt modelId="{7780CB66-3CC9-4C2A-A85D-D03BA45C7146}">
      <dgm:prSet phldrT="[Text]"/>
      <dgm:spPr/>
      <dgm:t>
        <a:bodyPr/>
        <a:lstStyle/>
        <a:p>
          <a:r>
            <a:rPr lang="en-US" dirty="0"/>
            <a:t>Encrypted Files (Password Protected)</a:t>
          </a:r>
        </a:p>
      </dgm:t>
    </dgm:pt>
    <dgm:pt modelId="{273F5AF4-3D5E-4DC4-8EF8-2C0893D7D7E0}" type="sibTrans" cxnId="{E7B8FE74-619C-48AE-AFCD-5FBFE218037B}">
      <dgm:prSet/>
      <dgm:spPr/>
      <dgm:t>
        <a:bodyPr/>
        <a:lstStyle/>
        <a:p>
          <a:endParaRPr lang="en-US"/>
        </a:p>
      </dgm:t>
    </dgm:pt>
    <dgm:pt modelId="{DB1975C4-C03E-41CE-AC30-F3C49C5BBA36}" type="parTrans" cxnId="{E7B8FE74-619C-48AE-AFCD-5FBFE218037B}">
      <dgm:prSet/>
      <dgm:spPr/>
      <dgm:t>
        <a:bodyPr/>
        <a:lstStyle/>
        <a:p>
          <a:endParaRPr lang="en-US"/>
        </a:p>
      </dgm:t>
    </dgm:pt>
    <dgm:pt modelId="{2F3001D7-C062-49F6-A7AA-D14EBC6A857B}">
      <dgm:prSet phldrT="[Text]"/>
      <dgm:spPr/>
      <dgm:t>
        <a:bodyPr/>
        <a:lstStyle/>
        <a:p>
          <a:r>
            <a:rPr lang="en-US" dirty="0"/>
            <a:t>Hidden Files </a:t>
          </a:r>
        </a:p>
      </dgm:t>
    </dgm:pt>
    <dgm:pt modelId="{B5E4138A-F80A-48DF-AEBC-39E7BE81E1FE}" type="parTrans" cxnId="{3AA6C5E9-18D6-4D93-BB22-7D7CB9726F63}">
      <dgm:prSet/>
      <dgm:spPr/>
      <dgm:t>
        <a:bodyPr/>
        <a:lstStyle/>
        <a:p>
          <a:endParaRPr lang="en-US"/>
        </a:p>
      </dgm:t>
    </dgm:pt>
    <dgm:pt modelId="{688BE806-7067-4568-80B8-B4E7B181B98A}" type="sibTrans" cxnId="{3AA6C5E9-18D6-4D93-BB22-7D7CB9726F63}">
      <dgm:prSet/>
      <dgm:spPr/>
      <dgm:t>
        <a:bodyPr/>
        <a:lstStyle/>
        <a:p>
          <a:endParaRPr lang="en-US"/>
        </a:p>
      </dgm:t>
    </dgm:pt>
    <dgm:pt modelId="{51767FFB-C56E-470A-BBB9-61E9E7FCC50B}">
      <dgm:prSet phldrT="[Text]"/>
      <dgm:spPr/>
      <dgm:t>
        <a:bodyPr/>
        <a:lstStyle/>
        <a:p>
          <a:r>
            <a:rPr lang="en-US" dirty="0"/>
            <a:t>Files with name/extension mismatch</a:t>
          </a:r>
        </a:p>
      </dgm:t>
    </dgm:pt>
    <dgm:pt modelId="{22EA2B31-FC3F-42F4-A4AA-91040BA24072}" type="parTrans" cxnId="{F95409C5-33ED-474B-A5E7-DBF8464471A6}">
      <dgm:prSet/>
      <dgm:spPr/>
      <dgm:t>
        <a:bodyPr/>
        <a:lstStyle/>
        <a:p>
          <a:endParaRPr lang="en-US"/>
        </a:p>
      </dgm:t>
    </dgm:pt>
    <dgm:pt modelId="{47BB20F7-235E-4072-BC3C-FF0E32EE1DA4}" type="sibTrans" cxnId="{F95409C5-33ED-474B-A5E7-DBF8464471A6}">
      <dgm:prSet/>
      <dgm:spPr/>
      <dgm:t>
        <a:bodyPr/>
        <a:lstStyle/>
        <a:p>
          <a:endParaRPr lang="en-US"/>
        </a:p>
      </dgm:t>
    </dgm:pt>
    <dgm:pt modelId="{C0A8078A-5432-4751-9361-BEA65B0125D5}">
      <dgm:prSet phldrT="[Text]"/>
      <dgm:spPr/>
      <dgm:t>
        <a:bodyPr/>
        <a:lstStyle/>
        <a:p>
          <a:endParaRPr lang="en-US" dirty="0"/>
        </a:p>
      </dgm:t>
    </dgm:pt>
    <dgm:pt modelId="{5077DE2E-D864-4F74-AD70-CB2CA8C2D7A8}" type="parTrans" cxnId="{4002C45A-F14B-4453-B544-69D9FAD13DE3}">
      <dgm:prSet/>
      <dgm:spPr/>
      <dgm:t>
        <a:bodyPr/>
        <a:lstStyle/>
        <a:p>
          <a:endParaRPr lang="en-US"/>
        </a:p>
      </dgm:t>
    </dgm:pt>
    <dgm:pt modelId="{5D42E071-9360-4A41-B64B-2564A42099C3}" type="sibTrans" cxnId="{4002C45A-F14B-4453-B544-69D9FAD13DE3}">
      <dgm:prSet/>
      <dgm:spPr/>
      <dgm:t>
        <a:bodyPr/>
        <a:lstStyle/>
        <a:p>
          <a:endParaRPr lang="en-US"/>
        </a:p>
      </dgm:t>
    </dgm:pt>
    <dgm:pt modelId="{D562303F-0177-4F0D-89C4-C6393A841EA6}">
      <dgm:prSet phldrT="[Text]"/>
      <dgm:spPr/>
      <dgm:t>
        <a:bodyPr/>
        <a:lstStyle/>
        <a:p>
          <a:r>
            <a:rPr lang="en-US" dirty="0"/>
            <a:t>Steganography</a:t>
          </a:r>
        </a:p>
      </dgm:t>
    </dgm:pt>
    <dgm:pt modelId="{8638C1E7-967E-4AAB-B915-C5F3A464F170}" type="parTrans" cxnId="{87E6D5D8-27D5-43DF-9C08-C38F3C70B3E8}">
      <dgm:prSet/>
      <dgm:spPr/>
      <dgm:t>
        <a:bodyPr/>
        <a:lstStyle/>
        <a:p>
          <a:endParaRPr lang="en-US"/>
        </a:p>
      </dgm:t>
    </dgm:pt>
    <dgm:pt modelId="{DE34E176-9F36-430A-8D25-A9188FA2A5F5}" type="sibTrans" cxnId="{87E6D5D8-27D5-43DF-9C08-C38F3C70B3E8}">
      <dgm:prSet/>
      <dgm:spPr/>
      <dgm:t>
        <a:bodyPr/>
        <a:lstStyle/>
        <a:p>
          <a:endParaRPr lang="en-US"/>
        </a:p>
      </dgm:t>
    </dgm:pt>
    <dgm:pt modelId="{26E222CC-70CD-4B79-B833-28D4BA951B2B}">
      <dgm:prSet phldrT="[Text]"/>
      <dgm:spPr/>
      <dgm:t>
        <a:bodyPr/>
        <a:lstStyle/>
        <a:p>
          <a:r>
            <a:rPr lang="en-US" dirty="0"/>
            <a:t>System Generated Files</a:t>
          </a:r>
        </a:p>
      </dgm:t>
    </dgm:pt>
    <dgm:pt modelId="{CFF01C3E-EFD5-4254-B343-C00ADE614F18}" type="parTrans" cxnId="{E1D78765-6B9D-466C-BE64-264CB1D5A396}">
      <dgm:prSet/>
      <dgm:spPr/>
      <dgm:t>
        <a:bodyPr/>
        <a:lstStyle/>
        <a:p>
          <a:endParaRPr lang="en-US"/>
        </a:p>
      </dgm:t>
    </dgm:pt>
    <dgm:pt modelId="{CA7556A3-DFCA-4BDD-AC6E-D09B3C98E39E}" type="sibTrans" cxnId="{E1D78765-6B9D-466C-BE64-264CB1D5A396}">
      <dgm:prSet/>
      <dgm:spPr/>
      <dgm:t>
        <a:bodyPr/>
        <a:lstStyle/>
        <a:p>
          <a:endParaRPr lang="en-US"/>
        </a:p>
      </dgm:t>
    </dgm:pt>
    <dgm:pt modelId="{6BE41229-C7D7-472B-AD26-CAF296361DB2}">
      <dgm:prSet phldrT="[Text]"/>
      <dgm:spPr/>
      <dgm:t>
        <a:bodyPr/>
        <a:lstStyle/>
        <a:p>
          <a:r>
            <a:rPr lang="en-US" dirty="0"/>
            <a:t>Log Files</a:t>
          </a:r>
        </a:p>
      </dgm:t>
    </dgm:pt>
    <dgm:pt modelId="{652CDB3B-8DAD-4140-A825-0374802AD299}" type="parTrans" cxnId="{4D37865F-303B-45E4-A91E-B1B80AFDD1A1}">
      <dgm:prSet/>
      <dgm:spPr/>
      <dgm:t>
        <a:bodyPr/>
        <a:lstStyle/>
        <a:p>
          <a:endParaRPr lang="en-US"/>
        </a:p>
      </dgm:t>
    </dgm:pt>
    <dgm:pt modelId="{14F93C51-44E8-4BC2-A39E-25EB18A36845}" type="sibTrans" cxnId="{4D37865F-303B-45E4-A91E-B1B80AFDD1A1}">
      <dgm:prSet/>
      <dgm:spPr/>
      <dgm:t>
        <a:bodyPr/>
        <a:lstStyle/>
        <a:p>
          <a:endParaRPr lang="en-US"/>
        </a:p>
      </dgm:t>
    </dgm:pt>
    <dgm:pt modelId="{345C5F22-AE19-48E2-BCB3-1A52A7A1CFA2}">
      <dgm:prSet phldrT="[Text]"/>
      <dgm:spPr/>
      <dgm:t>
        <a:bodyPr/>
        <a:lstStyle/>
        <a:p>
          <a:r>
            <a:rPr lang="en-US" dirty="0"/>
            <a:t>Configuration Files</a:t>
          </a:r>
        </a:p>
      </dgm:t>
    </dgm:pt>
    <dgm:pt modelId="{9267B59B-7F5F-4947-A569-FF94690E6322}" type="parTrans" cxnId="{693CCA71-44BE-43E0-952A-DDC59E258880}">
      <dgm:prSet/>
      <dgm:spPr/>
      <dgm:t>
        <a:bodyPr/>
        <a:lstStyle/>
        <a:p>
          <a:endParaRPr lang="en-US"/>
        </a:p>
      </dgm:t>
    </dgm:pt>
    <dgm:pt modelId="{3EFE79DD-0B5B-4C41-8D57-6790FBA29DB6}" type="sibTrans" cxnId="{693CCA71-44BE-43E0-952A-DDC59E258880}">
      <dgm:prSet/>
      <dgm:spPr/>
      <dgm:t>
        <a:bodyPr/>
        <a:lstStyle/>
        <a:p>
          <a:endParaRPr lang="en-US"/>
        </a:p>
      </dgm:t>
    </dgm:pt>
    <dgm:pt modelId="{BD1B2F2A-F0E3-43BE-979F-268EA6BAA25C}">
      <dgm:prSet phldrT="[Text]"/>
      <dgm:spPr/>
      <dgm:t>
        <a:bodyPr/>
        <a:lstStyle/>
        <a:p>
          <a:r>
            <a:rPr lang="en-US" dirty="0"/>
            <a:t>Cookies</a:t>
          </a:r>
        </a:p>
      </dgm:t>
    </dgm:pt>
    <dgm:pt modelId="{99DEC38C-C64A-443B-A9F1-651933DBA140}" type="parTrans" cxnId="{A7F6A6E6-0006-4AC4-804B-E2248323D4E1}">
      <dgm:prSet/>
      <dgm:spPr/>
      <dgm:t>
        <a:bodyPr/>
        <a:lstStyle/>
        <a:p>
          <a:endParaRPr lang="en-US"/>
        </a:p>
      </dgm:t>
    </dgm:pt>
    <dgm:pt modelId="{3D4EB3C8-0F77-47CA-AD77-C802AABF4AA2}" type="sibTrans" cxnId="{A7F6A6E6-0006-4AC4-804B-E2248323D4E1}">
      <dgm:prSet/>
      <dgm:spPr/>
      <dgm:t>
        <a:bodyPr/>
        <a:lstStyle/>
        <a:p>
          <a:endParaRPr lang="en-US"/>
        </a:p>
      </dgm:t>
    </dgm:pt>
    <dgm:pt modelId="{A9E4440F-C592-41E0-AD3E-4EA743DC5EEA}">
      <dgm:prSet phldrT="[Text]"/>
      <dgm:spPr/>
      <dgm:t>
        <a:bodyPr/>
        <a:lstStyle/>
        <a:p>
          <a:r>
            <a:rPr lang="en-US" dirty="0"/>
            <a:t>System Files</a:t>
          </a:r>
        </a:p>
      </dgm:t>
    </dgm:pt>
    <dgm:pt modelId="{D7715DF6-01EC-40D7-BBD7-5419B23D718B}" type="parTrans" cxnId="{92ABC631-FCAD-46C4-B359-13C8678CC142}">
      <dgm:prSet/>
      <dgm:spPr/>
      <dgm:t>
        <a:bodyPr/>
        <a:lstStyle/>
        <a:p>
          <a:endParaRPr lang="en-US"/>
        </a:p>
      </dgm:t>
    </dgm:pt>
    <dgm:pt modelId="{C620D628-52C3-4B73-8883-F3DA622279F9}" type="sibTrans" cxnId="{92ABC631-FCAD-46C4-B359-13C8678CC142}">
      <dgm:prSet/>
      <dgm:spPr/>
      <dgm:t>
        <a:bodyPr/>
        <a:lstStyle/>
        <a:p>
          <a:endParaRPr lang="en-US"/>
        </a:p>
      </dgm:t>
    </dgm:pt>
    <dgm:pt modelId="{4A8250D8-0DD1-4A68-AB9B-64D366938B05}">
      <dgm:prSet phldrT="[Text]"/>
      <dgm:spPr/>
      <dgm:t>
        <a:bodyPr/>
        <a:lstStyle/>
        <a:p>
          <a:r>
            <a:rPr lang="en-US" dirty="0"/>
            <a:t>Temporary Files</a:t>
          </a:r>
        </a:p>
      </dgm:t>
    </dgm:pt>
    <dgm:pt modelId="{EA0F0982-3D7C-4D62-93CA-CF78E60F31AE}" type="parTrans" cxnId="{EB9F8E1A-54AF-4464-A81B-AF27F4A6C952}">
      <dgm:prSet/>
      <dgm:spPr/>
      <dgm:t>
        <a:bodyPr/>
        <a:lstStyle/>
        <a:p>
          <a:endParaRPr lang="en-US"/>
        </a:p>
      </dgm:t>
    </dgm:pt>
    <dgm:pt modelId="{CB7140AE-17C3-4A6C-BAB3-1149BE3223F6}" type="sibTrans" cxnId="{EB9F8E1A-54AF-4464-A81B-AF27F4A6C952}">
      <dgm:prSet/>
      <dgm:spPr/>
      <dgm:t>
        <a:bodyPr/>
        <a:lstStyle/>
        <a:p>
          <a:endParaRPr lang="en-US"/>
        </a:p>
      </dgm:t>
    </dgm:pt>
    <dgm:pt modelId="{14FFDF75-5E3B-4BFE-9866-A997495FED82}">
      <dgm:prSet phldrT="[Text]"/>
      <dgm:spPr/>
      <dgm:t>
        <a:bodyPr/>
        <a:lstStyle/>
        <a:p>
          <a:r>
            <a:rPr lang="en-US" dirty="0"/>
            <a:t>History Files</a:t>
          </a:r>
        </a:p>
      </dgm:t>
    </dgm:pt>
    <dgm:pt modelId="{CA816939-A332-4183-8073-EFF7CFA143A5}" type="parTrans" cxnId="{D54C7E62-EB65-449F-9580-7E1031B20703}">
      <dgm:prSet/>
      <dgm:spPr/>
      <dgm:t>
        <a:bodyPr/>
        <a:lstStyle/>
        <a:p>
          <a:endParaRPr lang="en-US"/>
        </a:p>
      </dgm:t>
    </dgm:pt>
    <dgm:pt modelId="{5A34A641-3E03-43D6-A285-706987A593C4}" type="sibTrans" cxnId="{D54C7E62-EB65-449F-9580-7E1031B20703}">
      <dgm:prSet/>
      <dgm:spPr/>
      <dgm:t>
        <a:bodyPr/>
        <a:lstStyle/>
        <a:p>
          <a:endParaRPr lang="en-US"/>
        </a:p>
      </dgm:t>
    </dgm:pt>
    <dgm:pt modelId="{5BA1F211-1184-4AEC-9F47-9C4885C6CD26}">
      <dgm:prSet phldrT="[Text]"/>
      <dgm:spPr/>
      <dgm:t>
        <a:bodyPr/>
        <a:lstStyle/>
        <a:p>
          <a:r>
            <a:rPr lang="en-US" dirty="0"/>
            <a:t>Backup Files</a:t>
          </a:r>
        </a:p>
      </dgm:t>
    </dgm:pt>
    <dgm:pt modelId="{07BBF382-2CC5-42BB-9CCA-6482D00D7151}" type="parTrans" cxnId="{7F5AEC74-7347-43AC-888F-FA7AC7F47591}">
      <dgm:prSet/>
      <dgm:spPr/>
      <dgm:t>
        <a:bodyPr/>
        <a:lstStyle/>
        <a:p>
          <a:endParaRPr lang="en-US"/>
        </a:p>
      </dgm:t>
    </dgm:pt>
    <dgm:pt modelId="{6577262B-0967-47EA-8F24-19A8BBCD60A1}" type="sibTrans" cxnId="{7F5AEC74-7347-43AC-888F-FA7AC7F47591}">
      <dgm:prSet/>
      <dgm:spPr/>
      <dgm:t>
        <a:bodyPr/>
        <a:lstStyle/>
        <a:p>
          <a:endParaRPr lang="en-US"/>
        </a:p>
      </dgm:t>
    </dgm:pt>
    <dgm:pt modelId="{180F0A55-0615-45EE-9E16-9A75FE8FD9C9}">
      <dgm:prSet phldrT="[Text]"/>
      <dgm:spPr/>
      <dgm:t>
        <a:bodyPr/>
        <a:lstStyle/>
        <a:p>
          <a:r>
            <a:rPr lang="en-US" dirty="0"/>
            <a:t>Printer Spool Files</a:t>
          </a:r>
        </a:p>
      </dgm:t>
    </dgm:pt>
    <dgm:pt modelId="{DC518741-E402-4DA8-A6FF-195F21C87BFA}" type="parTrans" cxnId="{BF498EC1-4156-4560-B8E6-805D54D804CD}">
      <dgm:prSet/>
      <dgm:spPr/>
      <dgm:t>
        <a:bodyPr/>
        <a:lstStyle/>
        <a:p>
          <a:endParaRPr lang="en-US"/>
        </a:p>
      </dgm:t>
    </dgm:pt>
    <dgm:pt modelId="{33C96159-0C05-44DD-A488-18F62CC813BF}" type="sibTrans" cxnId="{BF498EC1-4156-4560-B8E6-805D54D804CD}">
      <dgm:prSet/>
      <dgm:spPr/>
      <dgm:t>
        <a:bodyPr/>
        <a:lstStyle/>
        <a:p>
          <a:endParaRPr lang="en-US"/>
        </a:p>
      </dgm:t>
    </dgm:pt>
    <dgm:pt modelId="{1CD08DDC-26A7-42A7-A48E-148AE893F65C}" type="pres">
      <dgm:prSet presAssocID="{150F282D-3F97-4EF1-91DD-6EF7A05BBF25}" presName="Name0" presStyleCnt="0">
        <dgm:presLayoutVars>
          <dgm:chMax val="7"/>
          <dgm:chPref val="7"/>
          <dgm:dir/>
          <dgm:animOne val="branch"/>
          <dgm:animLvl val="lvl"/>
        </dgm:presLayoutVars>
      </dgm:prSet>
      <dgm:spPr/>
    </dgm:pt>
    <dgm:pt modelId="{3AD8B86C-FC2E-4D83-96B6-67BB6B1F223F}" type="pres">
      <dgm:prSet presAssocID="{FF3D8D65-D4A6-4C93-B800-EDF5925996E9}" presName="composite" presStyleCnt="0"/>
      <dgm:spPr/>
    </dgm:pt>
    <dgm:pt modelId="{B8B4AE3A-F8A5-42A6-A674-6A93FA9C7C5C}" type="pres">
      <dgm:prSet presAssocID="{FF3D8D65-D4A6-4C93-B800-EDF5925996E9}" presName="BackAccent" presStyleLbl="bgShp" presStyleIdx="0" presStyleCnt="3"/>
      <dgm:spPr/>
    </dgm:pt>
    <dgm:pt modelId="{6F6FC7A9-B7C7-4DD5-8434-392621991983}" type="pres">
      <dgm:prSet presAssocID="{FF3D8D65-D4A6-4C93-B800-EDF5925996E9}" presName="Accent" presStyleLbl="alignNode1" presStyleIdx="0" presStyleCnt="3"/>
      <dgm:spPr/>
    </dgm:pt>
    <dgm:pt modelId="{69E4CC25-AFF2-4B97-90CB-03F94FA28356}" type="pres">
      <dgm:prSet presAssocID="{FF3D8D65-D4A6-4C93-B800-EDF5925996E9}" presName="Child" presStyleLbl="revTx" presStyleIdx="0" presStyleCnt="6">
        <dgm:presLayoutVars>
          <dgm:chMax val="0"/>
          <dgm:chPref val="0"/>
          <dgm:bulletEnabled val="1"/>
        </dgm:presLayoutVars>
      </dgm:prSet>
      <dgm:spPr/>
    </dgm:pt>
    <dgm:pt modelId="{2B0347B5-83D5-475B-A48B-CCB51E74DA86}" type="pres">
      <dgm:prSet presAssocID="{FF3D8D65-D4A6-4C93-B800-EDF5925996E9}" presName="Parent" presStyleLbl="revTx" presStyleIdx="1" presStyleCnt="6">
        <dgm:presLayoutVars>
          <dgm:chMax val="1"/>
          <dgm:chPref val="1"/>
          <dgm:bulletEnabled val="1"/>
        </dgm:presLayoutVars>
      </dgm:prSet>
      <dgm:spPr/>
    </dgm:pt>
    <dgm:pt modelId="{72816CB3-A529-495A-8607-2DABC3356CED}" type="pres">
      <dgm:prSet presAssocID="{44982C7C-8B88-4A42-99AA-69A994C0F442}" presName="sibTrans" presStyleCnt="0"/>
      <dgm:spPr/>
    </dgm:pt>
    <dgm:pt modelId="{7E91114C-6CF2-437F-9707-6D168E476A49}" type="pres">
      <dgm:prSet presAssocID="{332ECD1F-B538-457E-9D1E-0A942D557E3F}" presName="composite" presStyleCnt="0"/>
      <dgm:spPr/>
    </dgm:pt>
    <dgm:pt modelId="{22461686-DD32-4083-B917-9383B2A2CFE2}" type="pres">
      <dgm:prSet presAssocID="{332ECD1F-B538-457E-9D1E-0A942D557E3F}" presName="BackAccent" presStyleLbl="bgShp" presStyleIdx="1" presStyleCnt="3"/>
      <dgm:spPr/>
    </dgm:pt>
    <dgm:pt modelId="{928CB1C8-4815-4955-8187-A5AC10F0F930}" type="pres">
      <dgm:prSet presAssocID="{332ECD1F-B538-457E-9D1E-0A942D557E3F}" presName="Accent" presStyleLbl="alignNode1" presStyleIdx="1" presStyleCnt="3"/>
      <dgm:spPr/>
    </dgm:pt>
    <dgm:pt modelId="{5549BD69-39B4-487C-94EA-CED717D232FE}" type="pres">
      <dgm:prSet presAssocID="{332ECD1F-B538-457E-9D1E-0A942D557E3F}" presName="Child" presStyleLbl="revTx" presStyleIdx="2" presStyleCnt="6">
        <dgm:presLayoutVars>
          <dgm:chMax val="0"/>
          <dgm:chPref val="0"/>
          <dgm:bulletEnabled val="1"/>
        </dgm:presLayoutVars>
      </dgm:prSet>
      <dgm:spPr/>
    </dgm:pt>
    <dgm:pt modelId="{C994DB1D-4258-46C6-B8CB-B32564169464}" type="pres">
      <dgm:prSet presAssocID="{332ECD1F-B538-457E-9D1E-0A942D557E3F}" presName="Parent" presStyleLbl="revTx" presStyleIdx="3" presStyleCnt="6">
        <dgm:presLayoutVars>
          <dgm:chMax val="1"/>
          <dgm:chPref val="1"/>
          <dgm:bulletEnabled val="1"/>
        </dgm:presLayoutVars>
      </dgm:prSet>
      <dgm:spPr/>
    </dgm:pt>
    <dgm:pt modelId="{57D30C95-7E32-4149-80FE-ABDCE464B000}" type="pres">
      <dgm:prSet presAssocID="{D9FFA98C-6AEE-4801-B7CA-E61EAEEFAF4A}" presName="sibTrans" presStyleCnt="0"/>
      <dgm:spPr/>
    </dgm:pt>
    <dgm:pt modelId="{51601F8E-0F90-43D4-A180-2691DBDE21C7}" type="pres">
      <dgm:prSet presAssocID="{26E222CC-70CD-4B79-B833-28D4BA951B2B}" presName="composite" presStyleCnt="0"/>
      <dgm:spPr/>
    </dgm:pt>
    <dgm:pt modelId="{070A37C0-B33A-4ED2-8D8B-CE49AEE5490A}" type="pres">
      <dgm:prSet presAssocID="{26E222CC-70CD-4B79-B833-28D4BA951B2B}" presName="BackAccent" presStyleLbl="bgShp" presStyleIdx="2" presStyleCnt="3"/>
      <dgm:spPr/>
    </dgm:pt>
    <dgm:pt modelId="{1DEC77B6-8A12-463D-A6BB-C6F44B1ECE48}" type="pres">
      <dgm:prSet presAssocID="{26E222CC-70CD-4B79-B833-28D4BA951B2B}" presName="Accent" presStyleLbl="alignNode1" presStyleIdx="2" presStyleCnt="3"/>
      <dgm:spPr/>
    </dgm:pt>
    <dgm:pt modelId="{9E71CF8B-4ABC-4521-B040-F2DA5B40BDD5}" type="pres">
      <dgm:prSet presAssocID="{26E222CC-70CD-4B79-B833-28D4BA951B2B}" presName="Child" presStyleLbl="revTx" presStyleIdx="4" presStyleCnt="6">
        <dgm:presLayoutVars>
          <dgm:chMax val="0"/>
          <dgm:chPref val="0"/>
          <dgm:bulletEnabled val="1"/>
        </dgm:presLayoutVars>
      </dgm:prSet>
      <dgm:spPr/>
    </dgm:pt>
    <dgm:pt modelId="{C1D86FA0-62CE-4227-94F5-9E0101771084}" type="pres">
      <dgm:prSet presAssocID="{26E222CC-70CD-4B79-B833-28D4BA951B2B}" presName="Parent" presStyleLbl="revTx" presStyleIdx="5" presStyleCnt="6">
        <dgm:presLayoutVars>
          <dgm:chMax val="1"/>
          <dgm:chPref val="1"/>
          <dgm:bulletEnabled val="1"/>
        </dgm:presLayoutVars>
      </dgm:prSet>
      <dgm:spPr/>
    </dgm:pt>
  </dgm:ptLst>
  <dgm:cxnLst>
    <dgm:cxn modelId="{9C932F00-A2D1-4407-A985-464F5329B335}" type="presOf" srcId="{4A8250D8-0DD1-4A68-AB9B-64D366938B05}" destId="{9E71CF8B-4ABC-4521-B040-F2DA5B40BDD5}" srcOrd="0" destOrd="4" presId="urn:microsoft.com/office/officeart/2008/layout/IncreasingCircleProcess"/>
    <dgm:cxn modelId="{5BFD6104-7B8B-4FCD-A859-4AA39C572373}" srcId="{150F282D-3F97-4EF1-91DD-6EF7A05BBF25}" destId="{332ECD1F-B538-457E-9D1E-0A942D557E3F}" srcOrd="1" destOrd="0" parTransId="{FD6310C2-A0F0-4A72-8106-30DE0D765E9D}" sibTransId="{D9FFA98C-6AEE-4801-B7CA-E61EAEEFAF4A}"/>
    <dgm:cxn modelId="{DE492607-F69C-451B-A70F-4256A0BB4A8D}" type="presOf" srcId="{345C5F22-AE19-48E2-BCB3-1A52A7A1CFA2}" destId="{9E71CF8B-4ABC-4521-B040-F2DA5B40BDD5}" srcOrd="0" destOrd="1" presId="urn:microsoft.com/office/officeart/2008/layout/IncreasingCircleProcess"/>
    <dgm:cxn modelId="{EB9F8E1A-54AF-4464-A81B-AF27F4A6C952}" srcId="{26E222CC-70CD-4B79-B833-28D4BA951B2B}" destId="{4A8250D8-0DD1-4A68-AB9B-64D366938B05}" srcOrd="4" destOrd="0" parTransId="{EA0F0982-3D7C-4D62-93CA-CF78E60F31AE}" sibTransId="{CB7140AE-17C3-4A6C-BAB3-1149BE3223F6}"/>
    <dgm:cxn modelId="{9EE84821-5A10-4DED-A184-8F52F144CCFA}" type="presOf" srcId="{280F7CA2-D063-436E-A56C-874BA0BE9E1F}" destId="{69E4CC25-AFF2-4B97-90CB-03F94FA28356}" srcOrd="0" destOrd="3" presId="urn:microsoft.com/office/officeart/2008/layout/IncreasingCircleProcess"/>
    <dgm:cxn modelId="{1F172524-57C2-4556-A936-7D490357334E}" type="presOf" srcId="{26E222CC-70CD-4B79-B833-28D4BA951B2B}" destId="{C1D86FA0-62CE-4227-94F5-9E0101771084}" srcOrd="0" destOrd="0" presId="urn:microsoft.com/office/officeart/2008/layout/IncreasingCircleProcess"/>
    <dgm:cxn modelId="{92ABC631-FCAD-46C4-B359-13C8678CC142}" srcId="{26E222CC-70CD-4B79-B833-28D4BA951B2B}" destId="{A9E4440F-C592-41E0-AD3E-4EA743DC5EEA}" srcOrd="3" destOrd="0" parTransId="{D7715DF6-01EC-40D7-BBD7-5419B23D718B}" sibTransId="{C620D628-52C3-4B73-8883-F3DA622279F9}"/>
    <dgm:cxn modelId="{E06BD034-040E-4CB5-83EF-9A3CC708505E}" type="presOf" srcId="{5BA1F211-1184-4AEC-9F47-9C4885C6CD26}" destId="{9E71CF8B-4ABC-4521-B040-F2DA5B40BDD5}" srcOrd="0" destOrd="6" presId="urn:microsoft.com/office/officeart/2008/layout/IncreasingCircleProcess"/>
    <dgm:cxn modelId="{ADD92C3D-4388-4D7B-A7B2-6A7A3D768F24}" srcId="{150F282D-3F97-4EF1-91DD-6EF7A05BBF25}" destId="{FF3D8D65-D4A6-4C93-B800-EDF5925996E9}" srcOrd="0" destOrd="0" parTransId="{2DC25477-BA4E-4F96-B70C-95191F19E597}" sibTransId="{44982C7C-8B88-4A42-99AA-69A994C0F442}"/>
    <dgm:cxn modelId="{4D37865F-303B-45E4-A91E-B1B80AFDD1A1}" srcId="{26E222CC-70CD-4B79-B833-28D4BA951B2B}" destId="{6BE41229-C7D7-472B-AD26-CAF296361DB2}" srcOrd="0" destOrd="0" parTransId="{652CDB3B-8DAD-4140-A825-0374802AD299}" sibTransId="{14F93C51-44E8-4BC2-A39E-25EB18A36845}"/>
    <dgm:cxn modelId="{D54C7E62-EB65-449F-9580-7E1031B20703}" srcId="{26E222CC-70CD-4B79-B833-28D4BA951B2B}" destId="{14FFDF75-5E3B-4BFE-9866-A997495FED82}" srcOrd="5" destOrd="0" parTransId="{CA816939-A332-4183-8073-EFF7CFA143A5}" sibTransId="{5A34A641-3E03-43D6-A285-706987A593C4}"/>
    <dgm:cxn modelId="{E1D78765-6B9D-466C-BE64-264CB1D5A396}" srcId="{150F282D-3F97-4EF1-91DD-6EF7A05BBF25}" destId="{26E222CC-70CD-4B79-B833-28D4BA951B2B}" srcOrd="2" destOrd="0" parTransId="{CFF01C3E-EFD5-4254-B343-C00ADE614F18}" sibTransId="{CA7556A3-DFCA-4BDD-AC6E-D09B3C98E39E}"/>
    <dgm:cxn modelId="{5504DE6A-2BF7-4694-957E-BBF9B785B243}" type="presOf" srcId="{A9E4440F-C592-41E0-AD3E-4EA743DC5EEA}" destId="{9E71CF8B-4ABC-4521-B040-F2DA5B40BDD5}" srcOrd="0" destOrd="3" presId="urn:microsoft.com/office/officeart/2008/layout/IncreasingCircleProcess"/>
    <dgm:cxn modelId="{D023E54E-6833-42B7-9991-7FED58337479}" type="presOf" srcId="{FF3D8D65-D4A6-4C93-B800-EDF5925996E9}" destId="{2B0347B5-83D5-475B-A48B-CCB51E74DA86}" srcOrd="0" destOrd="0" presId="urn:microsoft.com/office/officeart/2008/layout/IncreasingCircleProcess"/>
    <dgm:cxn modelId="{693CCA71-44BE-43E0-952A-DDC59E258880}" srcId="{26E222CC-70CD-4B79-B833-28D4BA951B2B}" destId="{345C5F22-AE19-48E2-BCB3-1A52A7A1CFA2}" srcOrd="1" destOrd="0" parTransId="{9267B59B-7F5F-4947-A569-FF94690E6322}" sibTransId="{3EFE79DD-0B5B-4C41-8D57-6790FBA29DB6}"/>
    <dgm:cxn modelId="{7F5AEC74-7347-43AC-888F-FA7AC7F47591}" srcId="{26E222CC-70CD-4B79-B833-28D4BA951B2B}" destId="{5BA1F211-1184-4AEC-9F47-9C4885C6CD26}" srcOrd="6" destOrd="0" parTransId="{07BBF382-2CC5-42BB-9CCA-6482D00D7151}" sibTransId="{6577262B-0967-47EA-8F24-19A8BBCD60A1}"/>
    <dgm:cxn modelId="{E7B8FE74-619C-48AE-AFCD-5FBFE218037B}" srcId="{332ECD1F-B538-457E-9D1E-0A942D557E3F}" destId="{7780CB66-3CC9-4C2A-A85D-D03BA45C7146}" srcOrd="1" destOrd="0" parTransId="{DB1975C4-C03E-41CE-AC30-F3C49C5BBA36}" sibTransId="{273F5AF4-3D5E-4DC4-8EF8-2C0893D7D7E0}"/>
    <dgm:cxn modelId="{306C2758-922E-44F3-939F-0C1F04056121}" type="presOf" srcId="{5D6F48BE-D31B-4E88-898F-9AAE6FC474D9}" destId="{69E4CC25-AFF2-4B97-90CB-03F94FA28356}" srcOrd="0" destOrd="2" presId="urn:microsoft.com/office/officeart/2008/layout/IncreasingCircleProcess"/>
    <dgm:cxn modelId="{74416C78-50C0-411F-911E-42BDB9DD98A7}" type="presOf" srcId="{14FFDF75-5E3B-4BFE-9866-A997495FED82}" destId="{9E71CF8B-4ABC-4521-B040-F2DA5B40BDD5}" srcOrd="0" destOrd="5" presId="urn:microsoft.com/office/officeart/2008/layout/IncreasingCircleProcess"/>
    <dgm:cxn modelId="{FABDA279-9B76-4AA7-A1B3-A8248ED81858}" type="presOf" srcId="{D562303F-0177-4F0D-89C4-C6393A841EA6}" destId="{5549BD69-39B4-487C-94EA-CED717D232FE}" srcOrd="0" destOrd="4" presId="urn:microsoft.com/office/officeart/2008/layout/IncreasingCircleProcess"/>
    <dgm:cxn modelId="{2BFF2D7A-AC0E-45F4-9EA9-7C7BB24B0946}" type="presOf" srcId="{C0A8078A-5432-4751-9361-BEA65B0125D5}" destId="{9E71CF8B-4ABC-4521-B040-F2DA5B40BDD5}" srcOrd="0" destOrd="8" presId="urn:microsoft.com/office/officeart/2008/layout/IncreasingCircleProcess"/>
    <dgm:cxn modelId="{4002C45A-F14B-4453-B544-69D9FAD13DE3}" srcId="{26E222CC-70CD-4B79-B833-28D4BA951B2B}" destId="{C0A8078A-5432-4751-9361-BEA65B0125D5}" srcOrd="8" destOrd="0" parTransId="{5077DE2E-D864-4F74-AD70-CB2CA8C2D7A8}" sibTransId="{5D42E071-9360-4A41-B64B-2564A42099C3}"/>
    <dgm:cxn modelId="{00767989-84EC-4378-940D-23FCF18A398C}" type="presOf" srcId="{6BE41229-C7D7-472B-AD26-CAF296361DB2}" destId="{9E71CF8B-4ABC-4521-B040-F2DA5B40BDD5}" srcOrd="0" destOrd="0" presId="urn:microsoft.com/office/officeart/2008/layout/IncreasingCircleProcess"/>
    <dgm:cxn modelId="{C5D0BE8C-E61C-42A0-8CC9-4947A598842D}" srcId="{FF3D8D65-D4A6-4C93-B800-EDF5925996E9}" destId="{280F7CA2-D063-436E-A56C-874BA0BE9E1F}" srcOrd="3" destOrd="0" parTransId="{564692FF-2A7C-47E8-9FA6-D4B26001A56C}" sibTransId="{559F357E-9978-47BB-A325-E357F2417EF7}"/>
    <dgm:cxn modelId="{7B092E94-228A-437E-8910-7EDD1F76787F}" srcId="{FF3D8D65-D4A6-4C93-B800-EDF5925996E9}" destId="{871F3D3C-CA72-4379-A66C-55746BECFBC2}" srcOrd="0" destOrd="0" parTransId="{FC0E79B3-8E63-4A6E-8E3A-29CD901F6CB8}" sibTransId="{E9576625-9C46-4BD3-8D16-8F81A6903E66}"/>
    <dgm:cxn modelId="{992A7A99-7F56-48E1-B300-DD406092BD14}" type="presOf" srcId="{DA53C202-D649-4929-8F9A-AA377F9E67E3}" destId="{5549BD69-39B4-487C-94EA-CED717D232FE}" srcOrd="0" destOrd="0" presId="urn:microsoft.com/office/officeart/2008/layout/IncreasingCircleProcess"/>
    <dgm:cxn modelId="{56A67E9F-103E-442E-B222-220EA0681F96}" type="presOf" srcId="{2F3001D7-C062-49F6-A7AA-D14EBC6A857B}" destId="{5549BD69-39B4-487C-94EA-CED717D232FE}" srcOrd="0" destOrd="2" presId="urn:microsoft.com/office/officeart/2008/layout/IncreasingCircleProcess"/>
    <dgm:cxn modelId="{A3486BA1-6142-410B-AE1F-1E236B8D7DE3}" srcId="{FF3D8D65-D4A6-4C93-B800-EDF5925996E9}" destId="{BB6673EB-A8FB-4248-A9D4-99D2C838E514}" srcOrd="1" destOrd="0" parTransId="{15D2C071-8265-4585-9548-DB1C4B20031F}" sibTransId="{3FCD04C2-C6FA-49BC-86AB-783C4D99F58D}"/>
    <dgm:cxn modelId="{839486A2-CAF6-4EDB-9138-F60CC6740175}" type="presOf" srcId="{332ECD1F-B538-457E-9D1E-0A942D557E3F}" destId="{C994DB1D-4258-46C6-B8CB-B32564169464}" srcOrd="0" destOrd="0" presId="urn:microsoft.com/office/officeart/2008/layout/IncreasingCircleProcess"/>
    <dgm:cxn modelId="{6A3689B3-A0FC-42FF-A9DA-F2F93A1E29C3}" type="presOf" srcId="{7780CB66-3CC9-4C2A-A85D-D03BA45C7146}" destId="{5549BD69-39B4-487C-94EA-CED717D232FE}" srcOrd="0" destOrd="1" presId="urn:microsoft.com/office/officeart/2008/layout/IncreasingCircleProcess"/>
    <dgm:cxn modelId="{06D679B4-C8EC-4CE2-92E0-860EAE659EE1}" type="presOf" srcId="{150F282D-3F97-4EF1-91DD-6EF7A05BBF25}" destId="{1CD08DDC-26A7-42A7-A48E-148AE893F65C}" srcOrd="0" destOrd="0" presId="urn:microsoft.com/office/officeart/2008/layout/IncreasingCircleProcess"/>
    <dgm:cxn modelId="{238DC1BB-3D45-4C31-AF97-61BDE456E933}" type="presOf" srcId="{51767FFB-C56E-470A-BBB9-61E9E7FCC50B}" destId="{5549BD69-39B4-487C-94EA-CED717D232FE}" srcOrd="0" destOrd="3" presId="urn:microsoft.com/office/officeart/2008/layout/IncreasingCircleProcess"/>
    <dgm:cxn modelId="{33BFDEBE-E108-4A0C-98C5-E664314DFAF0}" type="presOf" srcId="{BD1B2F2A-F0E3-43BE-979F-268EA6BAA25C}" destId="{9E71CF8B-4ABC-4521-B040-F2DA5B40BDD5}" srcOrd="0" destOrd="2" presId="urn:microsoft.com/office/officeart/2008/layout/IncreasingCircleProcess"/>
    <dgm:cxn modelId="{BF498EC1-4156-4560-B8E6-805D54D804CD}" srcId="{26E222CC-70CD-4B79-B833-28D4BA951B2B}" destId="{180F0A55-0615-45EE-9E16-9A75FE8FD9C9}" srcOrd="7" destOrd="0" parTransId="{DC518741-E402-4DA8-A6FF-195F21C87BFA}" sibTransId="{33C96159-0C05-44DD-A488-18F62CC813BF}"/>
    <dgm:cxn modelId="{F95409C5-33ED-474B-A5E7-DBF8464471A6}" srcId="{332ECD1F-B538-457E-9D1E-0A942D557E3F}" destId="{51767FFB-C56E-470A-BBB9-61E9E7FCC50B}" srcOrd="3" destOrd="0" parTransId="{22EA2B31-FC3F-42F4-A4AA-91040BA24072}" sibTransId="{47BB20F7-235E-4072-BC3C-FF0E32EE1DA4}"/>
    <dgm:cxn modelId="{2B7F3BD8-1E3B-4646-A4E7-CCBDF278051E}" type="presOf" srcId="{871F3D3C-CA72-4379-A66C-55746BECFBC2}" destId="{69E4CC25-AFF2-4B97-90CB-03F94FA28356}" srcOrd="0" destOrd="0" presId="urn:microsoft.com/office/officeart/2008/layout/IncreasingCircleProcess"/>
    <dgm:cxn modelId="{87E6D5D8-27D5-43DF-9C08-C38F3C70B3E8}" srcId="{332ECD1F-B538-457E-9D1E-0A942D557E3F}" destId="{D562303F-0177-4F0D-89C4-C6393A841EA6}" srcOrd="4" destOrd="0" parTransId="{8638C1E7-967E-4AAB-B915-C5F3A464F170}" sibTransId="{DE34E176-9F36-430A-8D25-A9188FA2A5F5}"/>
    <dgm:cxn modelId="{DDDA28E5-988D-4937-A169-D6705B420FD6}" srcId="{332ECD1F-B538-457E-9D1E-0A942D557E3F}" destId="{DA53C202-D649-4929-8F9A-AA377F9E67E3}" srcOrd="0" destOrd="0" parTransId="{AA1C210B-67C7-4BB1-98B6-3748B9801452}" sibTransId="{6A147CD4-B723-4E16-88EC-3C6C644E8231}"/>
    <dgm:cxn modelId="{A7F6A6E6-0006-4AC4-804B-E2248323D4E1}" srcId="{26E222CC-70CD-4B79-B833-28D4BA951B2B}" destId="{BD1B2F2A-F0E3-43BE-979F-268EA6BAA25C}" srcOrd="2" destOrd="0" parTransId="{99DEC38C-C64A-443B-A9F1-651933DBA140}" sibTransId="{3D4EB3C8-0F77-47CA-AD77-C802AABF4AA2}"/>
    <dgm:cxn modelId="{3AA6C5E9-18D6-4D93-BB22-7D7CB9726F63}" srcId="{332ECD1F-B538-457E-9D1E-0A942D557E3F}" destId="{2F3001D7-C062-49F6-A7AA-D14EBC6A857B}" srcOrd="2" destOrd="0" parTransId="{B5E4138A-F80A-48DF-AEBC-39E7BE81E1FE}" sibTransId="{688BE806-7067-4568-80B8-B4E7B181B98A}"/>
    <dgm:cxn modelId="{765AF9E9-0420-4299-923E-22B62D2E2208}" srcId="{FF3D8D65-D4A6-4C93-B800-EDF5925996E9}" destId="{5D6F48BE-D31B-4E88-898F-9AAE6FC474D9}" srcOrd="2" destOrd="0" parTransId="{37BEEA51-BAF5-46C3-B16F-3BE03CA15720}" sibTransId="{EDB2B706-F16E-472E-AA3B-172401EF8D99}"/>
    <dgm:cxn modelId="{37CD7CED-62FA-4542-8AA1-E8A860C85504}" type="presOf" srcId="{180F0A55-0615-45EE-9E16-9A75FE8FD9C9}" destId="{9E71CF8B-4ABC-4521-B040-F2DA5B40BDD5}" srcOrd="0" destOrd="7" presId="urn:microsoft.com/office/officeart/2008/layout/IncreasingCircleProcess"/>
    <dgm:cxn modelId="{FE7923F5-AF7E-4C23-91EC-40EF00BCD415}" type="presOf" srcId="{BB6673EB-A8FB-4248-A9D4-99D2C838E514}" destId="{69E4CC25-AFF2-4B97-90CB-03F94FA28356}" srcOrd="0" destOrd="1" presId="urn:microsoft.com/office/officeart/2008/layout/IncreasingCircleProcess"/>
    <dgm:cxn modelId="{1F52753E-B1F4-4BE2-918A-EE1041CFFCB3}" type="presParOf" srcId="{1CD08DDC-26A7-42A7-A48E-148AE893F65C}" destId="{3AD8B86C-FC2E-4D83-96B6-67BB6B1F223F}" srcOrd="0" destOrd="0" presId="urn:microsoft.com/office/officeart/2008/layout/IncreasingCircleProcess"/>
    <dgm:cxn modelId="{FEA92DFA-E2AF-467D-92B5-6430F8C8B2AF}" type="presParOf" srcId="{3AD8B86C-FC2E-4D83-96B6-67BB6B1F223F}" destId="{B8B4AE3A-F8A5-42A6-A674-6A93FA9C7C5C}" srcOrd="0" destOrd="0" presId="urn:microsoft.com/office/officeart/2008/layout/IncreasingCircleProcess"/>
    <dgm:cxn modelId="{428BDA9A-FD84-415B-BB47-21A3DE9C821A}" type="presParOf" srcId="{3AD8B86C-FC2E-4D83-96B6-67BB6B1F223F}" destId="{6F6FC7A9-B7C7-4DD5-8434-392621991983}" srcOrd="1" destOrd="0" presId="urn:microsoft.com/office/officeart/2008/layout/IncreasingCircleProcess"/>
    <dgm:cxn modelId="{66F7A575-D751-45B1-B870-FD02D906AAB8}" type="presParOf" srcId="{3AD8B86C-FC2E-4D83-96B6-67BB6B1F223F}" destId="{69E4CC25-AFF2-4B97-90CB-03F94FA28356}" srcOrd="2" destOrd="0" presId="urn:microsoft.com/office/officeart/2008/layout/IncreasingCircleProcess"/>
    <dgm:cxn modelId="{9DD3C274-ACCD-4681-BB13-1A7054A20AFE}" type="presParOf" srcId="{3AD8B86C-FC2E-4D83-96B6-67BB6B1F223F}" destId="{2B0347B5-83D5-475B-A48B-CCB51E74DA86}" srcOrd="3" destOrd="0" presId="urn:microsoft.com/office/officeart/2008/layout/IncreasingCircleProcess"/>
    <dgm:cxn modelId="{25AF0624-4CCA-494C-B2BE-557A4F5111D7}" type="presParOf" srcId="{1CD08DDC-26A7-42A7-A48E-148AE893F65C}" destId="{72816CB3-A529-495A-8607-2DABC3356CED}" srcOrd="1" destOrd="0" presId="urn:microsoft.com/office/officeart/2008/layout/IncreasingCircleProcess"/>
    <dgm:cxn modelId="{4D1F56DE-1820-4347-9906-296C00DE2F4C}" type="presParOf" srcId="{1CD08DDC-26A7-42A7-A48E-148AE893F65C}" destId="{7E91114C-6CF2-437F-9707-6D168E476A49}" srcOrd="2" destOrd="0" presId="urn:microsoft.com/office/officeart/2008/layout/IncreasingCircleProcess"/>
    <dgm:cxn modelId="{D30BD79D-E2C7-45BD-99B2-FD92B7BA8849}" type="presParOf" srcId="{7E91114C-6CF2-437F-9707-6D168E476A49}" destId="{22461686-DD32-4083-B917-9383B2A2CFE2}" srcOrd="0" destOrd="0" presId="urn:microsoft.com/office/officeart/2008/layout/IncreasingCircleProcess"/>
    <dgm:cxn modelId="{E9793C97-8F09-4336-8D91-9C8E571ACC1B}" type="presParOf" srcId="{7E91114C-6CF2-437F-9707-6D168E476A49}" destId="{928CB1C8-4815-4955-8187-A5AC10F0F930}" srcOrd="1" destOrd="0" presId="urn:microsoft.com/office/officeart/2008/layout/IncreasingCircleProcess"/>
    <dgm:cxn modelId="{9AF9A61A-D029-4087-95FC-C779CA57B2C7}" type="presParOf" srcId="{7E91114C-6CF2-437F-9707-6D168E476A49}" destId="{5549BD69-39B4-487C-94EA-CED717D232FE}" srcOrd="2" destOrd="0" presId="urn:microsoft.com/office/officeart/2008/layout/IncreasingCircleProcess"/>
    <dgm:cxn modelId="{27FBBB28-8F4B-4493-9ABD-FA43D3E05754}" type="presParOf" srcId="{7E91114C-6CF2-437F-9707-6D168E476A49}" destId="{C994DB1D-4258-46C6-B8CB-B32564169464}" srcOrd="3" destOrd="0" presId="urn:microsoft.com/office/officeart/2008/layout/IncreasingCircleProcess"/>
    <dgm:cxn modelId="{C3687B3A-FCCC-480A-B6A1-717694330E03}" type="presParOf" srcId="{1CD08DDC-26A7-42A7-A48E-148AE893F65C}" destId="{57D30C95-7E32-4149-80FE-ABDCE464B000}" srcOrd="3" destOrd="0" presId="urn:microsoft.com/office/officeart/2008/layout/IncreasingCircleProcess"/>
    <dgm:cxn modelId="{6B7D02B5-F744-4785-9B98-33010654A147}" type="presParOf" srcId="{1CD08DDC-26A7-42A7-A48E-148AE893F65C}" destId="{51601F8E-0F90-43D4-A180-2691DBDE21C7}" srcOrd="4" destOrd="0" presId="urn:microsoft.com/office/officeart/2008/layout/IncreasingCircleProcess"/>
    <dgm:cxn modelId="{3BFA0E19-2B27-4F5A-A627-8FC99ACDFA3F}" type="presParOf" srcId="{51601F8E-0F90-43D4-A180-2691DBDE21C7}" destId="{070A37C0-B33A-4ED2-8D8B-CE49AEE5490A}" srcOrd="0" destOrd="0" presId="urn:microsoft.com/office/officeart/2008/layout/IncreasingCircleProcess"/>
    <dgm:cxn modelId="{0B3F5A72-ABF6-4BCD-9C4D-A98CB984AB8E}" type="presParOf" srcId="{51601F8E-0F90-43D4-A180-2691DBDE21C7}" destId="{1DEC77B6-8A12-463D-A6BB-C6F44B1ECE48}" srcOrd="1" destOrd="0" presId="urn:microsoft.com/office/officeart/2008/layout/IncreasingCircleProcess"/>
    <dgm:cxn modelId="{7681B695-0E41-4DD0-B6AD-CAE818F143EA}" type="presParOf" srcId="{51601F8E-0F90-43D4-A180-2691DBDE21C7}" destId="{9E71CF8B-4ABC-4521-B040-F2DA5B40BDD5}" srcOrd="2" destOrd="0" presId="urn:microsoft.com/office/officeart/2008/layout/IncreasingCircleProcess"/>
    <dgm:cxn modelId="{F007ECD8-A360-41A6-838C-75634777BE81}" type="presParOf" srcId="{51601F8E-0F90-43D4-A180-2691DBDE21C7}" destId="{C1D86FA0-62CE-4227-94F5-9E010177108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06901C9-B591-4D68-95F1-C4614B0158E9}"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ADD4817E-46BB-4A1E-8558-58D79801C8ED}">
      <dgm:prSet phldrT="[Text]"/>
      <dgm:spPr/>
      <dgm:t>
        <a:bodyPr/>
        <a:lstStyle/>
        <a:p>
          <a:r>
            <a:rPr lang="en-US" dirty="0"/>
            <a:t>Admissible</a:t>
          </a:r>
        </a:p>
      </dgm:t>
    </dgm:pt>
    <dgm:pt modelId="{81661FC0-1BD3-434A-AA24-A23691E47293}" type="parTrans" cxnId="{51AE4400-B00F-41AA-8B5A-AB0F5BF7BEC8}">
      <dgm:prSet/>
      <dgm:spPr/>
      <dgm:t>
        <a:bodyPr/>
        <a:lstStyle/>
        <a:p>
          <a:endParaRPr lang="en-US"/>
        </a:p>
      </dgm:t>
    </dgm:pt>
    <dgm:pt modelId="{5DD98AFC-7E00-46F9-A922-2AB71058F905}" type="sibTrans" cxnId="{51AE4400-B00F-41AA-8B5A-AB0F5BF7BEC8}">
      <dgm:prSet/>
      <dgm:spPr/>
      <dgm:t>
        <a:bodyPr/>
        <a:lstStyle/>
        <a:p>
          <a:endParaRPr lang="en-US"/>
        </a:p>
      </dgm:t>
    </dgm:pt>
    <dgm:pt modelId="{F4A883FF-AF53-4F24-AB72-A3149DD782CF}">
      <dgm:prSet phldrT="[Text]"/>
      <dgm:spPr/>
      <dgm:t>
        <a:bodyPr/>
        <a:lstStyle/>
        <a:p>
          <a:r>
            <a:rPr lang="en-US" dirty="0"/>
            <a:t>Evidence must be related to the fact being proved.</a:t>
          </a:r>
        </a:p>
      </dgm:t>
    </dgm:pt>
    <dgm:pt modelId="{AD6DF64D-1773-4F7F-A6F3-BF4208663FDE}" type="parTrans" cxnId="{7EBA268B-E7B0-4163-BF2E-A579F902695D}">
      <dgm:prSet/>
      <dgm:spPr/>
      <dgm:t>
        <a:bodyPr/>
        <a:lstStyle/>
        <a:p>
          <a:endParaRPr lang="en-US"/>
        </a:p>
      </dgm:t>
    </dgm:pt>
    <dgm:pt modelId="{D54F7B8E-0112-4984-BA23-95889458043E}" type="sibTrans" cxnId="{7EBA268B-E7B0-4163-BF2E-A579F902695D}">
      <dgm:prSet/>
      <dgm:spPr/>
      <dgm:t>
        <a:bodyPr/>
        <a:lstStyle/>
        <a:p>
          <a:endParaRPr lang="en-US"/>
        </a:p>
      </dgm:t>
    </dgm:pt>
    <dgm:pt modelId="{16E8860B-A7BC-47E9-B397-2EA4D7DEFEC1}">
      <dgm:prSet phldrT="[Text]"/>
      <dgm:spPr/>
      <dgm:t>
        <a:bodyPr/>
        <a:lstStyle/>
        <a:p>
          <a:r>
            <a:rPr lang="en-US" dirty="0"/>
            <a:t>Authentic</a:t>
          </a:r>
        </a:p>
      </dgm:t>
    </dgm:pt>
    <dgm:pt modelId="{86B708DA-28FF-4AF5-96BD-19EAFACC59E5}" type="parTrans" cxnId="{05BC5EED-D02A-4B28-866A-38CC23464EE9}">
      <dgm:prSet/>
      <dgm:spPr/>
      <dgm:t>
        <a:bodyPr/>
        <a:lstStyle/>
        <a:p>
          <a:endParaRPr lang="en-US"/>
        </a:p>
      </dgm:t>
    </dgm:pt>
    <dgm:pt modelId="{8985A9F4-0C3A-4D42-A6E7-35A36F8BCA0F}" type="sibTrans" cxnId="{05BC5EED-D02A-4B28-866A-38CC23464EE9}">
      <dgm:prSet/>
      <dgm:spPr/>
      <dgm:t>
        <a:bodyPr/>
        <a:lstStyle/>
        <a:p>
          <a:endParaRPr lang="en-US"/>
        </a:p>
      </dgm:t>
    </dgm:pt>
    <dgm:pt modelId="{CCF810DD-CD7F-4E9C-AF58-F7089169E6A7}">
      <dgm:prSet phldrT="[Text]"/>
      <dgm:spPr/>
      <dgm:t>
        <a:bodyPr/>
        <a:lstStyle/>
        <a:p>
          <a:r>
            <a:rPr lang="en-US" dirty="0"/>
            <a:t>Evidence must be real and must be related to the incident in a proper way.</a:t>
          </a:r>
        </a:p>
      </dgm:t>
    </dgm:pt>
    <dgm:pt modelId="{E9C6745C-3EF5-4AEF-937F-63EF811DC97E}" type="parTrans" cxnId="{84011506-A082-41CD-BBAC-26FB03DD3B04}">
      <dgm:prSet/>
      <dgm:spPr/>
      <dgm:t>
        <a:bodyPr/>
        <a:lstStyle/>
        <a:p>
          <a:endParaRPr lang="en-US"/>
        </a:p>
      </dgm:t>
    </dgm:pt>
    <dgm:pt modelId="{D2DF534D-354E-49A2-8814-161B00E03F8A}" type="sibTrans" cxnId="{84011506-A082-41CD-BBAC-26FB03DD3B04}">
      <dgm:prSet/>
      <dgm:spPr/>
      <dgm:t>
        <a:bodyPr/>
        <a:lstStyle/>
        <a:p>
          <a:endParaRPr lang="en-US"/>
        </a:p>
      </dgm:t>
    </dgm:pt>
    <dgm:pt modelId="{05BA5922-3865-44C0-99F5-9ED5E1A161C0}">
      <dgm:prSet phldrT="[Text]"/>
      <dgm:spPr/>
      <dgm:t>
        <a:bodyPr/>
        <a:lstStyle/>
        <a:p>
          <a:r>
            <a:rPr lang="en-US" dirty="0"/>
            <a:t>Complete</a:t>
          </a:r>
        </a:p>
      </dgm:t>
    </dgm:pt>
    <dgm:pt modelId="{297804E9-ADBD-4F11-A24B-A3587D8C86D4}" type="parTrans" cxnId="{14A4975B-A098-42D0-B7DD-2FA10BF99D27}">
      <dgm:prSet/>
      <dgm:spPr/>
      <dgm:t>
        <a:bodyPr/>
        <a:lstStyle/>
        <a:p>
          <a:endParaRPr lang="en-US"/>
        </a:p>
      </dgm:t>
    </dgm:pt>
    <dgm:pt modelId="{B066EACB-F1B6-4A15-9BF0-5EE780F1751A}" type="sibTrans" cxnId="{14A4975B-A098-42D0-B7DD-2FA10BF99D27}">
      <dgm:prSet/>
      <dgm:spPr/>
      <dgm:t>
        <a:bodyPr/>
        <a:lstStyle/>
        <a:p>
          <a:endParaRPr lang="en-US"/>
        </a:p>
      </dgm:t>
    </dgm:pt>
    <dgm:pt modelId="{28445CFE-3E19-4EBF-97CB-97737E4CE4CD}">
      <dgm:prSet phldrT="[Text]"/>
      <dgm:spPr/>
      <dgm:t>
        <a:bodyPr/>
        <a:lstStyle/>
        <a:p>
          <a:r>
            <a:rPr lang="en-IN" dirty="0"/>
            <a:t>	</a:t>
          </a:r>
          <a:endParaRPr lang="en-US" dirty="0"/>
        </a:p>
      </dgm:t>
    </dgm:pt>
    <dgm:pt modelId="{8C11D1FF-5F6D-4784-B39E-01B1C4922284}" type="parTrans" cxnId="{030316F0-0A3F-4BB6-8A59-C6B47567EF74}">
      <dgm:prSet/>
      <dgm:spPr/>
      <dgm:t>
        <a:bodyPr/>
        <a:lstStyle/>
        <a:p>
          <a:endParaRPr lang="en-US"/>
        </a:p>
      </dgm:t>
    </dgm:pt>
    <dgm:pt modelId="{FE8A343B-88F9-4D95-82D9-401E8C5E5A08}" type="sibTrans" cxnId="{030316F0-0A3F-4BB6-8A59-C6B47567EF74}">
      <dgm:prSet/>
      <dgm:spPr/>
      <dgm:t>
        <a:bodyPr/>
        <a:lstStyle/>
        <a:p>
          <a:endParaRPr lang="en-US"/>
        </a:p>
      </dgm:t>
    </dgm:pt>
    <dgm:pt modelId="{0A40A177-8098-4BF0-BCBD-05725AD61B6E}">
      <dgm:prSet phldrT="[Text]"/>
      <dgm:spPr/>
      <dgm:t>
        <a:bodyPr/>
        <a:lstStyle/>
        <a:p>
          <a:r>
            <a:rPr lang="en-US" dirty="0"/>
            <a:t>Reliable</a:t>
          </a:r>
        </a:p>
      </dgm:t>
    </dgm:pt>
    <dgm:pt modelId="{86B3683A-30F1-4FCF-BFC9-750610A85153}" type="parTrans" cxnId="{49856A98-948F-4180-B5D2-8A3741EE7577}">
      <dgm:prSet/>
      <dgm:spPr/>
      <dgm:t>
        <a:bodyPr/>
        <a:lstStyle/>
        <a:p>
          <a:endParaRPr lang="en-US"/>
        </a:p>
      </dgm:t>
    </dgm:pt>
    <dgm:pt modelId="{31C64561-DBF6-4638-9BD8-E839DC958F6C}" type="sibTrans" cxnId="{49856A98-948F-4180-B5D2-8A3741EE7577}">
      <dgm:prSet/>
      <dgm:spPr/>
      <dgm:t>
        <a:bodyPr/>
        <a:lstStyle/>
        <a:p>
          <a:endParaRPr lang="en-US"/>
        </a:p>
      </dgm:t>
    </dgm:pt>
    <dgm:pt modelId="{E652616D-997A-4866-A2BF-A42C86EF8CAB}">
      <dgm:prSet phldrT="[Text]"/>
      <dgm:spPr/>
      <dgm:t>
        <a:bodyPr/>
        <a:lstStyle/>
        <a:p>
          <a:r>
            <a:rPr lang="en-US" dirty="0"/>
            <a:t>There must be no doubt about the authenticity or veracity of the evidence.</a:t>
          </a:r>
        </a:p>
      </dgm:t>
    </dgm:pt>
    <dgm:pt modelId="{70AFCE43-E3EC-44F0-AD9C-A1CEE04FA812}" type="parTrans" cxnId="{55F3F5F3-C275-47D2-9EBC-C88B8FAC7456}">
      <dgm:prSet/>
      <dgm:spPr/>
      <dgm:t>
        <a:bodyPr/>
        <a:lstStyle/>
        <a:p>
          <a:endParaRPr lang="en-US"/>
        </a:p>
      </dgm:t>
    </dgm:pt>
    <dgm:pt modelId="{E173FEDD-8A67-448F-BEAF-41AED2EAEEFA}" type="sibTrans" cxnId="{55F3F5F3-C275-47D2-9EBC-C88B8FAC7456}">
      <dgm:prSet/>
      <dgm:spPr/>
      <dgm:t>
        <a:bodyPr/>
        <a:lstStyle/>
        <a:p>
          <a:endParaRPr lang="en-US"/>
        </a:p>
      </dgm:t>
    </dgm:pt>
    <dgm:pt modelId="{6CB7637D-84FE-4961-93CD-F562566C17FA}">
      <dgm:prSet phldrT="[Text]"/>
      <dgm:spPr/>
      <dgm:t>
        <a:bodyPr/>
        <a:lstStyle/>
        <a:p>
          <a:r>
            <a:rPr lang="en-US" dirty="0"/>
            <a:t>Believable</a:t>
          </a:r>
        </a:p>
      </dgm:t>
    </dgm:pt>
    <dgm:pt modelId="{B3D5794A-808D-4906-B2C0-2989287CDA64}" type="parTrans" cxnId="{CE6E0BA4-0796-48A9-9F93-D181D1CD1A52}">
      <dgm:prSet/>
      <dgm:spPr/>
      <dgm:t>
        <a:bodyPr/>
        <a:lstStyle/>
        <a:p>
          <a:endParaRPr lang="en-US"/>
        </a:p>
      </dgm:t>
    </dgm:pt>
    <dgm:pt modelId="{C6660E3D-FC15-429C-9D06-9734DCBA5807}" type="sibTrans" cxnId="{CE6E0BA4-0796-48A9-9F93-D181D1CD1A52}">
      <dgm:prSet/>
      <dgm:spPr/>
      <dgm:t>
        <a:bodyPr/>
        <a:lstStyle/>
        <a:p>
          <a:endParaRPr lang="en-US"/>
        </a:p>
      </dgm:t>
    </dgm:pt>
    <dgm:pt modelId="{2E812B03-6D40-44A0-8C5D-995A8BF59ABD}">
      <dgm:prSet phldrT="[Text]"/>
      <dgm:spPr/>
      <dgm:t>
        <a:bodyPr/>
        <a:lstStyle/>
        <a:p>
          <a:r>
            <a:rPr lang="en-US" dirty="0"/>
            <a:t>Evidence must be clear and understandable by the judges.</a:t>
          </a:r>
        </a:p>
      </dgm:t>
    </dgm:pt>
    <dgm:pt modelId="{4A856CA5-3553-446A-811B-66470F08DAD0}" type="parTrans" cxnId="{0388DB50-F3A8-4B19-BBE8-3390CA07AC85}">
      <dgm:prSet/>
      <dgm:spPr/>
      <dgm:t>
        <a:bodyPr/>
        <a:lstStyle/>
        <a:p>
          <a:endParaRPr lang="en-US"/>
        </a:p>
      </dgm:t>
    </dgm:pt>
    <dgm:pt modelId="{81A3F425-A412-444C-A44F-1638D656B07C}" type="sibTrans" cxnId="{0388DB50-F3A8-4B19-BBE8-3390CA07AC85}">
      <dgm:prSet/>
      <dgm:spPr/>
      <dgm:t>
        <a:bodyPr/>
        <a:lstStyle/>
        <a:p>
          <a:endParaRPr lang="en-US"/>
        </a:p>
      </dgm:t>
    </dgm:pt>
    <dgm:pt modelId="{08041AA7-43AB-42D1-B4E3-1743CB5B7DB9}" type="pres">
      <dgm:prSet presAssocID="{606901C9-B591-4D68-95F1-C4614B0158E9}" presName="diagram" presStyleCnt="0">
        <dgm:presLayoutVars>
          <dgm:dir/>
          <dgm:resizeHandles val="exact"/>
        </dgm:presLayoutVars>
      </dgm:prSet>
      <dgm:spPr/>
    </dgm:pt>
    <dgm:pt modelId="{B926613B-D837-4824-ADFE-A6034EF981AF}" type="pres">
      <dgm:prSet presAssocID="{ADD4817E-46BB-4A1E-8558-58D79801C8ED}" presName="node" presStyleLbl="node1" presStyleIdx="0" presStyleCnt="5">
        <dgm:presLayoutVars>
          <dgm:bulletEnabled val="1"/>
        </dgm:presLayoutVars>
      </dgm:prSet>
      <dgm:spPr/>
    </dgm:pt>
    <dgm:pt modelId="{BE2D5AEA-B33C-4074-AE59-C78D0F4388D2}" type="pres">
      <dgm:prSet presAssocID="{5DD98AFC-7E00-46F9-A922-2AB71058F905}" presName="sibTrans" presStyleCnt="0"/>
      <dgm:spPr/>
    </dgm:pt>
    <dgm:pt modelId="{189ABAD3-CDFC-4934-BF76-E3A26863ABDC}" type="pres">
      <dgm:prSet presAssocID="{16E8860B-A7BC-47E9-B397-2EA4D7DEFEC1}" presName="node" presStyleLbl="node1" presStyleIdx="1" presStyleCnt="5">
        <dgm:presLayoutVars>
          <dgm:bulletEnabled val="1"/>
        </dgm:presLayoutVars>
      </dgm:prSet>
      <dgm:spPr/>
    </dgm:pt>
    <dgm:pt modelId="{512C811A-60A5-4E8E-9E16-4B9442D48D52}" type="pres">
      <dgm:prSet presAssocID="{8985A9F4-0C3A-4D42-A6E7-35A36F8BCA0F}" presName="sibTrans" presStyleCnt="0"/>
      <dgm:spPr/>
    </dgm:pt>
    <dgm:pt modelId="{76FC4851-C43E-4F54-B345-BB081171262C}" type="pres">
      <dgm:prSet presAssocID="{05BA5922-3865-44C0-99F5-9ED5E1A161C0}" presName="node" presStyleLbl="node1" presStyleIdx="2" presStyleCnt="5">
        <dgm:presLayoutVars>
          <dgm:bulletEnabled val="1"/>
        </dgm:presLayoutVars>
      </dgm:prSet>
      <dgm:spPr/>
    </dgm:pt>
    <dgm:pt modelId="{844C431A-AB43-43A7-B349-8FE56A11DAC9}" type="pres">
      <dgm:prSet presAssocID="{B066EACB-F1B6-4A15-9BF0-5EE780F1751A}" presName="sibTrans" presStyleCnt="0"/>
      <dgm:spPr/>
    </dgm:pt>
    <dgm:pt modelId="{751EA937-F0C7-4A70-A9B6-79AF47313D39}" type="pres">
      <dgm:prSet presAssocID="{0A40A177-8098-4BF0-BCBD-05725AD61B6E}" presName="node" presStyleLbl="node1" presStyleIdx="3" presStyleCnt="5">
        <dgm:presLayoutVars>
          <dgm:bulletEnabled val="1"/>
        </dgm:presLayoutVars>
      </dgm:prSet>
      <dgm:spPr/>
    </dgm:pt>
    <dgm:pt modelId="{ACF814F6-BBEE-493E-9EE2-CEF5A5DFB419}" type="pres">
      <dgm:prSet presAssocID="{31C64561-DBF6-4638-9BD8-E839DC958F6C}" presName="sibTrans" presStyleCnt="0"/>
      <dgm:spPr/>
    </dgm:pt>
    <dgm:pt modelId="{2E6E4847-FCF3-4A32-9C92-5D7D50E86ED9}" type="pres">
      <dgm:prSet presAssocID="{6CB7637D-84FE-4961-93CD-F562566C17FA}" presName="node" presStyleLbl="node1" presStyleIdx="4" presStyleCnt="5">
        <dgm:presLayoutVars>
          <dgm:bulletEnabled val="1"/>
        </dgm:presLayoutVars>
      </dgm:prSet>
      <dgm:spPr/>
    </dgm:pt>
  </dgm:ptLst>
  <dgm:cxnLst>
    <dgm:cxn modelId="{51AE4400-B00F-41AA-8B5A-AB0F5BF7BEC8}" srcId="{606901C9-B591-4D68-95F1-C4614B0158E9}" destId="{ADD4817E-46BB-4A1E-8558-58D79801C8ED}" srcOrd="0" destOrd="0" parTransId="{81661FC0-1BD3-434A-AA24-A23691E47293}" sibTransId="{5DD98AFC-7E00-46F9-A922-2AB71058F905}"/>
    <dgm:cxn modelId="{84011506-A082-41CD-BBAC-26FB03DD3B04}" srcId="{16E8860B-A7BC-47E9-B397-2EA4D7DEFEC1}" destId="{CCF810DD-CD7F-4E9C-AF58-F7089169E6A7}" srcOrd="0" destOrd="0" parTransId="{E9C6745C-3EF5-4AEF-937F-63EF811DC97E}" sibTransId="{D2DF534D-354E-49A2-8814-161B00E03F8A}"/>
    <dgm:cxn modelId="{F8A2590A-196A-4D07-BC63-4FB51B5F08C0}" type="presOf" srcId="{ADD4817E-46BB-4A1E-8558-58D79801C8ED}" destId="{B926613B-D837-4824-ADFE-A6034EF981AF}" srcOrd="0" destOrd="0" presId="urn:microsoft.com/office/officeart/2005/8/layout/default"/>
    <dgm:cxn modelId="{D345790F-C0D6-4AC5-B805-9182DB292CCC}" type="presOf" srcId="{05BA5922-3865-44C0-99F5-9ED5E1A161C0}" destId="{76FC4851-C43E-4F54-B345-BB081171262C}" srcOrd="0" destOrd="0" presId="urn:microsoft.com/office/officeart/2005/8/layout/default"/>
    <dgm:cxn modelId="{D18DBE15-ABD4-45E9-A100-A3C23248F36E}" type="presOf" srcId="{E652616D-997A-4866-A2BF-A42C86EF8CAB}" destId="{751EA937-F0C7-4A70-A9B6-79AF47313D39}" srcOrd="0" destOrd="1" presId="urn:microsoft.com/office/officeart/2005/8/layout/default"/>
    <dgm:cxn modelId="{BE13DC26-EF3D-4EDD-801E-4867C9813EAB}" type="presOf" srcId="{F4A883FF-AF53-4F24-AB72-A3149DD782CF}" destId="{B926613B-D837-4824-ADFE-A6034EF981AF}" srcOrd="0" destOrd="1" presId="urn:microsoft.com/office/officeart/2005/8/layout/default"/>
    <dgm:cxn modelId="{15D6712E-32EB-4A0E-9934-7FC81481C7BD}" type="presOf" srcId="{606901C9-B591-4D68-95F1-C4614B0158E9}" destId="{08041AA7-43AB-42D1-B4E3-1743CB5B7DB9}" srcOrd="0" destOrd="0" presId="urn:microsoft.com/office/officeart/2005/8/layout/default"/>
    <dgm:cxn modelId="{14A4975B-A098-42D0-B7DD-2FA10BF99D27}" srcId="{606901C9-B591-4D68-95F1-C4614B0158E9}" destId="{05BA5922-3865-44C0-99F5-9ED5E1A161C0}" srcOrd="2" destOrd="0" parTransId="{297804E9-ADBD-4F11-A24B-A3587D8C86D4}" sibTransId="{B066EACB-F1B6-4A15-9BF0-5EE780F1751A}"/>
    <dgm:cxn modelId="{03AA4641-535D-4F58-86AB-A3D6F7F17B1A}" type="presOf" srcId="{6CB7637D-84FE-4961-93CD-F562566C17FA}" destId="{2E6E4847-FCF3-4A32-9C92-5D7D50E86ED9}" srcOrd="0" destOrd="0" presId="urn:microsoft.com/office/officeart/2005/8/layout/default"/>
    <dgm:cxn modelId="{0388DB50-F3A8-4B19-BBE8-3390CA07AC85}" srcId="{6CB7637D-84FE-4961-93CD-F562566C17FA}" destId="{2E812B03-6D40-44A0-8C5D-995A8BF59ABD}" srcOrd="0" destOrd="0" parTransId="{4A856CA5-3553-446A-811B-66470F08DAD0}" sibTransId="{81A3F425-A412-444C-A44F-1638D656B07C}"/>
    <dgm:cxn modelId="{7EBA268B-E7B0-4163-BF2E-A579F902695D}" srcId="{ADD4817E-46BB-4A1E-8558-58D79801C8ED}" destId="{F4A883FF-AF53-4F24-AB72-A3149DD782CF}" srcOrd="0" destOrd="0" parTransId="{AD6DF64D-1773-4F7F-A6F3-BF4208663FDE}" sibTransId="{D54F7B8E-0112-4984-BA23-95889458043E}"/>
    <dgm:cxn modelId="{49856A98-948F-4180-B5D2-8A3741EE7577}" srcId="{606901C9-B591-4D68-95F1-C4614B0158E9}" destId="{0A40A177-8098-4BF0-BCBD-05725AD61B6E}" srcOrd="3" destOrd="0" parTransId="{86B3683A-30F1-4FCF-BFC9-750610A85153}" sibTransId="{31C64561-DBF6-4638-9BD8-E839DC958F6C}"/>
    <dgm:cxn modelId="{69A6A5A1-4CD0-47FC-A69A-5C673814854D}" type="presOf" srcId="{0A40A177-8098-4BF0-BCBD-05725AD61B6E}" destId="{751EA937-F0C7-4A70-A9B6-79AF47313D39}" srcOrd="0" destOrd="0" presId="urn:microsoft.com/office/officeart/2005/8/layout/default"/>
    <dgm:cxn modelId="{CE6E0BA4-0796-48A9-9F93-D181D1CD1A52}" srcId="{606901C9-B591-4D68-95F1-C4614B0158E9}" destId="{6CB7637D-84FE-4961-93CD-F562566C17FA}" srcOrd="4" destOrd="0" parTransId="{B3D5794A-808D-4906-B2C0-2989287CDA64}" sibTransId="{C6660E3D-FC15-429C-9D06-9734DCBA5807}"/>
    <dgm:cxn modelId="{401001D7-0D49-4767-813B-7CCFBA02D058}" type="presOf" srcId="{28445CFE-3E19-4EBF-97CB-97737E4CE4CD}" destId="{76FC4851-C43E-4F54-B345-BB081171262C}" srcOrd="0" destOrd="1" presId="urn:microsoft.com/office/officeart/2005/8/layout/default"/>
    <dgm:cxn modelId="{318F67D8-1C8A-4234-B7E1-D803CAEA636B}" type="presOf" srcId="{16E8860B-A7BC-47E9-B397-2EA4D7DEFEC1}" destId="{189ABAD3-CDFC-4934-BF76-E3A26863ABDC}" srcOrd="0" destOrd="0" presId="urn:microsoft.com/office/officeart/2005/8/layout/default"/>
    <dgm:cxn modelId="{E62B87DC-E55A-4463-9D01-78E6CFA6121C}" type="presOf" srcId="{CCF810DD-CD7F-4E9C-AF58-F7089169E6A7}" destId="{189ABAD3-CDFC-4934-BF76-E3A26863ABDC}" srcOrd="0" destOrd="1" presId="urn:microsoft.com/office/officeart/2005/8/layout/default"/>
    <dgm:cxn modelId="{3FB6F8EB-4FA1-4D84-87E9-F345817AD938}" type="presOf" srcId="{2E812B03-6D40-44A0-8C5D-995A8BF59ABD}" destId="{2E6E4847-FCF3-4A32-9C92-5D7D50E86ED9}" srcOrd="0" destOrd="1" presId="urn:microsoft.com/office/officeart/2005/8/layout/default"/>
    <dgm:cxn modelId="{05BC5EED-D02A-4B28-866A-38CC23464EE9}" srcId="{606901C9-B591-4D68-95F1-C4614B0158E9}" destId="{16E8860B-A7BC-47E9-B397-2EA4D7DEFEC1}" srcOrd="1" destOrd="0" parTransId="{86B708DA-28FF-4AF5-96BD-19EAFACC59E5}" sibTransId="{8985A9F4-0C3A-4D42-A6E7-35A36F8BCA0F}"/>
    <dgm:cxn modelId="{030316F0-0A3F-4BB6-8A59-C6B47567EF74}" srcId="{05BA5922-3865-44C0-99F5-9ED5E1A161C0}" destId="{28445CFE-3E19-4EBF-97CB-97737E4CE4CD}" srcOrd="0" destOrd="0" parTransId="{8C11D1FF-5F6D-4784-B39E-01B1C4922284}" sibTransId="{FE8A343B-88F9-4D95-82D9-401E8C5E5A08}"/>
    <dgm:cxn modelId="{55F3F5F3-C275-47D2-9EBC-C88B8FAC7456}" srcId="{0A40A177-8098-4BF0-BCBD-05725AD61B6E}" destId="{E652616D-997A-4866-A2BF-A42C86EF8CAB}" srcOrd="0" destOrd="0" parTransId="{70AFCE43-E3EC-44F0-AD9C-A1CEE04FA812}" sibTransId="{E173FEDD-8A67-448F-BEAF-41AED2EAEEFA}"/>
    <dgm:cxn modelId="{0FFDD3B1-08D6-4E9F-BA9D-7613FF3EF5C0}" type="presParOf" srcId="{08041AA7-43AB-42D1-B4E3-1743CB5B7DB9}" destId="{B926613B-D837-4824-ADFE-A6034EF981AF}" srcOrd="0" destOrd="0" presId="urn:microsoft.com/office/officeart/2005/8/layout/default"/>
    <dgm:cxn modelId="{535F5BA8-0B54-40BB-8EC2-E84081B637BD}" type="presParOf" srcId="{08041AA7-43AB-42D1-B4E3-1743CB5B7DB9}" destId="{BE2D5AEA-B33C-4074-AE59-C78D0F4388D2}" srcOrd="1" destOrd="0" presId="urn:microsoft.com/office/officeart/2005/8/layout/default"/>
    <dgm:cxn modelId="{B78F630E-EB08-4FC4-B31A-7C685B65194C}" type="presParOf" srcId="{08041AA7-43AB-42D1-B4E3-1743CB5B7DB9}" destId="{189ABAD3-CDFC-4934-BF76-E3A26863ABDC}" srcOrd="2" destOrd="0" presId="urn:microsoft.com/office/officeart/2005/8/layout/default"/>
    <dgm:cxn modelId="{B3C2D663-39AF-4C8C-9046-321F45ED96E1}" type="presParOf" srcId="{08041AA7-43AB-42D1-B4E3-1743CB5B7DB9}" destId="{512C811A-60A5-4E8E-9E16-4B9442D48D52}" srcOrd="3" destOrd="0" presId="urn:microsoft.com/office/officeart/2005/8/layout/default"/>
    <dgm:cxn modelId="{2AD8C4F2-9D47-49C8-A0A7-F0C242EED18D}" type="presParOf" srcId="{08041AA7-43AB-42D1-B4E3-1743CB5B7DB9}" destId="{76FC4851-C43E-4F54-B345-BB081171262C}" srcOrd="4" destOrd="0" presId="urn:microsoft.com/office/officeart/2005/8/layout/default"/>
    <dgm:cxn modelId="{87E2F87B-E4CA-421B-90BF-0C391CCB750A}" type="presParOf" srcId="{08041AA7-43AB-42D1-B4E3-1743CB5B7DB9}" destId="{844C431A-AB43-43A7-B349-8FE56A11DAC9}" srcOrd="5" destOrd="0" presId="urn:microsoft.com/office/officeart/2005/8/layout/default"/>
    <dgm:cxn modelId="{60B1E7BF-3235-421A-BD55-F982E477A266}" type="presParOf" srcId="{08041AA7-43AB-42D1-B4E3-1743CB5B7DB9}" destId="{751EA937-F0C7-4A70-A9B6-79AF47313D39}" srcOrd="6" destOrd="0" presId="urn:microsoft.com/office/officeart/2005/8/layout/default"/>
    <dgm:cxn modelId="{52EB6E39-A247-490E-ABA9-85C31F2BD683}" type="presParOf" srcId="{08041AA7-43AB-42D1-B4E3-1743CB5B7DB9}" destId="{ACF814F6-BBEE-493E-9EE2-CEF5A5DFB419}" srcOrd="7" destOrd="0" presId="urn:microsoft.com/office/officeart/2005/8/layout/default"/>
    <dgm:cxn modelId="{9A46E9EE-73DE-4C4E-9D63-CED2713BE518}" type="presParOf" srcId="{08041AA7-43AB-42D1-B4E3-1743CB5B7DB9}" destId="{2E6E4847-FCF3-4A32-9C92-5D7D50E86ED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8BAAA1-83A5-4FDD-98E1-A0D96965FEB5}" type="doc">
      <dgm:prSet loTypeId="urn:microsoft.com/office/officeart/2008/layout/PictureStrips" loCatId="list" qsTypeId="urn:microsoft.com/office/officeart/2005/8/quickstyle/simple4" qsCatId="simple" csTypeId="urn:microsoft.com/office/officeart/2005/8/colors/colorful5" csCatId="colorful" phldr="1"/>
      <dgm:spPr/>
      <dgm:t>
        <a:bodyPr/>
        <a:lstStyle/>
        <a:p>
          <a:endParaRPr lang="en-US"/>
        </a:p>
      </dgm:t>
    </dgm:pt>
    <dgm:pt modelId="{4BAE71E7-3ABA-454A-B221-C1433F95F94D}">
      <dgm:prSet phldrT="[Text]" custT="1"/>
      <dgm:spPr/>
      <dgm:t>
        <a:bodyPr/>
        <a:lstStyle/>
        <a:p>
          <a:r>
            <a:rPr lang="en-IN" sz="2400" dirty="0"/>
            <a:t>File content analysis for data usage details</a:t>
          </a:r>
          <a:endParaRPr lang="en-US" sz="2400" dirty="0"/>
        </a:p>
      </dgm:t>
    </dgm:pt>
    <dgm:pt modelId="{93855AC7-966B-4A76-92CD-BF77CC834D5B}" type="parTrans" cxnId="{5765CEB2-7FAA-4E10-BCFB-7000E0D60A83}">
      <dgm:prSet/>
      <dgm:spPr/>
      <dgm:t>
        <a:bodyPr/>
        <a:lstStyle/>
        <a:p>
          <a:endParaRPr lang="en-US" sz="1600"/>
        </a:p>
      </dgm:t>
    </dgm:pt>
    <dgm:pt modelId="{D0A34725-DF38-430A-A84F-A0A3E34473B3}" type="sibTrans" cxnId="{5765CEB2-7FAA-4E10-BCFB-7000E0D60A83}">
      <dgm:prSet/>
      <dgm:spPr/>
      <dgm:t>
        <a:bodyPr/>
        <a:lstStyle/>
        <a:p>
          <a:endParaRPr lang="en-US" sz="1600"/>
        </a:p>
      </dgm:t>
    </dgm:pt>
    <dgm:pt modelId="{B7DC55CD-1983-463E-9664-E80921CECF2F}">
      <dgm:prSet custT="1"/>
      <dgm:spPr/>
      <dgm:t>
        <a:bodyPr/>
        <a:lstStyle/>
        <a:p>
          <a:r>
            <a:rPr lang="en-IN" sz="2400" dirty="0"/>
            <a:t>MAC (Modified, Accessed, Created) details for files and associated users</a:t>
          </a:r>
        </a:p>
      </dgm:t>
    </dgm:pt>
    <dgm:pt modelId="{3D59B1C6-61EB-4840-8E81-E1A219653156}" type="parTrans" cxnId="{D8E0490F-826F-4D33-89B7-F103B0935BAF}">
      <dgm:prSet/>
      <dgm:spPr/>
      <dgm:t>
        <a:bodyPr/>
        <a:lstStyle/>
        <a:p>
          <a:endParaRPr lang="en-US" sz="1600"/>
        </a:p>
      </dgm:t>
    </dgm:pt>
    <dgm:pt modelId="{CB3D6CDF-AD52-4EDF-B65C-C0D0F615CD02}" type="sibTrans" cxnId="{D8E0490F-826F-4D33-89B7-F103B0935BAF}">
      <dgm:prSet/>
      <dgm:spPr/>
      <dgm:t>
        <a:bodyPr/>
        <a:lstStyle/>
        <a:p>
          <a:endParaRPr lang="en-US" sz="1600"/>
        </a:p>
      </dgm:t>
    </dgm:pt>
    <dgm:pt modelId="{09B44BCE-2D8B-48B4-9A9A-5D44A0E41970}">
      <dgm:prSet custT="1"/>
      <dgm:spPr/>
      <dgm:t>
        <a:bodyPr/>
        <a:lstStyle/>
        <a:p>
          <a:r>
            <a:rPr lang="en-IN" sz="2400" dirty="0"/>
            <a:t>Physical file storage locations</a:t>
          </a:r>
        </a:p>
      </dgm:t>
    </dgm:pt>
    <dgm:pt modelId="{358046FD-184A-4875-B98E-E5E6D57C5CF6}" type="parTrans" cxnId="{95423976-C168-4457-BAB4-E246D147DE27}">
      <dgm:prSet/>
      <dgm:spPr/>
      <dgm:t>
        <a:bodyPr/>
        <a:lstStyle/>
        <a:p>
          <a:endParaRPr lang="en-US" sz="1600"/>
        </a:p>
      </dgm:t>
    </dgm:pt>
    <dgm:pt modelId="{F6445654-6C44-4E2C-A26F-9167E110FB51}" type="sibTrans" cxnId="{95423976-C168-4457-BAB4-E246D147DE27}">
      <dgm:prSet/>
      <dgm:spPr/>
      <dgm:t>
        <a:bodyPr/>
        <a:lstStyle/>
        <a:p>
          <a:endParaRPr lang="en-US" sz="1600"/>
        </a:p>
      </dgm:t>
    </dgm:pt>
    <dgm:pt modelId="{986C8740-3FC5-4257-930E-3455E0F97F73}">
      <dgm:prSet custT="1"/>
      <dgm:spPr/>
      <dgm:t>
        <a:bodyPr/>
        <a:lstStyle/>
        <a:p>
          <a:r>
            <a:rPr lang="en-IN" sz="2400" dirty="0"/>
            <a:t>Timeline generation</a:t>
          </a:r>
        </a:p>
      </dgm:t>
    </dgm:pt>
    <dgm:pt modelId="{7A36C8E9-21FC-4BA2-9484-54EC1CEA3129}" type="parTrans" cxnId="{E6EC1D19-2B21-4A0E-9DA1-A0AD8FAD5942}">
      <dgm:prSet/>
      <dgm:spPr/>
      <dgm:t>
        <a:bodyPr/>
        <a:lstStyle/>
        <a:p>
          <a:endParaRPr lang="en-US" sz="1600"/>
        </a:p>
      </dgm:t>
    </dgm:pt>
    <dgm:pt modelId="{A0FDD3C9-D9BE-431D-845F-9DB2B85E988E}" type="sibTrans" cxnId="{E6EC1D19-2B21-4A0E-9DA1-A0AD8FAD5942}">
      <dgm:prSet/>
      <dgm:spPr/>
      <dgm:t>
        <a:bodyPr/>
        <a:lstStyle/>
        <a:p>
          <a:endParaRPr lang="en-US" sz="1600"/>
        </a:p>
      </dgm:t>
    </dgm:pt>
    <dgm:pt modelId="{572A58A0-374F-420C-98C4-FFC16F20C9B4}" type="pres">
      <dgm:prSet presAssocID="{518BAAA1-83A5-4FDD-98E1-A0D96965FEB5}" presName="Name0" presStyleCnt="0">
        <dgm:presLayoutVars>
          <dgm:dir/>
          <dgm:resizeHandles val="exact"/>
        </dgm:presLayoutVars>
      </dgm:prSet>
      <dgm:spPr/>
    </dgm:pt>
    <dgm:pt modelId="{E77B44B7-B2AC-4380-AF48-619488B18C8B}" type="pres">
      <dgm:prSet presAssocID="{4BAE71E7-3ABA-454A-B221-C1433F95F94D}" presName="composite" presStyleCnt="0"/>
      <dgm:spPr/>
    </dgm:pt>
    <dgm:pt modelId="{AD16F436-1B20-4CA5-9E3D-2148E6DF3378}" type="pres">
      <dgm:prSet presAssocID="{4BAE71E7-3ABA-454A-B221-C1433F95F94D}" presName="rect1" presStyleLbl="trAlignAcc1" presStyleIdx="0" presStyleCnt="4">
        <dgm:presLayoutVars>
          <dgm:bulletEnabled val="1"/>
        </dgm:presLayoutVars>
      </dgm:prSet>
      <dgm:spPr/>
    </dgm:pt>
    <dgm:pt modelId="{78151949-49DF-4D51-993D-1E659D71F14C}" type="pres">
      <dgm:prSet presAssocID="{4BAE71E7-3ABA-454A-B221-C1433F95F94D}" presName="rect2" presStyleLbl="fgImgPlace1" presStyleIdx="0" presStyleCnt="4"/>
      <dgm:spPr/>
    </dgm:pt>
    <dgm:pt modelId="{037EB526-D27C-42AB-836B-FF91B2464F40}" type="pres">
      <dgm:prSet presAssocID="{D0A34725-DF38-430A-A84F-A0A3E34473B3}" presName="sibTrans" presStyleCnt="0"/>
      <dgm:spPr/>
    </dgm:pt>
    <dgm:pt modelId="{063A0FB7-6A14-40A8-ABB2-9FE45F716F27}" type="pres">
      <dgm:prSet presAssocID="{B7DC55CD-1983-463E-9664-E80921CECF2F}" presName="composite" presStyleCnt="0"/>
      <dgm:spPr/>
    </dgm:pt>
    <dgm:pt modelId="{DF008823-E4D7-4FAE-8F55-718A1118445D}" type="pres">
      <dgm:prSet presAssocID="{B7DC55CD-1983-463E-9664-E80921CECF2F}" presName="rect1" presStyleLbl="trAlignAcc1" presStyleIdx="1" presStyleCnt="4">
        <dgm:presLayoutVars>
          <dgm:bulletEnabled val="1"/>
        </dgm:presLayoutVars>
      </dgm:prSet>
      <dgm:spPr/>
    </dgm:pt>
    <dgm:pt modelId="{BCB2C227-A8A6-4A57-BABC-2D263C47B5A7}" type="pres">
      <dgm:prSet presAssocID="{B7DC55CD-1983-463E-9664-E80921CECF2F}" presName="rect2" presStyleLbl="fgImgPlace1" presStyleIdx="1" presStyleCnt="4"/>
      <dgm:spPr/>
    </dgm:pt>
    <dgm:pt modelId="{C6F5BEA6-AED3-425E-9728-1EE8C6C9E6F4}" type="pres">
      <dgm:prSet presAssocID="{CB3D6CDF-AD52-4EDF-B65C-C0D0F615CD02}" presName="sibTrans" presStyleCnt="0"/>
      <dgm:spPr/>
    </dgm:pt>
    <dgm:pt modelId="{5A06F458-92FA-435B-9BB7-028D019CA43B}" type="pres">
      <dgm:prSet presAssocID="{09B44BCE-2D8B-48B4-9A9A-5D44A0E41970}" presName="composite" presStyleCnt="0"/>
      <dgm:spPr/>
    </dgm:pt>
    <dgm:pt modelId="{73690655-8AE4-4E8A-A4E2-E3390E8886E5}" type="pres">
      <dgm:prSet presAssocID="{09B44BCE-2D8B-48B4-9A9A-5D44A0E41970}" presName="rect1" presStyleLbl="trAlignAcc1" presStyleIdx="2" presStyleCnt="4">
        <dgm:presLayoutVars>
          <dgm:bulletEnabled val="1"/>
        </dgm:presLayoutVars>
      </dgm:prSet>
      <dgm:spPr/>
    </dgm:pt>
    <dgm:pt modelId="{D12FAD24-9F69-47BD-B47B-776E546E19DF}" type="pres">
      <dgm:prSet presAssocID="{09B44BCE-2D8B-48B4-9A9A-5D44A0E41970}" presName="rect2" presStyleLbl="fgImgPlace1" presStyleIdx="2" presStyleCnt="4"/>
      <dgm:spPr/>
    </dgm:pt>
    <dgm:pt modelId="{6713B77C-40D3-4587-8E12-7095A18AF564}" type="pres">
      <dgm:prSet presAssocID="{F6445654-6C44-4E2C-A26F-9167E110FB51}" presName="sibTrans" presStyleCnt="0"/>
      <dgm:spPr/>
    </dgm:pt>
    <dgm:pt modelId="{4401B79F-5F40-45AD-9409-176F28C41A4B}" type="pres">
      <dgm:prSet presAssocID="{986C8740-3FC5-4257-930E-3455E0F97F73}" presName="composite" presStyleCnt="0"/>
      <dgm:spPr/>
    </dgm:pt>
    <dgm:pt modelId="{EEEF958D-5764-4821-89D0-0DD314C7EA7E}" type="pres">
      <dgm:prSet presAssocID="{986C8740-3FC5-4257-930E-3455E0F97F73}" presName="rect1" presStyleLbl="trAlignAcc1" presStyleIdx="3" presStyleCnt="4">
        <dgm:presLayoutVars>
          <dgm:bulletEnabled val="1"/>
        </dgm:presLayoutVars>
      </dgm:prSet>
      <dgm:spPr/>
    </dgm:pt>
    <dgm:pt modelId="{C1FDD10D-F49A-4A64-BBBD-35EC387FB964}" type="pres">
      <dgm:prSet presAssocID="{986C8740-3FC5-4257-930E-3455E0F97F73}" presName="rect2" presStyleLbl="fgImgPlace1" presStyleIdx="3" presStyleCnt="4"/>
      <dgm:spPr/>
    </dgm:pt>
  </dgm:ptLst>
  <dgm:cxnLst>
    <dgm:cxn modelId="{D8E0490F-826F-4D33-89B7-F103B0935BAF}" srcId="{518BAAA1-83A5-4FDD-98E1-A0D96965FEB5}" destId="{B7DC55CD-1983-463E-9664-E80921CECF2F}" srcOrd="1" destOrd="0" parTransId="{3D59B1C6-61EB-4840-8E81-E1A219653156}" sibTransId="{CB3D6CDF-AD52-4EDF-B65C-C0D0F615CD02}"/>
    <dgm:cxn modelId="{52E80013-A2E0-4649-870E-FF0808A742A7}" type="presOf" srcId="{4BAE71E7-3ABA-454A-B221-C1433F95F94D}" destId="{AD16F436-1B20-4CA5-9E3D-2148E6DF3378}" srcOrd="0" destOrd="0" presId="urn:microsoft.com/office/officeart/2008/layout/PictureStrips"/>
    <dgm:cxn modelId="{E6EC1D19-2B21-4A0E-9DA1-A0AD8FAD5942}" srcId="{518BAAA1-83A5-4FDD-98E1-A0D96965FEB5}" destId="{986C8740-3FC5-4257-930E-3455E0F97F73}" srcOrd="3" destOrd="0" parTransId="{7A36C8E9-21FC-4BA2-9484-54EC1CEA3129}" sibTransId="{A0FDD3C9-D9BE-431D-845F-9DB2B85E988E}"/>
    <dgm:cxn modelId="{1DEAE122-FCCE-482C-A31A-CDC23D905EDA}" type="presOf" srcId="{09B44BCE-2D8B-48B4-9A9A-5D44A0E41970}" destId="{73690655-8AE4-4E8A-A4E2-E3390E8886E5}" srcOrd="0" destOrd="0" presId="urn:microsoft.com/office/officeart/2008/layout/PictureStrips"/>
    <dgm:cxn modelId="{95423976-C168-4457-BAB4-E246D147DE27}" srcId="{518BAAA1-83A5-4FDD-98E1-A0D96965FEB5}" destId="{09B44BCE-2D8B-48B4-9A9A-5D44A0E41970}" srcOrd="2" destOrd="0" parTransId="{358046FD-184A-4875-B98E-E5E6D57C5CF6}" sibTransId="{F6445654-6C44-4E2C-A26F-9167E110FB51}"/>
    <dgm:cxn modelId="{2C44C293-8631-4E86-B993-400E8FD47A62}" type="presOf" srcId="{518BAAA1-83A5-4FDD-98E1-A0D96965FEB5}" destId="{572A58A0-374F-420C-98C4-FFC16F20C9B4}" srcOrd="0" destOrd="0" presId="urn:microsoft.com/office/officeart/2008/layout/PictureStrips"/>
    <dgm:cxn modelId="{5765CEB2-7FAA-4E10-BCFB-7000E0D60A83}" srcId="{518BAAA1-83A5-4FDD-98E1-A0D96965FEB5}" destId="{4BAE71E7-3ABA-454A-B221-C1433F95F94D}" srcOrd="0" destOrd="0" parTransId="{93855AC7-966B-4A76-92CD-BF77CC834D5B}" sibTransId="{D0A34725-DF38-430A-A84F-A0A3E34473B3}"/>
    <dgm:cxn modelId="{6F94E4F1-3300-450F-9613-180F55783737}" type="presOf" srcId="{B7DC55CD-1983-463E-9664-E80921CECF2F}" destId="{DF008823-E4D7-4FAE-8F55-718A1118445D}" srcOrd="0" destOrd="0" presId="urn:microsoft.com/office/officeart/2008/layout/PictureStrips"/>
    <dgm:cxn modelId="{997985FD-3A73-4C7E-9522-04293D88DE46}" type="presOf" srcId="{986C8740-3FC5-4257-930E-3455E0F97F73}" destId="{EEEF958D-5764-4821-89D0-0DD314C7EA7E}" srcOrd="0" destOrd="0" presId="urn:microsoft.com/office/officeart/2008/layout/PictureStrips"/>
    <dgm:cxn modelId="{59A59E4B-0A7A-4DE7-A46A-BCFEB49F6919}" type="presParOf" srcId="{572A58A0-374F-420C-98C4-FFC16F20C9B4}" destId="{E77B44B7-B2AC-4380-AF48-619488B18C8B}" srcOrd="0" destOrd="0" presId="urn:microsoft.com/office/officeart/2008/layout/PictureStrips"/>
    <dgm:cxn modelId="{61EC2C52-5683-4657-B2FB-CC0203E10271}" type="presParOf" srcId="{E77B44B7-B2AC-4380-AF48-619488B18C8B}" destId="{AD16F436-1B20-4CA5-9E3D-2148E6DF3378}" srcOrd="0" destOrd="0" presId="urn:microsoft.com/office/officeart/2008/layout/PictureStrips"/>
    <dgm:cxn modelId="{FB714468-69F8-41D6-ADD8-DAAC7FA0DAF9}" type="presParOf" srcId="{E77B44B7-B2AC-4380-AF48-619488B18C8B}" destId="{78151949-49DF-4D51-993D-1E659D71F14C}" srcOrd="1" destOrd="0" presId="urn:microsoft.com/office/officeart/2008/layout/PictureStrips"/>
    <dgm:cxn modelId="{F9CF65E9-4AD7-44EE-ACD6-41C0850FABC1}" type="presParOf" srcId="{572A58A0-374F-420C-98C4-FFC16F20C9B4}" destId="{037EB526-D27C-42AB-836B-FF91B2464F40}" srcOrd="1" destOrd="0" presId="urn:microsoft.com/office/officeart/2008/layout/PictureStrips"/>
    <dgm:cxn modelId="{259355F5-E54E-4C47-A574-A8A9E3EFFA2B}" type="presParOf" srcId="{572A58A0-374F-420C-98C4-FFC16F20C9B4}" destId="{063A0FB7-6A14-40A8-ABB2-9FE45F716F27}" srcOrd="2" destOrd="0" presId="urn:microsoft.com/office/officeart/2008/layout/PictureStrips"/>
    <dgm:cxn modelId="{AE4DB457-8784-4BC9-B004-1FD62A4C43AE}" type="presParOf" srcId="{063A0FB7-6A14-40A8-ABB2-9FE45F716F27}" destId="{DF008823-E4D7-4FAE-8F55-718A1118445D}" srcOrd="0" destOrd="0" presId="urn:microsoft.com/office/officeart/2008/layout/PictureStrips"/>
    <dgm:cxn modelId="{21BDE9D2-75A7-4375-8098-9066D033240C}" type="presParOf" srcId="{063A0FB7-6A14-40A8-ABB2-9FE45F716F27}" destId="{BCB2C227-A8A6-4A57-BABC-2D263C47B5A7}" srcOrd="1" destOrd="0" presId="urn:microsoft.com/office/officeart/2008/layout/PictureStrips"/>
    <dgm:cxn modelId="{A318415C-13E7-4B0D-94BE-B73C505C530B}" type="presParOf" srcId="{572A58A0-374F-420C-98C4-FFC16F20C9B4}" destId="{C6F5BEA6-AED3-425E-9728-1EE8C6C9E6F4}" srcOrd="3" destOrd="0" presId="urn:microsoft.com/office/officeart/2008/layout/PictureStrips"/>
    <dgm:cxn modelId="{0569DAD8-5D3C-4959-BED4-7C6F9D7FEB5A}" type="presParOf" srcId="{572A58A0-374F-420C-98C4-FFC16F20C9B4}" destId="{5A06F458-92FA-435B-9BB7-028D019CA43B}" srcOrd="4" destOrd="0" presId="urn:microsoft.com/office/officeart/2008/layout/PictureStrips"/>
    <dgm:cxn modelId="{4F256B82-7FB1-41EA-885C-038415F60AD5}" type="presParOf" srcId="{5A06F458-92FA-435B-9BB7-028D019CA43B}" destId="{73690655-8AE4-4E8A-A4E2-E3390E8886E5}" srcOrd="0" destOrd="0" presId="urn:microsoft.com/office/officeart/2008/layout/PictureStrips"/>
    <dgm:cxn modelId="{1055A90D-6508-4AAF-9E13-8CE3EEEC223C}" type="presParOf" srcId="{5A06F458-92FA-435B-9BB7-028D019CA43B}" destId="{D12FAD24-9F69-47BD-B47B-776E546E19DF}" srcOrd="1" destOrd="0" presId="urn:microsoft.com/office/officeart/2008/layout/PictureStrips"/>
    <dgm:cxn modelId="{24B25A1F-A87E-492B-ADE2-6F1B62E3BEF9}" type="presParOf" srcId="{572A58A0-374F-420C-98C4-FFC16F20C9B4}" destId="{6713B77C-40D3-4587-8E12-7095A18AF564}" srcOrd="5" destOrd="0" presId="urn:microsoft.com/office/officeart/2008/layout/PictureStrips"/>
    <dgm:cxn modelId="{B42D6CBE-539F-4D11-9327-D2840A207457}" type="presParOf" srcId="{572A58A0-374F-420C-98C4-FFC16F20C9B4}" destId="{4401B79F-5F40-45AD-9409-176F28C41A4B}" srcOrd="6" destOrd="0" presId="urn:microsoft.com/office/officeart/2008/layout/PictureStrips"/>
    <dgm:cxn modelId="{3951C24E-12DE-4BC5-A152-7AD46CFEC086}" type="presParOf" srcId="{4401B79F-5F40-45AD-9409-176F28C41A4B}" destId="{EEEF958D-5764-4821-89D0-0DD314C7EA7E}" srcOrd="0" destOrd="0" presId="urn:microsoft.com/office/officeart/2008/layout/PictureStrips"/>
    <dgm:cxn modelId="{CF079F73-08F1-405C-87DD-0F75F28E3B49}" type="presParOf" srcId="{4401B79F-5F40-45AD-9409-176F28C41A4B}" destId="{C1FDD10D-F49A-4A64-BBBD-35EC387FB964}"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06F94B5-2DFB-4570-BF08-39E1E0A6C17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E64F2AA-0473-42EA-B649-FDAF7286CC94}">
      <dgm:prSet phldrT="[Text]" custT="1"/>
      <dgm:spPr/>
      <dgm:t>
        <a:bodyPr/>
        <a:lstStyle/>
        <a:p>
          <a:r>
            <a:rPr lang="en-US" sz="2200" dirty="0"/>
            <a:t>File System Forensics</a:t>
          </a:r>
        </a:p>
      </dgm:t>
    </dgm:pt>
    <dgm:pt modelId="{75FBA61D-737C-41E6-B398-E0C1B49995CF}" type="parTrans" cxnId="{4F1E73B7-E4DF-4BA6-A02A-688A545ADC70}">
      <dgm:prSet/>
      <dgm:spPr/>
      <dgm:t>
        <a:bodyPr/>
        <a:lstStyle/>
        <a:p>
          <a:endParaRPr lang="en-US" sz="2200"/>
        </a:p>
      </dgm:t>
    </dgm:pt>
    <dgm:pt modelId="{3FE84866-21AE-467F-9BBD-8D5D990873D7}" type="sibTrans" cxnId="{4F1E73B7-E4DF-4BA6-A02A-688A545ADC70}">
      <dgm:prSet/>
      <dgm:spPr/>
      <dgm:t>
        <a:bodyPr/>
        <a:lstStyle/>
        <a:p>
          <a:endParaRPr lang="en-US" sz="2200"/>
        </a:p>
      </dgm:t>
    </dgm:pt>
    <dgm:pt modelId="{C6542C83-3D51-4849-8A0D-B99855306782}">
      <dgm:prSet phldrT="[Text]" custT="1"/>
      <dgm:spPr/>
      <dgm:t>
        <a:bodyPr/>
        <a:lstStyle/>
        <a:p>
          <a:r>
            <a:rPr lang="en-US" sz="2200" dirty="0"/>
            <a:t>Operating System Forensics</a:t>
          </a:r>
        </a:p>
      </dgm:t>
    </dgm:pt>
    <dgm:pt modelId="{260A1649-0945-432A-9781-EB905D9A1EE3}" type="parTrans" cxnId="{27A47DD7-A33C-40D5-AD92-D749F5A9C4B2}">
      <dgm:prSet/>
      <dgm:spPr/>
      <dgm:t>
        <a:bodyPr/>
        <a:lstStyle/>
        <a:p>
          <a:endParaRPr lang="en-US" sz="2200"/>
        </a:p>
      </dgm:t>
    </dgm:pt>
    <dgm:pt modelId="{FDC6F62F-2544-44B2-A016-AA4D7A4F569C}" type="sibTrans" cxnId="{27A47DD7-A33C-40D5-AD92-D749F5A9C4B2}">
      <dgm:prSet/>
      <dgm:spPr/>
      <dgm:t>
        <a:bodyPr/>
        <a:lstStyle/>
        <a:p>
          <a:endParaRPr lang="en-US" sz="2200"/>
        </a:p>
      </dgm:t>
    </dgm:pt>
    <dgm:pt modelId="{1480DAFB-AD5C-4925-BF61-3534FADEB412}">
      <dgm:prSet phldrT="[Text]" custT="1"/>
      <dgm:spPr/>
      <dgm:t>
        <a:bodyPr/>
        <a:lstStyle/>
        <a:p>
          <a:r>
            <a:rPr lang="en-US" sz="2200" dirty="0"/>
            <a:t>Windows Registry Forensics</a:t>
          </a:r>
        </a:p>
      </dgm:t>
    </dgm:pt>
    <dgm:pt modelId="{107B43F0-1620-41AA-82A4-7F15E1F85E9D}" type="parTrans" cxnId="{2615D909-87DC-4A63-AF6D-ECDDF35A77BA}">
      <dgm:prSet/>
      <dgm:spPr/>
      <dgm:t>
        <a:bodyPr/>
        <a:lstStyle/>
        <a:p>
          <a:endParaRPr lang="en-US" sz="2200"/>
        </a:p>
      </dgm:t>
    </dgm:pt>
    <dgm:pt modelId="{B14694A1-892C-491D-864F-53BC71769B2A}" type="sibTrans" cxnId="{2615D909-87DC-4A63-AF6D-ECDDF35A77BA}">
      <dgm:prSet/>
      <dgm:spPr/>
      <dgm:t>
        <a:bodyPr/>
        <a:lstStyle/>
        <a:p>
          <a:endParaRPr lang="en-US" sz="2200"/>
        </a:p>
      </dgm:t>
    </dgm:pt>
    <dgm:pt modelId="{6ACE64C3-374C-440D-93D1-46B27BD35486}">
      <dgm:prSet phldrT="[Text]" custT="1"/>
      <dgm:spPr/>
      <dgm:t>
        <a:bodyPr/>
        <a:lstStyle/>
        <a:p>
          <a:r>
            <a:rPr lang="en-US" sz="2200" dirty="0"/>
            <a:t>Bypassing Anti-Forensics Techniques</a:t>
          </a:r>
        </a:p>
      </dgm:t>
    </dgm:pt>
    <dgm:pt modelId="{EC967250-25BB-407A-B721-7DA45CE26D27}" type="parTrans" cxnId="{EE08F0CA-9EEA-45DB-B43A-973C96E53A53}">
      <dgm:prSet/>
      <dgm:spPr/>
      <dgm:t>
        <a:bodyPr/>
        <a:lstStyle/>
        <a:p>
          <a:endParaRPr lang="en-US" sz="2200"/>
        </a:p>
      </dgm:t>
    </dgm:pt>
    <dgm:pt modelId="{94CDE77C-68BB-4D58-BDF2-8B3A4BE4677D}" type="sibTrans" cxnId="{EE08F0CA-9EEA-45DB-B43A-973C96E53A53}">
      <dgm:prSet/>
      <dgm:spPr/>
      <dgm:t>
        <a:bodyPr/>
        <a:lstStyle/>
        <a:p>
          <a:endParaRPr lang="en-US" sz="2200"/>
        </a:p>
      </dgm:t>
    </dgm:pt>
    <dgm:pt modelId="{05415597-EEE7-4AA8-BFE6-45FDA5926EFE}">
      <dgm:prSet phldrT="[Text]" custT="1"/>
      <dgm:spPr/>
      <dgm:t>
        <a:bodyPr/>
        <a:lstStyle/>
        <a:p>
          <a:r>
            <a:rPr lang="en-US" sz="2200" dirty="0"/>
            <a:t>Memory Forensics</a:t>
          </a:r>
        </a:p>
      </dgm:t>
    </dgm:pt>
    <dgm:pt modelId="{1C9823BA-61EF-419D-B176-681E38F7024C}" type="parTrans" cxnId="{8C8FB4F9-075C-403C-B27F-0B6AFA9266D7}">
      <dgm:prSet/>
      <dgm:spPr/>
      <dgm:t>
        <a:bodyPr/>
        <a:lstStyle/>
        <a:p>
          <a:endParaRPr lang="en-US" sz="2200"/>
        </a:p>
      </dgm:t>
    </dgm:pt>
    <dgm:pt modelId="{CA49E85D-AD6B-44CC-ACB8-2CCA079B42D4}" type="sibTrans" cxnId="{8C8FB4F9-075C-403C-B27F-0B6AFA9266D7}">
      <dgm:prSet/>
      <dgm:spPr/>
      <dgm:t>
        <a:bodyPr/>
        <a:lstStyle/>
        <a:p>
          <a:endParaRPr lang="en-US" sz="2200"/>
        </a:p>
      </dgm:t>
    </dgm:pt>
    <dgm:pt modelId="{A0378693-8B05-48F1-B4D8-3FB634E8CC5F}">
      <dgm:prSet phldrT="[Text]" custT="1"/>
      <dgm:spPr/>
      <dgm:t>
        <a:bodyPr/>
        <a:lstStyle/>
        <a:p>
          <a:r>
            <a:rPr lang="en-US" sz="2200" dirty="0"/>
            <a:t>Network Forensics</a:t>
          </a:r>
        </a:p>
      </dgm:t>
    </dgm:pt>
    <dgm:pt modelId="{16D159E2-69C6-4F15-98CC-7836C7B5488F}" type="parTrans" cxnId="{9FB41AD3-D2C4-4FAE-BB7A-3ADC439A8944}">
      <dgm:prSet/>
      <dgm:spPr/>
      <dgm:t>
        <a:bodyPr/>
        <a:lstStyle/>
        <a:p>
          <a:endParaRPr lang="en-US" sz="2200"/>
        </a:p>
      </dgm:t>
    </dgm:pt>
    <dgm:pt modelId="{17EFA903-91F0-48C6-8065-9AA3355928F4}" type="sibTrans" cxnId="{9FB41AD3-D2C4-4FAE-BB7A-3ADC439A8944}">
      <dgm:prSet/>
      <dgm:spPr/>
      <dgm:t>
        <a:bodyPr/>
        <a:lstStyle/>
        <a:p>
          <a:endParaRPr lang="en-US" sz="2200"/>
        </a:p>
      </dgm:t>
    </dgm:pt>
    <dgm:pt modelId="{9852D661-BE66-4F51-BD2C-41B58D958435}">
      <dgm:prSet phldrT="[Text]" custT="1"/>
      <dgm:spPr/>
      <dgm:t>
        <a:bodyPr/>
        <a:lstStyle/>
        <a:p>
          <a:r>
            <a:rPr lang="en-US" sz="2200" dirty="0"/>
            <a:t>Web Application Forensics</a:t>
          </a:r>
        </a:p>
      </dgm:t>
    </dgm:pt>
    <dgm:pt modelId="{EF0C526D-C8FC-4C67-9A1C-7042444B58E2}" type="parTrans" cxnId="{BBFB9874-339F-4316-88BE-13F17118DEA9}">
      <dgm:prSet/>
      <dgm:spPr/>
      <dgm:t>
        <a:bodyPr/>
        <a:lstStyle/>
        <a:p>
          <a:endParaRPr lang="en-US" sz="2200"/>
        </a:p>
      </dgm:t>
    </dgm:pt>
    <dgm:pt modelId="{2E22E5EB-B551-4F07-8689-31BA17174D96}" type="sibTrans" cxnId="{BBFB9874-339F-4316-88BE-13F17118DEA9}">
      <dgm:prSet/>
      <dgm:spPr/>
      <dgm:t>
        <a:bodyPr/>
        <a:lstStyle/>
        <a:p>
          <a:endParaRPr lang="en-US" sz="2200"/>
        </a:p>
      </dgm:t>
    </dgm:pt>
    <dgm:pt modelId="{B12ABC74-A81E-47C7-8FA0-4624B9C92CEB}">
      <dgm:prSet phldrT="[Text]" custT="1"/>
      <dgm:spPr/>
      <dgm:t>
        <a:bodyPr/>
        <a:lstStyle/>
        <a:p>
          <a:r>
            <a:rPr lang="en-US" sz="2200" dirty="0"/>
            <a:t>Database Forensics</a:t>
          </a:r>
        </a:p>
      </dgm:t>
    </dgm:pt>
    <dgm:pt modelId="{2F790360-F659-4225-B472-32F097D79FA0}" type="parTrans" cxnId="{381254B8-6A56-42D9-B65C-DA4226237363}">
      <dgm:prSet/>
      <dgm:spPr/>
      <dgm:t>
        <a:bodyPr/>
        <a:lstStyle/>
        <a:p>
          <a:endParaRPr lang="en-US" sz="2200"/>
        </a:p>
      </dgm:t>
    </dgm:pt>
    <dgm:pt modelId="{ABBD8AA4-7DB0-41D3-BE54-43939053EBB3}" type="sibTrans" cxnId="{381254B8-6A56-42D9-B65C-DA4226237363}">
      <dgm:prSet/>
      <dgm:spPr/>
      <dgm:t>
        <a:bodyPr/>
        <a:lstStyle/>
        <a:p>
          <a:endParaRPr lang="en-US" sz="2200"/>
        </a:p>
      </dgm:t>
    </dgm:pt>
    <dgm:pt modelId="{4CE7EA34-5952-40AE-ABAF-85F3922C02F2}">
      <dgm:prSet phldrT="[Text]" custT="1"/>
      <dgm:spPr/>
      <dgm:t>
        <a:bodyPr/>
        <a:lstStyle/>
        <a:p>
          <a:r>
            <a:rPr lang="en-US" sz="2200" dirty="0"/>
            <a:t>Cloud Forensics</a:t>
          </a:r>
        </a:p>
      </dgm:t>
    </dgm:pt>
    <dgm:pt modelId="{6CD04A44-F9CD-4546-8686-151814F2942D}" type="parTrans" cxnId="{A0C0EC70-C270-4C5B-9A67-7D47C466D7BB}">
      <dgm:prSet/>
      <dgm:spPr/>
      <dgm:t>
        <a:bodyPr/>
        <a:lstStyle/>
        <a:p>
          <a:endParaRPr lang="en-US" sz="2200"/>
        </a:p>
      </dgm:t>
    </dgm:pt>
    <dgm:pt modelId="{1EE68D6C-A2FF-4FF5-B61B-F1B58ADE9096}" type="sibTrans" cxnId="{A0C0EC70-C270-4C5B-9A67-7D47C466D7BB}">
      <dgm:prSet/>
      <dgm:spPr/>
      <dgm:t>
        <a:bodyPr/>
        <a:lstStyle/>
        <a:p>
          <a:endParaRPr lang="en-US" sz="2200"/>
        </a:p>
      </dgm:t>
    </dgm:pt>
    <dgm:pt modelId="{14616FB7-E3C8-438B-8060-D95AD15E6FD7}">
      <dgm:prSet phldrT="[Text]" custT="1"/>
      <dgm:spPr/>
      <dgm:t>
        <a:bodyPr/>
        <a:lstStyle/>
        <a:p>
          <a:r>
            <a:rPr lang="en-US" sz="2200" dirty="0"/>
            <a:t>Malware Forensics</a:t>
          </a:r>
        </a:p>
      </dgm:t>
    </dgm:pt>
    <dgm:pt modelId="{B1126CE7-622B-4196-AF55-0D40F60A3FF6}" type="parTrans" cxnId="{84E79BDC-3B0B-4042-8A0D-CF55B03DF334}">
      <dgm:prSet/>
      <dgm:spPr/>
      <dgm:t>
        <a:bodyPr/>
        <a:lstStyle/>
        <a:p>
          <a:endParaRPr lang="en-US" sz="2200"/>
        </a:p>
      </dgm:t>
    </dgm:pt>
    <dgm:pt modelId="{2E526D83-416B-4962-AA81-488C28C80740}" type="sibTrans" cxnId="{84E79BDC-3B0B-4042-8A0D-CF55B03DF334}">
      <dgm:prSet/>
      <dgm:spPr/>
      <dgm:t>
        <a:bodyPr/>
        <a:lstStyle/>
        <a:p>
          <a:endParaRPr lang="en-US" sz="2200"/>
        </a:p>
      </dgm:t>
    </dgm:pt>
    <dgm:pt modelId="{9FDFFCB4-9F2C-4E14-8B6C-1DD125D3DD66}">
      <dgm:prSet phldrT="[Text]" custT="1"/>
      <dgm:spPr/>
      <dgm:t>
        <a:bodyPr/>
        <a:lstStyle/>
        <a:p>
          <a:r>
            <a:rPr lang="en-US" sz="2200" dirty="0"/>
            <a:t>Email Forensics</a:t>
          </a:r>
        </a:p>
      </dgm:t>
    </dgm:pt>
    <dgm:pt modelId="{D1AAF90A-FB74-40C1-BB86-4A03322467BC}" type="parTrans" cxnId="{7BD278DD-1562-4A10-9DC2-A7996B140C8E}">
      <dgm:prSet/>
      <dgm:spPr/>
      <dgm:t>
        <a:bodyPr/>
        <a:lstStyle/>
        <a:p>
          <a:endParaRPr lang="en-US" sz="2200"/>
        </a:p>
      </dgm:t>
    </dgm:pt>
    <dgm:pt modelId="{B68ED0F4-22DA-49EB-B2B4-994D7CCEBE70}" type="sibTrans" cxnId="{7BD278DD-1562-4A10-9DC2-A7996B140C8E}">
      <dgm:prSet/>
      <dgm:spPr/>
      <dgm:t>
        <a:bodyPr/>
        <a:lstStyle/>
        <a:p>
          <a:endParaRPr lang="en-US" sz="2200"/>
        </a:p>
      </dgm:t>
    </dgm:pt>
    <dgm:pt modelId="{2086899A-50B3-4325-A433-F6297D867422}">
      <dgm:prSet phldrT="[Text]" custT="1"/>
      <dgm:spPr/>
      <dgm:t>
        <a:bodyPr/>
        <a:lstStyle/>
        <a:p>
          <a:r>
            <a:rPr lang="en-US" sz="2200" dirty="0"/>
            <a:t>Mobile Forensics</a:t>
          </a:r>
        </a:p>
      </dgm:t>
    </dgm:pt>
    <dgm:pt modelId="{AA9C10AE-34E3-44BD-BA57-46B890C9274A}" type="parTrans" cxnId="{4F3C78ED-A414-4D97-A2F7-94041F284E0E}">
      <dgm:prSet/>
      <dgm:spPr/>
      <dgm:t>
        <a:bodyPr/>
        <a:lstStyle/>
        <a:p>
          <a:endParaRPr lang="en-US" sz="2200"/>
        </a:p>
      </dgm:t>
    </dgm:pt>
    <dgm:pt modelId="{7D467A23-9663-4260-AC86-8C2BED68D617}" type="sibTrans" cxnId="{4F3C78ED-A414-4D97-A2F7-94041F284E0E}">
      <dgm:prSet/>
      <dgm:spPr/>
      <dgm:t>
        <a:bodyPr/>
        <a:lstStyle/>
        <a:p>
          <a:endParaRPr lang="en-US" sz="2200"/>
        </a:p>
      </dgm:t>
    </dgm:pt>
    <dgm:pt modelId="{F90D9015-4C23-4CEC-B865-18CE25FA3CB5}" type="pres">
      <dgm:prSet presAssocID="{706F94B5-2DFB-4570-BF08-39E1E0A6C178}" presName="diagram" presStyleCnt="0">
        <dgm:presLayoutVars>
          <dgm:dir/>
          <dgm:resizeHandles val="exact"/>
        </dgm:presLayoutVars>
      </dgm:prSet>
      <dgm:spPr/>
    </dgm:pt>
    <dgm:pt modelId="{EFE383F0-C44E-46E8-BB3C-E42608BC8326}" type="pres">
      <dgm:prSet presAssocID="{BE64F2AA-0473-42EA-B649-FDAF7286CC94}" presName="node" presStyleLbl="node1" presStyleIdx="0" presStyleCnt="12">
        <dgm:presLayoutVars>
          <dgm:bulletEnabled val="1"/>
        </dgm:presLayoutVars>
      </dgm:prSet>
      <dgm:spPr/>
    </dgm:pt>
    <dgm:pt modelId="{DCA5CC55-8F01-4E8C-9196-7AE5578B888A}" type="pres">
      <dgm:prSet presAssocID="{3FE84866-21AE-467F-9BBD-8D5D990873D7}" presName="sibTrans" presStyleCnt="0"/>
      <dgm:spPr/>
    </dgm:pt>
    <dgm:pt modelId="{72E79188-6085-4C98-A13E-C8B45E10D95D}" type="pres">
      <dgm:prSet presAssocID="{C6542C83-3D51-4849-8A0D-B99855306782}" presName="node" presStyleLbl="node1" presStyleIdx="1" presStyleCnt="12" custLinFactNeighborY="-1413">
        <dgm:presLayoutVars>
          <dgm:bulletEnabled val="1"/>
        </dgm:presLayoutVars>
      </dgm:prSet>
      <dgm:spPr/>
    </dgm:pt>
    <dgm:pt modelId="{F7742675-5756-4E84-9598-D5A2A2E95771}" type="pres">
      <dgm:prSet presAssocID="{FDC6F62F-2544-44B2-A016-AA4D7A4F569C}" presName="sibTrans" presStyleCnt="0"/>
      <dgm:spPr/>
    </dgm:pt>
    <dgm:pt modelId="{03C513EA-9589-4383-8386-F9205F4C20E0}" type="pres">
      <dgm:prSet presAssocID="{1480DAFB-AD5C-4925-BF61-3534FADEB412}" presName="node" presStyleLbl="node1" presStyleIdx="2" presStyleCnt="12">
        <dgm:presLayoutVars>
          <dgm:bulletEnabled val="1"/>
        </dgm:presLayoutVars>
      </dgm:prSet>
      <dgm:spPr/>
    </dgm:pt>
    <dgm:pt modelId="{13BD5895-5A22-4547-A3D6-9FD044832171}" type="pres">
      <dgm:prSet presAssocID="{B14694A1-892C-491D-864F-53BC71769B2A}" presName="sibTrans" presStyleCnt="0"/>
      <dgm:spPr/>
    </dgm:pt>
    <dgm:pt modelId="{32B5E6D6-F842-4085-835D-5A8055535576}" type="pres">
      <dgm:prSet presAssocID="{6ACE64C3-374C-440D-93D1-46B27BD35486}" presName="node" presStyleLbl="node1" presStyleIdx="3" presStyleCnt="12">
        <dgm:presLayoutVars>
          <dgm:bulletEnabled val="1"/>
        </dgm:presLayoutVars>
      </dgm:prSet>
      <dgm:spPr/>
    </dgm:pt>
    <dgm:pt modelId="{5AF763DF-BB2E-4E44-9E2D-E80ED9D94113}" type="pres">
      <dgm:prSet presAssocID="{94CDE77C-68BB-4D58-BDF2-8B3A4BE4677D}" presName="sibTrans" presStyleCnt="0"/>
      <dgm:spPr/>
    </dgm:pt>
    <dgm:pt modelId="{E5CAE9B0-02EE-4EB0-BF4B-74452766FA33}" type="pres">
      <dgm:prSet presAssocID="{05415597-EEE7-4AA8-BFE6-45FDA5926EFE}" presName="node" presStyleLbl="node1" presStyleIdx="4" presStyleCnt="12">
        <dgm:presLayoutVars>
          <dgm:bulletEnabled val="1"/>
        </dgm:presLayoutVars>
      </dgm:prSet>
      <dgm:spPr/>
    </dgm:pt>
    <dgm:pt modelId="{1242CEAB-6CF6-459C-91EE-BDA96A8A1757}" type="pres">
      <dgm:prSet presAssocID="{CA49E85D-AD6B-44CC-ACB8-2CCA079B42D4}" presName="sibTrans" presStyleCnt="0"/>
      <dgm:spPr/>
    </dgm:pt>
    <dgm:pt modelId="{DD38484B-9043-4D42-AD35-F8CC9BB0BB40}" type="pres">
      <dgm:prSet presAssocID="{A0378693-8B05-48F1-B4D8-3FB634E8CC5F}" presName="node" presStyleLbl="node1" presStyleIdx="5" presStyleCnt="12">
        <dgm:presLayoutVars>
          <dgm:bulletEnabled val="1"/>
        </dgm:presLayoutVars>
      </dgm:prSet>
      <dgm:spPr/>
    </dgm:pt>
    <dgm:pt modelId="{EEED2E4A-4A76-44EB-8D6B-A9012A4B6381}" type="pres">
      <dgm:prSet presAssocID="{17EFA903-91F0-48C6-8065-9AA3355928F4}" presName="sibTrans" presStyleCnt="0"/>
      <dgm:spPr/>
    </dgm:pt>
    <dgm:pt modelId="{82E970F0-1D27-4673-A7AE-7ED1D271ED2F}" type="pres">
      <dgm:prSet presAssocID="{9852D661-BE66-4F51-BD2C-41B58D958435}" presName="node" presStyleLbl="node1" presStyleIdx="6" presStyleCnt="12">
        <dgm:presLayoutVars>
          <dgm:bulletEnabled val="1"/>
        </dgm:presLayoutVars>
      </dgm:prSet>
      <dgm:spPr/>
    </dgm:pt>
    <dgm:pt modelId="{C2348D90-CB83-40ED-BA8C-C85C4F752D1D}" type="pres">
      <dgm:prSet presAssocID="{2E22E5EB-B551-4F07-8689-31BA17174D96}" presName="sibTrans" presStyleCnt="0"/>
      <dgm:spPr/>
    </dgm:pt>
    <dgm:pt modelId="{DC50387F-0B3F-42C0-AEC4-C16809B5C6FE}" type="pres">
      <dgm:prSet presAssocID="{B12ABC74-A81E-47C7-8FA0-4624B9C92CEB}" presName="node" presStyleLbl="node1" presStyleIdx="7" presStyleCnt="12">
        <dgm:presLayoutVars>
          <dgm:bulletEnabled val="1"/>
        </dgm:presLayoutVars>
      </dgm:prSet>
      <dgm:spPr/>
    </dgm:pt>
    <dgm:pt modelId="{FA655C7D-7E4E-47DD-AE57-6F3AC90D2591}" type="pres">
      <dgm:prSet presAssocID="{ABBD8AA4-7DB0-41D3-BE54-43939053EBB3}" presName="sibTrans" presStyleCnt="0"/>
      <dgm:spPr/>
    </dgm:pt>
    <dgm:pt modelId="{496DABB8-A6FF-4D1D-A33B-397FAFF9A18E}" type="pres">
      <dgm:prSet presAssocID="{4CE7EA34-5952-40AE-ABAF-85F3922C02F2}" presName="node" presStyleLbl="node1" presStyleIdx="8" presStyleCnt="12">
        <dgm:presLayoutVars>
          <dgm:bulletEnabled val="1"/>
        </dgm:presLayoutVars>
      </dgm:prSet>
      <dgm:spPr/>
    </dgm:pt>
    <dgm:pt modelId="{CF3BFBB3-D2E0-419D-8956-2D79DBBEF2E7}" type="pres">
      <dgm:prSet presAssocID="{1EE68D6C-A2FF-4FF5-B61B-F1B58ADE9096}" presName="sibTrans" presStyleCnt="0"/>
      <dgm:spPr/>
    </dgm:pt>
    <dgm:pt modelId="{E69FE52B-D9BC-4D74-A104-62FFEC482656}" type="pres">
      <dgm:prSet presAssocID="{14616FB7-E3C8-438B-8060-D95AD15E6FD7}" presName="node" presStyleLbl="node1" presStyleIdx="9" presStyleCnt="12">
        <dgm:presLayoutVars>
          <dgm:bulletEnabled val="1"/>
        </dgm:presLayoutVars>
      </dgm:prSet>
      <dgm:spPr/>
    </dgm:pt>
    <dgm:pt modelId="{CCD43B79-5D10-4759-93F1-4FC3610FA13B}" type="pres">
      <dgm:prSet presAssocID="{2E526D83-416B-4962-AA81-488C28C80740}" presName="sibTrans" presStyleCnt="0"/>
      <dgm:spPr/>
    </dgm:pt>
    <dgm:pt modelId="{CCE61FA9-16F2-440B-B6F7-272BB5D4724F}" type="pres">
      <dgm:prSet presAssocID="{9FDFFCB4-9F2C-4E14-8B6C-1DD125D3DD66}" presName="node" presStyleLbl="node1" presStyleIdx="10" presStyleCnt="12">
        <dgm:presLayoutVars>
          <dgm:bulletEnabled val="1"/>
        </dgm:presLayoutVars>
      </dgm:prSet>
      <dgm:spPr/>
    </dgm:pt>
    <dgm:pt modelId="{2D14FA25-D343-4C28-AF00-6BCC5EFDFBFF}" type="pres">
      <dgm:prSet presAssocID="{B68ED0F4-22DA-49EB-B2B4-994D7CCEBE70}" presName="sibTrans" presStyleCnt="0"/>
      <dgm:spPr/>
    </dgm:pt>
    <dgm:pt modelId="{E09FE0D8-3D47-420C-84ED-B00D812E1C69}" type="pres">
      <dgm:prSet presAssocID="{2086899A-50B3-4325-A433-F6297D867422}" presName="node" presStyleLbl="node1" presStyleIdx="11" presStyleCnt="12">
        <dgm:presLayoutVars>
          <dgm:bulletEnabled val="1"/>
        </dgm:presLayoutVars>
      </dgm:prSet>
      <dgm:spPr/>
    </dgm:pt>
  </dgm:ptLst>
  <dgm:cxnLst>
    <dgm:cxn modelId="{2615D909-87DC-4A63-AF6D-ECDDF35A77BA}" srcId="{706F94B5-2DFB-4570-BF08-39E1E0A6C178}" destId="{1480DAFB-AD5C-4925-BF61-3534FADEB412}" srcOrd="2" destOrd="0" parTransId="{107B43F0-1620-41AA-82A4-7F15E1F85E9D}" sibTransId="{B14694A1-892C-491D-864F-53BC71769B2A}"/>
    <dgm:cxn modelId="{5AAFEB1E-D3E3-48EF-9110-CB1955D5E4C7}" type="presOf" srcId="{706F94B5-2DFB-4570-BF08-39E1E0A6C178}" destId="{F90D9015-4C23-4CEC-B865-18CE25FA3CB5}" srcOrd="0" destOrd="0" presId="urn:microsoft.com/office/officeart/2005/8/layout/default"/>
    <dgm:cxn modelId="{E3D56E3A-D7B6-4F34-94AD-B3C2B90DC632}" type="presOf" srcId="{6ACE64C3-374C-440D-93D1-46B27BD35486}" destId="{32B5E6D6-F842-4085-835D-5A8055535576}" srcOrd="0" destOrd="0" presId="urn:microsoft.com/office/officeart/2005/8/layout/default"/>
    <dgm:cxn modelId="{3CB1394C-F492-4149-9D4D-1704094121B7}" type="presOf" srcId="{2086899A-50B3-4325-A433-F6297D867422}" destId="{E09FE0D8-3D47-420C-84ED-B00D812E1C69}" srcOrd="0" destOrd="0" presId="urn:microsoft.com/office/officeart/2005/8/layout/default"/>
    <dgm:cxn modelId="{10D1594F-34E6-4EFC-8BC7-4DFACDFDA031}" type="presOf" srcId="{BE64F2AA-0473-42EA-B649-FDAF7286CC94}" destId="{EFE383F0-C44E-46E8-BB3C-E42608BC8326}" srcOrd="0" destOrd="0" presId="urn:microsoft.com/office/officeart/2005/8/layout/default"/>
    <dgm:cxn modelId="{A0C0EC70-C270-4C5B-9A67-7D47C466D7BB}" srcId="{706F94B5-2DFB-4570-BF08-39E1E0A6C178}" destId="{4CE7EA34-5952-40AE-ABAF-85F3922C02F2}" srcOrd="8" destOrd="0" parTransId="{6CD04A44-F9CD-4546-8686-151814F2942D}" sibTransId="{1EE68D6C-A2FF-4FF5-B61B-F1B58ADE9096}"/>
    <dgm:cxn modelId="{DEF9FF71-04E5-43E9-88A8-2FF104C08982}" type="presOf" srcId="{14616FB7-E3C8-438B-8060-D95AD15E6FD7}" destId="{E69FE52B-D9BC-4D74-A104-62FFEC482656}" srcOrd="0" destOrd="0" presId="urn:microsoft.com/office/officeart/2005/8/layout/default"/>
    <dgm:cxn modelId="{4036B272-94B4-472B-B46A-B0954245D961}" type="presOf" srcId="{A0378693-8B05-48F1-B4D8-3FB634E8CC5F}" destId="{DD38484B-9043-4D42-AD35-F8CC9BB0BB40}" srcOrd="0" destOrd="0" presId="urn:microsoft.com/office/officeart/2005/8/layout/default"/>
    <dgm:cxn modelId="{BBFB9874-339F-4316-88BE-13F17118DEA9}" srcId="{706F94B5-2DFB-4570-BF08-39E1E0A6C178}" destId="{9852D661-BE66-4F51-BD2C-41B58D958435}" srcOrd="6" destOrd="0" parTransId="{EF0C526D-C8FC-4C67-9A1C-7042444B58E2}" sibTransId="{2E22E5EB-B551-4F07-8689-31BA17174D96}"/>
    <dgm:cxn modelId="{54366686-667C-482F-9D8C-7F5D70403E4B}" type="presOf" srcId="{05415597-EEE7-4AA8-BFE6-45FDA5926EFE}" destId="{E5CAE9B0-02EE-4EB0-BF4B-74452766FA33}" srcOrd="0" destOrd="0" presId="urn:microsoft.com/office/officeart/2005/8/layout/default"/>
    <dgm:cxn modelId="{D74E3D88-ACDB-4ED3-BCB3-43D94A18A1D3}" type="presOf" srcId="{C6542C83-3D51-4849-8A0D-B99855306782}" destId="{72E79188-6085-4C98-A13E-C8B45E10D95D}" srcOrd="0" destOrd="0" presId="urn:microsoft.com/office/officeart/2005/8/layout/default"/>
    <dgm:cxn modelId="{9A21B79B-6F79-4AF1-8B8D-E4B368993F07}" type="presOf" srcId="{9852D661-BE66-4F51-BD2C-41B58D958435}" destId="{82E970F0-1D27-4673-A7AE-7ED1D271ED2F}" srcOrd="0" destOrd="0" presId="urn:microsoft.com/office/officeart/2005/8/layout/default"/>
    <dgm:cxn modelId="{4F1E73B7-E4DF-4BA6-A02A-688A545ADC70}" srcId="{706F94B5-2DFB-4570-BF08-39E1E0A6C178}" destId="{BE64F2AA-0473-42EA-B649-FDAF7286CC94}" srcOrd="0" destOrd="0" parTransId="{75FBA61D-737C-41E6-B398-E0C1B49995CF}" sibTransId="{3FE84866-21AE-467F-9BBD-8D5D990873D7}"/>
    <dgm:cxn modelId="{381254B8-6A56-42D9-B65C-DA4226237363}" srcId="{706F94B5-2DFB-4570-BF08-39E1E0A6C178}" destId="{B12ABC74-A81E-47C7-8FA0-4624B9C92CEB}" srcOrd="7" destOrd="0" parTransId="{2F790360-F659-4225-B472-32F097D79FA0}" sibTransId="{ABBD8AA4-7DB0-41D3-BE54-43939053EBB3}"/>
    <dgm:cxn modelId="{B64FCFBE-535B-41C1-8FE4-8727041AE2E5}" type="presOf" srcId="{B12ABC74-A81E-47C7-8FA0-4624B9C92CEB}" destId="{DC50387F-0B3F-42C0-AEC4-C16809B5C6FE}" srcOrd="0" destOrd="0" presId="urn:microsoft.com/office/officeart/2005/8/layout/default"/>
    <dgm:cxn modelId="{6B6FFFC8-4A3E-436D-A52D-F3B3207E0B47}" type="presOf" srcId="{9FDFFCB4-9F2C-4E14-8B6C-1DD125D3DD66}" destId="{CCE61FA9-16F2-440B-B6F7-272BB5D4724F}" srcOrd="0" destOrd="0" presId="urn:microsoft.com/office/officeart/2005/8/layout/default"/>
    <dgm:cxn modelId="{EE08F0CA-9EEA-45DB-B43A-973C96E53A53}" srcId="{706F94B5-2DFB-4570-BF08-39E1E0A6C178}" destId="{6ACE64C3-374C-440D-93D1-46B27BD35486}" srcOrd="3" destOrd="0" parTransId="{EC967250-25BB-407A-B721-7DA45CE26D27}" sibTransId="{94CDE77C-68BB-4D58-BDF2-8B3A4BE4677D}"/>
    <dgm:cxn modelId="{9FB41AD3-D2C4-4FAE-BB7A-3ADC439A8944}" srcId="{706F94B5-2DFB-4570-BF08-39E1E0A6C178}" destId="{A0378693-8B05-48F1-B4D8-3FB634E8CC5F}" srcOrd="5" destOrd="0" parTransId="{16D159E2-69C6-4F15-98CC-7836C7B5488F}" sibTransId="{17EFA903-91F0-48C6-8065-9AA3355928F4}"/>
    <dgm:cxn modelId="{27A47DD7-A33C-40D5-AD92-D749F5A9C4B2}" srcId="{706F94B5-2DFB-4570-BF08-39E1E0A6C178}" destId="{C6542C83-3D51-4849-8A0D-B99855306782}" srcOrd="1" destOrd="0" parTransId="{260A1649-0945-432A-9781-EB905D9A1EE3}" sibTransId="{FDC6F62F-2544-44B2-A016-AA4D7A4F569C}"/>
    <dgm:cxn modelId="{84E79BDC-3B0B-4042-8A0D-CF55B03DF334}" srcId="{706F94B5-2DFB-4570-BF08-39E1E0A6C178}" destId="{14616FB7-E3C8-438B-8060-D95AD15E6FD7}" srcOrd="9" destOrd="0" parTransId="{B1126CE7-622B-4196-AF55-0D40F60A3FF6}" sibTransId="{2E526D83-416B-4962-AA81-488C28C80740}"/>
    <dgm:cxn modelId="{7BD278DD-1562-4A10-9DC2-A7996B140C8E}" srcId="{706F94B5-2DFB-4570-BF08-39E1E0A6C178}" destId="{9FDFFCB4-9F2C-4E14-8B6C-1DD125D3DD66}" srcOrd="10" destOrd="0" parTransId="{D1AAF90A-FB74-40C1-BB86-4A03322467BC}" sibTransId="{B68ED0F4-22DA-49EB-B2B4-994D7CCEBE70}"/>
    <dgm:cxn modelId="{1A6AD4E9-B708-4752-A6D1-401C62685973}" type="presOf" srcId="{4CE7EA34-5952-40AE-ABAF-85F3922C02F2}" destId="{496DABB8-A6FF-4D1D-A33B-397FAFF9A18E}" srcOrd="0" destOrd="0" presId="urn:microsoft.com/office/officeart/2005/8/layout/default"/>
    <dgm:cxn modelId="{FB20A9EC-304C-4E96-AA4A-86F7ABDA7E75}" type="presOf" srcId="{1480DAFB-AD5C-4925-BF61-3534FADEB412}" destId="{03C513EA-9589-4383-8386-F9205F4C20E0}" srcOrd="0" destOrd="0" presId="urn:microsoft.com/office/officeart/2005/8/layout/default"/>
    <dgm:cxn modelId="{4F3C78ED-A414-4D97-A2F7-94041F284E0E}" srcId="{706F94B5-2DFB-4570-BF08-39E1E0A6C178}" destId="{2086899A-50B3-4325-A433-F6297D867422}" srcOrd="11" destOrd="0" parTransId="{AA9C10AE-34E3-44BD-BA57-46B890C9274A}" sibTransId="{7D467A23-9663-4260-AC86-8C2BED68D617}"/>
    <dgm:cxn modelId="{8C8FB4F9-075C-403C-B27F-0B6AFA9266D7}" srcId="{706F94B5-2DFB-4570-BF08-39E1E0A6C178}" destId="{05415597-EEE7-4AA8-BFE6-45FDA5926EFE}" srcOrd="4" destOrd="0" parTransId="{1C9823BA-61EF-419D-B176-681E38F7024C}" sibTransId="{CA49E85D-AD6B-44CC-ACB8-2CCA079B42D4}"/>
    <dgm:cxn modelId="{1EAEA7C1-CFCD-43C7-B0E2-8C124513A4BF}" type="presParOf" srcId="{F90D9015-4C23-4CEC-B865-18CE25FA3CB5}" destId="{EFE383F0-C44E-46E8-BB3C-E42608BC8326}" srcOrd="0" destOrd="0" presId="urn:microsoft.com/office/officeart/2005/8/layout/default"/>
    <dgm:cxn modelId="{47167361-602C-4D22-9312-865E4A165888}" type="presParOf" srcId="{F90D9015-4C23-4CEC-B865-18CE25FA3CB5}" destId="{DCA5CC55-8F01-4E8C-9196-7AE5578B888A}" srcOrd="1" destOrd="0" presId="urn:microsoft.com/office/officeart/2005/8/layout/default"/>
    <dgm:cxn modelId="{364896E2-9AB3-428F-99B9-84DE6FCC3EE3}" type="presParOf" srcId="{F90D9015-4C23-4CEC-B865-18CE25FA3CB5}" destId="{72E79188-6085-4C98-A13E-C8B45E10D95D}" srcOrd="2" destOrd="0" presId="urn:microsoft.com/office/officeart/2005/8/layout/default"/>
    <dgm:cxn modelId="{8D99EF32-3C5B-4FCB-BB67-2465150EFFCC}" type="presParOf" srcId="{F90D9015-4C23-4CEC-B865-18CE25FA3CB5}" destId="{F7742675-5756-4E84-9598-D5A2A2E95771}" srcOrd="3" destOrd="0" presId="urn:microsoft.com/office/officeart/2005/8/layout/default"/>
    <dgm:cxn modelId="{89FB27E0-8956-4C19-85A0-751E1C1BC7E5}" type="presParOf" srcId="{F90D9015-4C23-4CEC-B865-18CE25FA3CB5}" destId="{03C513EA-9589-4383-8386-F9205F4C20E0}" srcOrd="4" destOrd="0" presId="urn:microsoft.com/office/officeart/2005/8/layout/default"/>
    <dgm:cxn modelId="{240509C9-D530-4B4B-A92F-4B6283D268E5}" type="presParOf" srcId="{F90D9015-4C23-4CEC-B865-18CE25FA3CB5}" destId="{13BD5895-5A22-4547-A3D6-9FD044832171}" srcOrd="5" destOrd="0" presId="urn:microsoft.com/office/officeart/2005/8/layout/default"/>
    <dgm:cxn modelId="{F9C3E8E8-FE35-4953-8800-C8305D5CCD44}" type="presParOf" srcId="{F90D9015-4C23-4CEC-B865-18CE25FA3CB5}" destId="{32B5E6D6-F842-4085-835D-5A8055535576}" srcOrd="6" destOrd="0" presId="urn:microsoft.com/office/officeart/2005/8/layout/default"/>
    <dgm:cxn modelId="{8E4F3699-12BA-4EE3-BB5B-9C77CF47B9BB}" type="presParOf" srcId="{F90D9015-4C23-4CEC-B865-18CE25FA3CB5}" destId="{5AF763DF-BB2E-4E44-9E2D-E80ED9D94113}" srcOrd="7" destOrd="0" presId="urn:microsoft.com/office/officeart/2005/8/layout/default"/>
    <dgm:cxn modelId="{A68F7F8D-4103-4D49-A140-F489A8E3F305}" type="presParOf" srcId="{F90D9015-4C23-4CEC-B865-18CE25FA3CB5}" destId="{E5CAE9B0-02EE-4EB0-BF4B-74452766FA33}" srcOrd="8" destOrd="0" presId="urn:microsoft.com/office/officeart/2005/8/layout/default"/>
    <dgm:cxn modelId="{345A5495-3C5F-4764-9E96-083A69636BBB}" type="presParOf" srcId="{F90D9015-4C23-4CEC-B865-18CE25FA3CB5}" destId="{1242CEAB-6CF6-459C-91EE-BDA96A8A1757}" srcOrd="9" destOrd="0" presId="urn:microsoft.com/office/officeart/2005/8/layout/default"/>
    <dgm:cxn modelId="{18156DAA-EF7F-4B3C-9639-54F9CFA68B9C}" type="presParOf" srcId="{F90D9015-4C23-4CEC-B865-18CE25FA3CB5}" destId="{DD38484B-9043-4D42-AD35-F8CC9BB0BB40}" srcOrd="10" destOrd="0" presId="urn:microsoft.com/office/officeart/2005/8/layout/default"/>
    <dgm:cxn modelId="{9EC71687-5EE4-4226-956E-83E324DB6833}" type="presParOf" srcId="{F90D9015-4C23-4CEC-B865-18CE25FA3CB5}" destId="{EEED2E4A-4A76-44EB-8D6B-A9012A4B6381}" srcOrd="11" destOrd="0" presId="urn:microsoft.com/office/officeart/2005/8/layout/default"/>
    <dgm:cxn modelId="{67C62253-1D56-4FCC-A6D1-1EAE45EDB15E}" type="presParOf" srcId="{F90D9015-4C23-4CEC-B865-18CE25FA3CB5}" destId="{82E970F0-1D27-4673-A7AE-7ED1D271ED2F}" srcOrd="12" destOrd="0" presId="urn:microsoft.com/office/officeart/2005/8/layout/default"/>
    <dgm:cxn modelId="{B4280D2C-B8DE-4B2B-976C-D21915C11652}" type="presParOf" srcId="{F90D9015-4C23-4CEC-B865-18CE25FA3CB5}" destId="{C2348D90-CB83-40ED-BA8C-C85C4F752D1D}" srcOrd="13" destOrd="0" presId="urn:microsoft.com/office/officeart/2005/8/layout/default"/>
    <dgm:cxn modelId="{341DEF3E-B25E-4D2E-8D21-5C62CE42EF5A}" type="presParOf" srcId="{F90D9015-4C23-4CEC-B865-18CE25FA3CB5}" destId="{DC50387F-0B3F-42C0-AEC4-C16809B5C6FE}" srcOrd="14" destOrd="0" presId="urn:microsoft.com/office/officeart/2005/8/layout/default"/>
    <dgm:cxn modelId="{8B409F32-6A54-44F9-8E8A-4C3A53144FEB}" type="presParOf" srcId="{F90D9015-4C23-4CEC-B865-18CE25FA3CB5}" destId="{FA655C7D-7E4E-47DD-AE57-6F3AC90D2591}" srcOrd="15" destOrd="0" presId="urn:microsoft.com/office/officeart/2005/8/layout/default"/>
    <dgm:cxn modelId="{A6BFCD44-D2A8-4916-A73B-C0BACADAA89D}" type="presParOf" srcId="{F90D9015-4C23-4CEC-B865-18CE25FA3CB5}" destId="{496DABB8-A6FF-4D1D-A33B-397FAFF9A18E}" srcOrd="16" destOrd="0" presId="urn:microsoft.com/office/officeart/2005/8/layout/default"/>
    <dgm:cxn modelId="{F67371A8-ED3D-4D93-85B3-20AD1CE14C96}" type="presParOf" srcId="{F90D9015-4C23-4CEC-B865-18CE25FA3CB5}" destId="{CF3BFBB3-D2E0-419D-8956-2D79DBBEF2E7}" srcOrd="17" destOrd="0" presId="urn:microsoft.com/office/officeart/2005/8/layout/default"/>
    <dgm:cxn modelId="{588834EB-0146-49CD-B763-DAE16A903D32}" type="presParOf" srcId="{F90D9015-4C23-4CEC-B865-18CE25FA3CB5}" destId="{E69FE52B-D9BC-4D74-A104-62FFEC482656}" srcOrd="18" destOrd="0" presId="urn:microsoft.com/office/officeart/2005/8/layout/default"/>
    <dgm:cxn modelId="{ECABCA4E-7117-43F1-AD7D-DEFC50EFD763}" type="presParOf" srcId="{F90D9015-4C23-4CEC-B865-18CE25FA3CB5}" destId="{CCD43B79-5D10-4759-93F1-4FC3610FA13B}" srcOrd="19" destOrd="0" presId="urn:microsoft.com/office/officeart/2005/8/layout/default"/>
    <dgm:cxn modelId="{BBB4BF13-6C7D-4D96-8BA6-9A61192897F2}" type="presParOf" srcId="{F90D9015-4C23-4CEC-B865-18CE25FA3CB5}" destId="{CCE61FA9-16F2-440B-B6F7-272BB5D4724F}" srcOrd="20" destOrd="0" presId="urn:microsoft.com/office/officeart/2005/8/layout/default"/>
    <dgm:cxn modelId="{BF4C5547-C28E-4F31-94DD-A76246868E21}" type="presParOf" srcId="{F90D9015-4C23-4CEC-B865-18CE25FA3CB5}" destId="{2D14FA25-D343-4C28-AF00-6BCC5EFDFBFF}" srcOrd="21" destOrd="0" presId="urn:microsoft.com/office/officeart/2005/8/layout/default"/>
    <dgm:cxn modelId="{D1FA3DAC-D031-4461-BBE3-771E14BE941B}" type="presParOf" srcId="{F90D9015-4C23-4CEC-B865-18CE25FA3CB5}" destId="{E09FE0D8-3D47-420C-84ED-B00D812E1C69}"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CC7EF91-1AE6-41EC-852B-131A338201E7}"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98D9E04-B85C-4463-B2D9-872CF0F9273B}">
      <dgm:prSet phldrT="[Text]"/>
      <dgm:spPr/>
      <dgm:t>
        <a:bodyPr/>
        <a:lstStyle/>
        <a:p>
          <a:pPr algn="ctr"/>
          <a:r>
            <a:rPr lang="en-IN" dirty="0"/>
            <a:t>Purpose</a:t>
          </a:r>
          <a:endParaRPr lang="en-US" dirty="0"/>
        </a:p>
      </dgm:t>
    </dgm:pt>
    <dgm:pt modelId="{8D4D8370-083B-47A6-BA98-DC521340E3EC}" type="parTrans" cxnId="{E83C7210-30FE-4A48-AADE-5C1788A8B5A6}">
      <dgm:prSet/>
      <dgm:spPr/>
      <dgm:t>
        <a:bodyPr/>
        <a:lstStyle/>
        <a:p>
          <a:pPr algn="ctr"/>
          <a:endParaRPr lang="en-US"/>
        </a:p>
      </dgm:t>
    </dgm:pt>
    <dgm:pt modelId="{DD2A77D1-0EAA-437F-9D84-CBADB54A0D90}" type="sibTrans" cxnId="{E83C7210-30FE-4A48-AADE-5C1788A8B5A6}">
      <dgm:prSet/>
      <dgm:spPr/>
      <dgm:t>
        <a:bodyPr/>
        <a:lstStyle/>
        <a:p>
          <a:pPr algn="ctr"/>
          <a:endParaRPr lang="en-US"/>
        </a:p>
      </dgm:t>
    </dgm:pt>
    <dgm:pt modelId="{287AA506-7BE4-4755-8EFD-CBB639267FFE}">
      <dgm:prSet/>
      <dgm:spPr/>
      <dgm:t>
        <a:bodyPr/>
        <a:lstStyle/>
        <a:p>
          <a:pPr algn="ctr"/>
          <a:r>
            <a:rPr lang="en-IN"/>
            <a:t>Author</a:t>
          </a:r>
        </a:p>
      </dgm:t>
    </dgm:pt>
    <dgm:pt modelId="{FD2650F7-A56D-4748-A415-042FF294B41A}" type="parTrans" cxnId="{6F924CDB-9EC3-4967-A9FF-4565962EC066}">
      <dgm:prSet/>
      <dgm:spPr/>
      <dgm:t>
        <a:bodyPr/>
        <a:lstStyle/>
        <a:p>
          <a:pPr algn="ctr"/>
          <a:endParaRPr lang="en-US"/>
        </a:p>
      </dgm:t>
    </dgm:pt>
    <dgm:pt modelId="{A74FA2D6-5F81-4D03-9158-9335B27F392D}" type="sibTrans" cxnId="{6F924CDB-9EC3-4967-A9FF-4565962EC066}">
      <dgm:prSet/>
      <dgm:spPr/>
      <dgm:t>
        <a:bodyPr/>
        <a:lstStyle/>
        <a:p>
          <a:pPr algn="ctr"/>
          <a:endParaRPr lang="en-US"/>
        </a:p>
      </dgm:t>
    </dgm:pt>
    <dgm:pt modelId="{47895EF0-6B9A-459E-B391-6611A0A53D27}">
      <dgm:prSet/>
      <dgm:spPr/>
      <dgm:t>
        <a:bodyPr/>
        <a:lstStyle/>
        <a:p>
          <a:pPr algn="ctr"/>
          <a:r>
            <a:rPr lang="en-IN" dirty="0"/>
            <a:t>Incident Summary</a:t>
          </a:r>
        </a:p>
      </dgm:t>
    </dgm:pt>
    <dgm:pt modelId="{F9DFE194-DE3E-47AD-BEBE-F0823A0D63B1}" type="parTrans" cxnId="{8222C059-DF1B-4844-804C-8B5D82F2E584}">
      <dgm:prSet/>
      <dgm:spPr/>
      <dgm:t>
        <a:bodyPr/>
        <a:lstStyle/>
        <a:p>
          <a:pPr algn="ctr"/>
          <a:endParaRPr lang="en-US"/>
        </a:p>
      </dgm:t>
    </dgm:pt>
    <dgm:pt modelId="{D766FAF6-1E2D-4A5A-B62C-09EBC6EFFC75}" type="sibTrans" cxnId="{8222C059-DF1B-4844-804C-8B5D82F2E584}">
      <dgm:prSet/>
      <dgm:spPr/>
      <dgm:t>
        <a:bodyPr/>
        <a:lstStyle/>
        <a:p>
          <a:pPr algn="ctr"/>
          <a:endParaRPr lang="en-US"/>
        </a:p>
      </dgm:t>
    </dgm:pt>
    <dgm:pt modelId="{75B4903F-4180-42B8-AF55-7AC5E5F4FD3C}">
      <dgm:prSet/>
      <dgm:spPr/>
      <dgm:t>
        <a:bodyPr/>
        <a:lstStyle/>
        <a:p>
          <a:pPr algn="ctr"/>
          <a:r>
            <a:rPr lang="en-IN"/>
            <a:t>Evidence</a:t>
          </a:r>
        </a:p>
      </dgm:t>
    </dgm:pt>
    <dgm:pt modelId="{88743D06-388B-4B7C-8646-251789F1BADF}" type="parTrans" cxnId="{A2B1E104-A408-43AC-8E4E-C6FC2663F7B6}">
      <dgm:prSet/>
      <dgm:spPr/>
      <dgm:t>
        <a:bodyPr/>
        <a:lstStyle/>
        <a:p>
          <a:pPr algn="ctr"/>
          <a:endParaRPr lang="en-US"/>
        </a:p>
      </dgm:t>
    </dgm:pt>
    <dgm:pt modelId="{3BEA36A2-B51A-48C5-8837-5D3B2E877734}" type="sibTrans" cxnId="{A2B1E104-A408-43AC-8E4E-C6FC2663F7B6}">
      <dgm:prSet/>
      <dgm:spPr/>
      <dgm:t>
        <a:bodyPr/>
        <a:lstStyle/>
        <a:p>
          <a:pPr algn="ctr"/>
          <a:endParaRPr lang="en-US"/>
        </a:p>
      </dgm:t>
    </dgm:pt>
    <dgm:pt modelId="{975F58DA-40E4-4BEC-B36D-36CCEB9B2A41}">
      <dgm:prSet/>
      <dgm:spPr/>
      <dgm:t>
        <a:bodyPr/>
        <a:lstStyle/>
        <a:p>
          <a:pPr algn="ctr"/>
          <a:r>
            <a:rPr lang="en-IN"/>
            <a:t>Details</a:t>
          </a:r>
        </a:p>
      </dgm:t>
    </dgm:pt>
    <dgm:pt modelId="{16330BB3-7ED9-4BA6-9D85-E7B7EA04FFF3}" type="parTrans" cxnId="{B2F03B08-2AB4-41E7-85AA-5AB5E2FE387D}">
      <dgm:prSet/>
      <dgm:spPr/>
      <dgm:t>
        <a:bodyPr/>
        <a:lstStyle/>
        <a:p>
          <a:pPr algn="ctr"/>
          <a:endParaRPr lang="en-US"/>
        </a:p>
      </dgm:t>
    </dgm:pt>
    <dgm:pt modelId="{783F2539-7952-4A0C-A0A5-54229225BCF1}" type="sibTrans" cxnId="{B2F03B08-2AB4-41E7-85AA-5AB5E2FE387D}">
      <dgm:prSet/>
      <dgm:spPr/>
      <dgm:t>
        <a:bodyPr/>
        <a:lstStyle/>
        <a:p>
          <a:pPr algn="ctr"/>
          <a:endParaRPr lang="en-US"/>
        </a:p>
      </dgm:t>
    </dgm:pt>
    <dgm:pt modelId="{A3ED3A83-23AF-4108-B719-1CEBC233D469}">
      <dgm:prSet/>
      <dgm:spPr/>
      <dgm:t>
        <a:bodyPr/>
        <a:lstStyle/>
        <a:p>
          <a:pPr algn="ctr"/>
          <a:r>
            <a:rPr lang="en-IN"/>
            <a:t>Conclusion</a:t>
          </a:r>
        </a:p>
      </dgm:t>
    </dgm:pt>
    <dgm:pt modelId="{E09E40AF-A108-4057-BDCB-B419ABF7A55C}" type="parTrans" cxnId="{34E05AFB-AB43-4287-9896-740BD58ECA9A}">
      <dgm:prSet/>
      <dgm:spPr/>
      <dgm:t>
        <a:bodyPr/>
        <a:lstStyle/>
        <a:p>
          <a:pPr algn="ctr"/>
          <a:endParaRPr lang="en-US"/>
        </a:p>
      </dgm:t>
    </dgm:pt>
    <dgm:pt modelId="{29753C2B-6DBA-4A96-8695-77BDFBDC6175}" type="sibTrans" cxnId="{34E05AFB-AB43-4287-9896-740BD58ECA9A}">
      <dgm:prSet/>
      <dgm:spPr/>
      <dgm:t>
        <a:bodyPr/>
        <a:lstStyle/>
        <a:p>
          <a:pPr algn="ctr"/>
          <a:endParaRPr lang="en-US"/>
        </a:p>
      </dgm:t>
    </dgm:pt>
    <dgm:pt modelId="{B0DE561D-8648-42DF-A127-A2D02B549E3A}">
      <dgm:prSet/>
      <dgm:spPr/>
      <dgm:t>
        <a:bodyPr/>
        <a:lstStyle/>
        <a:p>
          <a:pPr algn="ctr"/>
          <a:r>
            <a:rPr lang="en-IN"/>
            <a:t>Supporting Documents</a:t>
          </a:r>
        </a:p>
      </dgm:t>
    </dgm:pt>
    <dgm:pt modelId="{1ECC4DA3-6494-4278-B06B-0A8D9DA56E45}" type="parTrans" cxnId="{694A353E-D3F0-40C0-B8B1-FE229D398C19}">
      <dgm:prSet/>
      <dgm:spPr/>
      <dgm:t>
        <a:bodyPr/>
        <a:lstStyle/>
        <a:p>
          <a:pPr algn="ctr"/>
          <a:endParaRPr lang="en-US"/>
        </a:p>
      </dgm:t>
    </dgm:pt>
    <dgm:pt modelId="{B187C3FD-5426-479E-AD9B-23309CA19D07}" type="sibTrans" cxnId="{694A353E-D3F0-40C0-B8B1-FE229D398C19}">
      <dgm:prSet/>
      <dgm:spPr/>
      <dgm:t>
        <a:bodyPr/>
        <a:lstStyle/>
        <a:p>
          <a:pPr algn="ctr"/>
          <a:endParaRPr lang="en-US"/>
        </a:p>
      </dgm:t>
    </dgm:pt>
    <dgm:pt modelId="{73FFC462-68E0-47A3-8FDC-5A82BC11FF27}" type="pres">
      <dgm:prSet presAssocID="{CCC7EF91-1AE6-41EC-852B-131A338201E7}" presName="linear" presStyleCnt="0">
        <dgm:presLayoutVars>
          <dgm:animLvl val="lvl"/>
          <dgm:resizeHandles val="exact"/>
        </dgm:presLayoutVars>
      </dgm:prSet>
      <dgm:spPr/>
    </dgm:pt>
    <dgm:pt modelId="{5DC9635C-48C4-4392-B584-0C4A803EDB8F}" type="pres">
      <dgm:prSet presAssocID="{098D9E04-B85C-4463-B2D9-872CF0F9273B}" presName="parentText" presStyleLbl="node1" presStyleIdx="0" presStyleCnt="7">
        <dgm:presLayoutVars>
          <dgm:chMax val="0"/>
          <dgm:bulletEnabled val="1"/>
        </dgm:presLayoutVars>
      </dgm:prSet>
      <dgm:spPr/>
    </dgm:pt>
    <dgm:pt modelId="{87049ABC-5A64-4BB6-A97B-130D807D35D6}" type="pres">
      <dgm:prSet presAssocID="{DD2A77D1-0EAA-437F-9D84-CBADB54A0D90}" presName="spacer" presStyleCnt="0"/>
      <dgm:spPr/>
    </dgm:pt>
    <dgm:pt modelId="{81AA059A-A9F7-4360-AB22-E5A72473200E}" type="pres">
      <dgm:prSet presAssocID="{287AA506-7BE4-4755-8EFD-CBB639267FFE}" presName="parentText" presStyleLbl="node1" presStyleIdx="1" presStyleCnt="7">
        <dgm:presLayoutVars>
          <dgm:chMax val="0"/>
          <dgm:bulletEnabled val="1"/>
        </dgm:presLayoutVars>
      </dgm:prSet>
      <dgm:spPr/>
    </dgm:pt>
    <dgm:pt modelId="{5BC46731-C951-4077-ABC1-BF8DA58E20C5}" type="pres">
      <dgm:prSet presAssocID="{A74FA2D6-5F81-4D03-9158-9335B27F392D}" presName="spacer" presStyleCnt="0"/>
      <dgm:spPr/>
    </dgm:pt>
    <dgm:pt modelId="{F5689A7C-A84E-46DF-A535-C415F0A634F6}" type="pres">
      <dgm:prSet presAssocID="{47895EF0-6B9A-459E-B391-6611A0A53D27}" presName="parentText" presStyleLbl="node1" presStyleIdx="2" presStyleCnt="7">
        <dgm:presLayoutVars>
          <dgm:chMax val="0"/>
          <dgm:bulletEnabled val="1"/>
        </dgm:presLayoutVars>
      </dgm:prSet>
      <dgm:spPr/>
    </dgm:pt>
    <dgm:pt modelId="{A77ABAF4-49BC-4E77-B1A8-AEF4CE57C816}" type="pres">
      <dgm:prSet presAssocID="{D766FAF6-1E2D-4A5A-B62C-09EBC6EFFC75}" presName="spacer" presStyleCnt="0"/>
      <dgm:spPr/>
    </dgm:pt>
    <dgm:pt modelId="{8DEBD29B-704A-434D-B701-DC03C1D03618}" type="pres">
      <dgm:prSet presAssocID="{75B4903F-4180-42B8-AF55-7AC5E5F4FD3C}" presName="parentText" presStyleLbl="node1" presStyleIdx="3" presStyleCnt="7">
        <dgm:presLayoutVars>
          <dgm:chMax val="0"/>
          <dgm:bulletEnabled val="1"/>
        </dgm:presLayoutVars>
      </dgm:prSet>
      <dgm:spPr/>
    </dgm:pt>
    <dgm:pt modelId="{F4EAF0D8-240F-4CED-AC44-409CF69006DD}" type="pres">
      <dgm:prSet presAssocID="{3BEA36A2-B51A-48C5-8837-5D3B2E877734}" presName="spacer" presStyleCnt="0"/>
      <dgm:spPr/>
    </dgm:pt>
    <dgm:pt modelId="{87080BE0-0459-4A4B-9F0F-A4DAF3025D12}" type="pres">
      <dgm:prSet presAssocID="{975F58DA-40E4-4BEC-B36D-36CCEB9B2A41}" presName="parentText" presStyleLbl="node1" presStyleIdx="4" presStyleCnt="7">
        <dgm:presLayoutVars>
          <dgm:chMax val="0"/>
          <dgm:bulletEnabled val="1"/>
        </dgm:presLayoutVars>
      </dgm:prSet>
      <dgm:spPr/>
    </dgm:pt>
    <dgm:pt modelId="{6BE62B34-5DCC-4B81-9356-800654A74041}" type="pres">
      <dgm:prSet presAssocID="{783F2539-7952-4A0C-A0A5-54229225BCF1}" presName="spacer" presStyleCnt="0"/>
      <dgm:spPr/>
    </dgm:pt>
    <dgm:pt modelId="{438B6E8A-5992-4AEB-B9AD-190EC058B081}" type="pres">
      <dgm:prSet presAssocID="{A3ED3A83-23AF-4108-B719-1CEBC233D469}" presName="parentText" presStyleLbl="node1" presStyleIdx="5" presStyleCnt="7">
        <dgm:presLayoutVars>
          <dgm:chMax val="0"/>
          <dgm:bulletEnabled val="1"/>
        </dgm:presLayoutVars>
      </dgm:prSet>
      <dgm:spPr/>
    </dgm:pt>
    <dgm:pt modelId="{129F779A-6B75-4CC5-848A-9D9693CAB5FB}" type="pres">
      <dgm:prSet presAssocID="{29753C2B-6DBA-4A96-8695-77BDFBDC6175}" presName="spacer" presStyleCnt="0"/>
      <dgm:spPr/>
    </dgm:pt>
    <dgm:pt modelId="{052C2103-3BDC-4E5D-A19D-9DA25B948CAB}" type="pres">
      <dgm:prSet presAssocID="{B0DE561D-8648-42DF-A127-A2D02B549E3A}" presName="parentText" presStyleLbl="node1" presStyleIdx="6" presStyleCnt="7">
        <dgm:presLayoutVars>
          <dgm:chMax val="0"/>
          <dgm:bulletEnabled val="1"/>
        </dgm:presLayoutVars>
      </dgm:prSet>
      <dgm:spPr/>
    </dgm:pt>
  </dgm:ptLst>
  <dgm:cxnLst>
    <dgm:cxn modelId="{A2B1E104-A408-43AC-8E4E-C6FC2663F7B6}" srcId="{CCC7EF91-1AE6-41EC-852B-131A338201E7}" destId="{75B4903F-4180-42B8-AF55-7AC5E5F4FD3C}" srcOrd="3" destOrd="0" parTransId="{88743D06-388B-4B7C-8646-251789F1BADF}" sibTransId="{3BEA36A2-B51A-48C5-8837-5D3B2E877734}"/>
    <dgm:cxn modelId="{B2F03B08-2AB4-41E7-85AA-5AB5E2FE387D}" srcId="{CCC7EF91-1AE6-41EC-852B-131A338201E7}" destId="{975F58DA-40E4-4BEC-B36D-36CCEB9B2A41}" srcOrd="4" destOrd="0" parTransId="{16330BB3-7ED9-4BA6-9D85-E7B7EA04FFF3}" sibTransId="{783F2539-7952-4A0C-A0A5-54229225BCF1}"/>
    <dgm:cxn modelId="{E83C7210-30FE-4A48-AADE-5C1788A8B5A6}" srcId="{CCC7EF91-1AE6-41EC-852B-131A338201E7}" destId="{098D9E04-B85C-4463-B2D9-872CF0F9273B}" srcOrd="0" destOrd="0" parTransId="{8D4D8370-083B-47A6-BA98-DC521340E3EC}" sibTransId="{DD2A77D1-0EAA-437F-9D84-CBADB54A0D90}"/>
    <dgm:cxn modelId="{92871F1E-38CF-42CC-BA80-E4720B1C7A9E}" type="presOf" srcId="{75B4903F-4180-42B8-AF55-7AC5E5F4FD3C}" destId="{8DEBD29B-704A-434D-B701-DC03C1D03618}" srcOrd="0" destOrd="0" presId="urn:microsoft.com/office/officeart/2005/8/layout/vList2"/>
    <dgm:cxn modelId="{915ADC27-A5DB-4C7B-AFEC-B80721945F53}" type="presOf" srcId="{975F58DA-40E4-4BEC-B36D-36CCEB9B2A41}" destId="{87080BE0-0459-4A4B-9F0F-A4DAF3025D12}" srcOrd="0" destOrd="0" presId="urn:microsoft.com/office/officeart/2005/8/layout/vList2"/>
    <dgm:cxn modelId="{694A353E-D3F0-40C0-B8B1-FE229D398C19}" srcId="{CCC7EF91-1AE6-41EC-852B-131A338201E7}" destId="{B0DE561D-8648-42DF-A127-A2D02B549E3A}" srcOrd="6" destOrd="0" parTransId="{1ECC4DA3-6494-4278-B06B-0A8D9DA56E45}" sibTransId="{B187C3FD-5426-479E-AD9B-23309CA19D07}"/>
    <dgm:cxn modelId="{D8623B6A-E738-4575-9B5F-82012F58DEEB}" type="presOf" srcId="{47895EF0-6B9A-459E-B391-6611A0A53D27}" destId="{F5689A7C-A84E-46DF-A535-C415F0A634F6}" srcOrd="0" destOrd="0" presId="urn:microsoft.com/office/officeart/2005/8/layout/vList2"/>
    <dgm:cxn modelId="{8222C059-DF1B-4844-804C-8B5D82F2E584}" srcId="{CCC7EF91-1AE6-41EC-852B-131A338201E7}" destId="{47895EF0-6B9A-459E-B391-6611A0A53D27}" srcOrd="2" destOrd="0" parTransId="{F9DFE194-DE3E-47AD-BEBE-F0823A0D63B1}" sibTransId="{D766FAF6-1E2D-4A5A-B62C-09EBC6EFFC75}"/>
    <dgm:cxn modelId="{055A3E7D-1F12-4B56-B807-9800AC0305CF}" type="presOf" srcId="{CCC7EF91-1AE6-41EC-852B-131A338201E7}" destId="{73FFC462-68E0-47A3-8FDC-5A82BC11FF27}" srcOrd="0" destOrd="0" presId="urn:microsoft.com/office/officeart/2005/8/layout/vList2"/>
    <dgm:cxn modelId="{0D68B09F-2DD3-4565-8854-803D3653C2C2}" type="presOf" srcId="{B0DE561D-8648-42DF-A127-A2D02B549E3A}" destId="{052C2103-3BDC-4E5D-A19D-9DA25B948CAB}" srcOrd="0" destOrd="0" presId="urn:microsoft.com/office/officeart/2005/8/layout/vList2"/>
    <dgm:cxn modelId="{FE44D2B2-2B52-4AF0-9DBD-DADAA27AD5C5}" type="presOf" srcId="{098D9E04-B85C-4463-B2D9-872CF0F9273B}" destId="{5DC9635C-48C4-4392-B584-0C4A803EDB8F}" srcOrd="0" destOrd="0" presId="urn:microsoft.com/office/officeart/2005/8/layout/vList2"/>
    <dgm:cxn modelId="{EAD6F4CB-F42C-4385-8903-788F916F0884}" type="presOf" srcId="{A3ED3A83-23AF-4108-B719-1CEBC233D469}" destId="{438B6E8A-5992-4AEB-B9AD-190EC058B081}" srcOrd="0" destOrd="0" presId="urn:microsoft.com/office/officeart/2005/8/layout/vList2"/>
    <dgm:cxn modelId="{6F924CDB-9EC3-4967-A9FF-4565962EC066}" srcId="{CCC7EF91-1AE6-41EC-852B-131A338201E7}" destId="{287AA506-7BE4-4755-8EFD-CBB639267FFE}" srcOrd="1" destOrd="0" parTransId="{FD2650F7-A56D-4748-A415-042FF294B41A}" sibTransId="{A74FA2D6-5F81-4D03-9158-9335B27F392D}"/>
    <dgm:cxn modelId="{8990FBF9-3231-4187-BA76-B5E733B09B04}" type="presOf" srcId="{287AA506-7BE4-4755-8EFD-CBB639267FFE}" destId="{81AA059A-A9F7-4360-AB22-E5A72473200E}" srcOrd="0" destOrd="0" presId="urn:microsoft.com/office/officeart/2005/8/layout/vList2"/>
    <dgm:cxn modelId="{34E05AFB-AB43-4287-9896-740BD58ECA9A}" srcId="{CCC7EF91-1AE6-41EC-852B-131A338201E7}" destId="{A3ED3A83-23AF-4108-B719-1CEBC233D469}" srcOrd="5" destOrd="0" parTransId="{E09E40AF-A108-4057-BDCB-B419ABF7A55C}" sibTransId="{29753C2B-6DBA-4A96-8695-77BDFBDC6175}"/>
    <dgm:cxn modelId="{AF86E33B-F72B-4028-8901-0C05AA23D2B2}" type="presParOf" srcId="{73FFC462-68E0-47A3-8FDC-5A82BC11FF27}" destId="{5DC9635C-48C4-4392-B584-0C4A803EDB8F}" srcOrd="0" destOrd="0" presId="urn:microsoft.com/office/officeart/2005/8/layout/vList2"/>
    <dgm:cxn modelId="{21269E68-1377-4CD7-A1C2-15D6CF31F76F}" type="presParOf" srcId="{73FFC462-68E0-47A3-8FDC-5A82BC11FF27}" destId="{87049ABC-5A64-4BB6-A97B-130D807D35D6}" srcOrd="1" destOrd="0" presId="urn:microsoft.com/office/officeart/2005/8/layout/vList2"/>
    <dgm:cxn modelId="{4353B781-2CCA-454C-9B95-38412DF1DFC0}" type="presParOf" srcId="{73FFC462-68E0-47A3-8FDC-5A82BC11FF27}" destId="{81AA059A-A9F7-4360-AB22-E5A72473200E}" srcOrd="2" destOrd="0" presId="urn:microsoft.com/office/officeart/2005/8/layout/vList2"/>
    <dgm:cxn modelId="{92B2D4A9-75BF-43A6-B723-63B60125154C}" type="presParOf" srcId="{73FFC462-68E0-47A3-8FDC-5A82BC11FF27}" destId="{5BC46731-C951-4077-ABC1-BF8DA58E20C5}" srcOrd="3" destOrd="0" presId="urn:microsoft.com/office/officeart/2005/8/layout/vList2"/>
    <dgm:cxn modelId="{881D4A53-1E0B-42F4-A7CA-2448394FCE62}" type="presParOf" srcId="{73FFC462-68E0-47A3-8FDC-5A82BC11FF27}" destId="{F5689A7C-A84E-46DF-A535-C415F0A634F6}" srcOrd="4" destOrd="0" presId="urn:microsoft.com/office/officeart/2005/8/layout/vList2"/>
    <dgm:cxn modelId="{67D13245-64A5-4C48-AC8B-632084A995DB}" type="presParOf" srcId="{73FFC462-68E0-47A3-8FDC-5A82BC11FF27}" destId="{A77ABAF4-49BC-4E77-B1A8-AEF4CE57C816}" srcOrd="5" destOrd="0" presId="urn:microsoft.com/office/officeart/2005/8/layout/vList2"/>
    <dgm:cxn modelId="{C66739F4-E01F-4ECA-ABA6-89BC428B4BF5}" type="presParOf" srcId="{73FFC462-68E0-47A3-8FDC-5A82BC11FF27}" destId="{8DEBD29B-704A-434D-B701-DC03C1D03618}" srcOrd="6" destOrd="0" presId="urn:microsoft.com/office/officeart/2005/8/layout/vList2"/>
    <dgm:cxn modelId="{3B4CC222-CEF7-46C4-B74E-B22C6B5E0B4C}" type="presParOf" srcId="{73FFC462-68E0-47A3-8FDC-5A82BC11FF27}" destId="{F4EAF0D8-240F-4CED-AC44-409CF69006DD}" srcOrd="7" destOrd="0" presId="urn:microsoft.com/office/officeart/2005/8/layout/vList2"/>
    <dgm:cxn modelId="{41F3B8F1-8072-4A26-9A92-185682D9E6C4}" type="presParOf" srcId="{73FFC462-68E0-47A3-8FDC-5A82BC11FF27}" destId="{87080BE0-0459-4A4B-9F0F-A4DAF3025D12}" srcOrd="8" destOrd="0" presId="urn:microsoft.com/office/officeart/2005/8/layout/vList2"/>
    <dgm:cxn modelId="{5A36788E-FFAF-4E76-95D7-3672A3719510}" type="presParOf" srcId="{73FFC462-68E0-47A3-8FDC-5A82BC11FF27}" destId="{6BE62B34-5DCC-4B81-9356-800654A74041}" srcOrd="9" destOrd="0" presId="urn:microsoft.com/office/officeart/2005/8/layout/vList2"/>
    <dgm:cxn modelId="{D3067F77-6FFF-4011-BC73-0F7140ABEA4B}" type="presParOf" srcId="{73FFC462-68E0-47A3-8FDC-5A82BC11FF27}" destId="{438B6E8A-5992-4AEB-B9AD-190EC058B081}" srcOrd="10" destOrd="0" presId="urn:microsoft.com/office/officeart/2005/8/layout/vList2"/>
    <dgm:cxn modelId="{C985E447-9FEB-4D57-8CC9-29CC62288066}" type="presParOf" srcId="{73FFC462-68E0-47A3-8FDC-5A82BC11FF27}" destId="{129F779A-6B75-4CC5-848A-9D9693CAB5FB}" srcOrd="11" destOrd="0" presId="urn:microsoft.com/office/officeart/2005/8/layout/vList2"/>
    <dgm:cxn modelId="{7AB0FC7E-BC0D-412E-A76F-198119748B12}" type="presParOf" srcId="{73FFC462-68E0-47A3-8FDC-5A82BC11FF27}" destId="{052C2103-3BDC-4E5D-A19D-9DA25B948CA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BAF98-8D14-4FD8-89B2-CB5712F43CD7}" type="doc">
      <dgm:prSet loTypeId="urn:microsoft.com/office/officeart/2008/layout/VerticalCurvedList" loCatId="list" qsTypeId="urn:microsoft.com/office/officeart/2005/8/quickstyle/simple4" qsCatId="simple" csTypeId="urn:microsoft.com/office/officeart/2005/8/colors/colorful5" csCatId="colorful" phldr="1"/>
      <dgm:spPr/>
      <dgm:t>
        <a:bodyPr/>
        <a:lstStyle/>
        <a:p>
          <a:endParaRPr lang="en-US"/>
        </a:p>
      </dgm:t>
    </dgm:pt>
    <dgm:pt modelId="{E491AC94-A431-4F93-8B2C-47B3C50AC640}">
      <dgm:prSet phldrT="[Text]"/>
      <dgm:spPr/>
      <dgm:t>
        <a:bodyPr/>
        <a:lstStyle/>
        <a:p>
          <a:r>
            <a:rPr lang="en-US" dirty="0"/>
            <a:t>Theft of Intellectual Property</a:t>
          </a:r>
        </a:p>
      </dgm:t>
    </dgm:pt>
    <dgm:pt modelId="{56604EF0-1784-4759-9991-BBBFF4ED46CB}" type="parTrans" cxnId="{C2712E9A-8279-4649-B954-5EC689B60E71}">
      <dgm:prSet/>
      <dgm:spPr/>
      <dgm:t>
        <a:bodyPr/>
        <a:lstStyle/>
        <a:p>
          <a:endParaRPr lang="en-US"/>
        </a:p>
      </dgm:t>
    </dgm:pt>
    <dgm:pt modelId="{D2DA6942-FE0B-42DE-9D95-502DE926DC90}" type="sibTrans" cxnId="{C2712E9A-8279-4649-B954-5EC689B60E71}">
      <dgm:prSet/>
      <dgm:spPr/>
      <dgm:t>
        <a:bodyPr/>
        <a:lstStyle/>
        <a:p>
          <a:endParaRPr lang="en-US"/>
        </a:p>
      </dgm:t>
    </dgm:pt>
    <dgm:pt modelId="{67D791BE-889D-46B3-9D9C-41EDB6B03CD6}">
      <dgm:prSet phldrT="[Text]"/>
      <dgm:spPr/>
      <dgm:t>
        <a:bodyPr/>
        <a:lstStyle/>
        <a:p>
          <a:r>
            <a:rPr lang="en-US" dirty="0"/>
            <a:t>Financial Frauds</a:t>
          </a:r>
        </a:p>
      </dgm:t>
    </dgm:pt>
    <dgm:pt modelId="{985CAD77-634A-4966-9D1A-47A7646D001E}" type="parTrans" cxnId="{112F29CA-F532-4DF6-8820-D9FE3DE02152}">
      <dgm:prSet/>
      <dgm:spPr/>
      <dgm:t>
        <a:bodyPr/>
        <a:lstStyle/>
        <a:p>
          <a:endParaRPr lang="en-US"/>
        </a:p>
      </dgm:t>
    </dgm:pt>
    <dgm:pt modelId="{5894F065-8A9D-4468-A98E-B46781D7FB4B}" type="sibTrans" cxnId="{112F29CA-F532-4DF6-8820-D9FE3DE02152}">
      <dgm:prSet/>
      <dgm:spPr/>
      <dgm:t>
        <a:bodyPr/>
        <a:lstStyle/>
        <a:p>
          <a:endParaRPr lang="en-US"/>
        </a:p>
      </dgm:t>
    </dgm:pt>
    <dgm:pt modelId="{0C29F4B2-A130-42B8-8A66-D07F8323C2ED}">
      <dgm:prSet phldrT="[Text]"/>
      <dgm:spPr/>
      <dgm:t>
        <a:bodyPr/>
        <a:lstStyle/>
        <a:p>
          <a:r>
            <a:rPr lang="en-US" dirty="0"/>
            <a:t>System Takeovers by Hackers</a:t>
          </a:r>
        </a:p>
      </dgm:t>
    </dgm:pt>
    <dgm:pt modelId="{229A0259-5E92-44BC-B62A-5E982677D7D6}" type="parTrans" cxnId="{B886BED5-4A37-4143-9651-41818EA9A3A0}">
      <dgm:prSet/>
      <dgm:spPr/>
      <dgm:t>
        <a:bodyPr/>
        <a:lstStyle/>
        <a:p>
          <a:endParaRPr lang="en-US"/>
        </a:p>
      </dgm:t>
    </dgm:pt>
    <dgm:pt modelId="{147CAA5C-1E84-4280-AD74-52B720BF8CC7}" type="sibTrans" cxnId="{B886BED5-4A37-4143-9651-41818EA9A3A0}">
      <dgm:prSet/>
      <dgm:spPr/>
      <dgm:t>
        <a:bodyPr/>
        <a:lstStyle/>
        <a:p>
          <a:endParaRPr lang="en-US"/>
        </a:p>
      </dgm:t>
    </dgm:pt>
    <dgm:pt modelId="{2DCDF9B9-2524-4C91-B076-F112E964A337}">
      <dgm:prSet phldrT="[Text]"/>
      <dgm:spPr/>
      <dgm:t>
        <a:bodyPr/>
        <a:lstStyle/>
        <a:p>
          <a:r>
            <a:rPr lang="en-US" dirty="0"/>
            <a:t>Damage of Enterprise IT Systems &amp; Networks</a:t>
          </a:r>
        </a:p>
      </dgm:t>
    </dgm:pt>
    <dgm:pt modelId="{B95F717E-78EA-44CB-AF52-6F466D85001F}" type="parTrans" cxnId="{9459A8DD-6D70-455E-8FB3-7A575D151F3D}">
      <dgm:prSet/>
      <dgm:spPr/>
      <dgm:t>
        <a:bodyPr/>
        <a:lstStyle/>
        <a:p>
          <a:endParaRPr lang="en-US"/>
        </a:p>
      </dgm:t>
    </dgm:pt>
    <dgm:pt modelId="{369AE75D-EF54-4BF5-9F0C-A6D02722C93D}" type="sibTrans" cxnId="{9459A8DD-6D70-455E-8FB3-7A575D151F3D}">
      <dgm:prSet/>
      <dgm:spPr/>
      <dgm:t>
        <a:bodyPr/>
        <a:lstStyle/>
        <a:p>
          <a:endParaRPr lang="en-US"/>
        </a:p>
      </dgm:t>
    </dgm:pt>
    <dgm:pt modelId="{A46F71B3-FB5A-46B7-A716-3224AB2B5513}">
      <dgm:prSet phldrT="[Text]"/>
      <dgm:spPr/>
      <dgm:t>
        <a:bodyPr/>
        <a:lstStyle/>
        <a:p>
          <a:r>
            <a:rPr lang="en-US" dirty="0"/>
            <a:t>Distribution &amp; Execution of  Malware</a:t>
          </a:r>
        </a:p>
      </dgm:t>
    </dgm:pt>
    <dgm:pt modelId="{3EE20F3B-079C-4FF8-8E5B-A9CA5E299AE2}" type="parTrans" cxnId="{EF75AB9C-A392-4FCB-91F8-4B9B5F99FA73}">
      <dgm:prSet/>
      <dgm:spPr/>
      <dgm:t>
        <a:bodyPr/>
        <a:lstStyle/>
        <a:p>
          <a:endParaRPr lang="en-US"/>
        </a:p>
      </dgm:t>
    </dgm:pt>
    <dgm:pt modelId="{D5718C01-7409-4352-890B-911315F7C97E}" type="sibTrans" cxnId="{EF75AB9C-A392-4FCB-91F8-4B9B5F99FA73}">
      <dgm:prSet/>
      <dgm:spPr/>
      <dgm:t>
        <a:bodyPr/>
        <a:lstStyle/>
        <a:p>
          <a:endParaRPr lang="en-US"/>
        </a:p>
      </dgm:t>
    </dgm:pt>
    <dgm:pt modelId="{F4F3F015-BB11-45DB-8F0E-953546339EE0}" type="pres">
      <dgm:prSet presAssocID="{850BAF98-8D14-4FD8-89B2-CB5712F43CD7}" presName="Name0" presStyleCnt="0">
        <dgm:presLayoutVars>
          <dgm:chMax val="7"/>
          <dgm:chPref val="7"/>
          <dgm:dir/>
        </dgm:presLayoutVars>
      </dgm:prSet>
      <dgm:spPr/>
    </dgm:pt>
    <dgm:pt modelId="{97284F8A-43B3-4E65-9691-D8EAEBC2E261}" type="pres">
      <dgm:prSet presAssocID="{850BAF98-8D14-4FD8-89B2-CB5712F43CD7}" presName="Name1" presStyleCnt="0"/>
      <dgm:spPr/>
    </dgm:pt>
    <dgm:pt modelId="{B2CEDF3A-BF09-474B-B7D9-A439C54D6A93}" type="pres">
      <dgm:prSet presAssocID="{850BAF98-8D14-4FD8-89B2-CB5712F43CD7}" presName="cycle" presStyleCnt="0"/>
      <dgm:spPr/>
    </dgm:pt>
    <dgm:pt modelId="{7FF59285-CB90-475D-9C78-72318B47FBFA}" type="pres">
      <dgm:prSet presAssocID="{850BAF98-8D14-4FD8-89B2-CB5712F43CD7}" presName="srcNode" presStyleLbl="node1" presStyleIdx="0" presStyleCnt="5"/>
      <dgm:spPr/>
    </dgm:pt>
    <dgm:pt modelId="{29EFAF0B-6CCC-4F12-B017-6770F9497501}" type="pres">
      <dgm:prSet presAssocID="{850BAF98-8D14-4FD8-89B2-CB5712F43CD7}" presName="conn" presStyleLbl="parChTrans1D2" presStyleIdx="0" presStyleCnt="1"/>
      <dgm:spPr/>
    </dgm:pt>
    <dgm:pt modelId="{941CC039-38E5-482D-8B96-D8F5F966F4B0}" type="pres">
      <dgm:prSet presAssocID="{850BAF98-8D14-4FD8-89B2-CB5712F43CD7}" presName="extraNode" presStyleLbl="node1" presStyleIdx="0" presStyleCnt="5"/>
      <dgm:spPr/>
    </dgm:pt>
    <dgm:pt modelId="{7090135A-9675-43DB-B80C-000FCBBAF2C3}" type="pres">
      <dgm:prSet presAssocID="{850BAF98-8D14-4FD8-89B2-CB5712F43CD7}" presName="dstNode" presStyleLbl="node1" presStyleIdx="0" presStyleCnt="5"/>
      <dgm:spPr/>
    </dgm:pt>
    <dgm:pt modelId="{95CF21FD-74AA-4076-AE4E-F0CA8E7EDA9B}" type="pres">
      <dgm:prSet presAssocID="{E491AC94-A431-4F93-8B2C-47B3C50AC640}" presName="text_1" presStyleLbl="node1" presStyleIdx="0" presStyleCnt="5">
        <dgm:presLayoutVars>
          <dgm:bulletEnabled val="1"/>
        </dgm:presLayoutVars>
      </dgm:prSet>
      <dgm:spPr>
        <a:prstGeom prst="roundRect">
          <a:avLst/>
        </a:prstGeom>
      </dgm:spPr>
    </dgm:pt>
    <dgm:pt modelId="{7245A6FE-85A7-47FB-9EEF-49C35728C34E}" type="pres">
      <dgm:prSet presAssocID="{E491AC94-A431-4F93-8B2C-47B3C50AC640}" presName="accent_1" presStyleCnt="0"/>
      <dgm:spPr/>
    </dgm:pt>
    <dgm:pt modelId="{25D87889-1238-4F94-8DC1-1AB2028A9455}" type="pres">
      <dgm:prSet presAssocID="{E491AC94-A431-4F93-8B2C-47B3C50AC640}" presName="accentRepeatNode" presStyleLbl="solidFgAcc1" presStyleIdx="0" presStyleCnt="5"/>
      <dgm:spPr/>
    </dgm:pt>
    <dgm:pt modelId="{6263087B-D79F-4106-9A3C-1C5CEF944ACD}" type="pres">
      <dgm:prSet presAssocID="{2DCDF9B9-2524-4C91-B076-F112E964A337}" presName="text_2" presStyleLbl="node1" presStyleIdx="1" presStyleCnt="5">
        <dgm:presLayoutVars>
          <dgm:bulletEnabled val="1"/>
        </dgm:presLayoutVars>
      </dgm:prSet>
      <dgm:spPr>
        <a:prstGeom prst="roundRect">
          <a:avLst/>
        </a:prstGeom>
      </dgm:spPr>
    </dgm:pt>
    <dgm:pt modelId="{A893CA11-55B4-4E56-8EFC-02DD25397F59}" type="pres">
      <dgm:prSet presAssocID="{2DCDF9B9-2524-4C91-B076-F112E964A337}" presName="accent_2" presStyleCnt="0"/>
      <dgm:spPr/>
    </dgm:pt>
    <dgm:pt modelId="{84A9835D-3558-4E20-9223-2B7A3408E164}" type="pres">
      <dgm:prSet presAssocID="{2DCDF9B9-2524-4C91-B076-F112E964A337}" presName="accentRepeatNode" presStyleLbl="solidFgAcc1" presStyleIdx="1" presStyleCnt="5"/>
      <dgm:spPr/>
    </dgm:pt>
    <dgm:pt modelId="{B0712994-C8D4-45A7-A020-D1AB0C7CA806}" type="pres">
      <dgm:prSet presAssocID="{67D791BE-889D-46B3-9D9C-41EDB6B03CD6}" presName="text_3" presStyleLbl="node1" presStyleIdx="2" presStyleCnt="5">
        <dgm:presLayoutVars>
          <dgm:bulletEnabled val="1"/>
        </dgm:presLayoutVars>
      </dgm:prSet>
      <dgm:spPr>
        <a:prstGeom prst="roundRect">
          <a:avLst/>
        </a:prstGeom>
      </dgm:spPr>
    </dgm:pt>
    <dgm:pt modelId="{D219E4FF-B0EF-4E3E-BCA1-1F2ADEB8077C}" type="pres">
      <dgm:prSet presAssocID="{67D791BE-889D-46B3-9D9C-41EDB6B03CD6}" presName="accent_3" presStyleCnt="0"/>
      <dgm:spPr/>
    </dgm:pt>
    <dgm:pt modelId="{A8597D38-0B7D-4302-AF2D-8D3FAC8DC7AD}" type="pres">
      <dgm:prSet presAssocID="{67D791BE-889D-46B3-9D9C-41EDB6B03CD6}" presName="accentRepeatNode" presStyleLbl="solidFgAcc1" presStyleIdx="2" presStyleCnt="5"/>
      <dgm:spPr/>
    </dgm:pt>
    <dgm:pt modelId="{1C4EF5B3-F8C4-4D0D-B900-B278048E227C}" type="pres">
      <dgm:prSet presAssocID="{0C29F4B2-A130-42B8-8A66-D07F8323C2ED}" presName="text_4" presStyleLbl="node1" presStyleIdx="3" presStyleCnt="5">
        <dgm:presLayoutVars>
          <dgm:bulletEnabled val="1"/>
        </dgm:presLayoutVars>
      </dgm:prSet>
      <dgm:spPr>
        <a:prstGeom prst="roundRect">
          <a:avLst/>
        </a:prstGeom>
      </dgm:spPr>
    </dgm:pt>
    <dgm:pt modelId="{D05C08D1-D5AE-4D6C-B6A9-D32474A29870}" type="pres">
      <dgm:prSet presAssocID="{0C29F4B2-A130-42B8-8A66-D07F8323C2ED}" presName="accent_4" presStyleCnt="0"/>
      <dgm:spPr/>
    </dgm:pt>
    <dgm:pt modelId="{9631817A-7821-4657-AC38-610F200BB14A}" type="pres">
      <dgm:prSet presAssocID="{0C29F4B2-A130-42B8-8A66-D07F8323C2ED}" presName="accentRepeatNode" presStyleLbl="solidFgAcc1" presStyleIdx="3" presStyleCnt="5"/>
      <dgm:spPr/>
    </dgm:pt>
    <dgm:pt modelId="{78E72B65-6819-43EA-987B-F7ECA3E44493}" type="pres">
      <dgm:prSet presAssocID="{A46F71B3-FB5A-46B7-A716-3224AB2B5513}" presName="text_5" presStyleLbl="node1" presStyleIdx="4" presStyleCnt="5">
        <dgm:presLayoutVars>
          <dgm:bulletEnabled val="1"/>
        </dgm:presLayoutVars>
      </dgm:prSet>
      <dgm:spPr>
        <a:prstGeom prst="roundRect">
          <a:avLst/>
        </a:prstGeom>
      </dgm:spPr>
    </dgm:pt>
    <dgm:pt modelId="{4DE5C1D8-5F87-4FBD-9485-996505D87454}" type="pres">
      <dgm:prSet presAssocID="{A46F71B3-FB5A-46B7-A716-3224AB2B5513}" presName="accent_5" presStyleCnt="0"/>
      <dgm:spPr/>
    </dgm:pt>
    <dgm:pt modelId="{AE875920-D7C0-4F82-BE4D-C5275F3A2C41}" type="pres">
      <dgm:prSet presAssocID="{A46F71B3-FB5A-46B7-A716-3224AB2B5513}" presName="accentRepeatNode" presStyleLbl="solidFgAcc1" presStyleIdx="4" presStyleCnt="5"/>
      <dgm:spPr/>
    </dgm:pt>
  </dgm:ptLst>
  <dgm:cxnLst>
    <dgm:cxn modelId="{F6C27149-60B7-4BE5-A90C-C72CD8B066D4}" type="presOf" srcId="{A46F71B3-FB5A-46B7-A716-3224AB2B5513}" destId="{78E72B65-6819-43EA-987B-F7ECA3E44493}" srcOrd="0" destOrd="0" presId="urn:microsoft.com/office/officeart/2008/layout/VerticalCurvedList"/>
    <dgm:cxn modelId="{247B9181-6CAA-42A1-8153-4FE1A87C586E}" type="presOf" srcId="{D2DA6942-FE0B-42DE-9D95-502DE926DC90}" destId="{29EFAF0B-6CCC-4F12-B017-6770F9497501}" srcOrd="0" destOrd="0" presId="urn:microsoft.com/office/officeart/2008/layout/VerticalCurvedList"/>
    <dgm:cxn modelId="{67376387-2AB6-475A-984A-3F0E1526AD75}" type="presOf" srcId="{2DCDF9B9-2524-4C91-B076-F112E964A337}" destId="{6263087B-D79F-4106-9A3C-1C5CEF944ACD}" srcOrd="0" destOrd="0" presId="urn:microsoft.com/office/officeart/2008/layout/VerticalCurvedList"/>
    <dgm:cxn modelId="{C2712E9A-8279-4649-B954-5EC689B60E71}" srcId="{850BAF98-8D14-4FD8-89B2-CB5712F43CD7}" destId="{E491AC94-A431-4F93-8B2C-47B3C50AC640}" srcOrd="0" destOrd="0" parTransId="{56604EF0-1784-4759-9991-BBBFF4ED46CB}" sibTransId="{D2DA6942-FE0B-42DE-9D95-502DE926DC90}"/>
    <dgm:cxn modelId="{EF75AB9C-A392-4FCB-91F8-4B9B5F99FA73}" srcId="{850BAF98-8D14-4FD8-89B2-CB5712F43CD7}" destId="{A46F71B3-FB5A-46B7-A716-3224AB2B5513}" srcOrd="4" destOrd="0" parTransId="{3EE20F3B-079C-4FF8-8E5B-A9CA5E299AE2}" sibTransId="{D5718C01-7409-4352-890B-911315F7C97E}"/>
    <dgm:cxn modelId="{41E106AB-FB40-4992-A08C-3437A9D17556}" type="presOf" srcId="{0C29F4B2-A130-42B8-8A66-D07F8323C2ED}" destId="{1C4EF5B3-F8C4-4D0D-B900-B278048E227C}" srcOrd="0" destOrd="0" presId="urn:microsoft.com/office/officeart/2008/layout/VerticalCurvedList"/>
    <dgm:cxn modelId="{679EA2AD-653E-484B-A055-E4F832F59B6B}" type="presOf" srcId="{E491AC94-A431-4F93-8B2C-47B3C50AC640}" destId="{95CF21FD-74AA-4076-AE4E-F0CA8E7EDA9B}" srcOrd="0" destOrd="0" presId="urn:microsoft.com/office/officeart/2008/layout/VerticalCurvedList"/>
    <dgm:cxn modelId="{B7BCA0BE-E4CD-4AF2-AFA5-B9BC51AF9B51}" type="presOf" srcId="{67D791BE-889D-46B3-9D9C-41EDB6B03CD6}" destId="{B0712994-C8D4-45A7-A020-D1AB0C7CA806}" srcOrd="0" destOrd="0" presId="urn:microsoft.com/office/officeart/2008/layout/VerticalCurvedList"/>
    <dgm:cxn modelId="{112F29CA-F532-4DF6-8820-D9FE3DE02152}" srcId="{850BAF98-8D14-4FD8-89B2-CB5712F43CD7}" destId="{67D791BE-889D-46B3-9D9C-41EDB6B03CD6}" srcOrd="2" destOrd="0" parTransId="{985CAD77-634A-4966-9D1A-47A7646D001E}" sibTransId="{5894F065-8A9D-4468-A98E-B46781D7FB4B}"/>
    <dgm:cxn modelId="{B886BED5-4A37-4143-9651-41818EA9A3A0}" srcId="{850BAF98-8D14-4FD8-89B2-CB5712F43CD7}" destId="{0C29F4B2-A130-42B8-8A66-D07F8323C2ED}" srcOrd="3" destOrd="0" parTransId="{229A0259-5E92-44BC-B62A-5E982677D7D6}" sibTransId="{147CAA5C-1E84-4280-AD74-52B720BF8CC7}"/>
    <dgm:cxn modelId="{9459A8DD-6D70-455E-8FB3-7A575D151F3D}" srcId="{850BAF98-8D14-4FD8-89B2-CB5712F43CD7}" destId="{2DCDF9B9-2524-4C91-B076-F112E964A337}" srcOrd="1" destOrd="0" parTransId="{B95F717E-78EA-44CB-AF52-6F466D85001F}" sibTransId="{369AE75D-EF54-4BF5-9F0C-A6D02722C93D}"/>
    <dgm:cxn modelId="{EE0EE3E0-86BC-4A16-A8BC-1118497F0100}" type="presOf" srcId="{850BAF98-8D14-4FD8-89B2-CB5712F43CD7}" destId="{F4F3F015-BB11-45DB-8F0E-953546339EE0}" srcOrd="0" destOrd="0" presId="urn:microsoft.com/office/officeart/2008/layout/VerticalCurvedList"/>
    <dgm:cxn modelId="{23B58B71-1618-4DDF-9087-57CE7264C4E1}" type="presParOf" srcId="{F4F3F015-BB11-45DB-8F0E-953546339EE0}" destId="{97284F8A-43B3-4E65-9691-D8EAEBC2E261}" srcOrd="0" destOrd="0" presId="urn:microsoft.com/office/officeart/2008/layout/VerticalCurvedList"/>
    <dgm:cxn modelId="{57376F26-8008-4C80-81EE-319E27CB05EC}" type="presParOf" srcId="{97284F8A-43B3-4E65-9691-D8EAEBC2E261}" destId="{B2CEDF3A-BF09-474B-B7D9-A439C54D6A93}" srcOrd="0" destOrd="0" presId="urn:microsoft.com/office/officeart/2008/layout/VerticalCurvedList"/>
    <dgm:cxn modelId="{E5462616-3BED-4AD0-BF7F-5D024393B128}" type="presParOf" srcId="{B2CEDF3A-BF09-474B-B7D9-A439C54D6A93}" destId="{7FF59285-CB90-475D-9C78-72318B47FBFA}" srcOrd="0" destOrd="0" presId="urn:microsoft.com/office/officeart/2008/layout/VerticalCurvedList"/>
    <dgm:cxn modelId="{793B6C5C-41D5-4873-B9E0-85AC6B67FAFF}" type="presParOf" srcId="{B2CEDF3A-BF09-474B-B7D9-A439C54D6A93}" destId="{29EFAF0B-6CCC-4F12-B017-6770F9497501}" srcOrd="1" destOrd="0" presId="urn:microsoft.com/office/officeart/2008/layout/VerticalCurvedList"/>
    <dgm:cxn modelId="{39BB56B7-B84A-486D-BC54-94EDDE6C5351}" type="presParOf" srcId="{B2CEDF3A-BF09-474B-B7D9-A439C54D6A93}" destId="{941CC039-38E5-482D-8B96-D8F5F966F4B0}" srcOrd="2" destOrd="0" presId="urn:microsoft.com/office/officeart/2008/layout/VerticalCurvedList"/>
    <dgm:cxn modelId="{D91E06C8-BA60-40ED-A754-0EC5BC08DFDB}" type="presParOf" srcId="{B2CEDF3A-BF09-474B-B7D9-A439C54D6A93}" destId="{7090135A-9675-43DB-B80C-000FCBBAF2C3}" srcOrd="3" destOrd="0" presId="urn:microsoft.com/office/officeart/2008/layout/VerticalCurvedList"/>
    <dgm:cxn modelId="{3C7C210F-001A-4F39-BB30-FE2FE2D42833}" type="presParOf" srcId="{97284F8A-43B3-4E65-9691-D8EAEBC2E261}" destId="{95CF21FD-74AA-4076-AE4E-F0CA8E7EDA9B}" srcOrd="1" destOrd="0" presId="urn:microsoft.com/office/officeart/2008/layout/VerticalCurvedList"/>
    <dgm:cxn modelId="{27DD2A86-B86D-45B3-B8B2-9E8E2FC27AE7}" type="presParOf" srcId="{97284F8A-43B3-4E65-9691-D8EAEBC2E261}" destId="{7245A6FE-85A7-47FB-9EEF-49C35728C34E}" srcOrd="2" destOrd="0" presId="urn:microsoft.com/office/officeart/2008/layout/VerticalCurvedList"/>
    <dgm:cxn modelId="{104BCFE4-8AC9-4B7D-83B9-0BAC7D523E3B}" type="presParOf" srcId="{7245A6FE-85A7-47FB-9EEF-49C35728C34E}" destId="{25D87889-1238-4F94-8DC1-1AB2028A9455}" srcOrd="0" destOrd="0" presId="urn:microsoft.com/office/officeart/2008/layout/VerticalCurvedList"/>
    <dgm:cxn modelId="{D770DE69-120B-44F5-8A60-C119990A729B}" type="presParOf" srcId="{97284F8A-43B3-4E65-9691-D8EAEBC2E261}" destId="{6263087B-D79F-4106-9A3C-1C5CEF944ACD}" srcOrd="3" destOrd="0" presId="urn:microsoft.com/office/officeart/2008/layout/VerticalCurvedList"/>
    <dgm:cxn modelId="{A9AA8442-99BA-4C1D-B6F5-406C0BD79F8A}" type="presParOf" srcId="{97284F8A-43B3-4E65-9691-D8EAEBC2E261}" destId="{A893CA11-55B4-4E56-8EFC-02DD25397F59}" srcOrd="4" destOrd="0" presId="urn:microsoft.com/office/officeart/2008/layout/VerticalCurvedList"/>
    <dgm:cxn modelId="{723970A1-2D72-49F6-91C9-988A159E78E6}" type="presParOf" srcId="{A893CA11-55B4-4E56-8EFC-02DD25397F59}" destId="{84A9835D-3558-4E20-9223-2B7A3408E164}" srcOrd="0" destOrd="0" presId="urn:microsoft.com/office/officeart/2008/layout/VerticalCurvedList"/>
    <dgm:cxn modelId="{26E76097-8737-418D-8F7C-45EE714E3092}" type="presParOf" srcId="{97284F8A-43B3-4E65-9691-D8EAEBC2E261}" destId="{B0712994-C8D4-45A7-A020-D1AB0C7CA806}" srcOrd="5" destOrd="0" presId="urn:microsoft.com/office/officeart/2008/layout/VerticalCurvedList"/>
    <dgm:cxn modelId="{4E6738EF-2C5B-4F52-9646-5894279A2148}" type="presParOf" srcId="{97284F8A-43B3-4E65-9691-D8EAEBC2E261}" destId="{D219E4FF-B0EF-4E3E-BCA1-1F2ADEB8077C}" srcOrd="6" destOrd="0" presId="urn:microsoft.com/office/officeart/2008/layout/VerticalCurvedList"/>
    <dgm:cxn modelId="{B7C3182D-AB1F-45BA-9ECF-BF29AA94DDC3}" type="presParOf" srcId="{D219E4FF-B0EF-4E3E-BCA1-1F2ADEB8077C}" destId="{A8597D38-0B7D-4302-AF2D-8D3FAC8DC7AD}" srcOrd="0" destOrd="0" presId="urn:microsoft.com/office/officeart/2008/layout/VerticalCurvedList"/>
    <dgm:cxn modelId="{E69C194B-7C84-4588-804A-E0CEB34CFD96}" type="presParOf" srcId="{97284F8A-43B3-4E65-9691-D8EAEBC2E261}" destId="{1C4EF5B3-F8C4-4D0D-B900-B278048E227C}" srcOrd="7" destOrd="0" presId="urn:microsoft.com/office/officeart/2008/layout/VerticalCurvedList"/>
    <dgm:cxn modelId="{C198B7E7-0E5E-4978-B996-ABB2B2AD7F91}" type="presParOf" srcId="{97284F8A-43B3-4E65-9691-D8EAEBC2E261}" destId="{D05C08D1-D5AE-4D6C-B6A9-D32474A29870}" srcOrd="8" destOrd="0" presId="urn:microsoft.com/office/officeart/2008/layout/VerticalCurvedList"/>
    <dgm:cxn modelId="{B15B5A75-7A54-489E-9DD9-F7D1130FE93D}" type="presParOf" srcId="{D05C08D1-D5AE-4D6C-B6A9-D32474A29870}" destId="{9631817A-7821-4657-AC38-610F200BB14A}" srcOrd="0" destOrd="0" presId="urn:microsoft.com/office/officeart/2008/layout/VerticalCurvedList"/>
    <dgm:cxn modelId="{244209CE-A314-407E-9EBC-833627506ED4}" type="presParOf" srcId="{97284F8A-43B3-4E65-9691-D8EAEBC2E261}" destId="{78E72B65-6819-43EA-987B-F7ECA3E44493}" srcOrd="9" destOrd="0" presId="urn:microsoft.com/office/officeart/2008/layout/VerticalCurvedList"/>
    <dgm:cxn modelId="{231F9048-9CDD-455E-BC67-5BE848D7D99D}" type="presParOf" srcId="{97284F8A-43B3-4E65-9691-D8EAEBC2E261}" destId="{4DE5C1D8-5F87-4FBD-9485-996505D87454}" srcOrd="10" destOrd="0" presId="urn:microsoft.com/office/officeart/2008/layout/VerticalCurvedList"/>
    <dgm:cxn modelId="{78AF216D-F539-46AC-91BE-C9C4F3473347}" type="presParOf" srcId="{4DE5C1D8-5F87-4FBD-9485-996505D87454}" destId="{AE875920-D7C0-4F82-BE4D-C5275F3A2C4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AED462-0205-4DF0-9465-6FB51C4A315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A58D1A71-A765-4226-A590-7774E4E616DF}">
      <dgm:prSet phldrT="[Text]" custT="1"/>
      <dgm:spPr/>
      <dgm:t>
        <a:bodyPr/>
        <a:lstStyle/>
        <a:p>
          <a:r>
            <a:rPr lang="en-IN" sz="2400"/>
            <a:t>Investigate the crime</a:t>
          </a:r>
          <a:endParaRPr lang="en-US" sz="2400"/>
        </a:p>
      </dgm:t>
    </dgm:pt>
    <dgm:pt modelId="{FC5F3014-1BC8-4545-9682-5C36BD0A831D}" type="parTrans" cxnId="{95A37A18-B718-4076-9AC2-0099CBD69A44}">
      <dgm:prSet/>
      <dgm:spPr/>
      <dgm:t>
        <a:bodyPr/>
        <a:lstStyle/>
        <a:p>
          <a:endParaRPr lang="en-US" sz="1600"/>
        </a:p>
      </dgm:t>
    </dgm:pt>
    <dgm:pt modelId="{659CBCCC-3F49-4B23-A33D-FD02CAC092A9}" type="sibTrans" cxnId="{95A37A18-B718-4076-9AC2-0099CBD69A44}">
      <dgm:prSet/>
      <dgm:spPr/>
      <dgm:t>
        <a:bodyPr/>
        <a:lstStyle/>
        <a:p>
          <a:endParaRPr lang="en-US" sz="1600"/>
        </a:p>
      </dgm:t>
    </dgm:pt>
    <dgm:pt modelId="{59C6976D-92D9-493C-A0E9-9B8C7CD520CA}">
      <dgm:prSet custT="1"/>
      <dgm:spPr/>
      <dgm:t>
        <a:bodyPr/>
        <a:lstStyle/>
        <a:p>
          <a:r>
            <a:rPr lang="en-IN" sz="2400"/>
            <a:t>Evaluate the evidence</a:t>
          </a:r>
        </a:p>
      </dgm:t>
    </dgm:pt>
    <dgm:pt modelId="{1AFE0132-554F-4AC9-80CF-B8E7546AA9D1}" type="parTrans" cxnId="{3F82E3A0-518F-45F2-90F1-06D35FCF8C9E}">
      <dgm:prSet/>
      <dgm:spPr/>
      <dgm:t>
        <a:bodyPr/>
        <a:lstStyle/>
        <a:p>
          <a:endParaRPr lang="en-US" sz="1600"/>
        </a:p>
      </dgm:t>
    </dgm:pt>
    <dgm:pt modelId="{458740A6-7EFD-4442-819A-4662E284045C}" type="sibTrans" cxnId="{3F82E3A0-518F-45F2-90F1-06D35FCF8C9E}">
      <dgm:prSet/>
      <dgm:spPr/>
      <dgm:t>
        <a:bodyPr/>
        <a:lstStyle/>
        <a:p>
          <a:endParaRPr lang="en-US" sz="1600"/>
        </a:p>
      </dgm:t>
    </dgm:pt>
    <dgm:pt modelId="{6FCDB7D4-8180-4455-A4C1-510CAB5F758A}">
      <dgm:prSet custT="1"/>
      <dgm:spPr/>
      <dgm:t>
        <a:bodyPr/>
        <a:lstStyle/>
        <a:p>
          <a:r>
            <a:rPr lang="en-IN" sz="2400"/>
            <a:t>Testify in the court</a:t>
          </a:r>
        </a:p>
      </dgm:t>
    </dgm:pt>
    <dgm:pt modelId="{6013F5B5-2757-4E23-83AE-FB1A439EE8AC}" type="parTrans" cxnId="{863C24BD-C103-4CEF-9E06-804C3C1D320C}">
      <dgm:prSet/>
      <dgm:spPr/>
      <dgm:t>
        <a:bodyPr/>
        <a:lstStyle/>
        <a:p>
          <a:endParaRPr lang="en-US" sz="1600"/>
        </a:p>
      </dgm:t>
    </dgm:pt>
    <dgm:pt modelId="{F0AC7561-0A62-4013-916F-B6CB5F3FF161}" type="sibTrans" cxnId="{863C24BD-C103-4CEF-9E06-804C3C1D320C}">
      <dgm:prSet/>
      <dgm:spPr/>
      <dgm:t>
        <a:bodyPr/>
        <a:lstStyle/>
        <a:p>
          <a:endParaRPr lang="en-US" sz="1600"/>
        </a:p>
      </dgm:t>
    </dgm:pt>
    <dgm:pt modelId="{E9E92CF4-3D4B-4866-8F61-DFFAAB37F424}">
      <dgm:prSet custT="1"/>
      <dgm:spPr/>
      <dgm:t>
        <a:bodyPr/>
        <a:lstStyle/>
        <a:p>
          <a:r>
            <a:rPr lang="en-IN" sz="2400"/>
            <a:t>Educate the just, court and individuals related to the case about the findings</a:t>
          </a:r>
        </a:p>
      </dgm:t>
    </dgm:pt>
    <dgm:pt modelId="{30181DB8-0067-4AC4-B829-68D52DEDBF53}" type="parTrans" cxnId="{8DECD6C5-9072-41EE-B7CE-D131B9026CE4}">
      <dgm:prSet/>
      <dgm:spPr/>
      <dgm:t>
        <a:bodyPr/>
        <a:lstStyle/>
        <a:p>
          <a:endParaRPr lang="en-US" sz="1600"/>
        </a:p>
      </dgm:t>
    </dgm:pt>
    <dgm:pt modelId="{0449A0E3-5084-4F59-A8F9-5B0DF8E3807D}" type="sibTrans" cxnId="{8DECD6C5-9072-41EE-B7CE-D131B9026CE4}">
      <dgm:prSet/>
      <dgm:spPr/>
      <dgm:t>
        <a:bodyPr/>
        <a:lstStyle/>
        <a:p>
          <a:endParaRPr lang="en-US" sz="1600"/>
        </a:p>
      </dgm:t>
    </dgm:pt>
    <dgm:pt modelId="{5AFD6FA7-0608-420C-97DA-882B93A9B2D2}">
      <dgm:prSet custT="1"/>
      <dgm:spPr/>
      <dgm:t>
        <a:bodyPr/>
        <a:lstStyle/>
        <a:p>
          <a:r>
            <a:rPr lang="en-IN" sz="2400"/>
            <a:t>Assist the court in understanding intricate evidence</a:t>
          </a:r>
        </a:p>
      </dgm:t>
    </dgm:pt>
    <dgm:pt modelId="{08F3D8EE-064C-468B-9438-4663F479FF00}" type="parTrans" cxnId="{69E24969-E14B-44FF-9637-FCDCDAA8356F}">
      <dgm:prSet/>
      <dgm:spPr/>
      <dgm:t>
        <a:bodyPr/>
        <a:lstStyle/>
        <a:p>
          <a:endParaRPr lang="en-US" sz="1600"/>
        </a:p>
      </dgm:t>
    </dgm:pt>
    <dgm:pt modelId="{88D2ED77-1796-49A6-BA1D-5C7530AA9D74}" type="sibTrans" cxnId="{69E24969-E14B-44FF-9637-FCDCDAA8356F}">
      <dgm:prSet/>
      <dgm:spPr/>
      <dgm:t>
        <a:bodyPr/>
        <a:lstStyle/>
        <a:p>
          <a:endParaRPr lang="en-US" sz="1600"/>
        </a:p>
      </dgm:t>
    </dgm:pt>
    <dgm:pt modelId="{E2C896DE-5A8E-40C9-BC1A-87B43E7349E3}">
      <dgm:prSet custT="1"/>
      <dgm:spPr/>
      <dgm:t>
        <a:bodyPr/>
        <a:lstStyle/>
        <a:p>
          <a:r>
            <a:rPr lang="en-IN" sz="2400"/>
            <a:t>Aid the attorney in determining the truth</a:t>
          </a:r>
        </a:p>
      </dgm:t>
    </dgm:pt>
    <dgm:pt modelId="{D83A4100-FCAF-47F8-A1ED-42D6019BCF3A}" type="parTrans" cxnId="{C4114FF8-F61C-45ED-9278-16938513B5BE}">
      <dgm:prSet/>
      <dgm:spPr/>
      <dgm:t>
        <a:bodyPr/>
        <a:lstStyle/>
        <a:p>
          <a:endParaRPr lang="en-US" sz="1600"/>
        </a:p>
      </dgm:t>
    </dgm:pt>
    <dgm:pt modelId="{38F7FDC8-14EE-409A-889A-E1CF45BE3606}" type="sibTrans" cxnId="{C4114FF8-F61C-45ED-9278-16938513B5BE}">
      <dgm:prSet/>
      <dgm:spPr/>
      <dgm:t>
        <a:bodyPr/>
        <a:lstStyle/>
        <a:p>
          <a:endParaRPr lang="en-US" sz="1600"/>
        </a:p>
      </dgm:t>
    </dgm:pt>
    <dgm:pt modelId="{E7DDB55A-CEAD-4ADD-83C8-CB279799D958}">
      <dgm:prSet custT="1"/>
      <dgm:spPr/>
      <dgm:t>
        <a:bodyPr/>
        <a:lstStyle/>
        <a:p>
          <a:r>
            <a:rPr lang="en-IN" sz="2400"/>
            <a:t>Truthfully express expert opinion, irrespective of others’ views/influence</a:t>
          </a:r>
        </a:p>
      </dgm:t>
    </dgm:pt>
    <dgm:pt modelId="{B5D97EC6-1371-43A3-9477-0BC2F0EDFD59}" type="parTrans" cxnId="{552CDA2F-BA43-4691-98BB-E2DBB9C3F20D}">
      <dgm:prSet/>
      <dgm:spPr/>
      <dgm:t>
        <a:bodyPr/>
        <a:lstStyle/>
        <a:p>
          <a:endParaRPr lang="en-US" sz="1600"/>
        </a:p>
      </dgm:t>
    </dgm:pt>
    <dgm:pt modelId="{90794217-1076-4D1A-8DB6-6427330702C6}" type="sibTrans" cxnId="{552CDA2F-BA43-4691-98BB-E2DBB9C3F20D}">
      <dgm:prSet/>
      <dgm:spPr/>
      <dgm:t>
        <a:bodyPr/>
        <a:lstStyle/>
        <a:p>
          <a:endParaRPr lang="en-US" sz="1600"/>
        </a:p>
      </dgm:t>
    </dgm:pt>
    <dgm:pt modelId="{7312FE5B-695A-4F67-A288-BBC2D76D3B34}" type="pres">
      <dgm:prSet presAssocID="{A5AED462-0205-4DF0-9465-6FB51C4A3150}" presName="linear" presStyleCnt="0">
        <dgm:presLayoutVars>
          <dgm:animLvl val="lvl"/>
          <dgm:resizeHandles val="exact"/>
        </dgm:presLayoutVars>
      </dgm:prSet>
      <dgm:spPr/>
    </dgm:pt>
    <dgm:pt modelId="{D24B17FE-1F16-4BD4-8F35-C4382254F8A1}" type="pres">
      <dgm:prSet presAssocID="{A58D1A71-A765-4226-A590-7774E4E616DF}" presName="parentText" presStyleLbl="node1" presStyleIdx="0" presStyleCnt="7">
        <dgm:presLayoutVars>
          <dgm:chMax val="0"/>
          <dgm:bulletEnabled val="1"/>
        </dgm:presLayoutVars>
      </dgm:prSet>
      <dgm:spPr/>
    </dgm:pt>
    <dgm:pt modelId="{55B0D151-AF77-4D37-AC5F-2A465DAB39F5}" type="pres">
      <dgm:prSet presAssocID="{659CBCCC-3F49-4B23-A33D-FD02CAC092A9}" presName="spacer" presStyleCnt="0"/>
      <dgm:spPr/>
    </dgm:pt>
    <dgm:pt modelId="{5965003B-ABAF-47CE-BEBA-18FFA37C0BDF}" type="pres">
      <dgm:prSet presAssocID="{59C6976D-92D9-493C-A0E9-9B8C7CD520CA}" presName="parentText" presStyleLbl="node1" presStyleIdx="1" presStyleCnt="7">
        <dgm:presLayoutVars>
          <dgm:chMax val="0"/>
          <dgm:bulletEnabled val="1"/>
        </dgm:presLayoutVars>
      </dgm:prSet>
      <dgm:spPr/>
    </dgm:pt>
    <dgm:pt modelId="{007DDC96-8AA2-4D5A-9FCC-4677E7D829B3}" type="pres">
      <dgm:prSet presAssocID="{458740A6-7EFD-4442-819A-4662E284045C}" presName="spacer" presStyleCnt="0"/>
      <dgm:spPr/>
    </dgm:pt>
    <dgm:pt modelId="{F44EAC9A-46AD-4E04-B5C9-E83C75D08BEA}" type="pres">
      <dgm:prSet presAssocID="{6FCDB7D4-8180-4455-A4C1-510CAB5F758A}" presName="parentText" presStyleLbl="node1" presStyleIdx="2" presStyleCnt="7">
        <dgm:presLayoutVars>
          <dgm:chMax val="0"/>
          <dgm:bulletEnabled val="1"/>
        </dgm:presLayoutVars>
      </dgm:prSet>
      <dgm:spPr/>
    </dgm:pt>
    <dgm:pt modelId="{D24687E0-61D1-4D2A-9686-C218A021DAD8}" type="pres">
      <dgm:prSet presAssocID="{F0AC7561-0A62-4013-916F-B6CB5F3FF161}" presName="spacer" presStyleCnt="0"/>
      <dgm:spPr/>
    </dgm:pt>
    <dgm:pt modelId="{86E0BCD2-1F48-47BA-A065-04A4B37B9E84}" type="pres">
      <dgm:prSet presAssocID="{E9E92CF4-3D4B-4866-8F61-DFFAAB37F424}" presName="parentText" presStyleLbl="node1" presStyleIdx="3" presStyleCnt="7">
        <dgm:presLayoutVars>
          <dgm:chMax val="0"/>
          <dgm:bulletEnabled val="1"/>
        </dgm:presLayoutVars>
      </dgm:prSet>
      <dgm:spPr/>
    </dgm:pt>
    <dgm:pt modelId="{52BD592A-FC87-42ED-9C59-003E09E423D2}" type="pres">
      <dgm:prSet presAssocID="{0449A0E3-5084-4F59-A8F9-5B0DF8E3807D}" presName="spacer" presStyleCnt="0"/>
      <dgm:spPr/>
    </dgm:pt>
    <dgm:pt modelId="{A94546E9-9E1F-4FAF-8E2B-82EE77E339C7}" type="pres">
      <dgm:prSet presAssocID="{5AFD6FA7-0608-420C-97DA-882B93A9B2D2}" presName="parentText" presStyleLbl="node1" presStyleIdx="4" presStyleCnt="7">
        <dgm:presLayoutVars>
          <dgm:chMax val="0"/>
          <dgm:bulletEnabled val="1"/>
        </dgm:presLayoutVars>
      </dgm:prSet>
      <dgm:spPr/>
    </dgm:pt>
    <dgm:pt modelId="{C9B9AD1A-DA80-49B0-95FC-9C1FC68AF45A}" type="pres">
      <dgm:prSet presAssocID="{88D2ED77-1796-49A6-BA1D-5C7530AA9D74}" presName="spacer" presStyleCnt="0"/>
      <dgm:spPr/>
    </dgm:pt>
    <dgm:pt modelId="{E8C61DF5-F0C3-4438-9BBE-8C2E5B2C66C7}" type="pres">
      <dgm:prSet presAssocID="{E2C896DE-5A8E-40C9-BC1A-87B43E7349E3}" presName="parentText" presStyleLbl="node1" presStyleIdx="5" presStyleCnt="7">
        <dgm:presLayoutVars>
          <dgm:chMax val="0"/>
          <dgm:bulletEnabled val="1"/>
        </dgm:presLayoutVars>
      </dgm:prSet>
      <dgm:spPr/>
    </dgm:pt>
    <dgm:pt modelId="{5751087A-82F1-4AE9-9781-E883DDF2F347}" type="pres">
      <dgm:prSet presAssocID="{38F7FDC8-14EE-409A-889A-E1CF45BE3606}" presName="spacer" presStyleCnt="0"/>
      <dgm:spPr/>
    </dgm:pt>
    <dgm:pt modelId="{14ED42C0-778E-4E6D-B0D6-5EF17FAD38FA}" type="pres">
      <dgm:prSet presAssocID="{E7DDB55A-CEAD-4ADD-83C8-CB279799D958}" presName="parentText" presStyleLbl="node1" presStyleIdx="6" presStyleCnt="7">
        <dgm:presLayoutVars>
          <dgm:chMax val="0"/>
          <dgm:bulletEnabled val="1"/>
        </dgm:presLayoutVars>
      </dgm:prSet>
      <dgm:spPr/>
    </dgm:pt>
  </dgm:ptLst>
  <dgm:cxnLst>
    <dgm:cxn modelId="{528B5E10-32C8-473E-AB1A-B2B020CE46B5}" type="presOf" srcId="{E9E92CF4-3D4B-4866-8F61-DFFAAB37F424}" destId="{86E0BCD2-1F48-47BA-A065-04A4B37B9E84}" srcOrd="0" destOrd="0" presId="urn:microsoft.com/office/officeart/2005/8/layout/vList2"/>
    <dgm:cxn modelId="{95A37A18-B718-4076-9AC2-0099CBD69A44}" srcId="{A5AED462-0205-4DF0-9465-6FB51C4A3150}" destId="{A58D1A71-A765-4226-A590-7774E4E616DF}" srcOrd="0" destOrd="0" parTransId="{FC5F3014-1BC8-4545-9682-5C36BD0A831D}" sibTransId="{659CBCCC-3F49-4B23-A33D-FD02CAC092A9}"/>
    <dgm:cxn modelId="{552CDA2F-BA43-4691-98BB-E2DBB9C3F20D}" srcId="{A5AED462-0205-4DF0-9465-6FB51C4A3150}" destId="{E7DDB55A-CEAD-4ADD-83C8-CB279799D958}" srcOrd="6" destOrd="0" parTransId="{B5D97EC6-1371-43A3-9477-0BC2F0EDFD59}" sibTransId="{90794217-1076-4D1A-8DB6-6427330702C6}"/>
    <dgm:cxn modelId="{BD9D413D-425E-4FCB-8F39-5BD2A25F9226}" type="presOf" srcId="{A58D1A71-A765-4226-A590-7774E4E616DF}" destId="{D24B17FE-1F16-4BD4-8F35-C4382254F8A1}" srcOrd="0" destOrd="0" presId="urn:microsoft.com/office/officeart/2005/8/layout/vList2"/>
    <dgm:cxn modelId="{6D2BFC5B-F910-47E1-A2B5-E9C594A84B30}" type="presOf" srcId="{6FCDB7D4-8180-4455-A4C1-510CAB5F758A}" destId="{F44EAC9A-46AD-4E04-B5C9-E83C75D08BEA}" srcOrd="0" destOrd="0" presId="urn:microsoft.com/office/officeart/2005/8/layout/vList2"/>
    <dgm:cxn modelId="{69E24969-E14B-44FF-9637-FCDCDAA8356F}" srcId="{A5AED462-0205-4DF0-9465-6FB51C4A3150}" destId="{5AFD6FA7-0608-420C-97DA-882B93A9B2D2}" srcOrd="4" destOrd="0" parTransId="{08F3D8EE-064C-468B-9438-4663F479FF00}" sibTransId="{88D2ED77-1796-49A6-BA1D-5C7530AA9D74}"/>
    <dgm:cxn modelId="{D3214254-B7CF-4140-8476-03FD978A315F}" type="presOf" srcId="{5AFD6FA7-0608-420C-97DA-882B93A9B2D2}" destId="{A94546E9-9E1F-4FAF-8E2B-82EE77E339C7}" srcOrd="0" destOrd="0" presId="urn:microsoft.com/office/officeart/2005/8/layout/vList2"/>
    <dgm:cxn modelId="{897E9574-B59C-49D2-A52A-5354A350DF71}" type="presOf" srcId="{A5AED462-0205-4DF0-9465-6FB51C4A3150}" destId="{7312FE5B-695A-4F67-A288-BBC2D76D3B34}" srcOrd="0" destOrd="0" presId="urn:microsoft.com/office/officeart/2005/8/layout/vList2"/>
    <dgm:cxn modelId="{3F82E3A0-518F-45F2-90F1-06D35FCF8C9E}" srcId="{A5AED462-0205-4DF0-9465-6FB51C4A3150}" destId="{59C6976D-92D9-493C-A0E9-9B8C7CD520CA}" srcOrd="1" destOrd="0" parTransId="{1AFE0132-554F-4AC9-80CF-B8E7546AA9D1}" sibTransId="{458740A6-7EFD-4442-819A-4662E284045C}"/>
    <dgm:cxn modelId="{E6E85CA3-C705-4EE3-81A0-2053D292ABD3}" type="presOf" srcId="{59C6976D-92D9-493C-A0E9-9B8C7CD520CA}" destId="{5965003B-ABAF-47CE-BEBA-18FFA37C0BDF}" srcOrd="0" destOrd="0" presId="urn:microsoft.com/office/officeart/2005/8/layout/vList2"/>
    <dgm:cxn modelId="{C0D7D2AC-5022-4C71-ACBF-6385C08FB7E4}" type="presOf" srcId="{E2C896DE-5A8E-40C9-BC1A-87B43E7349E3}" destId="{E8C61DF5-F0C3-4438-9BBE-8C2E5B2C66C7}" srcOrd="0" destOrd="0" presId="urn:microsoft.com/office/officeart/2005/8/layout/vList2"/>
    <dgm:cxn modelId="{863C24BD-C103-4CEF-9E06-804C3C1D320C}" srcId="{A5AED462-0205-4DF0-9465-6FB51C4A3150}" destId="{6FCDB7D4-8180-4455-A4C1-510CAB5F758A}" srcOrd="2" destOrd="0" parTransId="{6013F5B5-2757-4E23-83AE-FB1A439EE8AC}" sibTransId="{F0AC7561-0A62-4013-916F-B6CB5F3FF161}"/>
    <dgm:cxn modelId="{8DECD6C5-9072-41EE-B7CE-D131B9026CE4}" srcId="{A5AED462-0205-4DF0-9465-6FB51C4A3150}" destId="{E9E92CF4-3D4B-4866-8F61-DFFAAB37F424}" srcOrd="3" destOrd="0" parTransId="{30181DB8-0067-4AC4-B829-68D52DEDBF53}" sibTransId="{0449A0E3-5084-4F59-A8F9-5B0DF8E3807D}"/>
    <dgm:cxn modelId="{43A5B3E6-4CC3-44B2-8D0C-FCBBF25B31C0}" type="presOf" srcId="{E7DDB55A-CEAD-4ADD-83C8-CB279799D958}" destId="{14ED42C0-778E-4E6D-B0D6-5EF17FAD38FA}" srcOrd="0" destOrd="0" presId="urn:microsoft.com/office/officeart/2005/8/layout/vList2"/>
    <dgm:cxn modelId="{C4114FF8-F61C-45ED-9278-16938513B5BE}" srcId="{A5AED462-0205-4DF0-9465-6FB51C4A3150}" destId="{E2C896DE-5A8E-40C9-BC1A-87B43E7349E3}" srcOrd="5" destOrd="0" parTransId="{D83A4100-FCAF-47F8-A1ED-42D6019BCF3A}" sibTransId="{38F7FDC8-14EE-409A-889A-E1CF45BE3606}"/>
    <dgm:cxn modelId="{B1875F88-359F-463A-AB02-0D8F1A0CA7F1}" type="presParOf" srcId="{7312FE5B-695A-4F67-A288-BBC2D76D3B34}" destId="{D24B17FE-1F16-4BD4-8F35-C4382254F8A1}" srcOrd="0" destOrd="0" presId="urn:microsoft.com/office/officeart/2005/8/layout/vList2"/>
    <dgm:cxn modelId="{491DCFCB-032B-484C-A5ED-396D36CA1EDA}" type="presParOf" srcId="{7312FE5B-695A-4F67-A288-BBC2D76D3B34}" destId="{55B0D151-AF77-4D37-AC5F-2A465DAB39F5}" srcOrd="1" destOrd="0" presId="urn:microsoft.com/office/officeart/2005/8/layout/vList2"/>
    <dgm:cxn modelId="{0A28A4C9-FBF2-4CD8-BF60-A3CF5C0EE7C3}" type="presParOf" srcId="{7312FE5B-695A-4F67-A288-BBC2D76D3B34}" destId="{5965003B-ABAF-47CE-BEBA-18FFA37C0BDF}" srcOrd="2" destOrd="0" presId="urn:microsoft.com/office/officeart/2005/8/layout/vList2"/>
    <dgm:cxn modelId="{45077104-6B90-4EEA-9A48-74BBEBBA262F}" type="presParOf" srcId="{7312FE5B-695A-4F67-A288-BBC2D76D3B34}" destId="{007DDC96-8AA2-4D5A-9FCC-4677E7D829B3}" srcOrd="3" destOrd="0" presId="urn:microsoft.com/office/officeart/2005/8/layout/vList2"/>
    <dgm:cxn modelId="{2BFBD89E-B2EA-4EEB-83A0-F670EE833A7C}" type="presParOf" srcId="{7312FE5B-695A-4F67-A288-BBC2D76D3B34}" destId="{F44EAC9A-46AD-4E04-B5C9-E83C75D08BEA}" srcOrd="4" destOrd="0" presId="urn:microsoft.com/office/officeart/2005/8/layout/vList2"/>
    <dgm:cxn modelId="{71EB31A4-31A1-46A8-BEC5-9ED5C87A047C}" type="presParOf" srcId="{7312FE5B-695A-4F67-A288-BBC2D76D3B34}" destId="{D24687E0-61D1-4D2A-9686-C218A021DAD8}" srcOrd="5" destOrd="0" presId="urn:microsoft.com/office/officeart/2005/8/layout/vList2"/>
    <dgm:cxn modelId="{B0FA2C63-018D-48E1-AFC9-29E590D6177F}" type="presParOf" srcId="{7312FE5B-695A-4F67-A288-BBC2D76D3B34}" destId="{86E0BCD2-1F48-47BA-A065-04A4B37B9E84}" srcOrd="6" destOrd="0" presId="urn:microsoft.com/office/officeart/2005/8/layout/vList2"/>
    <dgm:cxn modelId="{5D0A7A1E-FBD8-46DB-BD33-2F746333D282}" type="presParOf" srcId="{7312FE5B-695A-4F67-A288-BBC2D76D3B34}" destId="{52BD592A-FC87-42ED-9C59-003E09E423D2}" srcOrd="7" destOrd="0" presId="urn:microsoft.com/office/officeart/2005/8/layout/vList2"/>
    <dgm:cxn modelId="{20DE0A10-D534-4A5D-8D63-D0EC9B42A821}" type="presParOf" srcId="{7312FE5B-695A-4F67-A288-BBC2D76D3B34}" destId="{A94546E9-9E1F-4FAF-8E2B-82EE77E339C7}" srcOrd="8" destOrd="0" presId="urn:microsoft.com/office/officeart/2005/8/layout/vList2"/>
    <dgm:cxn modelId="{0C582484-BFE4-4A18-86E7-9CA8CDF8AEA1}" type="presParOf" srcId="{7312FE5B-695A-4F67-A288-BBC2D76D3B34}" destId="{C9B9AD1A-DA80-49B0-95FC-9C1FC68AF45A}" srcOrd="9" destOrd="0" presId="urn:microsoft.com/office/officeart/2005/8/layout/vList2"/>
    <dgm:cxn modelId="{B29FB7B8-0D12-4255-8CDA-BDD5FB86D891}" type="presParOf" srcId="{7312FE5B-695A-4F67-A288-BBC2D76D3B34}" destId="{E8C61DF5-F0C3-4438-9BBE-8C2E5B2C66C7}" srcOrd="10" destOrd="0" presId="urn:microsoft.com/office/officeart/2005/8/layout/vList2"/>
    <dgm:cxn modelId="{2C17CCE8-66BA-47DD-A20E-6EA92DB50EB8}" type="presParOf" srcId="{7312FE5B-695A-4F67-A288-BBC2D76D3B34}" destId="{5751087A-82F1-4AE9-9781-E883DDF2F347}" srcOrd="11" destOrd="0" presId="urn:microsoft.com/office/officeart/2005/8/layout/vList2"/>
    <dgm:cxn modelId="{5560325D-D7F8-4285-B94B-E159D44FD51B}" type="presParOf" srcId="{7312FE5B-695A-4F67-A288-BBC2D76D3B34}" destId="{14ED42C0-778E-4E6D-B0D6-5EF17FAD38F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A560BB-6D1E-4EB3-B26C-3E409F73910F}" type="doc">
      <dgm:prSet loTypeId="urn:microsoft.com/office/officeart/2005/8/layout/arrow6" loCatId="relationship" qsTypeId="urn:microsoft.com/office/officeart/2005/8/quickstyle/3d1" qsCatId="3D" csTypeId="urn:microsoft.com/office/officeart/2005/8/colors/accent1_2" csCatId="accent1" phldr="1"/>
      <dgm:spPr/>
      <dgm:t>
        <a:bodyPr/>
        <a:lstStyle/>
        <a:p>
          <a:endParaRPr lang="en-US"/>
        </a:p>
      </dgm:t>
    </dgm:pt>
    <dgm:pt modelId="{1734F44B-626B-4440-B0A1-B3B82B12E823}">
      <dgm:prSet phldrT="[Text]"/>
      <dgm:spPr/>
      <dgm:t>
        <a:bodyPr/>
        <a:lstStyle/>
        <a:p>
          <a:r>
            <a:rPr lang="en-US" dirty="0"/>
            <a:t>Authenticity</a:t>
          </a:r>
        </a:p>
      </dgm:t>
    </dgm:pt>
    <dgm:pt modelId="{8174BD51-0C3C-4FE0-8760-F84750C44AA8}" type="parTrans" cxnId="{07D51B2E-648E-4090-9468-0AC7BFB0215D}">
      <dgm:prSet/>
      <dgm:spPr/>
      <dgm:t>
        <a:bodyPr/>
        <a:lstStyle/>
        <a:p>
          <a:endParaRPr lang="en-US"/>
        </a:p>
      </dgm:t>
    </dgm:pt>
    <dgm:pt modelId="{6E783655-1097-4B61-935E-339CB23AEB5A}" type="sibTrans" cxnId="{07D51B2E-648E-4090-9468-0AC7BFB0215D}">
      <dgm:prSet/>
      <dgm:spPr/>
      <dgm:t>
        <a:bodyPr/>
        <a:lstStyle/>
        <a:p>
          <a:endParaRPr lang="en-US"/>
        </a:p>
      </dgm:t>
    </dgm:pt>
    <dgm:pt modelId="{EE552A90-CC62-422B-9764-5B0F18F2878B}">
      <dgm:prSet phldrT="[Text]"/>
      <dgm:spPr/>
      <dgm:t>
        <a:bodyPr/>
        <a:lstStyle/>
        <a:p>
          <a:r>
            <a:rPr lang="en-US" dirty="0"/>
            <a:t>Reliability</a:t>
          </a:r>
        </a:p>
      </dgm:t>
    </dgm:pt>
    <dgm:pt modelId="{F03A0FE0-813D-429C-BD3A-7E1A00C49845}" type="parTrans" cxnId="{867A1EAB-B8B4-4503-9FBE-AEFE1F831D44}">
      <dgm:prSet/>
      <dgm:spPr/>
      <dgm:t>
        <a:bodyPr/>
        <a:lstStyle/>
        <a:p>
          <a:endParaRPr lang="en-US"/>
        </a:p>
      </dgm:t>
    </dgm:pt>
    <dgm:pt modelId="{4648D466-44EF-4D89-AEFF-DCE9FE9C9040}" type="sibTrans" cxnId="{867A1EAB-B8B4-4503-9FBE-AEFE1F831D44}">
      <dgm:prSet/>
      <dgm:spPr/>
      <dgm:t>
        <a:bodyPr/>
        <a:lstStyle/>
        <a:p>
          <a:endParaRPr lang="en-US"/>
        </a:p>
      </dgm:t>
    </dgm:pt>
    <dgm:pt modelId="{5DE4C85B-FD70-4B1B-8FB5-FCEC769DDF68}">
      <dgm:prSet phldrT="[Text]"/>
      <dgm:spPr/>
      <dgm:t>
        <a:bodyPr/>
        <a:lstStyle/>
        <a:p>
          <a:r>
            <a:rPr lang="en-US" dirty="0"/>
            <a:t>Where does the evidence come from?</a:t>
          </a:r>
        </a:p>
      </dgm:t>
    </dgm:pt>
    <dgm:pt modelId="{4469900F-F007-4CF7-BB64-4867C917DB44}" type="parTrans" cxnId="{4E869028-6427-42DF-ACBC-E9B439094B24}">
      <dgm:prSet/>
      <dgm:spPr/>
      <dgm:t>
        <a:bodyPr/>
        <a:lstStyle/>
        <a:p>
          <a:endParaRPr lang="en-US"/>
        </a:p>
      </dgm:t>
    </dgm:pt>
    <dgm:pt modelId="{8E6F42E4-3652-4BC2-A542-DBA159FB8AF1}" type="sibTrans" cxnId="{4E869028-6427-42DF-ACBC-E9B439094B24}">
      <dgm:prSet/>
      <dgm:spPr/>
      <dgm:t>
        <a:bodyPr/>
        <a:lstStyle/>
        <a:p>
          <a:endParaRPr lang="en-US"/>
        </a:p>
      </dgm:t>
    </dgm:pt>
    <dgm:pt modelId="{8E3418B6-B650-42F8-9253-2BFD35B195EB}">
      <dgm:prSet phldrT="[Text]"/>
      <dgm:spPr/>
      <dgm:t>
        <a:bodyPr/>
        <a:lstStyle/>
        <a:p>
          <a:r>
            <a:rPr lang="en-US" dirty="0"/>
            <a:t>Is the evidence reliable and free of flaws?</a:t>
          </a:r>
        </a:p>
      </dgm:t>
    </dgm:pt>
    <dgm:pt modelId="{CEB9B5BB-4453-4E92-9A6B-2CB05F497ED9}" type="parTrans" cxnId="{4CD8F491-0680-4C4B-8F1F-72B215CF554D}">
      <dgm:prSet/>
      <dgm:spPr/>
      <dgm:t>
        <a:bodyPr/>
        <a:lstStyle/>
        <a:p>
          <a:endParaRPr lang="en-US"/>
        </a:p>
      </dgm:t>
    </dgm:pt>
    <dgm:pt modelId="{F5F2AC0A-FFCC-4553-AC8B-D6119132116E}" type="sibTrans" cxnId="{4CD8F491-0680-4C4B-8F1F-72B215CF554D}">
      <dgm:prSet/>
      <dgm:spPr/>
      <dgm:t>
        <a:bodyPr/>
        <a:lstStyle/>
        <a:p>
          <a:endParaRPr lang="en-US"/>
        </a:p>
      </dgm:t>
    </dgm:pt>
    <dgm:pt modelId="{9D573D0B-A290-4323-9216-F7CA3984A023}" type="pres">
      <dgm:prSet presAssocID="{ECA560BB-6D1E-4EB3-B26C-3E409F73910F}" presName="compositeShape" presStyleCnt="0">
        <dgm:presLayoutVars>
          <dgm:chMax val="2"/>
          <dgm:dir/>
          <dgm:resizeHandles val="exact"/>
        </dgm:presLayoutVars>
      </dgm:prSet>
      <dgm:spPr/>
    </dgm:pt>
    <dgm:pt modelId="{30EF70BC-B4A2-4542-B41C-E890DBA4DDC8}" type="pres">
      <dgm:prSet presAssocID="{ECA560BB-6D1E-4EB3-B26C-3E409F73910F}" presName="ribbon" presStyleLbl="node1" presStyleIdx="0" presStyleCnt="1"/>
      <dgm:spPr/>
    </dgm:pt>
    <dgm:pt modelId="{D65DC343-DB5A-4C06-B67A-E7307EFE84AB}" type="pres">
      <dgm:prSet presAssocID="{ECA560BB-6D1E-4EB3-B26C-3E409F73910F}" presName="leftArrowText" presStyleLbl="node1" presStyleIdx="0" presStyleCnt="1">
        <dgm:presLayoutVars>
          <dgm:chMax val="0"/>
          <dgm:bulletEnabled val="1"/>
        </dgm:presLayoutVars>
      </dgm:prSet>
      <dgm:spPr/>
    </dgm:pt>
    <dgm:pt modelId="{53B92925-D8E7-4063-B5BB-3C95DD1F3EA7}" type="pres">
      <dgm:prSet presAssocID="{ECA560BB-6D1E-4EB3-B26C-3E409F73910F}" presName="rightArrowText" presStyleLbl="node1" presStyleIdx="0" presStyleCnt="1">
        <dgm:presLayoutVars>
          <dgm:chMax val="0"/>
          <dgm:bulletEnabled val="1"/>
        </dgm:presLayoutVars>
      </dgm:prSet>
      <dgm:spPr/>
    </dgm:pt>
  </dgm:ptLst>
  <dgm:cxnLst>
    <dgm:cxn modelId="{612CFB0E-B96F-4AE9-AB26-83AC8EF9EC9E}" type="presOf" srcId="{8E3418B6-B650-42F8-9253-2BFD35B195EB}" destId="{53B92925-D8E7-4063-B5BB-3C95DD1F3EA7}" srcOrd="0" destOrd="1" presId="urn:microsoft.com/office/officeart/2005/8/layout/arrow6"/>
    <dgm:cxn modelId="{4E869028-6427-42DF-ACBC-E9B439094B24}" srcId="{1734F44B-626B-4440-B0A1-B3B82B12E823}" destId="{5DE4C85B-FD70-4B1B-8FB5-FCEC769DDF68}" srcOrd="0" destOrd="0" parTransId="{4469900F-F007-4CF7-BB64-4867C917DB44}" sibTransId="{8E6F42E4-3652-4BC2-A542-DBA159FB8AF1}"/>
    <dgm:cxn modelId="{07D51B2E-648E-4090-9468-0AC7BFB0215D}" srcId="{ECA560BB-6D1E-4EB3-B26C-3E409F73910F}" destId="{1734F44B-626B-4440-B0A1-B3B82B12E823}" srcOrd="0" destOrd="0" parTransId="{8174BD51-0C3C-4FE0-8760-F84750C44AA8}" sibTransId="{6E783655-1097-4B61-935E-339CB23AEB5A}"/>
    <dgm:cxn modelId="{30A55B6C-8E80-4DF3-9D3C-7BDAECCDA6F3}" type="presOf" srcId="{1734F44B-626B-4440-B0A1-B3B82B12E823}" destId="{D65DC343-DB5A-4C06-B67A-E7307EFE84AB}" srcOrd="0" destOrd="0" presId="urn:microsoft.com/office/officeart/2005/8/layout/arrow6"/>
    <dgm:cxn modelId="{85A3CA4F-02C3-4A15-8EAE-1B9D119F9A3A}" type="presOf" srcId="{5DE4C85B-FD70-4B1B-8FB5-FCEC769DDF68}" destId="{D65DC343-DB5A-4C06-B67A-E7307EFE84AB}" srcOrd="0" destOrd="1" presId="urn:microsoft.com/office/officeart/2005/8/layout/arrow6"/>
    <dgm:cxn modelId="{E89D8970-1FA4-4E6D-B989-2214E8F2198F}" type="presOf" srcId="{ECA560BB-6D1E-4EB3-B26C-3E409F73910F}" destId="{9D573D0B-A290-4323-9216-F7CA3984A023}" srcOrd="0" destOrd="0" presId="urn:microsoft.com/office/officeart/2005/8/layout/arrow6"/>
    <dgm:cxn modelId="{4CD8F491-0680-4C4B-8F1F-72B215CF554D}" srcId="{EE552A90-CC62-422B-9764-5B0F18F2878B}" destId="{8E3418B6-B650-42F8-9253-2BFD35B195EB}" srcOrd="0" destOrd="0" parTransId="{CEB9B5BB-4453-4E92-9A6B-2CB05F497ED9}" sibTransId="{F5F2AC0A-FFCC-4553-AC8B-D6119132116E}"/>
    <dgm:cxn modelId="{975131A1-BBFF-4DD0-B2CE-CBADF24B707D}" type="presOf" srcId="{EE552A90-CC62-422B-9764-5B0F18F2878B}" destId="{53B92925-D8E7-4063-B5BB-3C95DD1F3EA7}" srcOrd="0" destOrd="0" presId="urn:microsoft.com/office/officeart/2005/8/layout/arrow6"/>
    <dgm:cxn modelId="{867A1EAB-B8B4-4503-9FBE-AEFE1F831D44}" srcId="{ECA560BB-6D1E-4EB3-B26C-3E409F73910F}" destId="{EE552A90-CC62-422B-9764-5B0F18F2878B}" srcOrd="1" destOrd="0" parTransId="{F03A0FE0-813D-429C-BD3A-7E1A00C49845}" sibTransId="{4648D466-44EF-4D89-AEFF-DCE9FE9C9040}"/>
    <dgm:cxn modelId="{03262342-F3F7-4290-B983-6CE6D762592F}" type="presParOf" srcId="{9D573D0B-A290-4323-9216-F7CA3984A023}" destId="{30EF70BC-B4A2-4542-B41C-E890DBA4DDC8}" srcOrd="0" destOrd="0" presId="urn:microsoft.com/office/officeart/2005/8/layout/arrow6"/>
    <dgm:cxn modelId="{A60F9E0C-0AF6-4F79-8F09-DF61DE270470}" type="presParOf" srcId="{9D573D0B-A290-4323-9216-F7CA3984A023}" destId="{D65DC343-DB5A-4C06-B67A-E7307EFE84AB}" srcOrd="1" destOrd="0" presId="urn:microsoft.com/office/officeart/2005/8/layout/arrow6"/>
    <dgm:cxn modelId="{CDD90B50-0F37-44BF-A1E2-692B854E2134}" type="presParOf" srcId="{9D573D0B-A290-4323-9216-F7CA3984A023}" destId="{53B92925-D8E7-4063-B5BB-3C95DD1F3EA7}"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C5471F-5B1A-4E61-8200-9B63F775B762}" type="doc">
      <dgm:prSet loTypeId="urn:microsoft.com/office/officeart/2005/8/layout/process3" loCatId="process" qsTypeId="urn:microsoft.com/office/officeart/2005/8/quickstyle/3d1" qsCatId="3D" csTypeId="urn:microsoft.com/office/officeart/2005/8/colors/colorful5" csCatId="colorful" phldr="1"/>
      <dgm:spPr/>
      <dgm:t>
        <a:bodyPr/>
        <a:lstStyle/>
        <a:p>
          <a:endParaRPr lang="en-US"/>
        </a:p>
      </dgm:t>
    </dgm:pt>
    <dgm:pt modelId="{FEEE9BB0-04C3-4174-BCEA-79A898C80C51}">
      <dgm:prSet phldrT="[Text]"/>
      <dgm:spPr/>
      <dgm:t>
        <a:bodyPr/>
        <a:lstStyle/>
        <a:p>
          <a:r>
            <a:rPr lang="en-US" dirty="0"/>
            <a:t>Pre-Investigation Phase</a:t>
          </a:r>
        </a:p>
      </dgm:t>
    </dgm:pt>
    <dgm:pt modelId="{F0854227-A2A4-4A0D-927F-445D7CA10620}" type="parTrans" cxnId="{63429548-93AE-43C9-A697-CF0DD19A7D01}">
      <dgm:prSet/>
      <dgm:spPr/>
      <dgm:t>
        <a:bodyPr/>
        <a:lstStyle/>
        <a:p>
          <a:endParaRPr lang="en-US"/>
        </a:p>
      </dgm:t>
    </dgm:pt>
    <dgm:pt modelId="{5133579B-B168-41A7-891A-0FDAC95363DE}" type="sibTrans" cxnId="{63429548-93AE-43C9-A697-CF0DD19A7D01}">
      <dgm:prSet/>
      <dgm:spPr/>
      <dgm:t>
        <a:bodyPr/>
        <a:lstStyle/>
        <a:p>
          <a:endParaRPr lang="en-US"/>
        </a:p>
      </dgm:t>
    </dgm:pt>
    <dgm:pt modelId="{55A3639A-F8BF-4D32-83B2-8E04C9BCE706}">
      <dgm:prSet phldrT="[Text]"/>
      <dgm:spPr/>
      <dgm:t>
        <a:bodyPr/>
        <a:lstStyle/>
        <a:p>
          <a:r>
            <a:rPr lang="en-US" dirty="0"/>
            <a:t>Investigation Phase</a:t>
          </a:r>
        </a:p>
      </dgm:t>
    </dgm:pt>
    <dgm:pt modelId="{62433DA4-4A4F-41BE-BB48-CCD50A62DD6D}" type="parTrans" cxnId="{90D332E5-9BD0-4488-A1CB-E794B086BBDC}">
      <dgm:prSet/>
      <dgm:spPr/>
      <dgm:t>
        <a:bodyPr/>
        <a:lstStyle/>
        <a:p>
          <a:endParaRPr lang="en-US"/>
        </a:p>
      </dgm:t>
    </dgm:pt>
    <dgm:pt modelId="{69DF4CDB-C43B-4893-BCA6-9A6485DA790D}" type="sibTrans" cxnId="{90D332E5-9BD0-4488-A1CB-E794B086BBDC}">
      <dgm:prSet/>
      <dgm:spPr/>
      <dgm:t>
        <a:bodyPr/>
        <a:lstStyle/>
        <a:p>
          <a:endParaRPr lang="en-US"/>
        </a:p>
      </dgm:t>
    </dgm:pt>
    <dgm:pt modelId="{F0209FC7-9A34-43D2-AC0B-EE9C6F13C266}">
      <dgm:prSet phldrT="[Text]"/>
      <dgm:spPr/>
      <dgm:t>
        <a:bodyPr/>
        <a:lstStyle/>
        <a:p>
          <a:r>
            <a:rPr lang="en-US" dirty="0"/>
            <a:t>Post-Investigation Phase</a:t>
          </a:r>
        </a:p>
      </dgm:t>
    </dgm:pt>
    <dgm:pt modelId="{57D9551E-D990-47D1-800F-3DC4E89ADDF3}" type="parTrans" cxnId="{A75931F2-32B6-4631-8534-733C1F622D9E}">
      <dgm:prSet/>
      <dgm:spPr/>
      <dgm:t>
        <a:bodyPr/>
        <a:lstStyle/>
        <a:p>
          <a:endParaRPr lang="en-US"/>
        </a:p>
      </dgm:t>
    </dgm:pt>
    <dgm:pt modelId="{A58F71D4-3E5D-4D9E-A713-23C6BAD79C0E}" type="sibTrans" cxnId="{A75931F2-32B6-4631-8534-733C1F622D9E}">
      <dgm:prSet/>
      <dgm:spPr/>
      <dgm:t>
        <a:bodyPr/>
        <a:lstStyle/>
        <a:p>
          <a:endParaRPr lang="en-US"/>
        </a:p>
      </dgm:t>
    </dgm:pt>
    <dgm:pt modelId="{7056E0A2-A013-4F86-930C-1526DDF7143A}">
      <dgm:prSet phldrT="[Text]" custT="1"/>
      <dgm:spPr/>
      <dgm:t>
        <a:bodyPr/>
        <a:lstStyle/>
        <a:p>
          <a:r>
            <a:rPr lang="en-US" sz="2000" dirty="0"/>
            <a:t>Setting up a Computer Forensics Lab</a:t>
          </a:r>
        </a:p>
      </dgm:t>
    </dgm:pt>
    <dgm:pt modelId="{21E3F270-4225-4461-804A-97F77ED54BFA}" type="parTrans" cxnId="{B5DDEA5B-EE8A-4A2D-8582-EDDBA47BA33D}">
      <dgm:prSet/>
      <dgm:spPr/>
      <dgm:t>
        <a:bodyPr/>
        <a:lstStyle/>
        <a:p>
          <a:endParaRPr lang="en-US"/>
        </a:p>
      </dgm:t>
    </dgm:pt>
    <dgm:pt modelId="{B479F460-59BD-438A-A1EF-C1F2D02FB19C}" type="sibTrans" cxnId="{B5DDEA5B-EE8A-4A2D-8582-EDDBA47BA33D}">
      <dgm:prSet/>
      <dgm:spPr/>
      <dgm:t>
        <a:bodyPr/>
        <a:lstStyle/>
        <a:p>
          <a:endParaRPr lang="en-US"/>
        </a:p>
      </dgm:t>
    </dgm:pt>
    <dgm:pt modelId="{1BB51E8D-2ADB-42E9-AE19-36C1E130A518}">
      <dgm:prSet phldrT="[Text]" custT="1"/>
      <dgm:spPr/>
      <dgm:t>
        <a:bodyPr/>
        <a:lstStyle/>
        <a:p>
          <a:r>
            <a:rPr lang="en-US" sz="2000" dirty="0"/>
            <a:t>Evidence Device Seizure</a:t>
          </a:r>
        </a:p>
      </dgm:t>
    </dgm:pt>
    <dgm:pt modelId="{FE6C840C-F842-44C2-A917-358D659EE6E4}" type="parTrans" cxnId="{56489C53-60C8-45F3-A732-77AA74F9D0FD}">
      <dgm:prSet/>
      <dgm:spPr/>
      <dgm:t>
        <a:bodyPr/>
        <a:lstStyle/>
        <a:p>
          <a:endParaRPr lang="en-US"/>
        </a:p>
      </dgm:t>
    </dgm:pt>
    <dgm:pt modelId="{42C7B1E1-23F4-47D4-8C30-62BAC9CB3572}" type="sibTrans" cxnId="{56489C53-60C8-45F3-A732-77AA74F9D0FD}">
      <dgm:prSet/>
      <dgm:spPr/>
      <dgm:t>
        <a:bodyPr/>
        <a:lstStyle/>
        <a:p>
          <a:endParaRPr lang="en-US"/>
        </a:p>
      </dgm:t>
    </dgm:pt>
    <dgm:pt modelId="{C4BFF9A3-F6E3-4F42-8CAA-B471BBC12E0F}">
      <dgm:prSet phldrT="[Text]" custT="1"/>
      <dgm:spPr/>
      <dgm:t>
        <a:bodyPr/>
        <a:lstStyle/>
        <a:p>
          <a:r>
            <a:rPr lang="en-US" sz="2000" dirty="0"/>
            <a:t>Documentation &amp; Reporting</a:t>
          </a:r>
        </a:p>
      </dgm:t>
    </dgm:pt>
    <dgm:pt modelId="{9E458496-E413-499F-9A52-BE8403DB391F}" type="parTrans" cxnId="{E765C25F-A27C-4B67-89A4-948122785BA7}">
      <dgm:prSet/>
      <dgm:spPr/>
      <dgm:t>
        <a:bodyPr/>
        <a:lstStyle/>
        <a:p>
          <a:endParaRPr lang="en-US"/>
        </a:p>
      </dgm:t>
    </dgm:pt>
    <dgm:pt modelId="{51F43C5B-7090-4328-A44C-3A08454AF4D9}" type="sibTrans" cxnId="{E765C25F-A27C-4B67-89A4-948122785BA7}">
      <dgm:prSet/>
      <dgm:spPr/>
      <dgm:t>
        <a:bodyPr/>
        <a:lstStyle/>
        <a:p>
          <a:endParaRPr lang="en-US"/>
        </a:p>
      </dgm:t>
    </dgm:pt>
    <dgm:pt modelId="{9A0CECD7-6719-4DDC-95EA-73A29CEC9C2A}">
      <dgm:prSet phldrT="[Text]" custT="1"/>
      <dgm:spPr/>
      <dgm:t>
        <a:bodyPr/>
        <a:lstStyle/>
        <a:p>
          <a:r>
            <a:rPr lang="en-US" sz="2000" dirty="0"/>
            <a:t>Building the Forensic Investigation Toolkit</a:t>
          </a:r>
        </a:p>
      </dgm:t>
    </dgm:pt>
    <dgm:pt modelId="{A994D68F-44C5-423F-A526-74B859F25023}" type="parTrans" cxnId="{5E969A1D-051C-4DFA-A013-1FDE38563933}">
      <dgm:prSet/>
      <dgm:spPr/>
      <dgm:t>
        <a:bodyPr/>
        <a:lstStyle/>
        <a:p>
          <a:endParaRPr lang="en-US"/>
        </a:p>
      </dgm:t>
    </dgm:pt>
    <dgm:pt modelId="{8F54BCDB-04F8-4C14-9CBF-2C5671FC005F}" type="sibTrans" cxnId="{5E969A1D-051C-4DFA-A013-1FDE38563933}">
      <dgm:prSet/>
      <dgm:spPr/>
      <dgm:t>
        <a:bodyPr/>
        <a:lstStyle/>
        <a:p>
          <a:endParaRPr lang="en-US"/>
        </a:p>
      </dgm:t>
    </dgm:pt>
    <dgm:pt modelId="{4E0CE2D6-18D3-4CCF-A7F3-1C295FCEAD55}">
      <dgm:prSet phldrT="[Text]" custT="1"/>
      <dgm:spPr/>
      <dgm:t>
        <a:bodyPr/>
        <a:lstStyle/>
        <a:p>
          <a:r>
            <a:rPr lang="en-US" sz="2000" dirty="0"/>
            <a:t>Data Acquisition</a:t>
          </a:r>
        </a:p>
      </dgm:t>
    </dgm:pt>
    <dgm:pt modelId="{E1F05363-15A4-4562-BBFA-0418B861F809}" type="parTrans" cxnId="{1910C079-8CAC-4E17-91F7-8B42FEB62022}">
      <dgm:prSet/>
      <dgm:spPr/>
      <dgm:t>
        <a:bodyPr/>
        <a:lstStyle/>
        <a:p>
          <a:endParaRPr lang="en-US"/>
        </a:p>
      </dgm:t>
    </dgm:pt>
    <dgm:pt modelId="{2079A2EA-6AF3-4F15-83D9-88B4160DD847}" type="sibTrans" cxnId="{1910C079-8CAC-4E17-91F7-8B42FEB62022}">
      <dgm:prSet/>
      <dgm:spPr/>
      <dgm:t>
        <a:bodyPr/>
        <a:lstStyle/>
        <a:p>
          <a:endParaRPr lang="en-US"/>
        </a:p>
      </dgm:t>
    </dgm:pt>
    <dgm:pt modelId="{582F474A-F364-4DCC-AFE5-0C524D529C75}">
      <dgm:prSet phldrT="[Text]" custT="1"/>
      <dgm:spPr/>
      <dgm:t>
        <a:bodyPr/>
        <a:lstStyle/>
        <a:p>
          <a:r>
            <a:rPr lang="en-US" sz="2000" dirty="0"/>
            <a:t>Data Analysis</a:t>
          </a:r>
        </a:p>
      </dgm:t>
    </dgm:pt>
    <dgm:pt modelId="{82C5E988-51A2-4EDE-A0BE-731BBF779C47}" type="parTrans" cxnId="{0C569145-B3C7-4D48-B953-BB649FD3041F}">
      <dgm:prSet/>
      <dgm:spPr/>
      <dgm:t>
        <a:bodyPr/>
        <a:lstStyle/>
        <a:p>
          <a:endParaRPr lang="en-US"/>
        </a:p>
      </dgm:t>
    </dgm:pt>
    <dgm:pt modelId="{0D124C7D-8DEA-4E95-9310-64F4C9AFE8F8}" type="sibTrans" cxnId="{0C569145-B3C7-4D48-B953-BB649FD3041F}">
      <dgm:prSet/>
      <dgm:spPr/>
      <dgm:t>
        <a:bodyPr/>
        <a:lstStyle/>
        <a:p>
          <a:endParaRPr lang="en-US"/>
        </a:p>
      </dgm:t>
    </dgm:pt>
    <dgm:pt modelId="{ABDF9EEB-0C95-46F5-A542-1DA2B0AC6B8B}">
      <dgm:prSet phldrT="[Text]" custT="1"/>
      <dgm:spPr/>
      <dgm:t>
        <a:bodyPr/>
        <a:lstStyle/>
        <a:p>
          <a:r>
            <a:rPr lang="en-US" sz="2000" dirty="0"/>
            <a:t>Evidence Preservation</a:t>
          </a:r>
        </a:p>
      </dgm:t>
    </dgm:pt>
    <dgm:pt modelId="{E6A8F231-F8D3-4D6B-90FD-36CEEDE362EF}" type="parTrans" cxnId="{77E4E4E6-0288-4DEB-9C84-4816135192E0}">
      <dgm:prSet/>
      <dgm:spPr/>
      <dgm:t>
        <a:bodyPr/>
        <a:lstStyle/>
        <a:p>
          <a:endParaRPr lang="en-US"/>
        </a:p>
      </dgm:t>
    </dgm:pt>
    <dgm:pt modelId="{FF82DE97-DAC6-499B-AC06-64C4D6EDD2C8}" type="sibTrans" cxnId="{77E4E4E6-0288-4DEB-9C84-4816135192E0}">
      <dgm:prSet/>
      <dgm:spPr/>
      <dgm:t>
        <a:bodyPr/>
        <a:lstStyle/>
        <a:p>
          <a:endParaRPr lang="en-US"/>
        </a:p>
      </dgm:t>
    </dgm:pt>
    <dgm:pt modelId="{7FB28974-C7EE-43F7-94A6-F79C0A31B1B7}">
      <dgm:prSet phldrT="[Text]" custT="1"/>
      <dgm:spPr/>
      <dgm:t>
        <a:bodyPr/>
        <a:lstStyle/>
        <a:p>
          <a:r>
            <a:rPr lang="en-US" sz="2000" dirty="0"/>
            <a:t>Testifying as Expert Witness</a:t>
          </a:r>
        </a:p>
      </dgm:t>
    </dgm:pt>
    <dgm:pt modelId="{8F198791-301F-44C0-92EA-5ACFDC9730D8}" type="parTrans" cxnId="{832B2EBD-F86F-4295-8861-CF0C796C30A5}">
      <dgm:prSet/>
      <dgm:spPr/>
      <dgm:t>
        <a:bodyPr/>
        <a:lstStyle/>
        <a:p>
          <a:endParaRPr lang="en-US"/>
        </a:p>
      </dgm:t>
    </dgm:pt>
    <dgm:pt modelId="{501DD4E3-F1FB-4EC5-B632-917340B65E60}" type="sibTrans" cxnId="{832B2EBD-F86F-4295-8861-CF0C796C30A5}">
      <dgm:prSet/>
      <dgm:spPr/>
      <dgm:t>
        <a:bodyPr/>
        <a:lstStyle/>
        <a:p>
          <a:endParaRPr lang="en-US"/>
        </a:p>
      </dgm:t>
    </dgm:pt>
    <dgm:pt modelId="{C44EDB95-7138-4DED-8F4A-4939E0F1DBC0}" type="pres">
      <dgm:prSet presAssocID="{A7C5471F-5B1A-4E61-8200-9B63F775B762}" presName="linearFlow" presStyleCnt="0">
        <dgm:presLayoutVars>
          <dgm:dir/>
          <dgm:animLvl val="lvl"/>
          <dgm:resizeHandles val="exact"/>
        </dgm:presLayoutVars>
      </dgm:prSet>
      <dgm:spPr/>
    </dgm:pt>
    <dgm:pt modelId="{5ADFB596-6D62-4DFB-A6B6-95AB1224E005}" type="pres">
      <dgm:prSet presAssocID="{FEEE9BB0-04C3-4174-BCEA-79A898C80C51}" presName="composite" presStyleCnt="0"/>
      <dgm:spPr/>
    </dgm:pt>
    <dgm:pt modelId="{E87486A2-543E-4017-BCD3-07CA638FE347}" type="pres">
      <dgm:prSet presAssocID="{FEEE9BB0-04C3-4174-BCEA-79A898C80C51}" presName="parTx" presStyleLbl="node1" presStyleIdx="0" presStyleCnt="3">
        <dgm:presLayoutVars>
          <dgm:chMax val="0"/>
          <dgm:chPref val="0"/>
          <dgm:bulletEnabled val="1"/>
        </dgm:presLayoutVars>
      </dgm:prSet>
      <dgm:spPr/>
    </dgm:pt>
    <dgm:pt modelId="{44E3E241-FB8D-4B55-AE0D-1BEF90E73B89}" type="pres">
      <dgm:prSet presAssocID="{FEEE9BB0-04C3-4174-BCEA-79A898C80C51}" presName="parSh" presStyleLbl="node1" presStyleIdx="0" presStyleCnt="3" custLinFactNeighborY="25759"/>
      <dgm:spPr/>
    </dgm:pt>
    <dgm:pt modelId="{6894EBEF-E59C-4902-BB95-68011170FD3E}" type="pres">
      <dgm:prSet presAssocID="{FEEE9BB0-04C3-4174-BCEA-79A898C80C51}" presName="desTx" presStyleLbl="fgAcc1" presStyleIdx="0" presStyleCnt="3" custLinFactNeighborY="14787">
        <dgm:presLayoutVars>
          <dgm:bulletEnabled val="1"/>
        </dgm:presLayoutVars>
      </dgm:prSet>
      <dgm:spPr/>
    </dgm:pt>
    <dgm:pt modelId="{598B5626-7555-42C4-9D29-AC83210B02A8}" type="pres">
      <dgm:prSet presAssocID="{5133579B-B168-41A7-891A-0FDAC95363DE}" presName="sibTrans" presStyleLbl="sibTrans2D1" presStyleIdx="0" presStyleCnt="2"/>
      <dgm:spPr/>
    </dgm:pt>
    <dgm:pt modelId="{586A16F1-AD61-4723-B2CF-B99E0D93686F}" type="pres">
      <dgm:prSet presAssocID="{5133579B-B168-41A7-891A-0FDAC95363DE}" presName="connTx" presStyleLbl="sibTrans2D1" presStyleIdx="0" presStyleCnt="2"/>
      <dgm:spPr/>
    </dgm:pt>
    <dgm:pt modelId="{FC144E19-E6AE-400C-95FD-D7C226DFE018}" type="pres">
      <dgm:prSet presAssocID="{55A3639A-F8BF-4D32-83B2-8E04C9BCE706}" presName="composite" presStyleCnt="0"/>
      <dgm:spPr/>
    </dgm:pt>
    <dgm:pt modelId="{2A28E10A-13C4-4288-920D-0688B24A1ABF}" type="pres">
      <dgm:prSet presAssocID="{55A3639A-F8BF-4D32-83B2-8E04C9BCE706}" presName="parTx" presStyleLbl="node1" presStyleIdx="0" presStyleCnt="3">
        <dgm:presLayoutVars>
          <dgm:chMax val="0"/>
          <dgm:chPref val="0"/>
          <dgm:bulletEnabled val="1"/>
        </dgm:presLayoutVars>
      </dgm:prSet>
      <dgm:spPr/>
    </dgm:pt>
    <dgm:pt modelId="{EB16A1B8-EF4F-4EB8-AFDB-CDFB4DEBC039}" type="pres">
      <dgm:prSet presAssocID="{55A3639A-F8BF-4D32-83B2-8E04C9BCE706}" presName="parSh" presStyleLbl="node1" presStyleIdx="1" presStyleCnt="3" custLinFactNeighborY="25759"/>
      <dgm:spPr/>
    </dgm:pt>
    <dgm:pt modelId="{1D8BA822-E4FD-471B-B4AE-562347A5214D}" type="pres">
      <dgm:prSet presAssocID="{55A3639A-F8BF-4D32-83B2-8E04C9BCE706}" presName="desTx" presStyleLbl="fgAcc1" presStyleIdx="1" presStyleCnt="3" custLinFactNeighborY="14787">
        <dgm:presLayoutVars>
          <dgm:bulletEnabled val="1"/>
        </dgm:presLayoutVars>
      </dgm:prSet>
      <dgm:spPr/>
    </dgm:pt>
    <dgm:pt modelId="{AAF65B52-B979-424C-B444-273D7731897F}" type="pres">
      <dgm:prSet presAssocID="{69DF4CDB-C43B-4893-BCA6-9A6485DA790D}" presName="sibTrans" presStyleLbl="sibTrans2D1" presStyleIdx="1" presStyleCnt="2"/>
      <dgm:spPr/>
    </dgm:pt>
    <dgm:pt modelId="{7DB7633A-8A0A-4B39-B7BA-87DF2F957D72}" type="pres">
      <dgm:prSet presAssocID="{69DF4CDB-C43B-4893-BCA6-9A6485DA790D}" presName="connTx" presStyleLbl="sibTrans2D1" presStyleIdx="1" presStyleCnt="2"/>
      <dgm:spPr/>
    </dgm:pt>
    <dgm:pt modelId="{E392ACFA-D36A-400C-9F8B-3127E8D4ACF5}" type="pres">
      <dgm:prSet presAssocID="{F0209FC7-9A34-43D2-AC0B-EE9C6F13C266}" presName="composite" presStyleCnt="0"/>
      <dgm:spPr/>
    </dgm:pt>
    <dgm:pt modelId="{16F0F011-BF3F-433F-B738-750DD615535F}" type="pres">
      <dgm:prSet presAssocID="{F0209FC7-9A34-43D2-AC0B-EE9C6F13C266}" presName="parTx" presStyleLbl="node1" presStyleIdx="1" presStyleCnt="3">
        <dgm:presLayoutVars>
          <dgm:chMax val="0"/>
          <dgm:chPref val="0"/>
          <dgm:bulletEnabled val="1"/>
        </dgm:presLayoutVars>
      </dgm:prSet>
      <dgm:spPr/>
    </dgm:pt>
    <dgm:pt modelId="{EBA14D23-9503-42E0-95AA-53F40BCC43C4}" type="pres">
      <dgm:prSet presAssocID="{F0209FC7-9A34-43D2-AC0B-EE9C6F13C266}" presName="parSh" presStyleLbl="node1" presStyleIdx="2" presStyleCnt="3" custLinFactNeighborY="25759"/>
      <dgm:spPr/>
    </dgm:pt>
    <dgm:pt modelId="{8C24E9D3-B46D-4038-8E4C-A8D19BFF5420}" type="pres">
      <dgm:prSet presAssocID="{F0209FC7-9A34-43D2-AC0B-EE9C6F13C266}" presName="desTx" presStyleLbl="fgAcc1" presStyleIdx="2" presStyleCnt="3" custLinFactNeighborY="14787">
        <dgm:presLayoutVars>
          <dgm:bulletEnabled val="1"/>
        </dgm:presLayoutVars>
      </dgm:prSet>
      <dgm:spPr/>
    </dgm:pt>
  </dgm:ptLst>
  <dgm:cxnLst>
    <dgm:cxn modelId="{ED444D04-43C1-4171-BD22-EE949D30A536}" type="presOf" srcId="{55A3639A-F8BF-4D32-83B2-8E04C9BCE706}" destId="{EB16A1B8-EF4F-4EB8-AFDB-CDFB4DEBC039}" srcOrd="1" destOrd="0" presId="urn:microsoft.com/office/officeart/2005/8/layout/process3"/>
    <dgm:cxn modelId="{1B7C4C0B-516A-4ADA-8555-A8927337932B}" type="presOf" srcId="{1BB51E8D-2ADB-42E9-AE19-36C1E130A518}" destId="{1D8BA822-E4FD-471B-B4AE-562347A5214D}" srcOrd="0" destOrd="0" presId="urn:microsoft.com/office/officeart/2005/8/layout/process3"/>
    <dgm:cxn modelId="{49901318-BB87-40BB-A128-A6EDEBC2836B}" type="presOf" srcId="{FEEE9BB0-04C3-4174-BCEA-79A898C80C51}" destId="{44E3E241-FB8D-4B55-AE0D-1BEF90E73B89}" srcOrd="1" destOrd="0" presId="urn:microsoft.com/office/officeart/2005/8/layout/process3"/>
    <dgm:cxn modelId="{5E969A1D-051C-4DFA-A013-1FDE38563933}" srcId="{FEEE9BB0-04C3-4174-BCEA-79A898C80C51}" destId="{9A0CECD7-6719-4DDC-95EA-73A29CEC9C2A}" srcOrd="1" destOrd="0" parTransId="{A994D68F-44C5-423F-A526-74B859F25023}" sibTransId="{8F54BCDB-04F8-4C14-9CBF-2C5671FC005F}"/>
    <dgm:cxn modelId="{AE75F02B-1CC1-4EF5-89A7-7C6D31792E48}" type="presOf" srcId="{ABDF9EEB-0C95-46F5-A542-1DA2B0AC6B8B}" destId="{1D8BA822-E4FD-471B-B4AE-562347A5214D}" srcOrd="0" destOrd="3" presId="urn:microsoft.com/office/officeart/2005/8/layout/process3"/>
    <dgm:cxn modelId="{436DB634-5F78-4146-B362-281B67C48B32}" type="presOf" srcId="{582F474A-F364-4DCC-AFE5-0C524D529C75}" destId="{1D8BA822-E4FD-471B-B4AE-562347A5214D}" srcOrd="0" destOrd="2" presId="urn:microsoft.com/office/officeart/2005/8/layout/process3"/>
    <dgm:cxn modelId="{B5DDEA5B-EE8A-4A2D-8582-EDDBA47BA33D}" srcId="{FEEE9BB0-04C3-4174-BCEA-79A898C80C51}" destId="{7056E0A2-A013-4F86-930C-1526DDF7143A}" srcOrd="0" destOrd="0" parTransId="{21E3F270-4225-4461-804A-97F77ED54BFA}" sibTransId="{B479F460-59BD-438A-A1EF-C1F2D02FB19C}"/>
    <dgm:cxn modelId="{E765C25F-A27C-4B67-89A4-948122785BA7}" srcId="{F0209FC7-9A34-43D2-AC0B-EE9C6F13C266}" destId="{C4BFF9A3-F6E3-4F42-8CAA-B471BBC12E0F}" srcOrd="0" destOrd="0" parTransId="{9E458496-E413-499F-9A52-BE8403DB391F}" sibTransId="{51F43C5B-7090-4328-A44C-3A08454AF4D9}"/>
    <dgm:cxn modelId="{2204B861-5978-47E2-AE4C-13D84B18F354}" type="presOf" srcId="{5133579B-B168-41A7-891A-0FDAC95363DE}" destId="{586A16F1-AD61-4723-B2CF-B99E0D93686F}" srcOrd="1" destOrd="0" presId="urn:microsoft.com/office/officeart/2005/8/layout/process3"/>
    <dgm:cxn modelId="{D4919A42-AA31-40D5-93D6-56B5FC0D9CA1}" type="presOf" srcId="{5133579B-B168-41A7-891A-0FDAC95363DE}" destId="{598B5626-7555-42C4-9D29-AC83210B02A8}" srcOrd="0" destOrd="0" presId="urn:microsoft.com/office/officeart/2005/8/layout/process3"/>
    <dgm:cxn modelId="{0C569145-B3C7-4D48-B953-BB649FD3041F}" srcId="{55A3639A-F8BF-4D32-83B2-8E04C9BCE706}" destId="{582F474A-F364-4DCC-AFE5-0C524D529C75}" srcOrd="2" destOrd="0" parTransId="{82C5E988-51A2-4EDE-A0BE-731BBF779C47}" sibTransId="{0D124C7D-8DEA-4E95-9310-64F4C9AFE8F8}"/>
    <dgm:cxn modelId="{63429548-93AE-43C9-A697-CF0DD19A7D01}" srcId="{A7C5471F-5B1A-4E61-8200-9B63F775B762}" destId="{FEEE9BB0-04C3-4174-BCEA-79A898C80C51}" srcOrd="0" destOrd="0" parTransId="{F0854227-A2A4-4A0D-927F-445D7CA10620}" sibTransId="{5133579B-B168-41A7-891A-0FDAC95363DE}"/>
    <dgm:cxn modelId="{D7404D4C-F2A9-45FB-9873-139DE9F4FDDF}" type="presOf" srcId="{C4BFF9A3-F6E3-4F42-8CAA-B471BBC12E0F}" destId="{8C24E9D3-B46D-4038-8E4C-A8D19BFF5420}" srcOrd="0" destOrd="0" presId="urn:microsoft.com/office/officeart/2005/8/layout/process3"/>
    <dgm:cxn modelId="{52F1186E-4695-476B-8693-A661F47B050E}" type="presOf" srcId="{7FB28974-C7EE-43F7-94A6-F79C0A31B1B7}" destId="{8C24E9D3-B46D-4038-8E4C-A8D19BFF5420}" srcOrd="0" destOrd="1" presId="urn:microsoft.com/office/officeart/2005/8/layout/process3"/>
    <dgm:cxn modelId="{DDE1204E-6716-4724-83C6-596748AC2BAC}" type="presOf" srcId="{FEEE9BB0-04C3-4174-BCEA-79A898C80C51}" destId="{E87486A2-543E-4017-BCD3-07CA638FE347}" srcOrd="0" destOrd="0" presId="urn:microsoft.com/office/officeart/2005/8/layout/process3"/>
    <dgm:cxn modelId="{A193F451-3CD6-48F8-978E-F8F9716FC411}" type="presOf" srcId="{69DF4CDB-C43B-4893-BCA6-9A6485DA790D}" destId="{7DB7633A-8A0A-4B39-B7BA-87DF2F957D72}" srcOrd="1" destOrd="0" presId="urn:microsoft.com/office/officeart/2005/8/layout/process3"/>
    <dgm:cxn modelId="{0A2A9452-A869-4C2A-884B-7ADFBA65BC32}" type="presOf" srcId="{F0209FC7-9A34-43D2-AC0B-EE9C6F13C266}" destId="{EBA14D23-9503-42E0-95AA-53F40BCC43C4}" srcOrd="1" destOrd="0" presId="urn:microsoft.com/office/officeart/2005/8/layout/process3"/>
    <dgm:cxn modelId="{56489C53-60C8-45F3-A732-77AA74F9D0FD}" srcId="{55A3639A-F8BF-4D32-83B2-8E04C9BCE706}" destId="{1BB51E8D-2ADB-42E9-AE19-36C1E130A518}" srcOrd="0" destOrd="0" parTransId="{FE6C840C-F842-44C2-A917-358D659EE6E4}" sibTransId="{42C7B1E1-23F4-47D4-8C30-62BAC9CB3572}"/>
    <dgm:cxn modelId="{1910C079-8CAC-4E17-91F7-8B42FEB62022}" srcId="{55A3639A-F8BF-4D32-83B2-8E04C9BCE706}" destId="{4E0CE2D6-18D3-4CCF-A7F3-1C295FCEAD55}" srcOrd="1" destOrd="0" parTransId="{E1F05363-15A4-4562-BBFA-0418B861F809}" sibTransId="{2079A2EA-6AF3-4F15-83D9-88B4160DD847}"/>
    <dgm:cxn modelId="{AD2FAA93-99F9-40D4-8227-84C58D9F370A}" type="presOf" srcId="{9A0CECD7-6719-4DDC-95EA-73A29CEC9C2A}" destId="{6894EBEF-E59C-4902-BB95-68011170FD3E}" srcOrd="0" destOrd="1" presId="urn:microsoft.com/office/officeart/2005/8/layout/process3"/>
    <dgm:cxn modelId="{88D8269A-C87A-47FE-9664-21BA16A7618F}" type="presOf" srcId="{4E0CE2D6-18D3-4CCF-A7F3-1C295FCEAD55}" destId="{1D8BA822-E4FD-471B-B4AE-562347A5214D}" srcOrd="0" destOrd="1" presId="urn:microsoft.com/office/officeart/2005/8/layout/process3"/>
    <dgm:cxn modelId="{7780439A-38A1-44CC-BB3E-D80553BB018E}" type="presOf" srcId="{A7C5471F-5B1A-4E61-8200-9B63F775B762}" destId="{C44EDB95-7138-4DED-8F4A-4939E0F1DBC0}" srcOrd="0" destOrd="0" presId="urn:microsoft.com/office/officeart/2005/8/layout/process3"/>
    <dgm:cxn modelId="{A965779F-083E-40B3-9D87-A3C75BEC05B0}" type="presOf" srcId="{7056E0A2-A013-4F86-930C-1526DDF7143A}" destId="{6894EBEF-E59C-4902-BB95-68011170FD3E}" srcOrd="0" destOrd="0" presId="urn:microsoft.com/office/officeart/2005/8/layout/process3"/>
    <dgm:cxn modelId="{FB3A75B8-16B7-4C21-B195-322AB1AFFE98}" type="presOf" srcId="{69DF4CDB-C43B-4893-BCA6-9A6485DA790D}" destId="{AAF65B52-B979-424C-B444-273D7731897F}" srcOrd="0" destOrd="0" presId="urn:microsoft.com/office/officeart/2005/8/layout/process3"/>
    <dgm:cxn modelId="{832B2EBD-F86F-4295-8861-CF0C796C30A5}" srcId="{F0209FC7-9A34-43D2-AC0B-EE9C6F13C266}" destId="{7FB28974-C7EE-43F7-94A6-F79C0A31B1B7}" srcOrd="1" destOrd="0" parTransId="{8F198791-301F-44C0-92EA-5ACFDC9730D8}" sibTransId="{501DD4E3-F1FB-4EC5-B632-917340B65E60}"/>
    <dgm:cxn modelId="{7755EBC8-5793-4CBE-A9B1-68ACFB21B8D8}" type="presOf" srcId="{55A3639A-F8BF-4D32-83B2-8E04C9BCE706}" destId="{2A28E10A-13C4-4288-920D-0688B24A1ABF}" srcOrd="0" destOrd="0" presId="urn:microsoft.com/office/officeart/2005/8/layout/process3"/>
    <dgm:cxn modelId="{F3C533D9-14A5-42A0-9D68-2246C18917D7}" type="presOf" srcId="{F0209FC7-9A34-43D2-AC0B-EE9C6F13C266}" destId="{16F0F011-BF3F-433F-B738-750DD615535F}" srcOrd="0" destOrd="0" presId="urn:microsoft.com/office/officeart/2005/8/layout/process3"/>
    <dgm:cxn modelId="{90D332E5-9BD0-4488-A1CB-E794B086BBDC}" srcId="{A7C5471F-5B1A-4E61-8200-9B63F775B762}" destId="{55A3639A-F8BF-4D32-83B2-8E04C9BCE706}" srcOrd="1" destOrd="0" parTransId="{62433DA4-4A4F-41BE-BB48-CCD50A62DD6D}" sibTransId="{69DF4CDB-C43B-4893-BCA6-9A6485DA790D}"/>
    <dgm:cxn modelId="{77E4E4E6-0288-4DEB-9C84-4816135192E0}" srcId="{55A3639A-F8BF-4D32-83B2-8E04C9BCE706}" destId="{ABDF9EEB-0C95-46F5-A542-1DA2B0AC6B8B}" srcOrd="3" destOrd="0" parTransId="{E6A8F231-F8D3-4D6B-90FD-36CEEDE362EF}" sibTransId="{FF82DE97-DAC6-499B-AC06-64C4D6EDD2C8}"/>
    <dgm:cxn modelId="{A75931F2-32B6-4631-8534-733C1F622D9E}" srcId="{A7C5471F-5B1A-4E61-8200-9B63F775B762}" destId="{F0209FC7-9A34-43D2-AC0B-EE9C6F13C266}" srcOrd="2" destOrd="0" parTransId="{57D9551E-D990-47D1-800F-3DC4E89ADDF3}" sibTransId="{A58F71D4-3E5D-4D9E-A713-23C6BAD79C0E}"/>
    <dgm:cxn modelId="{29B9D38C-D5C9-4ACB-ACF9-760DBF070540}" type="presParOf" srcId="{C44EDB95-7138-4DED-8F4A-4939E0F1DBC0}" destId="{5ADFB596-6D62-4DFB-A6B6-95AB1224E005}" srcOrd="0" destOrd="0" presId="urn:microsoft.com/office/officeart/2005/8/layout/process3"/>
    <dgm:cxn modelId="{37DCDA95-A014-4C4F-A634-F9A8FD114A3D}" type="presParOf" srcId="{5ADFB596-6D62-4DFB-A6B6-95AB1224E005}" destId="{E87486A2-543E-4017-BCD3-07CA638FE347}" srcOrd="0" destOrd="0" presId="urn:microsoft.com/office/officeart/2005/8/layout/process3"/>
    <dgm:cxn modelId="{37659C47-47F8-4B50-BEBA-2CA7058A6A2E}" type="presParOf" srcId="{5ADFB596-6D62-4DFB-A6B6-95AB1224E005}" destId="{44E3E241-FB8D-4B55-AE0D-1BEF90E73B89}" srcOrd="1" destOrd="0" presId="urn:microsoft.com/office/officeart/2005/8/layout/process3"/>
    <dgm:cxn modelId="{AE47AF4E-8101-4EA0-AABA-D2778D71E84F}" type="presParOf" srcId="{5ADFB596-6D62-4DFB-A6B6-95AB1224E005}" destId="{6894EBEF-E59C-4902-BB95-68011170FD3E}" srcOrd="2" destOrd="0" presId="urn:microsoft.com/office/officeart/2005/8/layout/process3"/>
    <dgm:cxn modelId="{0AD01A36-2221-46CD-9A64-F21B68FDC2B1}" type="presParOf" srcId="{C44EDB95-7138-4DED-8F4A-4939E0F1DBC0}" destId="{598B5626-7555-42C4-9D29-AC83210B02A8}" srcOrd="1" destOrd="0" presId="urn:microsoft.com/office/officeart/2005/8/layout/process3"/>
    <dgm:cxn modelId="{BE131E0D-0B65-49C0-B626-2684D114879D}" type="presParOf" srcId="{598B5626-7555-42C4-9D29-AC83210B02A8}" destId="{586A16F1-AD61-4723-B2CF-B99E0D93686F}" srcOrd="0" destOrd="0" presId="urn:microsoft.com/office/officeart/2005/8/layout/process3"/>
    <dgm:cxn modelId="{AA43449C-403D-4C04-968B-F8B262AD6370}" type="presParOf" srcId="{C44EDB95-7138-4DED-8F4A-4939E0F1DBC0}" destId="{FC144E19-E6AE-400C-95FD-D7C226DFE018}" srcOrd="2" destOrd="0" presId="urn:microsoft.com/office/officeart/2005/8/layout/process3"/>
    <dgm:cxn modelId="{D12AFCD0-37C2-4BAE-A2A2-77C3002CC40A}" type="presParOf" srcId="{FC144E19-E6AE-400C-95FD-D7C226DFE018}" destId="{2A28E10A-13C4-4288-920D-0688B24A1ABF}" srcOrd="0" destOrd="0" presId="urn:microsoft.com/office/officeart/2005/8/layout/process3"/>
    <dgm:cxn modelId="{0E65C2C9-46FE-4099-94EB-3826BDC1723E}" type="presParOf" srcId="{FC144E19-E6AE-400C-95FD-D7C226DFE018}" destId="{EB16A1B8-EF4F-4EB8-AFDB-CDFB4DEBC039}" srcOrd="1" destOrd="0" presId="urn:microsoft.com/office/officeart/2005/8/layout/process3"/>
    <dgm:cxn modelId="{89DDAD43-2224-446F-94F1-17329C0C4675}" type="presParOf" srcId="{FC144E19-E6AE-400C-95FD-D7C226DFE018}" destId="{1D8BA822-E4FD-471B-B4AE-562347A5214D}" srcOrd="2" destOrd="0" presId="urn:microsoft.com/office/officeart/2005/8/layout/process3"/>
    <dgm:cxn modelId="{7255FE27-67DA-4542-AADA-601B7CDF6793}" type="presParOf" srcId="{C44EDB95-7138-4DED-8F4A-4939E0F1DBC0}" destId="{AAF65B52-B979-424C-B444-273D7731897F}" srcOrd="3" destOrd="0" presId="urn:microsoft.com/office/officeart/2005/8/layout/process3"/>
    <dgm:cxn modelId="{BE5ACADD-7B2A-4B1F-BE1D-880C7DE51E92}" type="presParOf" srcId="{AAF65B52-B979-424C-B444-273D7731897F}" destId="{7DB7633A-8A0A-4B39-B7BA-87DF2F957D72}" srcOrd="0" destOrd="0" presId="urn:microsoft.com/office/officeart/2005/8/layout/process3"/>
    <dgm:cxn modelId="{510336CA-89C2-4302-A665-1A787FA73E96}" type="presParOf" srcId="{C44EDB95-7138-4DED-8F4A-4939E0F1DBC0}" destId="{E392ACFA-D36A-400C-9F8B-3127E8D4ACF5}" srcOrd="4" destOrd="0" presId="urn:microsoft.com/office/officeart/2005/8/layout/process3"/>
    <dgm:cxn modelId="{93D64ECB-BD96-4B2F-BB31-FC49BF5992C1}" type="presParOf" srcId="{E392ACFA-D36A-400C-9F8B-3127E8D4ACF5}" destId="{16F0F011-BF3F-433F-B738-750DD615535F}" srcOrd="0" destOrd="0" presId="urn:microsoft.com/office/officeart/2005/8/layout/process3"/>
    <dgm:cxn modelId="{E97677CC-CAAB-4EC7-8E05-4662D24262A7}" type="presParOf" srcId="{E392ACFA-D36A-400C-9F8B-3127E8D4ACF5}" destId="{EBA14D23-9503-42E0-95AA-53F40BCC43C4}" srcOrd="1" destOrd="0" presId="urn:microsoft.com/office/officeart/2005/8/layout/process3"/>
    <dgm:cxn modelId="{A8CFBBAE-F434-4F19-BFF4-5FB06CDF779F}" type="presParOf" srcId="{E392ACFA-D36A-400C-9F8B-3127E8D4ACF5}" destId="{8C24E9D3-B46D-4038-8E4C-A8D19BFF542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9F4D14-BCF8-43C1-9445-F0A79BBFBE0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73C2C46E-AA69-4FCD-BDB2-D2EF444107B6}">
      <dgm:prSet phldrT="[Text]"/>
      <dgm:spPr/>
      <dgm:t>
        <a:bodyPr/>
        <a:lstStyle/>
        <a:p>
          <a:r>
            <a:rPr lang="en-US" dirty="0"/>
            <a:t>Physical Requirements</a:t>
          </a:r>
        </a:p>
      </dgm:t>
    </dgm:pt>
    <dgm:pt modelId="{E665A295-2BFD-4403-88BD-493787A78893}" type="parTrans" cxnId="{ED120B33-C73B-48CC-A550-8C232B31B62A}">
      <dgm:prSet/>
      <dgm:spPr/>
      <dgm:t>
        <a:bodyPr/>
        <a:lstStyle/>
        <a:p>
          <a:endParaRPr lang="en-US"/>
        </a:p>
      </dgm:t>
    </dgm:pt>
    <dgm:pt modelId="{2F4D145A-19C9-494F-AAA6-AB52EF070ADD}" type="sibTrans" cxnId="{ED120B33-C73B-48CC-A550-8C232B31B62A}">
      <dgm:prSet/>
      <dgm:spPr/>
      <dgm:t>
        <a:bodyPr/>
        <a:lstStyle/>
        <a:p>
          <a:endParaRPr lang="en-US"/>
        </a:p>
      </dgm:t>
    </dgm:pt>
    <dgm:pt modelId="{B062E2A5-5A1F-4676-A0FB-E730D564A634}">
      <dgm:prSet phldrT="[Text]"/>
      <dgm:spPr/>
      <dgm:t>
        <a:bodyPr/>
        <a:lstStyle/>
        <a:p>
          <a:r>
            <a:rPr lang="en-US" dirty="0"/>
            <a:t>Hardware Requirements</a:t>
          </a:r>
        </a:p>
      </dgm:t>
    </dgm:pt>
    <dgm:pt modelId="{7ECD0C75-A7F4-4E61-9936-4AB6EE50C2C8}" type="parTrans" cxnId="{9D05280F-75B0-4118-80AA-0AE7293A0835}">
      <dgm:prSet/>
      <dgm:spPr/>
      <dgm:t>
        <a:bodyPr/>
        <a:lstStyle/>
        <a:p>
          <a:endParaRPr lang="en-US"/>
        </a:p>
      </dgm:t>
    </dgm:pt>
    <dgm:pt modelId="{89469CCE-B0C2-44D7-B020-9E93FE0C5A6C}" type="sibTrans" cxnId="{9D05280F-75B0-4118-80AA-0AE7293A0835}">
      <dgm:prSet/>
      <dgm:spPr/>
      <dgm:t>
        <a:bodyPr/>
        <a:lstStyle/>
        <a:p>
          <a:endParaRPr lang="en-US"/>
        </a:p>
      </dgm:t>
    </dgm:pt>
    <dgm:pt modelId="{1246C175-008B-4B00-A463-611A39BD456A}">
      <dgm:prSet phldrT="[Text]"/>
      <dgm:spPr/>
      <dgm:t>
        <a:bodyPr/>
        <a:lstStyle/>
        <a:p>
          <a:r>
            <a:rPr lang="en-US" dirty="0"/>
            <a:t>Software Requirements</a:t>
          </a:r>
        </a:p>
      </dgm:t>
    </dgm:pt>
    <dgm:pt modelId="{C021369D-4EAF-4883-825C-0BBC653DA56C}" type="parTrans" cxnId="{30D929B4-90FD-4067-9222-4321E82A4B61}">
      <dgm:prSet/>
      <dgm:spPr/>
      <dgm:t>
        <a:bodyPr/>
        <a:lstStyle/>
        <a:p>
          <a:endParaRPr lang="en-US"/>
        </a:p>
      </dgm:t>
    </dgm:pt>
    <dgm:pt modelId="{18B563E8-80EF-4CCB-8910-A11F4DC19C17}" type="sibTrans" cxnId="{30D929B4-90FD-4067-9222-4321E82A4B61}">
      <dgm:prSet/>
      <dgm:spPr/>
      <dgm:t>
        <a:bodyPr/>
        <a:lstStyle/>
        <a:p>
          <a:endParaRPr lang="en-US"/>
        </a:p>
      </dgm:t>
    </dgm:pt>
    <dgm:pt modelId="{6C95BD42-F571-4726-BC3B-DFCCC9E348C9}">
      <dgm:prSet phldrT="[Text]"/>
      <dgm:spPr/>
      <dgm:t>
        <a:bodyPr/>
        <a:lstStyle/>
        <a:p>
          <a:r>
            <a:rPr lang="en-US" dirty="0"/>
            <a:t>Process Requirements</a:t>
          </a:r>
        </a:p>
      </dgm:t>
    </dgm:pt>
    <dgm:pt modelId="{3098D0DE-1796-4DCC-807F-CBDDDB135D4F}" type="parTrans" cxnId="{078564C3-5486-4B02-9D8A-C8EEC00C834F}">
      <dgm:prSet/>
      <dgm:spPr/>
      <dgm:t>
        <a:bodyPr/>
        <a:lstStyle/>
        <a:p>
          <a:endParaRPr lang="en-US"/>
        </a:p>
      </dgm:t>
    </dgm:pt>
    <dgm:pt modelId="{3A0A0592-A36A-4F09-B4C4-6BBABA5C47D8}" type="sibTrans" cxnId="{078564C3-5486-4B02-9D8A-C8EEC00C834F}">
      <dgm:prSet/>
      <dgm:spPr/>
      <dgm:t>
        <a:bodyPr/>
        <a:lstStyle/>
        <a:p>
          <a:endParaRPr lang="en-US"/>
        </a:p>
      </dgm:t>
    </dgm:pt>
    <dgm:pt modelId="{131BB48F-DFFF-41A5-8E53-04F7F8FAEBB2}">
      <dgm:prSet phldrT="[Text]"/>
      <dgm:spPr/>
      <dgm:t>
        <a:bodyPr/>
        <a:lstStyle/>
        <a:p>
          <a:r>
            <a:rPr lang="en-US" dirty="0"/>
            <a:t>Secured lab area for storage and analysis of captured data</a:t>
          </a:r>
        </a:p>
      </dgm:t>
    </dgm:pt>
    <dgm:pt modelId="{7C5720A5-E839-4D90-B748-3FE75FD4B1DB}" type="parTrans" cxnId="{ACBE3D4B-EE43-4526-BB39-23A299C451E1}">
      <dgm:prSet/>
      <dgm:spPr/>
      <dgm:t>
        <a:bodyPr/>
        <a:lstStyle/>
        <a:p>
          <a:endParaRPr lang="en-US"/>
        </a:p>
      </dgm:t>
    </dgm:pt>
    <dgm:pt modelId="{0EAB62E2-79B6-4AA4-BF72-22705CC5BCAE}" type="sibTrans" cxnId="{ACBE3D4B-EE43-4526-BB39-23A299C451E1}">
      <dgm:prSet/>
      <dgm:spPr/>
      <dgm:t>
        <a:bodyPr/>
        <a:lstStyle/>
        <a:p>
          <a:endParaRPr lang="en-US"/>
        </a:p>
      </dgm:t>
    </dgm:pt>
    <dgm:pt modelId="{0D1A88A9-2F4A-47D0-B051-79764DD8CBD7}">
      <dgm:prSet phldrT="[Text]"/>
      <dgm:spPr/>
      <dgm:t>
        <a:bodyPr/>
        <a:lstStyle/>
        <a:p>
          <a:r>
            <a:rPr lang="en-US" dirty="0"/>
            <a:t>Multiple computers/servers with high storage &amp; processing capacity</a:t>
          </a:r>
        </a:p>
      </dgm:t>
    </dgm:pt>
    <dgm:pt modelId="{9916A540-90B8-45B9-8B8C-034563F28441}" type="parTrans" cxnId="{C4623DFE-309B-4184-9DAF-850497D1927B}">
      <dgm:prSet/>
      <dgm:spPr/>
      <dgm:t>
        <a:bodyPr/>
        <a:lstStyle/>
        <a:p>
          <a:endParaRPr lang="en-US"/>
        </a:p>
      </dgm:t>
    </dgm:pt>
    <dgm:pt modelId="{CE4EDB9B-5CF9-4C29-9C43-08AE9C748F17}" type="sibTrans" cxnId="{C4623DFE-309B-4184-9DAF-850497D1927B}">
      <dgm:prSet/>
      <dgm:spPr/>
      <dgm:t>
        <a:bodyPr/>
        <a:lstStyle/>
        <a:p>
          <a:endParaRPr lang="en-US"/>
        </a:p>
      </dgm:t>
    </dgm:pt>
    <dgm:pt modelId="{CB835EFE-3B50-4CF9-B23B-530E400A4782}">
      <dgm:prSet phldrT="[Text]"/>
      <dgm:spPr/>
      <dgm:t>
        <a:bodyPr/>
        <a:lstStyle/>
        <a:p>
          <a:r>
            <a:rPr lang="en-US" dirty="0"/>
            <a:t>Standard forensic software packages for analysis and assessment of evidence</a:t>
          </a:r>
        </a:p>
      </dgm:t>
    </dgm:pt>
    <dgm:pt modelId="{1350E31C-BACA-4190-A55A-63E148611C24}" type="parTrans" cxnId="{42153890-9224-45A2-A05F-7BD2F660F65B}">
      <dgm:prSet/>
      <dgm:spPr/>
      <dgm:t>
        <a:bodyPr/>
        <a:lstStyle/>
        <a:p>
          <a:endParaRPr lang="en-US"/>
        </a:p>
      </dgm:t>
    </dgm:pt>
    <dgm:pt modelId="{02B7381F-FE5E-49AF-A27D-AE286B30E4D9}" type="sibTrans" cxnId="{42153890-9224-45A2-A05F-7BD2F660F65B}">
      <dgm:prSet/>
      <dgm:spPr/>
      <dgm:t>
        <a:bodyPr/>
        <a:lstStyle/>
        <a:p>
          <a:endParaRPr lang="en-US"/>
        </a:p>
      </dgm:t>
    </dgm:pt>
    <dgm:pt modelId="{22647142-71A3-497A-8975-0CBABC3788E3}">
      <dgm:prSet phldrT="[Text]"/>
      <dgm:spPr/>
      <dgm:t>
        <a:bodyPr/>
        <a:lstStyle/>
        <a:p>
          <a:r>
            <a:rPr lang="en-US" dirty="0"/>
            <a:t>Procedure for maintaining documentation of required information at all stages of the investigation</a:t>
          </a:r>
        </a:p>
      </dgm:t>
    </dgm:pt>
    <dgm:pt modelId="{E41AAC88-58A2-45E9-A208-9082FFB00C62}" type="parTrans" cxnId="{EE83EE24-2CE1-4D2D-A109-A32B2F802CB4}">
      <dgm:prSet/>
      <dgm:spPr/>
      <dgm:t>
        <a:bodyPr/>
        <a:lstStyle/>
        <a:p>
          <a:endParaRPr lang="en-US"/>
        </a:p>
      </dgm:t>
    </dgm:pt>
    <dgm:pt modelId="{3A75E0D2-D097-4A3C-B4C2-C7F7F15DB393}" type="sibTrans" cxnId="{EE83EE24-2CE1-4D2D-A109-A32B2F802CB4}">
      <dgm:prSet/>
      <dgm:spPr/>
      <dgm:t>
        <a:bodyPr/>
        <a:lstStyle/>
        <a:p>
          <a:endParaRPr lang="en-US"/>
        </a:p>
      </dgm:t>
    </dgm:pt>
    <dgm:pt modelId="{B7E77360-F87B-4A1E-928C-190DFF94F346}">
      <dgm:prSet phldrT="[Text]"/>
      <dgm:spPr/>
      <dgm:t>
        <a:bodyPr/>
        <a:lstStyle/>
        <a:p>
          <a:r>
            <a:rPr lang="en-US" dirty="0"/>
            <a:t>Separate area for discussions and/or interrogations</a:t>
          </a:r>
        </a:p>
      </dgm:t>
    </dgm:pt>
    <dgm:pt modelId="{84BAF5A9-1213-4E90-8B91-32BE6058EF44}" type="parTrans" cxnId="{4CDC5435-951A-4223-A00A-8A8077B5D200}">
      <dgm:prSet/>
      <dgm:spPr/>
      <dgm:t>
        <a:bodyPr/>
        <a:lstStyle/>
        <a:p>
          <a:endParaRPr lang="en-US"/>
        </a:p>
      </dgm:t>
    </dgm:pt>
    <dgm:pt modelId="{92BF7FBE-0899-448E-ABB6-151C8E6FDFDA}" type="sibTrans" cxnId="{4CDC5435-951A-4223-A00A-8A8077B5D200}">
      <dgm:prSet/>
      <dgm:spPr/>
      <dgm:t>
        <a:bodyPr/>
        <a:lstStyle/>
        <a:p>
          <a:endParaRPr lang="en-US"/>
        </a:p>
      </dgm:t>
    </dgm:pt>
    <dgm:pt modelId="{25A52826-8C81-46D4-A9AD-F1EE3ED1C3B2}">
      <dgm:prSet phldrT="[Text]"/>
      <dgm:spPr/>
      <dgm:t>
        <a:bodyPr/>
        <a:lstStyle/>
        <a:p>
          <a:r>
            <a:rPr lang="en-US" dirty="0"/>
            <a:t>Fire, smoke, water, and electromagnetic suppression systems</a:t>
          </a:r>
        </a:p>
      </dgm:t>
    </dgm:pt>
    <dgm:pt modelId="{525EFFE1-B3DA-42E1-B5D0-E9BE3CA369A1}" type="parTrans" cxnId="{F8030819-A508-4FD9-8DE1-DB3D16077C2E}">
      <dgm:prSet/>
      <dgm:spPr/>
      <dgm:t>
        <a:bodyPr/>
        <a:lstStyle/>
        <a:p>
          <a:endParaRPr lang="en-US"/>
        </a:p>
      </dgm:t>
    </dgm:pt>
    <dgm:pt modelId="{C7FA8514-C51B-4524-9B33-1383C03EFA50}" type="sibTrans" cxnId="{F8030819-A508-4FD9-8DE1-DB3D16077C2E}">
      <dgm:prSet/>
      <dgm:spPr/>
      <dgm:t>
        <a:bodyPr/>
        <a:lstStyle/>
        <a:p>
          <a:endParaRPr lang="en-US"/>
        </a:p>
      </dgm:t>
    </dgm:pt>
    <dgm:pt modelId="{2733E6AF-74FF-470A-9A95-884938348127}">
      <dgm:prSet phldrT="[Text]"/>
      <dgm:spPr/>
      <dgm:t>
        <a:bodyPr/>
        <a:lstStyle/>
        <a:p>
          <a:r>
            <a:rPr lang="en-US" dirty="0"/>
            <a:t>Devices, cables &amp; connectors for cloning, protecting, copying, etc. the seized evidence</a:t>
          </a:r>
        </a:p>
      </dgm:t>
    </dgm:pt>
    <dgm:pt modelId="{1D435B4E-6332-4D08-A4E8-2A275A26D66C}" type="parTrans" cxnId="{A9A39EED-302C-4AB0-9CB8-F848BC94505E}">
      <dgm:prSet/>
      <dgm:spPr/>
      <dgm:t>
        <a:bodyPr/>
        <a:lstStyle/>
        <a:p>
          <a:endParaRPr lang="en-US"/>
        </a:p>
      </dgm:t>
    </dgm:pt>
    <dgm:pt modelId="{BE627F86-3331-476F-B07A-2E3DC4D0C942}" type="sibTrans" cxnId="{A9A39EED-302C-4AB0-9CB8-F848BC94505E}">
      <dgm:prSet/>
      <dgm:spPr/>
      <dgm:t>
        <a:bodyPr/>
        <a:lstStyle/>
        <a:p>
          <a:endParaRPr lang="en-US"/>
        </a:p>
      </dgm:t>
    </dgm:pt>
    <dgm:pt modelId="{7A469779-20FA-44AB-8D10-084F9F5E774B}">
      <dgm:prSet phldrT="[Text]"/>
      <dgm:spPr/>
      <dgm:t>
        <a:bodyPr/>
        <a:lstStyle/>
        <a:p>
          <a:r>
            <a:rPr lang="en-US" dirty="0"/>
            <a:t>Robust chain of control and authorization agreements for handling &amp; preserving the evidence</a:t>
          </a:r>
        </a:p>
      </dgm:t>
    </dgm:pt>
    <dgm:pt modelId="{A077CF3E-7A0A-49EB-880B-3EBEE86545B3}" type="parTrans" cxnId="{877935C2-070A-48DC-B105-73DC400693CA}">
      <dgm:prSet/>
      <dgm:spPr/>
      <dgm:t>
        <a:bodyPr/>
        <a:lstStyle/>
        <a:p>
          <a:endParaRPr lang="en-US"/>
        </a:p>
      </dgm:t>
    </dgm:pt>
    <dgm:pt modelId="{A76BBE54-1415-41E3-96D6-6CB5B553718D}" type="sibTrans" cxnId="{877935C2-070A-48DC-B105-73DC400693CA}">
      <dgm:prSet/>
      <dgm:spPr/>
      <dgm:t>
        <a:bodyPr/>
        <a:lstStyle/>
        <a:p>
          <a:endParaRPr lang="en-US"/>
        </a:p>
      </dgm:t>
    </dgm:pt>
    <dgm:pt modelId="{D04C848F-8503-4258-AB45-13CE68706193}" type="pres">
      <dgm:prSet presAssocID="{E19F4D14-BCF8-43C1-9445-F0A79BBFBE0B}" presName="linear" presStyleCnt="0">
        <dgm:presLayoutVars>
          <dgm:animLvl val="lvl"/>
          <dgm:resizeHandles val="exact"/>
        </dgm:presLayoutVars>
      </dgm:prSet>
      <dgm:spPr/>
    </dgm:pt>
    <dgm:pt modelId="{FCE69B10-A9F6-407A-8637-B4451B4807E6}" type="pres">
      <dgm:prSet presAssocID="{73C2C46E-AA69-4FCD-BDB2-D2EF444107B6}" presName="parentText" presStyleLbl="node1" presStyleIdx="0" presStyleCnt="4">
        <dgm:presLayoutVars>
          <dgm:chMax val="0"/>
          <dgm:bulletEnabled val="1"/>
        </dgm:presLayoutVars>
      </dgm:prSet>
      <dgm:spPr/>
    </dgm:pt>
    <dgm:pt modelId="{17CB5FC4-614A-47B5-858F-9019803154DC}" type="pres">
      <dgm:prSet presAssocID="{73C2C46E-AA69-4FCD-BDB2-D2EF444107B6}" presName="childText" presStyleLbl="revTx" presStyleIdx="0" presStyleCnt="4">
        <dgm:presLayoutVars>
          <dgm:bulletEnabled val="1"/>
        </dgm:presLayoutVars>
      </dgm:prSet>
      <dgm:spPr/>
    </dgm:pt>
    <dgm:pt modelId="{2A36A219-4E9F-4CAC-9CD7-3F7DCBDDCD8C}" type="pres">
      <dgm:prSet presAssocID="{B062E2A5-5A1F-4676-A0FB-E730D564A634}" presName="parentText" presStyleLbl="node1" presStyleIdx="1" presStyleCnt="4">
        <dgm:presLayoutVars>
          <dgm:chMax val="0"/>
          <dgm:bulletEnabled val="1"/>
        </dgm:presLayoutVars>
      </dgm:prSet>
      <dgm:spPr/>
    </dgm:pt>
    <dgm:pt modelId="{E9CDE312-63F9-478E-990A-6AB927206E9D}" type="pres">
      <dgm:prSet presAssocID="{B062E2A5-5A1F-4676-A0FB-E730D564A634}" presName="childText" presStyleLbl="revTx" presStyleIdx="1" presStyleCnt="4">
        <dgm:presLayoutVars>
          <dgm:bulletEnabled val="1"/>
        </dgm:presLayoutVars>
      </dgm:prSet>
      <dgm:spPr/>
    </dgm:pt>
    <dgm:pt modelId="{881ECC5B-BF1A-41AE-BECE-41E5E6101BF9}" type="pres">
      <dgm:prSet presAssocID="{1246C175-008B-4B00-A463-611A39BD456A}" presName="parentText" presStyleLbl="node1" presStyleIdx="2" presStyleCnt="4">
        <dgm:presLayoutVars>
          <dgm:chMax val="0"/>
          <dgm:bulletEnabled val="1"/>
        </dgm:presLayoutVars>
      </dgm:prSet>
      <dgm:spPr/>
    </dgm:pt>
    <dgm:pt modelId="{D5DE28A2-FB2E-4813-AB8F-F9058FC7E1C3}" type="pres">
      <dgm:prSet presAssocID="{1246C175-008B-4B00-A463-611A39BD456A}" presName="childText" presStyleLbl="revTx" presStyleIdx="2" presStyleCnt="4">
        <dgm:presLayoutVars>
          <dgm:bulletEnabled val="1"/>
        </dgm:presLayoutVars>
      </dgm:prSet>
      <dgm:spPr/>
    </dgm:pt>
    <dgm:pt modelId="{DA638C3D-FDD3-49B0-864A-6BC78015FD0E}" type="pres">
      <dgm:prSet presAssocID="{6C95BD42-F571-4726-BC3B-DFCCC9E348C9}" presName="parentText" presStyleLbl="node1" presStyleIdx="3" presStyleCnt="4">
        <dgm:presLayoutVars>
          <dgm:chMax val="0"/>
          <dgm:bulletEnabled val="1"/>
        </dgm:presLayoutVars>
      </dgm:prSet>
      <dgm:spPr/>
    </dgm:pt>
    <dgm:pt modelId="{AD02F9D1-F9FB-4776-8594-C358F445FDDA}" type="pres">
      <dgm:prSet presAssocID="{6C95BD42-F571-4726-BC3B-DFCCC9E348C9}" presName="childText" presStyleLbl="revTx" presStyleIdx="3" presStyleCnt="4">
        <dgm:presLayoutVars>
          <dgm:bulletEnabled val="1"/>
        </dgm:presLayoutVars>
      </dgm:prSet>
      <dgm:spPr/>
    </dgm:pt>
  </dgm:ptLst>
  <dgm:cxnLst>
    <dgm:cxn modelId="{BFB38D00-14AA-484B-A37C-40A14EE8F007}" type="presOf" srcId="{22647142-71A3-497A-8975-0CBABC3788E3}" destId="{AD02F9D1-F9FB-4776-8594-C358F445FDDA}" srcOrd="0" destOrd="0" presId="urn:microsoft.com/office/officeart/2005/8/layout/vList2"/>
    <dgm:cxn modelId="{35335406-B119-4BC8-AF40-EA905051FA70}" type="presOf" srcId="{B062E2A5-5A1F-4676-A0FB-E730D564A634}" destId="{2A36A219-4E9F-4CAC-9CD7-3F7DCBDDCD8C}" srcOrd="0" destOrd="0" presId="urn:microsoft.com/office/officeart/2005/8/layout/vList2"/>
    <dgm:cxn modelId="{34BCA009-3BAF-40B6-8948-4DBD64C37041}" type="presOf" srcId="{B7E77360-F87B-4A1E-928C-190DFF94F346}" destId="{17CB5FC4-614A-47B5-858F-9019803154DC}" srcOrd="0" destOrd="1" presId="urn:microsoft.com/office/officeart/2005/8/layout/vList2"/>
    <dgm:cxn modelId="{9D05280F-75B0-4118-80AA-0AE7293A0835}" srcId="{E19F4D14-BCF8-43C1-9445-F0A79BBFBE0B}" destId="{B062E2A5-5A1F-4676-A0FB-E730D564A634}" srcOrd="1" destOrd="0" parTransId="{7ECD0C75-A7F4-4E61-9936-4AB6EE50C2C8}" sibTransId="{89469CCE-B0C2-44D7-B020-9E93FE0C5A6C}"/>
    <dgm:cxn modelId="{F8030819-A508-4FD9-8DE1-DB3D16077C2E}" srcId="{73C2C46E-AA69-4FCD-BDB2-D2EF444107B6}" destId="{25A52826-8C81-46D4-A9AD-F1EE3ED1C3B2}" srcOrd="2" destOrd="0" parTransId="{525EFFE1-B3DA-42E1-B5D0-E9BE3CA369A1}" sibTransId="{C7FA8514-C51B-4524-9B33-1383C03EFA50}"/>
    <dgm:cxn modelId="{EE83EE24-2CE1-4D2D-A109-A32B2F802CB4}" srcId="{6C95BD42-F571-4726-BC3B-DFCCC9E348C9}" destId="{22647142-71A3-497A-8975-0CBABC3788E3}" srcOrd="0" destOrd="0" parTransId="{E41AAC88-58A2-45E9-A208-9082FFB00C62}" sibTransId="{3A75E0D2-D097-4A3C-B4C2-C7F7F15DB393}"/>
    <dgm:cxn modelId="{ED120B33-C73B-48CC-A550-8C232B31B62A}" srcId="{E19F4D14-BCF8-43C1-9445-F0A79BBFBE0B}" destId="{73C2C46E-AA69-4FCD-BDB2-D2EF444107B6}" srcOrd="0" destOrd="0" parTransId="{E665A295-2BFD-4403-88BD-493787A78893}" sibTransId="{2F4D145A-19C9-494F-AAA6-AB52EF070ADD}"/>
    <dgm:cxn modelId="{4CDC5435-951A-4223-A00A-8A8077B5D200}" srcId="{73C2C46E-AA69-4FCD-BDB2-D2EF444107B6}" destId="{B7E77360-F87B-4A1E-928C-190DFF94F346}" srcOrd="1" destOrd="0" parTransId="{84BAF5A9-1213-4E90-8B91-32BE6058EF44}" sibTransId="{92BF7FBE-0899-448E-ABB6-151C8E6FDFDA}"/>
    <dgm:cxn modelId="{EA0D3139-924E-4FF9-A136-ADFE89BD6C0C}" type="presOf" srcId="{2733E6AF-74FF-470A-9A95-884938348127}" destId="{E9CDE312-63F9-478E-990A-6AB927206E9D}" srcOrd="0" destOrd="1" presId="urn:microsoft.com/office/officeart/2005/8/layout/vList2"/>
    <dgm:cxn modelId="{CBDBAE48-C4DF-4CA4-A9BB-30811F451646}" type="presOf" srcId="{25A52826-8C81-46D4-A9AD-F1EE3ED1C3B2}" destId="{17CB5FC4-614A-47B5-858F-9019803154DC}" srcOrd="0" destOrd="2" presId="urn:microsoft.com/office/officeart/2005/8/layout/vList2"/>
    <dgm:cxn modelId="{ACBE3D4B-EE43-4526-BB39-23A299C451E1}" srcId="{73C2C46E-AA69-4FCD-BDB2-D2EF444107B6}" destId="{131BB48F-DFFF-41A5-8E53-04F7F8FAEBB2}" srcOrd="0" destOrd="0" parTransId="{7C5720A5-E839-4D90-B748-3FE75FD4B1DB}" sibTransId="{0EAB62E2-79B6-4AA4-BF72-22705CC5BCAE}"/>
    <dgm:cxn modelId="{17529C4C-6F2F-4AD6-9488-EF080E30CCDB}" type="presOf" srcId="{CB835EFE-3B50-4CF9-B23B-530E400A4782}" destId="{D5DE28A2-FB2E-4813-AB8F-F9058FC7E1C3}" srcOrd="0" destOrd="0" presId="urn:microsoft.com/office/officeart/2005/8/layout/vList2"/>
    <dgm:cxn modelId="{4C34177F-6FF6-4613-8602-938B65F47CB6}" type="presOf" srcId="{7A469779-20FA-44AB-8D10-084F9F5E774B}" destId="{AD02F9D1-F9FB-4776-8594-C358F445FDDA}" srcOrd="0" destOrd="1" presId="urn:microsoft.com/office/officeart/2005/8/layout/vList2"/>
    <dgm:cxn modelId="{42153890-9224-45A2-A05F-7BD2F660F65B}" srcId="{1246C175-008B-4B00-A463-611A39BD456A}" destId="{CB835EFE-3B50-4CF9-B23B-530E400A4782}" srcOrd="0" destOrd="0" parTransId="{1350E31C-BACA-4190-A55A-63E148611C24}" sibTransId="{02B7381F-FE5E-49AF-A27D-AE286B30E4D9}"/>
    <dgm:cxn modelId="{FB29B9AC-6AB0-4754-BA25-887D9BEF980D}" type="presOf" srcId="{1246C175-008B-4B00-A463-611A39BD456A}" destId="{881ECC5B-BF1A-41AE-BECE-41E5E6101BF9}" srcOrd="0" destOrd="0" presId="urn:microsoft.com/office/officeart/2005/8/layout/vList2"/>
    <dgm:cxn modelId="{1CB738B1-131A-4124-A9C5-17334DD41CCC}" type="presOf" srcId="{131BB48F-DFFF-41A5-8E53-04F7F8FAEBB2}" destId="{17CB5FC4-614A-47B5-858F-9019803154DC}" srcOrd="0" destOrd="0" presId="urn:microsoft.com/office/officeart/2005/8/layout/vList2"/>
    <dgm:cxn modelId="{30D929B4-90FD-4067-9222-4321E82A4B61}" srcId="{E19F4D14-BCF8-43C1-9445-F0A79BBFBE0B}" destId="{1246C175-008B-4B00-A463-611A39BD456A}" srcOrd="2" destOrd="0" parTransId="{C021369D-4EAF-4883-825C-0BBC653DA56C}" sibTransId="{18B563E8-80EF-4CCB-8910-A11F4DC19C17}"/>
    <dgm:cxn modelId="{877935C2-070A-48DC-B105-73DC400693CA}" srcId="{6C95BD42-F571-4726-BC3B-DFCCC9E348C9}" destId="{7A469779-20FA-44AB-8D10-084F9F5E774B}" srcOrd="1" destOrd="0" parTransId="{A077CF3E-7A0A-49EB-880B-3EBEE86545B3}" sibTransId="{A76BBE54-1415-41E3-96D6-6CB5B553718D}"/>
    <dgm:cxn modelId="{078564C3-5486-4B02-9D8A-C8EEC00C834F}" srcId="{E19F4D14-BCF8-43C1-9445-F0A79BBFBE0B}" destId="{6C95BD42-F571-4726-BC3B-DFCCC9E348C9}" srcOrd="3" destOrd="0" parTransId="{3098D0DE-1796-4DCC-807F-CBDDDB135D4F}" sibTransId="{3A0A0592-A36A-4F09-B4C4-6BBABA5C47D8}"/>
    <dgm:cxn modelId="{917D13CE-C501-4C04-9C23-D43B8048E402}" type="presOf" srcId="{6C95BD42-F571-4726-BC3B-DFCCC9E348C9}" destId="{DA638C3D-FDD3-49B0-864A-6BC78015FD0E}" srcOrd="0" destOrd="0" presId="urn:microsoft.com/office/officeart/2005/8/layout/vList2"/>
    <dgm:cxn modelId="{3A8794E6-35B9-4861-991C-41A77E261EB6}" type="presOf" srcId="{0D1A88A9-2F4A-47D0-B051-79764DD8CBD7}" destId="{E9CDE312-63F9-478E-990A-6AB927206E9D}" srcOrd="0" destOrd="0" presId="urn:microsoft.com/office/officeart/2005/8/layout/vList2"/>
    <dgm:cxn modelId="{80B8EAEB-EA59-4DB1-A035-28D25688A84C}" type="presOf" srcId="{73C2C46E-AA69-4FCD-BDB2-D2EF444107B6}" destId="{FCE69B10-A9F6-407A-8637-B4451B4807E6}" srcOrd="0" destOrd="0" presId="urn:microsoft.com/office/officeart/2005/8/layout/vList2"/>
    <dgm:cxn modelId="{A9A39EED-302C-4AB0-9CB8-F848BC94505E}" srcId="{B062E2A5-5A1F-4676-A0FB-E730D564A634}" destId="{2733E6AF-74FF-470A-9A95-884938348127}" srcOrd="1" destOrd="0" parTransId="{1D435B4E-6332-4D08-A4E8-2A275A26D66C}" sibTransId="{BE627F86-3331-476F-B07A-2E3DC4D0C942}"/>
    <dgm:cxn modelId="{C4623DFE-309B-4184-9DAF-850497D1927B}" srcId="{B062E2A5-5A1F-4676-A0FB-E730D564A634}" destId="{0D1A88A9-2F4A-47D0-B051-79764DD8CBD7}" srcOrd="0" destOrd="0" parTransId="{9916A540-90B8-45B9-8B8C-034563F28441}" sibTransId="{CE4EDB9B-5CF9-4C29-9C43-08AE9C748F17}"/>
    <dgm:cxn modelId="{7C66CAFF-DCF4-42BE-88DF-42A22710092C}" type="presOf" srcId="{E19F4D14-BCF8-43C1-9445-F0A79BBFBE0B}" destId="{D04C848F-8503-4258-AB45-13CE68706193}" srcOrd="0" destOrd="0" presId="urn:microsoft.com/office/officeart/2005/8/layout/vList2"/>
    <dgm:cxn modelId="{9011C0BE-3F22-4761-9E84-771932BC33DF}" type="presParOf" srcId="{D04C848F-8503-4258-AB45-13CE68706193}" destId="{FCE69B10-A9F6-407A-8637-B4451B4807E6}" srcOrd="0" destOrd="0" presId="urn:microsoft.com/office/officeart/2005/8/layout/vList2"/>
    <dgm:cxn modelId="{4BF6F0FA-9700-4333-A1A4-F368167A747C}" type="presParOf" srcId="{D04C848F-8503-4258-AB45-13CE68706193}" destId="{17CB5FC4-614A-47B5-858F-9019803154DC}" srcOrd="1" destOrd="0" presId="urn:microsoft.com/office/officeart/2005/8/layout/vList2"/>
    <dgm:cxn modelId="{222BA471-DBFE-4282-90F1-E4BA016F0775}" type="presParOf" srcId="{D04C848F-8503-4258-AB45-13CE68706193}" destId="{2A36A219-4E9F-4CAC-9CD7-3F7DCBDDCD8C}" srcOrd="2" destOrd="0" presId="urn:microsoft.com/office/officeart/2005/8/layout/vList2"/>
    <dgm:cxn modelId="{1A8F515D-994F-480E-8FFE-ACD1C0D3DF2A}" type="presParOf" srcId="{D04C848F-8503-4258-AB45-13CE68706193}" destId="{E9CDE312-63F9-478E-990A-6AB927206E9D}" srcOrd="3" destOrd="0" presId="urn:microsoft.com/office/officeart/2005/8/layout/vList2"/>
    <dgm:cxn modelId="{36411C0B-7E77-4315-9B51-52FCEB9A8F31}" type="presParOf" srcId="{D04C848F-8503-4258-AB45-13CE68706193}" destId="{881ECC5B-BF1A-41AE-BECE-41E5E6101BF9}" srcOrd="4" destOrd="0" presId="urn:microsoft.com/office/officeart/2005/8/layout/vList2"/>
    <dgm:cxn modelId="{7CC752CF-C7E2-4782-A18D-DDBCF21FCD77}" type="presParOf" srcId="{D04C848F-8503-4258-AB45-13CE68706193}" destId="{D5DE28A2-FB2E-4813-AB8F-F9058FC7E1C3}" srcOrd="5" destOrd="0" presId="urn:microsoft.com/office/officeart/2005/8/layout/vList2"/>
    <dgm:cxn modelId="{C37A3B0D-84E1-4E60-B128-9AF12DCD5527}" type="presParOf" srcId="{D04C848F-8503-4258-AB45-13CE68706193}" destId="{DA638C3D-FDD3-49B0-864A-6BC78015FD0E}" srcOrd="6" destOrd="0" presId="urn:microsoft.com/office/officeart/2005/8/layout/vList2"/>
    <dgm:cxn modelId="{BDA08563-F4C3-4FC3-8139-841E683FEFED}" type="presParOf" srcId="{D04C848F-8503-4258-AB45-13CE68706193}" destId="{AD02F9D1-F9FB-4776-8594-C358F445FDD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F7BFAE-8DFE-44C7-9F80-D7BEFDC2AA3B}" type="doc">
      <dgm:prSet loTypeId="urn:microsoft.com/office/officeart/2005/8/layout/hList3" loCatId="list" qsTypeId="urn:microsoft.com/office/officeart/2005/8/quickstyle/simple3" qsCatId="simple" csTypeId="urn:microsoft.com/office/officeart/2005/8/colors/colorful5" csCatId="colorful" phldr="1"/>
      <dgm:spPr/>
      <dgm:t>
        <a:bodyPr/>
        <a:lstStyle/>
        <a:p>
          <a:endParaRPr lang="en-US"/>
        </a:p>
      </dgm:t>
    </dgm:pt>
    <dgm:pt modelId="{8B5830E5-1974-46CA-8894-49095432528C}">
      <dgm:prSet phldrT="[Text]" custT="1"/>
      <dgm:spPr/>
      <dgm:t>
        <a:bodyPr/>
        <a:lstStyle/>
        <a:p>
          <a:r>
            <a:rPr lang="en-US" sz="3200" dirty="0"/>
            <a:t>Typical Components of a Forensic Toolkit</a:t>
          </a:r>
        </a:p>
      </dgm:t>
    </dgm:pt>
    <dgm:pt modelId="{4308ADAC-B991-45C7-B703-9D6E58436725}" type="parTrans" cxnId="{9E9B20EF-4303-42F5-B276-088F78DC5AD8}">
      <dgm:prSet/>
      <dgm:spPr/>
      <dgm:t>
        <a:bodyPr/>
        <a:lstStyle/>
        <a:p>
          <a:endParaRPr lang="en-US"/>
        </a:p>
      </dgm:t>
    </dgm:pt>
    <dgm:pt modelId="{C3124430-2AE0-413C-9251-D72B2D4E5BCD}" type="sibTrans" cxnId="{9E9B20EF-4303-42F5-B276-088F78DC5AD8}">
      <dgm:prSet/>
      <dgm:spPr/>
      <dgm:t>
        <a:bodyPr/>
        <a:lstStyle/>
        <a:p>
          <a:endParaRPr lang="en-US"/>
        </a:p>
      </dgm:t>
    </dgm:pt>
    <dgm:pt modelId="{E02BD362-B370-4E8C-9776-4AE7BF66A784}">
      <dgm:prSet phldrT="[Text]"/>
      <dgm:spPr/>
      <dgm:t>
        <a:bodyPr/>
        <a:lstStyle/>
        <a:p>
          <a:r>
            <a:rPr lang="en-US" dirty="0"/>
            <a:t>Hardware</a:t>
          </a:r>
        </a:p>
      </dgm:t>
    </dgm:pt>
    <dgm:pt modelId="{60FB4C7E-0785-46CB-A8BA-67F2AA5AB44C}" type="parTrans" cxnId="{3A0A206F-3F07-4A37-B56D-FA783F8E9F14}">
      <dgm:prSet/>
      <dgm:spPr/>
      <dgm:t>
        <a:bodyPr/>
        <a:lstStyle/>
        <a:p>
          <a:endParaRPr lang="en-US"/>
        </a:p>
      </dgm:t>
    </dgm:pt>
    <dgm:pt modelId="{8B5199C5-B2A8-4BC0-92A7-72D5A689F1E3}" type="sibTrans" cxnId="{3A0A206F-3F07-4A37-B56D-FA783F8E9F14}">
      <dgm:prSet/>
      <dgm:spPr/>
      <dgm:t>
        <a:bodyPr/>
        <a:lstStyle/>
        <a:p>
          <a:endParaRPr lang="en-US"/>
        </a:p>
      </dgm:t>
    </dgm:pt>
    <dgm:pt modelId="{FC0B4483-31DB-4D16-B389-38B46568AA6E}">
      <dgm:prSet phldrT="[Text]"/>
      <dgm:spPr/>
      <dgm:t>
        <a:bodyPr/>
        <a:lstStyle/>
        <a:p>
          <a:r>
            <a:rPr lang="en-US" dirty="0"/>
            <a:t>Software</a:t>
          </a:r>
        </a:p>
      </dgm:t>
    </dgm:pt>
    <dgm:pt modelId="{1048053D-D83D-4FA4-8BDA-EDDFA98807DF}" type="parTrans" cxnId="{3CBD2DF7-D561-4A88-8BFD-20DB071C0E3C}">
      <dgm:prSet/>
      <dgm:spPr/>
      <dgm:t>
        <a:bodyPr/>
        <a:lstStyle/>
        <a:p>
          <a:endParaRPr lang="en-US"/>
        </a:p>
      </dgm:t>
    </dgm:pt>
    <dgm:pt modelId="{3B252BDB-E63A-4901-9E11-0FAD22E05350}" type="sibTrans" cxnId="{3CBD2DF7-D561-4A88-8BFD-20DB071C0E3C}">
      <dgm:prSet/>
      <dgm:spPr/>
      <dgm:t>
        <a:bodyPr/>
        <a:lstStyle/>
        <a:p>
          <a:endParaRPr lang="en-US"/>
        </a:p>
      </dgm:t>
    </dgm:pt>
    <dgm:pt modelId="{70B12587-421B-4A2F-B7CD-8787D7C580BF}">
      <dgm:prSet phldrT="[Text]"/>
      <dgm:spPr/>
      <dgm:t>
        <a:bodyPr/>
        <a:lstStyle/>
        <a:p>
          <a:r>
            <a:rPr lang="en-US" dirty="0"/>
            <a:t>Tools</a:t>
          </a:r>
        </a:p>
      </dgm:t>
    </dgm:pt>
    <dgm:pt modelId="{7D65B651-78FC-4556-A872-D88E4760C62B}" type="parTrans" cxnId="{4C14D3B5-21E6-4C9E-8CB7-FA03149A4F7A}">
      <dgm:prSet/>
      <dgm:spPr/>
      <dgm:t>
        <a:bodyPr/>
        <a:lstStyle/>
        <a:p>
          <a:endParaRPr lang="en-US"/>
        </a:p>
      </dgm:t>
    </dgm:pt>
    <dgm:pt modelId="{AE4F7B61-A61C-4621-BCBC-DC5C122F9EB6}" type="sibTrans" cxnId="{4C14D3B5-21E6-4C9E-8CB7-FA03149A4F7A}">
      <dgm:prSet/>
      <dgm:spPr/>
      <dgm:t>
        <a:bodyPr/>
        <a:lstStyle/>
        <a:p>
          <a:endParaRPr lang="en-US"/>
        </a:p>
      </dgm:t>
    </dgm:pt>
    <dgm:pt modelId="{FF3D74E0-DEF7-41A3-8790-31C3E3723E29}">
      <dgm:prSet phldrT="[Text]"/>
      <dgm:spPr/>
      <dgm:t>
        <a:bodyPr/>
        <a:lstStyle/>
        <a:p>
          <a:r>
            <a:rPr lang="en-US" dirty="0"/>
            <a:t>Other content</a:t>
          </a:r>
        </a:p>
      </dgm:t>
    </dgm:pt>
    <dgm:pt modelId="{D95DF604-913A-4015-AE08-2D7DB346D528}" type="parTrans" cxnId="{FE08179D-073B-4410-815C-A5F8DAF56BED}">
      <dgm:prSet/>
      <dgm:spPr/>
      <dgm:t>
        <a:bodyPr/>
        <a:lstStyle/>
        <a:p>
          <a:endParaRPr lang="en-US"/>
        </a:p>
      </dgm:t>
    </dgm:pt>
    <dgm:pt modelId="{EF8FC1DF-E84F-4420-A6E1-BE500DB373BA}" type="sibTrans" cxnId="{FE08179D-073B-4410-815C-A5F8DAF56BED}">
      <dgm:prSet/>
      <dgm:spPr/>
      <dgm:t>
        <a:bodyPr/>
        <a:lstStyle/>
        <a:p>
          <a:endParaRPr lang="en-US"/>
        </a:p>
      </dgm:t>
    </dgm:pt>
    <dgm:pt modelId="{23111AA3-6369-4B1C-BD40-65A82D4F6D3C}">
      <dgm:prSet phldrT="[Text]"/>
      <dgm:spPr/>
      <dgm:t>
        <a:bodyPr/>
        <a:lstStyle/>
        <a:p>
          <a:r>
            <a:rPr lang="en-US" dirty="0"/>
            <a:t>Target hard drives</a:t>
          </a:r>
        </a:p>
      </dgm:t>
    </dgm:pt>
    <dgm:pt modelId="{6E311B84-946A-4645-BF8D-452C3E67D9A3}" type="parTrans" cxnId="{C3D5A433-F3A4-4E06-8872-B83A1E2FA780}">
      <dgm:prSet/>
      <dgm:spPr/>
      <dgm:t>
        <a:bodyPr/>
        <a:lstStyle/>
        <a:p>
          <a:endParaRPr lang="en-US"/>
        </a:p>
      </dgm:t>
    </dgm:pt>
    <dgm:pt modelId="{25E356FB-8C27-44D5-B5F8-E19E2AC7353D}" type="sibTrans" cxnId="{C3D5A433-F3A4-4E06-8872-B83A1E2FA780}">
      <dgm:prSet/>
      <dgm:spPr/>
      <dgm:t>
        <a:bodyPr/>
        <a:lstStyle/>
        <a:p>
          <a:endParaRPr lang="en-US"/>
        </a:p>
      </dgm:t>
    </dgm:pt>
    <dgm:pt modelId="{1CE6CB00-64C2-4272-B7A6-1E884D07E87B}">
      <dgm:prSet phldrT="[Text]"/>
      <dgm:spPr/>
      <dgm:t>
        <a:bodyPr/>
        <a:lstStyle/>
        <a:p>
          <a:r>
            <a:rPr lang="en-US" dirty="0"/>
            <a:t>Write blocker</a:t>
          </a:r>
        </a:p>
      </dgm:t>
    </dgm:pt>
    <dgm:pt modelId="{4001966B-5F59-4A34-AA6D-8B97AC659C7A}" type="parTrans" cxnId="{37CAF1EF-8DCC-4C09-932A-DF21929D296C}">
      <dgm:prSet/>
      <dgm:spPr/>
      <dgm:t>
        <a:bodyPr/>
        <a:lstStyle/>
        <a:p>
          <a:endParaRPr lang="en-US"/>
        </a:p>
      </dgm:t>
    </dgm:pt>
    <dgm:pt modelId="{14AB3881-DB15-42CF-8D3B-FC1874F13D6F}" type="sibTrans" cxnId="{37CAF1EF-8DCC-4C09-932A-DF21929D296C}">
      <dgm:prSet/>
      <dgm:spPr/>
      <dgm:t>
        <a:bodyPr/>
        <a:lstStyle/>
        <a:p>
          <a:endParaRPr lang="en-US"/>
        </a:p>
      </dgm:t>
    </dgm:pt>
    <dgm:pt modelId="{57AFCA6D-1566-4BB9-9E79-325D55680B21}">
      <dgm:prSet phldrT="[Text]"/>
      <dgm:spPr/>
      <dgm:t>
        <a:bodyPr/>
        <a:lstStyle/>
        <a:p>
          <a:r>
            <a:rPr lang="en-US" dirty="0"/>
            <a:t>Cables (network, IDE, SCSI)</a:t>
          </a:r>
        </a:p>
      </dgm:t>
    </dgm:pt>
    <dgm:pt modelId="{1B292410-04CC-489A-B706-3C5E3380AF5F}" type="parTrans" cxnId="{ABC899D7-69A6-4A6A-ADE1-3365B07C2026}">
      <dgm:prSet/>
      <dgm:spPr/>
      <dgm:t>
        <a:bodyPr/>
        <a:lstStyle/>
        <a:p>
          <a:endParaRPr lang="en-US"/>
        </a:p>
      </dgm:t>
    </dgm:pt>
    <dgm:pt modelId="{2C97DA4B-2E85-47BF-B30F-07AB14F8B4B8}" type="sibTrans" cxnId="{ABC899D7-69A6-4A6A-ADE1-3365B07C2026}">
      <dgm:prSet/>
      <dgm:spPr/>
      <dgm:t>
        <a:bodyPr/>
        <a:lstStyle/>
        <a:p>
          <a:endParaRPr lang="en-US"/>
        </a:p>
      </dgm:t>
    </dgm:pt>
    <dgm:pt modelId="{F996547A-63A4-4EA5-AB48-93B1AF1F0BE9}">
      <dgm:prSet phldrT="[Text]"/>
      <dgm:spPr/>
      <dgm:t>
        <a:bodyPr/>
        <a:lstStyle/>
        <a:p>
          <a:r>
            <a:rPr lang="en-US" dirty="0"/>
            <a:t>Boot disks for forensic system &amp; evidence system</a:t>
          </a:r>
        </a:p>
      </dgm:t>
    </dgm:pt>
    <dgm:pt modelId="{F2A3938F-1800-48DA-AE56-037E61EDF404}" type="parTrans" cxnId="{FA80B885-9831-49D2-A5F7-E0EC7D407B55}">
      <dgm:prSet/>
      <dgm:spPr/>
      <dgm:t>
        <a:bodyPr/>
        <a:lstStyle/>
        <a:p>
          <a:endParaRPr lang="en-US"/>
        </a:p>
      </dgm:t>
    </dgm:pt>
    <dgm:pt modelId="{B5497E15-EFB0-49D8-A891-CDA9C451ADB3}" type="sibTrans" cxnId="{FA80B885-9831-49D2-A5F7-E0EC7D407B55}">
      <dgm:prSet/>
      <dgm:spPr/>
      <dgm:t>
        <a:bodyPr/>
        <a:lstStyle/>
        <a:p>
          <a:endParaRPr lang="en-US"/>
        </a:p>
      </dgm:t>
    </dgm:pt>
    <dgm:pt modelId="{5598713E-1522-40F3-A0D2-3B08CB0C657E}">
      <dgm:prSet phldrT="[Text]"/>
      <dgm:spPr/>
      <dgm:t>
        <a:bodyPr/>
        <a:lstStyle/>
        <a:p>
          <a:r>
            <a:rPr lang="en-US" dirty="0"/>
            <a:t>Forensic analysis &amp; recovery software</a:t>
          </a:r>
        </a:p>
      </dgm:t>
    </dgm:pt>
    <dgm:pt modelId="{973251CD-A53F-4F4F-AA38-3AD78B24DA7D}" type="parTrans" cxnId="{2DBFC65B-E12C-4051-974D-D43090EB56DE}">
      <dgm:prSet/>
      <dgm:spPr/>
      <dgm:t>
        <a:bodyPr/>
        <a:lstStyle/>
        <a:p>
          <a:endParaRPr lang="en-US"/>
        </a:p>
      </dgm:t>
    </dgm:pt>
    <dgm:pt modelId="{687F7BC1-DF6A-4E6A-84F8-7952C8C88E06}" type="sibTrans" cxnId="{2DBFC65B-E12C-4051-974D-D43090EB56DE}">
      <dgm:prSet/>
      <dgm:spPr/>
      <dgm:t>
        <a:bodyPr/>
        <a:lstStyle/>
        <a:p>
          <a:endParaRPr lang="en-US"/>
        </a:p>
      </dgm:t>
    </dgm:pt>
    <dgm:pt modelId="{BF858272-9ACD-485C-BACB-94233E61F439}">
      <dgm:prSet phldrT="[Text]"/>
      <dgm:spPr/>
      <dgm:t>
        <a:bodyPr/>
        <a:lstStyle/>
        <a:p>
          <a:r>
            <a:rPr lang="en-US" dirty="0"/>
            <a:t>Allen keys</a:t>
          </a:r>
        </a:p>
      </dgm:t>
    </dgm:pt>
    <dgm:pt modelId="{4FA5446E-AB96-4E5F-940C-D4D2F7390038}" type="parTrans" cxnId="{D10741D4-CDE1-45BC-9B0E-9A049C36E5C4}">
      <dgm:prSet/>
      <dgm:spPr/>
      <dgm:t>
        <a:bodyPr/>
        <a:lstStyle/>
        <a:p>
          <a:endParaRPr lang="en-US"/>
        </a:p>
      </dgm:t>
    </dgm:pt>
    <dgm:pt modelId="{E934DB5B-AE2F-4659-92DD-9CA631D07083}" type="sibTrans" cxnId="{D10741D4-CDE1-45BC-9B0E-9A049C36E5C4}">
      <dgm:prSet/>
      <dgm:spPr/>
      <dgm:t>
        <a:bodyPr/>
        <a:lstStyle/>
        <a:p>
          <a:endParaRPr lang="en-US"/>
        </a:p>
      </dgm:t>
    </dgm:pt>
    <dgm:pt modelId="{E9E6088E-EF2C-4238-980E-D95E3B3AE19A}">
      <dgm:prSet phldrT="[Text]"/>
      <dgm:spPr/>
      <dgm:t>
        <a:bodyPr/>
        <a:lstStyle/>
        <a:p>
          <a:r>
            <a:rPr lang="en-US" dirty="0"/>
            <a:t>Large &amp; small screwdrivers</a:t>
          </a:r>
        </a:p>
      </dgm:t>
    </dgm:pt>
    <dgm:pt modelId="{9CC9A4B2-1B6E-4702-9177-C8A2160BEFB0}" type="parTrans" cxnId="{703B4C70-CD7B-4B60-B098-66A539611D74}">
      <dgm:prSet/>
      <dgm:spPr/>
      <dgm:t>
        <a:bodyPr/>
        <a:lstStyle/>
        <a:p>
          <a:endParaRPr lang="en-US"/>
        </a:p>
      </dgm:t>
    </dgm:pt>
    <dgm:pt modelId="{CB7919C6-B7D7-4C6A-846F-44553FF6F46D}" type="sibTrans" cxnId="{703B4C70-CD7B-4B60-B098-66A539611D74}">
      <dgm:prSet/>
      <dgm:spPr/>
      <dgm:t>
        <a:bodyPr/>
        <a:lstStyle/>
        <a:p>
          <a:endParaRPr lang="en-US"/>
        </a:p>
      </dgm:t>
    </dgm:pt>
    <dgm:pt modelId="{34363DD3-054A-4E7E-B79D-2A581BA3D393}">
      <dgm:prSet phldrT="[Text]"/>
      <dgm:spPr/>
      <dgm:t>
        <a:bodyPr/>
        <a:lstStyle/>
        <a:p>
          <a:r>
            <a:rPr lang="en-US" dirty="0"/>
            <a:t>Labels</a:t>
          </a:r>
        </a:p>
      </dgm:t>
    </dgm:pt>
    <dgm:pt modelId="{88DF3513-EF1D-4B85-A993-81AF59CC725C}" type="parTrans" cxnId="{1D750B87-B4D0-43C4-853C-823ED5FE73C2}">
      <dgm:prSet/>
      <dgm:spPr/>
      <dgm:t>
        <a:bodyPr/>
        <a:lstStyle/>
        <a:p>
          <a:endParaRPr lang="en-US"/>
        </a:p>
      </dgm:t>
    </dgm:pt>
    <dgm:pt modelId="{59F5213D-3C45-4549-91CC-7D3EF6DE10EF}" type="sibTrans" cxnId="{1D750B87-B4D0-43C4-853C-823ED5FE73C2}">
      <dgm:prSet/>
      <dgm:spPr/>
      <dgm:t>
        <a:bodyPr/>
        <a:lstStyle/>
        <a:p>
          <a:endParaRPr lang="en-US"/>
        </a:p>
      </dgm:t>
    </dgm:pt>
    <dgm:pt modelId="{EDD3F54A-39FD-42C2-B2E1-F210216214C9}">
      <dgm:prSet phldrT="[Text]"/>
      <dgm:spPr/>
      <dgm:t>
        <a:bodyPr/>
        <a:lstStyle/>
        <a:p>
          <a:r>
            <a:rPr lang="en-US" dirty="0"/>
            <a:t>Anti-static bags (Faraday bags)</a:t>
          </a:r>
        </a:p>
      </dgm:t>
    </dgm:pt>
    <dgm:pt modelId="{7C0BC56D-B444-4896-84B5-B7F17C413D71}" type="parTrans" cxnId="{D5F7E6A2-C76B-4871-AC77-8849AFA93859}">
      <dgm:prSet/>
      <dgm:spPr/>
      <dgm:t>
        <a:bodyPr/>
        <a:lstStyle/>
        <a:p>
          <a:endParaRPr lang="en-US"/>
        </a:p>
      </dgm:t>
    </dgm:pt>
    <dgm:pt modelId="{DD0EB6DF-6826-4BD6-B408-AE987C626DD1}" type="sibTrans" cxnId="{D5F7E6A2-C76B-4871-AC77-8849AFA93859}">
      <dgm:prSet/>
      <dgm:spPr/>
      <dgm:t>
        <a:bodyPr/>
        <a:lstStyle/>
        <a:p>
          <a:endParaRPr lang="en-US"/>
        </a:p>
      </dgm:t>
    </dgm:pt>
    <dgm:pt modelId="{9A34E111-0B65-474D-9A35-A882D4043A55}">
      <dgm:prSet phldrT="[Text]"/>
      <dgm:spPr/>
      <dgm:t>
        <a:bodyPr/>
        <a:lstStyle/>
        <a:p>
          <a:r>
            <a:rPr lang="en-US" dirty="0"/>
            <a:t>Pens &amp; markers</a:t>
          </a:r>
        </a:p>
      </dgm:t>
    </dgm:pt>
    <dgm:pt modelId="{6D6DA91A-DDFE-420C-B259-92DA44D6C15D}" type="parTrans" cxnId="{66552A57-84ED-49DE-B326-5420CF8061B3}">
      <dgm:prSet/>
      <dgm:spPr/>
      <dgm:t>
        <a:bodyPr/>
        <a:lstStyle/>
        <a:p>
          <a:endParaRPr lang="en-US"/>
        </a:p>
      </dgm:t>
    </dgm:pt>
    <dgm:pt modelId="{985BFF71-3CB2-47E5-9BCF-DD07494528F5}" type="sibTrans" cxnId="{66552A57-84ED-49DE-B326-5420CF8061B3}">
      <dgm:prSet/>
      <dgm:spPr/>
      <dgm:t>
        <a:bodyPr/>
        <a:lstStyle/>
        <a:p>
          <a:endParaRPr lang="en-US"/>
        </a:p>
      </dgm:t>
    </dgm:pt>
    <dgm:pt modelId="{7C9E85EA-0D2B-4B33-AE06-BF5CFF7BC848}">
      <dgm:prSet phldrT="[Text]"/>
      <dgm:spPr/>
      <dgm:t>
        <a:bodyPr/>
        <a:lstStyle/>
        <a:p>
          <a:r>
            <a:rPr lang="en-US" dirty="0"/>
            <a:t>Blank CDs/DVDs and USB drives</a:t>
          </a:r>
        </a:p>
      </dgm:t>
    </dgm:pt>
    <dgm:pt modelId="{DE61371C-2D0D-4449-B042-C4CD8F7DA247}" type="parTrans" cxnId="{5B9F60DD-3603-4461-9CA2-585CCEEB1823}">
      <dgm:prSet/>
      <dgm:spPr/>
      <dgm:t>
        <a:bodyPr/>
        <a:lstStyle/>
        <a:p>
          <a:endParaRPr lang="en-US"/>
        </a:p>
      </dgm:t>
    </dgm:pt>
    <dgm:pt modelId="{708CACDF-BE03-43ED-81F2-604E2BD7ED6E}" type="sibTrans" cxnId="{5B9F60DD-3603-4461-9CA2-585CCEEB1823}">
      <dgm:prSet/>
      <dgm:spPr/>
      <dgm:t>
        <a:bodyPr/>
        <a:lstStyle/>
        <a:p>
          <a:endParaRPr lang="en-US"/>
        </a:p>
      </dgm:t>
    </dgm:pt>
    <dgm:pt modelId="{918A63EA-91FF-4834-AD8B-042CE5252F3C}">
      <dgm:prSet phldrT="[Text]"/>
      <dgm:spPr/>
      <dgm:t>
        <a:bodyPr/>
        <a:lstStyle/>
        <a:p>
          <a:r>
            <a:rPr lang="en-US" dirty="0"/>
            <a:t>Camera</a:t>
          </a:r>
        </a:p>
      </dgm:t>
    </dgm:pt>
    <dgm:pt modelId="{A9568F05-EE02-480F-BC2C-908CA9D1E440}" type="parTrans" cxnId="{FA6A3E52-0931-4103-8CAC-EC6B501A8A54}">
      <dgm:prSet/>
      <dgm:spPr/>
      <dgm:t>
        <a:bodyPr/>
        <a:lstStyle/>
        <a:p>
          <a:endParaRPr lang="en-US"/>
        </a:p>
      </dgm:t>
    </dgm:pt>
    <dgm:pt modelId="{51A8F715-8B1D-4C3D-9675-5E497784B592}" type="sibTrans" cxnId="{FA6A3E52-0931-4103-8CAC-EC6B501A8A54}">
      <dgm:prSet/>
      <dgm:spPr/>
      <dgm:t>
        <a:bodyPr/>
        <a:lstStyle/>
        <a:p>
          <a:endParaRPr lang="en-US"/>
        </a:p>
      </dgm:t>
    </dgm:pt>
    <dgm:pt modelId="{92170637-5756-4F22-98D6-0CB9E47B8C0B}">
      <dgm:prSet phldrT="[Text]"/>
      <dgm:spPr/>
      <dgm:t>
        <a:bodyPr/>
        <a:lstStyle/>
        <a:p>
          <a:r>
            <a:rPr lang="en-US" dirty="0"/>
            <a:t>SATA-to-USB hard drive enclosures</a:t>
          </a:r>
        </a:p>
      </dgm:t>
    </dgm:pt>
    <dgm:pt modelId="{D3EB392D-F3DB-487D-A665-341314CFCC04}" type="parTrans" cxnId="{C95363F1-4B68-4E84-9E8E-7F91C8BC68CC}">
      <dgm:prSet/>
      <dgm:spPr/>
      <dgm:t>
        <a:bodyPr/>
        <a:lstStyle/>
        <a:p>
          <a:endParaRPr lang="en-US"/>
        </a:p>
      </dgm:t>
    </dgm:pt>
    <dgm:pt modelId="{483A30E8-D54C-454B-8FEB-0C5BA649B1C7}" type="sibTrans" cxnId="{C95363F1-4B68-4E84-9E8E-7F91C8BC68CC}">
      <dgm:prSet/>
      <dgm:spPr/>
      <dgm:t>
        <a:bodyPr/>
        <a:lstStyle/>
        <a:p>
          <a:endParaRPr lang="en-US"/>
        </a:p>
      </dgm:t>
    </dgm:pt>
    <dgm:pt modelId="{D9DD3773-4D5F-439E-8D95-6F2A83719B87}" type="pres">
      <dgm:prSet presAssocID="{A0F7BFAE-8DFE-44C7-9F80-D7BEFDC2AA3B}" presName="composite" presStyleCnt="0">
        <dgm:presLayoutVars>
          <dgm:chMax val="1"/>
          <dgm:dir/>
          <dgm:resizeHandles val="exact"/>
        </dgm:presLayoutVars>
      </dgm:prSet>
      <dgm:spPr/>
    </dgm:pt>
    <dgm:pt modelId="{176C18AB-E132-4032-81DA-8CDFEC2B909D}" type="pres">
      <dgm:prSet presAssocID="{8B5830E5-1974-46CA-8894-49095432528C}" presName="roof" presStyleLbl="dkBgShp" presStyleIdx="0" presStyleCnt="2"/>
      <dgm:spPr/>
    </dgm:pt>
    <dgm:pt modelId="{7AD5127C-B7DA-431F-B04A-0BCA1277CBDA}" type="pres">
      <dgm:prSet presAssocID="{8B5830E5-1974-46CA-8894-49095432528C}" presName="pillars" presStyleCnt="0"/>
      <dgm:spPr/>
    </dgm:pt>
    <dgm:pt modelId="{41E2A4BD-9AE5-4A43-A13B-9EA113B63564}" type="pres">
      <dgm:prSet presAssocID="{8B5830E5-1974-46CA-8894-49095432528C}" presName="pillar1" presStyleLbl="node1" presStyleIdx="0" presStyleCnt="4">
        <dgm:presLayoutVars>
          <dgm:bulletEnabled val="1"/>
        </dgm:presLayoutVars>
      </dgm:prSet>
      <dgm:spPr/>
    </dgm:pt>
    <dgm:pt modelId="{D1C066D8-B289-4911-9803-186EF5F7EFFE}" type="pres">
      <dgm:prSet presAssocID="{FC0B4483-31DB-4D16-B389-38B46568AA6E}" presName="pillarX" presStyleLbl="node1" presStyleIdx="1" presStyleCnt="4">
        <dgm:presLayoutVars>
          <dgm:bulletEnabled val="1"/>
        </dgm:presLayoutVars>
      </dgm:prSet>
      <dgm:spPr/>
    </dgm:pt>
    <dgm:pt modelId="{43390FB3-7ABD-44EC-A61C-7932BEAA5200}" type="pres">
      <dgm:prSet presAssocID="{70B12587-421B-4A2F-B7CD-8787D7C580BF}" presName="pillarX" presStyleLbl="node1" presStyleIdx="2" presStyleCnt="4">
        <dgm:presLayoutVars>
          <dgm:bulletEnabled val="1"/>
        </dgm:presLayoutVars>
      </dgm:prSet>
      <dgm:spPr/>
    </dgm:pt>
    <dgm:pt modelId="{22A8767F-04DB-4948-8543-6AB23E611068}" type="pres">
      <dgm:prSet presAssocID="{FF3D74E0-DEF7-41A3-8790-31C3E3723E29}" presName="pillarX" presStyleLbl="node1" presStyleIdx="3" presStyleCnt="4">
        <dgm:presLayoutVars>
          <dgm:bulletEnabled val="1"/>
        </dgm:presLayoutVars>
      </dgm:prSet>
      <dgm:spPr/>
    </dgm:pt>
    <dgm:pt modelId="{AF934C0C-E7D7-4135-8565-D30C71191A99}" type="pres">
      <dgm:prSet presAssocID="{8B5830E5-1974-46CA-8894-49095432528C}" presName="base" presStyleLbl="dkBgShp" presStyleIdx="1" presStyleCnt="2"/>
      <dgm:spPr/>
    </dgm:pt>
  </dgm:ptLst>
  <dgm:cxnLst>
    <dgm:cxn modelId="{225B1006-CC9A-44AA-B7EF-BD22A0514FAE}" type="presOf" srcId="{918A63EA-91FF-4834-AD8B-042CE5252F3C}" destId="{22A8767F-04DB-4948-8543-6AB23E611068}" srcOrd="0" destOrd="5" presId="urn:microsoft.com/office/officeart/2005/8/layout/hList3"/>
    <dgm:cxn modelId="{FA104A08-A488-4783-A018-C44D42D5A741}" type="presOf" srcId="{E02BD362-B370-4E8C-9776-4AE7BF66A784}" destId="{41E2A4BD-9AE5-4A43-A13B-9EA113B63564}" srcOrd="0" destOrd="0" presId="urn:microsoft.com/office/officeart/2005/8/layout/hList3"/>
    <dgm:cxn modelId="{B341C01F-D8D5-4075-A266-0E2547B2A081}" type="presOf" srcId="{70B12587-421B-4A2F-B7CD-8787D7C580BF}" destId="{43390FB3-7ABD-44EC-A61C-7932BEAA5200}" srcOrd="0" destOrd="0" presId="urn:microsoft.com/office/officeart/2005/8/layout/hList3"/>
    <dgm:cxn modelId="{205B6330-F8FD-4C0E-B183-2E65E446326C}" type="presOf" srcId="{34363DD3-054A-4E7E-B79D-2A581BA3D393}" destId="{22A8767F-04DB-4948-8543-6AB23E611068}" srcOrd="0" destOrd="1" presId="urn:microsoft.com/office/officeart/2005/8/layout/hList3"/>
    <dgm:cxn modelId="{C3D5A433-F3A4-4E06-8872-B83A1E2FA780}" srcId="{E02BD362-B370-4E8C-9776-4AE7BF66A784}" destId="{23111AA3-6369-4B1C-BD40-65A82D4F6D3C}" srcOrd="0" destOrd="0" parTransId="{6E311B84-946A-4645-BF8D-452C3E67D9A3}" sibTransId="{25E356FB-8C27-44D5-B5F8-E19E2AC7353D}"/>
    <dgm:cxn modelId="{F3CC3634-9EE8-4F41-A309-272B226DDEB5}" type="presOf" srcId="{9A34E111-0B65-474D-9A35-A882D4043A55}" destId="{22A8767F-04DB-4948-8543-6AB23E611068}" srcOrd="0" destOrd="3" presId="urn:microsoft.com/office/officeart/2005/8/layout/hList3"/>
    <dgm:cxn modelId="{E25C033A-10A4-4A26-8D3E-C614B368119D}" type="presOf" srcId="{5598713E-1522-40F3-A0D2-3B08CB0C657E}" destId="{D1C066D8-B289-4911-9803-186EF5F7EFFE}" srcOrd="0" destOrd="2" presId="urn:microsoft.com/office/officeart/2005/8/layout/hList3"/>
    <dgm:cxn modelId="{A2E6563E-DE62-4489-B281-0B23B181F382}" type="presOf" srcId="{23111AA3-6369-4B1C-BD40-65A82D4F6D3C}" destId="{41E2A4BD-9AE5-4A43-A13B-9EA113B63564}" srcOrd="0" destOrd="1" presId="urn:microsoft.com/office/officeart/2005/8/layout/hList3"/>
    <dgm:cxn modelId="{2DBFC65B-E12C-4051-974D-D43090EB56DE}" srcId="{FC0B4483-31DB-4D16-B389-38B46568AA6E}" destId="{5598713E-1522-40F3-A0D2-3B08CB0C657E}" srcOrd="1" destOrd="0" parTransId="{973251CD-A53F-4F4F-AA38-3AD78B24DA7D}" sibTransId="{687F7BC1-DF6A-4E6A-84F8-7952C8C88E06}"/>
    <dgm:cxn modelId="{27FF4E5F-F39E-4051-A1C1-121CCF76954D}" type="presOf" srcId="{8B5830E5-1974-46CA-8894-49095432528C}" destId="{176C18AB-E132-4032-81DA-8CDFEC2B909D}" srcOrd="0" destOrd="0" presId="urn:microsoft.com/office/officeart/2005/8/layout/hList3"/>
    <dgm:cxn modelId="{70761B4B-CA0F-4B40-80F5-AA9718478EDD}" type="presOf" srcId="{E9E6088E-EF2C-4238-980E-D95E3B3AE19A}" destId="{43390FB3-7ABD-44EC-A61C-7932BEAA5200}" srcOrd="0" destOrd="2" presId="urn:microsoft.com/office/officeart/2005/8/layout/hList3"/>
    <dgm:cxn modelId="{E7DEE76C-E197-42AD-ABF6-F8C0C7401AC4}" type="presOf" srcId="{BF858272-9ACD-485C-BACB-94233E61F439}" destId="{43390FB3-7ABD-44EC-A61C-7932BEAA5200}" srcOrd="0" destOrd="1" presId="urn:microsoft.com/office/officeart/2005/8/layout/hList3"/>
    <dgm:cxn modelId="{DA3E736E-666E-42FB-A458-096D15387128}" type="presOf" srcId="{1CE6CB00-64C2-4272-B7A6-1E884D07E87B}" destId="{41E2A4BD-9AE5-4A43-A13B-9EA113B63564}" srcOrd="0" destOrd="2" presId="urn:microsoft.com/office/officeart/2005/8/layout/hList3"/>
    <dgm:cxn modelId="{3A0A206F-3F07-4A37-B56D-FA783F8E9F14}" srcId="{8B5830E5-1974-46CA-8894-49095432528C}" destId="{E02BD362-B370-4E8C-9776-4AE7BF66A784}" srcOrd="0" destOrd="0" parTransId="{60FB4C7E-0785-46CB-A8BA-67F2AA5AB44C}" sibTransId="{8B5199C5-B2A8-4BC0-92A7-72D5A689F1E3}"/>
    <dgm:cxn modelId="{2406C34F-AA5D-4858-B6AF-DF7157F39CC4}" type="presOf" srcId="{FF3D74E0-DEF7-41A3-8790-31C3E3723E29}" destId="{22A8767F-04DB-4948-8543-6AB23E611068}" srcOrd="0" destOrd="0" presId="urn:microsoft.com/office/officeart/2005/8/layout/hList3"/>
    <dgm:cxn modelId="{703B4C70-CD7B-4B60-B098-66A539611D74}" srcId="{70B12587-421B-4A2F-B7CD-8787D7C580BF}" destId="{E9E6088E-EF2C-4238-980E-D95E3B3AE19A}" srcOrd="1" destOrd="0" parTransId="{9CC9A4B2-1B6E-4702-9177-C8A2160BEFB0}" sibTransId="{CB7919C6-B7D7-4C6A-846F-44553FF6F46D}"/>
    <dgm:cxn modelId="{FA6A3E52-0931-4103-8CAC-EC6B501A8A54}" srcId="{FF3D74E0-DEF7-41A3-8790-31C3E3723E29}" destId="{918A63EA-91FF-4834-AD8B-042CE5252F3C}" srcOrd="4" destOrd="0" parTransId="{A9568F05-EE02-480F-BC2C-908CA9D1E440}" sibTransId="{51A8F715-8B1D-4C3D-9675-5E497784B592}"/>
    <dgm:cxn modelId="{66552A57-84ED-49DE-B326-5420CF8061B3}" srcId="{FF3D74E0-DEF7-41A3-8790-31C3E3723E29}" destId="{9A34E111-0B65-474D-9A35-A882D4043A55}" srcOrd="2" destOrd="0" parTransId="{6D6DA91A-DDFE-420C-B259-92DA44D6C15D}" sibTransId="{985BFF71-3CB2-47E5-9BCF-DD07494528F5}"/>
    <dgm:cxn modelId="{64D6FB59-A08E-40EC-B38E-E2EF9BB75AFD}" type="presOf" srcId="{EDD3F54A-39FD-42C2-B2E1-F210216214C9}" destId="{22A8767F-04DB-4948-8543-6AB23E611068}" srcOrd="0" destOrd="2" presId="urn:microsoft.com/office/officeart/2005/8/layout/hList3"/>
    <dgm:cxn modelId="{BA43DF7B-6479-440A-94B8-D4937CC72211}" type="presOf" srcId="{A0F7BFAE-8DFE-44C7-9F80-D7BEFDC2AA3B}" destId="{D9DD3773-4D5F-439E-8D95-6F2A83719B87}" srcOrd="0" destOrd="0" presId="urn:microsoft.com/office/officeart/2005/8/layout/hList3"/>
    <dgm:cxn modelId="{FC012781-7E2A-47DF-8A06-49871F8F562F}" type="presOf" srcId="{57AFCA6D-1566-4BB9-9E79-325D55680B21}" destId="{41E2A4BD-9AE5-4A43-A13B-9EA113B63564}" srcOrd="0" destOrd="3" presId="urn:microsoft.com/office/officeart/2005/8/layout/hList3"/>
    <dgm:cxn modelId="{E7613B82-B599-433E-9E1B-5D41C7391DB6}" type="presOf" srcId="{F996547A-63A4-4EA5-AB48-93B1AF1F0BE9}" destId="{D1C066D8-B289-4911-9803-186EF5F7EFFE}" srcOrd="0" destOrd="1" presId="urn:microsoft.com/office/officeart/2005/8/layout/hList3"/>
    <dgm:cxn modelId="{FA80B885-9831-49D2-A5F7-E0EC7D407B55}" srcId="{FC0B4483-31DB-4D16-B389-38B46568AA6E}" destId="{F996547A-63A4-4EA5-AB48-93B1AF1F0BE9}" srcOrd="0" destOrd="0" parTransId="{F2A3938F-1800-48DA-AE56-037E61EDF404}" sibTransId="{B5497E15-EFB0-49D8-A891-CDA9C451ADB3}"/>
    <dgm:cxn modelId="{1D750B87-B4D0-43C4-853C-823ED5FE73C2}" srcId="{FF3D74E0-DEF7-41A3-8790-31C3E3723E29}" destId="{34363DD3-054A-4E7E-B79D-2A581BA3D393}" srcOrd="0" destOrd="0" parTransId="{88DF3513-EF1D-4B85-A993-81AF59CC725C}" sibTransId="{59F5213D-3C45-4549-91CC-7D3EF6DE10EF}"/>
    <dgm:cxn modelId="{F0BE4694-2EC0-4773-BA37-03115A535ED0}" type="presOf" srcId="{7C9E85EA-0D2B-4B33-AE06-BF5CFF7BC848}" destId="{22A8767F-04DB-4948-8543-6AB23E611068}" srcOrd="0" destOrd="4" presId="urn:microsoft.com/office/officeart/2005/8/layout/hList3"/>
    <dgm:cxn modelId="{FE08179D-073B-4410-815C-A5F8DAF56BED}" srcId="{8B5830E5-1974-46CA-8894-49095432528C}" destId="{FF3D74E0-DEF7-41A3-8790-31C3E3723E29}" srcOrd="3" destOrd="0" parTransId="{D95DF604-913A-4015-AE08-2D7DB346D528}" sibTransId="{EF8FC1DF-E84F-4420-A6E1-BE500DB373BA}"/>
    <dgm:cxn modelId="{D5F7E6A2-C76B-4871-AC77-8849AFA93859}" srcId="{FF3D74E0-DEF7-41A3-8790-31C3E3723E29}" destId="{EDD3F54A-39FD-42C2-B2E1-F210216214C9}" srcOrd="1" destOrd="0" parTransId="{7C0BC56D-B444-4896-84B5-B7F17C413D71}" sibTransId="{DD0EB6DF-6826-4BD6-B408-AE987C626DD1}"/>
    <dgm:cxn modelId="{4C14D3B5-21E6-4C9E-8CB7-FA03149A4F7A}" srcId="{8B5830E5-1974-46CA-8894-49095432528C}" destId="{70B12587-421B-4A2F-B7CD-8787D7C580BF}" srcOrd="2" destOrd="0" parTransId="{7D65B651-78FC-4556-A872-D88E4760C62B}" sibTransId="{AE4F7B61-A61C-4621-BCBC-DC5C122F9EB6}"/>
    <dgm:cxn modelId="{CAECDFD3-7FDA-446C-9055-9429BE1E6A8C}" type="presOf" srcId="{FC0B4483-31DB-4D16-B389-38B46568AA6E}" destId="{D1C066D8-B289-4911-9803-186EF5F7EFFE}" srcOrd="0" destOrd="0" presId="urn:microsoft.com/office/officeart/2005/8/layout/hList3"/>
    <dgm:cxn modelId="{D10741D4-CDE1-45BC-9B0E-9A049C36E5C4}" srcId="{70B12587-421B-4A2F-B7CD-8787D7C580BF}" destId="{BF858272-9ACD-485C-BACB-94233E61F439}" srcOrd="0" destOrd="0" parTransId="{4FA5446E-AB96-4E5F-940C-D4D2F7390038}" sibTransId="{E934DB5B-AE2F-4659-92DD-9CA631D07083}"/>
    <dgm:cxn modelId="{AE39F6D4-698F-4E9D-93AF-F6DAD61586C2}" type="presOf" srcId="{92170637-5756-4F22-98D6-0CB9E47B8C0B}" destId="{41E2A4BD-9AE5-4A43-A13B-9EA113B63564}" srcOrd="0" destOrd="4" presId="urn:microsoft.com/office/officeart/2005/8/layout/hList3"/>
    <dgm:cxn modelId="{ABC899D7-69A6-4A6A-ADE1-3365B07C2026}" srcId="{E02BD362-B370-4E8C-9776-4AE7BF66A784}" destId="{57AFCA6D-1566-4BB9-9E79-325D55680B21}" srcOrd="2" destOrd="0" parTransId="{1B292410-04CC-489A-B706-3C5E3380AF5F}" sibTransId="{2C97DA4B-2E85-47BF-B30F-07AB14F8B4B8}"/>
    <dgm:cxn modelId="{5B9F60DD-3603-4461-9CA2-585CCEEB1823}" srcId="{FF3D74E0-DEF7-41A3-8790-31C3E3723E29}" destId="{7C9E85EA-0D2B-4B33-AE06-BF5CFF7BC848}" srcOrd="3" destOrd="0" parTransId="{DE61371C-2D0D-4449-B042-C4CD8F7DA247}" sibTransId="{708CACDF-BE03-43ED-81F2-604E2BD7ED6E}"/>
    <dgm:cxn modelId="{9E9B20EF-4303-42F5-B276-088F78DC5AD8}" srcId="{A0F7BFAE-8DFE-44C7-9F80-D7BEFDC2AA3B}" destId="{8B5830E5-1974-46CA-8894-49095432528C}" srcOrd="0" destOrd="0" parTransId="{4308ADAC-B991-45C7-B703-9D6E58436725}" sibTransId="{C3124430-2AE0-413C-9251-D72B2D4E5BCD}"/>
    <dgm:cxn modelId="{37CAF1EF-8DCC-4C09-932A-DF21929D296C}" srcId="{E02BD362-B370-4E8C-9776-4AE7BF66A784}" destId="{1CE6CB00-64C2-4272-B7A6-1E884D07E87B}" srcOrd="1" destOrd="0" parTransId="{4001966B-5F59-4A34-AA6D-8B97AC659C7A}" sibTransId="{14AB3881-DB15-42CF-8D3B-FC1874F13D6F}"/>
    <dgm:cxn modelId="{C95363F1-4B68-4E84-9E8E-7F91C8BC68CC}" srcId="{E02BD362-B370-4E8C-9776-4AE7BF66A784}" destId="{92170637-5756-4F22-98D6-0CB9E47B8C0B}" srcOrd="3" destOrd="0" parTransId="{D3EB392D-F3DB-487D-A665-341314CFCC04}" sibTransId="{483A30E8-D54C-454B-8FEB-0C5BA649B1C7}"/>
    <dgm:cxn modelId="{3CBD2DF7-D561-4A88-8BFD-20DB071C0E3C}" srcId="{8B5830E5-1974-46CA-8894-49095432528C}" destId="{FC0B4483-31DB-4D16-B389-38B46568AA6E}" srcOrd="1" destOrd="0" parTransId="{1048053D-D83D-4FA4-8BDA-EDDFA98807DF}" sibTransId="{3B252BDB-E63A-4901-9E11-0FAD22E05350}"/>
    <dgm:cxn modelId="{E2840D6F-1905-48AE-8BD8-9DA1A7FB2AD6}" type="presParOf" srcId="{D9DD3773-4D5F-439E-8D95-6F2A83719B87}" destId="{176C18AB-E132-4032-81DA-8CDFEC2B909D}" srcOrd="0" destOrd="0" presId="urn:microsoft.com/office/officeart/2005/8/layout/hList3"/>
    <dgm:cxn modelId="{090C2AAB-D892-499E-976B-D4981AF6AE57}" type="presParOf" srcId="{D9DD3773-4D5F-439E-8D95-6F2A83719B87}" destId="{7AD5127C-B7DA-431F-B04A-0BCA1277CBDA}" srcOrd="1" destOrd="0" presId="urn:microsoft.com/office/officeart/2005/8/layout/hList3"/>
    <dgm:cxn modelId="{5A04C480-8DB3-4B2B-812E-B8403515C5D7}" type="presParOf" srcId="{7AD5127C-B7DA-431F-B04A-0BCA1277CBDA}" destId="{41E2A4BD-9AE5-4A43-A13B-9EA113B63564}" srcOrd="0" destOrd="0" presId="urn:microsoft.com/office/officeart/2005/8/layout/hList3"/>
    <dgm:cxn modelId="{C3AFBA5C-2F54-438C-9629-7D62826DE179}" type="presParOf" srcId="{7AD5127C-B7DA-431F-B04A-0BCA1277CBDA}" destId="{D1C066D8-B289-4911-9803-186EF5F7EFFE}" srcOrd="1" destOrd="0" presId="urn:microsoft.com/office/officeart/2005/8/layout/hList3"/>
    <dgm:cxn modelId="{0447DEF0-3DBF-4B95-A726-4BD3E5899B17}" type="presParOf" srcId="{7AD5127C-B7DA-431F-B04A-0BCA1277CBDA}" destId="{43390FB3-7ABD-44EC-A61C-7932BEAA5200}" srcOrd="2" destOrd="0" presId="urn:microsoft.com/office/officeart/2005/8/layout/hList3"/>
    <dgm:cxn modelId="{E6E13FC2-6EDA-4A1B-9424-39BE05EF378F}" type="presParOf" srcId="{7AD5127C-B7DA-431F-B04A-0BCA1277CBDA}" destId="{22A8767F-04DB-4948-8543-6AB23E611068}" srcOrd="3" destOrd="0" presId="urn:microsoft.com/office/officeart/2005/8/layout/hList3"/>
    <dgm:cxn modelId="{4C1EF136-F43B-440A-9ECD-736F791DAFD7}" type="presParOf" srcId="{D9DD3773-4D5F-439E-8D95-6F2A83719B87}" destId="{AF934C0C-E7D7-4135-8565-D30C71191A99}"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B8D515-1E04-4113-9E4C-9C8997F2B139}" type="doc">
      <dgm:prSet loTypeId="urn:microsoft.com/office/officeart/2008/layout/PictureStrips" loCatId="list" qsTypeId="urn:microsoft.com/office/officeart/2005/8/quickstyle/simple5" qsCatId="simple" csTypeId="urn:microsoft.com/office/officeart/2005/8/colors/colorful5" csCatId="colorful" phldr="1"/>
      <dgm:spPr/>
    </dgm:pt>
    <dgm:pt modelId="{B72589F5-27E7-413C-AFC6-31F3957DCA09}">
      <dgm:prSet phldrT="[Text]" custT="1"/>
      <dgm:spPr/>
      <dgm:t>
        <a:bodyPr/>
        <a:lstStyle/>
        <a:p>
          <a:r>
            <a:rPr lang="en-IN" sz="2400" dirty="0"/>
            <a:t>Shutting down/rebooting computer (loss of volatile data)</a:t>
          </a:r>
          <a:endParaRPr lang="en-US" sz="2400" dirty="0"/>
        </a:p>
      </dgm:t>
    </dgm:pt>
    <dgm:pt modelId="{E4C2093F-BBB3-450A-A3C7-D53D842DF9D5}" type="parTrans" cxnId="{6C27B541-CD96-4D35-8984-9145368FA794}">
      <dgm:prSet/>
      <dgm:spPr/>
      <dgm:t>
        <a:bodyPr/>
        <a:lstStyle/>
        <a:p>
          <a:endParaRPr lang="en-US" sz="1400"/>
        </a:p>
      </dgm:t>
    </dgm:pt>
    <dgm:pt modelId="{9AB1197F-9339-45BC-A6C9-031749214297}" type="sibTrans" cxnId="{6C27B541-CD96-4D35-8984-9145368FA794}">
      <dgm:prSet/>
      <dgm:spPr/>
      <dgm:t>
        <a:bodyPr/>
        <a:lstStyle/>
        <a:p>
          <a:endParaRPr lang="en-US" sz="1400"/>
        </a:p>
      </dgm:t>
    </dgm:pt>
    <dgm:pt modelId="{067C602D-A726-4FD4-953E-1EDFD1B496AF}">
      <dgm:prSet phldrT="[Text]" custT="1"/>
      <dgm:spPr/>
      <dgm:t>
        <a:bodyPr/>
        <a:lstStyle/>
        <a:p>
          <a:r>
            <a:rPr lang="en-IN" sz="2400" dirty="0"/>
            <a:t>Assuming reliability and usability of data (loss due to malware)</a:t>
          </a:r>
          <a:endParaRPr lang="en-US" sz="2400" dirty="0"/>
        </a:p>
      </dgm:t>
    </dgm:pt>
    <dgm:pt modelId="{CFCFF655-0AF2-479C-BEE8-D1B3DB1A8BEF}" type="parTrans" cxnId="{4AFB95BD-99D8-4A69-91E8-A063994AC603}">
      <dgm:prSet/>
      <dgm:spPr/>
      <dgm:t>
        <a:bodyPr/>
        <a:lstStyle/>
        <a:p>
          <a:endParaRPr lang="en-US" sz="1400"/>
        </a:p>
      </dgm:t>
    </dgm:pt>
    <dgm:pt modelId="{B7F7DB7A-3E24-4C94-9613-9D67BE865BAF}" type="sibTrans" cxnId="{4AFB95BD-99D8-4A69-91E8-A063994AC603}">
      <dgm:prSet/>
      <dgm:spPr/>
      <dgm:t>
        <a:bodyPr/>
        <a:lstStyle/>
        <a:p>
          <a:endParaRPr lang="en-US" sz="1400"/>
        </a:p>
      </dgm:t>
    </dgm:pt>
    <dgm:pt modelId="{56363C3A-AD65-4E9F-8AF5-3CB4C195EF7E}">
      <dgm:prSet phldrT="[Text]" custT="1"/>
      <dgm:spPr/>
      <dgm:t>
        <a:bodyPr/>
        <a:lstStyle/>
        <a:p>
          <a:r>
            <a:rPr lang="en-IN" sz="2400" dirty="0"/>
            <a:t>Poor documentation (chances of missing information)</a:t>
          </a:r>
          <a:endParaRPr lang="en-US" sz="2400" dirty="0"/>
        </a:p>
      </dgm:t>
    </dgm:pt>
    <dgm:pt modelId="{8759C015-8FBD-4499-AC07-2A8EB79B231A}" type="parTrans" cxnId="{918A4305-E8A1-491C-B577-FE62E92459C4}">
      <dgm:prSet/>
      <dgm:spPr/>
      <dgm:t>
        <a:bodyPr/>
        <a:lstStyle/>
        <a:p>
          <a:endParaRPr lang="en-US" sz="1400"/>
        </a:p>
      </dgm:t>
    </dgm:pt>
    <dgm:pt modelId="{88113BEA-9ECA-4649-903F-CEBF86B28525}" type="sibTrans" cxnId="{918A4305-E8A1-491C-B577-FE62E92459C4}">
      <dgm:prSet/>
      <dgm:spPr/>
      <dgm:t>
        <a:bodyPr/>
        <a:lstStyle/>
        <a:p>
          <a:endParaRPr lang="en-US" sz="1400"/>
        </a:p>
      </dgm:t>
    </dgm:pt>
    <dgm:pt modelId="{0BCFA54A-C4DD-4117-A9A6-26BA615E2AD6}" type="pres">
      <dgm:prSet presAssocID="{35B8D515-1E04-4113-9E4C-9C8997F2B139}" presName="Name0" presStyleCnt="0">
        <dgm:presLayoutVars>
          <dgm:dir/>
          <dgm:resizeHandles val="exact"/>
        </dgm:presLayoutVars>
      </dgm:prSet>
      <dgm:spPr/>
    </dgm:pt>
    <dgm:pt modelId="{42EBBEAF-BA24-48EF-A325-D3F963294CBD}" type="pres">
      <dgm:prSet presAssocID="{B72589F5-27E7-413C-AFC6-31F3957DCA09}" presName="composite" presStyleCnt="0"/>
      <dgm:spPr/>
    </dgm:pt>
    <dgm:pt modelId="{5C0AF4A2-4F75-4C70-A033-788722753A52}" type="pres">
      <dgm:prSet presAssocID="{B72589F5-27E7-413C-AFC6-31F3957DCA09}" presName="rect1" presStyleLbl="trAlignAcc1" presStyleIdx="0" presStyleCnt="3">
        <dgm:presLayoutVars>
          <dgm:bulletEnabled val="1"/>
        </dgm:presLayoutVars>
      </dgm:prSet>
      <dgm:spPr/>
    </dgm:pt>
    <dgm:pt modelId="{77454BF7-AF2E-44D1-98C1-D76B710F3CAA}" type="pres">
      <dgm:prSet presAssocID="{B72589F5-27E7-413C-AFC6-31F3957DCA09}" presName="rect2" presStyleLbl="fgImgPlace1" presStyleIdx="0" presStyleCnt="3"/>
      <dgm:spPr/>
    </dgm:pt>
    <dgm:pt modelId="{FAB9C894-2042-4FC5-B249-564EBE807334}" type="pres">
      <dgm:prSet presAssocID="{9AB1197F-9339-45BC-A6C9-031749214297}" presName="sibTrans" presStyleCnt="0"/>
      <dgm:spPr/>
    </dgm:pt>
    <dgm:pt modelId="{CE9BA0FB-2C1D-4004-9128-CFA836746069}" type="pres">
      <dgm:prSet presAssocID="{067C602D-A726-4FD4-953E-1EDFD1B496AF}" presName="composite" presStyleCnt="0"/>
      <dgm:spPr/>
    </dgm:pt>
    <dgm:pt modelId="{79546655-D787-44B2-B118-FE63DE829BE3}" type="pres">
      <dgm:prSet presAssocID="{067C602D-A726-4FD4-953E-1EDFD1B496AF}" presName="rect1" presStyleLbl="trAlignAcc1" presStyleIdx="1" presStyleCnt="3">
        <dgm:presLayoutVars>
          <dgm:bulletEnabled val="1"/>
        </dgm:presLayoutVars>
      </dgm:prSet>
      <dgm:spPr/>
    </dgm:pt>
    <dgm:pt modelId="{6E00641F-0639-4F17-BE82-A96E91058DA7}" type="pres">
      <dgm:prSet presAssocID="{067C602D-A726-4FD4-953E-1EDFD1B496AF}" presName="rect2" presStyleLbl="fgImgPlace1" presStyleIdx="1" presStyleCnt="3"/>
      <dgm:spPr/>
    </dgm:pt>
    <dgm:pt modelId="{5EE5ECBA-BB3F-4998-951F-5B0CA5504BF0}" type="pres">
      <dgm:prSet presAssocID="{B7F7DB7A-3E24-4C94-9613-9D67BE865BAF}" presName="sibTrans" presStyleCnt="0"/>
      <dgm:spPr/>
    </dgm:pt>
    <dgm:pt modelId="{587A617B-97B8-4715-BC3D-F42A5FA2BF0B}" type="pres">
      <dgm:prSet presAssocID="{56363C3A-AD65-4E9F-8AF5-3CB4C195EF7E}" presName="composite" presStyleCnt="0"/>
      <dgm:spPr/>
    </dgm:pt>
    <dgm:pt modelId="{6AE3D5E6-6DDE-4AF7-B3C4-CAAC7524CB62}" type="pres">
      <dgm:prSet presAssocID="{56363C3A-AD65-4E9F-8AF5-3CB4C195EF7E}" presName="rect1" presStyleLbl="trAlignAcc1" presStyleIdx="2" presStyleCnt="3">
        <dgm:presLayoutVars>
          <dgm:bulletEnabled val="1"/>
        </dgm:presLayoutVars>
      </dgm:prSet>
      <dgm:spPr/>
    </dgm:pt>
    <dgm:pt modelId="{D5942DE9-5FEA-43E1-A87D-FEF8F7E3FEE8}" type="pres">
      <dgm:prSet presAssocID="{56363C3A-AD65-4E9F-8AF5-3CB4C195EF7E}" presName="rect2" presStyleLbl="fgImgPlace1" presStyleIdx="2" presStyleCnt="3"/>
      <dgm:spPr/>
    </dgm:pt>
  </dgm:ptLst>
  <dgm:cxnLst>
    <dgm:cxn modelId="{918A4305-E8A1-491C-B577-FE62E92459C4}" srcId="{35B8D515-1E04-4113-9E4C-9C8997F2B139}" destId="{56363C3A-AD65-4E9F-8AF5-3CB4C195EF7E}" srcOrd="2" destOrd="0" parTransId="{8759C015-8FBD-4499-AC07-2A8EB79B231A}" sibTransId="{88113BEA-9ECA-4649-903F-CEBF86B28525}"/>
    <dgm:cxn modelId="{62752613-87E7-4048-91E6-B17A4F8BC6BF}" type="presOf" srcId="{35B8D515-1E04-4113-9E4C-9C8997F2B139}" destId="{0BCFA54A-C4DD-4117-A9A6-26BA615E2AD6}" srcOrd="0" destOrd="0" presId="urn:microsoft.com/office/officeart/2008/layout/PictureStrips"/>
    <dgm:cxn modelId="{03235817-C7DB-47FF-A609-D012A39D07AA}" type="presOf" srcId="{B72589F5-27E7-413C-AFC6-31F3957DCA09}" destId="{5C0AF4A2-4F75-4C70-A033-788722753A52}" srcOrd="0" destOrd="0" presId="urn:microsoft.com/office/officeart/2008/layout/PictureStrips"/>
    <dgm:cxn modelId="{6C27B541-CD96-4D35-8984-9145368FA794}" srcId="{35B8D515-1E04-4113-9E4C-9C8997F2B139}" destId="{B72589F5-27E7-413C-AFC6-31F3957DCA09}" srcOrd="0" destOrd="0" parTransId="{E4C2093F-BBB3-450A-A3C7-D53D842DF9D5}" sibTransId="{9AB1197F-9339-45BC-A6C9-031749214297}"/>
    <dgm:cxn modelId="{97E33A8C-E31A-4DE5-AC02-A163DCDDFA44}" type="presOf" srcId="{067C602D-A726-4FD4-953E-1EDFD1B496AF}" destId="{79546655-D787-44B2-B118-FE63DE829BE3}" srcOrd="0" destOrd="0" presId="urn:microsoft.com/office/officeart/2008/layout/PictureStrips"/>
    <dgm:cxn modelId="{ACE88CA3-4C4F-4D0D-9774-C51C85410638}" type="presOf" srcId="{56363C3A-AD65-4E9F-8AF5-3CB4C195EF7E}" destId="{6AE3D5E6-6DDE-4AF7-B3C4-CAAC7524CB62}" srcOrd="0" destOrd="0" presId="urn:microsoft.com/office/officeart/2008/layout/PictureStrips"/>
    <dgm:cxn modelId="{4AFB95BD-99D8-4A69-91E8-A063994AC603}" srcId="{35B8D515-1E04-4113-9E4C-9C8997F2B139}" destId="{067C602D-A726-4FD4-953E-1EDFD1B496AF}" srcOrd="1" destOrd="0" parTransId="{CFCFF655-0AF2-479C-BEE8-D1B3DB1A8BEF}" sibTransId="{B7F7DB7A-3E24-4C94-9613-9D67BE865BAF}"/>
    <dgm:cxn modelId="{43FEF74A-9EDD-4DE9-8826-E297C3F1837C}" type="presParOf" srcId="{0BCFA54A-C4DD-4117-A9A6-26BA615E2AD6}" destId="{42EBBEAF-BA24-48EF-A325-D3F963294CBD}" srcOrd="0" destOrd="0" presId="urn:microsoft.com/office/officeart/2008/layout/PictureStrips"/>
    <dgm:cxn modelId="{64CF3C5B-2519-48FC-80B5-73FEFBCEEBF0}" type="presParOf" srcId="{42EBBEAF-BA24-48EF-A325-D3F963294CBD}" destId="{5C0AF4A2-4F75-4C70-A033-788722753A52}" srcOrd="0" destOrd="0" presId="urn:microsoft.com/office/officeart/2008/layout/PictureStrips"/>
    <dgm:cxn modelId="{7E67EA16-007A-49B6-8C26-18A4D37E9EBD}" type="presParOf" srcId="{42EBBEAF-BA24-48EF-A325-D3F963294CBD}" destId="{77454BF7-AF2E-44D1-98C1-D76B710F3CAA}" srcOrd="1" destOrd="0" presId="urn:microsoft.com/office/officeart/2008/layout/PictureStrips"/>
    <dgm:cxn modelId="{AB4DE154-8F49-4EF3-A5BE-62B03FCF2524}" type="presParOf" srcId="{0BCFA54A-C4DD-4117-A9A6-26BA615E2AD6}" destId="{FAB9C894-2042-4FC5-B249-564EBE807334}" srcOrd="1" destOrd="0" presId="urn:microsoft.com/office/officeart/2008/layout/PictureStrips"/>
    <dgm:cxn modelId="{C95B7379-7A4B-44E5-8CF5-CAF1785D19CC}" type="presParOf" srcId="{0BCFA54A-C4DD-4117-A9A6-26BA615E2AD6}" destId="{CE9BA0FB-2C1D-4004-9128-CFA836746069}" srcOrd="2" destOrd="0" presId="urn:microsoft.com/office/officeart/2008/layout/PictureStrips"/>
    <dgm:cxn modelId="{9C53E2AE-F7C4-4FAC-B3B5-34ACE26FD0BC}" type="presParOf" srcId="{CE9BA0FB-2C1D-4004-9128-CFA836746069}" destId="{79546655-D787-44B2-B118-FE63DE829BE3}" srcOrd="0" destOrd="0" presId="urn:microsoft.com/office/officeart/2008/layout/PictureStrips"/>
    <dgm:cxn modelId="{8EFA614E-40FC-45DE-84C3-5060F1E0A9B4}" type="presParOf" srcId="{CE9BA0FB-2C1D-4004-9128-CFA836746069}" destId="{6E00641F-0639-4F17-BE82-A96E91058DA7}" srcOrd="1" destOrd="0" presId="urn:microsoft.com/office/officeart/2008/layout/PictureStrips"/>
    <dgm:cxn modelId="{D1C67E86-C93F-4C86-A9CF-8BA384D8D6A1}" type="presParOf" srcId="{0BCFA54A-C4DD-4117-A9A6-26BA615E2AD6}" destId="{5EE5ECBA-BB3F-4998-951F-5B0CA5504BF0}" srcOrd="3" destOrd="0" presId="urn:microsoft.com/office/officeart/2008/layout/PictureStrips"/>
    <dgm:cxn modelId="{E31413E9-50D1-4FBB-A722-FC4425615004}" type="presParOf" srcId="{0BCFA54A-C4DD-4117-A9A6-26BA615E2AD6}" destId="{587A617B-97B8-4715-BC3D-F42A5FA2BF0B}" srcOrd="4" destOrd="0" presId="urn:microsoft.com/office/officeart/2008/layout/PictureStrips"/>
    <dgm:cxn modelId="{46CE14C1-3592-46B4-858A-29ED3BA11568}" type="presParOf" srcId="{587A617B-97B8-4715-BC3D-F42A5FA2BF0B}" destId="{6AE3D5E6-6DDE-4AF7-B3C4-CAAC7524CB62}" srcOrd="0" destOrd="0" presId="urn:microsoft.com/office/officeart/2008/layout/PictureStrips"/>
    <dgm:cxn modelId="{CF72520A-5CCB-46EF-853F-3811FC1A9115}" type="presParOf" srcId="{587A617B-97B8-4715-BC3D-F42A5FA2BF0B}" destId="{D5942DE9-5FEA-43E1-A87D-FEF8F7E3FEE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2EA128-BF5F-4366-BBDF-2251BCF468D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3A2D437-1E6A-49D2-A333-6E5974EEF447}">
      <dgm:prSet phldrT="[Text]"/>
      <dgm:spPr/>
      <dgm:t>
        <a:bodyPr/>
        <a:lstStyle/>
        <a:p>
          <a:r>
            <a:rPr lang="en-US" dirty="0"/>
            <a:t>Identify, collect, label, preserve, and protect all digital evidence at the crime scene.</a:t>
          </a:r>
        </a:p>
      </dgm:t>
    </dgm:pt>
    <dgm:pt modelId="{641C8803-992D-4394-97DA-E288C1B69D2F}" type="parTrans" cxnId="{CA2F3046-2E01-47FD-9581-42C450C8711A}">
      <dgm:prSet/>
      <dgm:spPr/>
      <dgm:t>
        <a:bodyPr/>
        <a:lstStyle/>
        <a:p>
          <a:endParaRPr lang="en-US"/>
        </a:p>
      </dgm:t>
    </dgm:pt>
    <dgm:pt modelId="{88428626-7241-4B23-AD0D-922221E6DEF7}" type="sibTrans" cxnId="{CA2F3046-2E01-47FD-9581-42C450C8711A}">
      <dgm:prSet/>
      <dgm:spPr/>
      <dgm:t>
        <a:bodyPr/>
        <a:lstStyle/>
        <a:p>
          <a:endParaRPr lang="en-US"/>
        </a:p>
      </dgm:t>
    </dgm:pt>
    <dgm:pt modelId="{BA4682F7-5BA7-4043-9BF8-741F9A9976BF}">
      <dgm:prSet phldrT="[Text]"/>
      <dgm:spPr/>
      <dgm:t>
        <a:bodyPr/>
        <a:lstStyle/>
        <a:p>
          <a:r>
            <a:rPr lang="en-US" dirty="0"/>
            <a:t>Isolate the computer system or other digital media so that evidence is not lost</a:t>
          </a:r>
        </a:p>
      </dgm:t>
    </dgm:pt>
    <dgm:pt modelId="{10DF34E9-9D2C-4CE4-8056-C2F65A6FE217}" type="parTrans" cxnId="{6144E540-774E-47D5-B152-08F72C24F305}">
      <dgm:prSet/>
      <dgm:spPr/>
      <dgm:t>
        <a:bodyPr/>
        <a:lstStyle/>
        <a:p>
          <a:endParaRPr lang="en-US"/>
        </a:p>
      </dgm:t>
    </dgm:pt>
    <dgm:pt modelId="{F36A33E9-B2DA-44E5-BBB3-74D22B5AD918}" type="sibTrans" cxnId="{6144E540-774E-47D5-B152-08F72C24F305}">
      <dgm:prSet/>
      <dgm:spPr/>
      <dgm:t>
        <a:bodyPr/>
        <a:lstStyle/>
        <a:p>
          <a:endParaRPr lang="en-US"/>
        </a:p>
      </dgm:t>
    </dgm:pt>
    <dgm:pt modelId="{5514C522-5274-4904-9088-F750ABD112FD}">
      <dgm:prSet phldrT="[Text]"/>
      <dgm:spPr/>
      <dgm:t>
        <a:bodyPr/>
        <a:lstStyle/>
        <a:p>
          <a:r>
            <a:rPr lang="en-US" dirty="0"/>
            <a:t>Maintain a search &amp; seizure log with brief information about the seized devices.</a:t>
          </a:r>
        </a:p>
      </dgm:t>
    </dgm:pt>
    <dgm:pt modelId="{BF1923B2-9089-4545-A8EB-13BE7ACFA415}" type="parTrans" cxnId="{9015E514-A395-43E7-AD7D-0AFAF36E2088}">
      <dgm:prSet/>
      <dgm:spPr/>
      <dgm:t>
        <a:bodyPr/>
        <a:lstStyle/>
        <a:p>
          <a:endParaRPr lang="en-US"/>
        </a:p>
      </dgm:t>
    </dgm:pt>
    <dgm:pt modelId="{51287A4C-FC07-4844-B6A8-CF5D488205EB}" type="sibTrans" cxnId="{9015E514-A395-43E7-AD7D-0AFAF36E2088}">
      <dgm:prSet/>
      <dgm:spPr/>
      <dgm:t>
        <a:bodyPr/>
        <a:lstStyle/>
        <a:p>
          <a:endParaRPr lang="en-US"/>
        </a:p>
      </dgm:t>
    </dgm:pt>
    <dgm:pt modelId="{3CAFF6E2-C170-4B78-96F9-7D512D6424C7}">
      <dgm:prSet phldrT="[Text]"/>
      <dgm:spPr/>
      <dgm:t>
        <a:bodyPr/>
        <a:lstStyle/>
        <a:p>
          <a:r>
            <a:rPr lang="en-US" dirty="0"/>
            <a:t>Take adequate photographs which would detail the exact state of systems discovered at the crime scene.</a:t>
          </a:r>
        </a:p>
      </dgm:t>
    </dgm:pt>
    <dgm:pt modelId="{3D406D76-7F41-49CE-8A9A-22C4D229AC04}" type="parTrans" cxnId="{A25B0B1E-7445-4F58-8A1E-67542E652ACF}">
      <dgm:prSet/>
      <dgm:spPr/>
      <dgm:t>
        <a:bodyPr/>
        <a:lstStyle/>
        <a:p>
          <a:endParaRPr lang="en-US"/>
        </a:p>
      </dgm:t>
    </dgm:pt>
    <dgm:pt modelId="{E18DDAE8-5493-49CC-B272-A7EFFDE54245}" type="sibTrans" cxnId="{A25B0B1E-7445-4F58-8A1E-67542E652ACF}">
      <dgm:prSet/>
      <dgm:spPr/>
      <dgm:t>
        <a:bodyPr/>
        <a:lstStyle/>
        <a:p>
          <a:endParaRPr lang="en-US"/>
        </a:p>
      </dgm:t>
    </dgm:pt>
    <dgm:pt modelId="{6EBBFAC2-3236-4B62-9271-42CDF6C04292}">
      <dgm:prSet phldrT="[Text]"/>
      <dgm:spPr/>
      <dgm:t>
        <a:bodyPr/>
        <a:lstStyle/>
        <a:p>
          <a:r>
            <a:rPr lang="en-US" dirty="0"/>
            <a:t>Pack and transport all the digital evidence safely.</a:t>
          </a:r>
        </a:p>
      </dgm:t>
    </dgm:pt>
    <dgm:pt modelId="{5B4B5AA3-8F1F-4F98-87A1-01AC5DBC7DB8}" type="parTrans" cxnId="{C3EF9500-2AE1-44BC-AFF5-EE99E33E1F2D}">
      <dgm:prSet/>
      <dgm:spPr/>
      <dgm:t>
        <a:bodyPr/>
        <a:lstStyle/>
        <a:p>
          <a:endParaRPr lang="en-US"/>
        </a:p>
      </dgm:t>
    </dgm:pt>
    <dgm:pt modelId="{C07EF2BD-0FA5-44A3-88AA-A7EFC3253293}" type="sibTrans" cxnId="{C3EF9500-2AE1-44BC-AFF5-EE99E33E1F2D}">
      <dgm:prSet/>
      <dgm:spPr/>
      <dgm:t>
        <a:bodyPr/>
        <a:lstStyle/>
        <a:p>
          <a:endParaRPr lang="en-US"/>
        </a:p>
      </dgm:t>
    </dgm:pt>
    <dgm:pt modelId="{F9884242-BAA5-4B5E-9A1C-D7EE45CBBFA9}" type="pres">
      <dgm:prSet presAssocID="{332EA128-BF5F-4366-BBDF-2251BCF468DD}" presName="linear" presStyleCnt="0">
        <dgm:presLayoutVars>
          <dgm:animLvl val="lvl"/>
          <dgm:resizeHandles val="exact"/>
        </dgm:presLayoutVars>
      </dgm:prSet>
      <dgm:spPr/>
    </dgm:pt>
    <dgm:pt modelId="{EB1B26CA-68BB-4E26-A0B5-D9820E2D801D}" type="pres">
      <dgm:prSet presAssocID="{B3A2D437-1E6A-49D2-A333-6E5974EEF447}" presName="parentText" presStyleLbl="node1" presStyleIdx="0" presStyleCnt="5">
        <dgm:presLayoutVars>
          <dgm:chMax val="0"/>
          <dgm:bulletEnabled val="1"/>
        </dgm:presLayoutVars>
      </dgm:prSet>
      <dgm:spPr/>
    </dgm:pt>
    <dgm:pt modelId="{F3AE8CFE-CE2B-4F1E-8610-F1152B2C9135}" type="pres">
      <dgm:prSet presAssocID="{88428626-7241-4B23-AD0D-922221E6DEF7}" presName="spacer" presStyleCnt="0"/>
      <dgm:spPr/>
    </dgm:pt>
    <dgm:pt modelId="{298F343D-E8F0-4AEE-B239-42001BE43C8C}" type="pres">
      <dgm:prSet presAssocID="{BA4682F7-5BA7-4043-9BF8-741F9A9976BF}" presName="parentText" presStyleLbl="node1" presStyleIdx="1" presStyleCnt="5">
        <dgm:presLayoutVars>
          <dgm:chMax val="0"/>
          <dgm:bulletEnabled val="1"/>
        </dgm:presLayoutVars>
      </dgm:prSet>
      <dgm:spPr/>
    </dgm:pt>
    <dgm:pt modelId="{D0486C97-6E6D-44B4-A2C8-3DD335902FF1}" type="pres">
      <dgm:prSet presAssocID="{F36A33E9-B2DA-44E5-BBB3-74D22B5AD918}" presName="spacer" presStyleCnt="0"/>
      <dgm:spPr/>
    </dgm:pt>
    <dgm:pt modelId="{D21C41CD-0E12-4A67-BA3A-8C3AB9F49B74}" type="pres">
      <dgm:prSet presAssocID="{5514C522-5274-4904-9088-F750ABD112FD}" presName="parentText" presStyleLbl="node1" presStyleIdx="2" presStyleCnt="5">
        <dgm:presLayoutVars>
          <dgm:chMax val="0"/>
          <dgm:bulletEnabled val="1"/>
        </dgm:presLayoutVars>
      </dgm:prSet>
      <dgm:spPr/>
    </dgm:pt>
    <dgm:pt modelId="{810A6EFB-DFFD-4324-BC4B-12A347CAF625}" type="pres">
      <dgm:prSet presAssocID="{51287A4C-FC07-4844-B6A8-CF5D488205EB}" presName="spacer" presStyleCnt="0"/>
      <dgm:spPr/>
    </dgm:pt>
    <dgm:pt modelId="{AD630D6C-11C9-4CB5-86AD-095D226C2F69}" type="pres">
      <dgm:prSet presAssocID="{3CAFF6E2-C170-4B78-96F9-7D512D6424C7}" presName="parentText" presStyleLbl="node1" presStyleIdx="3" presStyleCnt="5">
        <dgm:presLayoutVars>
          <dgm:chMax val="0"/>
          <dgm:bulletEnabled val="1"/>
        </dgm:presLayoutVars>
      </dgm:prSet>
      <dgm:spPr/>
    </dgm:pt>
    <dgm:pt modelId="{0A59FD4B-D389-41CC-B0E9-D55AC0A8DE73}" type="pres">
      <dgm:prSet presAssocID="{E18DDAE8-5493-49CC-B272-A7EFFDE54245}" presName="spacer" presStyleCnt="0"/>
      <dgm:spPr/>
    </dgm:pt>
    <dgm:pt modelId="{1BCD9D9F-018C-4289-A9BD-AD403CF4D324}" type="pres">
      <dgm:prSet presAssocID="{6EBBFAC2-3236-4B62-9271-42CDF6C04292}" presName="parentText" presStyleLbl="node1" presStyleIdx="4" presStyleCnt="5">
        <dgm:presLayoutVars>
          <dgm:chMax val="0"/>
          <dgm:bulletEnabled val="1"/>
        </dgm:presLayoutVars>
      </dgm:prSet>
      <dgm:spPr/>
    </dgm:pt>
  </dgm:ptLst>
  <dgm:cxnLst>
    <dgm:cxn modelId="{C3EF9500-2AE1-44BC-AFF5-EE99E33E1F2D}" srcId="{332EA128-BF5F-4366-BBDF-2251BCF468DD}" destId="{6EBBFAC2-3236-4B62-9271-42CDF6C04292}" srcOrd="4" destOrd="0" parTransId="{5B4B5AA3-8F1F-4F98-87A1-01AC5DBC7DB8}" sibTransId="{C07EF2BD-0FA5-44A3-88AA-A7EFC3253293}"/>
    <dgm:cxn modelId="{D5D0080A-434A-400F-B962-4034DB77318A}" type="presOf" srcId="{3CAFF6E2-C170-4B78-96F9-7D512D6424C7}" destId="{AD630D6C-11C9-4CB5-86AD-095D226C2F69}" srcOrd="0" destOrd="0" presId="urn:microsoft.com/office/officeart/2005/8/layout/vList2"/>
    <dgm:cxn modelId="{9015E514-A395-43E7-AD7D-0AFAF36E2088}" srcId="{332EA128-BF5F-4366-BBDF-2251BCF468DD}" destId="{5514C522-5274-4904-9088-F750ABD112FD}" srcOrd="2" destOrd="0" parTransId="{BF1923B2-9089-4545-A8EB-13BE7ACFA415}" sibTransId="{51287A4C-FC07-4844-B6A8-CF5D488205EB}"/>
    <dgm:cxn modelId="{A25B0B1E-7445-4F58-8A1E-67542E652ACF}" srcId="{332EA128-BF5F-4366-BBDF-2251BCF468DD}" destId="{3CAFF6E2-C170-4B78-96F9-7D512D6424C7}" srcOrd="3" destOrd="0" parTransId="{3D406D76-7F41-49CE-8A9A-22C4D229AC04}" sibTransId="{E18DDAE8-5493-49CC-B272-A7EFFDE54245}"/>
    <dgm:cxn modelId="{1CE86329-0525-4559-A6F7-806B14A2E8DE}" type="presOf" srcId="{6EBBFAC2-3236-4B62-9271-42CDF6C04292}" destId="{1BCD9D9F-018C-4289-A9BD-AD403CF4D324}" srcOrd="0" destOrd="0" presId="urn:microsoft.com/office/officeart/2005/8/layout/vList2"/>
    <dgm:cxn modelId="{6144E540-774E-47D5-B152-08F72C24F305}" srcId="{332EA128-BF5F-4366-BBDF-2251BCF468DD}" destId="{BA4682F7-5BA7-4043-9BF8-741F9A9976BF}" srcOrd="1" destOrd="0" parTransId="{10DF34E9-9D2C-4CE4-8056-C2F65A6FE217}" sibTransId="{F36A33E9-B2DA-44E5-BBB3-74D22B5AD918}"/>
    <dgm:cxn modelId="{1885ED45-8830-4455-88CB-F613F1452A2C}" type="presOf" srcId="{B3A2D437-1E6A-49D2-A333-6E5974EEF447}" destId="{EB1B26CA-68BB-4E26-A0B5-D9820E2D801D}" srcOrd="0" destOrd="0" presId="urn:microsoft.com/office/officeart/2005/8/layout/vList2"/>
    <dgm:cxn modelId="{CA2F3046-2E01-47FD-9581-42C450C8711A}" srcId="{332EA128-BF5F-4366-BBDF-2251BCF468DD}" destId="{B3A2D437-1E6A-49D2-A333-6E5974EEF447}" srcOrd="0" destOrd="0" parTransId="{641C8803-992D-4394-97DA-E288C1B69D2F}" sibTransId="{88428626-7241-4B23-AD0D-922221E6DEF7}"/>
    <dgm:cxn modelId="{C3888572-6C9A-4F59-B390-ECE9FF11E22F}" type="presOf" srcId="{332EA128-BF5F-4366-BBDF-2251BCF468DD}" destId="{F9884242-BAA5-4B5E-9A1C-D7EE45CBBFA9}" srcOrd="0" destOrd="0" presId="urn:microsoft.com/office/officeart/2005/8/layout/vList2"/>
    <dgm:cxn modelId="{B84D3CAD-14E9-4815-9D6C-48CCBBB81947}" type="presOf" srcId="{5514C522-5274-4904-9088-F750ABD112FD}" destId="{D21C41CD-0E12-4A67-BA3A-8C3AB9F49B74}" srcOrd="0" destOrd="0" presId="urn:microsoft.com/office/officeart/2005/8/layout/vList2"/>
    <dgm:cxn modelId="{EB22D5FC-7844-4382-976B-860BB6815880}" type="presOf" srcId="{BA4682F7-5BA7-4043-9BF8-741F9A9976BF}" destId="{298F343D-E8F0-4AEE-B239-42001BE43C8C}" srcOrd="0" destOrd="0" presId="urn:microsoft.com/office/officeart/2005/8/layout/vList2"/>
    <dgm:cxn modelId="{06469029-EB41-430E-AC35-F8CD607B48F4}" type="presParOf" srcId="{F9884242-BAA5-4B5E-9A1C-D7EE45CBBFA9}" destId="{EB1B26CA-68BB-4E26-A0B5-D9820E2D801D}" srcOrd="0" destOrd="0" presId="urn:microsoft.com/office/officeart/2005/8/layout/vList2"/>
    <dgm:cxn modelId="{3E70F297-2A7A-405A-B92F-A3F270925336}" type="presParOf" srcId="{F9884242-BAA5-4B5E-9A1C-D7EE45CBBFA9}" destId="{F3AE8CFE-CE2B-4F1E-8610-F1152B2C9135}" srcOrd="1" destOrd="0" presId="urn:microsoft.com/office/officeart/2005/8/layout/vList2"/>
    <dgm:cxn modelId="{3581C5B9-7430-4768-8AA7-BF6F12BBE2FB}" type="presParOf" srcId="{F9884242-BAA5-4B5E-9A1C-D7EE45CBBFA9}" destId="{298F343D-E8F0-4AEE-B239-42001BE43C8C}" srcOrd="2" destOrd="0" presId="urn:microsoft.com/office/officeart/2005/8/layout/vList2"/>
    <dgm:cxn modelId="{37D47E0A-3566-4C36-83F1-45A9AF9CEEB1}" type="presParOf" srcId="{F9884242-BAA5-4B5E-9A1C-D7EE45CBBFA9}" destId="{D0486C97-6E6D-44B4-A2C8-3DD335902FF1}" srcOrd="3" destOrd="0" presId="urn:microsoft.com/office/officeart/2005/8/layout/vList2"/>
    <dgm:cxn modelId="{203C6BEB-0F5E-4318-8869-DE53E9A8E927}" type="presParOf" srcId="{F9884242-BAA5-4B5E-9A1C-D7EE45CBBFA9}" destId="{D21C41CD-0E12-4A67-BA3A-8C3AB9F49B74}" srcOrd="4" destOrd="0" presId="urn:microsoft.com/office/officeart/2005/8/layout/vList2"/>
    <dgm:cxn modelId="{3E5AFEEF-85B4-4E92-986F-A7D89E8C2686}" type="presParOf" srcId="{F9884242-BAA5-4B5E-9A1C-D7EE45CBBFA9}" destId="{810A6EFB-DFFD-4324-BC4B-12A347CAF625}" srcOrd="5" destOrd="0" presId="urn:microsoft.com/office/officeart/2005/8/layout/vList2"/>
    <dgm:cxn modelId="{16702029-0277-41C8-B081-C45288DCED97}" type="presParOf" srcId="{F9884242-BAA5-4B5E-9A1C-D7EE45CBBFA9}" destId="{AD630D6C-11C9-4CB5-86AD-095D226C2F69}" srcOrd="6" destOrd="0" presId="urn:microsoft.com/office/officeart/2005/8/layout/vList2"/>
    <dgm:cxn modelId="{6C690F88-CA0B-4170-9156-7F7F5F080C50}" type="presParOf" srcId="{F9884242-BAA5-4B5E-9A1C-D7EE45CBBFA9}" destId="{0A59FD4B-D389-41CC-B0E9-D55AC0A8DE73}" srcOrd="7" destOrd="0" presId="urn:microsoft.com/office/officeart/2005/8/layout/vList2"/>
    <dgm:cxn modelId="{90897CC1-B819-4B9A-87F7-0A22A4E8B2B6}" type="presParOf" srcId="{F9884242-BAA5-4B5E-9A1C-D7EE45CBBFA9}" destId="{1BCD9D9F-018C-4289-A9BD-AD403CF4D32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B373322-B2BC-45A9-AEE1-311966A6770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1D3DABAD-399D-42CE-A087-1064C9C10F5C}">
      <dgm:prSet phldrT="[Text]" custT="1"/>
      <dgm:spPr/>
      <dgm:t>
        <a:bodyPr/>
        <a:lstStyle/>
        <a:p>
          <a:r>
            <a:rPr lang="en-US" sz="2400" dirty="0"/>
            <a:t>Electronic Storage Device Search Warrant</a:t>
          </a:r>
        </a:p>
      </dgm:t>
    </dgm:pt>
    <dgm:pt modelId="{FD61E34E-C892-424C-A5F1-CDF660AD9DED}" type="parTrans" cxnId="{B4430F21-1972-468F-9E87-47FA7DF65F3B}">
      <dgm:prSet/>
      <dgm:spPr/>
      <dgm:t>
        <a:bodyPr/>
        <a:lstStyle/>
        <a:p>
          <a:endParaRPr lang="en-US"/>
        </a:p>
      </dgm:t>
    </dgm:pt>
    <dgm:pt modelId="{E0D54D48-8BFA-4DC2-AA50-247D831D58D8}" type="sibTrans" cxnId="{B4430F21-1972-468F-9E87-47FA7DF65F3B}">
      <dgm:prSet/>
      <dgm:spPr/>
      <dgm:t>
        <a:bodyPr/>
        <a:lstStyle/>
        <a:p>
          <a:endParaRPr lang="en-US"/>
        </a:p>
      </dgm:t>
    </dgm:pt>
    <dgm:pt modelId="{3D30450C-2985-47A4-A25A-AAB9E0EEC0C7}">
      <dgm:prSet phldrT="[Text]"/>
      <dgm:spPr/>
      <dgm:t>
        <a:bodyPr/>
        <a:lstStyle/>
        <a:p>
          <a:r>
            <a:rPr lang="en-US" dirty="0"/>
            <a:t>Hardware</a:t>
          </a:r>
        </a:p>
      </dgm:t>
    </dgm:pt>
    <dgm:pt modelId="{D1DF61CF-E6B8-4674-AF15-4774B6A5AC01}" type="parTrans" cxnId="{FFDA4108-A640-4217-B1BC-03037BB6D39C}">
      <dgm:prSet/>
      <dgm:spPr/>
      <dgm:t>
        <a:bodyPr/>
        <a:lstStyle/>
        <a:p>
          <a:endParaRPr lang="en-US"/>
        </a:p>
      </dgm:t>
    </dgm:pt>
    <dgm:pt modelId="{4F4B3CC7-E099-4342-B7C4-2C4DD03146B2}" type="sibTrans" cxnId="{FFDA4108-A640-4217-B1BC-03037BB6D39C}">
      <dgm:prSet/>
      <dgm:spPr/>
      <dgm:t>
        <a:bodyPr/>
        <a:lstStyle/>
        <a:p>
          <a:endParaRPr lang="en-US"/>
        </a:p>
      </dgm:t>
    </dgm:pt>
    <dgm:pt modelId="{BA674A72-B626-454F-9FFA-21ACAAEEC63E}">
      <dgm:prSet phldrT="[Text]"/>
      <dgm:spPr/>
      <dgm:t>
        <a:bodyPr/>
        <a:lstStyle/>
        <a:p>
          <a:r>
            <a:rPr lang="en-US" dirty="0"/>
            <a:t>Software</a:t>
          </a:r>
        </a:p>
      </dgm:t>
    </dgm:pt>
    <dgm:pt modelId="{39954063-7334-4C93-8A16-6A5A0E4F2521}" type="parTrans" cxnId="{69FF2F58-72DB-47D9-8445-F9E85C8C1821}">
      <dgm:prSet/>
      <dgm:spPr/>
      <dgm:t>
        <a:bodyPr/>
        <a:lstStyle/>
        <a:p>
          <a:endParaRPr lang="en-US"/>
        </a:p>
      </dgm:t>
    </dgm:pt>
    <dgm:pt modelId="{8780E027-868F-48FD-A025-DDA74825D3DF}" type="sibTrans" cxnId="{69FF2F58-72DB-47D9-8445-F9E85C8C1821}">
      <dgm:prSet/>
      <dgm:spPr/>
      <dgm:t>
        <a:bodyPr/>
        <a:lstStyle/>
        <a:p>
          <a:endParaRPr lang="en-US"/>
        </a:p>
      </dgm:t>
    </dgm:pt>
    <dgm:pt modelId="{15E5B8BB-13E2-4353-A576-DD3549BC96A5}">
      <dgm:prSet phldrT="[Text]" custT="1"/>
      <dgm:spPr/>
      <dgm:t>
        <a:bodyPr/>
        <a:lstStyle/>
        <a:p>
          <a:r>
            <a:rPr lang="en-US" sz="2400" dirty="0"/>
            <a:t>Service Provider Search Warrant</a:t>
          </a:r>
        </a:p>
      </dgm:t>
    </dgm:pt>
    <dgm:pt modelId="{8BBADF5D-C0A3-43B9-962C-BB681FC6FA3B}" type="parTrans" cxnId="{02C40387-A05D-42F0-B043-DDD5BD83FD52}">
      <dgm:prSet/>
      <dgm:spPr/>
      <dgm:t>
        <a:bodyPr/>
        <a:lstStyle/>
        <a:p>
          <a:endParaRPr lang="en-US"/>
        </a:p>
      </dgm:t>
    </dgm:pt>
    <dgm:pt modelId="{C1CF3A0B-A50B-4378-AEC6-748B6E1D32DD}" type="sibTrans" cxnId="{02C40387-A05D-42F0-B043-DDD5BD83FD52}">
      <dgm:prSet/>
      <dgm:spPr/>
      <dgm:t>
        <a:bodyPr/>
        <a:lstStyle/>
        <a:p>
          <a:endParaRPr lang="en-US"/>
        </a:p>
      </dgm:t>
    </dgm:pt>
    <dgm:pt modelId="{5F7C0AB8-4BE5-499B-AB8B-1323B7703FB8}">
      <dgm:prSet phldrT="[Text]"/>
      <dgm:spPr/>
      <dgm:t>
        <a:bodyPr/>
        <a:lstStyle/>
        <a:p>
          <a:r>
            <a:rPr lang="en-US" dirty="0"/>
            <a:t>Service Logs (CDRs, etc.)</a:t>
          </a:r>
        </a:p>
      </dgm:t>
    </dgm:pt>
    <dgm:pt modelId="{2B25825E-88EF-4750-82AB-27F720D82AA9}" type="parTrans" cxnId="{590FD3D8-682A-43E6-805B-57AA2CE56871}">
      <dgm:prSet/>
      <dgm:spPr/>
      <dgm:t>
        <a:bodyPr/>
        <a:lstStyle/>
        <a:p>
          <a:endParaRPr lang="en-US"/>
        </a:p>
      </dgm:t>
    </dgm:pt>
    <dgm:pt modelId="{192683BB-F8EE-4C20-AB45-8E82CA9AC339}" type="sibTrans" cxnId="{590FD3D8-682A-43E6-805B-57AA2CE56871}">
      <dgm:prSet/>
      <dgm:spPr/>
      <dgm:t>
        <a:bodyPr/>
        <a:lstStyle/>
        <a:p>
          <a:endParaRPr lang="en-US"/>
        </a:p>
      </dgm:t>
    </dgm:pt>
    <dgm:pt modelId="{63560DD1-3F2A-4181-BBD9-DCF54DC070BC}">
      <dgm:prSet phldrT="[Text]"/>
      <dgm:spPr/>
      <dgm:t>
        <a:bodyPr/>
        <a:lstStyle/>
        <a:p>
          <a:r>
            <a:rPr lang="en-US" dirty="0"/>
            <a:t>Billing Records</a:t>
          </a:r>
        </a:p>
      </dgm:t>
    </dgm:pt>
    <dgm:pt modelId="{99B1BCDC-0FB3-4A91-A961-BC0411F035A9}" type="parTrans" cxnId="{EFBBA04A-9C1B-4E67-A64A-0F4EA380E9ED}">
      <dgm:prSet/>
      <dgm:spPr/>
      <dgm:t>
        <a:bodyPr/>
        <a:lstStyle/>
        <a:p>
          <a:endParaRPr lang="en-US"/>
        </a:p>
      </dgm:t>
    </dgm:pt>
    <dgm:pt modelId="{E9C0B5E8-5C76-461C-8712-B53198716F51}" type="sibTrans" cxnId="{EFBBA04A-9C1B-4E67-A64A-0F4EA380E9ED}">
      <dgm:prSet/>
      <dgm:spPr/>
      <dgm:t>
        <a:bodyPr/>
        <a:lstStyle/>
        <a:p>
          <a:endParaRPr lang="en-US"/>
        </a:p>
      </dgm:t>
    </dgm:pt>
    <dgm:pt modelId="{648E1C82-C2D9-4122-B0AB-826FC64191DE}">
      <dgm:prSet phldrT="[Text]"/>
      <dgm:spPr/>
      <dgm:t>
        <a:bodyPr/>
        <a:lstStyle/>
        <a:p>
          <a:r>
            <a:rPr lang="en-US" dirty="0"/>
            <a:t>Storage Devices</a:t>
          </a:r>
        </a:p>
      </dgm:t>
    </dgm:pt>
    <dgm:pt modelId="{6350C8A7-E697-4FE9-A226-A127780D43A1}" type="parTrans" cxnId="{E5A69319-8652-4326-AC6C-D82E93CE1C07}">
      <dgm:prSet/>
      <dgm:spPr/>
      <dgm:t>
        <a:bodyPr/>
        <a:lstStyle/>
        <a:p>
          <a:endParaRPr lang="en-US"/>
        </a:p>
      </dgm:t>
    </dgm:pt>
    <dgm:pt modelId="{1F13A377-3343-4BA1-B451-80035928F6A9}" type="sibTrans" cxnId="{E5A69319-8652-4326-AC6C-D82E93CE1C07}">
      <dgm:prSet/>
      <dgm:spPr/>
      <dgm:t>
        <a:bodyPr/>
        <a:lstStyle/>
        <a:p>
          <a:endParaRPr lang="en-US"/>
        </a:p>
      </dgm:t>
    </dgm:pt>
    <dgm:pt modelId="{765F35A5-5A6D-4A87-8F5B-2D5EB6317E2C}">
      <dgm:prSet phldrT="[Text]"/>
      <dgm:spPr/>
      <dgm:t>
        <a:bodyPr/>
        <a:lstStyle/>
        <a:p>
          <a:r>
            <a:rPr lang="en-US" dirty="0"/>
            <a:t>Subscriber Information</a:t>
          </a:r>
        </a:p>
      </dgm:t>
    </dgm:pt>
    <dgm:pt modelId="{F2E12B06-060C-4AFA-8C8D-99444E83A2FD}" type="parTrans" cxnId="{88E497B3-DB06-4A35-A271-EB528864C9DE}">
      <dgm:prSet/>
      <dgm:spPr/>
      <dgm:t>
        <a:bodyPr/>
        <a:lstStyle/>
        <a:p>
          <a:endParaRPr lang="en-US"/>
        </a:p>
      </dgm:t>
    </dgm:pt>
    <dgm:pt modelId="{A5034FC0-B050-489F-9DD3-74F2183AB814}" type="sibTrans" cxnId="{88E497B3-DB06-4A35-A271-EB528864C9DE}">
      <dgm:prSet/>
      <dgm:spPr/>
      <dgm:t>
        <a:bodyPr/>
        <a:lstStyle/>
        <a:p>
          <a:endParaRPr lang="en-US"/>
        </a:p>
      </dgm:t>
    </dgm:pt>
    <dgm:pt modelId="{7F85AA16-3FF7-408F-90AC-6F260DD83D8D}" type="pres">
      <dgm:prSet presAssocID="{CB373322-B2BC-45A9-AEE1-311966A67702}" presName="layout" presStyleCnt="0">
        <dgm:presLayoutVars>
          <dgm:chMax/>
          <dgm:chPref/>
          <dgm:dir/>
          <dgm:resizeHandles/>
        </dgm:presLayoutVars>
      </dgm:prSet>
      <dgm:spPr/>
    </dgm:pt>
    <dgm:pt modelId="{7E5263E4-54A1-4427-9233-FAF442B9BF73}" type="pres">
      <dgm:prSet presAssocID="{1D3DABAD-399D-42CE-A087-1064C9C10F5C}" presName="root" presStyleCnt="0">
        <dgm:presLayoutVars>
          <dgm:chMax/>
          <dgm:chPref/>
        </dgm:presLayoutVars>
      </dgm:prSet>
      <dgm:spPr/>
    </dgm:pt>
    <dgm:pt modelId="{10CE1AE9-F6E9-48C6-B3AF-24207B906FF1}" type="pres">
      <dgm:prSet presAssocID="{1D3DABAD-399D-42CE-A087-1064C9C10F5C}" presName="rootComposite" presStyleCnt="0">
        <dgm:presLayoutVars/>
      </dgm:prSet>
      <dgm:spPr/>
    </dgm:pt>
    <dgm:pt modelId="{9868F196-162E-4865-8D9D-148C4448B90E}" type="pres">
      <dgm:prSet presAssocID="{1D3DABAD-399D-42CE-A087-1064C9C10F5C}" presName="ParentAccent" presStyleLbl="alignNode1" presStyleIdx="0" presStyleCnt="2"/>
      <dgm:spPr/>
    </dgm:pt>
    <dgm:pt modelId="{76CE39A1-AAB6-4C25-8745-1C5F01BA14F5}" type="pres">
      <dgm:prSet presAssocID="{1D3DABAD-399D-42CE-A087-1064C9C10F5C}" presName="ParentSmallAccent" presStyleLbl="fgAcc1" presStyleIdx="0" presStyleCnt="2"/>
      <dgm:spPr/>
    </dgm:pt>
    <dgm:pt modelId="{243188B4-20B5-4D97-AD0D-F27C0A020C76}" type="pres">
      <dgm:prSet presAssocID="{1D3DABAD-399D-42CE-A087-1064C9C10F5C}" presName="Parent" presStyleLbl="revTx" presStyleIdx="0" presStyleCnt="8">
        <dgm:presLayoutVars>
          <dgm:chMax/>
          <dgm:chPref val="4"/>
          <dgm:bulletEnabled val="1"/>
        </dgm:presLayoutVars>
      </dgm:prSet>
      <dgm:spPr/>
    </dgm:pt>
    <dgm:pt modelId="{CCFBC880-817E-4B35-B310-AEA8EE52B8EE}" type="pres">
      <dgm:prSet presAssocID="{1D3DABAD-399D-42CE-A087-1064C9C10F5C}" presName="childShape" presStyleCnt="0">
        <dgm:presLayoutVars>
          <dgm:chMax val="0"/>
          <dgm:chPref val="0"/>
        </dgm:presLayoutVars>
      </dgm:prSet>
      <dgm:spPr/>
    </dgm:pt>
    <dgm:pt modelId="{4C041ECE-1965-487A-A5F4-2AC02814C1DC}" type="pres">
      <dgm:prSet presAssocID="{3D30450C-2985-47A4-A25A-AAB9E0EEC0C7}" presName="childComposite" presStyleCnt="0">
        <dgm:presLayoutVars>
          <dgm:chMax val="0"/>
          <dgm:chPref val="0"/>
        </dgm:presLayoutVars>
      </dgm:prSet>
      <dgm:spPr/>
    </dgm:pt>
    <dgm:pt modelId="{05222ECD-CC82-4AE2-856A-03F322480FFD}" type="pres">
      <dgm:prSet presAssocID="{3D30450C-2985-47A4-A25A-AAB9E0EEC0C7}" presName="ChildAccent" presStyleLbl="solidFgAcc1" presStyleIdx="0" presStyleCnt="6"/>
      <dgm:spPr/>
    </dgm:pt>
    <dgm:pt modelId="{EBC41CA0-16CF-418B-A753-5464FB03E78D}" type="pres">
      <dgm:prSet presAssocID="{3D30450C-2985-47A4-A25A-AAB9E0EEC0C7}" presName="Child" presStyleLbl="revTx" presStyleIdx="1" presStyleCnt="8">
        <dgm:presLayoutVars>
          <dgm:chMax val="0"/>
          <dgm:chPref val="0"/>
          <dgm:bulletEnabled val="1"/>
        </dgm:presLayoutVars>
      </dgm:prSet>
      <dgm:spPr/>
    </dgm:pt>
    <dgm:pt modelId="{AA7C3EB8-D211-4746-85AC-91168E1F9E64}" type="pres">
      <dgm:prSet presAssocID="{BA674A72-B626-454F-9FFA-21ACAAEEC63E}" presName="childComposite" presStyleCnt="0">
        <dgm:presLayoutVars>
          <dgm:chMax val="0"/>
          <dgm:chPref val="0"/>
        </dgm:presLayoutVars>
      </dgm:prSet>
      <dgm:spPr/>
    </dgm:pt>
    <dgm:pt modelId="{47121B59-3164-4FA1-9A36-59328C363F16}" type="pres">
      <dgm:prSet presAssocID="{BA674A72-B626-454F-9FFA-21ACAAEEC63E}" presName="ChildAccent" presStyleLbl="solidFgAcc1" presStyleIdx="1" presStyleCnt="6"/>
      <dgm:spPr/>
    </dgm:pt>
    <dgm:pt modelId="{1B40FD10-8046-43DE-BE58-4E1EC557E52E}" type="pres">
      <dgm:prSet presAssocID="{BA674A72-B626-454F-9FFA-21ACAAEEC63E}" presName="Child" presStyleLbl="revTx" presStyleIdx="2" presStyleCnt="8">
        <dgm:presLayoutVars>
          <dgm:chMax val="0"/>
          <dgm:chPref val="0"/>
          <dgm:bulletEnabled val="1"/>
        </dgm:presLayoutVars>
      </dgm:prSet>
      <dgm:spPr/>
    </dgm:pt>
    <dgm:pt modelId="{2973B1A2-E76B-4F11-AC8E-737DBB1CFDC6}" type="pres">
      <dgm:prSet presAssocID="{648E1C82-C2D9-4122-B0AB-826FC64191DE}" presName="childComposite" presStyleCnt="0">
        <dgm:presLayoutVars>
          <dgm:chMax val="0"/>
          <dgm:chPref val="0"/>
        </dgm:presLayoutVars>
      </dgm:prSet>
      <dgm:spPr/>
    </dgm:pt>
    <dgm:pt modelId="{F6655727-49F5-4E3D-820E-F0E89CEEA702}" type="pres">
      <dgm:prSet presAssocID="{648E1C82-C2D9-4122-B0AB-826FC64191DE}" presName="ChildAccent" presStyleLbl="solidFgAcc1" presStyleIdx="2" presStyleCnt="6"/>
      <dgm:spPr/>
    </dgm:pt>
    <dgm:pt modelId="{66B037D6-7964-4537-B738-9B9E742D8200}" type="pres">
      <dgm:prSet presAssocID="{648E1C82-C2D9-4122-B0AB-826FC64191DE}" presName="Child" presStyleLbl="revTx" presStyleIdx="3" presStyleCnt="8">
        <dgm:presLayoutVars>
          <dgm:chMax val="0"/>
          <dgm:chPref val="0"/>
          <dgm:bulletEnabled val="1"/>
        </dgm:presLayoutVars>
      </dgm:prSet>
      <dgm:spPr/>
    </dgm:pt>
    <dgm:pt modelId="{D4AA602C-0ED7-4685-9938-40268CA0C52B}" type="pres">
      <dgm:prSet presAssocID="{15E5B8BB-13E2-4353-A576-DD3549BC96A5}" presName="root" presStyleCnt="0">
        <dgm:presLayoutVars>
          <dgm:chMax/>
          <dgm:chPref/>
        </dgm:presLayoutVars>
      </dgm:prSet>
      <dgm:spPr/>
    </dgm:pt>
    <dgm:pt modelId="{65A80D75-5FB4-4030-8362-E4A097156EA7}" type="pres">
      <dgm:prSet presAssocID="{15E5B8BB-13E2-4353-A576-DD3549BC96A5}" presName="rootComposite" presStyleCnt="0">
        <dgm:presLayoutVars/>
      </dgm:prSet>
      <dgm:spPr/>
    </dgm:pt>
    <dgm:pt modelId="{2805BF3B-47B9-4262-A1C4-D70AED752849}" type="pres">
      <dgm:prSet presAssocID="{15E5B8BB-13E2-4353-A576-DD3549BC96A5}" presName="ParentAccent" presStyleLbl="alignNode1" presStyleIdx="1" presStyleCnt="2"/>
      <dgm:spPr/>
    </dgm:pt>
    <dgm:pt modelId="{BB01D70F-C736-46E2-847B-FC9253E07641}" type="pres">
      <dgm:prSet presAssocID="{15E5B8BB-13E2-4353-A576-DD3549BC96A5}" presName="ParentSmallAccent" presStyleLbl="fgAcc1" presStyleIdx="1" presStyleCnt="2"/>
      <dgm:spPr/>
    </dgm:pt>
    <dgm:pt modelId="{C6BB5AAA-DC84-468B-8845-F07C8866B35F}" type="pres">
      <dgm:prSet presAssocID="{15E5B8BB-13E2-4353-A576-DD3549BC96A5}" presName="Parent" presStyleLbl="revTx" presStyleIdx="4" presStyleCnt="8">
        <dgm:presLayoutVars>
          <dgm:chMax/>
          <dgm:chPref val="4"/>
          <dgm:bulletEnabled val="1"/>
        </dgm:presLayoutVars>
      </dgm:prSet>
      <dgm:spPr/>
    </dgm:pt>
    <dgm:pt modelId="{F240A837-A8E3-4C9F-8461-50F5D5EE0C03}" type="pres">
      <dgm:prSet presAssocID="{15E5B8BB-13E2-4353-A576-DD3549BC96A5}" presName="childShape" presStyleCnt="0">
        <dgm:presLayoutVars>
          <dgm:chMax val="0"/>
          <dgm:chPref val="0"/>
        </dgm:presLayoutVars>
      </dgm:prSet>
      <dgm:spPr/>
    </dgm:pt>
    <dgm:pt modelId="{146C148C-E85F-45E8-A1C3-842BF4C1A2D0}" type="pres">
      <dgm:prSet presAssocID="{5F7C0AB8-4BE5-499B-AB8B-1323B7703FB8}" presName="childComposite" presStyleCnt="0">
        <dgm:presLayoutVars>
          <dgm:chMax val="0"/>
          <dgm:chPref val="0"/>
        </dgm:presLayoutVars>
      </dgm:prSet>
      <dgm:spPr/>
    </dgm:pt>
    <dgm:pt modelId="{50C53988-AF0B-49FA-BA33-094327DBA994}" type="pres">
      <dgm:prSet presAssocID="{5F7C0AB8-4BE5-499B-AB8B-1323B7703FB8}" presName="ChildAccent" presStyleLbl="solidFgAcc1" presStyleIdx="3" presStyleCnt="6"/>
      <dgm:spPr/>
    </dgm:pt>
    <dgm:pt modelId="{246B46DB-EEE3-4C23-9384-1B4771631589}" type="pres">
      <dgm:prSet presAssocID="{5F7C0AB8-4BE5-499B-AB8B-1323B7703FB8}" presName="Child" presStyleLbl="revTx" presStyleIdx="5" presStyleCnt="8">
        <dgm:presLayoutVars>
          <dgm:chMax val="0"/>
          <dgm:chPref val="0"/>
          <dgm:bulletEnabled val="1"/>
        </dgm:presLayoutVars>
      </dgm:prSet>
      <dgm:spPr/>
    </dgm:pt>
    <dgm:pt modelId="{D65335B4-5A80-43A9-9DD9-368D775DC955}" type="pres">
      <dgm:prSet presAssocID="{63560DD1-3F2A-4181-BBD9-DCF54DC070BC}" presName="childComposite" presStyleCnt="0">
        <dgm:presLayoutVars>
          <dgm:chMax val="0"/>
          <dgm:chPref val="0"/>
        </dgm:presLayoutVars>
      </dgm:prSet>
      <dgm:spPr/>
    </dgm:pt>
    <dgm:pt modelId="{15548668-7365-42EB-A9D4-21A63EEA416D}" type="pres">
      <dgm:prSet presAssocID="{63560DD1-3F2A-4181-BBD9-DCF54DC070BC}" presName="ChildAccent" presStyleLbl="solidFgAcc1" presStyleIdx="4" presStyleCnt="6"/>
      <dgm:spPr/>
    </dgm:pt>
    <dgm:pt modelId="{9C83DE04-4E55-4A69-BDAE-D1501B252483}" type="pres">
      <dgm:prSet presAssocID="{63560DD1-3F2A-4181-BBD9-DCF54DC070BC}" presName="Child" presStyleLbl="revTx" presStyleIdx="6" presStyleCnt="8">
        <dgm:presLayoutVars>
          <dgm:chMax val="0"/>
          <dgm:chPref val="0"/>
          <dgm:bulletEnabled val="1"/>
        </dgm:presLayoutVars>
      </dgm:prSet>
      <dgm:spPr/>
    </dgm:pt>
    <dgm:pt modelId="{0B69AB1D-EBD9-480F-8EB8-279C7BCFE782}" type="pres">
      <dgm:prSet presAssocID="{765F35A5-5A6D-4A87-8F5B-2D5EB6317E2C}" presName="childComposite" presStyleCnt="0">
        <dgm:presLayoutVars>
          <dgm:chMax val="0"/>
          <dgm:chPref val="0"/>
        </dgm:presLayoutVars>
      </dgm:prSet>
      <dgm:spPr/>
    </dgm:pt>
    <dgm:pt modelId="{B0182EE0-188B-4D22-9197-6CCC41464A10}" type="pres">
      <dgm:prSet presAssocID="{765F35A5-5A6D-4A87-8F5B-2D5EB6317E2C}" presName="ChildAccent" presStyleLbl="solidFgAcc1" presStyleIdx="5" presStyleCnt="6"/>
      <dgm:spPr/>
    </dgm:pt>
    <dgm:pt modelId="{8EDC52DB-D21F-44F3-9713-EC5176374228}" type="pres">
      <dgm:prSet presAssocID="{765F35A5-5A6D-4A87-8F5B-2D5EB6317E2C}" presName="Child" presStyleLbl="revTx" presStyleIdx="7" presStyleCnt="8">
        <dgm:presLayoutVars>
          <dgm:chMax val="0"/>
          <dgm:chPref val="0"/>
          <dgm:bulletEnabled val="1"/>
        </dgm:presLayoutVars>
      </dgm:prSet>
      <dgm:spPr/>
    </dgm:pt>
  </dgm:ptLst>
  <dgm:cxnLst>
    <dgm:cxn modelId="{FFDA4108-A640-4217-B1BC-03037BB6D39C}" srcId="{1D3DABAD-399D-42CE-A087-1064C9C10F5C}" destId="{3D30450C-2985-47A4-A25A-AAB9E0EEC0C7}" srcOrd="0" destOrd="0" parTransId="{D1DF61CF-E6B8-4674-AF15-4774B6A5AC01}" sibTransId="{4F4B3CC7-E099-4342-B7C4-2C4DD03146B2}"/>
    <dgm:cxn modelId="{E5A69319-8652-4326-AC6C-D82E93CE1C07}" srcId="{1D3DABAD-399D-42CE-A087-1064C9C10F5C}" destId="{648E1C82-C2D9-4122-B0AB-826FC64191DE}" srcOrd="2" destOrd="0" parTransId="{6350C8A7-E697-4FE9-A226-A127780D43A1}" sibTransId="{1F13A377-3343-4BA1-B451-80035928F6A9}"/>
    <dgm:cxn modelId="{B4430F21-1972-468F-9E87-47FA7DF65F3B}" srcId="{CB373322-B2BC-45A9-AEE1-311966A67702}" destId="{1D3DABAD-399D-42CE-A087-1064C9C10F5C}" srcOrd="0" destOrd="0" parTransId="{FD61E34E-C892-424C-A5F1-CDF660AD9DED}" sibTransId="{E0D54D48-8BFA-4DC2-AA50-247D831D58D8}"/>
    <dgm:cxn modelId="{EFBBA04A-9C1B-4E67-A64A-0F4EA380E9ED}" srcId="{15E5B8BB-13E2-4353-A576-DD3549BC96A5}" destId="{63560DD1-3F2A-4181-BBD9-DCF54DC070BC}" srcOrd="1" destOrd="0" parTransId="{99B1BCDC-0FB3-4A91-A961-BC0411F035A9}" sibTransId="{E9C0B5E8-5C76-461C-8712-B53198716F51}"/>
    <dgm:cxn modelId="{01589A50-29CA-4FF4-A6F3-0F48E63CEE79}" type="presOf" srcId="{648E1C82-C2D9-4122-B0AB-826FC64191DE}" destId="{66B037D6-7964-4537-B738-9B9E742D8200}" srcOrd="0" destOrd="0" presId="urn:microsoft.com/office/officeart/2008/layout/SquareAccentList"/>
    <dgm:cxn modelId="{E2326B74-C83F-4A33-B981-C6243F5E7582}" type="presOf" srcId="{3D30450C-2985-47A4-A25A-AAB9E0EEC0C7}" destId="{EBC41CA0-16CF-418B-A753-5464FB03E78D}" srcOrd="0" destOrd="0" presId="urn:microsoft.com/office/officeart/2008/layout/SquareAccentList"/>
    <dgm:cxn modelId="{69FF2F58-72DB-47D9-8445-F9E85C8C1821}" srcId="{1D3DABAD-399D-42CE-A087-1064C9C10F5C}" destId="{BA674A72-B626-454F-9FFA-21ACAAEEC63E}" srcOrd="1" destOrd="0" parTransId="{39954063-7334-4C93-8A16-6A5A0E4F2521}" sibTransId="{8780E027-868F-48FD-A025-DDA74825D3DF}"/>
    <dgm:cxn modelId="{D3C8337E-A4F3-48F1-B6FB-B000DF1EF3C7}" type="presOf" srcId="{765F35A5-5A6D-4A87-8F5B-2D5EB6317E2C}" destId="{8EDC52DB-D21F-44F3-9713-EC5176374228}" srcOrd="0" destOrd="0" presId="urn:microsoft.com/office/officeart/2008/layout/SquareAccentList"/>
    <dgm:cxn modelId="{02C40387-A05D-42F0-B043-DDD5BD83FD52}" srcId="{CB373322-B2BC-45A9-AEE1-311966A67702}" destId="{15E5B8BB-13E2-4353-A576-DD3549BC96A5}" srcOrd="1" destOrd="0" parTransId="{8BBADF5D-C0A3-43B9-962C-BB681FC6FA3B}" sibTransId="{C1CF3A0B-A50B-4378-AEC6-748B6E1D32DD}"/>
    <dgm:cxn modelId="{2949678B-6F10-4344-BE63-8332E398DEC1}" type="presOf" srcId="{5F7C0AB8-4BE5-499B-AB8B-1323B7703FB8}" destId="{246B46DB-EEE3-4C23-9384-1B4771631589}" srcOrd="0" destOrd="0" presId="urn:microsoft.com/office/officeart/2008/layout/SquareAccentList"/>
    <dgm:cxn modelId="{D5A1ACA0-A4EF-404C-81E3-12471B25D616}" type="presOf" srcId="{1D3DABAD-399D-42CE-A087-1064C9C10F5C}" destId="{243188B4-20B5-4D97-AD0D-F27C0A020C76}" srcOrd="0" destOrd="0" presId="urn:microsoft.com/office/officeart/2008/layout/SquareAccentList"/>
    <dgm:cxn modelId="{88E497B3-DB06-4A35-A271-EB528864C9DE}" srcId="{15E5B8BB-13E2-4353-A576-DD3549BC96A5}" destId="{765F35A5-5A6D-4A87-8F5B-2D5EB6317E2C}" srcOrd="2" destOrd="0" parTransId="{F2E12B06-060C-4AFA-8C8D-99444E83A2FD}" sibTransId="{A5034FC0-B050-489F-9DD3-74F2183AB814}"/>
    <dgm:cxn modelId="{5AD99ACA-3A9D-412C-9C4A-02CF1B953273}" type="presOf" srcId="{BA674A72-B626-454F-9FFA-21ACAAEEC63E}" destId="{1B40FD10-8046-43DE-BE58-4E1EC557E52E}" srcOrd="0" destOrd="0" presId="urn:microsoft.com/office/officeart/2008/layout/SquareAccentList"/>
    <dgm:cxn modelId="{590FD3D8-682A-43E6-805B-57AA2CE56871}" srcId="{15E5B8BB-13E2-4353-A576-DD3549BC96A5}" destId="{5F7C0AB8-4BE5-499B-AB8B-1323B7703FB8}" srcOrd="0" destOrd="0" parTransId="{2B25825E-88EF-4750-82AB-27F720D82AA9}" sibTransId="{192683BB-F8EE-4C20-AB45-8E82CA9AC339}"/>
    <dgm:cxn modelId="{B4FD5DDA-2640-4FF9-8F14-486303AF12DA}" type="presOf" srcId="{63560DD1-3F2A-4181-BBD9-DCF54DC070BC}" destId="{9C83DE04-4E55-4A69-BDAE-D1501B252483}" srcOrd="0" destOrd="0" presId="urn:microsoft.com/office/officeart/2008/layout/SquareAccentList"/>
    <dgm:cxn modelId="{4A0C23DF-6AE4-447B-A920-839824D8EFD0}" type="presOf" srcId="{15E5B8BB-13E2-4353-A576-DD3549BC96A5}" destId="{C6BB5AAA-DC84-468B-8845-F07C8866B35F}" srcOrd="0" destOrd="0" presId="urn:microsoft.com/office/officeart/2008/layout/SquareAccentList"/>
    <dgm:cxn modelId="{E0F0B7FD-0FBD-4C12-9EB4-CA3BA23C0DB4}" type="presOf" srcId="{CB373322-B2BC-45A9-AEE1-311966A67702}" destId="{7F85AA16-3FF7-408F-90AC-6F260DD83D8D}" srcOrd="0" destOrd="0" presId="urn:microsoft.com/office/officeart/2008/layout/SquareAccentList"/>
    <dgm:cxn modelId="{5EBFB6EF-1E33-4610-8E96-791F9C8F5A32}" type="presParOf" srcId="{7F85AA16-3FF7-408F-90AC-6F260DD83D8D}" destId="{7E5263E4-54A1-4427-9233-FAF442B9BF73}" srcOrd="0" destOrd="0" presId="urn:microsoft.com/office/officeart/2008/layout/SquareAccentList"/>
    <dgm:cxn modelId="{48F6EBAE-C138-4CD2-9003-B74BAA07D9F4}" type="presParOf" srcId="{7E5263E4-54A1-4427-9233-FAF442B9BF73}" destId="{10CE1AE9-F6E9-48C6-B3AF-24207B906FF1}" srcOrd="0" destOrd="0" presId="urn:microsoft.com/office/officeart/2008/layout/SquareAccentList"/>
    <dgm:cxn modelId="{78427889-114B-4B9D-8ACB-F7BFC79CE084}" type="presParOf" srcId="{10CE1AE9-F6E9-48C6-B3AF-24207B906FF1}" destId="{9868F196-162E-4865-8D9D-148C4448B90E}" srcOrd="0" destOrd="0" presId="urn:microsoft.com/office/officeart/2008/layout/SquareAccentList"/>
    <dgm:cxn modelId="{2A0E3081-05D6-4518-BAA6-E4034AD20F38}" type="presParOf" srcId="{10CE1AE9-F6E9-48C6-B3AF-24207B906FF1}" destId="{76CE39A1-AAB6-4C25-8745-1C5F01BA14F5}" srcOrd="1" destOrd="0" presId="urn:microsoft.com/office/officeart/2008/layout/SquareAccentList"/>
    <dgm:cxn modelId="{45C1E8ED-E0C4-4495-868B-5DC3087B9C88}" type="presParOf" srcId="{10CE1AE9-F6E9-48C6-B3AF-24207B906FF1}" destId="{243188B4-20B5-4D97-AD0D-F27C0A020C76}" srcOrd="2" destOrd="0" presId="urn:microsoft.com/office/officeart/2008/layout/SquareAccentList"/>
    <dgm:cxn modelId="{C4DCD967-E53E-4AC2-9211-7CD8CEFF0D9B}" type="presParOf" srcId="{7E5263E4-54A1-4427-9233-FAF442B9BF73}" destId="{CCFBC880-817E-4B35-B310-AEA8EE52B8EE}" srcOrd="1" destOrd="0" presId="urn:microsoft.com/office/officeart/2008/layout/SquareAccentList"/>
    <dgm:cxn modelId="{E4134CF6-8744-4C5D-8E7B-4BF208E44AC8}" type="presParOf" srcId="{CCFBC880-817E-4B35-B310-AEA8EE52B8EE}" destId="{4C041ECE-1965-487A-A5F4-2AC02814C1DC}" srcOrd="0" destOrd="0" presId="urn:microsoft.com/office/officeart/2008/layout/SquareAccentList"/>
    <dgm:cxn modelId="{2A168EF6-0389-475D-ACC7-8FA3B1F0F002}" type="presParOf" srcId="{4C041ECE-1965-487A-A5F4-2AC02814C1DC}" destId="{05222ECD-CC82-4AE2-856A-03F322480FFD}" srcOrd="0" destOrd="0" presId="urn:microsoft.com/office/officeart/2008/layout/SquareAccentList"/>
    <dgm:cxn modelId="{9A985804-7F30-4242-BF3B-C7B39FEE4774}" type="presParOf" srcId="{4C041ECE-1965-487A-A5F4-2AC02814C1DC}" destId="{EBC41CA0-16CF-418B-A753-5464FB03E78D}" srcOrd="1" destOrd="0" presId="urn:microsoft.com/office/officeart/2008/layout/SquareAccentList"/>
    <dgm:cxn modelId="{6A8D4404-E9BA-4562-BF9B-18BE38E72541}" type="presParOf" srcId="{CCFBC880-817E-4B35-B310-AEA8EE52B8EE}" destId="{AA7C3EB8-D211-4746-85AC-91168E1F9E64}" srcOrd="1" destOrd="0" presId="urn:microsoft.com/office/officeart/2008/layout/SquareAccentList"/>
    <dgm:cxn modelId="{3D179AB3-7A40-4ACC-8BB5-1501490DDF1C}" type="presParOf" srcId="{AA7C3EB8-D211-4746-85AC-91168E1F9E64}" destId="{47121B59-3164-4FA1-9A36-59328C363F16}" srcOrd="0" destOrd="0" presId="urn:microsoft.com/office/officeart/2008/layout/SquareAccentList"/>
    <dgm:cxn modelId="{9D3EF118-E0D2-4DE8-B522-A389D378BE27}" type="presParOf" srcId="{AA7C3EB8-D211-4746-85AC-91168E1F9E64}" destId="{1B40FD10-8046-43DE-BE58-4E1EC557E52E}" srcOrd="1" destOrd="0" presId="urn:microsoft.com/office/officeart/2008/layout/SquareAccentList"/>
    <dgm:cxn modelId="{7CE8B1B6-9080-45FA-8957-1363442677DB}" type="presParOf" srcId="{CCFBC880-817E-4B35-B310-AEA8EE52B8EE}" destId="{2973B1A2-E76B-4F11-AC8E-737DBB1CFDC6}" srcOrd="2" destOrd="0" presId="urn:microsoft.com/office/officeart/2008/layout/SquareAccentList"/>
    <dgm:cxn modelId="{5A5498FD-AC7C-46D3-B386-68BDAEB4170B}" type="presParOf" srcId="{2973B1A2-E76B-4F11-AC8E-737DBB1CFDC6}" destId="{F6655727-49F5-4E3D-820E-F0E89CEEA702}" srcOrd="0" destOrd="0" presId="urn:microsoft.com/office/officeart/2008/layout/SquareAccentList"/>
    <dgm:cxn modelId="{CBC9AD97-73D3-4088-8071-10A061A13CAE}" type="presParOf" srcId="{2973B1A2-E76B-4F11-AC8E-737DBB1CFDC6}" destId="{66B037D6-7964-4537-B738-9B9E742D8200}" srcOrd="1" destOrd="0" presId="urn:microsoft.com/office/officeart/2008/layout/SquareAccentList"/>
    <dgm:cxn modelId="{FEE11469-232C-464F-8599-DA1FBB52B25D}" type="presParOf" srcId="{7F85AA16-3FF7-408F-90AC-6F260DD83D8D}" destId="{D4AA602C-0ED7-4685-9938-40268CA0C52B}" srcOrd="1" destOrd="0" presId="urn:microsoft.com/office/officeart/2008/layout/SquareAccentList"/>
    <dgm:cxn modelId="{42F83E90-A95E-4716-84C5-4AA9D0C27543}" type="presParOf" srcId="{D4AA602C-0ED7-4685-9938-40268CA0C52B}" destId="{65A80D75-5FB4-4030-8362-E4A097156EA7}" srcOrd="0" destOrd="0" presId="urn:microsoft.com/office/officeart/2008/layout/SquareAccentList"/>
    <dgm:cxn modelId="{4DB812D9-7F44-4E9D-9C43-362818C23C82}" type="presParOf" srcId="{65A80D75-5FB4-4030-8362-E4A097156EA7}" destId="{2805BF3B-47B9-4262-A1C4-D70AED752849}" srcOrd="0" destOrd="0" presId="urn:microsoft.com/office/officeart/2008/layout/SquareAccentList"/>
    <dgm:cxn modelId="{6606B895-1DFA-4F4D-8E04-D40C63377B50}" type="presParOf" srcId="{65A80D75-5FB4-4030-8362-E4A097156EA7}" destId="{BB01D70F-C736-46E2-847B-FC9253E07641}" srcOrd="1" destOrd="0" presId="urn:microsoft.com/office/officeart/2008/layout/SquareAccentList"/>
    <dgm:cxn modelId="{9194652D-8B1B-4D76-8960-0CC08614855D}" type="presParOf" srcId="{65A80D75-5FB4-4030-8362-E4A097156EA7}" destId="{C6BB5AAA-DC84-468B-8845-F07C8866B35F}" srcOrd="2" destOrd="0" presId="urn:microsoft.com/office/officeart/2008/layout/SquareAccentList"/>
    <dgm:cxn modelId="{AE5A56AB-5C3F-4B34-A7B9-7571AA826603}" type="presParOf" srcId="{D4AA602C-0ED7-4685-9938-40268CA0C52B}" destId="{F240A837-A8E3-4C9F-8461-50F5D5EE0C03}" srcOrd="1" destOrd="0" presId="urn:microsoft.com/office/officeart/2008/layout/SquareAccentList"/>
    <dgm:cxn modelId="{3873C660-867C-4A52-938F-63511C82766A}" type="presParOf" srcId="{F240A837-A8E3-4C9F-8461-50F5D5EE0C03}" destId="{146C148C-E85F-45E8-A1C3-842BF4C1A2D0}" srcOrd="0" destOrd="0" presId="urn:microsoft.com/office/officeart/2008/layout/SquareAccentList"/>
    <dgm:cxn modelId="{BA0A7A82-F065-466E-965B-C85E8F71516D}" type="presParOf" srcId="{146C148C-E85F-45E8-A1C3-842BF4C1A2D0}" destId="{50C53988-AF0B-49FA-BA33-094327DBA994}" srcOrd="0" destOrd="0" presId="urn:microsoft.com/office/officeart/2008/layout/SquareAccentList"/>
    <dgm:cxn modelId="{7DC1A81B-D98E-4C98-B431-385DC4C32FD9}" type="presParOf" srcId="{146C148C-E85F-45E8-A1C3-842BF4C1A2D0}" destId="{246B46DB-EEE3-4C23-9384-1B4771631589}" srcOrd="1" destOrd="0" presId="urn:microsoft.com/office/officeart/2008/layout/SquareAccentList"/>
    <dgm:cxn modelId="{E76322F7-91FA-4579-A656-1AB600C0C251}" type="presParOf" srcId="{F240A837-A8E3-4C9F-8461-50F5D5EE0C03}" destId="{D65335B4-5A80-43A9-9DD9-368D775DC955}" srcOrd="1" destOrd="0" presId="urn:microsoft.com/office/officeart/2008/layout/SquareAccentList"/>
    <dgm:cxn modelId="{AD026E74-C1D3-4123-98BD-BBD9CF2EA609}" type="presParOf" srcId="{D65335B4-5A80-43A9-9DD9-368D775DC955}" destId="{15548668-7365-42EB-A9D4-21A63EEA416D}" srcOrd="0" destOrd="0" presId="urn:microsoft.com/office/officeart/2008/layout/SquareAccentList"/>
    <dgm:cxn modelId="{D960FF9F-D6A6-47A4-BD30-5041F7D3012A}" type="presParOf" srcId="{D65335B4-5A80-43A9-9DD9-368D775DC955}" destId="{9C83DE04-4E55-4A69-BDAE-D1501B252483}" srcOrd="1" destOrd="0" presId="urn:microsoft.com/office/officeart/2008/layout/SquareAccentList"/>
    <dgm:cxn modelId="{231C1E87-C7EF-4FFF-B86D-9637A9A6CA3E}" type="presParOf" srcId="{F240A837-A8E3-4C9F-8461-50F5D5EE0C03}" destId="{0B69AB1D-EBD9-480F-8EB8-279C7BCFE782}" srcOrd="2" destOrd="0" presId="urn:microsoft.com/office/officeart/2008/layout/SquareAccentList"/>
    <dgm:cxn modelId="{ED6545A5-8D89-4122-B178-79ADBC50CEBF}" type="presParOf" srcId="{0B69AB1D-EBD9-480F-8EB8-279C7BCFE782}" destId="{B0182EE0-188B-4D22-9197-6CCC41464A10}" srcOrd="0" destOrd="0" presId="urn:microsoft.com/office/officeart/2008/layout/SquareAccentList"/>
    <dgm:cxn modelId="{16E8B98C-858B-4677-B814-F32623B6A15F}" type="presParOf" srcId="{0B69AB1D-EBD9-480F-8EB8-279C7BCFE782}" destId="{8EDC52DB-D21F-44F3-9713-EC517637422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268BE-F827-48A3-8D75-9432156CFFA2}">
      <dsp:nvSpPr>
        <dsp:cNvPr id="0" name=""/>
        <dsp:cNvSpPr/>
      </dsp:nvSpPr>
      <dsp:spPr>
        <a:xfrm>
          <a:off x="38" y="102500"/>
          <a:ext cx="3675685" cy="604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Insider Attacks</a:t>
          </a:r>
        </a:p>
      </dsp:txBody>
      <dsp:txXfrm>
        <a:off x="38" y="102500"/>
        <a:ext cx="3675685" cy="604800"/>
      </dsp:txXfrm>
    </dsp:sp>
    <dsp:sp modelId="{C6700B2A-F4F7-4012-BB6B-699C23856F65}">
      <dsp:nvSpPr>
        <dsp:cNvPr id="0" name=""/>
        <dsp:cNvSpPr/>
      </dsp:nvSpPr>
      <dsp:spPr>
        <a:xfrm>
          <a:off x="38" y="707300"/>
          <a:ext cx="3675685" cy="2068014"/>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These involve a breach of trust from employees within an organization.</a:t>
          </a:r>
        </a:p>
      </dsp:txBody>
      <dsp:txXfrm>
        <a:off x="38" y="707300"/>
        <a:ext cx="3675685" cy="2068014"/>
      </dsp:txXfrm>
    </dsp:sp>
    <dsp:sp modelId="{2FE5F08C-E98D-46AC-BFD4-8A5586141B66}">
      <dsp:nvSpPr>
        <dsp:cNvPr id="0" name=""/>
        <dsp:cNvSpPr/>
      </dsp:nvSpPr>
      <dsp:spPr>
        <a:xfrm>
          <a:off x="4190319" y="102500"/>
          <a:ext cx="3675685" cy="604800"/>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External Attacks</a:t>
          </a:r>
        </a:p>
      </dsp:txBody>
      <dsp:txXfrm>
        <a:off x="4190319" y="102500"/>
        <a:ext cx="3675685" cy="604800"/>
      </dsp:txXfrm>
    </dsp:sp>
    <dsp:sp modelId="{8090C17B-6940-4146-9490-BFE9191BB4C0}">
      <dsp:nvSpPr>
        <dsp:cNvPr id="0" name=""/>
        <dsp:cNvSpPr/>
      </dsp:nvSpPr>
      <dsp:spPr>
        <a:xfrm>
          <a:off x="4190319" y="707300"/>
          <a:ext cx="3675685" cy="2068014"/>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These involve hackers hired by either an internal or external entity to cause harm to an individual, group of individuals or an entire organization’s reputation.</a:t>
          </a:r>
        </a:p>
      </dsp:txBody>
      <dsp:txXfrm>
        <a:off x="4190319" y="707300"/>
        <a:ext cx="3675685" cy="20680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4F9A7-FA28-47BF-A75B-3CA7B6704D68}">
      <dsp:nvSpPr>
        <dsp:cNvPr id="0" name=""/>
        <dsp:cNvSpPr/>
      </dsp:nvSpPr>
      <dsp:spPr>
        <a:xfrm>
          <a:off x="430724" y="405178"/>
          <a:ext cx="3486443" cy="1089513"/>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7964"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Handling Powered On Systems</a:t>
          </a:r>
        </a:p>
      </dsp:txBody>
      <dsp:txXfrm>
        <a:off x="430724" y="405178"/>
        <a:ext cx="3486443" cy="1089513"/>
      </dsp:txXfrm>
    </dsp:sp>
    <dsp:sp modelId="{DA445407-938D-46EF-8CD9-98F8BDC0C732}">
      <dsp:nvSpPr>
        <dsp:cNvPr id="0" name=""/>
        <dsp:cNvSpPr/>
      </dsp:nvSpPr>
      <dsp:spPr>
        <a:xfrm>
          <a:off x="285456" y="247803"/>
          <a:ext cx="762659" cy="1143989"/>
        </a:xfrm>
        <a:prstGeom prst="rect">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088F6EC-26A7-420B-B3F6-5B16740422FA}">
      <dsp:nvSpPr>
        <dsp:cNvPr id="0" name=""/>
        <dsp:cNvSpPr/>
      </dsp:nvSpPr>
      <dsp:spPr>
        <a:xfrm>
          <a:off x="4189411" y="411353"/>
          <a:ext cx="3440246" cy="1075077"/>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8186"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Handling Powered Off Systems</a:t>
          </a:r>
        </a:p>
      </dsp:txBody>
      <dsp:txXfrm>
        <a:off x="4189411" y="411353"/>
        <a:ext cx="3440246" cy="1075077"/>
      </dsp:txXfrm>
    </dsp:sp>
    <dsp:sp modelId="{A2DE1FD2-B802-47DC-9DB7-96D39644BA31}">
      <dsp:nvSpPr>
        <dsp:cNvPr id="0" name=""/>
        <dsp:cNvSpPr/>
      </dsp:nvSpPr>
      <dsp:spPr>
        <a:xfrm>
          <a:off x="4046067" y="256064"/>
          <a:ext cx="752554" cy="1128831"/>
        </a:xfrm>
        <a:prstGeom prst="rect">
          <a:avLst/>
        </a:prstGeom>
        <a:solidFill>
          <a:schemeClr val="accent5">
            <a:tint val="50000"/>
            <a:hueOff val="-1345928"/>
            <a:satOff val="-4589"/>
            <a:lumOff val="-765"/>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5406399-440A-407C-865E-DB627C7C8313}">
      <dsp:nvSpPr>
        <dsp:cNvPr id="0" name=""/>
        <dsp:cNvSpPr/>
      </dsp:nvSpPr>
      <dsp:spPr>
        <a:xfrm>
          <a:off x="7901489" y="403912"/>
          <a:ext cx="3486443" cy="1089513"/>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2532"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Handling Networked Systems</a:t>
          </a:r>
        </a:p>
      </dsp:txBody>
      <dsp:txXfrm>
        <a:off x="7901489" y="403912"/>
        <a:ext cx="3486443" cy="1089513"/>
      </dsp:txXfrm>
    </dsp:sp>
    <dsp:sp modelId="{DD702E5C-C4AA-4D3B-AE58-771A91655AE2}">
      <dsp:nvSpPr>
        <dsp:cNvPr id="0" name=""/>
        <dsp:cNvSpPr/>
      </dsp:nvSpPr>
      <dsp:spPr>
        <a:xfrm>
          <a:off x="7758558" y="249069"/>
          <a:ext cx="762659" cy="1143989"/>
        </a:xfrm>
        <a:prstGeom prst="rect">
          <a:avLst/>
        </a:prstGeom>
        <a:solidFill>
          <a:schemeClr val="accent5">
            <a:tint val="50000"/>
            <a:hueOff val="-2691856"/>
            <a:satOff val="-9179"/>
            <a:lumOff val="-1529"/>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15CE29F-83E6-4B5E-8064-42105CBC1CF9}">
      <dsp:nvSpPr>
        <dsp:cNvPr id="0" name=""/>
        <dsp:cNvSpPr/>
      </dsp:nvSpPr>
      <dsp:spPr>
        <a:xfrm>
          <a:off x="406663" y="1780063"/>
          <a:ext cx="3486443" cy="1089513"/>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2532"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Handling Open Files &amp; Startup Files</a:t>
          </a:r>
        </a:p>
      </dsp:txBody>
      <dsp:txXfrm>
        <a:off x="406663" y="1780063"/>
        <a:ext cx="3486443" cy="1089513"/>
      </dsp:txXfrm>
    </dsp:sp>
    <dsp:sp modelId="{E6BD5890-ABBA-40FA-BAB1-0DCBB4AB103F}">
      <dsp:nvSpPr>
        <dsp:cNvPr id="0" name=""/>
        <dsp:cNvSpPr/>
      </dsp:nvSpPr>
      <dsp:spPr>
        <a:xfrm>
          <a:off x="263732" y="1625221"/>
          <a:ext cx="762659" cy="1143989"/>
        </a:xfrm>
        <a:prstGeom prst="rect">
          <a:avLst/>
        </a:prstGeom>
        <a:solidFill>
          <a:schemeClr val="accent5">
            <a:tint val="50000"/>
            <a:hueOff val="-4037785"/>
            <a:satOff val="-13768"/>
            <a:lumOff val="-2294"/>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62796CA-792E-4C92-96A2-B2C2037AB6FD}">
      <dsp:nvSpPr>
        <dsp:cNvPr id="0" name=""/>
        <dsp:cNvSpPr/>
      </dsp:nvSpPr>
      <dsp:spPr>
        <a:xfrm>
          <a:off x="4164938" y="1780063"/>
          <a:ext cx="3486443" cy="1089513"/>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2532"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Properly Shutting Down Systems</a:t>
          </a:r>
        </a:p>
      </dsp:txBody>
      <dsp:txXfrm>
        <a:off x="4164938" y="1780063"/>
        <a:ext cx="3486443" cy="1089513"/>
      </dsp:txXfrm>
    </dsp:sp>
    <dsp:sp modelId="{F090D1C3-4330-439F-8C10-36C888310D47}">
      <dsp:nvSpPr>
        <dsp:cNvPr id="0" name=""/>
        <dsp:cNvSpPr/>
      </dsp:nvSpPr>
      <dsp:spPr>
        <a:xfrm>
          <a:off x="4022007" y="1625221"/>
          <a:ext cx="762659" cy="1143989"/>
        </a:xfrm>
        <a:prstGeom prst="rect">
          <a:avLst/>
        </a:prstGeom>
        <a:solidFill>
          <a:schemeClr val="accent5">
            <a:tint val="50000"/>
            <a:hueOff val="-5383712"/>
            <a:satOff val="-18358"/>
            <a:lumOff val="-3058"/>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A057E75-3306-4856-98EB-79A95602FDB6}">
      <dsp:nvSpPr>
        <dsp:cNvPr id="0" name=""/>
        <dsp:cNvSpPr/>
      </dsp:nvSpPr>
      <dsp:spPr>
        <a:xfrm>
          <a:off x="7923212" y="1780063"/>
          <a:ext cx="3486443" cy="1089513"/>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2532"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Preserving Electronic Evidence</a:t>
          </a:r>
        </a:p>
      </dsp:txBody>
      <dsp:txXfrm>
        <a:off x="7923212" y="1780063"/>
        <a:ext cx="3486443" cy="1089513"/>
      </dsp:txXfrm>
    </dsp:sp>
    <dsp:sp modelId="{D8FEE50A-09F5-4CC3-839F-0CF01743BC2B}">
      <dsp:nvSpPr>
        <dsp:cNvPr id="0" name=""/>
        <dsp:cNvSpPr/>
      </dsp:nvSpPr>
      <dsp:spPr>
        <a:xfrm>
          <a:off x="7780281" y="1625221"/>
          <a:ext cx="762659" cy="1143989"/>
        </a:xfrm>
        <a:prstGeom prst="rect">
          <a:avLst/>
        </a:prstGeom>
        <a:solidFill>
          <a:schemeClr val="accent5">
            <a:tint val="50000"/>
            <a:hueOff val="-6729641"/>
            <a:satOff val="-22947"/>
            <a:lumOff val="-382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5555F-7E9B-4AFA-B40F-4B5B3D59B53F}">
      <dsp:nvSpPr>
        <dsp:cNvPr id="0" name=""/>
        <dsp:cNvSpPr/>
      </dsp:nvSpPr>
      <dsp:spPr>
        <a:xfrm>
          <a:off x="1162242" y="577"/>
          <a:ext cx="2119769" cy="1271861"/>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Hard Drive</a:t>
          </a:r>
        </a:p>
      </dsp:txBody>
      <dsp:txXfrm>
        <a:off x="1162242" y="577"/>
        <a:ext cx="2119769" cy="1271861"/>
      </dsp:txXfrm>
    </dsp:sp>
    <dsp:sp modelId="{DA06C7B6-4A80-486E-863F-6112E7CB1CCE}">
      <dsp:nvSpPr>
        <dsp:cNvPr id="0" name=""/>
        <dsp:cNvSpPr/>
      </dsp:nvSpPr>
      <dsp:spPr>
        <a:xfrm>
          <a:off x="3493989" y="577"/>
          <a:ext cx="2119769" cy="1271861"/>
        </a:xfrm>
        <a:prstGeom prst="rect">
          <a:avLst/>
        </a:prstGeom>
        <a:solidFill>
          <a:schemeClr val="accent5">
            <a:hueOff val="-614413"/>
            <a:satOff val="-1584"/>
            <a:lumOff val="-10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Smart Card</a:t>
          </a:r>
        </a:p>
      </dsp:txBody>
      <dsp:txXfrm>
        <a:off x="3493989" y="577"/>
        <a:ext cx="2119769" cy="1271861"/>
      </dsp:txXfrm>
    </dsp:sp>
    <dsp:sp modelId="{51CD74D0-DE0A-411A-8AA8-7A0379F7E993}">
      <dsp:nvSpPr>
        <dsp:cNvPr id="0" name=""/>
        <dsp:cNvSpPr/>
      </dsp:nvSpPr>
      <dsp:spPr>
        <a:xfrm>
          <a:off x="5825735" y="577"/>
          <a:ext cx="2119769" cy="1271861"/>
        </a:xfrm>
        <a:prstGeom prst="rect">
          <a:avLst/>
        </a:prstGeom>
        <a:solidFill>
          <a:schemeClr val="accent5">
            <a:hueOff val="-1228826"/>
            <a:satOff val="-3167"/>
            <a:lumOff val="-213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Biometric Scanners</a:t>
          </a:r>
        </a:p>
      </dsp:txBody>
      <dsp:txXfrm>
        <a:off x="5825735" y="577"/>
        <a:ext cx="2119769" cy="1271861"/>
      </dsp:txXfrm>
    </dsp:sp>
    <dsp:sp modelId="{1CF4BBC5-E63B-4C9C-8693-F92B9B852DF2}">
      <dsp:nvSpPr>
        <dsp:cNvPr id="0" name=""/>
        <dsp:cNvSpPr/>
      </dsp:nvSpPr>
      <dsp:spPr>
        <a:xfrm>
          <a:off x="8157482" y="577"/>
          <a:ext cx="2119769" cy="1271861"/>
        </a:xfrm>
        <a:prstGeom prst="rect">
          <a:avLst/>
        </a:prstGeom>
        <a:solidFill>
          <a:schemeClr val="accent5">
            <a:hueOff val="-1843239"/>
            <a:satOff val="-4751"/>
            <a:lumOff val="-320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Digital Cameras</a:t>
          </a:r>
        </a:p>
      </dsp:txBody>
      <dsp:txXfrm>
        <a:off x="8157482" y="577"/>
        <a:ext cx="2119769" cy="1271861"/>
      </dsp:txXfrm>
    </dsp:sp>
    <dsp:sp modelId="{B50DA002-38B0-4EB7-B131-1B90D03BA0D3}">
      <dsp:nvSpPr>
        <dsp:cNvPr id="0" name=""/>
        <dsp:cNvSpPr/>
      </dsp:nvSpPr>
      <dsp:spPr>
        <a:xfrm>
          <a:off x="1162242" y="1484416"/>
          <a:ext cx="2119769" cy="1271861"/>
        </a:xfrm>
        <a:prstGeom prst="rect">
          <a:avLst/>
        </a:prstGeom>
        <a:solidFill>
          <a:schemeClr val="accent5">
            <a:hueOff val="-2457652"/>
            <a:satOff val="-6334"/>
            <a:lumOff val="-427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Network Devices</a:t>
          </a:r>
        </a:p>
      </dsp:txBody>
      <dsp:txXfrm>
        <a:off x="1162242" y="1484416"/>
        <a:ext cx="2119769" cy="1271861"/>
      </dsp:txXfrm>
    </dsp:sp>
    <dsp:sp modelId="{BBAE1022-F249-404F-AA11-18F8B5B1F1BA}">
      <dsp:nvSpPr>
        <dsp:cNvPr id="0" name=""/>
        <dsp:cNvSpPr/>
      </dsp:nvSpPr>
      <dsp:spPr>
        <a:xfrm>
          <a:off x="3493989" y="1484416"/>
          <a:ext cx="2119769" cy="1271861"/>
        </a:xfrm>
        <a:prstGeom prst="rect">
          <a:avLst/>
        </a:prstGeom>
        <a:solidFill>
          <a:schemeClr val="accent5">
            <a:hueOff val="-3072065"/>
            <a:satOff val="-7918"/>
            <a:lumOff val="-534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Servers &amp; End User Systems</a:t>
          </a:r>
        </a:p>
      </dsp:txBody>
      <dsp:txXfrm>
        <a:off x="3493989" y="1484416"/>
        <a:ext cx="2119769" cy="1271861"/>
      </dsp:txXfrm>
    </dsp:sp>
    <dsp:sp modelId="{FE85E8E0-5893-4A94-B14A-F5781EEFA579}">
      <dsp:nvSpPr>
        <dsp:cNvPr id="0" name=""/>
        <dsp:cNvSpPr/>
      </dsp:nvSpPr>
      <dsp:spPr>
        <a:xfrm>
          <a:off x="5825735" y="1484416"/>
          <a:ext cx="2119769" cy="1271861"/>
        </a:xfrm>
        <a:prstGeom prst="rect">
          <a:avLst/>
        </a:prstGeom>
        <a:solidFill>
          <a:schemeClr val="accent5">
            <a:hueOff val="-3686478"/>
            <a:satOff val="-9501"/>
            <a:lumOff val="-641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Printers, Scanners, &amp; Copiers</a:t>
          </a:r>
        </a:p>
      </dsp:txBody>
      <dsp:txXfrm>
        <a:off x="5825735" y="1484416"/>
        <a:ext cx="2119769" cy="1271861"/>
      </dsp:txXfrm>
    </dsp:sp>
    <dsp:sp modelId="{354DB481-5F0F-466A-8E78-AAB110D988A4}">
      <dsp:nvSpPr>
        <dsp:cNvPr id="0" name=""/>
        <dsp:cNvSpPr/>
      </dsp:nvSpPr>
      <dsp:spPr>
        <a:xfrm>
          <a:off x="8157482" y="1484416"/>
          <a:ext cx="2119769" cy="1271861"/>
        </a:xfrm>
        <a:prstGeom prst="rect">
          <a:avLst/>
        </a:prstGeom>
        <a:solidFill>
          <a:schemeClr val="accent5">
            <a:hueOff val="-4300891"/>
            <a:satOff val="-11085"/>
            <a:lumOff val="-748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Removable storage devices</a:t>
          </a:r>
        </a:p>
      </dsp:txBody>
      <dsp:txXfrm>
        <a:off x="8157482" y="1484416"/>
        <a:ext cx="2119769" cy="1271861"/>
      </dsp:txXfrm>
    </dsp:sp>
    <dsp:sp modelId="{094EC844-A27A-4E5A-B067-43BDF250044B}">
      <dsp:nvSpPr>
        <dsp:cNvPr id="0" name=""/>
        <dsp:cNvSpPr/>
      </dsp:nvSpPr>
      <dsp:spPr>
        <a:xfrm>
          <a:off x="1162242" y="2968255"/>
          <a:ext cx="2119769" cy="1271861"/>
        </a:xfrm>
        <a:prstGeom prst="rect">
          <a:avLst/>
        </a:prstGeom>
        <a:solidFill>
          <a:schemeClr val="accent5">
            <a:hueOff val="-4915304"/>
            <a:satOff val="-12668"/>
            <a:lumOff val="-855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Card Skimmers</a:t>
          </a:r>
        </a:p>
      </dsp:txBody>
      <dsp:txXfrm>
        <a:off x="1162242" y="2968255"/>
        <a:ext cx="2119769" cy="1271861"/>
      </dsp:txXfrm>
    </dsp:sp>
    <dsp:sp modelId="{4D7C811D-48BB-4E5B-97FC-44529DE4B1B9}">
      <dsp:nvSpPr>
        <dsp:cNvPr id="0" name=""/>
        <dsp:cNvSpPr/>
      </dsp:nvSpPr>
      <dsp:spPr>
        <a:xfrm>
          <a:off x="3493989" y="2968255"/>
          <a:ext cx="2119769" cy="1271861"/>
        </a:xfrm>
        <a:prstGeom prst="rect">
          <a:avLst/>
        </a:prstGeom>
        <a:solidFill>
          <a:schemeClr val="accent5">
            <a:hueOff val="-5529717"/>
            <a:satOff val="-14252"/>
            <a:lumOff val="-962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Mobile Phones</a:t>
          </a:r>
        </a:p>
      </dsp:txBody>
      <dsp:txXfrm>
        <a:off x="3493989" y="2968255"/>
        <a:ext cx="2119769" cy="1271861"/>
      </dsp:txXfrm>
    </dsp:sp>
    <dsp:sp modelId="{FF2010E0-649D-4F7A-9862-1B3E489EE040}">
      <dsp:nvSpPr>
        <dsp:cNvPr id="0" name=""/>
        <dsp:cNvSpPr/>
      </dsp:nvSpPr>
      <dsp:spPr>
        <a:xfrm>
          <a:off x="5825735" y="2968255"/>
          <a:ext cx="2119769" cy="1271861"/>
        </a:xfrm>
        <a:prstGeom prst="rect">
          <a:avLst/>
        </a:prstGeom>
        <a:solidFill>
          <a:schemeClr val="accent5">
            <a:hueOff val="-6144130"/>
            <a:satOff val="-15835"/>
            <a:lumOff val="-1069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Security Devices &amp; Systems</a:t>
          </a:r>
        </a:p>
      </dsp:txBody>
      <dsp:txXfrm>
        <a:off x="5825735" y="2968255"/>
        <a:ext cx="2119769" cy="1271861"/>
      </dsp:txXfrm>
    </dsp:sp>
    <dsp:sp modelId="{FC48C334-FFD5-4870-B03F-E700A9D8B65C}">
      <dsp:nvSpPr>
        <dsp:cNvPr id="0" name=""/>
        <dsp:cNvSpPr/>
      </dsp:nvSpPr>
      <dsp:spPr>
        <a:xfrm>
          <a:off x="8157482" y="2968255"/>
          <a:ext cx="2119769" cy="1271861"/>
        </a:xfrm>
        <a:prstGeom prst="rect">
          <a:avLst/>
        </a:prstGeom>
        <a:solidFill>
          <a:schemeClr val="accent5">
            <a:hueOff val="-6758543"/>
            <a:satOff val="-17419"/>
            <a:lumOff val="-1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Logging Applications &amp; Services</a:t>
          </a:r>
        </a:p>
      </dsp:txBody>
      <dsp:txXfrm>
        <a:off x="8157482" y="2968255"/>
        <a:ext cx="2119769" cy="127186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50A95-F851-42A6-A4D1-8685AD3031D7}">
      <dsp:nvSpPr>
        <dsp:cNvPr id="0" name=""/>
        <dsp:cNvSpPr/>
      </dsp:nvSpPr>
      <dsp:spPr>
        <a:xfrm>
          <a:off x="220848" y="603789"/>
          <a:ext cx="3243388" cy="3243388"/>
        </a:xfrm>
        <a:prstGeom prst="pie">
          <a:avLst>
            <a:gd name="adj1" fmla="val 16200000"/>
            <a:gd name="adj2" fmla="val 18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Chain Of Custody</a:t>
          </a:r>
        </a:p>
      </dsp:txBody>
      <dsp:txXfrm>
        <a:off x="1984248" y="1202271"/>
        <a:ext cx="1100435" cy="1081129"/>
      </dsp:txXfrm>
    </dsp:sp>
    <dsp:sp modelId="{392A70A2-F2A6-4C94-B746-82967B512D00}">
      <dsp:nvSpPr>
        <dsp:cNvPr id="0" name=""/>
        <dsp:cNvSpPr/>
      </dsp:nvSpPr>
      <dsp:spPr>
        <a:xfrm>
          <a:off x="225299" y="602238"/>
          <a:ext cx="3243388" cy="3243388"/>
        </a:xfrm>
        <a:prstGeom prst="pie">
          <a:avLst>
            <a:gd name="adj1" fmla="val 1800000"/>
            <a:gd name="adj2" fmla="val 900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Project </a:t>
          </a:r>
          <a:r>
            <a:rPr lang="en-US" sz="2200" kern="1200" dirty="0"/>
            <a:t>Logbook</a:t>
          </a:r>
        </a:p>
      </dsp:txBody>
      <dsp:txXfrm>
        <a:off x="1113370" y="2648662"/>
        <a:ext cx="1467247" cy="1003906"/>
      </dsp:txXfrm>
    </dsp:sp>
    <dsp:sp modelId="{958DE258-0E96-45AB-96AB-5FE22714702B}">
      <dsp:nvSpPr>
        <dsp:cNvPr id="0" name=""/>
        <dsp:cNvSpPr/>
      </dsp:nvSpPr>
      <dsp:spPr>
        <a:xfrm>
          <a:off x="225299" y="602238"/>
          <a:ext cx="3243388" cy="3243388"/>
        </a:xfrm>
        <a:prstGeom prst="pie">
          <a:avLst>
            <a:gd name="adj1" fmla="val 9000000"/>
            <a:gd name="adj2" fmla="val 1620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Evidence Tags</a:t>
          </a:r>
        </a:p>
      </dsp:txBody>
      <dsp:txXfrm>
        <a:off x="572805" y="1239333"/>
        <a:ext cx="1100435" cy="10811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C59CF-9FA2-47A8-A564-46591C8D61C4}">
      <dsp:nvSpPr>
        <dsp:cNvPr id="0" name=""/>
        <dsp:cNvSpPr/>
      </dsp:nvSpPr>
      <dsp:spPr>
        <a:xfrm>
          <a:off x="0" y="57452"/>
          <a:ext cx="10515599"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Select the appropriate resources (tools) for finding the evidence.</a:t>
          </a:r>
        </a:p>
      </dsp:txBody>
      <dsp:txXfrm>
        <a:off x="44602" y="102054"/>
        <a:ext cx="10426395" cy="824474"/>
      </dsp:txXfrm>
    </dsp:sp>
    <dsp:sp modelId="{B172FBDB-69EE-4787-92E3-8C9B1BB56971}">
      <dsp:nvSpPr>
        <dsp:cNvPr id="0" name=""/>
        <dsp:cNvSpPr/>
      </dsp:nvSpPr>
      <dsp:spPr>
        <a:xfrm>
          <a:off x="0" y="1037370"/>
          <a:ext cx="10515599" cy="91367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 not perform any action on the target system that could modify or delete the evidence. Instead, always work on a reliable duplicate of the system.</a:t>
          </a:r>
          <a:endParaRPr lang="en-US" sz="2300" kern="1200" dirty="0"/>
        </a:p>
      </dsp:txBody>
      <dsp:txXfrm>
        <a:off x="44602" y="1081972"/>
        <a:ext cx="10426395" cy="824474"/>
      </dsp:txXfrm>
    </dsp:sp>
    <dsp:sp modelId="{A48F58C5-15A6-431C-9378-5092AD5D4839}">
      <dsp:nvSpPr>
        <dsp:cNvPr id="0" name=""/>
        <dsp:cNvSpPr/>
      </dsp:nvSpPr>
      <dsp:spPr>
        <a:xfrm>
          <a:off x="0" y="2017289"/>
          <a:ext cx="10515599" cy="91367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Ensure that the storage device used for duplication and preservation is forensically clean.</a:t>
          </a:r>
          <a:endParaRPr lang="en-US" sz="2300" kern="1200" dirty="0"/>
        </a:p>
      </dsp:txBody>
      <dsp:txXfrm>
        <a:off x="44602" y="2061891"/>
        <a:ext cx="10426395" cy="824474"/>
      </dsp:txXfrm>
    </dsp:sp>
    <dsp:sp modelId="{2D3B5791-E8C5-43F0-AB3E-A9F9F7668163}">
      <dsp:nvSpPr>
        <dsp:cNvPr id="0" name=""/>
        <dsp:cNvSpPr/>
      </dsp:nvSpPr>
      <dsp:spPr>
        <a:xfrm>
          <a:off x="0" y="2997208"/>
          <a:ext cx="10515599"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Always make use of write blockers for protecting and securing the original evidence during the imaging process.</a:t>
          </a:r>
          <a:endParaRPr lang="en-US" sz="2300" kern="1200" dirty="0"/>
        </a:p>
      </dsp:txBody>
      <dsp:txXfrm>
        <a:off x="44602" y="3041810"/>
        <a:ext cx="10426395" cy="8244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B238B-6320-4320-8A8A-9242F75A3A8D}">
      <dsp:nvSpPr>
        <dsp:cNvPr id="0" name=""/>
        <dsp:cNvSpPr/>
      </dsp:nvSpPr>
      <dsp:spPr>
        <a:xfrm>
          <a:off x="0" y="332820"/>
          <a:ext cx="11673386" cy="152144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5984" tIns="437388" rIns="9059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The data which gets lost every time the device gets powered off.</a:t>
          </a:r>
        </a:p>
        <a:p>
          <a:pPr marL="228600" lvl="1" indent="-228600" algn="l" defTabSz="933450">
            <a:lnSpc>
              <a:spcPct val="90000"/>
            </a:lnSpc>
            <a:spcBef>
              <a:spcPct val="0"/>
            </a:spcBef>
            <a:spcAft>
              <a:spcPct val="15000"/>
            </a:spcAft>
            <a:buChar char="•"/>
          </a:pPr>
          <a:r>
            <a:rPr lang="en-US" sz="2100" kern="1200" dirty="0"/>
            <a:t>System files, open files, process information, logged-on users, network information, clipboard contents, process memory, service information, command history, etc.   </a:t>
          </a:r>
        </a:p>
      </dsp:txBody>
      <dsp:txXfrm>
        <a:off x="0" y="332820"/>
        <a:ext cx="11673386" cy="1521449"/>
      </dsp:txXfrm>
    </dsp:sp>
    <dsp:sp modelId="{71A56A1D-27C2-4A7A-A78A-BB9797F32F64}">
      <dsp:nvSpPr>
        <dsp:cNvPr id="0" name=""/>
        <dsp:cNvSpPr/>
      </dsp:nvSpPr>
      <dsp:spPr>
        <a:xfrm>
          <a:off x="583669" y="22860"/>
          <a:ext cx="8171370"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858" tIns="0" rIns="308858" bIns="0" numCol="1" spcCol="1270" anchor="ctr" anchorCtr="0">
          <a:noAutofit/>
        </a:bodyPr>
        <a:lstStyle/>
        <a:p>
          <a:pPr marL="0" lvl="0" indent="0" algn="l" defTabSz="933450">
            <a:lnSpc>
              <a:spcPct val="90000"/>
            </a:lnSpc>
            <a:spcBef>
              <a:spcPct val="0"/>
            </a:spcBef>
            <a:spcAft>
              <a:spcPct val="35000"/>
            </a:spcAft>
            <a:buNone/>
          </a:pPr>
          <a:r>
            <a:rPr lang="en-US" sz="2100" kern="1200" dirty="0"/>
            <a:t>Volatile Data</a:t>
          </a:r>
        </a:p>
      </dsp:txBody>
      <dsp:txXfrm>
        <a:off x="613931" y="53122"/>
        <a:ext cx="8110846" cy="559396"/>
      </dsp:txXfrm>
    </dsp:sp>
    <dsp:sp modelId="{B86A31F1-2934-4CD6-9B34-91CC6BA6E21E}">
      <dsp:nvSpPr>
        <dsp:cNvPr id="0" name=""/>
        <dsp:cNvSpPr/>
      </dsp:nvSpPr>
      <dsp:spPr>
        <a:xfrm>
          <a:off x="0" y="2277630"/>
          <a:ext cx="11673386" cy="181912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5984" tIns="437388" rIns="9059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Persistent data that is stored on secondary memory devices such as SSD, HDD, Memory cards, USB (Flash Drive). </a:t>
          </a:r>
        </a:p>
        <a:p>
          <a:pPr marL="228600" lvl="1" indent="-228600" algn="l" defTabSz="933450">
            <a:lnSpc>
              <a:spcPct val="90000"/>
            </a:lnSpc>
            <a:spcBef>
              <a:spcPct val="0"/>
            </a:spcBef>
            <a:spcAft>
              <a:spcPct val="15000"/>
            </a:spcAft>
            <a:buChar char="•"/>
          </a:pPr>
          <a:r>
            <a:rPr lang="en-US" sz="2100" kern="1200" dirty="0"/>
            <a:t>Hidden files, swap space, index.dat files, unused partitions, registry settings, event logs, etc.</a:t>
          </a:r>
        </a:p>
      </dsp:txBody>
      <dsp:txXfrm>
        <a:off x="0" y="2277630"/>
        <a:ext cx="11673386" cy="1819125"/>
      </dsp:txXfrm>
    </dsp:sp>
    <dsp:sp modelId="{672160BB-8C4F-4D9F-8BC6-8CD84AD0ABEB}">
      <dsp:nvSpPr>
        <dsp:cNvPr id="0" name=""/>
        <dsp:cNvSpPr/>
      </dsp:nvSpPr>
      <dsp:spPr>
        <a:xfrm>
          <a:off x="583669" y="1967670"/>
          <a:ext cx="8171370"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8858" tIns="0" rIns="308858" bIns="0" numCol="1" spcCol="1270" anchor="ctr" anchorCtr="0">
          <a:noAutofit/>
        </a:bodyPr>
        <a:lstStyle/>
        <a:p>
          <a:pPr marL="0" lvl="0" indent="0" algn="l" defTabSz="933450">
            <a:lnSpc>
              <a:spcPct val="90000"/>
            </a:lnSpc>
            <a:spcBef>
              <a:spcPct val="0"/>
            </a:spcBef>
            <a:spcAft>
              <a:spcPct val="35000"/>
            </a:spcAft>
            <a:buNone/>
          </a:pPr>
          <a:r>
            <a:rPr lang="en-US" sz="2100" kern="1200" dirty="0"/>
            <a:t>Non-Volatile Data</a:t>
          </a:r>
        </a:p>
      </dsp:txBody>
      <dsp:txXfrm>
        <a:off x="613931" y="1997932"/>
        <a:ext cx="8110846" cy="55939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4AE3A-F8A5-42A6-A674-6A93FA9C7C5C}">
      <dsp:nvSpPr>
        <dsp:cNvPr id="0" name=""/>
        <dsp:cNvSpPr/>
      </dsp:nvSpPr>
      <dsp:spPr>
        <a:xfrm>
          <a:off x="340199" y="0"/>
          <a:ext cx="851070" cy="851070"/>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F6FC7A9-B7C7-4DD5-8434-392621991983}">
      <dsp:nvSpPr>
        <dsp:cNvPr id="0" name=""/>
        <dsp:cNvSpPr/>
      </dsp:nvSpPr>
      <dsp:spPr>
        <a:xfrm>
          <a:off x="425306" y="85107"/>
          <a:ext cx="680856" cy="680856"/>
        </a:xfrm>
        <a:prstGeom prst="chord">
          <a:avLst>
            <a:gd name="adj1" fmla="val 1168272"/>
            <a:gd name="adj2" fmla="val 963172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9E4CC25-AFF2-4B97-90CB-03F94FA28356}">
      <dsp:nvSpPr>
        <dsp:cNvPr id="0" name=""/>
        <dsp:cNvSpPr/>
      </dsp:nvSpPr>
      <dsp:spPr>
        <a:xfrm>
          <a:off x="1368575" y="851070"/>
          <a:ext cx="2517749" cy="358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889000">
            <a:lnSpc>
              <a:spcPct val="90000"/>
            </a:lnSpc>
            <a:spcBef>
              <a:spcPct val="0"/>
            </a:spcBef>
            <a:spcAft>
              <a:spcPct val="35000"/>
            </a:spcAft>
            <a:buNone/>
          </a:pPr>
          <a:r>
            <a:rPr lang="en-US" sz="2000" kern="1200" dirty="0"/>
            <a:t>Databases</a:t>
          </a:r>
        </a:p>
        <a:p>
          <a:pPr marL="0" lvl="0" indent="0" algn="l" defTabSz="889000">
            <a:lnSpc>
              <a:spcPct val="90000"/>
            </a:lnSpc>
            <a:spcBef>
              <a:spcPct val="0"/>
            </a:spcBef>
            <a:spcAft>
              <a:spcPct val="35000"/>
            </a:spcAft>
            <a:buNone/>
          </a:pPr>
          <a:r>
            <a:rPr lang="en-US" sz="2000" kern="1200" dirty="0"/>
            <a:t>Media Files (Image, Audio, Video, etc.)</a:t>
          </a:r>
        </a:p>
        <a:p>
          <a:pPr marL="0" lvl="0" indent="0" algn="l" defTabSz="889000">
            <a:lnSpc>
              <a:spcPct val="90000"/>
            </a:lnSpc>
            <a:spcBef>
              <a:spcPct val="0"/>
            </a:spcBef>
            <a:spcAft>
              <a:spcPct val="35000"/>
            </a:spcAft>
            <a:buNone/>
          </a:pPr>
          <a:r>
            <a:rPr lang="en-US" sz="2000" kern="1200" dirty="0"/>
            <a:t>Documents (Text, Presentation, Spreadsheet, PDF, etc.)</a:t>
          </a:r>
        </a:p>
        <a:p>
          <a:pPr marL="0" lvl="0" indent="0" algn="l" defTabSz="889000">
            <a:lnSpc>
              <a:spcPct val="90000"/>
            </a:lnSpc>
            <a:spcBef>
              <a:spcPct val="0"/>
            </a:spcBef>
            <a:spcAft>
              <a:spcPct val="35000"/>
            </a:spcAft>
            <a:buNone/>
          </a:pPr>
          <a:r>
            <a:rPr lang="en-US" sz="2000" kern="1200" dirty="0"/>
            <a:t>Internet Bookmarks &amp; Address Books</a:t>
          </a:r>
        </a:p>
      </dsp:txBody>
      <dsp:txXfrm>
        <a:off x="1368575" y="851070"/>
        <a:ext cx="2517749" cy="3581587"/>
      </dsp:txXfrm>
    </dsp:sp>
    <dsp:sp modelId="{2B0347B5-83D5-475B-A48B-CCB51E74DA86}">
      <dsp:nvSpPr>
        <dsp:cNvPr id="0" name=""/>
        <dsp:cNvSpPr/>
      </dsp:nvSpPr>
      <dsp:spPr>
        <a:xfrm>
          <a:off x="1368575" y="0"/>
          <a:ext cx="2517749" cy="85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t>User Created Files</a:t>
          </a:r>
        </a:p>
      </dsp:txBody>
      <dsp:txXfrm>
        <a:off x="1368575" y="0"/>
        <a:ext cx="2517749" cy="851070"/>
      </dsp:txXfrm>
    </dsp:sp>
    <dsp:sp modelId="{22461686-DD32-4083-B917-9383B2A2CFE2}">
      <dsp:nvSpPr>
        <dsp:cNvPr id="0" name=""/>
        <dsp:cNvSpPr/>
      </dsp:nvSpPr>
      <dsp:spPr>
        <a:xfrm>
          <a:off x="4063631" y="0"/>
          <a:ext cx="851070" cy="851070"/>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28CB1C8-4815-4955-8187-A5AC10F0F930}">
      <dsp:nvSpPr>
        <dsp:cNvPr id="0" name=""/>
        <dsp:cNvSpPr/>
      </dsp:nvSpPr>
      <dsp:spPr>
        <a:xfrm>
          <a:off x="4148738" y="85107"/>
          <a:ext cx="680856" cy="680856"/>
        </a:xfrm>
        <a:prstGeom prst="chord">
          <a:avLst>
            <a:gd name="adj1" fmla="val 20431728"/>
            <a:gd name="adj2" fmla="val 11968272"/>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549BD69-39B4-487C-94EA-CED717D232FE}">
      <dsp:nvSpPr>
        <dsp:cNvPr id="0" name=""/>
        <dsp:cNvSpPr/>
      </dsp:nvSpPr>
      <dsp:spPr>
        <a:xfrm>
          <a:off x="5092008" y="851070"/>
          <a:ext cx="2517749" cy="358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889000">
            <a:lnSpc>
              <a:spcPct val="90000"/>
            </a:lnSpc>
            <a:spcBef>
              <a:spcPct val="0"/>
            </a:spcBef>
            <a:spcAft>
              <a:spcPct val="35000"/>
            </a:spcAft>
            <a:buNone/>
          </a:pPr>
          <a:r>
            <a:rPr lang="en-US" sz="2000" kern="1200" dirty="0"/>
            <a:t>Compressed Files</a:t>
          </a:r>
        </a:p>
        <a:p>
          <a:pPr marL="0" lvl="0" indent="0" algn="l" defTabSz="889000">
            <a:lnSpc>
              <a:spcPct val="90000"/>
            </a:lnSpc>
            <a:spcBef>
              <a:spcPct val="0"/>
            </a:spcBef>
            <a:spcAft>
              <a:spcPct val="35000"/>
            </a:spcAft>
            <a:buNone/>
          </a:pPr>
          <a:r>
            <a:rPr lang="en-US" sz="2000" kern="1200" dirty="0"/>
            <a:t>Encrypted Files (Password Protected)</a:t>
          </a:r>
        </a:p>
        <a:p>
          <a:pPr marL="0" lvl="0" indent="0" algn="l" defTabSz="889000">
            <a:lnSpc>
              <a:spcPct val="90000"/>
            </a:lnSpc>
            <a:spcBef>
              <a:spcPct val="0"/>
            </a:spcBef>
            <a:spcAft>
              <a:spcPct val="35000"/>
            </a:spcAft>
            <a:buNone/>
          </a:pPr>
          <a:r>
            <a:rPr lang="en-US" sz="2000" kern="1200" dirty="0"/>
            <a:t>Hidden Files </a:t>
          </a:r>
        </a:p>
        <a:p>
          <a:pPr marL="0" lvl="0" indent="0" algn="l" defTabSz="889000">
            <a:lnSpc>
              <a:spcPct val="90000"/>
            </a:lnSpc>
            <a:spcBef>
              <a:spcPct val="0"/>
            </a:spcBef>
            <a:spcAft>
              <a:spcPct val="35000"/>
            </a:spcAft>
            <a:buNone/>
          </a:pPr>
          <a:r>
            <a:rPr lang="en-US" sz="2000" kern="1200" dirty="0"/>
            <a:t>Files with name/extension mismatch</a:t>
          </a:r>
        </a:p>
        <a:p>
          <a:pPr marL="0" lvl="0" indent="0" algn="l" defTabSz="889000">
            <a:lnSpc>
              <a:spcPct val="90000"/>
            </a:lnSpc>
            <a:spcBef>
              <a:spcPct val="0"/>
            </a:spcBef>
            <a:spcAft>
              <a:spcPct val="35000"/>
            </a:spcAft>
            <a:buNone/>
          </a:pPr>
          <a:r>
            <a:rPr lang="en-US" sz="2000" kern="1200" dirty="0"/>
            <a:t>Steganography</a:t>
          </a:r>
        </a:p>
      </dsp:txBody>
      <dsp:txXfrm>
        <a:off x="5092008" y="851070"/>
        <a:ext cx="2517749" cy="3581587"/>
      </dsp:txXfrm>
    </dsp:sp>
    <dsp:sp modelId="{C994DB1D-4258-46C6-B8CB-B32564169464}">
      <dsp:nvSpPr>
        <dsp:cNvPr id="0" name=""/>
        <dsp:cNvSpPr/>
      </dsp:nvSpPr>
      <dsp:spPr>
        <a:xfrm>
          <a:off x="5092008" y="0"/>
          <a:ext cx="2517749" cy="85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t>User Protected Files</a:t>
          </a:r>
        </a:p>
      </dsp:txBody>
      <dsp:txXfrm>
        <a:off x="5092008" y="0"/>
        <a:ext cx="2517749" cy="851070"/>
      </dsp:txXfrm>
    </dsp:sp>
    <dsp:sp modelId="{070A37C0-B33A-4ED2-8D8B-CE49AEE5490A}">
      <dsp:nvSpPr>
        <dsp:cNvPr id="0" name=""/>
        <dsp:cNvSpPr/>
      </dsp:nvSpPr>
      <dsp:spPr>
        <a:xfrm>
          <a:off x="7787064" y="0"/>
          <a:ext cx="851070" cy="851070"/>
        </a:xfrm>
        <a:prstGeom prst="ellipse">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DEC77B6-8A12-463D-A6BB-C6F44B1ECE48}">
      <dsp:nvSpPr>
        <dsp:cNvPr id="0" name=""/>
        <dsp:cNvSpPr/>
      </dsp:nvSpPr>
      <dsp:spPr>
        <a:xfrm>
          <a:off x="7872171" y="85107"/>
          <a:ext cx="680856" cy="680856"/>
        </a:xfrm>
        <a:prstGeom prst="chord">
          <a:avLst>
            <a:gd name="adj1" fmla="val 16200000"/>
            <a:gd name="adj2" fmla="val 1620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E71CF8B-4ABC-4521-B040-F2DA5B40BDD5}">
      <dsp:nvSpPr>
        <dsp:cNvPr id="0" name=""/>
        <dsp:cNvSpPr/>
      </dsp:nvSpPr>
      <dsp:spPr>
        <a:xfrm>
          <a:off x="8815441" y="851070"/>
          <a:ext cx="2517749" cy="358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889000">
            <a:lnSpc>
              <a:spcPct val="90000"/>
            </a:lnSpc>
            <a:spcBef>
              <a:spcPct val="0"/>
            </a:spcBef>
            <a:spcAft>
              <a:spcPct val="35000"/>
            </a:spcAft>
            <a:buNone/>
          </a:pPr>
          <a:r>
            <a:rPr lang="en-US" sz="2000" kern="1200" dirty="0"/>
            <a:t>Log Files</a:t>
          </a:r>
        </a:p>
        <a:p>
          <a:pPr marL="0" lvl="0" indent="0" algn="l" defTabSz="889000">
            <a:lnSpc>
              <a:spcPct val="90000"/>
            </a:lnSpc>
            <a:spcBef>
              <a:spcPct val="0"/>
            </a:spcBef>
            <a:spcAft>
              <a:spcPct val="35000"/>
            </a:spcAft>
            <a:buNone/>
          </a:pPr>
          <a:r>
            <a:rPr lang="en-US" sz="2000" kern="1200" dirty="0"/>
            <a:t>Configuration Files</a:t>
          </a:r>
        </a:p>
        <a:p>
          <a:pPr marL="0" lvl="0" indent="0" algn="l" defTabSz="889000">
            <a:lnSpc>
              <a:spcPct val="90000"/>
            </a:lnSpc>
            <a:spcBef>
              <a:spcPct val="0"/>
            </a:spcBef>
            <a:spcAft>
              <a:spcPct val="35000"/>
            </a:spcAft>
            <a:buNone/>
          </a:pPr>
          <a:r>
            <a:rPr lang="en-US" sz="2000" kern="1200" dirty="0"/>
            <a:t>Cookies</a:t>
          </a:r>
        </a:p>
        <a:p>
          <a:pPr marL="0" lvl="0" indent="0" algn="l" defTabSz="889000">
            <a:lnSpc>
              <a:spcPct val="90000"/>
            </a:lnSpc>
            <a:spcBef>
              <a:spcPct val="0"/>
            </a:spcBef>
            <a:spcAft>
              <a:spcPct val="35000"/>
            </a:spcAft>
            <a:buNone/>
          </a:pPr>
          <a:r>
            <a:rPr lang="en-US" sz="2000" kern="1200" dirty="0"/>
            <a:t>System Files</a:t>
          </a:r>
        </a:p>
        <a:p>
          <a:pPr marL="0" lvl="0" indent="0" algn="l" defTabSz="889000">
            <a:lnSpc>
              <a:spcPct val="90000"/>
            </a:lnSpc>
            <a:spcBef>
              <a:spcPct val="0"/>
            </a:spcBef>
            <a:spcAft>
              <a:spcPct val="35000"/>
            </a:spcAft>
            <a:buNone/>
          </a:pPr>
          <a:r>
            <a:rPr lang="en-US" sz="2000" kern="1200" dirty="0"/>
            <a:t>Temporary Files</a:t>
          </a:r>
        </a:p>
        <a:p>
          <a:pPr marL="0" lvl="0" indent="0" algn="l" defTabSz="889000">
            <a:lnSpc>
              <a:spcPct val="90000"/>
            </a:lnSpc>
            <a:spcBef>
              <a:spcPct val="0"/>
            </a:spcBef>
            <a:spcAft>
              <a:spcPct val="35000"/>
            </a:spcAft>
            <a:buNone/>
          </a:pPr>
          <a:r>
            <a:rPr lang="en-US" sz="2000" kern="1200" dirty="0"/>
            <a:t>History Files</a:t>
          </a:r>
        </a:p>
        <a:p>
          <a:pPr marL="0" lvl="0" indent="0" algn="l" defTabSz="889000">
            <a:lnSpc>
              <a:spcPct val="90000"/>
            </a:lnSpc>
            <a:spcBef>
              <a:spcPct val="0"/>
            </a:spcBef>
            <a:spcAft>
              <a:spcPct val="35000"/>
            </a:spcAft>
            <a:buNone/>
          </a:pPr>
          <a:r>
            <a:rPr lang="en-US" sz="2000" kern="1200" dirty="0"/>
            <a:t>Backup Files</a:t>
          </a:r>
        </a:p>
        <a:p>
          <a:pPr marL="0" lvl="0" indent="0" algn="l" defTabSz="889000">
            <a:lnSpc>
              <a:spcPct val="90000"/>
            </a:lnSpc>
            <a:spcBef>
              <a:spcPct val="0"/>
            </a:spcBef>
            <a:spcAft>
              <a:spcPct val="35000"/>
            </a:spcAft>
            <a:buNone/>
          </a:pPr>
          <a:r>
            <a:rPr lang="en-US" sz="2000" kern="1200" dirty="0"/>
            <a:t>Printer Spool Files</a:t>
          </a:r>
        </a:p>
        <a:p>
          <a:pPr marL="0" lvl="0" indent="0" algn="l" defTabSz="889000">
            <a:lnSpc>
              <a:spcPct val="90000"/>
            </a:lnSpc>
            <a:spcBef>
              <a:spcPct val="0"/>
            </a:spcBef>
            <a:spcAft>
              <a:spcPct val="35000"/>
            </a:spcAft>
            <a:buNone/>
          </a:pPr>
          <a:endParaRPr lang="en-US" sz="2000" kern="1200" dirty="0"/>
        </a:p>
      </dsp:txBody>
      <dsp:txXfrm>
        <a:off x="8815441" y="851070"/>
        <a:ext cx="2517749" cy="3581587"/>
      </dsp:txXfrm>
    </dsp:sp>
    <dsp:sp modelId="{C1D86FA0-62CE-4227-94F5-9E0101771084}">
      <dsp:nvSpPr>
        <dsp:cNvPr id="0" name=""/>
        <dsp:cNvSpPr/>
      </dsp:nvSpPr>
      <dsp:spPr>
        <a:xfrm>
          <a:off x="8815441" y="0"/>
          <a:ext cx="2517749" cy="85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t>System Generated Files</a:t>
          </a:r>
        </a:p>
      </dsp:txBody>
      <dsp:txXfrm>
        <a:off x="8815441" y="0"/>
        <a:ext cx="2517749" cy="85107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6613B-D837-4824-ADFE-A6034EF981AF}">
      <dsp:nvSpPr>
        <dsp:cNvPr id="0" name=""/>
        <dsp:cNvSpPr/>
      </dsp:nvSpPr>
      <dsp:spPr>
        <a:xfrm>
          <a:off x="674867" y="3477"/>
          <a:ext cx="3226141" cy="193568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Admissible</a:t>
          </a:r>
        </a:p>
        <a:p>
          <a:pPr marL="228600" lvl="1" indent="-228600" algn="l" defTabSz="933450">
            <a:lnSpc>
              <a:spcPct val="90000"/>
            </a:lnSpc>
            <a:spcBef>
              <a:spcPct val="0"/>
            </a:spcBef>
            <a:spcAft>
              <a:spcPct val="15000"/>
            </a:spcAft>
            <a:buChar char="•"/>
          </a:pPr>
          <a:r>
            <a:rPr lang="en-US" sz="2100" kern="1200" dirty="0"/>
            <a:t>Evidence must be related to the fact being proved.</a:t>
          </a:r>
        </a:p>
      </dsp:txBody>
      <dsp:txXfrm>
        <a:off x="674867" y="3477"/>
        <a:ext cx="3226141" cy="1935684"/>
      </dsp:txXfrm>
    </dsp:sp>
    <dsp:sp modelId="{189ABAD3-CDFC-4934-BF76-E3A26863ABDC}">
      <dsp:nvSpPr>
        <dsp:cNvPr id="0" name=""/>
        <dsp:cNvSpPr/>
      </dsp:nvSpPr>
      <dsp:spPr>
        <a:xfrm>
          <a:off x="4223623" y="3477"/>
          <a:ext cx="3226141" cy="1935684"/>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Authentic</a:t>
          </a:r>
        </a:p>
        <a:p>
          <a:pPr marL="228600" lvl="1" indent="-228600" algn="l" defTabSz="933450">
            <a:lnSpc>
              <a:spcPct val="90000"/>
            </a:lnSpc>
            <a:spcBef>
              <a:spcPct val="0"/>
            </a:spcBef>
            <a:spcAft>
              <a:spcPct val="15000"/>
            </a:spcAft>
            <a:buChar char="•"/>
          </a:pPr>
          <a:r>
            <a:rPr lang="en-US" sz="2100" kern="1200" dirty="0"/>
            <a:t>Evidence must be real and must be related to the incident in a proper way.</a:t>
          </a:r>
        </a:p>
      </dsp:txBody>
      <dsp:txXfrm>
        <a:off x="4223623" y="3477"/>
        <a:ext cx="3226141" cy="1935684"/>
      </dsp:txXfrm>
    </dsp:sp>
    <dsp:sp modelId="{76FC4851-C43E-4F54-B345-BB081171262C}">
      <dsp:nvSpPr>
        <dsp:cNvPr id="0" name=""/>
        <dsp:cNvSpPr/>
      </dsp:nvSpPr>
      <dsp:spPr>
        <a:xfrm>
          <a:off x="7772378" y="3477"/>
          <a:ext cx="3226141" cy="1935684"/>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Complete</a:t>
          </a:r>
        </a:p>
        <a:p>
          <a:pPr marL="228600" lvl="1" indent="-228600" algn="l" defTabSz="933450">
            <a:lnSpc>
              <a:spcPct val="90000"/>
            </a:lnSpc>
            <a:spcBef>
              <a:spcPct val="0"/>
            </a:spcBef>
            <a:spcAft>
              <a:spcPct val="15000"/>
            </a:spcAft>
            <a:buChar char="•"/>
          </a:pPr>
          <a:r>
            <a:rPr lang="en-IN" sz="2100" kern="1200" dirty="0"/>
            <a:t>	</a:t>
          </a:r>
          <a:endParaRPr lang="en-US" sz="2100" kern="1200" dirty="0"/>
        </a:p>
      </dsp:txBody>
      <dsp:txXfrm>
        <a:off x="7772378" y="3477"/>
        <a:ext cx="3226141" cy="1935684"/>
      </dsp:txXfrm>
    </dsp:sp>
    <dsp:sp modelId="{751EA937-F0C7-4A70-A9B6-79AF47313D39}">
      <dsp:nvSpPr>
        <dsp:cNvPr id="0" name=""/>
        <dsp:cNvSpPr/>
      </dsp:nvSpPr>
      <dsp:spPr>
        <a:xfrm>
          <a:off x="2449245" y="2261776"/>
          <a:ext cx="3226141" cy="1935684"/>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Reliable</a:t>
          </a:r>
        </a:p>
        <a:p>
          <a:pPr marL="228600" lvl="1" indent="-228600" algn="l" defTabSz="933450">
            <a:lnSpc>
              <a:spcPct val="90000"/>
            </a:lnSpc>
            <a:spcBef>
              <a:spcPct val="0"/>
            </a:spcBef>
            <a:spcAft>
              <a:spcPct val="15000"/>
            </a:spcAft>
            <a:buChar char="•"/>
          </a:pPr>
          <a:r>
            <a:rPr lang="en-US" sz="2100" kern="1200" dirty="0"/>
            <a:t>There must be no doubt about the authenticity or veracity of the evidence.</a:t>
          </a:r>
        </a:p>
      </dsp:txBody>
      <dsp:txXfrm>
        <a:off x="2449245" y="2261776"/>
        <a:ext cx="3226141" cy="1935684"/>
      </dsp:txXfrm>
    </dsp:sp>
    <dsp:sp modelId="{2E6E4847-FCF3-4A32-9C92-5D7D50E86ED9}">
      <dsp:nvSpPr>
        <dsp:cNvPr id="0" name=""/>
        <dsp:cNvSpPr/>
      </dsp:nvSpPr>
      <dsp:spPr>
        <a:xfrm>
          <a:off x="5998001" y="2261776"/>
          <a:ext cx="3226141" cy="193568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Believable</a:t>
          </a:r>
        </a:p>
        <a:p>
          <a:pPr marL="228600" lvl="1" indent="-228600" algn="l" defTabSz="933450">
            <a:lnSpc>
              <a:spcPct val="90000"/>
            </a:lnSpc>
            <a:spcBef>
              <a:spcPct val="0"/>
            </a:spcBef>
            <a:spcAft>
              <a:spcPct val="15000"/>
            </a:spcAft>
            <a:buChar char="•"/>
          </a:pPr>
          <a:r>
            <a:rPr lang="en-US" sz="2100" kern="1200" dirty="0"/>
            <a:t>Evidence must be clear and understandable by the judges.</a:t>
          </a:r>
        </a:p>
      </dsp:txBody>
      <dsp:txXfrm>
        <a:off x="5998001" y="2261776"/>
        <a:ext cx="3226141" cy="193568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6F436-1B20-4CA5-9E3D-2148E6DF3378}">
      <dsp:nvSpPr>
        <dsp:cNvPr id="0" name=""/>
        <dsp:cNvSpPr/>
      </dsp:nvSpPr>
      <dsp:spPr>
        <a:xfrm>
          <a:off x="304569" y="221172"/>
          <a:ext cx="4865107" cy="1520346"/>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978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File content analysis for data usage details</a:t>
          </a:r>
          <a:endParaRPr lang="en-US" sz="2400" kern="1200" dirty="0"/>
        </a:p>
      </dsp:txBody>
      <dsp:txXfrm>
        <a:off x="304569" y="221172"/>
        <a:ext cx="4865107" cy="1520346"/>
      </dsp:txXfrm>
    </dsp:sp>
    <dsp:sp modelId="{78151949-49DF-4D51-993D-1E659D71F14C}">
      <dsp:nvSpPr>
        <dsp:cNvPr id="0" name=""/>
        <dsp:cNvSpPr/>
      </dsp:nvSpPr>
      <dsp:spPr>
        <a:xfrm>
          <a:off x="101856" y="1566"/>
          <a:ext cx="1064242" cy="1596363"/>
        </a:xfrm>
        <a:prstGeom prst="rect">
          <a:avLst/>
        </a:prstGeom>
        <a:solidFill>
          <a:schemeClr val="accent5">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F008823-E4D7-4FAE-8F55-718A1118445D}">
      <dsp:nvSpPr>
        <dsp:cNvPr id="0" name=""/>
        <dsp:cNvSpPr/>
      </dsp:nvSpPr>
      <dsp:spPr>
        <a:xfrm>
          <a:off x="5548634" y="221172"/>
          <a:ext cx="4865107" cy="1520346"/>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978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MAC (Modified, Accessed, Created) details for files and associated users</a:t>
          </a:r>
        </a:p>
      </dsp:txBody>
      <dsp:txXfrm>
        <a:off x="5548634" y="221172"/>
        <a:ext cx="4865107" cy="1520346"/>
      </dsp:txXfrm>
    </dsp:sp>
    <dsp:sp modelId="{BCB2C227-A8A6-4A57-BABC-2D263C47B5A7}">
      <dsp:nvSpPr>
        <dsp:cNvPr id="0" name=""/>
        <dsp:cNvSpPr/>
      </dsp:nvSpPr>
      <dsp:spPr>
        <a:xfrm>
          <a:off x="5345921" y="1566"/>
          <a:ext cx="1064242" cy="1596363"/>
        </a:xfrm>
        <a:prstGeom prst="rect">
          <a:avLst/>
        </a:prstGeom>
        <a:solidFill>
          <a:schemeClr val="accent5">
            <a:tint val="50000"/>
            <a:hueOff val="-2243214"/>
            <a:satOff val="-7649"/>
            <a:lumOff val="-1274"/>
            <a:alphaOff val="0"/>
          </a:schemeClr>
        </a:solidFill>
        <a:ln>
          <a:noFill/>
        </a:ln>
        <a:effectLst/>
      </dsp:spPr>
      <dsp:style>
        <a:lnRef idx="0">
          <a:scrgbClr r="0" g="0" b="0"/>
        </a:lnRef>
        <a:fillRef idx="1">
          <a:scrgbClr r="0" g="0" b="0"/>
        </a:fillRef>
        <a:effectRef idx="2">
          <a:scrgbClr r="0" g="0" b="0"/>
        </a:effectRef>
        <a:fontRef idx="minor"/>
      </dsp:style>
    </dsp:sp>
    <dsp:sp modelId="{73690655-8AE4-4E8A-A4E2-E3390E8886E5}">
      <dsp:nvSpPr>
        <dsp:cNvPr id="0" name=""/>
        <dsp:cNvSpPr/>
      </dsp:nvSpPr>
      <dsp:spPr>
        <a:xfrm>
          <a:off x="304569" y="2135119"/>
          <a:ext cx="4865107" cy="1520346"/>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978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Physical file storage locations</a:t>
          </a:r>
        </a:p>
      </dsp:txBody>
      <dsp:txXfrm>
        <a:off x="304569" y="2135119"/>
        <a:ext cx="4865107" cy="1520346"/>
      </dsp:txXfrm>
    </dsp:sp>
    <dsp:sp modelId="{D12FAD24-9F69-47BD-B47B-776E546E19DF}">
      <dsp:nvSpPr>
        <dsp:cNvPr id="0" name=""/>
        <dsp:cNvSpPr/>
      </dsp:nvSpPr>
      <dsp:spPr>
        <a:xfrm>
          <a:off x="101856" y="1915513"/>
          <a:ext cx="1064242" cy="1596363"/>
        </a:xfrm>
        <a:prstGeom prst="rect">
          <a:avLst/>
        </a:prstGeom>
        <a:solidFill>
          <a:schemeClr val="accent5">
            <a:tint val="50000"/>
            <a:hueOff val="-4486427"/>
            <a:satOff val="-15298"/>
            <a:lumOff val="-2549"/>
            <a:alphaOff val="0"/>
          </a:schemeClr>
        </a:solidFill>
        <a:ln>
          <a:noFill/>
        </a:ln>
        <a:effectLst/>
      </dsp:spPr>
      <dsp:style>
        <a:lnRef idx="0">
          <a:scrgbClr r="0" g="0" b="0"/>
        </a:lnRef>
        <a:fillRef idx="1">
          <a:scrgbClr r="0" g="0" b="0"/>
        </a:fillRef>
        <a:effectRef idx="2">
          <a:scrgbClr r="0" g="0" b="0"/>
        </a:effectRef>
        <a:fontRef idx="minor"/>
      </dsp:style>
    </dsp:sp>
    <dsp:sp modelId="{EEEF958D-5764-4821-89D0-0DD314C7EA7E}">
      <dsp:nvSpPr>
        <dsp:cNvPr id="0" name=""/>
        <dsp:cNvSpPr/>
      </dsp:nvSpPr>
      <dsp:spPr>
        <a:xfrm>
          <a:off x="5548634" y="2135119"/>
          <a:ext cx="4865107" cy="1520346"/>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978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Timeline generation</a:t>
          </a:r>
        </a:p>
      </dsp:txBody>
      <dsp:txXfrm>
        <a:off x="5548634" y="2135119"/>
        <a:ext cx="4865107" cy="1520346"/>
      </dsp:txXfrm>
    </dsp:sp>
    <dsp:sp modelId="{C1FDD10D-F49A-4A64-BBBD-35EC387FB964}">
      <dsp:nvSpPr>
        <dsp:cNvPr id="0" name=""/>
        <dsp:cNvSpPr/>
      </dsp:nvSpPr>
      <dsp:spPr>
        <a:xfrm>
          <a:off x="5345921" y="1915513"/>
          <a:ext cx="1064242" cy="1596363"/>
        </a:xfrm>
        <a:prstGeom prst="rect">
          <a:avLst/>
        </a:prstGeom>
        <a:solidFill>
          <a:schemeClr val="accent5">
            <a:tint val="50000"/>
            <a:hueOff val="-6729641"/>
            <a:satOff val="-22947"/>
            <a:lumOff val="-3823"/>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383F0-C44E-46E8-BB3C-E42608BC8326}">
      <dsp:nvSpPr>
        <dsp:cNvPr id="0" name=""/>
        <dsp:cNvSpPr/>
      </dsp:nvSpPr>
      <dsp:spPr>
        <a:xfrm>
          <a:off x="582645" y="2082"/>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File System Forensics</a:t>
          </a:r>
        </a:p>
      </dsp:txBody>
      <dsp:txXfrm>
        <a:off x="582645" y="2082"/>
        <a:ext cx="2174490" cy="1304694"/>
      </dsp:txXfrm>
    </dsp:sp>
    <dsp:sp modelId="{72E79188-6085-4C98-A13E-C8B45E10D95D}">
      <dsp:nvSpPr>
        <dsp:cNvPr id="0" name=""/>
        <dsp:cNvSpPr/>
      </dsp:nvSpPr>
      <dsp:spPr>
        <a:xfrm>
          <a:off x="2974584" y="0"/>
          <a:ext cx="2174490" cy="1304694"/>
        </a:xfrm>
        <a:prstGeom prst="rect">
          <a:avLst/>
        </a:prstGeom>
        <a:solidFill>
          <a:schemeClr val="accent5">
            <a:hueOff val="-614413"/>
            <a:satOff val="-1584"/>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Operating System Forensics</a:t>
          </a:r>
        </a:p>
      </dsp:txBody>
      <dsp:txXfrm>
        <a:off x="2974584" y="0"/>
        <a:ext cx="2174490" cy="1304694"/>
      </dsp:txXfrm>
    </dsp:sp>
    <dsp:sp modelId="{03C513EA-9589-4383-8386-F9205F4C20E0}">
      <dsp:nvSpPr>
        <dsp:cNvPr id="0" name=""/>
        <dsp:cNvSpPr/>
      </dsp:nvSpPr>
      <dsp:spPr>
        <a:xfrm>
          <a:off x="5366524" y="2082"/>
          <a:ext cx="2174490" cy="1304694"/>
        </a:xfrm>
        <a:prstGeom prst="rect">
          <a:avLst/>
        </a:prstGeom>
        <a:solidFill>
          <a:schemeClr val="accent5">
            <a:hueOff val="-1228826"/>
            <a:satOff val="-3167"/>
            <a:lumOff val="-2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Windows Registry Forensics</a:t>
          </a:r>
        </a:p>
      </dsp:txBody>
      <dsp:txXfrm>
        <a:off x="5366524" y="2082"/>
        <a:ext cx="2174490" cy="1304694"/>
      </dsp:txXfrm>
    </dsp:sp>
    <dsp:sp modelId="{32B5E6D6-F842-4085-835D-5A8055535576}">
      <dsp:nvSpPr>
        <dsp:cNvPr id="0" name=""/>
        <dsp:cNvSpPr/>
      </dsp:nvSpPr>
      <dsp:spPr>
        <a:xfrm>
          <a:off x="7758464" y="2082"/>
          <a:ext cx="2174490" cy="1304694"/>
        </a:xfrm>
        <a:prstGeom prst="rect">
          <a:avLst/>
        </a:prstGeom>
        <a:solidFill>
          <a:schemeClr val="accent5">
            <a:hueOff val="-1843239"/>
            <a:satOff val="-4751"/>
            <a:lumOff val="-3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Bypassing Anti-Forensics Techniques</a:t>
          </a:r>
        </a:p>
      </dsp:txBody>
      <dsp:txXfrm>
        <a:off x="7758464" y="2082"/>
        <a:ext cx="2174490" cy="1304694"/>
      </dsp:txXfrm>
    </dsp:sp>
    <dsp:sp modelId="{E5CAE9B0-02EE-4EB0-BF4B-74452766FA33}">
      <dsp:nvSpPr>
        <dsp:cNvPr id="0" name=""/>
        <dsp:cNvSpPr/>
      </dsp:nvSpPr>
      <dsp:spPr>
        <a:xfrm>
          <a:off x="582645" y="1524225"/>
          <a:ext cx="2174490" cy="1304694"/>
        </a:xfrm>
        <a:prstGeom prst="rect">
          <a:avLst/>
        </a:prstGeom>
        <a:solidFill>
          <a:schemeClr val="accent5">
            <a:hueOff val="-2457652"/>
            <a:satOff val="-6334"/>
            <a:lumOff val="-4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Forensics</a:t>
          </a:r>
        </a:p>
      </dsp:txBody>
      <dsp:txXfrm>
        <a:off x="582645" y="1524225"/>
        <a:ext cx="2174490" cy="1304694"/>
      </dsp:txXfrm>
    </dsp:sp>
    <dsp:sp modelId="{DD38484B-9043-4D42-AD35-F8CC9BB0BB40}">
      <dsp:nvSpPr>
        <dsp:cNvPr id="0" name=""/>
        <dsp:cNvSpPr/>
      </dsp:nvSpPr>
      <dsp:spPr>
        <a:xfrm>
          <a:off x="2974584" y="1524225"/>
          <a:ext cx="2174490" cy="1304694"/>
        </a:xfrm>
        <a:prstGeom prst="rect">
          <a:avLst/>
        </a:prstGeom>
        <a:solidFill>
          <a:schemeClr val="accent5">
            <a:hueOff val="-3072065"/>
            <a:satOff val="-7918"/>
            <a:lumOff val="-5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Network Forensics</a:t>
          </a:r>
        </a:p>
      </dsp:txBody>
      <dsp:txXfrm>
        <a:off x="2974584" y="1524225"/>
        <a:ext cx="2174490" cy="1304694"/>
      </dsp:txXfrm>
    </dsp:sp>
    <dsp:sp modelId="{82E970F0-1D27-4673-A7AE-7ED1D271ED2F}">
      <dsp:nvSpPr>
        <dsp:cNvPr id="0" name=""/>
        <dsp:cNvSpPr/>
      </dsp:nvSpPr>
      <dsp:spPr>
        <a:xfrm>
          <a:off x="5366524" y="1524225"/>
          <a:ext cx="2174490" cy="1304694"/>
        </a:xfrm>
        <a:prstGeom prst="rect">
          <a:avLst/>
        </a:prstGeom>
        <a:solidFill>
          <a:schemeClr val="accent5">
            <a:hueOff val="-3686478"/>
            <a:satOff val="-9501"/>
            <a:lumOff val="-64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Web Application Forensics</a:t>
          </a:r>
        </a:p>
      </dsp:txBody>
      <dsp:txXfrm>
        <a:off x="5366524" y="1524225"/>
        <a:ext cx="2174490" cy="1304694"/>
      </dsp:txXfrm>
    </dsp:sp>
    <dsp:sp modelId="{DC50387F-0B3F-42C0-AEC4-C16809B5C6FE}">
      <dsp:nvSpPr>
        <dsp:cNvPr id="0" name=""/>
        <dsp:cNvSpPr/>
      </dsp:nvSpPr>
      <dsp:spPr>
        <a:xfrm>
          <a:off x="7758464" y="1524225"/>
          <a:ext cx="2174490" cy="1304694"/>
        </a:xfrm>
        <a:prstGeom prst="rect">
          <a:avLst/>
        </a:prstGeom>
        <a:solidFill>
          <a:schemeClr val="accent5">
            <a:hueOff val="-4300891"/>
            <a:satOff val="-11085"/>
            <a:lumOff val="-7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Database Forensics</a:t>
          </a:r>
        </a:p>
      </dsp:txBody>
      <dsp:txXfrm>
        <a:off x="7758464" y="1524225"/>
        <a:ext cx="2174490" cy="1304694"/>
      </dsp:txXfrm>
    </dsp:sp>
    <dsp:sp modelId="{496DABB8-A6FF-4D1D-A33B-397FAFF9A18E}">
      <dsp:nvSpPr>
        <dsp:cNvPr id="0" name=""/>
        <dsp:cNvSpPr/>
      </dsp:nvSpPr>
      <dsp:spPr>
        <a:xfrm>
          <a:off x="582645" y="3046369"/>
          <a:ext cx="2174490" cy="1304694"/>
        </a:xfrm>
        <a:prstGeom prst="rect">
          <a:avLst/>
        </a:prstGeom>
        <a:solidFill>
          <a:schemeClr val="accent5">
            <a:hueOff val="-4915304"/>
            <a:satOff val="-12668"/>
            <a:lumOff val="-8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Cloud Forensics</a:t>
          </a:r>
        </a:p>
      </dsp:txBody>
      <dsp:txXfrm>
        <a:off x="582645" y="3046369"/>
        <a:ext cx="2174490" cy="1304694"/>
      </dsp:txXfrm>
    </dsp:sp>
    <dsp:sp modelId="{E69FE52B-D9BC-4D74-A104-62FFEC482656}">
      <dsp:nvSpPr>
        <dsp:cNvPr id="0" name=""/>
        <dsp:cNvSpPr/>
      </dsp:nvSpPr>
      <dsp:spPr>
        <a:xfrm>
          <a:off x="2974584" y="3046369"/>
          <a:ext cx="2174490" cy="1304694"/>
        </a:xfrm>
        <a:prstGeom prst="rect">
          <a:avLst/>
        </a:prstGeom>
        <a:solidFill>
          <a:schemeClr val="accent5">
            <a:hueOff val="-5529717"/>
            <a:satOff val="-14252"/>
            <a:lumOff val="-9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Malware Forensics</a:t>
          </a:r>
        </a:p>
      </dsp:txBody>
      <dsp:txXfrm>
        <a:off x="2974584" y="3046369"/>
        <a:ext cx="2174490" cy="1304694"/>
      </dsp:txXfrm>
    </dsp:sp>
    <dsp:sp modelId="{CCE61FA9-16F2-440B-B6F7-272BB5D4724F}">
      <dsp:nvSpPr>
        <dsp:cNvPr id="0" name=""/>
        <dsp:cNvSpPr/>
      </dsp:nvSpPr>
      <dsp:spPr>
        <a:xfrm>
          <a:off x="5366524" y="3046369"/>
          <a:ext cx="2174490" cy="1304694"/>
        </a:xfrm>
        <a:prstGeom prst="rect">
          <a:avLst/>
        </a:prstGeom>
        <a:solidFill>
          <a:schemeClr val="accent5">
            <a:hueOff val="-6144130"/>
            <a:satOff val="-15835"/>
            <a:lumOff val="-10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Email Forensics</a:t>
          </a:r>
        </a:p>
      </dsp:txBody>
      <dsp:txXfrm>
        <a:off x="5366524" y="3046369"/>
        <a:ext cx="2174490" cy="1304694"/>
      </dsp:txXfrm>
    </dsp:sp>
    <dsp:sp modelId="{E09FE0D8-3D47-420C-84ED-B00D812E1C69}">
      <dsp:nvSpPr>
        <dsp:cNvPr id="0" name=""/>
        <dsp:cNvSpPr/>
      </dsp:nvSpPr>
      <dsp:spPr>
        <a:xfrm>
          <a:off x="7758464" y="3046369"/>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Mobile Forensics</a:t>
          </a:r>
        </a:p>
      </dsp:txBody>
      <dsp:txXfrm>
        <a:off x="7758464" y="3046369"/>
        <a:ext cx="2174490" cy="130469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9635C-48C4-4392-B584-0C4A803EDB8F}">
      <dsp:nvSpPr>
        <dsp:cNvPr id="0" name=""/>
        <dsp:cNvSpPr/>
      </dsp:nvSpPr>
      <dsp:spPr>
        <a:xfrm>
          <a:off x="0" y="18429"/>
          <a:ext cx="2969524" cy="55165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Purpose</a:t>
          </a:r>
          <a:endParaRPr lang="en-US" sz="2300" kern="1200" dirty="0"/>
        </a:p>
      </dsp:txBody>
      <dsp:txXfrm>
        <a:off x="26930" y="45359"/>
        <a:ext cx="2915664" cy="497795"/>
      </dsp:txXfrm>
    </dsp:sp>
    <dsp:sp modelId="{81AA059A-A9F7-4360-AB22-E5A72473200E}">
      <dsp:nvSpPr>
        <dsp:cNvPr id="0" name=""/>
        <dsp:cNvSpPr/>
      </dsp:nvSpPr>
      <dsp:spPr>
        <a:xfrm>
          <a:off x="0" y="636324"/>
          <a:ext cx="2969524" cy="551655"/>
        </a:xfrm>
        <a:prstGeom prst="round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Author</a:t>
          </a:r>
        </a:p>
      </dsp:txBody>
      <dsp:txXfrm>
        <a:off x="26930" y="663254"/>
        <a:ext cx="2915664" cy="497795"/>
      </dsp:txXfrm>
    </dsp:sp>
    <dsp:sp modelId="{F5689A7C-A84E-46DF-A535-C415F0A634F6}">
      <dsp:nvSpPr>
        <dsp:cNvPr id="0" name=""/>
        <dsp:cNvSpPr/>
      </dsp:nvSpPr>
      <dsp:spPr>
        <a:xfrm>
          <a:off x="0" y="1254219"/>
          <a:ext cx="2969524" cy="551655"/>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Incident Summary</a:t>
          </a:r>
        </a:p>
      </dsp:txBody>
      <dsp:txXfrm>
        <a:off x="26930" y="1281149"/>
        <a:ext cx="2915664" cy="497795"/>
      </dsp:txXfrm>
    </dsp:sp>
    <dsp:sp modelId="{8DEBD29B-704A-434D-B701-DC03C1D03618}">
      <dsp:nvSpPr>
        <dsp:cNvPr id="0" name=""/>
        <dsp:cNvSpPr/>
      </dsp:nvSpPr>
      <dsp:spPr>
        <a:xfrm>
          <a:off x="0" y="1872114"/>
          <a:ext cx="2969524" cy="55165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Evidence</a:t>
          </a:r>
        </a:p>
      </dsp:txBody>
      <dsp:txXfrm>
        <a:off x="26930" y="1899044"/>
        <a:ext cx="2915664" cy="497795"/>
      </dsp:txXfrm>
    </dsp:sp>
    <dsp:sp modelId="{87080BE0-0459-4A4B-9F0F-A4DAF3025D12}">
      <dsp:nvSpPr>
        <dsp:cNvPr id="0" name=""/>
        <dsp:cNvSpPr/>
      </dsp:nvSpPr>
      <dsp:spPr>
        <a:xfrm>
          <a:off x="0" y="2490010"/>
          <a:ext cx="2969524" cy="551655"/>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Details</a:t>
          </a:r>
        </a:p>
      </dsp:txBody>
      <dsp:txXfrm>
        <a:off x="26930" y="2516940"/>
        <a:ext cx="2915664" cy="497795"/>
      </dsp:txXfrm>
    </dsp:sp>
    <dsp:sp modelId="{438B6E8A-5992-4AEB-B9AD-190EC058B081}">
      <dsp:nvSpPr>
        <dsp:cNvPr id="0" name=""/>
        <dsp:cNvSpPr/>
      </dsp:nvSpPr>
      <dsp:spPr>
        <a:xfrm>
          <a:off x="0" y="3107905"/>
          <a:ext cx="2969524" cy="551655"/>
        </a:xfrm>
        <a:prstGeom prst="round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Conclusion</a:t>
          </a:r>
        </a:p>
      </dsp:txBody>
      <dsp:txXfrm>
        <a:off x="26930" y="3134835"/>
        <a:ext cx="2915664" cy="497795"/>
      </dsp:txXfrm>
    </dsp:sp>
    <dsp:sp modelId="{052C2103-3BDC-4E5D-A19D-9DA25B948CAB}">
      <dsp:nvSpPr>
        <dsp:cNvPr id="0" name=""/>
        <dsp:cNvSpPr/>
      </dsp:nvSpPr>
      <dsp:spPr>
        <a:xfrm>
          <a:off x="0" y="3725800"/>
          <a:ext cx="2969524" cy="55165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Supporting Documents</a:t>
          </a:r>
        </a:p>
      </dsp:txBody>
      <dsp:txXfrm>
        <a:off x="26930" y="3752730"/>
        <a:ext cx="2915664"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FAF0B-6CCC-4F12-B017-6770F9497501}">
      <dsp:nvSpPr>
        <dsp:cNvPr id="0" name=""/>
        <dsp:cNvSpPr/>
      </dsp:nvSpPr>
      <dsp:spPr>
        <a:xfrm>
          <a:off x="-4919423" y="-753829"/>
          <a:ext cx="5858996" cy="5858996"/>
        </a:xfrm>
        <a:prstGeom prst="blockArc">
          <a:avLst>
            <a:gd name="adj1" fmla="val 18900000"/>
            <a:gd name="adj2" fmla="val 2700000"/>
            <a:gd name="adj3" fmla="val 369"/>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CF21FD-74AA-4076-AE4E-F0CA8E7EDA9B}">
      <dsp:nvSpPr>
        <dsp:cNvPr id="0" name=""/>
        <dsp:cNvSpPr/>
      </dsp:nvSpPr>
      <dsp:spPr>
        <a:xfrm>
          <a:off x="411089" y="271871"/>
          <a:ext cx="10044785" cy="54409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7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Theft of Intellectual Property</a:t>
          </a:r>
        </a:p>
      </dsp:txBody>
      <dsp:txXfrm>
        <a:off x="437649" y="298431"/>
        <a:ext cx="9991665" cy="490971"/>
      </dsp:txXfrm>
    </dsp:sp>
    <dsp:sp modelId="{25D87889-1238-4F94-8DC1-1AB2028A9455}">
      <dsp:nvSpPr>
        <dsp:cNvPr id="0" name=""/>
        <dsp:cNvSpPr/>
      </dsp:nvSpPr>
      <dsp:spPr>
        <a:xfrm>
          <a:off x="71032" y="203860"/>
          <a:ext cx="680113" cy="680113"/>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263087B-D79F-4106-9A3C-1C5CEF944ACD}">
      <dsp:nvSpPr>
        <dsp:cNvPr id="0" name=""/>
        <dsp:cNvSpPr/>
      </dsp:nvSpPr>
      <dsp:spPr>
        <a:xfrm>
          <a:off x="800969" y="1087747"/>
          <a:ext cx="9654905" cy="544091"/>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7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Damage of Enterprise IT Systems &amp; Networks</a:t>
          </a:r>
        </a:p>
      </dsp:txBody>
      <dsp:txXfrm>
        <a:off x="827529" y="1114307"/>
        <a:ext cx="9601785" cy="490971"/>
      </dsp:txXfrm>
    </dsp:sp>
    <dsp:sp modelId="{84A9835D-3558-4E20-9223-2B7A3408E164}">
      <dsp:nvSpPr>
        <dsp:cNvPr id="0" name=""/>
        <dsp:cNvSpPr/>
      </dsp:nvSpPr>
      <dsp:spPr>
        <a:xfrm>
          <a:off x="460912" y="1019735"/>
          <a:ext cx="680113" cy="680113"/>
        </a:xfrm>
        <a:prstGeom prst="ellipse">
          <a:avLst/>
        </a:prstGeom>
        <a:solidFill>
          <a:schemeClr val="lt1">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0">
          <a:scrgbClr r="0" g="0" b="0"/>
        </a:effectRef>
        <a:fontRef idx="minor"/>
      </dsp:style>
    </dsp:sp>
    <dsp:sp modelId="{B0712994-C8D4-45A7-A020-D1AB0C7CA806}">
      <dsp:nvSpPr>
        <dsp:cNvPr id="0" name=""/>
        <dsp:cNvSpPr/>
      </dsp:nvSpPr>
      <dsp:spPr>
        <a:xfrm>
          <a:off x="920631" y="1903622"/>
          <a:ext cx="9535243" cy="54409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7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Financial Frauds</a:t>
          </a:r>
        </a:p>
      </dsp:txBody>
      <dsp:txXfrm>
        <a:off x="947191" y="1930182"/>
        <a:ext cx="9482123" cy="490971"/>
      </dsp:txXfrm>
    </dsp:sp>
    <dsp:sp modelId="{A8597D38-0B7D-4302-AF2D-8D3FAC8DC7AD}">
      <dsp:nvSpPr>
        <dsp:cNvPr id="0" name=""/>
        <dsp:cNvSpPr/>
      </dsp:nvSpPr>
      <dsp:spPr>
        <a:xfrm>
          <a:off x="580574" y="1835611"/>
          <a:ext cx="680113" cy="680113"/>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sp>
    <dsp:sp modelId="{1C4EF5B3-F8C4-4D0D-B900-B278048E227C}">
      <dsp:nvSpPr>
        <dsp:cNvPr id="0" name=""/>
        <dsp:cNvSpPr/>
      </dsp:nvSpPr>
      <dsp:spPr>
        <a:xfrm>
          <a:off x="800969" y="2719498"/>
          <a:ext cx="9654905" cy="544091"/>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7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System Takeovers by Hackers</a:t>
          </a:r>
        </a:p>
      </dsp:txBody>
      <dsp:txXfrm>
        <a:off x="827529" y="2746058"/>
        <a:ext cx="9601785" cy="490971"/>
      </dsp:txXfrm>
    </dsp:sp>
    <dsp:sp modelId="{9631817A-7821-4657-AC38-610F200BB14A}">
      <dsp:nvSpPr>
        <dsp:cNvPr id="0" name=""/>
        <dsp:cNvSpPr/>
      </dsp:nvSpPr>
      <dsp:spPr>
        <a:xfrm>
          <a:off x="460912" y="2651487"/>
          <a:ext cx="680113" cy="680113"/>
        </a:xfrm>
        <a:prstGeom prst="ellipse">
          <a:avLst/>
        </a:prstGeom>
        <a:solidFill>
          <a:schemeClr val="lt1">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0">
          <a:scrgbClr r="0" g="0" b="0"/>
        </a:effectRef>
        <a:fontRef idx="minor"/>
      </dsp:style>
    </dsp:sp>
    <dsp:sp modelId="{78E72B65-6819-43EA-987B-F7ECA3E44493}">
      <dsp:nvSpPr>
        <dsp:cNvPr id="0" name=""/>
        <dsp:cNvSpPr/>
      </dsp:nvSpPr>
      <dsp:spPr>
        <a:xfrm>
          <a:off x="411089" y="3535374"/>
          <a:ext cx="10044785" cy="54409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7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Distribution &amp; Execution of  Malware</a:t>
          </a:r>
        </a:p>
      </dsp:txBody>
      <dsp:txXfrm>
        <a:off x="437649" y="3561934"/>
        <a:ext cx="9991665" cy="490971"/>
      </dsp:txXfrm>
    </dsp:sp>
    <dsp:sp modelId="{AE875920-D7C0-4F82-BE4D-C5275F3A2C41}">
      <dsp:nvSpPr>
        <dsp:cNvPr id="0" name=""/>
        <dsp:cNvSpPr/>
      </dsp:nvSpPr>
      <dsp:spPr>
        <a:xfrm>
          <a:off x="71032" y="3467362"/>
          <a:ext cx="680113" cy="680113"/>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B17FE-1F16-4BD4-8F35-C4382254F8A1}">
      <dsp:nvSpPr>
        <dsp:cNvPr id="0" name=""/>
        <dsp:cNvSpPr/>
      </dsp:nvSpPr>
      <dsp:spPr>
        <a:xfrm>
          <a:off x="0" y="16807"/>
          <a:ext cx="11673388" cy="5803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Investigate the crime</a:t>
          </a:r>
          <a:endParaRPr lang="en-US" sz="2400" kern="1200"/>
        </a:p>
      </dsp:txBody>
      <dsp:txXfrm>
        <a:off x="28329" y="45136"/>
        <a:ext cx="11616730" cy="523662"/>
      </dsp:txXfrm>
    </dsp:sp>
    <dsp:sp modelId="{5965003B-ABAF-47CE-BEBA-18FFA37C0BDF}">
      <dsp:nvSpPr>
        <dsp:cNvPr id="0" name=""/>
        <dsp:cNvSpPr/>
      </dsp:nvSpPr>
      <dsp:spPr>
        <a:xfrm>
          <a:off x="0" y="686407"/>
          <a:ext cx="11673388" cy="580320"/>
        </a:xfrm>
        <a:prstGeom prst="round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Evaluate the evidence</a:t>
          </a:r>
        </a:p>
      </dsp:txBody>
      <dsp:txXfrm>
        <a:off x="28329" y="714736"/>
        <a:ext cx="11616730" cy="523662"/>
      </dsp:txXfrm>
    </dsp:sp>
    <dsp:sp modelId="{F44EAC9A-46AD-4E04-B5C9-E83C75D08BEA}">
      <dsp:nvSpPr>
        <dsp:cNvPr id="0" name=""/>
        <dsp:cNvSpPr/>
      </dsp:nvSpPr>
      <dsp:spPr>
        <a:xfrm>
          <a:off x="0" y="1356007"/>
          <a:ext cx="11673388" cy="58032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Testify in the court</a:t>
          </a:r>
        </a:p>
      </dsp:txBody>
      <dsp:txXfrm>
        <a:off x="28329" y="1384336"/>
        <a:ext cx="11616730" cy="523662"/>
      </dsp:txXfrm>
    </dsp:sp>
    <dsp:sp modelId="{86E0BCD2-1F48-47BA-A065-04A4B37B9E84}">
      <dsp:nvSpPr>
        <dsp:cNvPr id="0" name=""/>
        <dsp:cNvSpPr/>
      </dsp:nvSpPr>
      <dsp:spPr>
        <a:xfrm>
          <a:off x="0" y="2025607"/>
          <a:ext cx="11673388" cy="5803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Educate the just, court and individuals related to the case about the findings</a:t>
          </a:r>
        </a:p>
      </dsp:txBody>
      <dsp:txXfrm>
        <a:off x="28329" y="2053936"/>
        <a:ext cx="11616730" cy="523662"/>
      </dsp:txXfrm>
    </dsp:sp>
    <dsp:sp modelId="{A94546E9-9E1F-4FAF-8E2B-82EE77E339C7}">
      <dsp:nvSpPr>
        <dsp:cNvPr id="0" name=""/>
        <dsp:cNvSpPr/>
      </dsp:nvSpPr>
      <dsp:spPr>
        <a:xfrm>
          <a:off x="0" y="2695208"/>
          <a:ext cx="11673388" cy="58032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Assist the court in understanding intricate evidence</a:t>
          </a:r>
        </a:p>
      </dsp:txBody>
      <dsp:txXfrm>
        <a:off x="28329" y="2723537"/>
        <a:ext cx="11616730" cy="523662"/>
      </dsp:txXfrm>
    </dsp:sp>
    <dsp:sp modelId="{E8C61DF5-F0C3-4438-9BBE-8C2E5B2C66C7}">
      <dsp:nvSpPr>
        <dsp:cNvPr id="0" name=""/>
        <dsp:cNvSpPr/>
      </dsp:nvSpPr>
      <dsp:spPr>
        <a:xfrm>
          <a:off x="0" y="3364808"/>
          <a:ext cx="11673388" cy="580320"/>
        </a:xfrm>
        <a:prstGeom prst="round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Aid the attorney in determining the truth</a:t>
          </a:r>
        </a:p>
      </dsp:txBody>
      <dsp:txXfrm>
        <a:off x="28329" y="3393137"/>
        <a:ext cx="11616730" cy="523662"/>
      </dsp:txXfrm>
    </dsp:sp>
    <dsp:sp modelId="{14ED42C0-778E-4E6D-B0D6-5EF17FAD38FA}">
      <dsp:nvSpPr>
        <dsp:cNvPr id="0" name=""/>
        <dsp:cNvSpPr/>
      </dsp:nvSpPr>
      <dsp:spPr>
        <a:xfrm>
          <a:off x="0" y="4034408"/>
          <a:ext cx="11673388" cy="5803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Truthfully express expert opinion, irrespective of others’ views/influence</a:t>
          </a:r>
        </a:p>
      </dsp:txBody>
      <dsp:txXfrm>
        <a:off x="28329" y="4062737"/>
        <a:ext cx="11616730" cy="523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F70BC-B4A2-4542-B41C-E890DBA4DDC8}">
      <dsp:nvSpPr>
        <dsp:cNvPr id="0" name=""/>
        <dsp:cNvSpPr/>
      </dsp:nvSpPr>
      <dsp:spPr>
        <a:xfrm>
          <a:off x="1759943" y="0"/>
          <a:ext cx="6995712" cy="2798285"/>
        </a:xfrm>
        <a:prstGeom prst="leftRightRibb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65DC343-DB5A-4C06-B67A-E7307EFE84AB}">
      <dsp:nvSpPr>
        <dsp:cNvPr id="0" name=""/>
        <dsp:cNvSpPr/>
      </dsp:nvSpPr>
      <dsp:spPr>
        <a:xfrm>
          <a:off x="2599428" y="489699"/>
          <a:ext cx="2308585" cy="1371159"/>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85344" rIns="0" bIns="91440" numCol="1" spcCol="1270" anchor="ctr" anchorCtr="0">
          <a:noAutofit/>
        </a:bodyPr>
        <a:lstStyle/>
        <a:p>
          <a:pPr marL="0" lvl="0" indent="0" algn="l" defTabSz="1066800">
            <a:lnSpc>
              <a:spcPct val="90000"/>
            </a:lnSpc>
            <a:spcBef>
              <a:spcPct val="0"/>
            </a:spcBef>
            <a:spcAft>
              <a:spcPct val="35000"/>
            </a:spcAft>
            <a:buNone/>
          </a:pPr>
          <a:r>
            <a:rPr lang="en-US" sz="2400" kern="1200" dirty="0"/>
            <a:t>Authenticity</a:t>
          </a:r>
        </a:p>
        <a:p>
          <a:pPr marL="171450" lvl="1" indent="-171450" algn="l" defTabSz="844550">
            <a:lnSpc>
              <a:spcPct val="90000"/>
            </a:lnSpc>
            <a:spcBef>
              <a:spcPct val="0"/>
            </a:spcBef>
            <a:spcAft>
              <a:spcPct val="15000"/>
            </a:spcAft>
            <a:buChar char="•"/>
          </a:pPr>
          <a:r>
            <a:rPr lang="en-US" sz="1900" kern="1200" dirty="0"/>
            <a:t>Where does the evidence come from?</a:t>
          </a:r>
        </a:p>
      </dsp:txBody>
      <dsp:txXfrm>
        <a:off x="2599428" y="489699"/>
        <a:ext cx="2308585" cy="1371159"/>
      </dsp:txXfrm>
    </dsp:sp>
    <dsp:sp modelId="{53B92925-D8E7-4063-B5BB-3C95DD1F3EA7}">
      <dsp:nvSpPr>
        <dsp:cNvPr id="0" name=""/>
        <dsp:cNvSpPr/>
      </dsp:nvSpPr>
      <dsp:spPr>
        <a:xfrm>
          <a:off x="5257799" y="937425"/>
          <a:ext cx="2728327" cy="1371159"/>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85344" rIns="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Reliability</a:t>
          </a:r>
        </a:p>
        <a:p>
          <a:pPr marL="171450" lvl="1" indent="-171450" algn="l" defTabSz="844550">
            <a:lnSpc>
              <a:spcPct val="90000"/>
            </a:lnSpc>
            <a:spcBef>
              <a:spcPct val="0"/>
            </a:spcBef>
            <a:spcAft>
              <a:spcPct val="15000"/>
            </a:spcAft>
            <a:buChar char="•"/>
          </a:pPr>
          <a:r>
            <a:rPr lang="en-US" sz="1900" kern="1200" dirty="0"/>
            <a:t>Is the evidence reliable and free of flaws?</a:t>
          </a:r>
        </a:p>
      </dsp:txBody>
      <dsp:txXfrm>
        <a:off x="5257799" y="937425"/>
        <a:ext cx="2728327" cy="1371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3E241-FB8D-4B55-AE0D-1BEF90E73B89}">
      <dsp:nvSpPr>
        <dsp:cNvPr id="0" name=""/>
        <dsp:cNvSpPr/>
      </dsp:nvSpPr>
      <dsp:spPr>
        <a:xfrm>
          <a:off x="5805" y="837447"/>
          <a:ext cx="2639850" cy="141293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Pre-Investigation Phase</a:t>
          </a:r>
        </a:p>
      </dsp:txBody>
      <dsp:txXfrm>
        <a:off x="5805" y="837447"/>
        <a:ext cx="2639850" cy="941958"/>
      </dsp:txXfrm>
    </dsp:sp>
    <dsp:sp modelId="{6894EBEF-E59C-4902-BB95-68011170FD3E}">
      <dsp:nvSpPr>
        <dsp:cNvPr id="0" name=""/>
        <dsp:cNvSpPr/>
      </dsp:nvSpPr>
      <dsp:spPr>
        <a:xfrm>
          <a:off x="546498" y="1779562"/>
          <a:ext cx="2639850" cy="246240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Setting up a Computer Forensics Lab</a:t>
          </a:r>
        </a:p>
        <a:p>
          <a:pPr marL="228600" lvl="1" indent="-228600" algn="l" defTabSz="889000">
            <a:lnSpc>
              <a:spcPct val="90000"/>
            </a:lnSpc>
            <a:spcBef>
              <a:spcPct val="0"/>
            </a:spcBef>
            <a:spcAft>
              <a:spcPct val="15000"/>
            </a:spcAft>
            <a:buChar char="•"/>
          </a:pPr>
          <a:r>
            <a:rPr lang="en-US" sz="2000" kern="1200" dirty="0"/>
            <a:t>Building the Forensic Investigation Toolkit</a:t>
          </a:r>
        </a:p>
      </dsp:txBody>
      <dsp:txXfrm>
        <a:off x="618619" y="1851683"/>
        <a:ext cx="2495608" cy="2318158"/>
      </dsp:txXfrm>
    </dsp:sp>
    <dsp:sp modelId="{598B5626-7555-42C4-9D29-AC83210B02A8}">
      <dsp:nvSpPr>
        <dsp:cNvPr id="0" name=""/>
        <dsp:cNvSpPr/>
      </dsp:nvSpPr>
      <dsp:spPr>
        <a:xfrm>
          <a:off x="3045847" y="979804"/>
          <a:ext cx="848406" cy="65724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045847" y="1111253"/>
        <a:ext cx="651232" cy="394348"/>
      </dsp:txXfrm>
    </dsp:sp>
    <dsp:sp modelId="{EB16A1B8-EF4F-4EB8-AFDB-CDFB4DEBC039}">
      <dsp:nvSpPr>
        <dsp:cNvPr id="0" name=""/>
        <dsp:cNvSpPr/>
      </dsp:nvSpPr>
      <dsp:spPr>
        <a:xfrm>
          <a:off x="4246422" y="837447"/>
          <a:ext cx="2639850" cy="1412938"/>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Investigation Phase</a:t>
          </a:r>
        </a:p>
      </dsp:txBody>
      <dsp:txXfrm>
        <a:off x="4246422" y="837447"/>
        <a:ext cx="2639850" cy="941958"/>
      </dsp:txXfrm>
    </dsp:sp>
    <dsp:sp modelId="{1D8BA822-E4FD-471B-B4AE-562347A5214D}">
      <dsp:nvSpPr>
        <dsp:cNvPr id="0" name=""/>
        <dsp:cNvSpPr/>
      </dsp:nvSpPr>
      <dsp:spPr>
        <a:xfrm>
          <a:off x="4787115" y="1779562"/>
          <a:ext cx="2639850" cy="246240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Evidence Device Seizure</a:t>
          </a:r>
        </a:p>
        <a:p>
          <a:pPr marL="228600" lvl="1" indent="-228600" algn="l" defTabSz="889000">
            <a:lnSpc>
              <a:spcPct val="90000"/>
            </a:lnSpc>
            <a:spcBef>
              <a:spcPct val="0"/>
            </a:spcBef>
            <a:spcAft>
              <a:spcPct val="15000"/>
            </a:spcAft>
            <a:buChar char="•"/>
          </a:pPr>
          <a:r>
            <a:rPr lang="en-US" sz="2000" kern="1200" dirty="0"/>
            <a:t>Data Acquisition</a:t>
          </a:r>
        </a:p>
        <a:p>
          <a:pPr marL="228600" lvl="1" indent="-228600" algn="l" defTabSz="889000">
            <a:lnSpc>
              <a:spcPct val="90000"/>
            </a:lnSpc>
            <a:spcBef>
              <a:spcPct val="0"/>
            </a:spcBef>
            <a:spcAft>
              <a:spcPct val="15000"/>
            </a:spcAft>
            <a:buChar char="•"/>
          </a:pPr>
          <a:r>
            <a:rPr lang="en-US" sz="2000" kern="1200" dirty="0"/>
            <a:t>Data Analysis</a:t>
          </a:r>
        </a:p>
        <a:p>
          <a:pPr marL="228600" lvl="1" indent="-228600" algn="l" defTabSz="889000">
            <a:lnSpc>
              <a:spcPct val="90000"/>
            </a:lnSpc>
            <a:spcBef>
              <a:spcPct val="0"/>
            </a:spcBef>
            <a:spcAft>
              <a:spcPct val="15000"/>
            </a:spcAft>
            <a:buChar char="•"/>
          </a:pPr>
          <a:r>
            <a:rPr lang="en-US" sz="2000" kern="1200" dirty="0"/>
            <a:t>Evidence Preservation</a:t>
          </a:r>
        </a:p>
      </dsp:txBody>
      <dsp:txXfrm>
        <a:off x="4859236" y="1851683"/>
        <a:ext cx="2495608" cy="2318158"/>
      </dsp:txXfrm>
    </dsp:sp>
    <dsp:sp modelId="{AAF65B52-B979-424C-B444-273D7731897F}">
      <dsp:nvSpPr>
        <dsp:cNvPr id="0" name=""/>
        <dsp:cNvSpPr/>
      </dsp:nvSpPr>
      <dsp:spPr>
        <a:xfrm>
          <a:off x="7286464" y="979804"/>
          <a:ext cx="848406" cy="65724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286464" y="1111253"/>
        <a:ext cx="651232" cy="394348"/>
      </dsp:txXfrm>
    </dsp:sp>
    <dsp:sp modelId="{EBA14D23-9503-42E0-95AA-53F40BCC43C4}">
      <dsp:nvSpPr>
        <dsp:cNvPr id="0" name=""/>
        <dsp:cNvSpPr/>
      </dsp:nvSpPr>
      <dsp:spPr>
        <a:xfrm>
          <a:off x="8487039" y="837447"/>
          <a:ext cx="2639850" cy="1412938"/>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Post-Investigation Phase</a:t>
          </a:r>
        </a:p>
      </dsp:txBody>
      <dsp:txXfrm>
        <a:off x="8487039" y="837447"/>
        <a:ext cx="2639850" cy="941958"/>
      </dsp:txXfrm>
    </dsp:sp>
    <dsp:sp modelId="{8C24E9D3-B46D-4038-8E4C-A8D19BFF5420}">
      <dsp:nvSpPr>
        <dsp:cNvPr id="0" name=""/>
        <dsp:cNvSpPr/>
      </dsp:nvSpPr>
      <dsp:spPr>
        <a:xfrm>
          <a:off x="9027732" y="1779562"/>
          <a:ext cx="2639850" cy="246240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Documentation &amp; Reporting</a:t>
          </a:r>
        </a:p>
        <a:p>
          <a:pPr marL="228600" lvl="1" indent="-228600" algn="l" defTabSz="889000">
            <a:lnSpc>
              <a:spcPct val="90000"/>
            </a:lnSpc>
            <a:spcBef>
              <a:spcPct val="0"/>
            </a:spcBef>
            <a:spcAft>
              <a:spcPct val="15000"/>
            </a:spcAft>
            <a:buChar char="•"/>
          </a:pPr>
          <a:r>
            <a:rPr lang="en-US" sz="2000" kern="1200" dirty="0"/>
            <a:t>Testifying as Expert Witness</a:t>
          </a:r>
        </a:p>
      </dsp:txBody>
      <dsp:txXfrm>
        <a:off x="9099853" y="1851683"/>
        <a:ext cx="2495608" cy="23181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69B10-A9F6-407A-8637-B4451B4807E6}">
      <dsp:nvSpPr>
        <dsp:cNvPr id="0" name=""/>
        <dsp:cNvSpPr/>
      </dsp:nvSpPr>
      <dsp:spPr>
        <a:xfrm>
          <a:off x="0" y="5150"/>
          <a:ext cx="11673386" cy="55165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Physical Requirements</a:t>
          </a:r>
        </a:p>
      </dsp:txBody>
      <dsp:txXfrm>
        <a:off x="26930" y="32080"/>
        <a:ext cx="11619526" cy="497795"/>
      </dsp:txXfrm>
    </dsp:sp>
    <dsp:sp modelId="{17CB5FC4-614A-47B5-858F-9019803154DC}">
      <dsp:nvSpPr>
        <dsp:cNvPr id="0" name=""/>
        <dsp:cNvSpPr/>
      </dsp:nvSpPr>
      <dsp:spPr>
        <a:xfrm>
          <a:off x="0" y="556805"/>
          <a:ext cx="11673386"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63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Secured lab area for storage and analysis of captured data</a:t>
          </a:r>
        </a:p>
        <a:p>
          <a:pPr marL="171450" lvl="1" indent="-171450" algn="l" defTabSz="800100">
            <a:lnSpc>
              <a:spcPct val="90000"/>
            </a:lnSpc>
            <a:spcBef>
              <a:spcPct val="0"/>
            </a:spcBef>
            <a:spcAft>
              <a:spcPct val="20000"/>
            </a:spcAft>
            <a:buChar char="•"/>
          </a:pPr>
          <a:r>
            <a:rPr lang="en-US" sz="1800" kern="1200" dirty="0"/>
            <a:t>Separate area for discussions and/or interrogations</a:t>
          </a:r>
        </a:p>
        <a:p>
          <a:pPr marL="171450" lvl="1" indent="-171450" algn="l" defTabSz="800100">
            <a:lnSpc>
              <a:spcPct val="90000"/>
            </a:lnSpc>
            <a:spcBef>
              <a:spcPct val="0"/>
            </a:spcBef>
            <a:spcAft>
              <a:spcPct val="20000"/>
            </a:spcAft>
            <a:buChar char="•"/>
          </a:pPr>
          <a:r>
            <a:rPr lang="en-US" sz="1800" kern="1200" dirty="0"/>
            <a:t>Fire, smoke, water, and electromagnetic suppression systems</a:t>
          </a:r>
        </a:p>
      </dsp:txBody>
      <dsp:txXfrm>
        <a:off x="0" y="556805"/>
        <a:ext cx="11673386" cy="928395"/>
      </dsp:txXfrm>
    </dsp:sp>
    <dsp:sp modelId="{2A36A219-4E9F-4CAC-9CD7-3F7DCBDDCD8C}">
      <dsp:nvSpPr>
        <dsp:cNvPr id="0" name=""/>
        <dsp:cNvSpPr/>
      </dsp:nvSpPr>
      <dsp:spPr>
        <a:xfrm>
          <a:off x="0" y="1485200"/>
          <a:ext cx="11673386" cy="551655"/>
        </a:xfrm>
        <a:prstGeom prst="round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Hardware Requirements</a:t>
          </a:r>
        </a:p>
      </dsp:txBody>
      <dsp:txXfrm>
        <a:off x="26930" y="1512130"/>
        <a:ext cx="11619526" cy="497795"/>
      </dsp:txXfrm>
    </dsp:sp>
    <dsp:sp modelId="{E9CDE312-63F9-478E-990A-6AB927206E9D}">
      <dsp:nvSpPr>
        <dsp:cNvPr id="0" name=""/>
        <dsp:cNvSpPr/>
      </dsp:nvSpPr>
      <dsp:spPr>
        <a:xfrm>
          <a:off x="0" y="2036855"/>
          <a:ext cx="11673386"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63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Multiple computers/servers with high storage &amp; processing capacity</a:t>
          </a:r>
        </a:p>
        <a:p>
          <a:pPr marL="171450" lvl="1" indent="-171450" algn="l" defTabSz="800100">
            <a:lnSpc>
              <a:spcPct val="90000"/>
            </a:lnSpc>
            <a:spcBef>
              <a:spcPct val="0"/>
            </a:spcBef>
            <a:spcAft>
              <a:spcPct val="20000"/>
            </a:spcAft>
            <a:buChar char="•"/>
          </a:pPr>
          <a:r>
            <a:rPr lang="en-US" sz="1800" kern="1200" dirty="0"/>
            <a:t>Devices, cables &amp; connectors for cloning, protecting, copying, etc. the seized evidence</a:t>
          </a:r>
        </a:p>
      </dsp:txBody>
      <dsp:txXfrm>
        <a:off x="0" y="2036855"/>
        <a:ext cx="11673386" cy="618930"/>
      </dsp:txXfrm>
    </dsp:sp>
    <dsp:sp modelId="{881ECC5B-BF1A-41AE-BECE-41E5E6101BF9}">
      <dsp:nvSpPr>
        <dsp:cNvPr id="0" name=""/>
        <dsp:cNvSpPr/>
      </dsp:nvSpPr>
      <dsp:spPr>
        <a:xfrm>
          <a:off x="0" y="2655785"/>
          <a:ext cx="11673386" cy="551655"/>
        </a:xfrm>
        <a:prstGeom prst="round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Software Requirements</a:t>
          </a:r>
        </a:p>
      </dsp:txBody>
      <dsp:txXfrm>
        <a:off x="26930" y="2682715"/>
        <a:ext cx="11619526" cy="497795"/>
      </dsp:txXfrm>
    </dsp:sp>
    <dsp:sp modelId="{D5DE28A2-FB2E-4813-AB8F-F9058FC7E1C3}">
      <dsp:nvSpPr>
        <dsp:cNvPr id="0" name=""/>
        <dsp:cNvSpPr/>
      </dsp:nvSpPr>
      <dsp:spPr>
        <a:xfrm>
          <a:off x="0" y="3207440"/>
          <a:ext cx="1167338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63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Standard forensic software packages for analysis and assessment of evidence</a:t>
          </a:r>
        </a:p>
      </dsp:txBody>
      <dsp:txXfrm>
        <a:off x="0" y="3207440"/>
        <a:ext cx="11673386" cy="380880"/>
      </dsp:txXfrm>
    </dsp:sp>
    <dsp:sp modelId="{DA638C3D-FDD3-49B0-864A-6BC78015FD0E}">
      <dsp:nvSpPr>
        <dsp:cNvPr id="0" name=""/>
        <dsp:cNvSpPr/>
      </dsp:nvSpPr>
      <dsp:spPr>
        <a:xfrm>
          <a:off x="0" y="3588320"/>
          <a:ext cx="11673386" cy="551655"/>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Process Requirements</a:t>
          </a:r>
        </a:p>
      </dsp:txBody>
      <dsp:txXfrm>
        <a:off x="26930" y="3615250"/>
        <a:ext cx="11619526" cy="497795"/>
      </dsp:txXfrm>
    </dsp:sp>
    <dsp:sp modelId="{AD02F9D1-F9FB-4776-8594-C358F445FDDA}">
      <dsp:nvSpPr>
        <dsp:cNvPr id="0" name=""/>
        <dsp:cNvSpPr/>
      </dsp:nvSpPr>
      <dsp:spPr>
        <a:xfrm>
          <a:off x="0" y="4139976"/>
          <a:ext cx="11673386"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63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Procedure for maintaining documentation of required information at all stages of the investigation</a:t>
          </a:r>
        </a:p>
        <a:p>
          <a:pPr marL="171450" lvl="1" indent="-171450" algn="l" defTabSz="800100">
            <a:lnSpc>
              <a:spcPct val="90000"/>
            </a:lnSpc>
            <a:spcBef>
              <a:spcPct val="0"/>
            </a:spcBef>
            <a:spcAft>
              <a:spcPct val="20000"/>
            </a:spcAft>
            <a:buChar char="•"/>
          </a:pPr>
          <a:r>
            <a:rPr lang="en-US" sz="1800" kern="1200" dirty="0"/>
            <a:t>Robust chain of control and authorization agreements for handling &amp; preserving the evidence</a:t>
          </a:r>
        </a:p>
      </dsp:txBody>
      <dsp:txXfrm>
        <a:off x="0" y="4139976"/>
        <a:ext cx="11673386" cy="618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C18AB-E132-4032-81DA-8CDFEC2B909D}">
      <dsp:nvSpPr>
        <dsp:cNvPr id="0" name=""/>
        <dsp:cNvSpPr/>
      </dsp:nvSpPr>
      <dsp:spPr>
        <a:xfrm>
          <a:off x="0" y="0"/>
          <a:ext cx="10515600" cy="1421265"/>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Typical Components of a Forensic Toolkit</a:t>
          </a:r>
        </a:p>
      </dsp:txBody>
      <dsp:txXfrm>
        <a:off x="0" y="0"/>
        <a:ext cx="10515600" cy="1421265"/>
      </dsp:txXfrm>
    </dsp:sp>
    <dsp:sp modelId="{41E2A4BD-9AE5-4A43-A13B-9EA113B63564}">
      <dsp:nvSpPr>
        <dsp:cNvPr id="0" name=""/>
        <dsp:cNvSpPr/>
      </dsp:nvSpPr>
      <dsp:spPr>
        <a:xfrm>
          <a:off x="0" y="1421265"/>
          <a:ext cx="2628899" cy="2984657"/>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Hardware</a:t>
          </a:r>
        </a:p>
        <a:p>
          <a:pPr marL="228600" lvl="1" indent="-228600" algn="l" defTabSz="933450">
            <a:lnSpc>
              <a:spcPct val="90000"/>
            </a:lnSpc>
            <a:spcBef>
              <a:spcPct val="0"/>
            </a:spcBef>
            <a:spcAft>
              <a:spcPct val="15000"/>
            </a:spcAft>
            <a:buChar char="•"/>
          </a:pPr>
          <a:r>
            <a:rPr lang="en-US" sz="2100" kern="1200" dirty="0"/>
            <a:t>Target hard drives</a:t>
          </a:r>
        </a:p>
        <a:p>
          <a:pPr marL="228600" lvl="1" indent="-228600" algn="l" defTabSz="933450">
            <a:lnSpc>
              <a:spcPct val="90000"/>
            </a:lnSpc>
            <a:spcBef>
              <a:spcPct val="0"/>
            </a:spcBef>
            <a:spcAft>
              <a:spcPct val="15000"/>
            </a:spcAft>
            <a:buChar char="•"/>
          </a:pPr>
          <a:r>
            <a:rPr lang="en-US" sz="2100" kern="1200" dirty="0"/>
            <a:t>Write blocker</a:t>
          </a:r>
        </a:p>
        <a:p>
          <a:pPr marL="228600" lvl="1" indent="-228600" algn="l" defTabSz="933450">
            <a:lnSpc>
              <a:spcPct val="90000"/>
            </a:lnSpc>
            <a:spcBef>
              <a:spcPct val="0"/>
            </a:spcBef>
            <a:spcAft>
              <a:spcPct val="15000"/>
            </a:spcAft>
            <a:buChar char="•"/>
          </a:pPr>
          <a:r>
            <a:rPr lang="en-US" sz="2100" kern="1200" dirty="0"/>
            <a:t>Cables (network, IDE, SCSI)</a:t>
          </a:r>
        </a:p>
        <a:p>
          <a:pPr marL="228600" lvl="1" indent="-228600" algn="l" defTabSz="933450">
            <a:lnSpc>
              <a:spcPct val="90000"/>
            </a:lnSpc>
            <a:spcBef>
              <a:spcPct val="0"/>
            </a:spcBef>
            <a:spcAft>
              <a:spcPct val="15000"/>
            </a:spcAft>
            <a:buChar char="•"/>
          </a:pPr>
          <a:r>
            <a:rPr lang="en-US" sz="2100" kern="1200" dirty="0"/>
            <a:t>SATA-to-USB hard drive enclosures</a:t>
          </a:r>
        </a:p>
      </dsp:txBody>
      <dsp:txXfrm>
        <a:off x="0" y="1421265"/>
        <a:ext cx="2628899" cy="2984657"/>
      </dsp:txXfrm>
    </dsp:sp>
    <dsp:sp modelId="{D1C066D8-B289-4911-9803-186EF5F7EFFE}">
      <dsp:nvSpPr>
        <dsp:cNvPr id="0" name=""/>
        <dsp:cNvSpPr/>
      </dsp:nvSpPr>
      <dsp:spPr>
        <a:xfrm>
          <a:off x="2628900" y="1421265"/>
          <a:ext cx="2628899" cy="2984657"/>
        </a:xfrm>
        <a:prstGeom prst="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Software</a:t>
          </a:r>
        </a:p>
        <a:p>
          <a:pPr marL="228600" lvl="1" indent="-228600" algn="l" defTabSz="933450">
            <a:lnSpc>
              <a:spcPct val="90000"/>
            </a:lnSpc>
            <a:spcBef>
              <a:spcPct val="0"/>
            </a:spcBef>
            <a:spcAft>
              <a:spcPct val="15000"/>
            </a:spcAft>
            <a:buChar char="•"/>
          </a:pPr>
          <a:r>
            <a:rPr lang="en-US" sz="2100" kern="1200" dirty="0"/>
            <a:t>Boot disks for forensic system &amp; evidence system</a:t>
          </a:r>
        </a:p>
        <a:p>
          <a:pPr marL="228600" lvl="1" indent="-228600" algn="l" defTabSz="933450">
            <a:lnSpc>
              <a:spcPct val="90000"/>
            </a:lnSpc>
            <a:spcBef>
              <a:spcPct val="0"/>
            </a:spcBef>
            <a:spcAft>
              <a:spcPct val="15000"/>
            </a:spcAft>
            <a:buChar char="•"/>
          </a:pPr>
          <a:r>
            <a:rPr lang="en-US" sz="2100" kern="1200" dirty="0"/>
            <a:t>Forensic analysis &amp; recovery software</a:t>
          </a:r>
        </a:p>
      </dsp:txBody>
      <dsp:txXfrm>
        <a:off x="2628900" y="1421265"/>
        <a:ext cx="2628899" cy="2984657"/>
      </dsp:txXfrm>
    </dsp:sp>
    <dsp:sp modelId="{43390FB3-7ABD-44EC-A61C-7932BEAA5200}">
      <dsp:nvSpPr>
        <dsp:cNvPr id="0" name=""/>
        <dsp:cNvSpPr/>
      </dsp:nvSpPr>
      <dsp:spPr>
        <a:xfrm>
          <a:off x="5257800" y="1421265"/>
          <a:ext cx="2628899" cy="2984657"/>
        </a:xfrm>
        <a:prstGeom prst="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Tools</a:t>
          </a:r>
        </a:p>
        <a:p>
          <a:pPr marL="228600" lvl="1" indent="-228600" algn="l" defTabSz="933450">
            <a:lnSpc>
              <a:spcPct val="90000"/>
            </a:lnSpc>
            <a:spcBef>
              <a:spcPct val="0"/>
            </a:spcBef>
            <a:spcAft>
              <a:spcPct val="15000"/>
            </a:spcAft>
            <a:buChar char="•"/>
          </a:pPr>
          <a:r>
            <a:rPr lang="en-US" sz="2100" kern="1200" dirty="0"/>
            <a:t>Allen keys</a:t>
          </a:r>
        </a:p>
        <a:p>
          <a:pPr marL="228600" lvl="1" indent="-228600" algn="l" defTabSz="933450">
            <a:lnSpc>
              <a:spcPct val="90000"/>
            </a:lnSpc>
            <a:spcBef>
              <a:spcPct val="0"/>
            </a:spcBef>
            <a:spcAft>
              <a:spcPct val="15000"/>
            </a:spcAft>
            <a:buChar char="•"/>
          </a:pPr>
          <a:r>
            <a:rPr lang="en-US" sz="2100" kern="1200" dirty="0"/>
            <a:t>Large &amp; small screwdrivers</a:t>
          </a:r>
        </a:p>
      </dsp:txBody>
      <dsp:txXfrm>
        <a:off x="5257800" y="1421265"/>
        <a:ext cx="2628899" cy="2984657"/>
      </dsp:txXfrm>
    </dsp:sp>
    <dsp:sp modelId="{22A8767F-04DB-4948-8543-6AB23E611068}">
      <dsp:nvSpPr>
        <dsp:cNvPr id="0" name=""/>
        <dsp:cNvSpPr/>
      </dsp:nvSpPr>
      <dsp:spPr>
        <a:xfrm>
          <a:off x="7886700" y="1421265"/>
          <a:ext cx="2628899" cy="2984657"/>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Other content</a:t>
          </a:r>
        </a:p>
        <a:p>
          <a:pPr marL="228600" lvl="1" indent="-228600" algn="l" defTabSz="933450">
            <a:lnSpc>
              <a:spcPct val="90000"/>
            </a:lnSpc>
            <a:spcBef>
              <a:spcPct val="0"/>
            </a:spcBef>
            <a:spcAft>
              <a:spcPct val="15000"/>
            </a:spcAft>
            <a:buChar char="•"/>
          </a:pPr>
          <a:r>
            <a:rPr lang="en-US" sz="2100" kern="1200" dirty="0"/>
            <a:t>Labels</a:t>
          </a:r>
        </a:p>
        <a:p>
          <a:pPr marL="228600" lvl="1" indent="-228600" algn="l" defTabSz="933450">
            <a:lnSpc>
              <a:spcPct val="90000"/>
            </a:lnSpc>
            <a:spcBef>
              <a:spcPct val="0"/>
            </a:spcBef>
            <a:spcAft>
              <a:spcPct val="15000"/>
            </a:spcAft>
            <a:buChar char="•"/>
          </a:pPr>
          <a:r>
            <a:rPr lang="en-US" sz="2100" kern="1200" dirty="0"/>
            <a:t>Anti-static bags (Faraday bags)</a:t>
          </a:r>
        </a:p>
        <a:p>
          <a:pPr marL="228600" lvl="1" indent="-228600" algn="l" defTabSz="933450">
            <a:lnSpc>
              <a:spcPct val="90000"/>
            </a:lnSpc>
            <a:spcBef>
              <a:spcPct val="0"/>
            </a:spcBef>
            <a:spcAft>
              <a:spcPct val="15000"/>
            </a:spcAft>
            <a:buChar char="•"/>
          </a:pPr>
          <a:r>
            <a:rPr lang="en-US" sz="2100" kern="1200" dirty="0"/>
            <a:t>Pens &amp; markers</a:t>
          </a:r>
        </a:p>
        <a:p>
          <a:pPr marL="228600" lvl="1" indent="-228600" algn="l" defTabSz="933450">
            <a:lnSpc>
              <a:spcPct val="90000"/>
            </a:lnSpc>
            <a:spcBef>
              <a:spcPct val="0"/>
            </a:spcBef>
            <a:spcAft>
              <a:spcPct val="15000"/>
            </a:spcAft>
            <a:buChar char="•"/>
          </a:pPr>
          <a:r>
            <a:rPr lang="en-US" sz="2100" kern="1200" dirty="0"/>
            <a:t>Blank CDs/DVDs and USB drives</a:t>
          </a:r>
        </a:p>
        <a:p>
          <a:pPr marL="228600" lvl="1" indent="-228600" algn="l" defTabSz="933450">
            <a:lnSpc>
              <a:spcPct val="90000"/>
            </a:lnSpc>
            <a:spcBef>
              <a:spcPct val="0"/>
            </a:spcBef>
            <a:spcAft>
              <a:spcPct val="15000"/>
            </a:spcAft>
            <a:buChar char="•"/>
          </a:pPr>
          <a:r>
            <a:rPr lang="en-US" sz="2100" kern="1200" dirty="0"/>
            <a:t>Camera</a:t>
          </a:r>
        </a:p>
      </dsp:txBody>
      <dsp:txXfrm>
        <a:off x="7886700" y="1421265"/>
        <a:ext cx="2628899" cy="2984657"/>
      </dsp:txXfrm>
    </dsp:sp>
    <dsp:sp modelId="{AF934C0C-E7D7-4135-8565-D30C71191A99}">
      <dsp:nvSpPr>
        <dsp:cNvPr id="0" name=""/>
        <dsp:cNvSpPr/>
      </dsp:nvSpPr>
      <dsp:spPr>
        <a:xfrm>
          <a:off x="0" y="4405923"/>
          <a:ext cx="10515600" cy="331628"/>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AF4A2-4F75-4C70-A033-788722753A52}">
      <dsp:nvSpPr>
        <dsp:cNvPr id="0" name=""/>
        <dsp:cNvSpPr/>
      </dsp:nvSpPr>
      <dsp:spPr>
        <a:xfrm>
          <a:off x="209324" y="604881"/>
          <a:ext cx="4939046" cy="154345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543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Shutting down/rebooting computer (loss of volatile data)</a:t>
          </a:r>
          <a:endParaRPr lang="en-US" sz="2400" kern="1200" dirty="0"/>
        </a:p>
      </dsp:txBody>
      <dsp:txXfrm>
        <a:off x="209324" y="604881"/>
        <a:ext cx="4939046" cy="1543451"/>
      </dsp:txXfrm>
    </dsp:sp>
    <dsp:sp modelId="{77454BF7-AF2E-44D1-98C1-D76B710F3CAA}">
      <dsp:nvSpPr>
        <dsp:cNvPr id="0" name=""/>
        <dsp:cNvSpPr/>
      </dsp:nvSpPr>
      <dsp:spPr>
        <a:xfrm>
          <a:off x="3530" y="381938"/>
          <a:ext cx="1080416" cy="1620624"/>
        </a:xfrm>
        <a:prstGeom prst="rect">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9546655-D787-44B2-B118-FE63DE829BE3}">
      <dsp:nvSpPr>
        <dsp:cNvPr id="0" name=""/>
        <dsp:cNvSpPr/>
      </dsp:nvSpPr>
      <dsp:spPr>
        <a:xfrm>
          <a:off x="5573024" y="604881"/>
          <a:ext cx="4939046" cy="154345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543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Assuming reliability and usability of data (loss due to malware)</a:t>
          </a:r>
          <a:endParaRPr lang="en-US" sz="2400" kern="1200" dirty="0"/>
        </a:p>
      </dsp:txBody>
      <dsp:txXfrm>
        <a:off x="5573024" y="604881"/>
        <a:ext cx="4939046" cy="1543451"/>
      </dsp:txXfrm>
    </dsp:sp>
    <dsp:sp modelId="{6E00641F-0639-4F17-BE82-A96E91058DA7}">
      <dsp:nvSpPr>
        <dsp:cNvPr id="0" name=""/>
        <dsp:cNvSpPr/>
      </dsp:nvSpPr>
      <dsp:spPr>
        <a:xfrm>
          <a:off x="5367230" y="381938"/>
          <a:ext cx="1080416" cy="1620624"/>
        </a:xfrm>
        <a:prstGeom prst="rect">
          <a:avLst/>
        </a:prstGeom>
        <a:solidFill>
          <a:schemeClr val="accent5">
            <a:tint val="50000"/>
            <a:hueOff val="-3364820"/>
            <a:satOff val="-11474"/>
            <a:lumOff val="-1911"/>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AE3D5E6-6DDE-4AF7-B3C4-CAAC7524CB62}">
      <dsp:nvSpPr>
        <dsp:cNvPr id="0" name=""/>
        <dsp:cNvSpPr/>
      </dsp:nvSpPr>
      <dsp:spPr>
        <a:xfrm>
          <a:off x="2891174" y="2547915"/>
          <a:ext cx="4939046" cy="154345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5431"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Poor documentation (chances of missing information)</a:t>
          </a:r>
          <a:endParaRPr lang="en-US" sz="2400" kern="1200" dirty="0"/>
        </a:p>
      </dsp:txBody>
      <dsp:txXfrm>
        <a:off x="2891174" y="2547915"/>
        <a:ext cx="4939046" cy="1543451"/>
      </dsp:txXfrm>
    </dsp:sp>
    <dsp:sp modelId="{D5942DE9-5FEA-43E1-A87D-FEF8F7E3FEE8}">
      <dsp:nvSpPr>
        <dsp:cNvPr id="0" name=""/>
        <dsp:cNvSpPr/>
      </dsp:nvSpPr>
      <dsp:spPr>
        <a:xfrm>
          <a:off x="2685380" y="2324972"/>
          <a:ext cx="1080416" cy="1620624"/>
        </a:xfrm>
        <a:prstGeom prst="rect">
          <a:avLst/>
        </a:prstGeom>
        <a:solidFill>
          <a:schemeClr val="accent5">
            <a:tint val="50000"/>
            <a:hueOff val="-6729641"/>
            <a:satOff val="-22947"/>
            <a:lumOff val="-382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26CA-68BB-4E26-A0B5-D9820E2D801D}">
      <dsp:nvSpPr>
        <dsp:cNvPr id="0" name=""/>
        <dsp:cNvSpPr/>
      </dsp:nvSpPr>
      <dsp:spPr>
        <a:xfrm>
          <a:off x="0" y="17415"/>
          <a:ext cx="11673388" cy="8739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Identify, collect, label, preserve, and protect all digital evidence at the crime scene.</a:t>
          </a:r>
        </a:p>
      </dsp:txBody>
      <dsp:txXfrm>
        <a:off x="42663" y="60078"/>
        <a:ext cx="11588062" cy="788627"/>
      </dsp:txXfrm>
    </dsp:sp>
    <dsp:sp modelId="{298F343D-E8F0-4AEE-B239-42001BE43C8C}">
      <dsp:nvSpPr>
        <dsp:cNvPr id="0" name=""/>
        <dsp:cNvSpPr/>
      </dsp:nvSpPr>
      <dsp:spPr>
        <a:xfrm>
          <a:off x="0" y="954729"/>
          <a:ext cx="11673388" cy="873953"/>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Isolate the computer system or other digital media so that evidence is not lost</a:t>
          </a:r>
        </a:p>
      </dsp:txBody>
      <dsp:txXfrm>
        <a:off x="42663" y="997392"/>
        <a:ext cx="11588062" cy="788627"/>
      </dsp:txXfrm>
    </dsp:sp>
    <dsp:sp modelId="{D21C41CD-0E12-4A67-BA3A-8C3AB9F49B74}">
      <dsp:nvSpPr>
        <dsp:cNvPr id="0" name=""/>
        <dsp:cNvSpPr/>
      </dsp:nvSpPr>
      <dsp:spPr>
        <a:xfrm>
          <a:off x="0" y="1892042"/>
          <a:ext cx="11673388" cy="87395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Maintain a search &amp; seizure log with brief information about the seized devices.</a:t>
          </a:r>
        </a:p>
      </dsp:txBody>
      <dsp:txXfrm>
        <a:off x="42663" y="1934705"/>
        <a:ext cx="11588062" cy="788627"/>
      </dsp:txXfrm>
    </dsp:sp>
    <dsp:sp modelId="{AD630D6C-11C9-4CB5-86AD-095D226C2F69}">
      <dsp:nvSpPr>
        <dsp:cNvPr id="0" name=""/>
        <dsp:cNvSpPr/>
      </dsp:nvSpPr>
      <dsp:spPr>
        <a:xfrm>
          <a:off x="0" y="2829356"/>
          <a:ext cx="11673388" cy="873953"/>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Take adequate photographs which would detail the exact state of systems discovered at the crime scene.</a:t>
          </a:r>
        </a:p>
      </dsp:txBody>
      <dsp:txXfrm>
        <a:off x="42663" y="2872019"/>
        <a:ext cx="11588062" cy="788627"/>
      </dsp:txXfrm>
    </dsp:sp>
    <dsp:sp modelId="{1BCD9D9F-018C-4289-A9BD-AD403CF4D324}">
      <dsp:nvSpPr>
        <dsp:cNvPr id="0" name=""/>
        <dsp:cNvSpPr/>
      </dsp:nvSpPr>
      <dsp:spPr>
        <a:xfrm>
          <a:off x="0" y="3766669"/>
          <a:ext cx="11673388" cy="87395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Pack and transport all the digital evidence safely.</a:t>
          </a:r>
        </a:p>
      </dsp:txBody>
      <dsp:txXfrm>
        <a:off x="42663" y="3809332"/>
        <a:ext cx="11588062" cy="788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8F196-162E-4865-8D9D-148C4448B90E}">
      <dsp:nvSpPr>
        <dsp:cNvPr id="0" name=""/>
        <dsp:cNvSpPr/>
      </dsp:nvSpPr>
      <dsp:spPr>
        <a:xfrm>
          <a:off x="1123123" y="852524"/>
          <a:ext cx="4033831" cy="4745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E39A1-AAB6-4C25-8745-1C5F01BA14F5}">
      <dsp:nvSpPr>
        <dsp:cNvPr id="0" name=""/>
        <dsp:cNvSpPr/>
      </dsp:nvSpPr>
      <dsp:spPr>
        <a:xfrm>
          <a:off x="1123123" y="1030752"/>
          <a:ext cx="296339" cy="2963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3188B4-20B5-4D97-AD0D-F27C0A020C76}">
      <dsp:nvSpPr>
        <dsp:cNvPr id="0" name=""/>
        <dsp:cNvSpPr/>
      </dsp:nvSpPr>
      <dsp:spPr>
        <a:xfrm>
          <a:off x="1123123" y="0"/>
          <a:ext cx="4033831" cy="852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Electronic Storage Device Search Warrant</a:t>
          </a:r>
        </a:p>
      </dsp:txBody>
      <dsp:txXfrm>
        <a:off x="1123123" y="0"/>
        <a:ext cx="4033831" cy="852524"/>
      </dsp:txXfrm>
    </dsp:sp>
    <dsp:sp modelId="{05222ECD-CC82-4AE2-856A-03F322480FFD}">
      <dsp:nvSpPr>
        <dsp:cNvPr id="0" name=""/>
        <dsp:cNvSpPr/>
      </dsp:nvSpPr>
      <dsp:spPr>
        <a:xfrm>
          <a:off x="1123123" y="1721512"/>
          <a:ext cx="296332" cy="29633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C41CA0-16CF-418B-A753-5464FB03E78D}">
      <dsp:nvSpPr>
        <dsp:cNvPr id="0" name=""/>
        <dsp:cNvSpPr/>
      </dsp:nvSpPr>
      <dsp:spPr>
        <a:xfrm>
          <a:off x="1405491" y="1524302"/>
          <a:ext cx="3751463" cy="69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Hardware</a:t>
          </a:r>
        </a:p>
      </dsp:txBody>
      <dsp:txXfrm>
        <a:off x="1405491" y="1524302"/>
        <a:ext cx="3751463" cy="690751"/>
      </dsp:txXfrm>
    </dsp:sp>
    <dsp:sp modelId="{47121B59-3164-4FA1-9A36-59328C363F16}">
      <dsp:nvSpPr>
        <dsp:cNvPr id="0" name=""/>
        <dsp:cNvSpPr/>
      </dsp:nvSpPr>
      <dsp:spPr>
        <a:xfrm>
          <a:off x="1123123" y="2412263"/>
          <a:ext cx="296332" cy="29633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40FD10-8046-43DE-BE58-4E1EC557E52E}">
      <dsp:nvSpPr>
        <dsp:cNvPr id="0" name=""/>
        <dsp:cNvSpPr/>
      </dsp:nvSpPr>
      <dsp:spPr>
        <a:xfrm>
          <a:off x="1405491" y="2215054"/>
          <a:ext cx="3751463" cy="69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Software</a:t>
          </a:r>
        </a:p>
      </dsp:txBody>
      <dsp:txXfrm>
        <a:off x="1405491" y="2215054"/>
        <a:ext cx="3751463" cy="690751"/>
      </dsp:txXfrm>
    </dsp:sp>
    <dsp:sp modelId="{F6655727-49F5-4E3D-820E-F0E89CEEA702}">
      <dsp:nvSpPr>
        <dsp:cNvPr id="0" name=""/>
        <dsp:cNvSpPr/>
      </dsp:nvSpPr>
      <dsp:spPr>
        <a:xfrm>
          <a:off x="1123123" y="3103015"/>
          <a:ext cx="296332" cy="29633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B037D6-7964-4537-B738-9B9E742D8200}">
      <dsp:nvSpPr>
        <dsp:cNvPr id="0" name=""/>
        <dsp:cNvSpPr/>
      </dsp:nvSpPr>
      <dsp:spPr>
        <a:xfrm>
          <a:off x="1405491" y="2905805"/>
          <a:ext cx="3751463" cy="69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Storage Devices</a:t>
          </a:r>
        </a:p>
      </dsp:txBody>
      <dsp:txXfrm>
        <a:off x="1405491" y="2905805"/>
        <a:ext cx="3751463" cy="690751"/>
      </dsp:txXfrm>
    </dsp:sp>
    <dsp:sp modelId="{2805BF3B-47B9-4262-A1C4-D70AED752849}">
      <dsp:nvSpPr>
        <dsp:cNvPr id="0" name=""/>
        <dsp:cNvSpPr/>
      </dsp:nvSpPr>
      <dsp:spPr>
        <a:xfrm>
          <a:off x="5358645" y="852524"/>
          <a:ext cx="4033831" cy="4745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1D70F-C736-46E2-847B-FC9253E07641}">
      <dsp:nvSpPr>
        <dsp:cNvPr id="0" name=""/>
        <dsp:cNvSpPr/>
      </dsp:nvSpPr>
      <dsp:spPr>
        <a:xfrm>
          <a:off x="5358645" y="1030752"/>
          <a:ext cx="296339" cy="2963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BB5AAA-DC84-468B-8845-F07C8866B35F}">
      <dsp:nvSpPr>
        <dsp:cNvPr id="0" name=""/>
        <dsp:cNvSpPr/>
      </dsp:nvSpPr>
      <dsp:spPr>
        <a:xfrm>
          <a:off x="5358645" y="0"/>
          <a:ext cx="4033831" cy="852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Service Provider Search Warrant</a:t>
          </a:r>
        </a:p>
      </dsp:txBody>
      <dsp:txXfrm>
        <a:off x="5358645" y="0"/>
        <a:ext cx="4033831" cy="852524"/>
      </dsp:txXfrm>
    </dsp:sp>
    <dsp:sp modelId="{50C53988-AF0B-49FA-BA33-094327DBA994}">
      <dsp:nvSpPr>
        <dsp:cNvPr id="0" name=""/>
        <dsp:cNvSpPr/>
      </dsp:nvSpPr>
      <dsp:spPr>
        <a:xfrm>
          <a:off x="5358645" y="1721512"/>
          <a:ext cx="296332" cy="29633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6B46DB-EEE3-4C23-9384-1B4771631589}">
      <dsp:nvSpPr>
        <dsp:cNvPr id="0" name=""/>
        <dsp:cNvSpPr/>
      </dsp:nvSpPr>
      <dsp:spPr>
        <a:xfrm>
          <a:off x="5641013" y="1524302"/>
          <a:ext cx="3751463" cy="69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Service Logs (CDRs, etc.)</a:t>
          </a:r>
        </a:p>
      </dsp:txBody>
      <dsp:txXfrm>
        <a:off x="5641013" y="1524302"/>
        <a:ext cx="3751463" cy="690751"/>
      </dsp:txXfrm>
    </dsp:sp>
    <dsp:sp modelId="{15548668-7365-42EB-A9D4-21A63EEA416D}">
      <dsp:nvSpPr>
        <dsp:cNvPr id="0" name=""/>
        <dsp:cNvSpPr/>
      </dsp:nvSpPr>
      <dsp:spPr>
        <a:xfrm>
          <a:off x="5358645" y="2412263"/>
          <a:ext cx="296332" cy="29633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83DE04-4E55-4A69-BDAE-D1501B252483}">
      <dsp:nvSpPr>
        <dsp:cNvPr id="0" name=""/>
        <dsp:cNvSpPr/>
      </dsp:nvSpPr>
      <dsp:spPr>
        <a:xfrm>
          <a:off x="5641013" y="2215054"/>
          <a:ext cx="3751463" cy="69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Billing Records</a:t>
          </a:r>
        </a:p>
      </dsp:txBody>
      <dsp:txXfrm>
        <a:off x="5641013" y="2215054"/>
        <a:ext cx="3751463" cy="690751"/>
      </dsp:txXfrm>
    </dsp:sp>
    <dsp:sp modelId="{B0182EE0-188B-4D22-9197-6CCC41464A10}">
      <dsp:nvSpPr>
        <dsp:cNvPr id="0" name=""/>
        <dsp:cNvSpPr/>
      </dsp:nvSpPr>
      <dsp:spPr>
        <a:xfrm>
          <a:off x="5358645" y="3103015"/>
          <a:ext cx="296332" cy="29633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DC52DB-D21F-44F3-9713-EC5176374228}">
      <dsp:nvSpPr>
        <dsp:cNvPr id="0" name=""/>
        <dsp:cNvSpPr/>
      </dsp:nvSpPr>
      <dsp:spPr>
        <a:xfrm>
          <a:off x="5641013" y="2905805"/>
          <a:ext cx="3751463" cy="69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Subscriber Information</a:t>
          </a:r>
        </a:p>
      </dsp:txBody>
      <dsp:txXfrm>
        <a:off x="5641013" y="2905805"/>
        <a:ext cx="3751463" cy="69075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557B7-DA37-48F4-BC1C-3E43F0E2BBAD}" type="datetimeFigureOut">
              <a:rPr lang="en-IN" smtClean="0"/>
              <a:t>29-09-2020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C5686-0EBA-4D9C-9BCD-E637E3D7755B}" type="slidenum">
              <a:rPr lang="en-IN" smtClean="0"/>
              <a:t>‹#›</a:t>
            </a:fld>
            <a:endParaRPr lang="en-IN"/>
          </a:p>
        </p:txBody>
      </p:sp>
    </p:spTree>
    <p:extLst>
      <p:ext uri="{BB962C8B-B14F-4D97-AF65-F5344CB8AC3E}">
        <p14:creationId xmlns:p14="http://schemas.microsoft.com/office/powerpoint/2010/main" val="89668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9BA1-F7B0-4009-B952-6EDDE2AB9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71828F-C5C3-4061-89E2-14C9419E8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A361D-9419-4C66-B639-07D0AAA0BF16}"/>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5" name="Footer Placeholder 4">
            <a:extLst>
              <a:ext uri="{FF2B5EF4-FFF2-40B4-BE49-F238E27FC236}">
                <a16:creationId xmlns:a16="http://schemas.microsoft.com/office/drawing/2014/main" id="{7AD461EE-4993-4E2E-B92E-11F22661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8B73F-6CE5-4A8A-8441-480395756AA3}"/>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23835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39EA-0C42-4473-A766-8F7F80457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70EC2D-8BA9-4F9E-8F67-F623D17B3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4A82-6636-4A61-B4C5-44A460543C72}"/>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5" name="Footer Placeholder 4">
            <a:extLst>
              <a:ext uri="{FF2B5EF4-FFF2-40B4-BE49-F238E27FC236}">
                <a16:creationId xmlns:a16="http://schemas.microsoft.com/office/drawing/2014/main" id="{BFD55864-8343-4135-A7D7-9EAFA2D5C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93E97-09BC-4485-B92D-5E0E25F0E0DA}"/>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420085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DD825-C1C7-4B3B-BAF3-FD247F547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9D631-2216-4D01-8AF2-C7463D098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835BE-30EC-4322-A8E4-2DE7BC92FB37}"/>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5" name="Footer Placeholder 4">
            <a:extLst>
              <a:ext uri="{FF2B5EF4-FFF2-40B4-BE49-F238E27FC236}">
                <a16:creationId xmlns:a16="http://schemas.microsoft.com/office/drawing/2014/main" id="{8CC4C336-3880-48F4-9BC1-3E6B1976B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ED90F-B89A-40DD-8D65-8D4B5119DE9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92646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5C3A-973B-4C52-A6C2-AE4159E6A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4D76A6-743A-4CF1-A8EC-430E3C26D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E2F70-8BBF-475E-9BA0-3BDA453E6DAE}"/>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5" name="Footer Placeholder 4">
            <a:extLst>
              <a:ext uri="{FF2B5EF4-FFF2-40B4-BE49-F238E27FC236}">
                <a16:creationId xmlns:a16="http://schemas.microsoft.com/office/drawing/2014/main" id="{54D73496-AC6A-4BA2-8A28-9CAF2C4CF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3660C-9750-4156-8868-B3BFD4D6612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53485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32E4-2399-4A76-986D-EC680357B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E5F3E1-77E1-4D1F-B93C-4D70E2503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950E4-5FC6-4AAA-93C4-D7FC94F984AA}"/>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5" name="Footer Placeholder 4">
            <a:extLst>
              <a:ext uri="{FF2B5EF4-FFF2-40B4-BE49-F238E27FC236}">
                <a16:creationId xmlns:a16="http://schemas.microsoft.com/office/drawing/2014/main" id="{4AD79403-7ACD-4C70-870D-8F21E266A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C74A-40BE-4106-941B-4C30C2AFFF8D}"/>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73664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7276-87B7-4168-A1D8-887529C92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8870F-BDD7-4CD9-ACA5-5F2AE5D8C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EDF902-81C1-49A9-BFF6-59EABDDA0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005C-F2A1-4D78-8533-681C3E2A6A87}"/>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6" name="Footer Placeholder 5">
            <a:extLst>
              <a:ext uri="{FF2B5EF4-FFF2-40B4-BE49-F238E27FC236}">
                <a16:creationId xmlns:a16="http://schemas.microsoft.com/office/drawing/2014/main" id="{4050E09A-FF8F-4106-96F0-B2F089489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1045E-3F78-4379-A997-B855498863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0842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46A5-E703-4009-9315-28514FB374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6A9DB-BC88-4D85-8690-AB6D42901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FD2F3-321B-44BF-8658-BA4CFCBC2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BBC20-F16E-42E8-B6B1-2BE2999C4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A4998-E989-49DE-9C78-D4FD06C0DE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056EA6-97B9-418C-973C-FA52727AE29F}"/>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8" name="Footer Placeholder 7">
            <a:extLst>
              <a:ext uri="{FF2B5EF4-FFF2-40B4-BE49-F238E27FC236}">
                <a16:creationId xmlns:a16="http://schemas.microsoft.com/office/drawing/2014/main" id="{A3D56E7E-A4E7-487B-A707-F53B55CFA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A797E8-14EC-444B-9DA7-BAAACABDE96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13136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B808-6DD0-4E92-9CFF-C2F59434A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487E90-FCAE-41DC-81A1-00046E61E7EF}"/>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4" name="Footer Placeholder 3">
            <a:extLst>
              <a:ext uri="{FF2B5EF4-FFF2-40B4-BE49-F238E27FC236}">
                <a16:creationId xmlns:a16="http://schemas.microsoft.com/office/drawing/2014/main" id="{2F268452-BCF8-4A4E-8537-773147F87C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FA3DE8-8BE8-420A-9D1C-72971E165FB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625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03AFD-FEC0-4A68-9C09-8FCB2283AC6F}"/>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3" name="Footer Placeholder 2">
            <a:extLst>
              <a:ext uri="{FF2B5EF4-FFF2-40B4-BE49-F238E27FC236}">
                <a16:creationId xmlns:a16="http://schemas.microsoft.com/office/drawing/2014/main" id="{2DF1318A-DAFD-4780-9684-E4D573787F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AEDF6-230E-48BD-805B-49EB8A737682}"/>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055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7151-94B4-40B2-9765-4C1689625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D5B4A3-13E5-45EB-81E4-6A81F9578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3FE8C1-D3F7-4E04-9914-E214087D2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CF5C6-5C19-4D44-A053-FA9A30A48265}"/>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6" name="Footer Placeholder 5">
            <a:extLst>
              <a:ext uri="{FF2B5EF4-FFF2-40B4-BE49-F238E27FC236}">
                <a16:creationId xmlns:a16="http://schemas.microsoft.com/office/drawing/2014/main" id="{8ED2800D-8810-437B-943A-A6856C540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9C1F2-8489-442E-8700-464A7B09969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46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FC9A-8059-4B19-B49D-3F51AEBEF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2D208-FF93-4157-8938-83DE8B91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54FF7-6D50-46AA-BF93-62854C976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89E9B-AEFD-4DDD-8503-445F29246997}"/>
              </a:ext>
            </a:extLst>
          </p:cNvPr>
          <p:cNvSpPr>
            <a:spLocks noGrp="1"/>
          </p:cNvSpPr>
          <p:nvPr>
            <p:ph type="dt" sz="half" idx="10"/>
          </p:nvPr>
        </p:nvSpPr>
        <p:spPr/>
        <p:txBody>
          <a:bodyPr/>
          <a:lstStyle/>
          <a:p>
            <a:fld id="{663CD59C-C75B-4F3A-972D-868441521B92}" type="datetimeFigureOut">
              <a:rPr lang="en-IN" smtClean="0"/>
              <a:t>29-09-2020</a:t>
            </a:fld>
            <a:endParaRPr lang="en-IN"/>
          </a:p>
        </p:txBody>
      </p:sp>
      <p:sp>
        <p:nvSpPr>
          <p:cNvPr id="6" name="Footer Placeholder 5">
            <a:extLst>
              <a:ext uri="{FF2B5EF4-FFF2-40B4-BE49-F238E27FC236}">
                <a16:creationId xmlns:a16="http://schemas.microsoft.com/office/drawing/2014/main" id="{8A29BFAC-47C8-42CB-93F9-9EC76A1B7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A77AE-1776-4C59-9E60-50F7C07D2E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17182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D839E-51FD-41C7-8C87-56B50879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D8F11-4BBD-484F-96AC-2ACE1B0E2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B06D6-1002-4A5A-871B-BCEBAA318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CD59C-C75B-4F3A-972D-868441521B92}" type="datetimeFigureOut">
              <a:rPr lang="en-IN" smtClean="0"/>
              <a:t>29-09-2020</a:t>
            </a:fld>
            <a:endParaRPr lang="en-IN"/>
          </a:p>
        </p:txBody>
      </p:sp>
      <p:sp>
        <p:nvSpPr>
          <p:cNvPr id="5" name="Footer Placeholder 4">
            <a:extLst>
              <a:ext uri="{FF2B5EF4-FFF2-40B4-BE49-F238E27FC236}">
                <a16:creationId xmlns:a16="http://schemas.microsoft.com/office/drawing/2014/main" id="{1294EACA-C1B2-4E2C-B9D1-F6AD47A73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039579-C09E-4C37-A906-81EB7A2CC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88587-0347-4749-8270-05BFEB2D5320}" type="slidenum">
              <a:rPr lang="en-IN" smtClean="0"/>
              <a:t>‹#›</a:t>
            </a:fld>
            <a:endParaRPr lang="en-IN"/>
          </a:p>
        </p:txBody>
      </p:sp>
      <p:pic>
        <p:nvPicPr>
          <p:cNvPr id="1026" name="Picture 2" descr="Indian Institute of Information Technology, Sri City - Wikipedia">
            <a:extLst>
              <a:ext uri="{FF2B5EF4-FFF2-40B4-BE49-F238E27FC236}">
                <a16:creationId xmlns:a16="http://schemas.microsoft.com/office/drawing/2014/main" id="{50864665-9604-426B-8FD3-668EDD9A383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88434" y="37070"/>
            <a:ext cx="745375" cy="78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0E2A782F-5123-4108-8A60-162BE67E855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6504" y="62009"/>
            <a:ext cx="935067" cy="344681"/>
          </a:xfrm>
          <a:prstGeom prst="rect">
            <a:avLst/>
          </a:prstGeom>
        </p:spPr>
      </p:pic>
    </p:spTree>
    <p:extLst>
      <p:ext uri="{BB962C8B-B14F-4D97-AF65-F5344CB8AC3E}">
        <p14:creationId xmlns:p14="http://schemas.microsoft.com/office/powerpoint/2010/main" val="177352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1B89-178D-4497-848E-2970A2CD7688}"/>
              </a:ext>
            </a:extLst>
          </p:cNvPr>
          <p:cNvSpPr>
            <a:spLocks noGrp="1"/>
          </p:cNvSpPr>
          <p:nvPr>
            <p:ph type="ctrTitle"/>
          </p:nvPr>
        </p:nvSpPr>
        <p:spPr>
          <a:xfrm>
            <a:off x="1524000" y="2235200"/>
            <a:ext cx="9144000" cy="2387600"/>
          </a:xfrm>
        </p:spPr>
        <p:txBody>
          <a:bodyPr>
            <a:normAutofit/>
          </a:bodyPr>
          <a:lstStyle/>
          <a:p>
            <a:r>
              <a:rPr lang="en-IN" dirty="0"/>
              <a:t>Digital Forensics</a:t>
            </a:r>
            <a:br>
              <a:rPr lang="en-IN" dirty="0"/>
            </a:br>
            <a:endParaRPr lang="en-IN" dirty="0"/>
          </a:p>
        </p:txBody>
      </p:sp>
    </p:spTree>
    <p:extLst>
      <p:ext uri="{BB962C8B-B14F-4D97-AF65-F5344CB8AC3E}">
        <p14:creationId xmlns:p14="http://schemas.microsoft.com/office/powerpoint/2010/main" val="333024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630316"/>
            <a:ext cx="11673388" cy="1146412"/>
          </a:xfrm>
        </p:spPr>
        <p:txBody>
          <a:bodyPr>
            <a:normAutofit/>
          </a:bodyPr>
          <a:lstStyle/>
          <a:p>
            <a:pPr>
              <a:lnSpc>
                <a:spcPct val="100000"/>
              </a:lnSpc>
            </a:pPr>
            <a:r>
              <a:rPr lang="en-US" sz="3200" dirty="0"/>
              <a:t>Certification and Licensing</a:t>
            </a:r>
          </a:p>
        </p:txBody>
      </p:sp>
      <p:sp>
        <p:nvSpPr>
          <p:cNvPr id="5" name="TextBox 4"/>
          <p:cNvSpPr txBox="1"/>
          <p:nvPr/>
        </p:nvSpPr>
        <p:spPr>
          <a:xfrm>
            <a:off x="259306" y="1776728"/>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Digital evidence is a very crucial element in a forensic investigation as it helps identify and track the perpetrator.</a:t>
            </a:r>
          </a:p>
          <a:p>
            <a:pPr marL="342900" indent="-342900" algn="just">
              <a:spcAft>
                <a:spcPts val="1200"/>
              </a:spcAft>
              <a:buFont typeface="Arial" panose="020B0604020202020204" pitchFamily="34" charset="0"/>
              <a:buChar char="•"/>
            </a:pPr>
            <a:r>
              <a:rPr lang="en-US" sz="2200" dirty="0">
                <a:cs typeface="Arial" panose="020B0604020202020204" pitchFamily="34" charset="0"/>
              </a:rPr>
              <a:t>It is therefore very important that the evidence be handled in a legally and forensically sound manner without it being tampered to be admissible in the court of law.</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This makes is essential that investigators are skilled, experienced, certified and licensed for practicing as forensic professionals.</a:t>
            </a:r>
          </a:p>
          <a:p>
            <a:pPr marL="342900" indent="-342900" algn="just">
              <a:spcAft>
                <a:spcPts val="1200"/>
              </a:spcAft>
              <a:buFont typeface="Arial" panose="020B0604020202020204" pitchFamily="34" charset="0"/>
              <a:buChar char="•"/>
            </a:pPr>
            <a:r>
              <a:rPr lang="en-US" sz="2200" dirty="0">
                <a:cs typeface="Arial" panose="020B0604020202020204" pitchFamily="34" charset="0"/>
              </a:rPr>
              <a:t>Additionally, vendors of specialized forensic analysis products provide training ad certifications which contribute to increasing the credibility of forensic practitioners in the investigations.</a:t>
            </a:r>
          </a:p>
        </p:txBody>
      </p:sp>
    </p:spTree>
    <p:extLst>
      <p:ext uri="{BB962C8B-B14F-4D97-AF65-F5344CB8AC3E}">
        <p14:creationId xmlns:p14="http://schemas.microsoft.com/office/powerpoint/2010/main" val="136328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FE966-85FE-4F3B-990F-BD4B0DFF9118}"/>
              </a:ext>
            </a:extLst>
          </p:cNvPr>
          <p:cNvSpPr>
            <a:spLocks noGrp="1"/>
          </p:cNvSpPr>
          <p:nvPr>
            <p:ph type="ctrTitle"/>
          </p:nvPr>
        </p:nvSpPr>
        <p:spPr/>
        <p:txBody>
          <a:bodyPr/>
          <a:lstStyle/>
          <a:p>
            <a:r>
              <a:rPr lang="en-IN" dirty="0"/>
              <a:t>INVESTIGATION PHASE</a:t>
            </a:r>
          </a:p>
        </p:txBody>
      </p:sp>
    </p:spTree>
    <p:extLst>
      <p:ext uri="{BB962C8B-B14F-4D97-AF65-F5344CB8AC3E}">
        <p14:creationId xmlns:p14="http://schemas.microsoft.com/office/powerpoint/2010/main" val="317325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First Response</a:t>
            </a:r>
          </a:p>
        </p:txBody>
      </p:sp>
      <p:sp>
        <p:nvSpPr>
          <p:cNvPr id="5" name="TextBox 4"/>
          <p:cNvSpPr txBox="1"/>
          <p:nvPr/>
        </p:nvSpPr>
        <p:spPr>
          <a:xfrm>
            <a:off x="259306"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How and Investigation Starts?</a:t>
            </a:r>
          </a:p>
          <a:p>
            <a:pPr marL="342900" indent="-342900" algn="just">
              <a:spcAft>
                <a:spcPts val="1200"/>
              </a:spcAft>
              <a:buFont typeface="Arial" panose="020B0604020202020204" pitchFamily="34" charset="0"/>
              <a:buChar char="•"/>
            </a:pPr>
            <a:r>
              <a:rPr lang="en-US" sz="2200" dirty="0">
                <a:cs typeface="Arial" panose="020B0604020202020204" pitchFamily="34" charset="0"/>
              </a:rPr>
              <a:t>A crime must be committed and someone who notices it must report it to the appropriate authorities.</a:t>
            </a:r>
          </a:p>
          <a:p>
            <a:pPr marL="342900" indent="-342900" algn="just">
              <a:spcAft>
                <a:spcPts val="1200"/>
              </a:spcAft>
              <a:buFont typeface="Arial" panose="020B0604020202020204" pitchFamily="34" charset="0"/>
              <a:buChar char="•"/>
            </a:pPr>
            <a:r>
              <a:rPr lang="en-US" sz="2200" dirty="0">
                <a:cs typeface="Arial" panose="020B0604020202020204" pitchFamily="34" charset="0"/>
              </a:rPr>
              <a:t>Unless noticed and reported, a crime would never be investigated.</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computer device discovered would either be used to commit the crime or be the target of the crime.</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statements given by the complainant and witnesses provide useful information pertaining to the crime which aids in understanding the incident, thus speeding up further investigation processes.</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This is also useful for acquiring search warrants and act as the basis for providing further testimony in the court.</a:t>
            </a:r>
          </a:p>
        </p:txBody>
      </p:sp>
    </p:spTree>
    <p:extLst>
      <p:ext uri="{BB962C8B-B14F-4D97-AF65-F5344CB8AC3E}">
        <p14:creationId xmlns:p14="http://schemas.microsoft.com/office/powerpoint/2010/main" val="6223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First Response</a:t>
            </a:r>
          </a:p>
        </p:txBody>
      </p:sp>
      <p:sp>
        <p:nvSpPr>
          <p:cNvPr id="5" name="TextBox 4"/>
          <p:cNvSpPr txBox="1"/>
          <p:nvPr/>
        </p:nvSpPr>
        <p:spPr>
          <a:xfrm>
            <a:off x="259306"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In most scenarios, first response in an investigation is carried out by either of the following:</a:t>
            </a:r>
          </a:p>
          <a:p>
            <a:pPr marL="800100" lvl="1" indent="-342900" algn="just">
              <a:spcAft>
                <a:spcPts val="1200"/>
              </a:spcAft>
              <a:buFont typeface="Calibri" panose="020F0502020204030204" pitchFamily="34" charset="0"/>
              <a:buChar char="-"/>
            </a:pPr>
            <a:r>
              <a:rPr lang="en-US" sz="2200" dirty="0">
                <a:cs typeface="Arial" panose="020B0604020202020204" pitchFamily="34" charset="0"/>
              </a:rPr>
              <a:t>System/network administrators</a:t>
            </a:r>
          </a:p>
          <a:p>
            <a:pPr marL="800100" lvl="1" indent="-342900" algn="just">
              <a:spcAft>
                <a:spcPts val="1200"/>
              </a:spcAft>
              <a:buFont typeface="Calibri" panose="020F0502020204030204" pitchFamily="34" charset="0"/>
              <a:buChar char="-"/>
            </a:pPr>
            <a:r>
              <a:rPr lang="en-US" sz="2200" dirty="0">
                <a:cs typeface="Arial" panose="020B0604020202020204" pitchFamily="34" charset="0"/>
              </a:rPr>
              <a:t>Incident responders</a:t>
            </a:r>
          </a:p>
          <a:p>
            <a:pPr marL="800100" lvl="1" indent="-342900" algn="just">
              <a:spcAft>
                <a:spcPts val="1200"/>
              </a:spcAft>
              <a:buFont typeface="Calibri" panose="020F0502020204030204" pitchFamily="34" charset="0"/>
              <a:buChar char="-"/>
            </a:pPr>
            <a:r>
              <a:rPr lang="en-US" sz="2200" dirty="0">
                <a:cs typeface="Arial" panose="020B0604020202020204" pitchFamily="34" charset="0"/>
              </a:rPr>
              <a:t>Law enforcement officers</a:t>
            </a:r>
          </a:p>
          <a:p>
            <a:pPr marL="800100" lvl="1" indent="-342900" algn="just">
              <a:spcAft>
                <a:spcPts val="1200"/>
              </a:spcAft>
              <a:buFont typeface="Calibri" panose="020F0502020204030204" pitchFamily="34" charset="0"/>
              <a:buChar char="-"/>
            </a:pPr>
            <a:r>
              <a:rPr lang="en-US" sz="2200" dirty="0">
                <a:cs typeface="Arial" panose="020B0604020202020204" pitchFamily="34" charset="0"/>
              </a:rPr>
              <a:t>Investigating officer</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first responder is responsible for protecting, integrating, and preserving the evidence.</a:t>
            </a:r>
          </a:p>
          <a:p>
            <a:pPr marL="342900" indent="-342900" algn="just">
              <a:spcAft>
                <a:spcPts val="1200"/>
              </a:spcAft>
              <a:buFont typeface="Arial" panose="020B0604020202020204" pitchFamily="34" charset="0"/>
              <a:buChar char="•"/>
            </a:pPr>
            <a:r>
              <a:rPr lang="en-US" sz="2200" dirty="0">
                <a:cs typeface="Arial" panose="020B0604020202020204" pitchFamily="34" charset="0"/>
              </a:rPr>
              <a:t>He/she would also be required to take notes and photographs, document the findings, package, and transport the evidence to the forensic lab.</a:t>
            </a:r>
          </a:p>
          <a:p>
            <a:pPr marL="342900" indent="-342900" algn="just">
              <a:spcAft>
                <a:spcPts val="1200"/>
              </a:spcAft>
              <a:buFont typeface="Arial" panose="020B0604020202020204" pitchFamily="34" charset="0"/>
              <a:buChar char="•"/>
            </a:pPr>
            <a:r>
              <a:rPr lang="en-US" sz="2200" dirty="0">
                <a:cs typeface="Arial" panose="020B0604020202020204" pitchFamily="34" charset="0"/>
              </a:rPr>
              <a:t>He/she is responsible for investigating the crime scene in such a way that the evidence is admissible in the court of law.</a:t>
            </a:r>
          </a:p>
        </p:txBody>
      </p:sp>
    </p:spTree>
    <p:extLst>
      <p:ext uri="{BB962C8B-B14F-4D97-AF65-F5344CB8AC3E}">
        <p14:creationId xmlns:p14="http://schemas.microsoft.com/office/powerpoint/2010/main" val="210016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First Response</a:t>
            </a:r>
          </a:p>
        </p:txBody>
      </p:sp>
      <p:sp>
        <p:nvSpPr>
          <p:cNvPr id="5" name="TextBox 4"/>
          <p:cNvSpPr txBox="1"/>
          <p:nvPr/>
        </p:nvSpPr>
        <p:spPr>
          <a:xfrm>
            <a:off x="259306"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Common Mistakes committed during First Response</a:t>
            </a:r>
          </a:p>
        </p:txBody>
      </p:sp>
      <p:graphicFrame>
        <p:nvGraphicFramePr>
          <p:cNvPr id="4" name="Diagram 3">
            <a:extLst>
              <a:ext uri="{FF2B5EF4-FFF2-40B4-BE49-F238E27FC236}">
                <a16:creationId xmlns:a16="http://schemas.microsoft.com/office/drawing/2014/main" id="{0D5CAA05-C88F-4BAA-895D-A5A5321B221C}"/>
              </a:ext>
            </a:extLst>
          </p:cNvPr>
          <p:cNvGraphicFramePr/>
          <p:nvPr/>
        </p:nvGraphicFramePr>
        <p:xfrm>
          <a:off x="838199" y="1562866"/>
          <a:ext cx="10515601" cy="4473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16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Search &amp; Seizure</a:t>
            </a:r>
          </a:p>
        </p:txBody>
      </p:sp>
      <p:sp>
        <p:nvSpPr>
          <p:cNvPr id="5" name="TextBox 4"/>
          <p:cNvSpPr txBox="1"/>
          <p:nvPr/>
        </p:nvSpPr>
        <p:spPr>
          <a:xfrm>
            <a:off x="259306"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Consent</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process of obtaining formal permission from the owner, stakeholder, or victim owning the target system to perform a thorough investigation is called consent.</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consent document should have clear wordings describing the seizure and use of the devices for extracting evidence by the investigation team pertaining to the crime.</a:t>
            </a:r>
          </a:p>
          <a:p>
            <a:pPr algn="just">
              <a:spcAft>
                <a:spcPts val="1200"/>
              </a:spcAft>
            </a:pPr>
            <a:r>
              <a:rPr lang="en-US" sz="2200" b="1" dirty="0">
                <a:cs typeface="Arial" panose="020B0604020202020204" pitchFamily="34" charset="0"/>
              </a:rPr>
              <a:t>Witness Statements</a:t>
            </a:r>
          </a:p>
          <a:p>
            <a:pPr marL="342900" indent="-342900" algn="just">
              <a:spcAft>
                <a:spcPts val="1200"/>
              </a:spcAft>
              <a:buFont typeface="Arial" panose="020B0604020202020204" pitchFamily="34" charset="0"/>
              <a:buChar char="•"/>
            </a:pPr>
            <a:r>
              <a:rPr lang="en-US" sz="2200" dirty="0">
                <a:cs typeface="Arial" panose="020B0604020202020204" pitchFamily="34" charset="0"/>
              </a:rPr>
              <a:t>Wherever applicable, statements obtained by interviewing witnesses should be properly documented and signed by the witnesses.</a:t>
            </a:r>
          </a:p>
        </p:txBody>
      </p:sp>
    </p:spTree>
    <p:extLst>
      <p:ext uri="{BB962C8B-B14F-4D97-AF65-F5344CB8AC3E}">
        <p14:creationId xmlns:p14="http://schemas.microsoft.com/office/powerpoint/2010/main" val="32701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Search &amp; Seizure</a:t>
            </a:r>
          </a:p>
        </p:txBody>
      </p:sp>
      <p:graphicFrame>
        <p:nvGraphicFramePr>
          <p:cNvPr id="4" name="Content Placeholder 3">
            <a:extLst>
              <a:ext uri="{FF2B5EF4-FFF2-40B4-BE49-F238E27FC236}">
                <a16:creationId xmlns:a16="http://schemas.microsoft.com/office/drawing/2014/main" id="{853DDEDD-5ABD-4DDE-BFBA-AE63BB63EDE2}"/>
              </a:ext>
            </a:extLst>
          </p:cNvPr>
          <p:cNvGraphicFramePr>
            <a:graphicFrameLocks noGrp="1"/>
          </p:cNvGraphicFramePr>
          <p:nvPr>
            <p:ph idx="1"/>
          </p:nvPr>
        </p:nvGraphicFramePr>
        <p:xfrm>
          <a:off x="259305" y="1099980"/>
          <a:ext cx="11673388" cy="4658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66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Search &amp; Seizure</a:t>
            </a:r>
          </a:p>
        </p:txBody>
      </p:sp>
      <p:sp>
        <p:nvSpPr>
          <p:cNvPr id="5" name="TextBox 4"/>
          <p:cNvSpPr txBox="1"/>
          <p:nvPr/>
        </p:nvSpPr>
        <p:spPr>
          <a:xfrm>
            <a:off x="259306"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In some cases, the forensic examiner may be required to obtain search warrants for digital information systems in order to proceed with carrying out the investigation in a lawful manner.</a:t>
            </a:r>
          </a:p>
        </p:txBody>
      </p:sp>
      <p:graphicFrame>
        <p:nvGraphicFramePr>
          <p:cNvPr id="4" name="Diagram 3">
            <a:extLst>
              <a:ext uri="{FF2B5EF4-FFF2-40B4-BE49-F238E27FC236}">
                <a16:creationId xmlns:a16="http://schemas.microsoft.com/office/drawing/2014/main" id="{E442EA40-A524-4084-9B53-F4110D5F2BDC}"/>
              </a:ext>
            </a:extLst>
          </p:cNvPr>
          <p:cNvGraphicFramePr/>
          <p:nvPr/>
        </p:nvGraphicFramePr>
        <p:xfrm>
          <a:off x="838199" y="2111738"/>
          <a:ext cx="10515600" cy="359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96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Evidence Collection</a:t>
            </a:r>
          </a:p>
        </p:txBody>
      </p:sp>
      <p:sp>
        <p:nvSpPr>
          <p:cNvPr id="5" name="TextBox 4"/>
          <p:cNvSpPr txBox="1"/>
          <p:nvPr/>
        </p:nvSpPr>
        <p:spPr>
          <a:xfrm>
            <a:off x="259306"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All the physical evidence discovered at the crime scene must be collected and preserved from physical damage and integrity of the evidence must be maintained at all times.</a:t>
            </a:r>
          </a:p>
          <a:p>
            <a:pPr marL="342900" indent="-342900" algn="just">
              <a:spcAft>
                <a:spcPts val="1200"/>
              </a:spcAft>
              <a:buFont typeface="Arial" panose="020B0604020202020204" pitchFamily="34" charset="0"/>
              <a:buChar char="•"/>
            </a:pPr>
            <a:r>
              <a:rPr lang="en-US" sz="2200" dirty="0">
                <a:cs typeface="Arial" panose="020B0604020202020204" pitchFamily="34" charset="0"/>
              </a:rPr>
              <a:t>Tag, label, seal and record the information in an evidence collection form.</a:t>
            </a:r>
          </a:p>
          <a:p>
            <a:pPr marL="342900" indent="-342900" algn="just">
              <a:spcAft>
                <a:spcPts val="1200"/>
              </a:spcAft>
              <a:buFont typeface="Arial" panose="020B0604020202020204" pitchFamily="34" charset="0"/>
              <a:buChar char="•"/>
            </a:pPr>
            <a:r>
              <a:rPr lang="en-US" sz="2200" dirty="0">
                <a:cs typeface="Arial" panose="020B0604020202020204" pitchFamily="34" charset="0"/>
              </a:rPr>
              <a:t>Major considerations for reliable evidence collection include the following:</a:t>
            </a:r>
          </a:p>
        </p:txBody>
      </p:sp>
      <p:graphicFrame>
        <p:nvGraphicFramePr>
          <p:cNvPr id="7" name="Content Placeholder 3">
            <a:extLst>
              <a:ext uri="{FF2B5EF4-FFF2-40B4-BE49-F238E27FC236}">
                <a16:creationId xmlns:a16="http://schemas.microsoft.com/office/drawing/2014/main" id="{C02F727A-0F7F-43C9-925F-5B87345F8A31}"/>
              </a:ext>
            </a:extLst>
          </p:cNvPr>
          <p:cNvGraphicFramePr>
            <a:graphicFrameLocks noGrp="1"/>
          </p:cNvGraphicFramePr>
          <p:nvPr>
            <p:ph idx="1"/>
          </p:nvPr>
        </p:nvGraphicFramePr>
        <p:xfrm>
          <a:off x="259304" y="2839278"/>
          <a:ext cx="11673389" cy="3117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21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Evidence Collection</a:t>
            </a:r>
          </a:p>
        </p:txBody>
      </p:sp>
      <p:sp>
        <p:nvSpPr>
          <p:cNvPr id="5" name="TextBox 4"/>
          <p:cNvSpPr txBox="1"/>
          <p:nvPr/>
        </p:nvSpPr>
        <p:spPr>
          <a:xfrm>
            <a:off x="259306"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Sources of Digital Evidence</a:t>
            </a:r>
          </a:p>
        </p:txBody>
      </p:sp>
      <p:graphicFrame>
        <p:nvGraphicFramePr>
          <p:cNvPr id="8" name="Content Placeholder 3">
            <a:extLst>
              <a:ext uri="{FF2B5EF4-FFF2-40B4-BE49-F238E27FC236}">
                <a16:creationId xmlns:a16="http://schemas.microsoft.com/office/drawing/2014/main" id="{11B5E23D-DA7D-4930-8D45-E12E031DC1C5}"/>
              </a:ext>
            </a:extLst>
          </p:cNvPr>
          <p:cNvGraphicFramePr>
            <a:graphicFrameLocks noGrp="1"/>
          </p:cNvGraphicFramePr>
          <p:nvPr>
            <p:ph idx="1"/>
          </p:nvPr>
        </p:nvGraphicFramePr>
        <p:xfrm>
          <a:off x="376253" y="1742469"/>
          <a:ext cx="11439495" cy="4240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60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6" y="665826"/>
            <a:ext cx="11673387" cy="1146412"/>
          </a:xfrm>
        </p:spPr>
        <p:txBody>
          <a:bodyPr>
            <a:normAutofit/>
          </a:bodyPr>
          <a:lstStyle/>
          <a:p>
            <a:pPr>
              <a:lnSpc>
                <a:spcPct val="100000"/>
              </a:lnSpc>
            </a:pPr>
            <a:r>
              <a:rPr lang="en-US" sz="3200" dirty="0"/>
              <a:t>Introduction to Digital Forensics</a:t>
            </a:r>
          </a:p>
        </p:txBody>
      </p:sp>
      <p:sp>
        <p:nvSpPr>
          <p:cNvPr id="5" name="TextBox 4"/>
          <p:cNvSpPr txBox="1"/>
          <p:nvPr/>
        </p:nvSpPr>
        <p:spPr>
          <a:xfrm>
            <a:off x="259306" y="1812238"/>
            <a:ext cx="11673387" cy="4889759"/>
          </a:xfrm>
          <a:prstGeom prst="rect">
            <a:avLst/>
          </a:prstGeom>
          <a:noFill/>
        </p:spPr>
        <p:txBody>
          <a:bodyPr wrap="square" rtlCol="0">
            <a:normAutofit/>
          </a:bodyPr>
          <a:lstStyle/>
          <a:p>
            <a:pPr lvl="0" algn="just">
              <a:spcAft>
                <a:spcPts val="1200"/>
              </a:spcAft>
            </a:pPr>
            <a:r>
              <a:rPr lang="en-US" sz="2200" b="1" dirty="0">
                <a:cs typeface="Arial" panose="020B0604020202020204" pitchFamily="34" charset="0"/>
              </a:rPr>
              <a:t>Scope of Module</a:t>
            </a:r>
          </a:p>
          <a:p>
            <a:pPr marL="800100" lvl="1" indent="-342900" algn="just">
              <a:spcAft>
                <a:spcPts val="1200"/>
              </a:spcAft>
              <a:buFont typeface="Arial" panose="020B0604020202020204" pitchFamily="34" charset="0"/>
              <a:buChar char="•"/>
            </a:pPr>
            <a:r>
              <a:rPr lang="en-US" sz="2200" dirty="0">
                <a:cs typeface="Arial" panose="020B0604020202020204" pitchFamily="34" charset="0"/>
              </a:rPr>
              <a:t>Need for Digital Forensics</a:t>
            </a:r>
          </a:p>
          <a:p>
            <a:pPr marL="800100" lvl="1" indent="-342900" algn="just">
              <a:spcAft>
                <a:spcPts val="1200"/>
              </a:spcAft>
              <a:buFont typeface="Arial" panose="020B0604020202020204" pitchFamily="34" charset="0"/>
              <a:buChar char="•"/>
            </a:pPr>
            <a:r>
              <a:rPr lang="en-US" sz="2200" dirty="0">
                <a:cs typeface="Arial" panose="020B0604020202020204" pitchFamily="34" charset="0"/>
              </a:rPr>
              <a:t>Digital Forensic Investigation Phases</a:t>
            </a:r>
          </a:p>
        </p:txBody>
      </p:sp>
    </p:spTree>
    <p:extLst>
      <p:ext uri="{BB962C8B-B14F-4D97-AF65-F5344CB8AC3E}">
        <p14:creationId xmlns:p14="http://schemas.microsoft.com/office/powerpoint/2010/main" val="335331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Securing the Evidence</a:t>
            </a:r>
          </a:p>
        </p:txBody>
      </p:sp>
      <p:sp>
        <p:nvSpPr>
          <p:cNvPr id="5" name="TextBox 4"/>
          <p:cNvSpPr txBox="1"/>
          <p:nvPr/>
        </p:nvSpPr>
        <p:spPr>
          <a:xfrm>
            <a:off x="259306" y="1146413"/>
            <a:ext cx="6446294"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Chain of Custody</a:t>
            </a:r>
          </a:p>
          <a:p>
            <a:pPr marL="342900" indent="-342900" algn="just">
              <a:spcAft>
                <a:spcPts val="1200"/>
              </a:spcAft>
              <a:buFont typeface="Arial" panose="020B0604020202020204" pitchFamily="34" charset="0"/>
              <a:buChar char="•"/>
            </a:pPr>
            <a:r>
              <a:rPr lang="en-US" sz="2200" dirty="0">
                <a:cs typeface="Arial" panose="020B0604020202020204" pitchFamily="34" charset="0"/>
              </a:rPr>
              <a:t>A chain of custody is the accurate documentation of the movement and possession of a piece of evidence, from the time it is taken into custody until it is delivered to the forensic lab and/or the court.</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This document helps prove or prevent allegations of evidence tampering.</a:t>
            </a:r>
          </a:p>
          <a:p>
            <a:pPr marL="342900" indent="-342900" algn="just">
              <a:spcAft>
                <a:spcPts val="1200"/>
              </a:spcAft>
              <a:buFont typeface="Arial" panose="020B0604020202020204" pitchFamily="34" charset="0"/>
              <a:buChar char="•"/>
            </a:pPr>
            <a:r>
              <a:rPr lang="en-US" sz="2200" dirty="0">
                <a:cs typeface="Arial" panose="020B0604020202020204" pitchFamily="34" charset="0"/>
              </a:rPr>
              <a:t>It also proves that the evidence was stored in a legally accepted location, and it documents who is in custody and control of the evidence during the investigation phase.</a:t>
            </a:r>
          </a:p>
        </p:txBody>
      </p:sp>
      <p:graphicFrame>
        <p:nvGraphicFramePr>
          <p:cNvPr id="7" name="Diagram 6">
            <a:extLst>
              <a:ext uri="{FF2B5EF4-FFF2-40B4-BE49-F238E27FC236}">
                <a16:creationId xmlns:a16="http://schemas.microsoft.com/office/drawing/2014/main" id="{95C3B919-847C-45E7-8A04-2B2ADC7FCD9A}"/>
              </a:ext>
            </a:extLst>
          </p:cNvPr>
          <p:cNvGraphicFramePr/>
          <p:nvPr/>
        </p:nvGraphicFramePr>
        <p:xfrm>
          <a:off x="7492621" y="1146413"/>
          <a:ext cx="3861177"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68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Securing the Evidence</a:t>
            </a:r>
          </a:p>
        </p:txBody>
      </p:sp>
      <p:sp>
        <p:nvSpPr>
          <p:cNvPr id="5" name="TextBox 4"/>
          <p:cNvSpPr txBox="1"/>
          <p:nvPr/>
        </p:nvSpPr>
        <p:spPr>
          <a:xfrm>
            <a:off x="259305"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The evidence must be packaged securely with appropriate labels and documents attached along with it.</a:t>
            </a:r>
          </a:p>
          <a:p>
            <a:pPr marL="342900" indent="-342900" algn="just">
              <a:spcAft>
                <a:spcPts val="1200"/>
              </a:spcAft>
              <a:buFont typeface="Arial" panose="020B0604020202020204" pitchFamily="34" charset="0"/>
              <a:buChar char="•"/>
            </a:pPr>
            <a:r>
              <a:rPr lang="en-US" sz="2200" dirty="0">
                <a:cs typeface="Arial" panose="020B0604020202020204" pitchFamily="34" charset="0"/>
              </a:rPr>
              <a:t>Magnetic media must be packaged in anti-static (Faraday bags). It is best to avoid materials that produce static electricity.</a:t>
            </a:r>
          </a:p>
          <a:p>
            <a:pPr marL="342900" indent="-342900" algn="just">
              <a:spcAft>
                <a:spcPts val="1200"/>
              </a:spcAft>
              <a:buFont typeface="Arial" panose="020B0604020202020204" pitchFamily="34" charset="0"/>
              <a:buChar char="•"/>
            </a:pPr>
            <a:r>
              <a:rPr lang="en-US" sz="2200" dirty="0">
                <a:cs typeface="Arial" panose="020B0604020202020204" pitchFamily="34" charset="0"/>
              </a:rPr>
              <a:t>While transporting the evidence media, ensure there is adequate protection from environmental hazards and store it in safe areas, away from extreme heat, cold, or moisture.</a:t>
            </a:r>
          </a:p>
          <a:p>
            <a:pPr marL="342900" indent="-342900" algn="just">
              <a:spcAft>
                <a:spcPts val="1200"/>
              </a:spcAft>
              <a:buFont typeface="Arial" panose="020B0604020202020204" pitchFamily="34" charset="0"/>
              <a:buChar char="•"/>
            </a:pPr>
            <a:r>
              <a:rPr lang="en-US" sz="2200" dirty="0">
                <a:cs typeface="Arial" panose="020B0604020202020204" pitchFamily="34" charset="0"/>
              </a:rPr>
              <a:t>After the evidence device is delivered to the forensic lab, ensure that it is securely stored in the evidence storage area which has sufficient safety controls for shielding it from physical, electrical, electronic and magnetic damage.</a:t>
            </a:r>
          </a:p>
        </p:txBody>
      </p:sp>
    </p:spTree>
    <p:extLst>
      <p:ext uri="{BB962C8B-B14F-4D97-AF65-F5344CB8AC3E}">
        <p14:creationId xmlns:p14="http://schemas.microsoft.com/office/powerpoint/2010/main" val="297257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The acquisition phase involves obtaining access to digital evidence by acquiring a forensically sound and accurate image of the source of evidence.</a:t>
            </a:r>
          </a:p>
          <a:p>
            <a:pPr marL="342900" indent="-342900" algn="just">
              <a:spcAft>
                <a:spcPts val="1200"/>
              </a:spcAft>
              <a:buFont typeface="Arial" panose="020B0604020202020204" pitchFamily="34" charset="0"/>
              <a:buChar char="•"/>
            </a:pPr>
            <a:r>
              <a:rPr lang="en-US" sz="2200" dirty="0">
                <a:cs typeface="Arial" panose="020B0604020202020204" pitchFamily="34" charset="0"/>
              </a:rPr>
              <a:t>Forensic image acquisition can be performed in two ways:-</a:t>
            </a:r>
          </a:p>
          <a:p>
            <a:pPr marL="1257300" lvl="2" indent="-342900" algn="just">
              <a:spcAft>
                <a:spcPts val="1200"/>
              </a:spcAft>
              <a:buFont typeface="Calibri" panose="020F0502020204030204" pitchFamily="34" charset="0"/>
              <a:buChar char="-"/>
            </a:pPr>
            <a:r>
              <a:rPr lang="en-US" sz="2200" dirty="0">
                <a:cs typeface="Arial" panose="020B0604020202020204" pitchFamily="34" charset="0"/>
              </a:rPr>
              <a:t>Manual </a:t>
            </a:r>
          </a:p>
          <a:p>
            <a:pPr marL="1257300" lvl="2" indent="-342900" algn="just">
              <a:spcAft>
                <a:spcPts val="1200"/>
              </a:spcAft>
              <a:buFont typeface="Calibri" panose="020F0502020204030204" pitchFamily="34" charset="0"/>
              <a:buChar char="-"/>
            </a:pPr>
            <a:r>
              <a:rPr lang="en-US" sz="2200" dirty="0">
                <a:cs typeface="Arial" panose="020B0604020202020204" pitchFamily="34" charset="0"/>
              </a:rPr>
              <a:t>Use of automated tools that are approved under the Court of Law</a:t>
            </a:r>
          </a:p>
          <a:p>
            <a:pPr marL="342900" indent="-342900" algn="just">
              <a:spcAft>
                <a:spcPts val="1200"/>
              </a:spcAft>
              <a:buFont typeface="Arial" panose="020B0604020202020204" pitchFamily="34" charset="0"/>
              <a:buChar char="•"/>
            </a:pPr>
            <a:r>
              <a:rPr lang="en-US" sz="2200" dirty="0">
                <a:cs typeface="Arial" panose="020B0604020202020204" pitchFamily="34" charset="0"/>
              </a:rPr>
              <a:t>Depending on the availability of the data source, acquisition can be performed in either of the following ways:-</a:t>
            </a:r>
          </a:p>
          <a:p>
            <a:pPr marL="1257300" lvl="2" indent="-342900" algn="just">
              <a:spcAft>
                <a:spcPts val="1200"/>
              </a:spcAft>
              <a:buFont typeface="Calibri" panose="020F0502020204030204" pitchFamily="34" charset="0"/>
              <a:buChar char="-"/>
            </a:pPr>
            <a:r>
              <a:rPr lang="en-US" sz="2200" dirty="0">
                <a:cs typeface="Arial" panose="020B0604020202020204" pitchFamily="34" charset="0"/>
              </a:rPr>
              <a:t>Locally if it is physically available, or</a:t>
            </a:r>
          </a:p>
          <a:p>
            <a:pPr marL="1257300" lvl="2" indent="-342900" algn="just">
              <a:spcAft>
                <a:spcPts val="1200"/>
              </a:spcAft>
              <a:buFont typeface="Calibri" panose="020F0502020204030204" pitchFamily="34" charset="0"/>
              <a:buChar char="-"/>
            </a:pPr>
            <a:r>
              <a:rPr lang="en-US" sz="2200" dirty="0">
                <a:cs typeface="Arial" panose="020B0604020202020204" pitchFamily="34" charset="0"/>
              </a:rPr>
              <a:t>Remotely through networking</a:t>
            </a:r>
          </a:p>
        </p:txBody>
      </p:sp>
    </p:spTree>
    <p:extLst>
      <p:ext uri="{BB962C8B-B14F-4D97-AF65-F5344CB8AC3E}">
        <p14:creationId xmlns:p14="http://schemas.microsoft.com/office/powerpoint/2010/main" val="129302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Evidence acquisition is a crucial step in the forensic investigation process and should be carried out keeping in mind the following considerations:</a:t>
            </a:r>
          </a:p>
        </p:txBody>
      </p:sp>
      <p:graphicFrame>
        <p:nvGraphicFramePr>
          <p:cNvPr id="4" name="Diagram 3">
            <a:extLst>
              <a:ext uri="{FF2B5EF4-FFF2-40B4-BE49-F238E27FC236}">
                <a16:creationId xmlns:a16="http://schemas.microsoft.com/office/drawing/2014/main" id="{005994E7-F26A-4CD7-AA06-FB093A2A04D8}"/>
              </a:ext>
            </a:extLst>
          </p:cNvPr>
          <p:cNvGraphicFramePr/>
          <p:nvPr/>
        </p:nvGraphicFramePr>
        <p:xfrm>
          <a:off x="838199" y="1961816"/>
          <a:ext cx="10515599" cy="3968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22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Forensic Imaging &amp; Integrity Checking</a:t>
            </a:r>
          </a:p>
          <a:p>
            <a:pPr marL="342900" indent="-342900" algn="just">
              <a:spcAft>
                <a:spcPts val="1200"/>
              </a:spcAft>
              <a:buFont typeface="Arial" panose="020B0604020202020204" pitchFamily="34" charset="0"/>
              <a:buChar char="•"/>
            </a:pPr>
            <a:r>
              <a:rPr lang="en-US" sz="2200" dirty="0">
                <a:cs typeface="Arial" panose="020B0604020202020204" pitchFamily="34" charset="0"/>
              </a:rPr>
              <a:t>Creating of a forensically sound duplicate of the original evidence is done by creating a bit-stream image of the system.</a:t>
            </a:r>
          </a:p>
          <a:p>
            <a:pPr marL="342900" indent="-342900" algn="just">
              <a:spcAft>
                <a:spcPts val="1200"/>
              </a:spcAft>
              <a:buFont typeface="Arial" panose="020B0604020202020204" pitchFamily="34" charset="0"/>
              <a:buChar char="•"/>
            </a:pPr>
            <a:r>
              <a:rPr lang="en-US" sz="2200" dirty="0">
                <a:cs typeface="Arial" panose="020B0604020202020204" pitchFamily="34" charset="0"/>
              </a:rPr>
              <a:t>A bit-stream image is an exact duplicate of a computer’s hard drive or a storage device in which the drive is copied from one drive to another, bit by bit.</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integrity of this image is then authenticated to the original by matching their hash values (usually MD5 hash), to ensure that no changes have occurred.</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This can be achieved by the use of commonly used hashing tools such as </a:t>
            </a:r>
            <a:r>
              <a:rPr lang="en-US" sz="2200" dirty="0" err="1">
                <a:cs typeface="Arial" panose="020B0604020202020204" pitchFamily="34" charset="0"/>
              </a:rPr>
              <a:t>HashCalc</a:t>
            </a:r>
            <a:r>
              <a:rPr lang="en-US" sz="2200" dirty="0">
                <a:cs typeface="Arial" panose="020B0604020202020204" pitchFamily="34" charset="0"/>
              </a:rPr>
              <a:t>, </a:t>
            </a:r>
            <a:r>
              <a:rPr lang="en-US" sz="2200" dirty="0" err="1">
                <a:cs typeface="Arial" panose="020B0604020202020204" pitchFamily="34" charset="0"/>
              </a:rPr>
              <a:t>HashMyFiles</a:t>
            </a:r>
            <a:r>
              <a:rPr lang="en-US" sz="2200" dirty="0">
                <a:cs typeface="Arial" panose="020B0604020202020204" pitchFamily="34" charset="0"/>
              </a:rPr>
              <a:t>, etc.</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This method has become a de facto standard and is widely accepted by the industry and the court of law.</a:t>
            </a:r>
          </a:p>
        </p:txBody>
      </p:sp>
    </p:spTree>
    <p:extLst>
      <p:ext uri="{BB962C8B-B14F-4D97-AF65-F5344CB8AC3E}">
        <p14:creationId xmlns:p14="http://schemas.microsoft.com/office/powerpoint/2010/main" val="11565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Forensic Data Recovery</a:t>
            </a:r>
          </a:p>
          <a:p>
            <a:pPr marL="342900" indent="-342900" algn="just">
              <a:spcAft>
                <a:spcPts val="1200"/>
              </a:spcAft>
              <a:buFont typeface="Arial" panose="020B0604020202020204" pitchFamily="34" charset="0"/>
              <a:buChar char="•"/>
            </a:pPr>
            <a:r>
              <a:rPr lang="en-US" sz="2200" dirty="0">
                <a:cs typeface="Arial" panose="020B0604020202020204" pitchFamily="34" charset="0"/>
              </a:rPr>
              <a:t>Sometimes, it is possible to discover that some data would be corrupted, lost, or deleted from the evidence drive.</a:t>
            </a:r>
          </a:p>
          <a:p>
            <a:pPr marL="342900" indent="-342900" algn="just">
              <a:spcAft>
                <a:spcPts val="1200"/>
              </a:spcAft>
              <a:buFont typeface="Arial" panose="020B0604020202020204" pitchFamily="34" charset="0"/>
              <a:buChar char="•"/>
            </a:pPr>
            <a:r>
              <a:rPr lang="en-US" sz="2200" dirty="0">
                <a:cs typeface="Arial" panose="020B0604020202020204" pitchFamily="34" charset="0"/>
              </a:rPr>
              <a:t>It, therefore, becomes important to recover these lost/damaged/deleted files in order to perform a thorough investigation.</a:t>
            </a:r>
          </a:p>
          <a:p>
            <a:pPr marL="342900" indent="-342900" algn="just">
              <a:spcAft>
                <a:spcPts val="1200"/>
              </a:spcAft>
              <a:buFont typeface="Arial" panose="020B0604020202020204" pitchFamily="34" charset="0"/>
              <a:buChar char="•"/>
            </a:pPr>
            <a:r>
              <a:rPr lang="en-US" sz="2200" dirty="0">
                <a:cs typeface="Arial" panose="020B0604020202020204" pitchFamily="34" charset="0"/>
              </a:rPr>
              <a:t>Data may be deleted intentionally by the perpetrator, or unintentionally while the evidence drive is being used by the investigator for acquisition.</a:t>
            </a:r>
          </a:p>
          <a:p>
            <a:pPr marL="342900" indent="-342900" algn="just">
              <a:spcAft>
                <a:spcPts val="1200"/>
              </a:spcAft>
              <a:buFont typeface="Arial" panose="020B0604020202020204" pitchFamily="34" charset="0"/>
              <a:buChar char="•"/>
            </a:pPr>
            <a:r>
              <a:rPr lang="en-US" sz="2200" dirty="0">
                <a:cs typeface="Arial" panose="020B0604020202020204" pitchFamily="34" charset="0"/>
              </a:rPr>
              <a:t>Investigators use file recovery utilities such as </a:t>
            </a:r>
            <a:r>
              <a:rPr lang="en-US" sz="2200" dirty="0" err="1">
                <a:cs typeface="Arial" panose="020B0604020202020204" pitchFamily="34" charset="0"/>
              </a:rPr>
              <a:t>Recuva</a:t>
            </a:r>
            <a:r>
              <a:rPr lang="en-US" sz="2200" dirty="0">
                <a:cs typeface="Arial" panose="020B0604020202020204" pitchFamily="34" charset="0"/>
              </a:rPr>
              <a:t>, </a:t>
            </a:r>
            <a:r>
              <a:rPr lang="en-US" sz="2200" dirty="0" err="1">
                <a:cs typeface="Arial" panose="020B0604020202020204" pitchFamily="34" charset="0"/>
              </a:rPr>
              <a:t>EaseUs</a:t>
            </a:r>
            <a:r>
              <a:rPr lang="en-US" sz="2200" dirty="0">
                <a:cs typeface="Arial" panose="020B0604020202020204" pitchFamily="34" charset="0"/>
              </a:rPr>
              <a:t> Data Recovery Wizard, Advanced Disk Recovery, etc. which scan for lost data in the evidence drive and help in recovering them in most cases.</a:t>
            </a:r>
          </a:p>
        </p:txBody>
      </p:sp>
    </p:spTree>
    <p:extLst>
      <p:ext uri="{BB962C8B-B14F-4D97-AF65-F5344CB8AC3E}">
        <p14:creationId xmlns:p14="http://schemas.microsoft.com/office/powerpoint/2010/main" val="384128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Types of Digital Evidence</a:t>
            </a:r>
          </a:p>
        </p:txBody>
      </p:sp>
      <p:graphicFrame>
        <p:nvGraphicFramePr>
          <p:cNvPr id="4" name="Content Placeholder 3">
            <a:extLst>
              <a:ext uri="{FF2B5EF4-FFF2-40B4-BE49-F238E27FC236}">
                <a16:creationId xmlns:a16="http://schemas.microsoft.com/office/drawing/2014/main" id="{68C1AD65-A756-44A0-BB96-B480C1EEBAB4}"/>
              </a:ext>
            </a:extLst>
          </p:cNvPr>
          <p:cNvGraphicFramePr>
            <a:graphicFrameLocks noGrp="1"/>
          </p:cNvGraphicFramePr>
          <p:nvPr>
            <p:ph idx="1"/>
          </p:nvPr>
        </p:nvGraphicFramePr>
        <p:xfrm>
          <a:off x="259302" y="1684836"/>
          <a:ext cx="11673386" cy="411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4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Categories of Digital Evidence</a:t>
            </a:r>
          </a:p>
        </p:txBody>
      </p:sp>
      <p:graphicFrame>
        <p:nvGraphicFramePr>
          <p:cNvPr id="6" name="Content Placeholder 3">
            <a:extLst>
              <a:ext uri="{FF2B5EF4-FFF2-40B4-BE49-F238E27FC236}">
                <a16:creationId xmlns:a16="http://schemas.microsoft.com/office/drawing/2014/main" id="{2F0FC2FE-BF7C-49F4-96E1-8101038A8F86}"/>
              </a:ext>
            </a:extLst>
          </p:cNvPr>
          <p:cNvGraphicFramePr>
            <a:graphicFrameLocks noGrp="1"/>
          </p:cNvGraphicFramePr>
          <p:nvPr>
            <p:ph idx="1"/>
          </p:nvPr>
        </p:nvGraphicFramePr>
        <p:xfrm>
          <a:off x="259302" y="1789045"/>
          <a:ext cx="11673390" cy="4432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64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Acquisition</a:t>
            </a:r>
          </a:p>
        </p:txBody>
      </p:sp>
      <p:sp>
        <p:nvSpPr>
          <p:cNvPr id="5" name="TextBox 4"/>
          <p:cNvSpPr txBox="1"/>
          <p:nvPr/>
        </p:nvSpPr>
        <p:spPr>
          <a:xfrm>
            <a:off x="259305" y="1146413"/>
            <a:ext cx="11673387" cy="4889759"/>
          </a:xfrm>
          <a:prstGeom prst="rect">
            <a:avLst/>
          </a:prstGeom>
          <a:noFill/>
        </p:spPr>
        <p:txBody>
          <a:bodyPr wrap="square" rtlCol="0">
            <a:noAutofit/>
          </a:bodyPr>
          <a:lstStyle/>
          <a:p>
            <a:pPr algn="just">
              <a:spcAft>
                <a:spcPts val="1200"/>
              </a:spcAft>
            </a:pPr>
            <a:r>
              <a:rPr lang="en-US" sz="2200" b="1" dirty="0">
                <a:cs typeface="Arial" panose="020B0604020202020204" pitchFamily="34" charset="0"/>
              </a:rPr>
              <a:t>Characteristics of Digital Evidence</a:t>
            </a:r>
          </a:p>
        </p:txBody>
      </p:sp>
      <p:graphicFrame>
        <p:nvGraphicFramePr>
          <p:cNvPr id="7" name="Content Placeholder 3">
            <a:extLst>
              <a:ext uri="{FF2B5EF4-FFF2-40B4-BE49-F238E27FC236}">
                <a16:creationId xmlns:a16="http://schemas.microsoft.com/office/drawing/2014/main" id="{69186C00-B26E-4A5C-BEEB-C701E8B1F519}"/>
              </a:ext>
            </a:extLst>
          </p:cNvPr>
          <p:cNvGraphicFramePr>
            <a:graphicFrameLocks noGrp="1"/>
          </p:cNvGraphicFramePr>
          <p:nvPr>
            <p:ph idx="1"/>
            <p:extLst>
              <p:ext uri="{D42A27DB-BD31-4B8C-83A1-F6EECF244321}">
                <p14:modId xmlns:p14="http://schemas.microsoft.com/office/powerpoint/2010/main" val="2666583055"/>
              </p:ext>
            </p:extLst>
          </p:nvPr>
        </p:nvGraphicFramePr>
        <p:xfrm>
          <a:off x="259304" y="1835233"/>
          <a:ext cx="11673388" cy="4200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310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Analysis</a:t>
            </a:r>
          </a:p>
        </p:txBody>
      </p:sp>
      <p:sp>
        <p:nvSpPr>
          <p:cNvPr id="5" name="TextBox 4"/>
          <p:cNvSpPr txBox="1"/>
          <p:nvPr/>
        </p:nvSpPr>
        <p:spPr>
          <a:xfrm>
            <a:off x="259305"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Data analysis deals with the process of identifying evidential data pertaining to the case and relevant to the crime, which is used to prove the crime and the perpetrator.</a:t>
            </a:r>
          </a:p>
          <a:p>
            <a:pPr marL="342900" indent="-342900" algn="just">
              <a:spcAft>
                <a:spcPts val="1200"/>
              </a:spcAft>
              <a:buFont typeface="Arial" panose="020B0604020202020204" pitchFamily="34" charset="0"/>
              <a:buChar char="•"/>
            </a:pPr>
            <a:r>
              <a:rPr lang="en-US" sz="2200" dirty="0">
                <a:cs typeface="Arial" panose="020B0604020202020204" pitchFamily="34" charset="0"/>
              </a:rPr>
              <a:t>Data analysis involves examining, identifying, separating, converting, transforming, and modelling data to isolate useful information.</a:t>
            </a:r>
          </a:p>
          <a:p>
            <a:pPr marL="342900" indent="-342900" algn="just">
              <a:spcAft>
                <a:spcPts val="1200"/>
              </a:spcAft>
              <a:buFont typeface="Arial" panose="020B0604020202020204" pitchFamily="34" charset="0"/>
              <a:buChar char="•"/>
            </a:pPr>
            <a:r>
              <a:rPr lang="en-US" sz="2200" dirty="0">
                <a:cs typeface="Arial" panose="020B0604020202020204" pitchFamily="34" charset="0"/>
              </a:rPr>
              <a:t>Data analysis techniques vary from case to case, depending on the nature of crime, scope of the case or client’s requirements, and the type of evidence.</a:t>
            </a:r>
          </a:p>
          <a:p>
            <a:pPr marL="342900" indent="-342900" algn="just">
              <a:spcAft>
                <a:spcPts val="1200"/>
              </a:spcAft>
              <a:buFont typeface="Arial" panose="020B0604020202020204" pitchFamily="34" charset="0"/>
              <a:buChar char="•"/>
            </a:pPr>
            <a:r>
              <a:rPr lang="en-US" sz="2200" dirty="0">
                <a:cs typeface="Arial" panose="020B0604020202020204" pitchFamily="34" charset="0"/>
              </a:rPr>
              <a:t>Investigators use popular forensic analysis tools such as EnCase Forensic, FTK, X-Ways Forensics, Autopsy, etc. for getting better visualization.</a:t>
            </a:r>
          </a:p>
        </p:txBody>
      </p:sp>
    </p:spTree>
    <p:extLst>
      <p:ext uri="{BB962C8B-B14F-4D97-AF65-F5344CB8AC3E}">
        <p14:creationId xmlns:p14="http://schemas.microsoft.com/office/powerpoint/2010/main" val="7987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266335"/>
            <a:ext cx="11673388" cy="1146412"/>
          </a:xfrm>
        </p:spPr>
        <p:txBody>
          <a:bodyPr>
            <a:normAutofit/>
          </a:bodyPr>
          <a:lstStyle/>
          <a:p>
            <a:pPr>
              <a:lnSpc>
                <a:spcPct val="100000"/>
              </a:lnSpc>
            </a:pPr>
            <a:r>
              <a:rPr lang="en-US" sz="3200" dirty="0"/>
              <a:t>Need for Digital Forensics</a:t>
            </a:r>
          </a:p>
        </p:txBody>
      </p:sp>
      <p:sp>
        <p:nvSpPr>
          <p:cNvPr id="5" name="TextBox 4"/>
          <p:cNvSpPr txBox="1"/>
          <p:nvPr/>
        </p:nvSpPr>
        <p:spPr>
          <a:xfrm>
            <a:off x="259306" y="1412747"/>
            <a:ext cx="11673387" cy="4889759"/>
          </a:xfrm>
          <a:prstGeom prst="rect">
            <a:avLst/>
          </a:prstGeom>
          <a:noFill/>
        </p:spPr>
        <p:txBody>
          <a:bodyPr wrap="square" rtlCol="0">
            <a:noAutofit/>
          </a:bodyPr>
          <a:lstStyle/>
          <a:p>
            <a:pPr algn="just">
              <a:spcAft>
                <a:spcPts val="1200"/>
              </a:spcAft>
              <a:tabLst>
                <a:tab pos="530225" algn="l"/>
              </a:tabLst>
            </a:pPr>
            <a:r>
              <a:rPr lang="en-IN" sz="2200" b="1" dirty="0">
                <a:cs typeface="Arial" panose="020B0604020202020204" pitchFamily="34" charset="0"/>
              </a:rPr>
              <a:t>Understanding Cybercrimes</a:t>
            </a:r>
          </a:p>
          <a:p>
            <a:pPr marL="342900" indent="-342900" algn="just">
              <a:spcAft>
                <a:spcPts val="1200"/>
              </a:spcAft>
              <a:buFont typeface="Arial" panose="020B0604020202020204" pitchFamily="34" charset="0"/>
              <a:buChar char="•"/>
            </a:pPr>
            <a:r>
              <a:rPr lang="en-US" sz="2200" dirty="0">
                <a:cs typeface="Arial" panose="020B0604020202020204" pitchFamily="34" charset="0"/>
              </a:rPr>
              <a:t>Cybercrime is most often intentional and driven by a very strong motivation, which is making modern day cyber criminals more technically advanced.</a:t>
            </a:r>
          </a:p>
          <a:p>
            <a:pPr marL="342900" indent="-342900" algn="just">
              <a:spcAft>
                <a:spcPts val="1200"/>
              </a:spcAft>
              <a:buFont typeface="Arial" panose="020B0604020202020204" pitchFamily="34" charset="0"/>
              <a:buChar char="•"/>
            </a:pPr>
            <a:r>
              <a:rPr lang="en-US" sz="2200" dirty="0">
                <a:cs typeface="Arial" panose="020B0604020202020204" pitchFamily="34" charset="0"/>
              </a:rPr>
              <a:t>Cybercrime could be categorized broadly into the following two classes based on how the attacks takes place:</a:t>
            </a:r>
          </a:p>
        </p:txBody>
      </p:sp>
      <p:graphicFrame>
        <p:nvGraphicFramePr>
          <p:cNvPr id="10" name="Diagram 9">
            <a:extLst>
              <a:ext uri="{FF2B5EF4-FFF2-40B4-BE49-F238E27FC236}">
                <a16:creationId xmlns:a16="http://schemas.microsoft.com/office/drawing/2014/main" id="{040A016C-7A15-4C37-A0D7-586470034112}"/>
              </a:ext>
            </a:extLst>
          </p:cNvPr>
          <p:cNvGraphicFramePr/>
          <p:nvPr>
            <p:extLst>
              <p:ext uri="{D42A27DB-BD31-4B8C-83A1-F6EECF244321}">
                <p14:modId xmlns:p14="http://schemas.microsoft.com/office/powerpoint/2010/main" val="2499498112"/>
              </p:ext>
            </p:extLst>
          </p:nvPr>
        </p:nvGraphicFramePr>
        <p:xfrm>
          <a:off x="2162978" y="3424690"/>
          <a:ext cx="7866044" cy="2877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117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Analysis</a:t>
            </a:r>
          </a:p>
        </p:txBody>
      </p:sp>
      <p:sp>
        <p:nvSpPr>
          <p:cNvPr id="5" name="TextBox 4"/>
          <p:cNvSpPr txBox="1"/>
          <p:nvPr/>
        </p:nvSpPr>
        <p:spPr>
          <a:xfrm>
            <a:off x="259305"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The analysis phase typically includes the following activities:</a:t>
            </a:r>
          </a:p>
        </p:txBody>
      </p:sp>
      <p:graphicFrame>
        <p:nvGraphicFramePr>
          <p:cNvPr id="4" name="Diagram 3">
            <a:extLst>
              <a:ext uri="{FF2B5EF4-FFF2-40B4-BE49-F238E27FC236}">
                <a16:creationId xmlns:a16="http://schemas.microsoft.com/office/drawing/2014/main" id="{8F0B54C5-FF4F-4D2D-A382-EC474B7B796B}"/>
              </a:ext>
            </a:extLst>
          </p:cNvPr>
          <p:cNvGraphicFramePr/>
          <p:nvPr/>
        </p:nvGraphicFramePr>
        <p:xfrm>
          <a:off x="838199" y="1762776"/>
          <a:ext cx="10515599" cy="365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941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Data Analysis</a:t>
            </a:r>
          </a:p>
        </p:txBody>
      </p:sp>
      <p:sp>
        <p:nvSpPr>
          <p:cNvPr id="5" name="TextBox 4"/>
          <p:cNvSpPr txBox="1"/>
          <p:nvPr/>
        </p:nvSpPr>
        <p:spPr>
          <a:xfrm>
            <a:off x="259305" y="1146413"/>
            <a:ext cx="11673387"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The analysis may involve one or multiple areas, which include:</a:t>
            </a:r>
          </a:p>
        </p:txBody>
      </p:sp>
      <p:graphicFrame>
        <p:nvGraphicFramePr>
          <p:cNvPr id="6" name="Content Placeholder 4">
            <a:extLst>
              <a:ext uri="{FF2B5EF4-FFF2-40B4-BE49-F238E27FC236}">
                <a16:creationId xmlns:a16="http://schemas.microsoft.com/office/drawing/2014/main" id="{DF812BAD-C767-42FE-B6DC-7C512B5DA72B}"/>
              </a:ext>
            </a:extLst>
          </p:cNvPr>
          <p:cNvGraphicFramePr>
            <a:graphicFrameLocks noGrp="1"/>
          </p:cNvGraphicFramePr>
          <p:nvPr>
            <p:ph idx="1"/>
          </p:nvPr>
        </p:nvGraphicFramePr>
        <p:xfrm>
          <a:off x="838198" y="1683026"/>
          <a:ext cx="10515600" cy="435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355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FE966-85FE-4F3B-990F-BD4B0DFF9118}"/>
              </a:ext>
            </a:extLst>
          </p:cNvPr>
          <p:cNvSpPr>
            <a:spLocks noGrp="1"/>
          </p:cNvSpPr>
          <p:nvPr>
            <p:ph type="ctrTitle"/>
          </p:nvPr>
        </p:nvSpPr>
        <p:spPr/>
        <p:txBody>
          <a:bodyPr/>
          <a:lstStyle/>
          <a:p>
            <a:r>
              <a:rPr lang="en-IN" dirty="0"/>
              <a:t>POST-INVESTIGATION PHASE</a:t>
            </a:r>
          </a:p>
        </p:txBody>
      </p:sp>
    </p:spTree>
    <p:extLst>
      <p:ext uri="{BB962C8B-B14F-4D97-AF65-F5344CB8AC3E}">
        <p14:creationId xmlns:p14="http://schemas.microsoft.com/office/powerpoint/2010/main" val="346795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Documentation and Reporting</a:t>
            </a:r>
          </a:p>
        </p:txBody>
      </p:sp>
      <p:sp>
        <p:nvSpPr>
          <p:cNvPr id="5" name="TextBox 4"/>
          <p:cNvSpPr txBox="1"/>
          <p:nvPr/>
        </p:nvSpPr>
        <p:spPr>
          <a:xfrm>
            <a:off x="259305" y="1146413"/>
            <a:ext cx="7718504" cy="4889759"/>
          </a:xfrm>
          <a:prstGeom prst="rect">
            <a:avLst/>
          </a:prstGeom>
          <a:noFill/>
        </p:spPr>
        <p:txBody>
          <a:bodyPr wrap="square" rtlCol="0">
            <a:noAutofit/>
          </a:bodyPr>
          <a:lstStyle/>
          <a:p>
            <a:pPr marL="342900" indent="-342900" algn="just">
              <a:spcAft>
                <a:spcPts val="1200"/>
              </a:spcAft>
              <a:buFont typeface="Arial" panose="020B0604020202020204" pitchFamily="34" charset="0"/>
              <a:buChar char="•"/>
            </a:pPr>
            <a:r>
              <a:rPr lang="en-US" sz="2200" dirty="0">
                <a:cs typeface="Arial" panose="020B0604020202020204" pitchFamily="34" charset="0"/>
              </a:rPr>
              <a:t>Investigators are required to document all the forensic processes carried out for identifying, gathering, analyzing, preserving, and reporting the evidence for offering a good report to the court of law and ease the prosecution.</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This must include a detailed record of the evidence acquisition, evidence analysis, and evidence assessment which provides a correlation of evidence discovered with the crime events and details the clues discovered to form conclusions regarding the case.</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report is supposed to be a well-formulated record of the entire investigation process prepared using artefacts and collating relevant information for the case obtained at various stages of investigation.</a:t>
            </a:r>
          </a:p>
        </p:txBody>
      </p:sp>
      <p:graphicFrame>
        <p:nvGraphicFramePr>
          <p:cNvPr id="6" name="Diagram 5">
            <a:extLst>
              <a:ext uri="{FF2B5EF4-FFF2-40B4-BE49-F238E27FC236}">
                <a16:creationId xmlns:a16="http://schemas.microsoft.com/office/drawing/2014/main" id="{C2B1C0B5-8962-4127-A5AA-C8F0FD669B68}"/>
              </a:ext>
            </a:extLst>
          </p:cNvPr>
          <p:cNvGraphicFramePr/>
          <p:nvPr/>
        </p:nvGraphicFramePr>
        <p:xfrm>
          <a:off x="8331265" y="1740287"/>
          <a:ext cx="2969525" cy="429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4E7718D9-0BD9-4E64-BAB0-C6356727DBCD}"/>
              </a:ext>
            </a:extLst>
          </p:cNvPr>
          <p:cNvSpPr txBox="1">
            <a:spLocks/>
          </p:cNvSpPr>
          <p:nvPr/>
        </p:nvSpPr>
        <p:spPr>
          <a:xfrm>
            <a:off x="8331264" y="1030603"/>
            <a:ext cx="2861482" cy="7488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a:t>Typical Sections in a Forensic Report</a:t>
            </a:r>
          </a:p>
        </p:txBody>
      </p:sp>
    </p:spTree>
    <p:extLst>
      <p:ext uri="{BB962C8B-B14F-4D97-AF65-F5344CB8AC3E}">
        <p14:creationId xmlns:p14="http://schemas.microsoft.com/office/powerpoint/2010/main" val="3803628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Testifying as an Expert Witness</a:t>
            </a:r>
          </a:p>
        </p:txBody>
      </p:sp>
      <p:graphicFrame>
        <p:nvGraphicFramePr>
          <p:cNvPr id="8" name="Content Placeholder 3">
            <a:extLst>
              <a:ext uri="{FF2B5EF4-FFF2-40B4-BE49-F238E27FC236}">
                <a16:creationId xmlns:a16="http://schemas.microsoft.com/office/drawing/2014/main" id="{8FA43DCC-453D-4C1E-83BC-6BBE366FE1EB}"/>
              </a:ext>
            </a:extLst>
          </p:cNvPr>
          <p:cNvGraphicFramePr>
            <a:graphicFrameLocks noGrp="1"/>
          </p:cNvGraphicFramePr>
          <p:nvPr>
            <p:ph idx="1"/>
          </p:nvPr>
        </p:nvGraphicFramePr>
        <p:xfrm>
          <a:off x="259307" y="1146413"/>
          <a:ext cx="11673388" cy="46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25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Rules of Digital Forensics</a:t>
            </a:r>
          </a:p>
        </p:txBody>
      </p:sp>
      <p:sp>
        <p:nvSpPr>
          <p:cNvPr id="7" name="TextBox 6">
            <a:extLst>
              <a:ext uri="{FF2B5EF4-FFF2-40B4-BE49-F238E27FC236}">
                <a16:creationId xmlns:a16="http://schemas.microsoft.com/office/drawing/2014/main" id="{E5ABE162-26B3-44C4-AD01-1F0D295C4F30}"/>
              </a:ext>
            </a:extLst>
          </p:cNvPr>
          <p:cNvSpPr txBox="1"/>
          <p:nvPr/>
        </p:nvSpPr>
        <p:spPr>
          <a:xfrm>
            <a:off x="259304" y="1146413"/>
            <a:ext cx="11673387" cy="4889759"/>
          </a:xfrm>
          <a:prstGeom prst="rect">
            <a:avLst/>
          </a:prstGeom>
          <a:noFill/>
        </p:spPr>
        <p:txBody>
          <a:bodyPr wrap="square" rtlCol="0">
            <a:noAutofit/>
          </a:bodyPr>
          <a:lstStyle/>
          <a:p>
            <a:pPr marL="457200" indent="-457200" algn="just">
              <a:spcAft>
                <a:spcPts val="1200"/>
              </a:spcAft>
              <a:buFont typeface="+mj-lt"/>
              <a:buAutoNum type="arabicPeriod"/>
            </a:pPr>
            <a:r>
              <a:rPr lang="en-US" sz="2200" dirty="0">
                <a:cs typeface="Arial" panose="020B0604020202020204" pitchFamily="34" charset="0"/>
              </a:rPr>
              <a:t>Examine original evidence as little as possible (preferably not at all!). Instead, examine the duplicate evidence.</a:t>
            </a:r>
          </a:p>
          <a:p>
            <a:pPr marL="457200" indent="-457200" algn="just">
              <a:spcAft>
                <a:spcPts val="1200"/>
              </a:spcAft>
              <a:buFont typeface="+mj-lt"/>
              <a:buAutoNum type="arabicPeriod"/>
            </a:pPr>
            <a:r>
              <a:rPr lang="en-US" sz="2200" dirty="0">
                <a:cs typeface="Arial" panose="020B0604020202020204" pitchFamily="34" charset="0"/>
              </a:rPr>
              <a:t>Follow the rules of evidence and do not tamper with the evidence.</a:t>
            </a:r>
          </a:p>
          <a:p>
            <a:pPr marL="457200" indent="-457200" algn="just">
              <a:spcAft>
                <a:spcPts val="1200"/>
              </a:spcAft>
              <a:buFont typeface="+mj-lt"/>
              <a:buAutoNum type="arabicPeriod"/>
            </a:pPr>
            <a:r>
              <a:rPr lang="en-US" sz="2200" dirty="0">
                <a:cs typeface="Arial" panose="020B0604020202020204" pitchFamily="34" charset="0"/>
              </a:rPr>
              <a:t>Always prepare a chain of custody, and handle evidence with care.</a:t>
            </a:r>
          </a:p>
          <a:p>
            <a:pPr marL="457200" indent="-457200" algn="just">
              <a:spcAft>
                <a:spcPts val="1200"/>
              </a:spcAft>
              <a:buFont typeface="+mj-lt"/>
              <a:buAutoNum type="arabicPeriod"/>
            </a:pPr>
            <a:r>
              <a:rPr lang="en-US" sz="2200" dirty="0">
                <a:cs typeface="Arial" panose="020B0604020202020204" pitchFamily="34" charset="0"/>
              </a:rPr>
              <a:t>Never exceed the knowledge base of the Forensic Investigation.</a:t>
            </a:r>
          </a:p>
          <a:p>
            <a:pPr marL="457200" indent="-457200" algn="just">
              <a:spcAft>
                <a:spcPts val="1200"/>
              </a:spcAft>
              <a:buFont typeface="+mj-lt"/>
              <a:buAutoNum type="arabicPeriod"/>
            </a:pPr>
            <a:r>
              <a:rPr lang="en-US" sz="2200" dirty="0">
                <a:cs typeface="Arial" panose="020B0604020202020204" pitchFamily="34" charset="0"/>
              </a:rPr>
              <a:t>Make sure to document any changes in evidence.</a:t>
            </a:r>
          </a:p>
          <a:p>
            <a:pPr marL="457200" indent="-457200" algn="just">
              <a:spcAft>
                <a:spcPts val="1200"/>
              </a:spcAft>
              <a:buFont typeface="+mj-lt"/>
              <a:buAutoNum type="arabicPeriod"/>
            </a:pPr>
            <a:r>
              <a:rPr lang="en-US" sz="2200" dirty="0">
                <a:cs typeface="Arial" panose="020B0604020202020204" pitchFamily="34" charset="0"/>
              </a:rPr>
              <a:t>Make sure all activities are compliant with the cyber law of the jurisdiction.</a:t>
            </a:r>
          </a:p>
        </p:txBody>
      </p:sp>
    </p:spTree>
    <p:extLst>
      <p:ext uri="{BB962C8B-B14F-4D97-AF65-F5344CB8AC3E}">
        <p14:creationId xmlns:p14="http://schemas.microsoft.com/office/powerpoint/2010/main" val="106370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95312"/>
            <a:ext cx="11673388" cy="1146412"/>
          </a:xfrm>
        </p:spPr>
        <p:txBody>
          <a:bodyPr>
            <a:normAutofit/>
          </a:bodyPr>
          <a:lstStyle/>
          <a:p>
            <a:pPr>
              <a:lnSpc>
                <a:spcPct val="100000"/>
              </a:lnSpc>
            </a:pPr>
            <a:r>
              <a:rPr lang="en-US" sz="3200" dirty="0"/>
              <a:t>Need for Digital Forensics</a:t>
            </a:r>
          </a:p>
        </p:txBody>
      </p:sp>
      <p:sp>
        <p:nvSpPr>
          <p:cNvPr id="5" name="TextBox 4"/>
          <p:cNvSpPr txBox="1"/>
          <p:nvPr/>
        </p:nvSpPr>
        <p:spPr>
          <a:xfrm>
            <a:off x="259306" y="1341724"/>
            <a:ext cx="11673387" cy="4889759"/>
          </a:xfrm>
          <a:prstGeom prst="rect">
            <a:avLst/>
          </a:prstGeom>
          <a:noFill/>
        </p:spPr>
        <p:txBody>
          <a:bodyPr wrap="square" rtlCol="0">
            <a:noAutofit/>
          </a:bodyPr>
          <a:lstStyle/>
          <a:p>
            <a:pPr algn="just">
              <a:spcAft>
                <a:spcPts val="1200"/>
              </a:spcAft>
              <a:tabLst>
                <a:tab pos="530225" algn="l"/>
              </a:tabLst>
            </a:pPr>
            <a:r>
              <a:rPr lang="en-IN" sz="2200" b="1" dirty="0">
                <a:cs typeface="Arial" panose="020B0604020202020204" pitchFamily="34" charset="0"/>
              </a:rPr>
              <a:t>Types of Cybercrimes</a:t>
            </a:r>
          </a:p>
        </p:txBody>
      </p:sp>
      <p:graphicFrame>
        <p:nvGraphicFramePr>
          <p:cNvPr id="6" name="Content Placeholder 3">
            <a:extLst>
              <a:ext uri="{FF2B5EF4-FFF2-40B4-BE49-F238E27FC236}">
                <a16:creationId xmlns:a16="http://schemas.microsoft.com/office/drawing/2014/main" id="{390D8844-C5ED-48CA-B54A-A7A4FAC4240E}"/>
              </a:ext>
            </a:extLst>
          </p:cNvPr>
          <p:cNvGraphicFramePr>
            <a:graphicFrameLocks/>
          </p:cNvGraphicFramePr>
          <p:nvPr>
            <p:extLst>
              <p:ext uri="{D42A27DB-BD31-4B8C-83A1-F6EECF244321}">
                <p14:modId xmlns:p14="http://schemas.microsoft.com/office/powerpoint/2010/main" val="2013415919"/>
              </p:ext>
            </p:extLst>
          </p:nvPr>
        </p:nvGraphicFramePr>
        <p:xfrm>
          <a:off x="849572" y="1880146"/>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799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
            <a:ext cx="11673388" cy="1146412"/>
          </a:xfrm>
        </p:spPr>
        <p:txBody>
          <a:bodyPr>
            <a:normAutofit/>
          </a:bodyPr>
          <a:lstStyle/>
          <a:p>
            <a:pPr>
              <a:lnSpc>
                <a:spcPct val="100000"/>
              </a:lnSpc>
            </a:pPr>
            <a:r>
              <a:rPr lang="en-US" sz="3200" dirty="0"/>
              <a:t>Need for Digital Forensics</a:t>
            </a:r>
          </a:p>
        </p:txBody>
      </p:sp>
      <p:sp>
        <p:nvSpPr>
          <p:cNvPr id="5" name="TextBox 4"/>
          <p:cNvSpPr txBox="1"/>
          <p:nvPr/>
        </p:nvSpPr>
        <p:spPr>
          <a:xfrm>
            <a:off x="259306" y="1146413"/>
            <a:ext cx="11673387" cy="4889759"/>
          </a:xfrm>
          <a:prstGeom prst="rect">
            <a:avLst/>
          </a:prstGeom>
          <a:noFill/>
        </p:spPr>
        <p:txBody>
          <a:bodyPr wrap="square" rtlCol="0">
            <a:noAutofit/>
          </a:bodyPr>
          <a:lstStyle/>
          <a:p>
            <a:pPr algn="just">
              <a:spcAft>
                <a:spcPts val="1200"/>
              </a:spcAft>
              <a:tabLst>
                <a:tab pos="530225" algn="l"/>
              </a:tabLst>
            </a:pPr>
            <a:r>
              <a:rPr lang="en-IN" sz="2200" b="1" dirty="0">
                <a:cs typeface="Arial" panose="020B0604020202020204" pitchFamily="34" charset="0"/>
              </a:rPr>
              <a:t>Objectives of Digital Forensics</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ultimate goal of any forensic investigation is to determine the nature and events concerning a crime and to locate the perpetrator by following a structured investigation procedure.</a:t>
            </a:r>
          </a:p>
          <a:p>
            <a:pPr marL="342900" indent="-342900" algn="just">
              <a:spcAft>
                <a:spcPts val="1200"/>
              </a:spcAft>
              <a:buFont typeface="Arial" panose="020B0604020202020204" pitchFamily="34" charset="0"/>
              <a:buChar char="•"/>
            </a:pPr>
            <a:r>
              <a:rPr lang="en-US" sz="2200" dirty="0">
                <a:cs typeface="Arial" panose="020B0604020202020204" pitchFamily="34" charset="0"/>
              </a:rPr>
              <a:t>Examination of digital evidence provides a medium for investigators to determine the source, cause and extent of damage due to the occurrence of the crime.</a:t>
            </a:r>
          </a:p>
          <a:p>
            <a:pPr marL="342900" indent="-342900" algn="just">
              <a:spcAft>
                <a:spcPts val="1200"/>
              </a:spcAft>
              <a:buFont typeface="Arial" panose="020B0604020202020204" pitchFamily="34" charset="0"/>
              <a:buChar char="•"/>
            </a:pPr>
            <a:r>
              <a:rPr lang="en-US" sz="2200" dirty="0">
                <a:cs typeface="Arial" panose="020B0604020202020204" pitchFamily="34" charset="0"/>
              </a:rPr>
              <a:t>The evidence must satisfy the following two checks so that it survives in the court of law:</a:t>
            </a:r>
          </a:p>
        </p:txBody>
      </p:sp>
      <p:graphicFrame>
        <p:nvGraphicFramePr>
          <p:cNvPr id="10" name="Diagram 9">
            <a:extLst>
              <a:ext uri="{FF2B5EF4-FFF2-40B4-BE49-F238E27FC236}">
                <a16:creationId xmlns:a16="http://schemas.microsoft.com/office/drawing/2014/main" id="{5901B53E-6A53-4477-AA48-B5ADE4C5270C}"/>
              </a:ext>
            </a:extLst>
          </p:cNvPr>
          <p:cNvGraphicFramePr/>
          <p:nvPr/>
        </p:nvGraphicFramePr>
        <p:xfrm>
          <a:off x="838200" y="3800819"/>
          <a:ext cx="10515599" cy="279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95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754605"/>
            <a:ext cx="11673388" cy="1146412"/>
          </a:xfrm>
        </p:spPr>
        <p:txBody>
          <a:bodyPr>
            <a:normAutofit/>
          </a:bodyPr>
          <a:lstStyle/>
          <a:p>
            <a:pPr>
              <a:lnSpc>
                <a:spcPct val="100000"/>
              </a:lnSpc>
            </a:pPr>
            <a:r>
              <a:rPr lang="en-US" sz="3200" dirty="0"/>
              <a:t>Digital Forensics Investigation Phases</a:t>
            </a:r>
          </a:p>
        </p:txBody>
      </p:sp>
      <p:graphicFrame>
        <p:nvGraphicFramePr>
          <p:cNvPr id="6" name="Content Placeholder 2">
            <a:extLst>
              <a:ext uri="{FF2B5EF4-FFF2-40B4-BE49-F238E27FC236}">
                <a16:creationId xmlns:a16="http://schemas.microsoft.com/office/drawing/2014/main" id="{0B67C6FA-546F-4AED-AB9E-6C77D11B0750}"/>
              </a:ext>
            </a:extLst>
          </p:cNvPr>
          <p:cNvGraphicFramePr>
            <a:graphicFrameLocks noGrp="1"/>
          </p:cNvGraphicFramePr>
          <p:nvPr>
            <p:ph idx="1"/>
            <p:extLst>
              <p:ext uri="{D42A27DB-BD31-4B8C-83A1-F6EECF244321}">
                <p14:modId xmlns:p14="http://schemas.microsoft.com/office/powerpoint/2010/main" val="1863863200"/>
              </p:ext>
            </p:extLst>
          </p:nvPr>
        </p:nvGraphicFramePr>
        <p:xfrm>
          <a:off x="259307" y="2007935"/>
          <a:ext cx="11673388"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80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FE966-85FE-4F3B-990F-BD4B0DFF9118}"/>
              </a:ext>
            </a:extLst>
          </p:cNvPr>
          <p:cNvSpPr>
            <a:spLocks noGrp="1"/>
          </p:cNvSpPr>
          <p:nvPr>
            <p:ph type="ctrTitle"/>
          </p:nvPr>
        </p:nvSpPr>
        <p:spPr/>
        <p:txBody>
          <a:bodyPr/>
          <a:lstStyle/>
          <a:p>
            <a:r>
              <a:rPr lang="en-IN" dirty="0"/>
              <a:t>PRE-INVESTIGATION PHASE</a:t>
            </a:r>
          </a:p>
        </p:txBody>
      </p:sp>
    </p:spTree>
    <p:extLst>
      <p:ext uri="{BB962C8B-B14F-4D97-AF65-F5344CB8AC3E}">
        <p14:creationId xmlns:p14="http://schemas.microsoft.com/office/powerpoint/2010/main" val="310414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319598"/>
            <a:ext cx="11673388" cy="1146412"/>
          </a:xfrm>
        </p:spPr>
        <p:txBody>
          <a:bodyPr>
            <a:normAutofit/>
          </a:bodyPr>
          <a:lstStyle/>
          <a:p>
            <a:pPr>
              <a:lnSpc>
                <a:spcPct val="100000"/>
              </a:lnSpc>
            </a:pPr>
            <a:r>
              <a:rPr lang="en-US" sz="3200" dirty="0"/>
              <a:t>Setting Up A Computer Forensics Lab</a:t>
            </a:r>
          </a:p>
        </p:txBody>
      </p:sp>
      <p:graphicFrame>
        <p:nvGraphicFramePr>
          <p:cNvPr id="5" name="Content Placeholder 5">
            <a:extLst>
              <a:ext uri="{FF2B5EF4-FFF2-40B4-BE49-F238E27FC236}">
                <a16:creationId xmlns:a16="http://schemas.microsoft.com/office/drawing/2014/main" id="{792C343F-F341-4DAB-B365-D65829E7057F}"/>
              </a:ext>
            </a:extLst>
          </p:cNvPr>
          <p:cNvGraphicFramePr>
            <a:graphicFrameLocks noGrp="1"/>
          </p:cNvGraphicFramePr>
          <p:nvPr>
            <p:ph idx="1"/>
            <p:extLst>
              <p:ext uri="{D42A27DB-BD31-4B8C-83A1-F6EECF244321}">
                <p14:modId xmlns:p14="http://schemas.microsoft.com/office/powerpoint/2010/main" val="2085080180"/>
              </p:ext>
            </p:extLst>
          </p:nvPr>
        </p:nvGraphicFramePr>
        <p:xfrm>
          <a:off x="259305" y="1466010"/>
          <a:ext cx="11673387" cy="476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20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381742"/>
            <a:ext cx="11673388" cy="1146412"/>
          </a:xfrm>
        </p:spPr>
        <p:txBody>
          <a:bodyPr>
            <a:normAutofit/>
          </a:bodyPr>
          <a:lstStyle/>
          <a:p>
            <a:pPr>
              <a:lnSpc>
                <a:spcPct val="100000"/>
              </a:lnSpc>
            </a:pPr>
            <a:r>
              <a:rPr lang="en-US" sz="3200" dirty="0"/>
              <a:t>Building The Investigation Toolkit</a:t>
            </a:r>
          </a:p>
        </p:txBody>
      </p:sp>
      <p:graphicFrame>
        <p:nvGraphicFramePr>
          <p:cNvPr id="6" name="Content Placeholder 3">
            <a:extLst>
              <a:ext uri="{FF2B5EF4-FFF2-40B4-BE49-F238E27FC236}">
                <a16:creationId xmlns:a16="http://schemas.microsoft.com/office/drawing/2014/main" id="{75F77BEB-91CB-4C0B-A128-BA2B812EB60F}"/>
              </a:ext>
            </a:extLst>
          </p:cNvPr>
          <p:cNvGraphicFramePr>
            <a:graphicFrameLocks noGrp="1"/>
          </p:cNvGraphicFramePr>
          <p:nvPr>
            <p:ph idx="1"/>
            <p:extLst>
              <p:ext uri="{D42A27DB-BD31-4B8C-83A1-F6EECF244321}">
                <p14:modId xmlns:p14="http://schemas.microsoft.com/office/powerpoint/2010/main" val="3679879203"/>
              </p:ext>
            </p:extLst>
          </p:nvPr>
        </p:nvGraphicFramePr>
        <p:xfrm>
          <a:off x="838200" y="1528154"/>
          <a:ext cx="10515600" cy="4737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80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2460</Words>
  <Application>Microsoft Office PowerPoint</Application>
  <PresentationFormat>Widescreen</PresentationFormat>
  <Paragraphs>282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Digital Forensics </vt:lpstr>
      <vt:lpstr>Introduction to Digital Forensics</vt:lpstr>
      <vt:lpstr>Need for Digital Forensics</vt:lpstr>
      <vt:lpstr>Need for Digital Forensics</vt:lpstr>
      <vt:lpstr>Need for Digital Forensics</vt:lpstr>
      <vt:lpstr>Digital Forensics Investigation Phases</vt:lpstr>
      <vt:lpstr>PRE-INVESTIGATION PHASE</vt:lpstr>
      <vt:lpstr>Setting Up A Computer Forensics Lab</vt:lpstr>
      <vt:lpstr>Building The Investigation Toolkit</vt:lpstr>
      <vt:lpstr>Certification and Licensing</vt:lpstr>
      <vt:lpstr>INVESTIGATION PHASE</vt:lpstr>
      <vt:lpstr>First Response</vt:lpstr>
      <vt:lpstr>First Response</vt:lpstr>
      <vt:lpstr>First Response</vt:lpstr>
      <vt:lpstr>Search &amp; Seizure</vt:lpstr>
      <vt:lpstr>Search &amp; Seizure</vt:lpstr>
      <vt:lpstr>Search &amp; Seizure</vt:lpstr>
      <vt:lpstr>Evidence Collection</vt:lpstr>
      <vt:lpstr>Evidence Collection</vt:lpstr>
      <vt:lpstr>Securing the Evidence</vt:lpstr>
      <vt:lpstr>Securing the Evidence</vt:lpstr>
      <vt:lpstr>Data Acquisition</vt:lpstr>
      <vt:lpstr>Data Acquisition</vt:lpstr>
      <vt:lpstr>Data Acquisition</vt:lpstr>
      <vt:lpstr>Data Acquisition</vt:lpstr>
      <vt:lpstr>Data Acquisition</vt:lpstr>
      <vt:lpstr>Data Acquisition</vt:lpstr>
      <vt:lpstr>Data Acquisition</vt:lpstr>
      <vt:lpstr>Data Analysis</vt:lpstr>
      <vt:lpstr>Data Analysis</vt:lpstr>
      <vt:lpstr>Data Analysis</vt:lpstr>
      <vt:lpstr>POST-INVESTIGATION PHASE</vt:lpstr>
      <vt:lpstr>Documentation and Reporting</vt:lpstr>
      <vt:lpstr>Testifying as an Expert Witness</vt:lpstr>
      <vt:lpstr>Rules of Digital Forensics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Harish Ramani</dc:creator>
  <cp:lastModifiedBy>Ashutosh Chauhan</cp:lastModifiedBy>
  <cp:revision>13</cp:revision>
  <dcterms:created xsi:type="dcterms:W3CDTF">2020-09-17T11:37:59Z</dcterms:created>
  <dcterms:modified xsi:type="dcterms:W3CDTF">2020-09-29T11:12:34Z</dcterms:modified>
</cp:coreProperties>
</file>