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441" r:id="rId3"/>
    <p:sldId id="450" r:id="rId4"/>
    <p:sldId id="451" r:id="rId5"/>
    <p:sldId id="488" r:id="rId6"/>
    <p:sldId id="453" r:id="rId7"/>
    <p:sldId id="455" r:id="rId8"/>
    <p:sldId id="461" r:id="rId9"/>
    <p:sldId id="462" r:id="rId10"/>
    <p:sldId id="465" r:id="rId11"/>
    <p:sldId id="467" r:id="rId12"/>
    <p:sldId id="468" r:id="rId13"/>
    <p:sldId id="469" r:id="rId14"/>
    <p:sldId id="470" r:id="rId15"/>
    <p:sldId id="471" r:id="rId16"/>
    <p:sldId id="472" r:id="rId17"/>
    <p:sldId id="473" r:id="rId18"/>
    <p:sldId id="474" r:id="rId19"/>
    <p:sldId id="475" r:id="rId20"/>
    <p:sldId id="476" r:id="rId21"/>
    <p:sldId id="477" r:id="rId22"/>
    <p:sldId id="483" r:id="rId23"/>
    <p:sldId id="484" r:id="rId24"/>
    <p:sldId id="485" r:id="rId25"/>
    <p:sldId id="486" r:id="rId26"/>
    <p:sldId id="487" r:id="rId27"/>
    <p:sldId id="478" r:id="rId28"/>
    <p:sldId id="479" r:id="rId29"/>
    <p:sldId id="480" r:id="rId30"/>
    <p:sldId id="481" r:id="rId31"/>
    <p:sldId id="482" r:id="rId32"/>
    <p:sldId id="48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7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F95750-0253-4A87-94E9-128BC31A0019}" type="doc">
      <dgm:prSet loTypeId="urn:microsoft.com/office/officeart/2005/8/layout/default" loCatId="list" qsTypeId="urn:microsoft.com/office/officeart/2005/8/quickstyle/simple3" qsCatId="simple" csTypeId="urn:microsoft.com/office/officeart/2005/8/colors/accent1_2" csCatId="accent1" phldr="1"/>
      <dgm:spPr/>
      <dgm:t>
        <a:bodyPr/>
        <a:lstStyle/>
        <a:p>
          <a:endParaRPr lang="en-US"/>
        </a:p>
      </dgm:t>
    </dgm:pt>
    <dgm:pt modelId="{4FBEB865-4ACA-4B4F-A2DC-B1C184A5A37E}">
      <dgm:prSet phldrT="[Text]" custT="1"/>
      <dgm:spPr/>
      <dgm:t>
        <a:bodyPr/>
        <a:lstStyle/>
        <a:p>
          <a:r>
            <a:rPr lang="en-US" sz="2400" dirty="0"/>
            <a:t>Mobile network operators (MNOs)</a:t>
          </a:r>
        </a:p>
      </dgm:t>
    </dgm:pt>
    <dgm:pt modelId="{56D9E535-8F70-43C2-8A4D-EE50D480DC2D}" type="parTrans" cxnId="{DFD91258-96C1-4854-B94C-9FA201B1095A}">
      <dgm:prSet/>
      <dgm:spPr/>
      <dgm:t>
        <a:bodyPr/>
        <a:lstStyle/>
        <a:p>
          <a:endParaRPr lang="en-US" sz="1600"/>
        </a:p>
      </dgm:t>
    </dgm:pt>
    <dgm:pt modelId="{4BB9CD0F-F47F-4B7B-B73B-F943BC53F25A}" type="sibTrans" cxnId="{DFD91258-96C1-4854-B94C-9FA201B1095A}">
      <dgm:prSet/>
      <dgm:spPr/>
      <dgm:t>
        <a:bodyPr/>
        <a:lstStyle/>
        <a:p>
          <a:endParaRPr lang="en-US" sz="1600"/>
        </a:p>
      </dgm:t>
    </dgm:pt>
    <dgm:pt modelId="{D545C8B0-F6B0-4E3B-A4D3-DBD4574DAF0C}">
      <dgm:prSet phldrT="[Text]" custT="1"/>
      <dgm:spPr/>
      <dgm:t>
        <a:bodyPr/>
        <a:lstStyle/>
        <a:p>
          <a:r>
            <a:rPr lang="en-US" sz="2400" dirty="0"/>
            <a:t>Device manufacturers (OEMs)</a:t>
          </a:r>
        </a:p>
      </dgm:t>
    </dgm:pt>
    <dgm:pt modelId="{B4A4102F-D9E6-4BC0-B18E-B8F01A1E6975}" type="parTrans" cxnId="{2BACFCA0-A00A-44EC-8E53-5D1B14982297}">
      <dgm:prSet/>
      <dgm:spPr/>
      <dgm:t>
        <a:bodyPr/>
        <a:lstStyle/>
        <a:p>
          <a:endParaRPr lang="en-US" sz="1600"/>
        </a:p>
      </dgm:t>
    </dgm:pt>
    <dgm:pt modelId="{1F3388DB-96AA-45C4-BD38-53D3C57326ED}" type="sibTrans" cxnId="{2BACFCA0-A00A-44EC-8E53-5D1B14982297}">
      <dgm:prSet/>
      <dgm:spPr/>
      <dgm:t>
        <a:bodyPr/>
        <a:lstStyle/>
        <a:p>
          <a:endParaRPr lang="en-US" sz="1600"/>
        </a:p>
      </dgm:t>
    </dgm:pt>
    <dgm:pt modelId="{92CADF38-A826-48EE-ADEF-8A8842D19EEC}">
      <dgm:prSet phldrT="[Text]" custT="1"/>
      <dgm:spPr/>
      <dgm:t>
        <a:bodyPr/>
        <a:lstStyle/>
        <a:p>
          <a:r>
            <a:rPr lang="en-US" sz="2400" dirty="0"/>
            <a:t>Mobile operating system (OS) vendors</a:t>
          </a:r>
        </a:p>
      </dgm:t>
    </dgm:pt>
    <dgm:pt modelId="{94FADAC9-9624-4422-9138-B86B19AB3D02}" type="parTrans" cxnId="{5FEA36AA-F4E5-4A75-86A0-7B45EA6EAF4E}">
      <dgm:prSet/>
      <dgm:spPr/>
      <dgm:t>
        <a:bodyPr/>
        <a:lstStyle/>
        <a:p>
          <a:endParaRPr lang="en-US" sz="1600"/>
        </a:p>
      </dgm:t>
    </dgm:pt>
    <dgm:pt modelId="{CBC4A543-12F1-41E5-A21A-223BF055D931}" type="sibTrans" cxnId="{5FEA36AA-F4E5-4A75-86A0-7B45EA6EAF4E}">
      <dgm:prSet/>
      <dgm:spPr/>
      <dgm:t>
        <a:bodyPr/>
        <a:lstStyle/>
        <a:p>
          <a:endParaRPr lang="en-US" sz="1600"/>
        </a:p>
      </dgm:t>
    </dgm:pt>
    <dgm:pt modelId="{225F1D1C-18C4-4202-B933-8380AF384F11}">
      <dgm:prSet phldrT="[Text]" custT="1"/>
      <dgm:spPr/>
      <dgm:t>
        <a:bodyPr/>
        <a:lstStyle/>
        <a:p>
          <a:r>
            <a:rPr lang="en-US" sz="2400" dirty="0"/>
            <a:t>Application Store curators</a:t>
          </a:r>
        </a:p>
      </dgm:t>
    </dgm:pt>
    <dgm:pt modelId="{8C6D8130-C092-406A-8EBD-5D34F9D35027}" type="parTrans" cxnId="{7B4F7A7C-BD12-482D-8259-6A6F1C3FE5F8}">
      <dgm:prSet/>
      <dgm:spPr/>
      <dgm:t>
        <a:bodyPr/>
        <a:lstStyle/>
        <a:p>
          <a:endParaRPr lang="en-US" sz="1600"/>
        </a:p>
      </dgm:t>
    </dgm:pt>
    <dgm:pt modelId="{CBAD6B49-3DB7-499A-B5FF-5515EC5F2218}" type="sibTrans" cxnId="{7B4F7A7C-BD12-482D-8259-6A6F1C3FE5F8}">
      <dgm:prSet/>
      <dgm:spPr/>
      <dgm:t>
        <a:bodyPr/>
        <a:lstStyle/>
        <a:p>
          <a:endParaRPr lang="en-US" sz="1600"/>
        </a:p>
      </dgm:t>
    </dgm:pt>
    <dgm:pt modelId="{71424770-DD3A-4EA3-866A-57EB1D882CCA}">
      <dgm:prSet phldrT="[Text]" custT="1"/>
      <dgm:spPr/>
      <dgm:t>
        <a:bodyPr/>
        <a:lstStyle/>
        <a:p>
          <a:r>
            <a:rPr lang="en-US" sz="2400" dirty="0"/>
            <a:t>Organizational IT</a:t>
          </a:r>
        </a:p>
      </dgm:t>
    </dgm:pt>
    <dgm:pt modelId="{36560496-92CD-414B-9E39-9A5C9D23BCF4}" type="parTrans" cxnId="{0798D673-9444-45B7-8A4D-44FB399142FE}">
      <dgm:prSet/>
      <dgm:spPr/>
      <dgm:t>
        <a:bodyPr/>
        <a:lstStyle/>
        <a:p>
          <a:endParaRPr lang="en-US" sz="1600"/>
        </a:p>
      </dgm:t>
    </dgm:pt>
    <dgm:pt modelId="{95B62422-E60D-48EA-9C01-601E476CA2FF}" type="sibTrans" cxnId="{0798D673-9444-45B7-8A4D-44FB399142FE}">
      <dgm:prSet/>
      <dgm:spPr/>
      <dgm:t>
        <a:bodyPr/>
        <a:lstStyle/>
        <a:p>
          <a:endParaRPr lang="en-US" sz="1600"/>
        </a:p>
      </dgm:t>
    </dgm:pt>
    <dgm:pt modelId="{2388A6CD-EB98-4E61-90BB-0DC1D22641CC}">
      <dgm:prSet phldrT="[Text]" custT="1"/>
      <dgm:spPr/>
      <dgm:t>
        <a:bodyPr/>
        <a:lstStyle/>
        <a:p>
          <a:r>
            <a:rPr lang="en-US" sz="2400" dirty="0"/>
            <a:t>Mobile application developers</a:t>
          </a:r>
        </a:p>
      </dgm:t>
    </dgm:pt>
    <dgm:pt modelId="{4E07DC63-909F-45C2-9058-BA185653A600}" type="parTrans" cxnId="{5B2253AE-A23A-45E6-8B3C-EC2B4E8BA4DD}">
      <dgm:prSet/>
      <dgm:spPr/>
      <dgm:t>
        <a:bodyPr/>
        <a:lstStyle/>
        <a:p>
          <a:endParaRPr lang="en-US" sz="1600"/>
        </a:p>
      </dgm:t>
    </dgm:pt>
    <dgm:pt modelId="{888D5169-F6F7-4A1D-8D17-247CA86BFF56}" type="sibTrans" cxnId="{5B2253AE-A23A-45E6-8B3C-EC2B4E8BA4DD}">
      <dgm:prSet/>
      <dgm:spPr/>
      <dgm:t>
        <a:bodyPr/>
        <a:lstStyle/>
        <a:p>
          <a:endParaRPr lang="en-US" sz="1600"/>
        </a:p>
      </dgm:t>
    </dgm:pt>
    <dgm:pt modelId="{77EE51D9-4D82-4DC0-B4FC-C09B02241F2A}">
      <dgm:prSet phldrT="[Text]" custT="1"/>
      <dgm:spPr/>
      <dgm:t>
        <a:bodyPr/>
        <a:lstStyle/>
        <a:p>
          <a:r>
            <a:rPr lang="en-US" sz="2400" dirty="0"/>
            <a:t>End users</a:t>
          </a:r>
        </a:p>
      </dgm:t>
    </dgm:pt>
    <dgm:pt modelId="{8BEF0E10-BCAA-414C-8F6A-69486E58C8AE}" type="parTrans" cxnId="{527352EC-B971-4B6E-B832-AA3AA8596FFF}">
      <dgm:prSet/>
      <dgm:spPr/>
      <dgm:t>
        <a:bodyPr/>
        <a:lstStyle/>
        <a:p>
          <a:endParaRPr lang="en-US" sz="1600"/>
        </a:p>
      </dgm:t>
    </dgm:pt>
    <dgm:pt modelId="{08DFC7A9-C362-41F2-AA87-A626FA726B22}" type="sibTrans" cxnId="{527352EC-B971-4B6E-B832-AA3AA8596FFF}">
      <dgm:prSet/>
      <dgm:spPr/>
      <dgm:t>
        <a:bodyPr/>
        <a:lstStyle/>
        <a:p>
          <a:endParaRPr lang="en-US" sz="1600"/>
        </a:p>
      </dgm:t>
    </dgm:pt>
    <dgm:pt modelId="{CF9794B3-A628-45C4-BF81-F4AABB1EF885}" type="pres">
      <dgm:prSet presAssocID="{40F95750-0253-4A87-94E9-128BC31A0019}" presName="diagram" presStyleCnt="0">
        <dgm:presLayoutVars>
          <dgm:dir/>
          <dgm:resizeHandles val="exact"/>
        </dgm:presLayoutVars>
      </dgm:prSet>
      <dgm:spPr/>
    </dgm:pt>
    <dgm:pt modelId="{696A942B-69B0-4805-AA6F-7154822E47C5}" type="pres">
      <dgm:prSet presAssocID="{4FBEB865-4ACA-4B4F-A2DC-B1C184A5A37E}" presName="node" presStyleLbl="node1" presStyleIdx="0" presStyleCnt="7">
        <dgm:presLayoutVars>
          <dgm:bulletEnabled val="1"/>
        </dgm:presLayoutVars>
      </dgm:prSet>
      <dgm:spPr/>
    </dgm:pt>
    <dgm:pt modelId="{09EA3C35-C3E6-424F-9B09-726ECC5A951D}" type="pres">
      <dgm:prSet presAssocID="{4BB9CD0F-F47F-4B7B-B73B-F943BC53F25A}" presName="sibTrans" presStyleCnt="0"/>
      <dgm:spPr/>
    </dgm:pt>
    <dgm:pt modelId="{D4553867-B843-444F-BA54-086DDB46A37F}" type="pres">
      <dgm:prSet presAssocID="{D545C8B0-F6B0-4E3B-A4D3-DBD4574DAF0C}" presName="node" presStyleLbl="node1" presStyleIdx="1" presStyleCnt="7">
        <dgm:presLayoutVars>
          <dgm:bulletEnabled val="1"/>
        </dgm:presLayoutVars>
      </dgm:prSet>
      <dgm:spPr/>
    </dgm:pt>
    <dgm:pt modelId="{5964B19B-26ED-417D-A7C8-576058879D7E}" type="pres">
      <dgm:prSet presAssocID="{1F3388DB-96AA-45C4-BD38-53D3C57326ED}" presName="sibTrans" presStyleCnt="0"/>
      <dgm:spPr/>
    </dgm:pt>
    <dgm:pt modelId="{4D8B272E-5C44-4BC1-8DEE-8F63782C0BF1}" type="pres">
      <dgm:prSet presAssocID="{92CADF38-A826-48EE-ADEF-8A8842D19EEC}" presName="node" presStyleLbl="node1" presStyleIdx="2" presStyleCnt="7">
        <dgm:presLayoutVars>
          <dgm:bulletEnabled val="1"/>
        </dgm:presLayoutVars>
      </dgm:prSet>
      <dgm:spPr/>
    </dgm:pt>
    <dgm:pt modelId="{18FB8E66-B1C2-4546-93FA-277F5B407B24}" type="pres">
      <dgm:prSet presAssocID="{CBC4A543-12F1-41E5-A21A-223BF055D931}" presName="sibTrans" presStyleCnt="0"/>
      <dgm:spPr/>
    </dgm:pt>
    <dgm:pt modelId="{12A0EB98-482F-4DEE-A505-5B0FD5D003B4}" type="pres">
      <dgm:prSet presAssocID="{225F1D1C-18C4-4202-B933-8380AF384F11}" presName="node" presStyleLbl="node1" presStyleIdx="3" presStyleCnt="7">
        <dgm:presLayoutVars>
          <dgm:bulletEnabled val="1"/>
        </dgm:presLayoutVars>
      </dgm:prSet>
      <dgm:spPr/>
    </dgm:pt>
    <dgm:pt modelId="{EB3D3D5E-D3D3-4C96-8EE0-E14626862877}" type="pres">
      <dgm:prSet presAssocID="{CBAD6B49-3DB7-499A-B5FF-5515EC5F2218}" presName="sibTrans" presStyleCnt="0"/>
      <dgm:spPr/>
    </dgm:pt>
    <dgm:pt modelId="{4D0809A0-F977-4D10-99F0-3FD6D20098BA}" type="pres">
      <dgm:prSet presAssocID="{71424770-DD3A-4EA3-866A-57EB1D882CCA}" presName="node" presStyleLbl="node1" presStyleIdx="4" presStyleCnt="7">
        <dgm:presLayoutVars>
          <dgm:bulletEnabled val="1"/>
        </dgm:presLayoutVars>
      </dgm:prSet>
      <dgm:spPr/>
    </dgm:pt>
    <dgm:pt modelId="{6077595E-06E9-4524-81B3-690DFDA91284}" type="pres">
      <dgm:prSet presAssocID="{95B62422-E60D-48EA-9C01-601E476CA2FF}" presName="sibTrans" presStyleCnt="0"/>
      <dgm:spPr/>
    </dgm:pt>
    <dgm:pt modelId="{09CF4685-6495-4127-97F8-44D7D3628C45}" type="pres">
      <dgm:prSet presAssocID="{2388A6CD-EB98-4E61-90BB-0DC1D22641CC}" presName="node" presStyleLbl="node1" presStyleIdx="5" presStyleCnt="7">
        <dgm:presLayoutVars>
          <dgm:bulletEnabled val="1"/>
        </dgm:presLayoutVars>
      </dgm:prSet>
      <dgm:spPr/>
    </dgm:pt>
    <dgm:pt modelId="{B02BE097-7A97-456C-8C3B-CBAB59B9AA50}" type="pres">
      <dgm:prSet presAssocID="{888D5169-F6F7-4A1D-8D17-247CA86BFF56}" presName="sibTrans" presStyleCnt="0"/>
      <dgm:spPr/>
    </dgm:pt>
    <dgm:pt modelId="{5A3D6A0C-71DF-4644-BCE8-1B992DC6A199}" type="pres">
      <dgm:prSet presAssocID="{77EE51D9-4D82-4DC0-B4FC-C09B02241F2A}" presName="node" presStyleLbl="node1" presStyleIdx="6" presStyleCnt="7">
        <dgm:presLayoutVars>
          <dgm:bulletEnabled val="1"/>
        </dgm:presLayoutVars>
      </dgm:prSet>
      <dgm:spPr/>
    </dgm:pt>
  </dgm:ptLst>
  <dgm:cxnLst>
    <dgm:cxn modelId="{7C223261-4300-49E1-BA17-C453EB70F3AE}" type="presOf" srcId="{40F95750-0253-4A87-94E9-128BC31A0019}" destId="{CF9794B3-A628-45C4-BF81-F4AABB1EF885}" srcOrd="0" destOrd="0" presId="urn:microsoft.com/office/officeart/2005/8/layout/default"/>
    <dgm:cxn modelId="{0798D673-9444-45B7-8A4D-44FB399142FE}" srcId="{40F95750-0253-4A87-94E9-128BC31A0019}" destId="{71424770-DD3A-4EA3-866A-57EB1D882CCA}" srcOrd="4" destOrd="0" parTransId="{36560496-92CD-414B-9E39-9A5C9D23BCF4}" sibTransId="{95B62422-E60D-48EA-9C01-601E476CA2FF}"/>
    <dgm:cxn modelId="{DFD91258-96C1-4854-B94C-9FA201B1095A}" srcId="{40F95750-0253-4A87-94E9-128BC31A0019}" destId="{4FBEB865-4ACA-4B4F-A2DC-B1C184A5A37E}" srcOrd="0" destOrd="0" parTransId="{56D9E535-8F70-43C2-8A4D-EE50D480DC2D}" sibTransId="{4BB9CD0F-F47F-4B7B-B73B-F943BC53F25A}"/>
    <dgm:cxn modelId="{AE6FF158-4BCE-4D32-8FB4-5BB3A13CAABE}" type="presOf" srcId="{71424770-DD3A-4EA3-866A-57EB1D882CCA}" destId="{4D0809A0-F977-4D10-99F0-3FD6D20098BA}" srcOrd="0" destOrd="0" presId="urn:microsoft.com/office/officeart/2005/8/layout/default"/>
    <dgm:cxn modelId="{7B4F7A7C-BD12-482D-8259-6A6F1C3FE5F8}" srcId="{40F95750-0253-4A87-94E9-128BC31A0019}" destId="{225F1D1C-18C4-4202-B933-8380AF384F11}" srcOrd="3" destOrd="0" parTransId="{8C6D8130-C092-406A-8EBD-5D34F9D35027}" sibTransId="{CBAD6B49-3DB7-499A-B5FF-5515EC5F2218}"/>
    <dgm:cxn modelId="{F1111B83-5E37-4713-A673-8413E5D6541B}" type="presOf" srcId="{92CADF38-A826-48EE-ADEF-8A8842D19EEC}" destId="{4D8B272E-5C44-4BC1-8DEE-8F63782C0BF1}" srcOrd="0" destOrd="0" presId="urn:microsoft.com/office/officeart/2005/8/layout/default"/>
    <dgm:cxn modelId="{93E48384-8C7A-4489-9A21-50B40C694849}" type="presOf" srcId="{2388A6CD-EB98-4E61-90BB-0DC1D22641CC}" destId="{09CF4685-6495-4127-97F8-44D7D3628C45}" srcOrd="0" destOrd="0" presId="urn:microsoft.com/office/officeart/2005/8/layout/default"/>
    <dgm:cxn modelId="{E72DE492-6B3C-4380-9EA2-170BA30005A7}" type="presOf" srcId="{D545C8B0-F6B0-4E3B-A4D3-DBD4574DAF0C}" destId="{D4553867-B843-444F-BA54-086DDB46A37F}" srcOrd="0" destOrd="0" presId="urn:microsoft.com/office/officeart/2005/8/layout/default"/>
    <dgm:cxn modelId="{2BACFCA0-A00A-44EC-8E53-5D1B14982297}" srcId="{40F95750-0253-4A87-94E9-128BC31A0019}" destId="{D545C8B0-F6B0-4E3B-A4D3-DBD4574DAF0C}" srcOrd="1" destOrd="0" parTransId="{B4A4102F-D9E6-4BC0-B18E-B8F01A1E6975}" sibTransId="{1F3388DB-96AA-45C4-BD38-53D3C57326ED}"/>
    <dgm:cxn modelId="{5FEA36AA-F4E5-4A75-86A0-7B45EA6EAF4E}" srcId="{40F95750-0253-4A87-94E9-128BC31A0019}" destId="{92CADF38-A826-48EE-ADEF-8A8842D19EEC}" srcOrd="2" destOrd="0" parTransId="{94FADAC9-9624-4422-9138-B86B19AB3D02}" sibTransId="{CBC4A543-12F1-41E5-A21A-223BF055D931}"/>
    <dgm:cxn modelId="{5B2253AE-A23A-45E6-8B3C-EC2B4E8BA4DD}" srcId="{40F95750-0253-4A87-94E9-128BC31A0019}" destId="{2388A6CD-EB98-4E61-90BB-0DC1D22641CC}" srcOrd="5" destOrd="0" parTransId="{4E07DC63-909F-45C2-9058-BA185653A600}" sibTransId="{888D5169-F6F7-4A1D-8D17-247CA86BFF56}"/>
    <dgm:cxn modelId="{EB5426C0-7AA5-4172-8C2D-5BBAF704C195}" type="presOf" srcId="{77EE51D9-4D82-4DC0-B4FC-C09B02241F2A}" destId="{5A3D6A0C-71DF-4644-BCE8-1B992DC6A199}" srcOrd="0" destOrd="0" presId="urn:microsoft.com/office/officeart/2005/8/layout/default"/>
    <dgm:cxn modelId="{3AB2CFC9-7342-4362-8055-22B1604A8D08}" type="presOf" srcId="{225F1D1C-18C4-4202-B933-8380AF384F11}" destId="{12A0EB98-482F-4DEE-A505-5B0FD5D003B4}" srcOrd="0" destOrd="0" presId="urn:microsoft.com/office/officeart/2005/8/layout/default"/>
    <dgm:cxn modelId="{527352EC-B971-4B6E-B832-AA3AA8596FFF}" srcId="{40F95750-0253-4A87-94E9-128BC31A0019}" destId="{77EE51D9-4D82-4DC0-B4FC-C09B02241F2A}" srcOrd="6" destOrd="0" parTransId="{8BEF0E10-BCAA-414C-8F6A-69486E58C8AE}" sibTransId="{08DFC7A9-C362-41F2-AA87-A626FA726B22}"/>
    <dgm:cxn modelId="{76422CFD-86A3-443F-92ED-882EB7AF4C84}" type="presOf" srcId="{4FBEB865-4ACA-4B4F-A2DC-B1C184A5A37E}" destId="{696A942B-69B0-4805-AA6F-7154822E47C5}" srcOrd="0" destOrd="0" presId="urn:microsoft.com/office/officeart/2005/8/layout/default"/>
    <dgm:cxn modelId="{19467FC0-C439-4CBC-9DBB-7A18540A954F}" type="presParOf" srcId="{CF9794B3-A628-45C4-BF81-F4AABB1EF885}" destId="{696A942B-69B0-4805-AA6F-7154822E47C5}" srcOrd="0" destOrd="0" presId="urn:microsoft.com/office/officeart/2005/8/layout/default"/>
    <dgm:cxn modelId="{E6EC9840-D25F-4ED1-B397-9BAD59DB507F}" type="presParOf" srcId="{CF9794B3-A628-45C4-BF81-F4AABB1EF885}" destId="{09EA3C35-C3E6-424F-9B09-726ECC5A951D}" srcOrd="1" destOrd="0" presId="urn:microsoft.com/office/officeart/2005/8/layout/default"/>
    <dgm:cxn modelId="{F22AB1FC-96C9-4567-9468-479E27CFAC1F}" type="presParOf" srcId="{CF9794B3-A628-45C4-BF81-F4AABB1EF885}" destId="{D4553867-B843-444F-BA54-086DDB46A37F}" srcOrd="2" destOrd="0" presId="urn:microsoft.com/office/officeart/2005/8/layout/default"/>
    <dgm:cxn modelId="{93DA038A-D129-4190-BC9E-E6C481CE36F6}" type="presParOf" srcId="{CF9794B3-A628-45C4-BF81-F4AABB1EF885}" destId="{5964B19B-26ED-417D-A7C8-576058879D7E}" srcOrd="3" destOrd="0" presId="urn:microsoft.com/office/officeart/2005/8/layout/default"/>
    <dgm:cxn modelId="{913D482F-63E7-4DA3-84C5-1CF0DF227EE3}" type="presParOf" srcId="{CF9794B3-A628-45C4-BF81-F4AABB1EF885}" destId="{4D8B272E-5C44-4BC1-8DEE-8F63782C0BF1}" srcOrd="4" destOrd="0" presId="urn:microsoft.com/office/officeart/2005/8/layout/default"/>
    <dgm:cxn modelId="{EDD1571D-E3B7-4598-9D74-EDD6A04A7C0A}" type="presParOf" srcId="{CF9794B3-A628-45C4-BF81-F4AABB1EF885}" destId="{18FB8E66-B1C2-4546-93FA-277F5B407B24}" srcOrd="5" destOrd="0" presId="urn:microsoft.com/office/officeart/2005/8/layout/default"/>
    <dgm:cxn modelId="{0A7EA1D3-4BFF-4D7F-8000-CAC1201C85EC}" type="presParOf" srcId="{CF9794B3-A628-45C4-BF81-F4AABB1EF885}" destId="{12A0EB98-482F-4DEE-A505-5B0FD5D003B4}" srcOrd="6" destOrd="0" presId="urn:microsoft.com/office/officeart/2005/8/layout/default"/>
    <dgm:cxn modelId="{27BA46AC-405A-4E74-BA84-318E9492F684}" type="presParOf" srcId="{CF9794B3-A628-45C4-BF81-F4AABB1EF885}" destId="{EB3D3D5E-D3D3-4C96-8EE0-E14626862877}" srcOrd="7" destOrd="0" presId="urn:microsoft.com/office/officeart/2005/8/layout/default"/>
    <dgm:cxn modelId="{A96BB281-5093-485E-9E83-D17E29908705}" type="presParOf" srcId="{CF9794B3-A628-45C4-BF81-F4AABB1EF885}" destId="{4D0809A0-F977-4D10-99F0-3FD6D20098BA}" srcOrd="8" destOrd="0" presId="urn:microsoft.com/office/officeart/2005/8/layout/default"/>
    <dgm:cxn modelId="{EDC892CE-9DA9-4659-B4DC-96BE26D1F2B2}" type="presParOf" srcId="{CF9794B3-A628-45C4-BF81-F4AABB1EF885}" destId="{6077595E-06E9-4524-81B3-690DFDA91284}" srcOrd="9" destOrd="0" presId="urn:microsoft.com/office/officeart/2005/8/layout/default"/>
    <dgm:cxn modelId="{24B12B39-1FDA-44BD-A633-46F53C723C55}" type="presParOf" srcId="{CF9794B3-A628-45C4-BF81-F4AABB1EF885}" destId="{09CF4685-6495-4127-97F8-44D7D3628C45}" srcOrd="10" destOrd="0" presId="urn:microsoft.com/office/officeart/2005/8/layout/default"/>
    <dgm:cxn modelId="{E79C38BA-BA29-4F33-BB96-85569CB12BD5}" type="presParOf" srcId="{CF9794B3-A628-45C4-BF81-F4AABB1EF885}" destId="{B02BE097-7A97-456C-8C3B-CBAB59B9AA50}" srcOrd="11" destOrd="0" presId="urn:microsoft.com/office/officeart/2005/8/layout/default"/>
    <dgm:cxn modelId="{FB98CEF2-DE02-4862-A3B7-FEF7AEECFCBC}" type="presParOf" srcId="{CF9794B3-A628-45C4-BF81-F4AABB1EF885}" destId="{5A3D6A0C-71DF-4644-BCE8-1B992DC6A199}"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1C8E994-673E-40BF-859A-BEC683B3508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FD68CE3-A25E-4741-B1FF-15575C33F8C4}">
      <dgm:prSet phldrT="[Text]"/>
      <dgm:spPr/>
      <dgm:t>
        <a:bodyPr/>
        <a:lstStyle/>
        <a:p>
          <a:r>
            <a:rPr lang="en-US" dirty="0"/>
            <a:t>Activities</a:t>
          </a:r>
        </a:p>
      </dgm:t>
    </dgm:pt>
    <dgm:pt modelId="{6F9F4D58-BAC1-4C4F-BC89-F02CDE180D59}" type="parTrans" cxnId="{30610A9B-01BE-4230-BA6B-EC24ED74DF1B}">
      <dgm:prSet/>
      <dgm:spPr/>
      <dgm:t>
        <a:bodyPr/>
        <a:lstStyle/>
        <a:p>
          <a:endParaRPr lang="en-US"/>
        </a:p>
      </dgm:t>
    </dgm:pt>
    <dgm:pt modelId="{EBADB9E9-0540-43B9-B2A9-024D70E3A972}" type="sibTrans" cxnId="{30610A9B-01BE-4230-BA6B-EC24ED74DF1B}">
      <dgm:prSet/>
      <dgm:spPr/>
      <dgm:t>
        <a:bodyPr/>
        <a:lstStyle/>
        <a:p>
          <a:endParaRPr lang="en-US"/>
        </a:p>
      </dgm:t>
    </dgm:pt>
    <dgm:pt modelId="{21443D67-D90D-4F66-B2A0-2D3FA41FC372}">
      <dgm:prSet phldrT="[Text]"/>
      <dgm:spPr/>
      <dgm:t>
        <a:bodyPr/>
        <a:lstStyle/>
        <a:p>
          <a:r>
            <a:rPr lang="en-US" dirty="0"/>
            <a:t>Content providers</a:t>
          </a:r>
        </a:p>
      </dgm:t>
    </dgm:pt>
    <dgm:pt modelId="{010EB530-046F-4886-834E-4A93E0CB7FF1}" type="parTrans" cxnId="{CDF5A17F-B4BF-40B1-A565-2B50E306556C}">
      <dgm:prSet/>
      <dgm:spPr/>
      <dgm:t>
        <a:bodyPr/>
        <a:lstStyle/>
        <a:p>
          <a:endParaRPr lang="en-US"/>
        </a:p>
      </dgm:t>
    </dgm:pt>
    <dgm:pt modelId="{13A23F5B-4867-4C37-A3EE-175E839EEE8B}" type="sibTrans" cxnId="{CDF5A17F-B4BF-40B1-A565-2B50E306556C}">
      <dgm:prSet/>
      <dgm:spPr/>
      <dgm:t>
        <a:bodyPr/>
        <a:lstStyle/>
        <a:p>
          <a:endParaRPr lang="en-US"/>
        </a:p>
      </dgm:t>
    </dgm:pt>
    <dgm:pt modelId="{06CBDB51-700B-463E-AB11-A1DD8F661A10}">
      <dgm:prSet phldrT="[Text]"/>
      <dgm:spPr/>
      <dgm:t>
        <a:bodyPr/>
        <a:lstStyle/>
        <a:p>
          <a:r>
            <a:rPr lang="en-US" dirty="0"/>
            <a:t>Broadcast receivers</a:t>
          </a:r>
        </a:p>
      </dgm:t>
    </dgm:pt>
    <dgm:pt modelId="{4CB6DF05-BC85-407F-B332-92860F1FAB97}" type="parTrans" cxnId="{9A002404-5A32-4BAF-93A2-8AEC6D4FF96D}">
      <dgm:prSet/>
      <dgm:spPr/>
      <dgm:t>
        <a:bodyPr/>
        <a:lstStyle/>
        <a:p>
          <a:endParaRPr lang="en-US"/>
        </a:p>
      </dgm:t>
    </dgm:pt>
    <dgm:pt modelId="{A3B1E9F8-E213-4EF0-8D4F-7730CDDB1773}" type="sibTrans" cxnId="{9A002404-5A32-4BAF-93A2-8AEC6D4FF96D}">
      <dgm:prSet/>
      <dgm:spPr/>
      <dgm:t>
        <a:bodyPr/>
        <a:lstStyle/>
        <a:p>
          <a:endParaRPr lang="en-US"/>
        </a:p>
      </dgm:t>
    </dgm:pt>
    <dgm:pt modelId="{30B67D88-A37C-4EAD-816F-245D50CEE69B}">
      <dgm:prSet phldrT="[Text]"/>
      <dgm:spPr/>
      <dgm:t>
        <a:bodyPr/>
        <a:lstStyle/>
        <a:p>
          <a:r>
            <a:rPr lang="en-US" dirty="0"/>
            <a:t>Services</a:t>
          </a:r>
        </a:p>
      </dgm:t>
    </dgm:pt>
    <dgm:pt modelId="{5EFEFCE1-8F5B-436C-A6CC-B603FF741AAC}" type="parTrans" cxnId="{39B37B98-A927-4BCF-803A-D76D37DA86F2}">
      <dgm:prSet/>
      <dgm:spPr/>
      <dgm:t>
        <a:bodyPr/>
        <a:lstStyle/>
        <a:p>
          <a:endParaRPr lang="en-US"/>
        </a:p>
      </dgm:t>
    </dgm:pt>
    <dgm:pt modelId="{A9E7F949-67DC-406F-85E4-E3EC68739373}" type="sibTrans" cxnId="{39B37B98-A927-4BCF-803A-D76D37DA86F2}">
      <dgm:prSet/>
      <dgm:spPr/>
      <dgm:t>
        <a:bodyPr/>
        <a:lstStyle/>
        <a:p>
          <a:endParaRPr lang="en-US"/>
        </a:p>
      </dgm:t>
    </dgm:pt>
    <dgm:pt modelId="{CF26D0E9-21A4-49BF-A972-18DB8035CA68}">
      <dgm:prSet phldrT="[Text]"/>
      <dgm:spPr/>
      <dgm:t>
        <a:bodyPr/>
        <a:lstStyle/>
        <a:p>
          <a:r>
            <a:rPr lang="en-US" dirty="0"/>
            <a:t>Defines a single screen of an application’s user interface.</a:t>
          </a:r>
        </a:p>
      </dgm:t>
    </dgm:pt>
    <dgm:pt modelId="{E04E71EA-DDDA-4689-94E1-1002A02AA4C7}" type="parTrans" cxnId="{ED3606D1-7B70-4D4E-AE76-485A039E66F4}">
      <dgm:prSet/>
      <dgm:spPr/>
      <dgm:t>
        <a:bodyPr/>
        <a:lstStyle/>
        <a:p>
          <a:endParaRPr lang="en-US"/>
        </a:p>
      </dgm:t>
    </dgm:pt>
    <dgm:pt modelId="{BC266E60-6610-4FEE-93A1-F3277FAD9274}" type="sibTrans" cxnId="{ED3606D1-7B70-4D4E-AE76-485A039E66F4}">
      <dgm:prSet/>
      <dgm:spPr/>
      <dgm:t>
        <a:bodyPr/>
        <a:lstStyle/>
        <a:p>
          <a:endParaRPr lang="en-US"/>
        </a:p>
      </dgm:t>
    </dgm:pt>
    <dgm:pt modelId="{9D740089-1F7C-412A-84E7-A7766B18AEA2}">
      <dgm:prSet phldrT="[Text]"/>
      <dgm:spPr/>
      <dgm:t>
        <a:bodyPr/>
        <a:lstStyle/>
        <a:p>
          <a:r>
            <a:rPr lang="en-US" dirty="0"/>
            <a:t>Exposes the ability to query, insert, update, or delete application-specific data to other applications and internal components.</a:t>
          </a:r>
        </a:p>
      </dgm:t>
    </dgm:pt>
    <dgm:pt modelId="{711A31C5-ABFB-4702-834E-DEA0B76669B4}" type="parTrans" cxnId="{E565BF3E-B2DC-45AC-A49F-E977DC0082AA}">
      <dgm:prSet/>
      <dgm:spPr/>
      <dgm:t>
        <a:bodyPr/>
        <a:lstStyle/>
        <a:p>
          <a:endParaRPr lang="en-US"/>
        </a:p>
      </dgm:t>
    </dgm:pt>
    <dgm:pt modelId="{826ABA74-6224-4CE1-A969-B8A943FE0106}" type="sibTrans" cxnId="{E565BF3E-B2DC-45AC-A49F-E977DC0082AA}">
      <dgm:prSet/>
      <dgm:spPr/>
      <dgm:t>
        <a:bodyPr/>
        <a:lstStyle/>
        <a:p>
          <a:endParaRPr lang="en-US"/>
        </a:p>
      </dgm:t>
    </dgm:pt>
    <dgm:pt modelId="{77AED0A9-52F6-45E6-9217-C9E6678B0982}">
      <dgm:prSet phldrT="[Text]"/>
      <dgm:spPr/>
      <dgm:t>
        <a:bodyPr/>
        <a:lstStyle/>
        <a:p>
          <a:r>
            <a:rPr lang="en-US"/>
            <a:t>Responds to broadcast intents.</a:t>
          </a:r>
          <a:endParaRPr lang="en-US" dirty="0"/>
        </a:p>
      </dgm:t>
    </dgm:pt>
    <dgm:pt modelId="{567F82C4-127F-4642-8E04-FB87FEF395D6}" type="parTrans" cxnId="{874D2528-D137-484E-9913-FDB77186F53C}">
      <dgm:prSet/>
      <dgm:spPr/>
      <dgm:t>
        <a:bodyPr/>
        <a:lstStyle/>
        <a:p>
          <a:endParaRPr lang="en-US"/>
        </a:p>
      </dgm:t>
    </dgm:pt>
    <dgm:pt modelId="{A8B4AB06-5388-4016-8253-F7AF25BF925B}" type="sibTrans" cxnId="{874D2528-D137-484E-9913-FDB77186F53C}">
      <dgm:prSet/>
      <dgm:spPr/>
      <dgm:t>
        <a:bodyPr/>
        <a:lstStyle/>
        <a:p>
          <a:endParaRPr lang="en-US"/>
        </a:p>
      </dgm:t>
    </dgm:pt>
    <dgm:pt modelId="{BEB35BED-E0CA-4A7B-B6A8-D158C7A0F7C4}">
      <dgm:prSet phldrT="[Text]"/>
      <dgm:spPr/>
      <dgm:t>
        <a:bodyPr/>
        <a:lstStyle/>
        <a:p>
          <a:r>
            <a:rPr lang="en-US"/>
            <a:t>Runs in the background and perform lengthy operations.</a:t>
          </a:r>
          <a:endParaRPr lang="en-US" dirty="0"/>
        </a:p>
      </dgm:t>
    </dgm:pt>
    <dgm:pt modelId="{77326706-CF72-429A-81EF-59BB8F625C1A}" type="parTrans" cxnId="{87E0D060-695E-4349-8D6A-991DF9B0F1F0}">
      <dgm:prSet/>
      <dgm:spPr/>
      <dgm:t>
        <a:bodyPr/>
        <a:lstStyle/>
        <a:p>
          <a:endParaRPr lang="en-US"/>
        </a:p>
      </dgm:t>
    </dgm:pt>
    <dgm:pt modelId="{5D686372-D1A7-4A7B-B025-686759C11220}" type="sibTrans" cxnId="{87E0D060-695E-4349-8D6A-991DF9B0F1F0}">
      <dgm:prSet/>
      <dgm:spPr/>
      <dgm:t>
        <a:bodyPr/>
        <a:lstStyle/>
        <a:p>
          <a:endParaRPr lang="en-US"/>
        </a:p>
      </dgm:t>
    </dgm:pt>
    <dgm:pt modelId="{3EF62C30-29FB-4FA7-BA58-7D1A42AE6F2D}" type="pres">
      <dgm:prSet presAssocID="{F1C8E994-673E-40BF-859A-BEC683B35080}" presName="vert0" presStyleCnt="0">
        <dgm:presLayoutVars>
          <dgm:dir/>
          <dgm:animOne val="branch"/>
          <dgm:animLvl val="lvl"/>
        </dgm:presLayoutVars>
      </dgm:prSet>
      <dgm:spPr/>
    </dgm:pt>
    <dgm:pt modelId="{756C4176-027B-43CA-A902-C19E03965177}" type="pres">
      <dgm:prSet presAssocID="{5FD68CE3-A25E-4741-B1FF-15575C33F8C4}" presName="thickLine" presStyleLbl="alignNode1" presStyleIdx="0" presStyleCnt="4"/>
      <dgm:spPr/>
    </dgm:pt>
    <dgm:pt modelId="{55E12218-1DD8-4E14-B078-E5FF803F5C86}" type="pres">
      <dgm:prSet presAssocID="{5FD68CE3-A25E-4741-B1FF-15575C33F8C4}" presName="horz1" presStyleCnt="0"/>
      <dgm:spPr/>
    </dgm:pt>
    <dgm:pt modelId="{BB91EEB1-6242-4B45-939A-09B967ECE7E0}" type="pres">
      <dgm:prSet presAssocID="{5FD68CE3-A25E-4741-B1FF-15575C33F8C4}" presName="tx1" presStyleLbl="revTx" presStyleIdx="0" presStyleCnt="8"/>
      <dgm:spPr/>
    </dgm:pt>
    <dgm:pt modelId="{CBE6A961-AF49-4275-B719-FB3AE9FC5727}" type="pres">
      <dgm:prSet presAssocID="{5FD68CE3-A25E-4741-B1FF-15575C33F8C4}" presName="vert1" presStyleCnt="0"/>
      <dgm:spPr/>
    </dgm:pt>
    <dgm:pt modelId="{31497012-1987-4AF5-A068-B68A171715E3}" type="pres">
      <dgm:prSet presAssocID="{CF26D0E9-21A4-49BF-A972-18DB8035CA68}" presName="vertSpace2a" presStyleCnt="0"/>
      <dgm:spPr/>
    </dgm:pt>
    <dgm:pt modelId="{BF2247C4-7160-4EE2-A2D7-55F4C2B2F81C}" type="pres">
      <dgm:prSet presAssocID="{CF26D0E9-21A4-49BF-A972-18DB8035CA68}" presName="horz2" presStyleCnt="0"/>
      <dgm:spPr/>
    </dgm:pt>
    <dgm:pt modelId="{4C195181-ED45-4E03-A7EF-F9DAC60E24A5}" type="pres">
      <dgm:prSet presAssocID="{CF26D0E9-21A4-49BF-A972-18DB8035CA68}" presName="horzSpace2" presStyleCnt="0"/>
      <dgm:spPr/>
    </dgm:pt>
    <dgm:pt modelId="{82803DB5-BE68-4151-884F-5EB25A3BEFE8}" type="pres">
      <dgm:prSet presAssocID="{CF26D0E9-21A4-49BF-A972-18DB8035CA68}" presName="tx2" presStyleLbl="revTx" presStyleIdx="1" presStyleCnt="8"/>
      <dgm:spPr/>
    </dgm:pt>
    <dgm:pt modelId="{544AAFD3-A400-46C8-AFE4-6DDE3C614BB6}" type="pres">
      <dgm:prSet presAssocID="{CF26D0E9-21A4-49BF-A972-18DB8035CA68}" presName="vert2" presStyleCnt="0"/>
      <dgm:spPr/>
    </dgm:pt>
    <dgm:pt modelId="{7E03DC2B-920F-41DB-9D60-231D2011F25E}" type="pres">
      <dgm:prSet presAssocID="{CF26D0E9-21A4-49BF-A972-18DB8035CA68}" presName="thinLine2b" presStyleLbl="callout" presStyleIdx="0" presStyleCnt="4"/>
      <dgm:spPr/>
    </dgm:pt>
    <dgm:pt modelId="{A629CE93-8D98-45CB-BFCE-B28B2174B3B5}" type="pres">
      <dgm:prSet presAssocID="{CF26D0E9-21A4-49BF-A972-18DB8035CA68}" presName="vertSpace2b" presStyleCnt="0"/>
      <dgm:spPr/>
    </dgm:pt>
    <dgm:pt modelId="{8396AE18-09C7-4BBC-B12E-5BA1CDAB5A3C}" type="pres">
      <dgm:prSet presAssocID="{21443D67-D90D-4F66-B2A0-2D3FA41FC372}" presName="thickLine" presStyleLbl="alignNode1" presStyleIdx="1" presStyleCnt="4"/>
      <dgm:spPr/>
    </dgm:pt>
    <dgm:pt modelId="{F9BD03D2-CF0E-40E5-9AA2-42326F9C8C36}" type="pres">
      <dgm:prSet presAssocID="{21443D67-D90D-4F66-B2A0-2D3FA41FC372}" presName="horz1" presStyleCnt="0"/>
      <dgm:spPr/>
    </dgm:pt>
    <dgm:pt modelId="{D55F18C6-D2A4-4868-9E6F-67906A29D490}" type="pres">
      <dgm:prSet presAssocID="{21443D67-D90D-4F66-B2A0-2D3FA41FC372}" presName="tx1" presStyleLbl="revTx" presStyleIdx="2" presStyleCnt="8"/>
      <dgm:spPr/>
    </dgm:pt>
    <dgm:pt modelId="{ABA0E22E-43AE-4188-8124-597977B422E8}" type="pres">
      <dgm:prSet presAssocID="{21443D67-D90D-4F66-B2A0-2D3FA41FC372}" presName="vert1" presStyleCnt="0"/>
      <dgm:spPr/>
    </dgm:pt>
    <dgm:pt modelId="{54FE6C82-E6A1-4D37-9007-DE961B2EE92D}" type="pres">
      <dgm:prSet presAssocID="{9D740089-1F7C-412A-84E7-A7766B18AEA2}" presName="vertSpace2a" presStyleCnt="0"/>
      <dgm:spPr/>
    </dgm:pt>
    <dgm:pt modelId="{8F948F21-FDA4-40D6-AB2A-746DAAA8C78F}" type="pres">
      <dgm:prSet presAssocID="{9D740089-1F7C-412A-84E7-A7766B18AEA2}" presName="horz2" presStyleCnt="0"/>
      <dgm:spPr/>
    </dgm:pt>
    <dgm:pt modelId="{8F42F1BC-C2EE-481C-B360-1B4C619B095E}" type="pres">
      <dgm:prSet presAssocID="{9D740089-1F7C-412A-84E7-A7766B18AEA2}" presName="horzSpace2" presStyleCnt="0"/>
      <dgm:spPr/>
    </dgm:pt>
    <dgm:pt modelId="{A6F892E4-FD58-47D4-BEB0-251FD5E33A1B}" type="pres">
      <dgm:prSet presAssocID="{9D740089-1F7C-412A-84E7-A7766B18AEA2}" presName="tx2" presStyleLbl="revTx" presStyleIdx="3" presStyleCnt="8"/>
      <dgm:spPr/>
    </dgm:pt>
    <dgm:pt modelId="{9319627C-E05D-41E6-B42B-9FEB6C6A414D}" type="pres">
      <dgm:prSet presAssocID="{9D740089-1F7C-412A-84E7-A7766B18AEA2}" presName="vert2" presStyleCnt="0"/>
      <dgm:spPr/>
    </dgm:pt>
    <dgm:pt modelId="{4A4AEF2B-8DF2-45B5-B94A-85ECF5C4A341}" type="pres">
      <dgm:prSet presAssocID="{9D740089-1F7C-412A-84E7-A7766B18AEA2}" presName="thinLine2b" presStyleLbl="callout" presStyleIdx="1" presStyleCnt="4"/>
      <dgm:spPr/>
    </dgm:pt>
    <dgm:pt modelId="{3C19C972-A3B9-4A03-87B8-055EF3588D28}" type="pres">
      <dgm:prSet presAssocID="{9D740089-1F7C-412A-84E7-A7766B18AEA2}" presName="vertSpace2b" presStyleCnt="0"/>
      <dgm:spPr/>
    </dgm:pt>
    <dgm:pt modelId="{6A3BD297-85C8-422D-A1DC-B569BD6956A2}" type="pres">
      <dgm:prSet presAssocID="{06CBDB51-700B-463E-AB11-A1DD8F661A10}" presName="thickLine" presStyleLbl="alignNode1" presStyleIdx="2" presStyleCnt="4"/>
      <dgm:spPr/>
    </dgm:pt>
    <dgm:pt modelId="{6FC8B0BF-3615-4E29-94DF-C2A9C9DD15A8}" type="pres">
      <dgm:prSet presAssocID="{06CBDB51-700B-463E-AB11-A1DD8F661A10}" presName="horz1" presStyleCnt="0"/>
      <dgm:spPr/>
    </dgm:pt>
    <dgm:pt modelId="{64B8967B-E143-4433-B3A8-1AB79633119A}" type="pres">
      <dgm:prSet presAssocID="{06CBDB51-700B-463E-AB11-A1DD8F661A10}" presName="tx1" presStyleLbl="revTx" presStyleIdx="4" presStyleCnt="8"/>
      <dgm:spPr/>
    </dgm:pt>
    <dgm:pt modelId="{727A8629-55C5-4F14-B610-FD2BD9243FA3}" type="pres">
      <dgm:prSet presAssocID="{06CBDB51-700B-463E-AB11-A1DD8F661A10}" presName="vert1" presStyleCnt="0"/>
      <dgm:spPr/>
    </dgm:pt>
    <dgm:pt modelId="{C9BDC6A4-7DFD-43F6-8E30-58052B1FC78E}" type="pres">
      <dgm:prSet presAssocID="{77AED0A9-52F6-45E6-9217-C9E6678B0982}" presName="vertSpace2a" presStyleCnt="0"/>
      <dgm:spPr/>
    </dgm:pt>
    <dgm:pt modelId="{E3C26EF5-EA96-4A80-87A0-2B2AD396DAD5}" type="pres">
      <dgm:prSet presAssocID="{77AED0A9-52F6-45E6-9217-C9E6678B0982}" presName="horz2" presStyleCnt="0"/>
      <dgm:spPr/>
    </dgm:pt>
    <dgm:pt modelId="{56123B28-2488-4905-A48A-7EBDF11F2A69}" type="pres">
      <dgm:prSet presAssocID="{77AED0A9-52F6-45E6-9217-C9E6678B0982}" presName="horzSpace2" presStyleCnt="0"/>
      <dgm:spPr/>
    </dgm:pt>
    <dgm:pt modelId="{DD40C6B3-D2F0-4788-9A20-C134678E2AC0}" type="pres">
      <dgm:prSet presAssocID="{77AED0A9-52F6-45E6-9217-C9E6678B0982}" presName="tx2" presStyleLbl="revTx" presStyleIdx="5" presStyleCnt="8"/>
      <dgm:spPr/>
    </dgm:pt>
    <dgm:pt modelId="{0A803A38-47DB-43BA-AE34-6F6A8865AFA5}" type="pres">
      <dgm:prSet presAssocID="{77AED0A9-52F6-45E6-9217-C9E6678B0982}" presName="vert2" presStyleCnt="0"/>
      <dgm:spPr/>
    </dgm:pt>
    <dgm:pt modelId="{F2E86565-333B-45D4-8554-6EC5DF62E46C}" type="pres">
      <dgm:prSet presAssocID="{77AED0A9-52F6-45E6-9217-C9E6678B0982}" presName="thinLine2b" presStyleLbl="callout" presStyleIdx="2" presStyleCnt="4"/>
      <dgm:spPr/>
    </dgm:pt>
    <dgm:pt modelId="{949BBE49-C9E6-4B5B-BEC1-5F73A15F5485}" type="pres">
      <dgm:prSet presAssocID="{77AED0A9-52F6-45E6-9217-C9E6678B0982}" presName="vertSpace2b" presStyleCnt="0"/>
      <dgm:spPr/>
    </dgm:pt>
    <dgm:pt modelId="{03A543CD-3AD5-4550-BB65-9BDED62A9F58}" type="pres">
      <dgm:prSet presAssocID="{30B67D88-A37C-4EAD-816F-245D50CEE69B}" presName="thickLine" presStyleLbl="alignNode1" presStyleIdx="3" presStyleCnt="4"/>
      <dgm:spPr/>
    </dgm:pt>
    <dgm:pt modelId="{AA99D76F-C7A6-4DB8-AB1B-75C4300C36F6}" type="pres">
      <dgm:prSet presAssocID="{30B67D88-A37C-4EAD-816F-245D50CEE69B}" presName="horz1" presStyleCnt="0"/>
      <dgm:spPr/>
    </dgm:pt>
    <dgm:pt modelId="{814C00B9-04B5-413D-A9A9-592E8BB8A29A}" type="pres">
      <dgm:prSet presAssocID="{30B67D88-A37C-4EAD-816F-245D50CEE69B}" presName="tx1" presStyleLbl="revTx" presStyleIdx="6" presStyleCnt="8"/>
      <dgm:spPr/>
    </dgm:pt>
    <dgm:pt modelId="{541DF935-CC2C-4AD1-8A7F-E319D3A7FB96}" type="pres">
      <dgm:prSet presAssocID="{30B67D88-A37C-4EAD-816F-245D50CEE69B}" presName="vert1" presStyleCnt="0"/>
      <dgm:spPr/>
    </dgm:pt>
    <dgm:pt modelId="{0F3B9DDC-77FB-4924-B992-2BE4E8014009}" type="pres">
      <dgm:prSet presAssocID="{BEB35BED-E0CA-4A7B-B6A8-D158C7A0F7C4}" presName="vertSpace2a" presStyleCnt="0"/>
      <dgm:spPr/>
    </dgm:pt>
    <dgm:pt modelId="{595FA99E-B883-406C-BBAD-1096EAB56517}" type="pres">
      <dgm:prSet presAssocID="{BEB35BED-E0CA-4A7B-B6A8-D158C7A0F7C4}" presName="horz2" presStyleCnt="0"/>
      <dgm:spPr/>
    </dgm:pt>
    <dgm:pt modelId="{A9EDE430-AFC2-4A48-B4D7-C033E3F297BD}" type="pres">
      <dgm:prSet presAssocID="{BEB35BED-E0CA-4A7B-B6A8-D158C7A0F7C4}" presName="horzSpace2" presStyleCnt="0"/>
      <dgm:spPr/>
    </dgm:pt>
    <dgm:pt modelId="{24A290C8-838A-4829-9421-5EB9D279766D}" type="pres">
      <dgm:prSet presAssocID="{BEB35BED-E0CA-4A7B-B6A8-D158C7A0F7C4}" presName="tx2" presStyleLbl="revTx" presStyleIdx="7" presStyleCnt="8"/>
      <dgm:spPr/>
    </dgm:pt>
    <dgm:pt modelId="{D070A311-C7C1-4081-BD42-38B9B11B4A07}" type="pres">
      <dgm:prSet presAssocID="{BEB35BED-E0CA-4A7B-B6A8-D158C7A0F7C4}" presName="vert2" presStyleCnt="0"/>
      <dgm:spPr/>
    </dgm:pt>
    <dgm:pt modelId="{D4664AED-DF28-42DF-95D9-4E8F0A993789}" type="pres">
      <dgm:prSet presAssocID="{BEB35BED-E0CA-4A7B-B6A8-D158C7A0F7C4}" presName="thinLine2b" presStyleLbl="callout" presStyleIdx="3" presStyleCnt="4"/>
      <dgm:spPr/>
    </dgm:pt>
    <dgm:pt modelId="{F41C78B3-5AB7-49F0-BCE2-CBFE32FCE594}" type="pres">
      <dgm:prSet presAssocID="{BEB35BED-E0CA-4A7B-B6A8-D158C7A0F7C4}" presName="vertSpace2b" presStyleCnt="0"/>
      <dgm:spPr/>
    </dgm:pt>
  </dgm:ptLst>
  <dgm:cxnLst>
    <dgm:cxn modelId="{B53ABA03-F3DD-44BF-ACB7-04AF17F739CB}" type="presOf" srcId="{30B67D88-A37C-4EAD-816F-245D50CEE69B}" destId="{814C00B9-04B5-413D-A9A9-592E8BB8A29A}" srcOrd="0" destOrd="0" presId="urn:microsoft.com/office/officeart/2008/layout/LinedList"/>
    <dgm:cxn modelId="{9A002404-5A32-4BAF-93A2-8AEC6D4FF96D}" srcId="{F1C8E994-673E-40BF-859A-BEC683B35080}" destId="{06CBDB51-700B-463E-AB11-A1DD8F661A10}" srcOrd="2" destOrd="0" parTransId="{4CB6DF05-BC85-407F-B332-92860F1FAB97}" sibTransId="{A3B1E9F8-E213-4EF0-8D4F-7730CDDB1773}"/>
    <dgm:cxn modelId="{7C3C4525-F967-41CC-9C29-E3B08CCFC877}" type="presOf" srcId="{5FD68CE3-A25E-4741-B1FF-15575C33F8C4}" destId="{BB91EEB1-6242-4B45-939A-09B967ECE7E0}" srcOrd="0" destOrd="0" presId="urn:microsoft.com/office/officeart/2008/layout/LinedList"/>
    <dgm:cxn modelId="{874D2528-D137-484E-9913-FDB77186F53C}" srcId="{06CBDB51-700B-463E-AB11-A1DD8F661A10}" destId="{77AED0A9-52F6-45E6-9217-C9E6678B0982}" srcOrd="0" destOrd="0" parTransId="{567F82C4-127F-4642-8E04-FB87FEF395D6}" sibTransId="{A8B4AB06-5388-4016-8253-F7AF25BF925B}"/>
    <dgm:cxn modelId="{C6B3A832-4952-4971-B5C4-EC5D80316068}" type="presOf" srcId="{CF26D0E9-21A4-49BF-A972-18DB8035CA68}" destId="{82803DB5-BE68-4151-884F-5EB25A3BEFE8}" srcOrd="0" destOrd="0" presId="urn:microsoft.com/office/officeart/2008/layout/LinedList"/>
    <dgm:cxn modelId="{E9357B35-5FC7-4936-8978-5BF5EBAA6566}" type="presOf" srcId="{21443D67-D90D-4F66-B2A0-2D3FA41FC372}" destId="{D55F18C6-D2A4-4868-9E6F-67906A29D490}" srcOrd="0" destOrd="0" presId="urn:microsoft.com/office/officeart/2008/layout/LinedList"/>
    <dgm:cxn modelId="{E565BF3E-B2DC-45AC-A49F-E977DC0082AA}" srcId="{21443D67-D90D-4F66-B2A0-2D3FA41FC372}" destId="{9D740089-1F7C-412A-84E7-A7766B18AEA2}" srcOrd="0" destOrd="0" parTransId="{711A31C5-ABFB-4702-834E-DEA0B76669B4}" sibTransId="{826ABA74-6224-4CE1-A969-B8A943FE0106}"/>
    <dgm:cxn modelId="{87E0D060-695E-4349-8D6A-991DF9B0F1F0}" srcId="{30B67D88-A37C-4EAD-816F-245D50CEE69B}" destId="{BEB35BED-E0CA-4A7B-B6A8-D158C7A0F7C4}" srcOrd="0" destOrd="0" parTransId="{77326706-CF72-429A-81EF-59BB8F625C1A}" sibTransId="{5D686372-D1A7-4A7B-B025-686759C11220}"/>
    <dgm:cxn modelId="{0A1EFD43-84DA-4FE8-BC6F-D57BE9623CA2}" type="presOf" srcId="{F1C8E994-673E-40BF-859A-BEC683B35080}" destId="{3EF62C30-29FB-4FA7-BA58-7D1A42AE6F2D}" srcOrd="0" destOrd="0" presId="urn:microsoft.com/office/officeart/2008/layout/LinedList"/>
    <dgm:cxn modelId="{BC2BF879-ECD4-45B0-86A6-52AF5CDEB65A}" type="presOf" srcId="{9D740089-1F7C-412A-84E7-A7766B18AEA2}" destId="{A6F892E4-FD58-47D4-BEB0-251FD5E33A1B}" srcOrd="0" destOrd="0" presId="urn:microsoft.com/office/officeart/2008/layout/LinedList"/>
    <dgm:cxn modelId="{CDF5A17F-B4BF-40B1-A565-2B50E306556C}" srcId="{F1C8E994-673E-40BF-859A-BEC683B35080}" destId="{21443D67-D90D-4F66-B2A0-2D3FA41FC372}" srcOrd="1" destOrd="0" parTransId="{010EB530-046F-4886-834E-4A93E0CB7FF1}" sibTransId="{13A23F5B-4867-4C37-A3EE-175E839EEE8B}"/>
    <dgm:cxn modelId="{39B37B98-A927-4BCF-803A-D76D37DA86F2}" srcId="{F1C8E994-673E-40BF-859A-BEC683B35080}" destId="{30B67D88-A37C-4EAD-816F-245D50CEE69B}" srcOrd="3" destOrd="0" parTransId="{5EFEFCE1-8F5B-436C-A6CC-B603FF741AAC}" sibTransId="{A9E7F949-67DC-406F-85E4-E3EC68739373}"/>
    <dgm:cxn modelId="{30610A9B-01BE-4230-BA6B-EC24ED74DF1B}" srcId="{F1C8E994-673E-40BF-859A-BEC683B35080}" destId="{5FD68CE3-A25E-4741-B1FF-15575C33F8C4}" srcOrd="0" destOrd="0" parTransId="{6F9F4D58-BAC1-4C4F-BC89-F02CDE180D59}" sibTransId="{EBADB9E9-0540-43B9-B2A9-024D70E3A972}"/>
    <dgm:cxn modelId="{CBBCCE9E-1582-478A-B8B1-AB45C5023D05}" type="presOf" srcId="{06CBDB51-700B-463E-AB11-A1DD8F661A10}" destId="{64B8967B-E143-4433-B3A8-1AB79633119A}" srcOrd="0" destOrd="0" presId="urn:microsoft.com/office/officeart/2008/layout/LinedList"/>
    <dgm:cxn modelId="{5ED444BC-0446-45D1-9B81-12821F48D607}" type="presOf" srcId="{77AED0A9-52F6-45E6-9217-C9E6678B0982}" destId="{DD40C6B3-D2F0-4788-9A20-C134678E2AC0}" srcOrd="0" destOrd="0" presId="urn:microsoft.com/office/officeart/2008/layout/LinedList"/>
    <dgm:cxn modelId="{F28021BF-8E0E-47C6-9149-4FC2A24DEB42}" type="presOf" srcId="{BEB35BED-E0CA-4A7B-B6A8-D158C7A0F7C4}" destId="{24A290C8-838A-4829-9421-5EB9D279766D}" srcOrd="0" destOrd="0" presId="urn:microsoft.com/office/officeart/2008/layout/LinedList"/>
    <dgm:cxn modelId="{ED3606D1-7B70-4D4E-AE76-485A039E66F4}" srcId="{5FD68CE3-A25E-4741-B1FF-15575C33F8C4}" destId="{CF26D0E9-21A4-49BF-A972-18DB8035CA68}" srcOrd="0" destOrd="0" parTransId="{E04E71EA-DDDA-4689-94E1-1002A02AA4C7}" sibTransId="{BC266E60-6610-4FEE-93A1-F3277FAD9274}"/>
    <dgm:cxn modelId="{647081BD-BC39-4395-9440-CDA48C668061}" type="presParOf" srcId="{3EF62C30-29FB-4FA7-BA58-7D1A42AE6F2D}" destId="{756C4176-027B-43CA-A902-C19E03965177}" srcOrd="0" destOrd="0" presId="urn:microsoft.com/office/officeart/2008/layout/LinedList"/>
    <dgm:cxn modelId="{899B8466-7FF0-4424-BED7-A99D4B3466AE}" type="presParOf" srcId="{3EF62C30-29FB-4FA7-BA58-7D1A42AE6F2D}" destId="{55E12218-1DD8-4E14-B078-E5FF803F5C86}" srcOrd="1" destOrd="0" presId="urn:microsoft.com/office/officeart/2008/layout/LinedList"/>
    <dgm:cxn modelId="{4191C927-3156-4658-829E-6E58003F11CE}" type="presParOf" srcId="{55E12218-1DD8-4E14-B078-E5FF803F5C86}" destId="{BB91EEB1-6242-4B45-939A-09B967ECE7E0}" srcOrd="0" destOrd="0" presId="urn:microsoft.com/office/officeart/2008/layout/LinedList"/>
    <dgm:cxn modelId="{3DF4BF76-49FE-41BB-A587-2B3F50409B4A}" type="presParOf" srcId="{55E12218-1DD8-4E14-B078-E5FF803F5C86}" destId="{CBE6A961-AF49-4275-B719-FB3AE9FC5727}" srcOrd="1" destOrd="0" presId="urn:microsoft.com/office/officeart/2008/layout/LinedList"/>
    <dgm:cxn modelId="{0896EA70-2123-4F3A-A650-14875F25F14B}" type="presParOf" srcId="{CBE6A961-AF49-4275-B719-FB3AE9FC5727}" destId="{31497012-1987-4AF5-A068-B68A171715E3}" srcOrd="0" destOrd="0" presId="urn:microsoft.com/office/officeart/2008/layout/LinedList"/>
    <dgm:cxn modelId="{7672D7B5-EBB2-4044-AEBF-B336B0A61105}" type="presParOf" srcId="{CBE6A961-AF49-4275-B719-FB3AE9FC5727}" destId="{BF2247C4-7160-4EE2-A2D7-55F4C2B2F81C}" srcOrd="1" destOrd="0" presId="urn:microsoft.com/office/officeart/2008/layout/LinedList"/>
    <dgm:cxn modelId="{6ED6F3A6-913A-4533-A76C-EF1AC515854E}" type="presParOf" srcId="{BF2247C4-7160-4EE2-A2D7-55F4C2B2F81C}" destId="{4C195181-ED45-4E03-A7EF-F9DAC60E24A5}" srcOrd="0" destOrd="0" presId="urn:microsoft.com/office/officeart/2008/layout/LinedList"/>
    <dgm:cxn modelId="{904641C9-CAB7-4B54-BD84-828F1C0366D1}" type="presParOf" srcId="{BF2247C4-7160-4EE2-A2D7-55F4C2B2F81C}" destId="{82803DB5-BE68-4151-884F-5EB25A3BEFE8}" srcOrd="1" destOrd="0" presId="urn:microsoft.com/office/officeart/2008/layout/LinedList"/>
    <dgm:cxn modelId="{19426411-A7F3-4BF7-8B7A-A031283151E1}" type="presParOf" srcId="{BF2247C4-7160-4EE2-A2D7-55F4C2B2F81C}" destId="{544AAFD3-A400-46C8-AFE4-6DDE3C614BB6}" srcOrd="2" destOrd="0" presId="urn:microsoft.com/office/officeart/2008/layout/LinedList"/>
    <dgm:cxn modelId="{64261646-936B-484C-B262-A5E3C9824238}" type="presParOf" srcId="{CBE6A961-AF49-4275-B719-FB3AE9FC5727}" destId="{7E03DC2B-920F-41DB-9D60-231D2011F25E}" srcOrd="2" destOrd="0" presId="urn:microsoft.com/office/officeart/2008/layout/LinedList"/>
    <dgm:cxn modelId="{9CAE6895-4E26-41D6-A23F-57651E14CF38}" type="presParOf" srcId="{CBE6A961-AF49-4275-B719-FB3AE9FC5727}" destId="{A629CE93-8D98-45CB-BFCE-B28B2174B3B5}" srcOrd="3" destOrd="0" presId="urn:microsoft.com/office/officeart/2008/layout/LinedList"/>
    <dgm:cxn modelId="{D07B533F-0EA4-4782-AC24-CF93F3139519}" type="presParOf" srcId="{3EF62C30-29FB-4FA7-BA58-7D1A42AE6F2D}" destId="{8396AE18-09C7-4BBC-B12E-5BA1CDAB5A3C}" srcOrd="2" destOrd="0" presId="urn:microsoft.com/office/officeart/2008/layout/LinedList"/>
    <dgm:cxn modelId="{3AF1A2E9-A09E-4B19-960B-21BBCEC91807}" type="presParOf" srcId="{3EF62C30-29FB-4FA7-BA58-7D1A42AE6F2D}" destId="{F9BD03D2-CF0E-40E5-9AA2-42326F9C8C36}" srcOrd="3" destOrd="0" presId="urn:microsoft.com/office/officeart/2008/layout/LinedList"/>
    <dgm:cxn modelId="{A4721AA8-19F7-4F61-BBC6-40443850BB4E}" type="presParOf" srcId="{F9BD03D2-CF0E-40E5-9AA2-42326F9C8C36}" destId="{D55F18C6-D2A4-4868-9E6F-67906A29D490}" srcOrd="0" destOrd="0" presId="urn:microsoft.com/office/officeart/2008/layout/LinedList"/>
    <dgm:cxn modelId="{62CC2DEA-4E1F-49C1-A008-F7FA000624D8}" type="presParOf" srcId="{F9BD03D2-CF0E-40E5-9AA2-42326F9C8C36}" destId="{ABA0E22E-43AE-4188-8124-597977B422E8}" srcOrd="1" destOrd="0" presId="urn:microsoft.com/office/officeart/2008/layout/LinedList"/>
    <dgm:cxn modelId="{68E20149-C767-47AF-AD0F-D36CCA2B9231}" type="presParOf" srcId="{ABA0E22E-43AE-4188-8124-597977B422E8}" destId="{54FE6C82-E6A1-4D37-9007-DE961B2EE92D}" srcOrd="0" destOrd="0" presId="urn:microsoft.com/office/officeart/2008/layout/LinedList"/>
    <dgm:cxn modelId="{66A6DA99-ED15-4EBA-84C6-E5AA48BDB061}" type="presParOf" srcId="{ABA0E22E-43AE-4188-8124-597977B422E8}" destId="{8F948F21-FDA4-40D6-AB2A-746DAAA8C78F}" srcOrd="1" destOrd="0" presId="urn:microsoft.com/office/officeart/2008/layout/LinedList"/>
    <dgm:cxn modelId="{8FE1DCE8-7925-447D-81F9-316D44107A59}" type="presParOf" srcId="{8F948F21-FDA4-40D6-AB2A-746DAAA8C78F}" destId="{8F42F1BC-C2EE-481C-B360-1B4C619B095E}" srcOrd="0" destOrd="0" presId="urn:microsoft.com/office/officeart/2008/layout/LinedList"/>
    <dgm:cxn modelId="{F5B46856-2511-4796-B403-AE918EB683B3}" type="presParOf" srcId="{8F948F21-FDA4-40D6-AB2A-746DAAA8C78F}" destId="{A6F892E4-FD58-47D4-BEB0-251FD5E33A1B}" srcOrd="1" destOrd="0" presId="urn:microsoft.com/office/officeart/2008/layout/LinedList"/>
    <dgm:cxn modelId="{680F7AA3-34C5-4246-9EF6-B561B3EFC8DD}" type="presParOf" srcId="{8F948F21-FDA4-40D6-AB2A-746DAAA8C78F}" destId="{9319627C-E05D-41E6-B42B-9FEB6C6A414D}" srcOrd="2" destOrd="0" presId="urn:microsoft.com/office/officeart/2008/layout/LinedList"/>
    <dgm:cxn modelId="{EF62CAA0-B1D6-409F-BCAC-E16E470EB871}" type="presParOf" srcId="{ABA0E22E-43AE-4188-8124-597977B422E8}" destId="{4A4AEF2B-8DF2-45B5-B94A-85ECF5C4A341}" srcOrd="2" destOrd="0" presId="urn:microsoft.com/office/officeart/2008/layout/LinedList"/>
    <dgm:cxn modelId="{07E3B636-43FC-4314-A2B9-F6F61311338B}" type="presParOf" srcId="{ABA0E22E-43AE-4188-8124-597977B422E8}" destId="{3C19C972-A3B9-4A03-87B8-055EF3588D28}" srcOrd="3" destOrd="0" presId="urn:microsoft.com/office/officeart/2008/layout/LinedList"/>
    <dgm:cxn modelId="{E159B02B-4543-4BE9-8DF2-154039F93489}" type="presParOf" srcId="{3EF62C30-29FB-4FA7-BA58-7D1A42AE6F2D}" destId="{6A3BD297-85C8-422D-A1DC-B569BD6956A2}" srcOrd="4" destOrd="0" presId="urn:microsoft.com/office/officeart/2008/layout/LinedList"/>
    <dgm:cxn modelId="{9C349649-6CF6-4268-91C8-0FFEBE944122}" type="presParOf" srcId="{3EF62C30-29FB-4FA7-BA58-7D1A42AE6F2D}" destId="{6FC8B0BF-3615-4E29-94DF-C2A9C9DD15A8}" srcOrd="5" destOrd="0" presId="urn:microsoft.com/office/officeart/2008/layout/LinedList"/>
    <dgm:cxn modelId="{C057CDEC-AE23-4651-B5D4-2261C64D8068}" type="presParOf" srcId="{6FC8B0BF-3615-4E29-94DF-C2A9C9DD15A8}" destId="{64B8967B-E143-4433-B3A8-1AB79633119A}" srcOrd="0" destOrd="0" presId="urn:microsoft.com/office/officeart/2008/layout/LinedList"/>
    <dgm:cxn modelId="{C3A64127-F675-4E94-B1CC-ED39C38A2372}" type="presParOf" srcId="{6FC8B0BF-3615-4E29-94DF-C2A9C9DD15A8}" destId="{727A8629-55C5-4F14-B610-FD2BD9243FA3}" srcOrd="1" destOrd="0" presId="urn:microsoft.com/office/officeart/2008/layout/LinedList"/>
    <dgm:cxn modelId="{05739F2C-AAC7-46B6-881B-DC0660BE9454}" type="presParOf" srcId="{727A8629-55C5-4F14-B610-FD2BD9243FA3}" destId="{C9BDC6A4-7DFD-43F6-8E30-58052B1FC78E}" srcOrd="0" destOrd="0" presId="urn:microsoft.com/office/officeart/2008/layout/LinedList"/>
    <dgm:cxn modelId="{F4220C60-4938-4A91-992D-542346883EFD}" type="presParOf" srcId="{727A8629-55C5-4F14-B610-FD2BD9243FA3}" destId="{E3C26EF5-EA96-4A80-87A0-2B2AD396DAD5}" srcOrd="1" destOrd="0" presId="urn:microsoft.com/office/officeart/2008/layout/LinedList"/>
    <dgm:cxn modelId="{A93BE31B-B3EA-43F3-B2AE-19C682A5A47E}" type="presParOf" srcId="{E3C26EF5-EA96-4A80-87A0-2B2AD396DAD5}" destId="{56123B28-2488-4905-A48A-7EBDF11F2A69}" srcOrd="0" destOrd="0" presId="urn:microsoft.com/office/officeart/2008/layout/LinedList"/>
    <dgm:cxn modelId="{1FB27610-4C7F-4A5F-AC9D-2B124B7B13E4}" type="presParOf" srcId="{E3C26EF5-EA96-4A80-87A0-2B2AD396DAD5}" destId="{DD40C6B3-D2F0-4788-9A20-C134678E2AC0}" srcOrd="1" destOrd="0" presId="urn:microsoft.com/office/officeart/2008/layout/LinedList"/>
    <dgm:cxn modelId="{216F8CB8-8259-4417-9416-FBCC32B53624}" type="presParOf" srcId="{E3C26EF5-EA96-4A80-87A0-2B2AD396DAD5}" destId="{0A803A38-47DB-43BA-AE34-6F6A8865AFA5}" srcOrd="2" destOrd="0" presId="urn:microsoft.com/office/officeart/2008/layout/LinedList"/>
    <dgm:cxn modelId="{0BF09060-24C0-46D2-B2AE-73D77FA18E85}" type="presParOf" srcId="{727A8629-55C5-4F14-B610-FD2BD9243FA3}" destId="{F2E86565-333B-45D4-8554-6EC5DF62E46C}" srcOrd="2" destOrd="0" presId="urn:microsoft.com/office/officeart/2008/layout/LinedList"/>
    <dgm:cxn modelId="{D47911DB-BECA-48B5-BC31-8334C753ADE6}" type="presParOf" srcId="{727A8629-55C5-4F14-B610-FD2BD9243FA3}" destId="{949BBE49-C9E6-4B5B-BEC1-5F73A15F5485}" srcOrd="3" destOrd="0" presId="urn:microsoft.com/office/officeart/2008/layout/LinedList"/>
    <dgm:cxn modelId="{48DBC994-9377-49A9-A41F-CC18A91AC09C}" type="presParOf" srcId="{3EF62C30-29FB-4FA7-BA58-7D1A42AE6F2D}" destId="{03A543CD-3AD5-4550-BB65-9BDED62A9F58}" srcOrd="6" destOrd="0" presId="urn:microsoft.com/office/officeart/2008/layout/LinedList"/>
    <dgm:cxn modelId="{96DAD5ED-E6B4-4236-9958-F6CA4B803EA3}" type="presParOf" srcId="{3EF62C30-29FB-4FA7-BA58-7D1A42AE6F2D}" destId="{AA99D76F-C7A6-4DB8-AB1B-75C4300C36F6}" srcOrd="7" destOrd="0" presId="urn:microsoft.com/office/officeart/2008/layout/LinedList"/>
    <dgm:cxn modelId="{8977AD34-DA1D-4218-AF93-D5996A898C79}" type="presParOf" srcId="{AA99D76F-C7A6-4DB8-AB1B-75C4300C36F6}" destId="{814C00B9-04B5-413D-A9A9-592E8BB8A29A}" srcOrd="0" destOrd="0" presId="urn:microsoft.com/office/officeart/2008/layout/LinedList"/>
    <dgm:cxn modelId="{418C50C9-8BC4-47EA-8878-1F6CCE195987}" type="presParOf" srcId="{AA99D76F-C7A6-4DB8-AB1B-75C4300C36F6}" destId="{541DF935-CC2C-4AD1-8A7F-E319D3A7FB96}" srcOrd="1" destOrd="0" presId="urn:microsoft.com/office/officeart/2008/layout/LinedList"/>
    <dgm:cxn modelId="{CA17B67A-663A-4E2A-A9BE-22ECFA985EB6}" type="presParOf" srcId="{541DF935-CC2C-4AD1-8A7F-E319D3A7FB96}" destId="{0F3B9DDC-77FB-4924-B992-2BE4E8014009}" srcOrd="0" destOrd="0" presId="urn:microsoft.com/office/officeart/2008/layout/LinedList"/>
    <dgm:cxn modelId="{890D8D47-BE12-4459-BB8D-430B0024B88D}" type="presParOf" srcId="{541DF935-CC2C-4AD1-8A7F-E319D3A7FB96}" destId="{595FA99E-B883-406C-BBAD-1096EAB56517}" srcOrd="1" destOrd="0" presId="urn:microsoft.com/office/officeart/2008/layout/LinedList"/>
    <dgm:cxn modelId="{FB7A8404-AC2E-48C2-9152-C88C3F1A9FBF}" type="presParOf" srcId="{595FA99E-B883-406C-BBAD-1096EAB56517}" destId="{A9EDE430-AFC2-4A48-B4D7-C033E3F297BD}" srcOrd="0" destOrd="0" presId="urn:microsoft.com/office/officeart/2008/layout/LinedList"/>
    <dgm:cxn modelId="{645539DD-4ED2-49F2-AD0F-B87C89070C51}" type="presParOf" srcId="{595FA99E-B883-406C-BBAD-1096EAB56517}" destId="{24A290C8-838A-4829-9421-5EB9D279766D}" srcOrd="1" destOrd="0" presId="urn:microsoft.com/office/officeart/2008/layout/LinedList"/>
    <dgm:cxn modelId="{C04FD676-65C2-4C0C-A1BF-21DBCDB0BAEA}" type="presParOf" srcId="{595FA99E-B883-406C-BBAD-1096EAB56517}" destId="{D070A311-C7C1-4081-BD42-38B9B11B4A07}" srcOrd="2" destOrd="0" presId="urn:microsoft.com/office/officeart/2008/layout/LinedList"/>
    <dgm:cxn modelId="{7A4C23E7-4204-4309-8CB5-ABEE33A871EB}" type="presParOf" srcId="{541DF935-CC2C-4AD1-8A7F-E319D3A7FB96}" destId="{D4664AED-DF28-42DF-95D9-4E8F0A993789}" srcOrd="2" destOrd="0" presId="urn:microsoft.com/office/officeart/2008/layout/LinedList"/>
    <dgm:cxn modelId="{DC5EDB30-6D08-4748-B5BB-28B0358FCABF}" type="presParOf" srcId="{541DF935-CC2C-4AD1-8A7F-E319D3A7FB96}" destId="{F41C78B3-5AB7-49F0-BCE2-CBFE32FCE594}"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0B1EB1A-3794-45B0-9D90-51552F57A1A9}" type="doc">
      <dgm:prSet loTypeId="urn:microsoft.com/office/officeart/2005/8/layout/default" loCatId="list" qsTypeId="urn:microsoft.com/office/officeart/2005/8/quickstyle/simple3" qsCatId="simple" csTypeId="urn:microsoft.com/office/officeart/2005/8/colors/accent1_2" csCatId="accent1" phldr="1"/>
      <dgm:spPr/>
      <dgm:t>
        <a:bodyPr/>
        <a:lstStyle/>
        <a:p>
          <a:endParaRPr lang="en-US"/>
        </a:p>
      </dgm:t>
    </dgm:pt>
    <dgm:pt modelId="{44398F71-E772-44AC-8F30-5300882F01A3}">
      <dgm:prSet phldrT="[Text]" custT="1"/>
      <dgm:spPr/>
      <dgm:t>
        <a:bodyPr/>
        <a:lstStyle/>
        <a:p>
          <a:r>
            <a:rPr lang="en-US" sz="2400" dirty="0"/>
            <a:t>Rootkits</a:t>
          </a:r>
        </a:p>
      </dgm:t>
    </dgm:pt>
    <dgm:pt modelId="{133D38C1-2D78-41BC-BE1A-EFEF5F13B07E}" type="parTrans" cxnId="{47BB9D1A-F692-4816-93AD-EAEC455E0584}">
      <dgm:prSet/>
      <dgm:spPr/>
      <dgm:t>
        <a:bodyPr/>
        <a:lstStyle/>
        <a:p>
          <a:endParaRPr lang="en-US" sz="1600"/>
        </a:p>
      </dgm:t>
    </dgm:pt>
    <dgm:pt modelId="{0D23804A-5D17-4C89-986C-E87F1ADC0E2B}" type="sibTrans" cxnId="{47BB9D1A-F692-4816-93AD-EAEC455E0584}">
      <dgm:prSet/>
      <dgm:spPr/>
      <dgm:t>
        <a:bodyPr/>
        <a:lstStyle/>
        <a:p>
          <a:endParaRPr lang="en-US" sz="1600"/>
        </a:p>
      </dgm:t>
    </dgm:pt>
    <dgm:pt modelId="{FFC1E199-1C16-4168-A57F-E13611629CA1}">
      <dgm:prSet phldrT="[Text]" custT="1"/>
      <dgm:spPr/>
      <dgm:t>
        <a:bodyPr/>
        <a:lstStyle/>
        <a:p>
          <a:r>
            <a:rPr lang="en-US" sz="2400" dirty="0"/>
            <a:t>Decompiling and Disassembly</a:t>
          </a:r>
        </a:p>
      </dgm:t>
    </dgm:pt>
    <dgm:pt modelId="{A8D01171-B33D-44BA-B2BE-88E589FE7ADE}" type="parTrans" cxnId="{14EE32EC-AC01-4551-A1A6-38E46019290B}">
      <dgm:prSet/>
      <dgm:spPr/>
      <dgm:t>
        <a:bodyPr/>
        <a:lstStyle/>
        <a:p>
          <a:endParaRPr lang="en-US" sz="1600"/>
        </a:p>
      </dgm:t>
    </dgm:pt>
    <dgm:pt modelId="{CE446F3E-5E6C-42A5-A47A-6D438B8726BB}" type="sibTrans" cxnId="{14EE32EC-AC01-4551-A1A6-38E46019290B}">
      <dgm:prSet/>
      <dgm:spPr/>
      <dgm:t>
        <a:bodyPr/>
        <a:lstStyle/>
        <a:p>
          <a:endParaRPr lang="en-US" sz="1600"/>
        </a:p>
      </dgm:t>
    </dgm:pt>
    <dgm:pt modelId="{EA27BC6D-3368-419A-877F-44199112613E}">
      <dgm:prSet phldrT="[Text]" custT="1"/>
      <dgm:spPr/>
      <dgm:t>
        <a:bodyPr/>
        <a:lstStyle/>
        <a:p>
          <a:r>
            <a:rPr lang="en-US" sz="2400" dirty="0"/>
            <a:t>Intent-based Attacks (Command Injection)</a:t>
          </a:r>
        </a:p>
      </dgm:t>
    </dgm:pt>
    <dgm:pt modelId="{231D78AC-3D46-4A20-8AEA-DA7E7A998327}" type="parTrans" cxnId="{4AE17D60-3A83-4601-8BF3-C90681819798}">
      <dgm:prSet/>
      <dgm:spPr/>
      <dgm:t>
        <a:bodyPr/>
        <a:lstStyle/>
        <a:p>
          <a:endParaRPr lang="en-US" sz="1600"/>
        </a:p>
      </dgm:t>
    </dgm:pt>
    <dgm:pt modelId="{4FE54F22-EE5E-46D4-B252-6DDFC0BE13C3}" type="sibTrans" cxnId="{4AE17D60-3A83-4601-8BF3-C90681819798}">
      <dgm:prSet/>
      <dgm:spPr/>
      <dgm:t>
        <a:bodyPr/>
        <a:lstStyle/>
        <a:p>
          <a:endParaRPr lang="en-US" sz="1600"/>
        </a:p>
      </dgm:t>
    </dgm:pt>
    <dgm:pt modelId="{E023BD12-ABFF-4251-9632-DF07D9E221CF}">
      <dgm:prSet phldrT="[Text]" custT="1"/>
      <dgm:spPr/>
      <dgm:t>
        <a:bodyPr/>
        <a:lstStyle/>
        <a:p>
          <a:r>
            <a:rPr lang="en-US" sz="2400" dirty="0"/>
            <a:t>NFC-based Attacks</a:t>
          </a:r>
        </a:p>
      </dgm:t>
    </dgm:pt>
    <dgm:pt modelId="{B3A54673-7D99-47A6-AD7B-B2B255493110}" type="parTrans" cxnId="{B56BE986-040C-4ACC-AEFE-6A7D96A6DC86}">
      <dgm:prSet/>
      <dgm:spPr/>
      <dgm:t>
        <a:bodyPr/>
        <a:lstStyle/>
        <a:p>
          <a:endParaRPr lang="en-US" sz="1600"/>
        </a:p>
      </dgm:t>
    </dgm:pt>
    <dgm:pt modelId="{E7606562-6850-47FA-AA05-DFE699253EF4}" type="sibTrans" cxnId="{B56BE986-040C-4ACC-AEFE-6A7D96A6DC86}">
      <dgm:prSet/>
      <dgm:spPr/>
      <dgm:t>
        <a:bodyPr/>
        <a:lstStyle/>
        <a:p>
          <a:endParaRPr lang="en-US" sz="1600"/>
        </a:p>
      </dgm:t>
    </dgm:pt>
    <dgm:pt modelId="{E1C8DA31-3B31-4A71-B073-D85E3E9B6AB3}">
      <dgm:prSet phldrT="[Text]" custT="1"/>
      <dgm:spPr/>
      <dgm:t>
        <a:bodyPr/>
        <a:lstStyle/>
        <a:p>
          <a:r>
            <a:rPr lang="en-US" sz="2400" dirty="0"/>
            <a:t>Information Leakage</a:t>
          </a:r>
        </a:p>
      </dgm:t>
    </dgm:pt>
    <dgm:pt modelId="{3FA89326-163A-47E8-8B1E-B5733455CE1B}" type="parTrans" cxnId="{E230FD30-9EAA-472E-A59A-79E13FAA64CC}">
      <dgm:prSet/>
      <dgm:spPr/>
      <dgm:t>
        <a:bodyPr/>
        <a:lstStyle/>
        <a:p>
          <a:endParaRPr lang="en-US" sz="1600"/>
        </a:p>
      </dgm:t>
    </dgm:pt>
    <dgm:pt modelId="{9C88A7E7-771E-4EB9-AEA5-8130DC2A7711}" type="sibTrans" cxnId="{E230FD30-9EAA-472E-A59A-79E13FAA64CC}">
      <dgm:prSet/>
      <dgm:spPr/>
      <dgm:t>
        <a:bodyPr/>
        <a:lstStyle/>
        <a:p>
          <a:endParaRPr lang="en-US" sz="1600"/>
        </a:p>
      </dgm:t>
    </dgm:pt>
    <dgm:pt modelId="{2C9AFD6A-1563-4AC5-B1F5-DD55EC618474}">
      <dgm:prSet phldrT="[Text]" custT="1"/>
      <dgm:spPr/>
      <dgm:t>
        <a:bodyPr/>
        <a:lstStyle/>
        <a:p>
          <a:r>
            <a:rPr lang="en-US" sz="2400" dirty="0"/>
            <a:t>Man-in-the-Middle Attacks</a:t>
          </a:r>
        </a:p>
      </dgm:t>
    </dgm:pt>
    <dgm:pt modelId="{6B3EA761-963F-42A3-8160-8CAC11B32951}" type="parTrans" cxnId="{6665454B-8F91-4C13-828A-9AACCF567D37}">
      <dgm:prSet/>
      <dgm:spPr/>
      <dgm:t>
        <a:bodyPr/>
        <a:lstStyle/>
        <a:p>
          <a:endParaRPr lang="en-US" sz="1600"/>
        </a:p>
      </dgm:t>
    </dgm:pt>
    <dgm:pt modelId="{0F2C7B39-E539-45A8-8DCD-F5C216442396}" type="sibTrans" cxnId="{6665454B-8F91-4C13-828A-9AACCF567D37}">
      <dgm:prSet/>
      <dgm:spPr/>
      <dgm:t>
        <a:bodyPr/>
        <a:lstStyle/>
        <a:p>
          <a:endParaRPr lang="en-US" sz="1600"/>
        </a:p>
      </dgm:t>
    </dgm:pt>
    <dgm:pt modelId="{08A80D11-7C6E-4C51-B1C9-0C51DCA5F076}" type="pres">
      <dgm:prSet presAssocID="{C0B1EB1A-3794-45B0-9D90-51552F57A1A9}" presName="diagram" presStyleCnt="0">
        <dgm:presLayoutVars>
          <dgm:dir/>
          <dgm:resizeHandles val="exact"/>
        </dgm:presLayoutVars>
      </dgm:prSet>
      <dgm:spPr/>
    </dgm:pt>
    <dgm:pt modelId="{9B8C992A-7E58-443D-9708-BFD9F8DED346}" type="pres">
      <dgm:prSet presAssocID="{44398F71-E772-44AC-8F30-5300882F01A3}" presName="node" presStyleLbl="node1" presStyleIdx="0" presStyleCnt="6">
        <dgm:presLayoutVars>
          <dgm:bulletEnabled val="1"/>
        </dgm:presLayoutVars>
      </dgm:prSet>
      <dgm:spPr/>
    </dgm:pt>
    <dgm:pt modelId="{9FB1538A-9880-42E0-A033-125AFF0E7DEF}" type="pres">
      <dgm:prSet presAssocID="{0D23804A-5D17-4C89-986C-E87F1ADC0E2B}" presName="sibTrans" presStyleCnt="0"/>
      <dgm:spPr/>
    </dgm:pt>
    <dgm:pt modelId="{BAC040A1-2789-42B7-A0F0-435813570A29}" type="pres">
      <dgm:prSet presAssocID="{FFC1E199-1C16-4168-A57F-E13611629CA1}" presName="node" presStyleLbl="node1" presStyleIdx="1" presStyleCnt="6">
        <dgm:presLayoutVars>
          <dgm:bulletEnabled val="1"/>
        </dgm:presLayoutVars>
      </dgm:prSet>
      <dgm:spPr/>
    </dgm:pt>
    <dgm:pt modelId="{7080942D-BFBE-4365-8B66-1A9C7917DCBC}" type="pres">
      <dgm:prSet presAssocID="{CE446F3E-5E6C-42A5-A47A-6D438B8726BB}" presName="sibTrans" presStyleCnt="0"/>
      <dgm:spPr/>
    </dgm:pt>
    <dgm:pt modelId="{0AD2BB7F-C805-4392-94E2-3D378D93AE35}" type="pres">
      <dgm:prSet presAssocID="{2C9AFD6A-1563-4AC5-B1F5-DD55EC618474}" presName="node" presStyleLbl="node1" presStyleIdx="2" presStyleCnt="6">
        <dgm:presLayoutVars>
          <dgm:bulletEnabled val="1"/>
        </dgm:presLayoutVars>
      </dgm:prSet>
      <dgm:spPr/>
    </dgm:pt>
    <dgm:pt modelId="{9A779206-D22A-492D-A102-889A2B93C77A}" type="pres">
      <dgm:prSet presAssocID="{0F2C7B39-E539-45A8-8DCD-F5C216442396}" presName="sibTrans" presStyleCnt="0"/>
      <dgm:spPr/>
    </dgm:pt>
    <dgm:pt modelId="{8262A35F-3B45-418C-A733-21EEDBD54687}" type="pres">
      <dgm:prSet presAssocID="{EA27BC6D-3368-419A-877F-44199112613E}" presName="node" presStyleLbl="node1" presStyleIdx="3" presStyleCnt="6">
        <dgm:presLayoutVars>
          <dgm:bulletEnabled val="1"/>
        </dgm:presLayoutVars>
      </dgm:prSet>
      <dgm:spPr/>
    </dgm:pt>
    <dgm:pt modelId="{39039628-B6E5-4F57-864F-3C5B95026FFB}" type="pres">
      <dgm:prSet presAssocID="{4FE54F22-EE5E-46D4-B252-6DDFC0BE13C3}" presName="sibTrans" presStyleCnt="0"/>
      <dgm:spPr/>
    </dgm:pt>
    <dgm:pt modelId="{05A50E5B-D87F-4B02-96D2-56BFE786ACA3}" type="pres">
      <dgm:prSet presAssocID="{E023BD12-ABFF-4251-9632-DF07D9E221CF}" presName="node" presStyleLbl="node1" presStyleIdx="4" presStyleCnt="6">
        <dgm:presLayoutVars>
          <dgm:bulletEnabled val="1"/>
        </dgm:presLayoutVars>
      </dgm:prSet>
      <dgm:spPr/>
    </dgm:pt>
    <dgm:pt modelId="{004B0A77-73B2-4AA4-A2BA-343806657090}" type="pres">
      <dgm:prSet presAssocID="{E7606562-6850-47FA-AA05-DFE699253EF4}" presName="sibTrans" presStyleCnt="0"/>
      <dgm:spPr/>
    </dgm:pt>
    <dgm:pt modelId="{1C195E7B-1024-4BED-8993-CFCE644C5DB2}" type="pres">
      <dgm:prSet presAssocID="{E1C8DA31-3B31-4A71-B073-D85E3E9B6AB3}" presName="node" presStyleLbl="node1" presStyleIdx="5" presStyleCnt="6">
        <dgm:presLayoutVars>
          <dgm:bulletEnabled val="1"/>
        </dgm:presLayoutVars>
      </dgm:prSet>
      <dgm:spPr/>
    </dgm:pt>
  </dgm:ptLst>
  <dgm:cxnLst>
    <dgm:cxn modelId="{47BB9D1A-F692-4816-93AD-EAEC455E0584}" srcId="{C0B1EB1A-3794-45B0-9D90-51552F57A1A9}" destId="{44398F71-E772-44AC-8F30-5300882F01A3}" srcOrd="0" destOrd="0" parTransId="{133D38C1-2D78-41BC-BE1A-EFEF5F13B07E}" sibTransId="{0D23804A-5D17-4C89-986C-E87F1ADC0E2B}"/>
    <dgm:cxn modelId="{E230FD30-9EAA-472E-A59A-79E13FAA64CC}" srcId="{C0B1EB1A-3794-45B0-9D90-51552F57A1A9}" destId="{E1C8DA31-3B31-4A71-B073-D85E3E9B6AB3}" srcOrd="5" destOrd="0" parTransId="{3FA89326-163A-47E8-8B1E-B5733455CE1B}" sibTransId="{9C88A7E7-771E-4EB9-AEA5-8130DC2A7711}"/>
    <dgm:cxn modelId="{4AE17D60-3A83-4601-8BF3-C90681819798}" srcId="{C0B1EB1A-3794-45B0-9D90-51552F57A1A9}" destId="{EA27BC6D-3368-419A-877F-44199112613E}" srcOrd="3" destOrd="0" parTransId="{231D78AC-3D46-4A20-8AEA-DA7E7A998327}" sibTransId="{4FE54F22-EE5E-46D4-B252-6DDFC0BE13C3}"/>
    <dgm:cxn modelId="{B0514866-06F3-47C2-89F4-EF5D78CB5F42}" type="presOf" srcId="{E1C8DA31-3B31-4A71-B073-D85E3E9B6AB3}" destId="{1C195E7B-1024-4BED-8993-CFCE644C5DB2}" srcOrd="0" destOrd="0" presId="urn:microsoft.com/office/officeart/2005/8/layout/default"/>
    <dgm:cxn modelId="{6665454B-8F91-4C13-828A-9AACCF567D37}" srcId="{C0B1EB1A-3794-45B0-9D90-51552F57A1A9}" destId="{2C9AFD6A-1563-4AC5-B1F5-DD55EC618474}" srcOrd="2" destOrd="0" parTransId="{6B3EA761-963F-42A3-8160-8CAC11B32951}" sibTransId="{0F2C7B39-E539-45A8-8DCD-F5C216442396}"/>
    <dgm:cxn modelId="{BFAEB64B-EDBA-4446-8DDE-5B144E51217F}" type="presOf" srcId="{E023BD12-ABFF-4251-9632-DF07D9E221CF}" destId="{05A50E5B-D87F-4B02-96D2-56BFE786ACA3}" srcOrd="0" destOrd="0" presId="urn:microsoft.com/office/officeart/2005/8/layout/default"/>
    <dgm:cxn modelId="{C523FB4E-CA13-4050-9354-086807531755}" type="presOf" srcId="{C0B1EB1A-3794-45B0-9D90-51552F57A1A9}" destId="{08A80D11-7C6E-4C51-B1C9-0C51DCA5F076}" srcOrd="0" destOrd="0" presId="urn:microsoft.com/office/officeart/2005/8/layout/default"/>
    <dgm:cxn modelId="{866F2B73-3A3D-467B-8A8C-0A45312C915D}" type="presOf" srcId="{44398F71-E772-44AC-8F30-5300882F01A3}" destId="{9B8C992A-7E58-443D-9708-BFD9F8DED346}" srcOrd="0" destOrd="0" presId="urn:microsoft.com/office/officeart/2005/8/layout/default"/>
    <dgm:cxn modelId="{B56BE986-040C-4ACC-AEFE-6A7D96A6DC86}" srcId="{C0B1EB1A-3794-45B0-9D90-51552F57A1A9}" destId="{E023BD12-ABFF-4251-9632-DF07D9E221CF}" srcOrd="4" destOrd="0" parTransId="{B3A54673-7D99-47A6-AD7B-B2B255493110}" sibTransId="{E7606562-6850-47FA-AA05-DFE699253EF4}"/>
    <dgm:cxn modelId="{ADD870D4-6676-4EE0-A698-FDE1D3D63F41}" type="presOf" srcId="{EA27BC6D-3368-419A-877F-44199112613E}" destId="{8262A35F-3B45-418C-A733-21EEDBD54687}" srcOrd="0" destOrd="0" presId="urn:microsoft.com/office/officeart/2005/8/layout/default"/>
    <dgm:cxn modelId="{D25FF4E7-452A-4A12-B472-B0AB30A2F1B6}" type="presOf" srcId="{FFC1E199-1C16-4168-A57F-E13611629CA1}" destId="{BAC040A1-2789-42B7-A0F0-435813570A29}" srcOrd="0" destOrd="0" presId="urn:microsoft.com/office/officeart/2005/8/layout/default"/>
    <dgm:cxn modelId="{14EE32EC-AC01-4551-A1A6-38E46019290B}" srcId="{C0B1EB1A-3794-45B0-9D90-51552F57A1A9}" destId="{FFC1E199-1C16-4168-A57F-E13611629CA1}" srcOrd="1" destOrd="0" parTransId="{A8D01171-B33D-44BA-B2BE-88E589FE7ADE}" sibTransId="{CE446F3E-5E6C-42A5-A47A-6D438B8726BB}"/>
    <dgm:cxn modelId="{F76085F3-26EF-4967-AD02-04C9655FDEC3}" type="presOf" srcId="{2C9AFD6A-1563-4AC5-B1F5-DD55EC618474}" destId="{0AD2BB7F-C805-4392-94E2-3D378D93AE35}" srcOrd="0" destOrd="0" presId="urn:microsoft.com/office/officeart/2005/8/layout/default"/>
    <dgm:cxn modelId="{489F36DD-7B8D-490F-B8D1-B38586E3E956}" type="presParOf" srcId="{08A80D11-7C6E-4C51-B1C9-0C51DCA5F076}" destId="{9B8C992A-7E58-443D-9708-BFD9F8DED346}" srcOrd="0" destOrd="0" presId="urn:microsoft.com/office/officeart/2005/8/layout/default"/>
    <dgm:cxn modelId="{88ACB622-C1EF-4B2C-ABBB-19F49FDE85C4}" type="presParOf" srcId="{08A80D11-7C6E-4C51-B1C9-0C51DCA5F076}" destId="{9FB1538A-9880-42E0-A033-125AFF0E7DEF}" srcOrd="1" destOrd="0" presId="urn:microsoft.com/office/officeart/2005/8/layout/default"/>
    <dgm:cxn modelId="{3161076A-6A5D-449F-A3B9-9BDAE984D5AC}" type="presParOf" srcId="{08A80D11-7C6E-4C51-B1C9-0C51DCA5F076}" destId="{BAC040A1-2789-42B7-A0F0-435813570A29}" srcOrd="2" destOrd="0" presId="urn:microsoft.com/office/officeart/2005/8/layout/default"/>
    <dgm:cxn modelId="{273E27B4-91C4-4687-8D5A-2181CE834182}" type="presParOf" srcId="{08A80D11-7C6E-4C51-B1C9-0C51DCA5F076}" destId="{7080942D-BFBE-4365-8B66-1A9C7917DCBC}" srcOrd="3" destOrd="0" presId="urn:microsoft.com/office/officeart/2005/8/layout/default"/>
    <dgm:cxn modelId="{C0ADCAF4-DCC4-4F2C-B408-6A3D24082A98}" type="presParOf" srcId="{08A80D11-7C6E-4C51-B1C9-0C51DCA5F076}" destId="{0AD2BB7F-C805-4392-94E2-3D378D93AE35}" srcOrd="4" destOrd="0" presId="urn:microsoft.com/office/officeart/2005/8/layout/default"/>
    <dgm:cxn modelId="{68705B19-A312-4FB9-B3F4-A170D9358974}" type="presParOf" srcId="{08A80D11-7C6E-4C51-B1C9-0C51DCA5F076}" destId="{9A779206-D22A-492D-A102-889A2B93C77A}" srcOrd="5" destOrd="0" presId="urn:microsoft.com/office/officeart/2005/8/layout/default"/>
    <dgm:cxn modelId="{CD6FB23E-0561-417D-80E6-7CEB99F7A6A8}" type="presParOf" srcId="{08A80D11-7C6E-4C51-B1C9-0C51DCA5F076}" destId="{8262A35F-3B45-418C-A733-21EEDBD54687}" srcOrd="6" destOrd="0" presId="urn:microsoft.com/office/officeart/2005/8/layout/default"/>
    <dgm:cxn modelId="{0C7D7F82-9340-4CEE-8EFD-69B4FE508E1D}" type="presParOf" srcId="{08A80D11-7C6E-4C51-B1C9-0C51DCA5F076}" destId="{39039628-B6E5-4F57-864F-3C5B95026FFB}" srcOrd="7" destOrd="0" presId="urn:microsoft.com/office/officeart/2005/8/layout/default"/>
    <dgm:cxn modelId="{F4D8403A-FF51-42DC-93DA-BBB432DCA45F}" type="presParOf" srcId="{08A80D11-7C6E-4C51-B1C9-0C51DCA5F076}" destId="{05A50E5B-D87F-4B02-96D2-56BFE786ACA3}" srcOrd="8" destOrd="0" presId="urn:microsoft.com/office/officeart/2005/8/layout/default"/>
    <dgm:cxn modelId="{1B98DC1C-C568-4F3D-8EFF-F6FF7D1A3FC9}" type="presParOf" srcId="{08A80D11-7C6E-4C51-B1C9-0C51DCA5F076}" destId="{004B0A77-73B2-4AA4-A2BA-343806657090}" srcOrd="9" destOrd="0" presId="urn:microsoft.com/office/officeart/2005/8/layout/default"/>
    <dgm:cxn modelId="{40D9C5F7-D303-403A-91F2-B1483F9A3C43}" type="presParOf" srcId="{08A80D11-7C6E-4C51-B1C9-0C51DCA5F076}" destId="{1C195E7B-1024-4BED-8993-CFCE644C5DB2}"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40106A7-3D16-4B44-9E3B-7F414C09B12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CA6C00B4-7CB2-4EFE-85D4-A1F2F20689AB}">
      <dgm:prSet phldrT="[Text]"/>
      <dgm:spPr/>
      <dgm:t>
        <a:bodyPr/>
        <a:lstStyle/>
        <a:p>
          <a:r>
            <a:rPr lang="en-US" dirty="0"/>
            <a:t>Leverage SSL/TLS</a:t>
          </a:r>
        </a:p>
      </dgm:t>
    </dgm:pt>
    <dgm:pt modelId="{E24FC24D-1D68-45A7-A389-70A04D87D3AD}" type="parTrans" cxnId="{BE5DE430-74FA-44E0-AEAC-FCB694A911C9}">
      <dgm:prSet/>
      <dgm:spPr/>
      <dgm:t>
        <a:bodyPr/>
        <a:lstStyle/>
        <a:p>
          <a:endParaRPr lang="en-US"/>
        </a:p>
      </dgm:t>
    </dgm:pt>
    <dgm:pt modelId="{C3CB339D-E1E6-401F-B6DF-B8D78BAD3F29}" type="sibTrans" cxnId="{BE5DE430-74FA-44E0-AEAC-FCB694A911C9}">
      <dgm:prSet/>
      <dgm:spPr/>
      <dgm:t>
        <a:bodyPr/>
        <a:lstStyle/>
        <a:p>
          <a:endParaRPr lang="en-US"/>
        </a:p>
      </dgm:t>
    </dgm:pt>
    <dgm:pt modelId="{33807B6D-881B-447F-97DA-B5FAA173B70F}">
      <dgm:prSet phldrT="[Text]"/>
      <dgm:spPr/>
      <dgm:t>
        <a:bodyPr/>
        <a:lstStyle/>
        <a:p>
          <a:r>
            <a:rPr lang="en-US" dirty="0"/>
            <a:t>Input Validation</a:t>
          </a:r>
        </a:p>
      </dgm:t>
    </dgm:pt>
    <dgm:pt modelId="{E68B84D4-A1B0-4D07-BD33-251CE2A60F55}" type="parTrans" cxnId="{0C67B624-FA6C-49D5-BD01-3268E49ED800}">
      <dgm:prSet/>
      <dgm:spPr/>
      <dgm:t>
        <a:bodyPr/>
        <a:lstStyle/>
        <a:p>
          <a:endParaRPr lang="en-US"/>
        </a:p>
      </dgm:t>
    </dgm:pt>
    <dgm:pt modelId="{3F20CB03-0940-49D4-8167-6A303E0C859A}" type="sibTrans" cxnId="{0C67B624-FA6C-49D5-BD01-3268E49ED800}">
      <dgm:prSet/>
      <dgm:spPr/>
      <dgm:t>
        <a:bodyPr/>
        <a:lstStyle/>
        <a:p>
          <a:endParaRPr lang="en-US"/>
        </a:p>
      </dgm:t>
    </dgm:pt>
    <dgm:pt modelId="{51CDF29B-A030-424B-8BDF-564C0C4052AA}">
      <dgm:prSet phldrT="[Text]"/>
      <dgm:spPr/>
      <dgm:t>
        <a:bodyPr/>
        <a:lstStyle/>
        <a:p>
          <a:r>
            <a:rPr lang="en-US" dirty="0"/>
            <a:t>Use the Least Privilege Model for System Access</a:t>
          </a:r>
        </a:p>
      </dgm:t>
    </dgm:pt>
    <dgm:pt modelId="{CD09317F-93E3-4D49-A322-14A579EAE57D}" type="parTrans" cxnId="{7D1449BE-309A-472D-9137-A14264E13A42}">
      <dgm:prSet/>
      <dgm:spPr/>
      <dgm:t>
        <a:bodyPr/>
        <a:lstStyle/>
        <a:p>
          <a:endParaRPr lang="en-US"/>
        </a:p>
      </dgm:t>
    </dgm:pt>
    <dgm:pt modelId="{066471C6-D93B-4A7D-9862-352CA0399DDD}" type="sibTrans" cxnId="{7D1449BE-309A-472D-9137-A14264E13A42}">
      <dgm:prSet/>
      <dgm:spPr/>
      <dgm:t>
        <a:bodyPr/>
        <a:lstStyle/>
        <a:p>
          <a:endParaRPr lang="en-US"/>
        </a:p>
      </dgm:t>
    </dgm:pt>
    <dgm:pt modelId="{97814812-2D3D-4647-B580-3D4CBA894D0B}">
      <dgm:prSet phldrT="[Text]"/>
      <dgm:spPr/>
      <dgm:t>
        <a:bodyPr/>
        <a:lstStyle/>
        <a:p>
          <a:r>
            <a:rPr lang="en-US" dirty="0"/>
            <a:t>Sign the Application’s Code</a:t>
          </a:r>
        </a:p>
      </dgm:t>
    </dgm:pt>
    <dgm:pt modelId="{923F1B02-EFC8-40FC-93D5-710C3821DE5F}" type="parTrans" cxnId="{1B87040B-0F93-4627-8A61-92BB1A0848B7}">
      <dgm:prSet/>
      <dgm:spPr/>
      <dgm:t>
        <a:bodyPr/>
        <a:lstStyle/>
        <a:p>
          <a:endParaRPr lang="en-US"/>
        </a:p>
      </dgm:t>
    </dgm:pt>
    <dgm:pt modelId="{D959E6FA-6909-4298-BAC6-CD6C860C1924}" type="sibTrans" cxnId="{1B87040B-0F93-4627-8A61-92BB1A0848B7}">
      <dgm:prSet/>
      <dgm:spPr/>
      <dgm:t>
        <a:bodyPr/>
        <a:lstStyle/>
        <a:p>
          <a:endParaRPr lang="en-US"/>
        </a:p>
      </dgm:t>
    </dgm:pt>
    <dgm:pt modelId="{DA12EEE8-817D-4D62-8A66-9646DA0D0FF6}">
      <dgm:prSet phldrT="[Text]"/>
      <dgm:spPr/>
      <dgm:t>
        <a:bodyPr/>
        <a:lstStyle/>
        <a:p>
          <a:r>
            <a:rPr lang="en-US" dirty="0"/>
            <a:t>Use a Secure and Strong Update Process</a:t>
          </a:r>
        </a:p>
      </dgm:t>
    </dgm:pt>
    <dgm:pt modelId="{46D82724-E904-4DB7-877E-5240985C2582}" type="parTrans" cxnId="{DB4D7079-7425-48C9-AE20-5A799D725506}">
      <dgm:prSet/>
      <dgm:spPr/>
      <dgm:t>
        <a:bodyPr/>
        <a:lstStyle/>
        <a:p>
          <a:endParaRPr lang="en-US"/>
        </a:p>
      </dgm:t>
    </dgm:pt>
    <dgm:pt modelId="{F4C1DAA8-4AC3-4B11-99BA-B589455ADB01}" type="sibTrans" cxnId="{DB4D7079-7425-48C9-AE20-5A799D725506}">
      <dgm:prSet/>
      <dgm:spPr/>
      <dgm:t>
        <a:bodyPr/>
        <a:lstStyle/>
        <a:p>
          <a:endParaRPr lang="en-US"/>
        </a:p>
      </dgm:t>
    </dgm:pt>
    <dgm:pt modelId="{C18648FE-7E20-4D66-A59E-C2E0427834F4}">
      <dgm:prSet phldrT="[Text]"/>
      <dgm:spPr/>
      <dgm:t>
        <a:bodyPr/>
        <a:lstStyle/>
        <a:p>
          <a:r>
            <a:rPr lang="en-US" dirty="0"/>
            <a:t>Leverage the Permissions Model Used by the OS</a:t>
          </a:r>
        </a:p>
      </dgm:t>
    </dgm:pt>
    <dgm:pt modelId="{9EC1278D-35F4-42CC-AA69-A0FDC6E36124}" type="parTrans" cxnId="{E73C6B43-E38B-4A54-9795-886CB9601A40}">
      <dgm:prSet/>
      <dgm:spPr/>
      <dgm:t>
        <a:bodyPr/>
        <a:lstStyle/>
        <a:p>
          <a:endParaRPr lang="en-US"/>
        </a:p>
      </dgm:t>
    </dgm:pt>
    <dgm:pt modelId="{69292A98-5735-46A3-BEF4-497DB8EF4D76}" type="sibTrans" cxnId="{E73C6B43-E38B-4A54-9795-886CB9601A40}">
      <dgm:prSet/>
      <dgm:spPr/>
      <dgm:t>
        <a:bodyPr/>
        <a:lstStyle/>
        <a:p>
          <a:endParaRPr lang="en-US"/>
        </a:p>
      </dgm:t>
    </dgm:pt>
    <dgm:pt modelId="{FAAE4423-D0F6-4894-880D-F425701581E2}">
      <dgm:prSet phldrT="[Text]"/>
      <dgm:spPr/>
      <dgm:t>
        <a:bodyPr/>
        <a:lstStyle/>
        <a:p>
          <a:r>
            <a:rPr lang="en-US" dirty="0"/>
            <a:t>Store Sensitive Information Properly</a:t>
          </a:r>
        </a:p>
      </dgm:t>
    </dgm:pt>
    <dgm:pt modelId="{A4B248FB-1082-4730-BE2E-622536E8DE4D}" type="parTrans" cxnId="{72CC5B11-BC18-4B22-B4D0-C06C046C2D83}">
      <dgm:prSet/>
      <dgm:spPr/>
      <dgm:t>
        <a:bodyPr/>
        <a:lstStyle/>
        <a:p>
          <a:endParaRPr lang="en-US"/>
        </a:p>
      </dgm:t>
    </dgm:pt>
    <dgm:pt modelId="{C3E86829-9C14-4953-B7DB-6DD568870A09}" type="sibTrans" cxnId="{72CC5B11-BC18-4B22-B4D0-C06C046C2D83}">
      <dgm:prSet/>
      <dgm:spPr/>
      <dgm:t>
        <a:bodyPr/>
        <a:lstStyle/>
        <a:p>
          <a:endParaRPr lang="en-US"/>
        </a:p>
      </dgm:t>
    </dgm:pt>
    <dgm:pt modelId="{8B564A41-FC30-481C-B331-00BA329163BD}">
      <dgm:prSet phldrT="[Text]"/>
      <dgm:spPr/>
      <dgm:t>
        <a:bodyPr/>
        <a:lstStyle/>
        <a:p>
          <a:r>
            <a:rPr lang="en-US" dirty="0"/>
            <a:t>Understand the Mobile Browser’s Strengths and Limitations</a:t>
          </a:r>
        </a:p>
      </dgm:t>
    </dgm:pt>
    <dgm:pt modelId="{26142504-EFA1-457B-B47C-A1DC9AF34D77}" type="parTrans" cxnId="{28002105-5092-452B-99D8-43149B3B1175}">
      <dgm:prSet/>
      <dgm:spPr/>
      <dgm:t>
        <a:bodyPr/>
        <a:lstStyle/>
        <a:p>
          <a:endParaRPr lang="en-US"/>
        </a:p>
      </dgm:t>
    </dgm:pt>
    <dgm:pt modelId="{E2B98952-C516-4D0B-AD3F-6BDB7D9C124B}" type="sibTrans" cxnId="{28002105-5092-452B-99D8-43149B3B1175}">
      <dgm:prSet/>
      <dgm:spPr/>
      <dgm:t>
        <a:bodyPr/>
        <a:lstStyle/>
        <a:p>
          <a:endParaRPr lang="en-US"/>
        </a:p>
      </dgm:t>
    </dgm:pt>
    <dgm:pt modelId="{6ECCCA66-14E8-483C-AB21-0EDB4DB498A3}">
      <dgm:prSet phldrT="[Text]"/>
      <dgm:spPr/>
      <dgm:t>
        <a:bodyPr/>
        <a:lstStyle/>
        <a:p>
          <a:r>
            <a:rPr lang="en-US" dirty="0"/>
            <a:t>Zero-out the Non-threats</a:t>
          </a:r>
        </a:p>
      </dgm:t>
    </dgm:pt>
    <dgm:pt modelId="{8AA2B08C-F992-4430-901A-190E307A2FFA}" type="parTrans" cxnId="{59EB6947-AD2E-4F5F-BD41-F631C771EDB8}">
      <dgm:prSet/>
      <dgm:spPr/>
      <dgm:t>
        <a:bodyPr/>
        <a:lstStyle/>
        <a:p>
          <a:endParaRPr lang="en-US"/>
        </a:p>
      </dgm:t>
    </dgm:pt>
    <dgm:pt modelId="{90F0E3ED-7069-4094-9C31-D107A68DEBE2}" type="sibTrans" cxnId="{59EB6947-AD2E-4F5F-BD41-F631C771EDB8}">
      <dgm:prSet/>
      <dgm:spPr/>
      <dgm:t>
        <a:bodyPr/>
        <a:lstStyle/>
        <a:p>
          <a:endParaRPr lang="en-US"/>
        </a:p>
      </dgm:t>
    </dgm:pt>
    <dgm:pt modelId="{E6F1E83D-E4F4-4363-ADDF-A7CC74C69DE3}">
      <dgm:prSet phldrT="[Text]"/>
      <dgm:spPr/>
      <dgm:t>
        <a:bodyPr/>
        <a:lstStyle/>
        <a:p>
          <a:r>
            <a:rPr lang="en-US" dirty="0"/>
            <a:t>Use User-secure/intuitive URLs</a:t>
          </a:r>
        </a:p>
      </dgm:t>
    </dgm:pt>
    <dgm:pt modelId="{DF2D05F8-8E31-42F6-8C6C-FD6EF4693249}" type="parTrans" cxnId="{E6603EBE-FC54-4BE1-AD93-1D67F84D7402}">
      <dgm:prSet/>
      <dgm:spPr/>
      <dgm:t>
        <a:bodyPr/>
        <a:lstStyle/>
        <a:p>
          <a:endParaRPr lang="en-US"/>
        </a:p>
      </dgm:t>
    </dgm:pt>
    <dgm:pt modelId="{0F79BE48-9CB0-412B-B453-E7D79D62A8CB}" type="sibTrans" cxnId="{E6603EBE-FC54-4BE1-AD93-1D67F84D7402}">
      <dgm:prSet/>
      <dgm:spPr/>
      <dgm:t>
        <a:bodyPr/>
        <a:lstStyle/>
        <a:p>
          <a:endParaRPr lang="en-US"/>
        </a:p>
      </dgm:t>
    </dgm:pt>
    <dgm:pt modelId="{AC65D491-B873-4FED-B7CE-B41C72DFCEAC}">
      <dgm:prSet phldrT="[Text]"/>
      <dgm:spPr/>
      <dgm:t>
        <a:bodyPr/>
        <a:lstStyle/>
        <a:p>
          <a:r>
            <a:rPr lang="en-US" dirty="0"/>
            <a:t>Follow Secure Coding Practices</a:t>
          </a:r>
        </a:p>
      </dgm:t>
    </dgm:pt>
    <dgm:pt modelId="{A335C4C5-5ACD-4021-BDD9-C2DC7E968282}" type="parTrans" cxnId="{39D9AF7B-8F0B-4E3D-96EA-945BAC3D64A8}">
      <dgm:prSet/>
      <dgm:spPr/>
      <dgm:t>
        <a:bodyPr/>
        <a:lstStyle/>
        <a:p>
          <a:endParaRPr lang="en-US"/>
        </a:p>
      </dgm:t>
    </dgm:pt>
    <dgm:pt modelId="{0A47E8A1-E337-43C2-9835-E536B8B698B1}" type="sibTrans" cxnId="{39D9AF7B-8F0B-4E3D-96EA-945BAC3D64A8}">
      <dgm:prSet/>
      <dgm:spPr/>
      <dgm:t>
        <a:bodyPr/>
        <a:lstStyle/>
        <a:p>
          <a:endParaRPr lang="en-US"/>
        </a:p>
      </dgm:t>
    </dgm:pt>
    <dgm:pt modelId="{BA56EC48-8280-4092-8EAF-A26FAC33DBDD}" type="pres">
      <dgm:prSet presAssocID="{F40106A7-3D16-4B44-9E3B-7F414C09B121}" presName="diagram" presStyleCnt="0">
        <dgm:presLayoutVars>
          <dgm:dir/>
          <dgm:resizeHandles val="exact"/>
        </dgm:presLayoutVars>
      </dgm:prSet>
      <dgm:spPr/>
    </dgm:pt>
    <dgm:pt modelId="{6B3495F3-8B01-4E2B-88ED-D88030F35902}" type="pres">
      <dgm:prSet presAssocID="{CA6C00B4-7CB2-4EFE-85D4-A1F2F20689AB}" presName="node" presStyleLbl="node1" presStyleIdx="0" presStyleCnt="11">
        <dgm:presLayoutVars>
          <dgm:bulletEnabled val="1"/>
        </dgm:presLayoutVars>
      </dgm:prSet>
      <dgm:spPr/>
    </dgm:pt>
    <dgm:pt modelId="{A0ADACCA-D146-4275-AE4D-71B9C31513A8}" type="pres">
      <dgm:prSet presAssocID="{C3CB339D-E1E6-401F-B6DF-B8D78BAD3F29}" presName="sibTrans" presStyleCnt="0"/>
      <dgm:spPr/>
    </dgm:pt>
    <dgm:pt modelId="{CBAC3C77-F2DC-4EF3-AA4E-FD5C0E5AE5B8}" type="pres">
      <dgm:prSet presAssocID="{33807B6D-881B-447F-97DA-B5FAA173B70F}" presName="node" presStyleLbl="node1" presStyleIdx="1" presStyleCnt="11">
        <dgm:presLayoutVars>
          <dgm:bulletEnabled val="1"/>
        </dgm:presLayoutVars>
      </dgm:prSet>
      <dgm:spPr/>
    </dgm:pt>
    <dgm:pt modelId="{A36FBFAD-6AE2-491C-9787-0654D339D1A3}" type="pres">
      <dgm:prSet presAssocID="{3F20CB03-0940-49D4-8167-6A303E0C859A}" presName="sibTrans" presStyleCnt="0"/>
      <dgm:spPr/>
    </dgm:pt>
    <dgm:pt modelId="{D3AD1208-6CF0-486C-997D-024D85A94C26}" type="pres">
      <dgm:prSet presAssocID="{C18648FE-7E20-4D66-A59E-C2E0427834F4}" presName="node" presStyleLbl="node1" presStyleIdx="2" presStyleCnt="11">
        <dgm:presLayoutVars>
          <dgm:bulletEnabled val="1"/>
        </dgm:presLayoutVars>
      </dgm:prSet>
      <dgm:spPr/>
    </dgm:pt>
    <dgm:pt modelId="{F5974789-E5C9-4526-9DEE-0C545C47A9D4}" type="pres">
      <dgm:prSet presAssocID="{69292A98-5735-46A3-BEF4-497DB8EF4D76}" presName="sibTrans" presStyleCnt="0"/>
      <dgm:spPr/>
    </dgm:pt>
    <dgm:pt modelId="{6A731DAB-19BB-4E0D-A8A9-8BD26C2C22AA}" type="pres">
      <dgm:prSet presAssocID="{51CDF29B-A030-424B-8BDF-564C0C4052AA}" presName="node" presStyleLbl="node1" presStyleIdx="3" presStyleCnt="11">
        <dgm:presLayoutVars>
          <dgm:bulletEnabled val="1"/>
        </dgm:presLayoutVars>
      </dgm:prSet>
      <dgm:spPr/>
    </dgm:pt>
    <dgm:pt modelId="{FBE82A67-E762-4D08-96B2-69FD126CFB7B}" type="pres">
      <dgm:prSet presAssocID="{066471C6-D93B-4A7D-9862-352CA0399DDD}" presName="sibTrans" presStyleCnt="0"/>
      <dgm:spPr/>
    </dgm:pt>
    <dgm:pt modelId="{946E039D-4047-4F69-8D6C-E094694217EB}" type="pres">
      <dgm:prSet presAssocID="{FAAE4423-D0F6-4894-880D-F425701581E2}" presName="node" presStyleLbl="node1" presStyleIdx="4" presStyleCnt="11">
        <dgm:presLayoutVars>
          <dgm:bulletEnabled val="1"/>
        </dgm:presLayoutVars>
      </dgm:prSet>
      <dgm:spPr/>
    </dgm:pt>
    <dgm:pt modelId="{ACCE64E4-699E-4AED-8D83-4A9460359C38}" type="pres">
      <dgm:prSet presAssocID="{C3E86829-9C14-4953-B7DB-6DD568870A09}" presName="sibTrans" presStyleCnt="0"/>
      <dgm:spPr/>
    </dgm:pt>
    <dgm:pt modelId="{67729ADA-A242-4724-A327-20B35C5B8D69}" type="pres">
      <dgm:prSet presAssocID="{97814812-2D3D-4647-B580-3D4CBA894D0B}" presName="node" presStyleLbl="node1" presStyleIdx="5" presStyleCnt="11">
        <dgm:presLayoutVars>
          <dgm:bulletEnabled val="1"/>
        </dgm:presLayoutVars>
      </dgm:prSet>
      <dgm:spPr/>
    </dgm:pt>
    <dgm:pt modelId="{41D3DAFD-F8E2-4F75-973E-3B0FAED654D8}" type="pres">
      <dgm:prSet presAssocID="{D959E6FA-6909-4298-BAC6-CD6C860C1924}" presName="sibTrans" presStyleCnt="0"/>
      <dgm:spPr/>
    </dgm:pt>
    <dgm:pt modelId="{8618999B-E99E-4A58-8996-B1E998E8BFE7}" type="pres">
      <dgm:prSet presAssocID="{DA12EEE8-817D-4D62-8A66-9646DA0D0FF6}" presName="node" presStyleLbl="node1" presStyleIdx="6" presStyleCnt="11">
        <dgm:presLayoutVars>
          <dgm:bulletEnabled val="1"/>
        </dgm:presLayoutVars>
      </dgm:prSet>
      <dgm:spPr/>
    </dgm:pt>
    <dgm:pt modelId="{9B2234B1-1D09-402D-B053-0750AAF0A79C}" type="pres">
      <dgm:prSet presAssocID="{F4C1DAA8-4AC3-4B11-99BA-B589455ADB01}" presName="sibTrans" presStyleCnt="0"/>
      <dgm:spPr/>
    </dgm:pt>
    <dgm:pt modelId="{FDBC3050-9A4B-4EDE-8110-9D44E643387B}" type="pres">
      <dgm:prSet presAssocID="{8B564A41-FC30-481C-B331-00BA329163BD}" presName="node" presStyleLbl="node1" presStyleIdx="7" presStyleCnt="11">
        <dgm:presLayoutVars>
          <dgm:bulletEnabled val="1"/>
        </dgm:presLayoutVars>
      </dgm:prSet>
      <dgm:spPr/>
    </dgm:pt>
    <dgm:pt modelId="{91A7EA0C-8DC3-4D83-BF29-7417B2AF2B59}" type="pres">
      <dgm:prSet presAssocID="{E2B98952-C516-4D0B-AD3F-6BDB7D9C124B}" presName="sibTrans" presStyleCnt="0"/>
      <dgm:spPr/>
    </dgm:pt>
    <dgm:pt modelId="{547CAE45-27ED-48BB-96A3-5F5F6930D3D9}" type="pres">
      <dgm:prSet presAssocID="{6ECCCA66-14E8-483C-AB21-0EDB4DB498A3}" presName="node" presStyleLbl="node1" presStyleIdx="8" presStyleCnt="11">
        <dgm:presLayoutVars>
          <dgm:bulletEnabled val="1"/>
        </dgm:presLayoutVars>
      </dgm:prSet>
      <dgm:spPr/>
    </dgm:pt>
    <dgm:pt modelId="{FB583AFA-9AF1-4D5A-93B0-33529984296A}" type="pres">
      <dgm:prSet presAssocID="{90F0E3ED-7069-4094-9C31-D107A68DEBE2}" presName="sibTrans" presStyleCnt="0"/>
      <dgm:spPr/>
    </dgm:pt>
    <dgm:pt modelId="{F97A920D-1F18-4C87-A382-80611FB3533B}" type="pres">
      <dgm:prSet presAssocID="{E6F1E83D-E4F4-4363-ADDF-A7CC74C69DE3}" presName="node" presStyleLbl="node1" presStyleIdx="9" presStyleCnt="11">
        <dgm:presLayoutVars>
          <dgm:bulletEnabled val="1"/>
        </dgm:presLayoutVars>
      </dgm:prSet>
      <dgm:spPr/>
    </dgm:pt>
    <dgm:pt modelId="{A6C90F6B-39CB-42AA-89C2-0CA230C54CFC}" type="pres">
      <dgm:prSet presAssocID="{0F79BE48-9CB0-412B-B453-E7D79D62A8CB}" presName="sibTrans" presStyleCnt="0"/>
      <dgm:spPr/>
    </dgm:pt>
    <dgm:pt modelId="{0DEA4CB7-217D-44FE-A23D-222C98D7D27A}" type="pres">
      <dgm:prSet presAssocID="{AC65D491-B873-4FED-B7CE-B41C72DFCEAC}" presName="node" presStyleLbl="node1" presStyleIdx="10" presStyleCnt="11">
        <dgm:presLayoutVars>
          <dgm:bulletEnabled val="1"/>
        </dgm:presLayoutVars>
      </dgm:prSet>
      <dgm:spPr/>
    </dgm:pt>
  </dgm:ptLst>
  <dgm:cxnLst>
    <dgm:cxn modelId="{28002105-5092-452B-99D8-43149B3B1175}" srcId="{F40106A7-3D16-4B44-9E3B-7F414C09B121}" destId="{8B564A41-FC30-481C-B331-00BA329163BD}" srcOrd="7" destOrd="0" parTransId="{26142504-EFA1-457B-B47C-A1DC9AF34D77}" sibTransId="{E2B98952-C516-4D0B-AD3F-6BDB7D9C124B}"/>
    <dgm:cxn modelId="{1B87040B-0F93-4627-8A61-92BB1A0848B7}" srcId="{F40106A7-3D16-4B44-9E3B-7F414C09B121}" destId="{97814812-2D3D-4647-B580-3D4CBA894D0B}" srcOrd="5" destOrd="0" parTransId="{923F1B02-EFC8-40FC-93D5-710C3821DE5F}" sibTransId="{D959E6FA-6909-4298-BAC6-CD6C860C1924}"/>
    <dgm:cxn modelId="{72CC5B11-BC18-4B22-B4D0-C06C046C2D83}" srcId="{F40106A7-3D16-4B44-9E3B-7F414C09B121}" destId="{FAAE4423-D0F6-4894-880D-F425701581E2}" srcOrd="4" destOrd="0" parTransId="{A4B248FB-1082-4730-BE2E-622536E8DE4D}" sibTransId="{C3E86829-9C14-4953-B7DB-6DD568870A09}"/>
    <dgm:cxn modelId="{0C67B624-FA6C-49D5-BD01-3268E49ED800}" srcId="{F40106A7-3D16-4B44-9E3B-7F414C09B121}" destId="{33807B6D-881B-447F-97DA-B5FAA173B70F}" srcOrd="1" destOrd="0" parTransId="{E68B84D4-A1B0-4D07-BD33-251CE2A60F55}" sibTransId="{3F20CB03-0940-49D4-8167-6A303E0C859A}"/>
    <dgm:cxn modelId="{BE5DE430-74FA-44E0-AEAC-FCB694A911C9}" srcId="{F40106A7-3D16-4B44-9E3B-7F414C09B121}" destId="{CA6C00B4-7CB2-4EFE-85D4-A1F2F20689AB}" srcOrd="0" destOrd="0" parTransId="{E24FC24D-1D68-45A7-A389-70A04D87D3AD}" sibTransId="{C3CB339D-E1E6-401F-B6DF-B8D78BAD3F29}"/>
    <dgm:cxn modelId="{B0EEFB38-BF07-4D57-9580-B92627C4BABA}" type="presOf" srcId="{AC65D491-B873-4FED-B7CE-B41C72DFCEAC}" destId="{0DEA4CB7-217D-44FE-A23D-222C98D7D27A}" srcOrd="0" destOrd="0" presId="urn:microsoft.com/office/officeart/2005/8/layout/default"/>
    <dgm:cxn modelId="{CCA5ED5F-E6EC-41D6-986F-97CBF5EC6114}" type="presOf" srcId="{51CDF29B-A030-424B-8BDF-564C0C4052AA}" destId="{6A731DAB-19BB-4E0D-A8A9-8BD26C2C22AA}" srcOrd="0" destOrd="0" presId="urn:microsoft.com/office/officeart/2005/8/layout/default"/>
    <dgm:cxn modelId="{E73C6B43-E38B-4A54-9795-886CB9601A40}" srcId="{F40106A7-3D16-4B44-9E3B-7F414C09B121}" destId="{C18648FE-7E20-4D66-A59E-C2E0427834F4}" srcOrd="2" destOrd="0" parTransId="{9EC1278D-35F4-42CC-AA69-A0FDC6E36124}" sibTransId="{69292A98-5735-46A3-BEF4-497DB8EF4D76}"/>
    <dgm:cxn modelId="{59EB6947-AD2E-4F5F-BD41-F631C771EDB8}" srcId="{F40106A7-3D16-4B44-9E3B-7F414C09B121}" destId="{6ECCCA66-14E8-483C-AB21-0EDB4DB498A3}" srcOrd="8" destOrd="0" parTransId="{8AA2B08C-F992-4430-901A-190E307A2FFA}" sibTransId="{90F0E3ED-7069-4094-9C31-D107A68DEBE2}"/>
    <dgm:cxn modelId="{6D63604B-8DAE-4ED4-90A6-20E253C80EFE}" type="presOf" srcId="{E6F1E83D-E4F4-4363-ADDF-A7CC74C69DE3}" destId="{F97A920D-1F18-4C87-A382-80611FB3533B}" srcOrd="0" destOrd="0" presId="urn:microsoft.com/office/officeart/2005/8/layout/default"/>
    <dgm:cxn modelId="{DB4D7079-7425-48C9-AE20-5A799D725506}" srcId="{F40106A7-3D16-4B44-9E3B-7F414C09B121}" destId="{DA12EEE8-817D-4D62-8A66-9646DA0D0FF6}" srcOrd="6" destOrd="0" parTransId="{46D82724-E904-4DB7-877E-5240985C2582}" sibTransId="{F4C1DAA8-4AC3-4B11-99BA-B589455ADB01}"/>
    <dgm:cxn modelId="{39D9AF7B-8F0B-4E3D-96EA-945BAC3D64A8}" srcId="{F40106A7-3D16-4B44-9E3B-7F414C09B121}" destId="{AC65D491-B873-4FED-B7CE-B41C72DFCEAC}" srcOrd="10" destOrd="0" parTransId="{A335C4C5-5ACD-4021-BDD9-C2DC7E968282}" sibTransId="{0A47E8A1-E337-43C2-9835-E536B8B698B1}"/>
    <dgm:cxn modelId="{45977692-B067-4980-BA92-8213FDBD89CE}" type="presOf" srcId="{DA12EEE8-817D-4D62-8A66-9646DA0D0FF6}" destId="{8618999B-E99E-4A58-8996-B1E998E8BFE7}" srcOrd="0" destOrd="0" presId="urn:microsoft.com/office/officeart/2005/8/layout/default"/>
    <dgm:cxn modelId="{BB16F6AD-5754-46C7-B12D-6F113EFD18AC}" type="presOf" srcId="{97814812-2D3D-4647-B580-3D4CBA894D0B}" destId="{67729ADA-A242-4724-A327-20B35C5B8D69}" srcOrd="0" destOrd="0" presId="urn:microsoft.com/office/officeart/2005/8/layout/default"/>
    <dgm:cxn modelId="{0E6138B4-53EF-443F-869D-A4E718BE2F59}" type="presOf" srcId="{8B564A41-FC30-481C-B331-00BA329163BD}" destId="{FDBC3050-9A4B-4EDE-8110-9D44E643387B}" srcOrd="0" destOrd="0" presId="urn:microsoft.com/office/officeart/2005/8/layout/default"/>
    <dgm:cxn modelId="{A02484B6-DCF5-4285-BCD8-0DE44D3402A8}" type="presOf" srcId="{C18648FE-7E20-4D66-A59E-C2E0427834F4}" destId="{D3AD1208-6CF0-486C-997D-024D85A94C26}" srcOrd="0" destOrd="0" presId="urn:microsoft.com/office/officeart/2005/8/layout/default"/>
    <dgm:cxn modelId="{F0E523BE-B8E7-4A04-81A8-8025CBD2E8E7}" type="presOf" srcId="{6ECCCA66-14E8-483C-AB21-0EDB4DB498A3}" destId="{547CAE45-27ED-48BB-96A3-5F5F6930D3D9}" srcOrd="0" destOrd="0" presId="urn:microsoft.com/office/officeart/2005/8/layout/default"/>
    <dgm:cxn modelId="{E6603EBE-FC54-4BE1-AD93-1D67F84D7402}" srcId="{F40106A7-3D16-4B44-9E3B-7F414C09B121}" destId="{E6F1E83D-E4F4-4363-ADDF-A7CC74C69DE3}" srcOrd="9" destOrd="0" parTransId="{DF2D05F8-8E31-42F6-8C6C-FD6EF4693249}" sibTransId="{0F79BE48-9CB0-412B-B453-E7D79D62A8CB}"/>
    <dgm:cxn modelId="{7D1449BE-309A-472D-9137-A14264E13A42}" srcId="{F40106A7-3D16-4B44-9E3B-7F414C09B121}" destId="{51CDF29B-A030-424B-8BDF-564C0C4052AA}" srcOrd="3" destOrd="0" parTransId="{CD09317F-93E3-4D49-A322-14A579EAE57D}" sibTransId="{066471C6-D93B-4A7D-9862-352CA0399DDD}"/>
    <dgm:cxn modelId="{D2F7BDCB-FD58-4CA9-B887-D10BAAA209E0}" type="presOf" srcId="{CA6C00B4-7CB2-4EFE-85D4-A1F2F20689AB}" destId="{6B3495F3-8B01-4E2B-88ED-D88030F35902}" srcOrd="0" destOrd="0" presId="urn:microsoft.com/office/officeart/2005/8/layout/default"/>
    <dgm:cxn modelId="{89FC7FCE-221F-4178-807A-48A4713CEDEC}" type="presOf" srcId="{FAAE4423-D0F6-4894-880D-F425701581E2}" destId="{946E039D-4047-4F69-8D6C-E094694217EB}" srcOrd="0" destOrd="0" presId="urn:microsoft.com/office/officeart/2005/8/layout/default"/>
    <dgm:cxn modelId="{9A6C82D0-9B66-4EE3-A10C-3DA1E046982C}" type="presOf" srcId="{33807B6D-881B-447F-97DA-B5FAA173B70F}" destId="{CBAC3C77-F2DC-4EF3-AA4E-FD5C0E5AE5B8}" srcOrd="0" destOrd="0" presId="urn:microsoft.com/office/officeart/2005/8/layout/default"/>
    <dgm:cxn modelId="{24DC30D5-907A-4E2B-957D-3B2260FFDCD8}" type="presOf" srcId="{F40106A7-3D16-4B44-9E3B-7F414C09B121}" destId="{BA56EC48-8280-4092-8EAF-A26FAC33DBDD}" srcOrd="0" destOrd="0" presId="urn:microsoft.com/office/officeart/2005/8/layout/default"/>
    <dgm:cxn modelId="{E7354E31-380C-4C98-8B74-B5018645A6DD}" type="presParOf" srcId="{BA56EC48-8280-4092-8EAF-A26FAC33DBDD}" destId="{6B3495F3-8B01-4E2B-88ED-D88030F35902}" srcOrd="0" destOrd="0" presId="urn:microsoft.com/office/officeart/2005/8/layout/default"/>
    <dgm:cxn modelId="{AA155090-491D-4E94-A48F-C8F935DEA265}" type="presParOf" srcId="{BA56EC48-8280-4092-8EAF-A26FAC33DBDD}" destId="{A0ADACCA-D146-4275-AE4D-71B9C31513A8}" srcOrd="1" destOrd="0" presId="urn:microsoft.com/office/officeart/2005/8/layout/default"/>
    <dgm:cxn modelId="{9A2EC4EB-2A86-4D38-8B0B-9CA6B4936D68}" type="presParOf" srcId="{BA56EC48-8280-4092-8EAF-A26FAC33DBDD}" destId="{CBAC3C77-F2DC-4EF3-AA4E-FD5C0E5AE5B8}" srcOrd="2" destOrd="0" presId="urn:microsoft.com/office/officeart/2005/8/layout/default"/>
    <dgm:cxn modelId="{AD1129E4-64E0-4943-8B9C-95658BA11C65}" type="presParOf" srcId="{BA56EC48-8280-4092-8EAF-A26FAC33DBDD}" destId="{A36FBFAD-6AE2-491C-9787-0654D339D1A3}" srcOrd="3" destOrd="0" presId="urn:microsoft.com/office/officeart/2005/8/layout/default"/>
    <dgm:cxn modelId="{C584CCA1-261F-4D0E-A72C-6399AE5DB021}" type="presParOf" srcId="{BA56EC48-8280-4092-8EAF-A26FAC33DBDD}" destId="{D3AD1208-6CF0-486C-997D-024D85A94C26}" srcOrd="4" destOrd="0" presId="urn:microsoft.com/office/officeart/2005/8/layout/default"/>
    <dgm:cxn modelId="{E0BD1969-ACC4-483F-AD21-91726B67088C}" type="presParOf" srcId="{BA56EC48-8280-4092-8EAF-A26FAC33DBDD}" destId="{F5974789-E5C9-4526-9DEE-0C545C47A9D4}" srcOrd="5" destOrd="0" presId="urn:microsoft.com/office/officeart/2005/8/layout/default"/>
    <dgm:cxn modelId="{F5F0CA00-9A60-4C2F-88B1-C9F7B86AD1FA}" type="presParOf" srcId="{BA56EC48-8280-4092-8EAF-A26FAC33DBDD}" destId="{6A731DAB-19BB-4E0D-A8A9-8BD26C2C22AA}" srcOrd="6" destOrd="0" presId="urn:microsoft.com/office/officeart/2005/8/layout/default"/>
    <dgm:cxn modelId="{B17C2311-A602-453D-9E6F-C92313A38303}" type="presParOf" srcId="{BA56EC48-8280-4092-8EAF-A26FAC33DBDD}" destId="{FBE82A67-E762-4D08-96B2-69FD126CFB7B}" srcOrd="7" destOrd="0" presId="urn:microsoft.com/office/officeart/2005/8/layout/default"/>
    <dgm:cxn modelId="{D0380EE7-9FD6-48CF-A1A1-4D75ED32FC4A}" type="presParOf" srcId="{BA56EC48-8280-4092-8EAF-A26FAC33DBDD}" destId="{946E039D-4047-4F69-8D6C-E094694217EB}" srcOrd="8" destOrd="0" presId="urn:microsoft.com/office/officeart/2005/8/layout/default"/>
    <dgm:cxn modelId="{485E5E02-F536-41F3-92AA-AA4ABBED6492}" type="presParOf" srcId="{BA56EC48-8280-4092-8EAF-A26FAC33DBDD}" destId="{ACCE64E4-699E-4AED-8D83-4A9460359C38}" srcOrd="9" destOrd="0" presId="urn:microsoft.com/office/officeart/2005/8/layout/default"/>
    <dgm:cxn modelId="{51EEF1E5-296B-493B-A453-CFFFD2765398}" type="presParOf" srcId="{BA56EC48-8280-4092-8EAF-A26FAC33DBDD}" destId="{67729ADA-A242-4724-A327-20B35C5B8D69}" srcOrd="10" destOrd="0" presId="urn:microsoft.com/office/officeart/2005/8/layout/default"/>
    <dgm:cxn modelId="{AAB487F2-8024-452E-9B84-3E587D53A0D0}" type="presParOf" srcId="{BA56EC48-8280-4092-8EAF-A26FAC33DBDD}" destId="{41D3DAFD-F8E2-4F75-973E-3B0FAED654D8}" srcOrd="11" destOrd="0" presId="urn:microsoft.com/office/officeart/2005/8/layout/default"/>
    <dgm:cxn modelId="{07F81123-7BA8-4A08-B82F-210890BB72A1}" type="presParOf" srcId="{BA56EC48-8280-4092-8EAF-A26FAC33DBDD}" destId="{8618999B-E99E-4A58-8996-B1E998E8BFE7}" srcOrd="12" destOrd="0" presId="urn:microsoft.com/office/officeart/2005/8/layout/default"/>
    <dgm:cxn modelId="{FC6F56B3-C29F-40C3-A040-548440FBE57D}" type="presParOf" srcId="{BA56EC48-8280-4092-8EAF-A26FAC33DBDD}" destId="{9B2234B1-1D09-402D-B053-0750AAF0A79C}" srcOrd="13" destOrd="0" presId="urn:microsoft.com/office/officeart/2005/8/layout/default"/>
    <dgm:cxn modelId="{2D7D70AA-3FD8-47C3-870F-D6717B03148D}" type="presParOf" srcId="{BA56EC48-8280-4092-8EAF-A26FAC33DBDD}" destId="{FDBC3050-9A4B-4EDE-8110-9D44E643387B}" srcOrd="14" destOrd="0" presId="urn:microsoft.com/office/officeart/2005/8/layout/default"/>
    <dgm:cxn modelId="{BAB69D86-0B0F-4582-8BD6-E8958322F582}" type="presParOf" srcId="{BA56EC48-8280-4092-8EAF-A26FAC33DBDD}" destId="{91A7EA0C-8DC3-4D83-BF29-7417B2AF2B59}" srcOrd="15" destOrd="0" presId="urn:microsoft.com/office/officeart/2005/8/layout/default"/>
    <dgm:cxn modelId="{E52EF4B3-1815-49A3-96B6-B4BD02779D49}" type="presParOf" srcId="{BA56EC48-8280-4092-8EAF-A26FAC33DBDD}" destId="{547CAE45-27ED-48BB-96A3-5F5F6930D3D9}" srcOrd="16" destOrd="0" presId="urn:microsoft.com/office/officeart/2005/8/layout/default"/>
    <dgm:cxn modelId="{2436CDAF-A35E-4838-BD80-C2ED5087C733}" type="presParOf" srcId="{BA56EC48-8280-4092-8EAF-A26FAC33DBDD}" destId="{FB583AFA-9AF1-4D5A-93B0-33529984296A}" srcOrd="17" destOrd="0" presId="urn:microsoft.com/office/officeart/2005/8/layout/default"/>
    <dgm:cxn modelId="{86A43F8E-A524-4C9F-B599-D34DDFB40E0F}" type="presParOf" srcId="{BA56EC48-8280-4092-8EAF-A26FAC33DBDD}" destId="{F97A920D-1F18-4C87-A382-80611FB3533B}" srcOrd="18" destOrd="0" presId="urn:microsoft.com/office/officeart/2005/8/layout/default"/>
    <dgm:cxn modelId="{656ACA56-DDBB-41AF-8685-77803D46164E}" type="presParOf" srcId="{BA56EC48-8280-4092-8EAF-A26FAC33DBDD}" destId="{A6C90F6B-39CB-42AA-89C2-0CA230C54CFC}" srcOrd="19" destOrd="0" presId="urn:microsoft.com/office/officeart/2005/8/layout/default"/>
    <dgm:cxn modelId="{CF667750-CEF0-4C91-A9D2-8D0D75CDA6B6}" type="presParOf" srcId="{BA56EC48-8280-4092-8EAF-A26FAC33DBDD}" destId="{0DEA4CB7-217D-44FE-A23D-222C98D7D27A}" srcOrd="2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F95750-0253-4A87-94E9-128BC31A0019}" type="doc">
      <dgm:prSet loTypeId="urn:microsoft.com/office/officeart/2005/8/layout/vList2" loCatId="list" qsTypeId="urn:microsoft.com/office/officeart/2005/8/quickstyle/3d5" qsCatId="3D" csTypeId="urn:microsoft.com/office/officeart/2005/8/colors/accent1_2" csCatId="accent1" phldr="1"/>
      <dgm:spPr>
        <a:scene3d>
          <a:camera prst="isometricOffAxis2Left" zoom="95000">
            <a:rot lat="600000" lon="1200000" rev="0"/>
          </a:camera>
          <a:lightRig rig="flat" dir="t"/>
        </a:scene3d>
      </dgm:spPr>
      <dgm:t>
        <a:bodyPr/>
        <a:lstStyle/>
        <a:p>
          <a:endParaRPr lang="en-US"/>
        </a:p>
      </dgm:t>
    </dgm:pt>
    <dgm:pt modelId="{4FBEB865-4ACA-4B4F-A2DC-B1C184A5A37E}">
      <dgm:prSet phldrT="[Text]" custT="1"/>
      <dgm:spPr/>
      <dgm:t>
        <a:bodyPr/>
        <a:lstStyle/>
        <a:p>
          <a:pPr algn="ctr"/>
          <a:r>
            <a:rPr lang="en-US" sz="2400" dirty="0"/>
            <a:t>Interoperability</a:t>
          </a:r>
        </a:p>
      </dgm:t>
    </dgm:pt>
    <dgm:pt modelId="{56D9E535-8F70-43C2-8A4D-EE50D480DC2D}" type="parTrans" cxnId="{DFD91258-96C1-4854-B94C-9FA201B1095A}">
      <dgm:prSet/>
      <dgm:spPr/>
      <dgm:t>
        <a:bodyPr/>
        <a:lstStyle/>
        <a:p>
          <a:pPr algn="ctr"/>
          <a:endParaRPr lang="en-US" sz="1600"/>
        </a:p>
      </dgm:t>
    </dgm:pt>
    <dgm:pt modelId="{4BB9CD0F-F47F-4B7B-B73B-F943BC53F25A}" type="sibTrans" cxnId="{DFD91258-96C1-4854-B94C-9FA201B1095A}">
      <dgm:prSet/>
      <dgm:spPr/>
      <dgm:t>
        <a:bodyPr/>
        <a:lstStyle/>
        <a:p>
          <a:pPr algn="ctr"/>
          <a:endParaRPr lang="en-US" sz="1600"/>
        </a:p>
      </dgm:t>
    </dgm:pt>
    <dgm:pt modelId="{662C5252-36DF-4247-8304-B437112471A2}">
      <dgm:prSet phldrT="[Text]" custT="1"/>
      <dgm:spPr/>
      <dgm:t>
        <a:bodyPr/>
        <a:lstStyle/>
        <a:p>
          <a:pPr algn="ctr"/>
          <a:r>
            <a:rPr lang="en-US" sz="2400" dirty="0"/>
            <a:t>Voice Calls</a:t>
          </a:r>
        </a:p>
      </dgm:t>
    </dgm:pt>
    <dgm:pt modelId="{15A37999-9A11-4D64-8796-30F270105EAA}" type="parTrans" cxnId="{6FEC4F1B-91BB-4601-BF8B-E2C070862D85}">
      <dgm:prSet/>
      <dgm:spPr/>
      <dgm:t>
        <a:bodyPr/>
        <a:lstStyle/>
        <a:p>
          <a:pPr algn="ctr"/>
          <a:endParaRPr lang="en-US"/>
        </a:p>
      </dgm:t>
    </dgm:pt>
    <dgm:pt modelId="{4D00D4F1-78FE-43F9-AAAB-64F0DA4FA061}" type="sibTrans" cxnId="{6FEC4F1B-91BB-4601-BF8B-E2C070862D85}">
      <dgm:prSet/>
      <dgm:spPr/>
      <dgm:t>
        <a:bodyPr/>
        <a:lstStyle/>
        <a:p>
          <a:pPr algn="ctr"/>
          <a:endParaRPr lang="en-US"/>
        </a:p>
      </dgm:t>
    </dgm:pt>
    <dgm:pt modelId="{E8FEF1E6-FD86-43EB-A6C3-A21FBA83A244}">
      <dgm:prSet phldrT="[Text]" custT="1"/>
      <dgm:spPr/>
      <dgm:t>
        <a:bodyPr/>
        <a:lstStyle/>
        <a:p>
          <a:pPr algn="ctr"/>
          <a:r>
            <a:rPr lang="en-US" sz="2400" dirty="0"/>
            <a:t>The Control Channels</a:t>
          </a:r>
        </a:p>
      </dgm:t>
    </dgm:pt>
    <dgm:pt modelId="{825840F0-64B0-4378-B26C-F8DFE86E320C}" type="parTrans" cxnId="{3EEED1D9-1B47-418B-B3A7-A7846A67792C}">
      <dgm:prSet/>
      <dgm:spPr/>
      <dgm:t>
        <a:bodyPr/>
        <a:lstStyle/>
        <a:p>
          <a:pPr algn="ctr"/>
          <a:endParaRPr lang="en-US"/>
        </a:p>
      </dgm:t>
    </dgm:pt>
    <dgm:pt modelId="{1D62281B-5452-4722-949F-290EE7AD9CCB}" type="sibTrans" cxnId="{3EEED1D9-1B47-418B-B3A7-A7846A67792C}">
      <dgm:prSet/>
      <dgm:spPr/>
      <dgm:t>
        <a:bodyPr/>
        <a:lstStyle/>
        <a:p>
          <a:pPr algn="ctr"/>
          <a:endParaRPr lang="en-US"/>
        </a:p>
      </dgm:t>
    </dgm:pt>
    <dgm:pt modelId="{0EBFD00E-5707-4BFB-B0A1-9687BF3A8E94}">
      <dgm:prSet phldrT="[Text]" custT="1"/>
      <dgm:spPr/>
      <dgm:t>
        <a:bodyPr/>
        <a:lstStyle/>
        <a:p>
          <a:pPr algn="ctr"/>
          <a:r>
            <a:rPr lang="en-US" sz="2400" dirty="0"/>
            <a:t>Voice Mailboxes</a:t>
          </a:r>
        </a:p>
      </dgm:t>
    </dgm:pt>
    <dgm:pt modelId="{4E9B35A8-C127-470B-A3C3-46CB0081F2F9}" type="parTrans" cxnId="{62661230-B191-4D76-85E7-2E455DDFF889}">
      <dgm:prSet/>
      <dgm:spPr/>
      <dgm:t>
        <a:bodyPr/>
        <a:lstStyle/>
        <a:p>
          <a:pPr algn="ctr"/>
          <a:endParaRPr lang="en-US"/>
        </a:p>
      </dgm:t>
    </dgm:pt>
    <dgm:pt modelId="{BCBCD40E-6E5B-4C90-9F57-3C0ECA2E26D0}" type="sibTrans" cxnId="{62661230-B191-4D76-85E7-2E455DDFF889}">
      <dgm:prSet/>
      <dgm:spPr/>
      <dgm:t>
        <a:bodyPr/>
        <a:lstStyle/>
        <a:p>
          <a:pPr algn="ctr"/>
          <a:endParaRPr lang="en-US"/>
        </a:p>
      </dgm:t>
    </dgm:pt>
    <dgm:pt modelId="{F6CB911C-C52B-4149-83A9-ACF98E8BB511}">
      <dgm:prSet phldrT="[Text]" custT="1"/>
      <dgm:spPr/>
      <dgm:t>
        <a:bodyPr/>
        <a:lstStyle/>
        <a:p>
          <a:pPr algn="ctr"/>
          <a:r>
            <a:rPr lang="en-US" sz="2400" dirty="0"/>
            <a:t>Short Message Service (SMS)</a:t>
          </a:r>
        </a:p>
      </dgm:t>
    </dgm:pt>
    <dgm:pt modelId="{C05381E8-E4E7-4E91-AA81-DA58CBAA27FE}" type="parTrans" cxnId="{DCE274A9-C02D-4AD3-A3D8-31731B9781CE}">
      <dgm:prSet/>
      <dgm:spPr/>
      <dgm:t>
        <a:bodyPr/>
        <a:lstStyle/>
        <a:p>
          <a:pPr algn="ctr"/>
          <a:endParaRPr lang="en-US"/>
        </a:p>
      </dgm:t>
    </dgm:pt>
    <dgm:pt modelId="{8C014739-3E3B-464F-8205-F9FDDEECB958}" type="sibTrans" cxnId="{DCE274A9-C02D-4AD3-A3D8-31731B9781CE}">
      <dgm:prSet/>
      <dgm:spPr/>
      <dgm:t>
        <a:bodyPr/>
        <a:lstStyle/>
        <a:p>
          <a:pPr algn="ctr"/>
          <a:endParaRPr lang="en-US"/>
        </a:p>
      </dgm:t>
    </dgm:pt>
    <dgm:pt modelId="{5094D769-311F-4B17-90FD-811502E65336}" type="pres">
      <dgm:prSet presAssocID="{40F95750-0253-4A87-94E9-128BC31A0019}" presName="linear" presStyleCnt="0">
        <dgm:presLayoutVars>
          <dgm:animLvl val="lvl"/>
          <dgm:resizeHandles val="exact"/>
        </dgm:presLayoutVars>
      </dgm:prSet>
      <dgm:spPr/>
    </dgm:pt>
    <dgm:pt modelId="{555001C4-745B-4D61-A5FF-4A7A69A972F5}" type="pres">
      <dgm:prSet presAssocID="{4FBEB865-4ACA-4B4F-A2DC-B1C184A5A37E}" presName="parentText" presStyleLbl="node1" presStyleIdx="0" presStyleCnt="5">
        <dgm:presLayoutVars>
          <dgm:chMax val="0"/>
          <dgm:bulletEnabled val="1"/>
        </dgm:presLayoutVars>
      </dgm:prSet>
      <dgm:spPr/>
    </dgm:pt>
    <dgm:pt modelId="{2823C8F2-D2D2-4C11-9A75-82A7E4346D44}" type="pres">
      <dgm:prSet presAssocID="{4BB9CD0F-F47F-4B7B-B73B-F943BC53F25A}" presName="spacer" presStyleCnt="0"/>
      <dgm:spPr/>
    </dgm:pt>
    <dgm:pt modelId="{6FDD25F5-AC58-47D5-9B13-F90BA10DA726}" type="pres">
      <dgm:prSet presAssocID="{662C5252-36DF-4247-8304-B437112471A2}" presName="parentText" presStyleLbl="node1" presStyleIdx="1" presStyleCnt="5">
        <dgm:presLayoutVars>
          <dgm:chMax val="0"/>
          <dgm:bulletEnabled val="1"/>
        </dgm:presLayoutVars>
      </dgm:prSet>
      <dgm:spPr/>
    </dgm:pt>
    <dgm:pt modelId="{2D339EEB-6296-4465-8092-513BF2EF012A}" type="pres">
      <dgm:prSet presAssocID="{4D00D4F1-78FE-43F9-AAAB-64F0DA4FA061}" presName="spacer" presStyleCnt="0"/>
      <dgm:spPr/>
    </dgm:pt>
    <dgm:pt modelId="{84ACA4CA-1480-45CE-BFCC-325531F61B71}" type="pres">
      <dgm:prSet presAssocID="{E8FEF1E6-FD86-43EB-A6C3-A21FBA83A244}" presName="parentText" presStyleLbl="node1" presStyleIdx="2" presStyleCnt="5">
        <dgm:presLayoutVars>
          <dgm:chMax val="0"/>
          <dgm:bulletEnabled val="1"/>
        </dgm:presLayoutVars>
      </dgm:prSet>
      <dgm:spPr/>
    </dgm:pt>
    <dgm:pt modelId="{DE78E6F2-A579-4C83-BE00-C65974677ECD}" type="pres">
      <dgm:prSet presAssocID="{1D62281B-5452-4722-949F-290EE7AD9CCB}" presName="spacer" presStyleCnt="0"/>
      <dgm:spPr/>
    </dgm:pt>
    <dgm:pt modelId="{B7498A31-3E2F-477E-831D-01927E928314}" type="pres">
      <dgm:prSet presAssocID="{0EBFD00E-5707-4BFB-B0A1-9687BF3A8E94}" presName="parentText" presStyleLbl="node1" presStyleIdx="3" presStyleCnt="5">
        <dgm:presLayoutVars>
          <dgm:chMax val="0"/>
          <dgm:bulletEnabled val="1"/>
        </dgm:presLayoutVars>
      </dgm:prSet>
      <dgm:spPr/>
    </dgm:pt>
    <dgm:pt modelId="{3682FE8A-8B2C-4B18-A3C8-BF172007B28D}" type="pres">
      <dgm:prSet presAssocID="{BCBCD40E-6E5B-4C90-9F57-3C0ECA2E26D0}" presName="spacer" presStyleCnt="0"/>
      <dgm:spPr/>
    </dgm:pt>
    <dgm:pt modelId="{37DDA084-E521-4BDA-BD2E-146890CC9751}" type="pres">
      <dgm:prSet presAssocID="{F6CB911C-C52B-4149-83A9-ACF98E8BB511}" presName="parentText" presStyleLbl="node1" presStyleIdx="4" presStyleCnt="5">
        <dgm:presLayoutVars>
          <dgm:chMax val="0"/>
          <dgm:bulletEnabled val="1"/>
        </dgm:presLayoutVars>
      </dgm:prSet>
      <dgm:spPr/>
    </dgm:pt>
  </dgm:ptLst>
  <dgm:cxnLst>
    <dgm:cxn modelId="{6FEC4F1B-91BB-4601-BF8B-E2C070862D85}" srcId="{40F95750-0253-4A87-94E9-128BC31A0019}" destId="{662C5252-36DF-4247-8304-B437112471A2}" srcOrd="1" destOrd="0" parTransId="{15A37999-9A11-4D64-8796-30F270105EAA}" sibTransId="{4D00D4F1-78FE-43F9-AAAB-64F0DA4FA061}"/>
    <dgm:cxn modelId="{62661230-B191-4D76-85E7-2E455DDFF889}" srcId="{40F95750-0253-4A87-94E9-128BC31A0019}" destId="{0EBFD00E-5707-4BFB-B0A1-9687BF3A8E94}" srcOrd="3" destOrd="0" parTransId="{4E9B35A8-C127-470B-A3C3-46CB0081F2F9}" sibTransId="{BCBCD40E-6E5B-4C90-9F57-3C0ECA2E26D0}"/>
    <dgm:cxn modelId="{93B8AF3D-E22E-416A-A061-75A0BB83CC73}" type="presOf" srcId="{40F95750-0253-4A87-94E9-128BC31A0019}" destId="{5094D769-311F-4B17-90FD-811502E65336}" srcOrd="0" destOrd="0" presId="urn:microsoft.com/office/officeart/2005/8/layout/vList2"/>
    <dgm:cxn modelId="{A3BF1547-5903-4563-9A23-19F86FA79190}" type="presOf" srcId="{F6CB911C-C52B-4149-83A9-ACF98E8BB511}" destId="{37DDA084-E521-4BDA-BD2E-146890CC9751}" srcOrd="0" destOrd="0" presId="urn:microsoft.com/office/officeart/2005/8/layout/vList2"/>
    <dgm:cxn modelId="{DFD91258-96C1-4854-B94C-9FA201B1095A}" srcId="{40F95750-0253-4A87-94E9-128BC31A0019}" destId="{4FBEB865-4ACA-4B4F-A2DC-B1C184A5A37E}" srcOrd="0" destOrd="0" parTransId="{56D9E535-8F70-43C2-8A4D-EE50D480DC2D}" sibTransId="{4BB9CD0F-F47F-4B7B-B73B-F943BC53F25A}"/>
    <dgm:cxn modelId="{B188758C-7A9C-4077-AA32-D80E9CFB3A79}" type="presOf" srcId="{0EBFD00E-5707-4BFB-B0A1-9687BF3A8E94}" destId="{B7498A31-3E2F-477E-831D-01927E928314}" srcOrd="0" destOrd="0" presId="urn:microsoft.com/office/officeart/2005/8/layout/vList2"/>
    <dgm:cxn modelId="{DCE274A9-C02D-4AD3-A3D8-31731B9781CE}" srcId="{40F95750-0253-4A87-94E9-128BC31A0019}" destId="{F6CB911C-C52B-4149-83A9-ACF98E8BB511}" srcOrd="4" destOrd="0" parTransId="{C05381E8-E4E7-4E91-AA81-DA58CBAA27FE}" sibTransId="{8C014739-3E3B-464F-8205-F9FDDEECB958}"/>
    <dgm:cxn modelId="{70FD65B7-6E8C-49B0-BFBE-052DF28FD726}" type="presOf" srcId="{662C5252-36DF-4247-8304-B437112471A2}" destId="{6FDD25F5-AC58-47D5-9B13-F90BA10DA726}" srcOrd="0" destOrd="0" presId="urn:microsoft.com/office/officeart/2005/8/layout/vList2"/>
    <dgm:cxn modelId="{CB8741C3-718B-45BD-AFF8-06B6983A138A}" type="presOf" srcId="{4FBEB865-4ACA-4B4F-A2DC-B1C184A5A37E}" destId="{555001C4-745B-4D61-A5FF-4A7A69A972F5}" srcOrd="0" destOrd="0" presId="urn:microsoft.com/office/officeart/2005/8/layout/vList2"/>
    <dgm:cxn modelId="{9A60D8CC-9EC3-4818-8A1E-80C7ADF90555}" type="presOf" srcId="{E8FEF1E6-FD86-43EB-A6C3-A21FBA83A244}" destId="{84ACA4CA-1480-45CE-BFCC-325531F61B71}" srcOrd="0" destOrd="0" presId="urn:microsoft.com/office/officeart/2005/8/layout/vList2"/>
    <dgm:cxn modelId="{3EEED1D9-1B47-418B-B3A7-A7846A67792C}" srcId="{40F95750-0253-4A87-94E9-128BC31A0019}" destId="{E8FEF1E6-FD86-43EB-A6C3-A21FBA83A244}" srcOrd="2" destOrd="0" parTransId="{825840F0-64B0-4378-B26C-F8DFE86E320C}" sibTransId="{1D62281B-5452-4722-949F-290EE7AD9CCB}"/>
    <dgm:cxn modelId="{1311B855-2C64-4EDF-961C-F027172D416F}" type="presParOf" srcId="{5094D769-311F-4B17-90FD-811502E65336}" destId="{555001C4-745B-4D61-A5FF-4A7A69A972F5}" srcOrd="0" destOrd="0" presId="urn:microsoft.com/office/officeart/2005/8/layout/vList2"/>
    <dgm:cxn modelId="{AD9A4EC0-A12E-40D1-B063-40073AA948A6}" type="presParOf" srcId="{5094D769-311F-4B17-90FD-811502E65336}" destId="{2823C8F2-D2D2-4C11-9A75-82A7E4346D44}" srcOrd="1" destOrd="0" presId="urn:microsoft.com/office/officeart/2005/8/layout/vList2"/>
    <dgm:cxn modelId="{2BC8E18F-2B9B-44DC-9A35-54375576A94A}" type="presParOf" srcId="{5094D769-311F-4B17-90FD-811502E65336}" destId="{6FDD25F5-AC58-47D5-9B13-F90BA10DA726}" srcOrd="2" destOrd="0" presId="urn:microsoft.com/office/officeart/2005/8/layout/vList2"/>
    <dgm:cxn modelId="{69AA9B65-5A26-4B62-B6BE-B19E4E6D7DA7}" type="presParOf" srcId="{5094D769-311F-4B17-90FD-811502E65336}" destId="{2D339EEB-6296-4465-8092-513BF2EF012A}" srcOrd="3" destOrd="0" presId="urn:microsoft.com/office/officeart/2005/8/layout/vList2"/>
    <dgm:cxn modelId="{AF494110-91D9-4C01-8F63-EBD94CA67F08}" type="presParOf" srcId="{5094D769-311F-4B17-90FD-811502E65336}" destId="{84ACA4CA-1480-45CE-BFCC-325531F61B71}" srcOrd="4" destOrd="0" presId="urn:microsoft.com/office/officeart/2005/8/layout/vList2"/>
    <dgm:cxn modelId="{30A29141-45F5-4B3E-AB46-1D5BBEB8372C}" type="presParOf" srcId="{5094D769-311F-4B17-90FD-811502E65336}" destId="{DE78E6F2-A579-4C83-BE00-C65974677ECD}" srcOrd="5" destOrd="0" presId="urn:microsoft.com/office/officeart/2005/8/layout/vList2"/>
    <dgm:cxn modelId="{1E18A1AB-A583-48C9-BD6D-ABF728EBE521}" type="presParOf" srcId="{5094D769-311F-4B17-90FD-811502E65336}" destId="{B7498A31-3E2F-477E-831D-01927E928314}" srcOrd="6" destOrd="0" presId="urn:microsoft.com/office/officeart/2005/8/layout/vList2"/>
    <dgm:cxn modelId="{FF8919FE-79D6-44AE-90C8-07890F7A3614}" type="presParOf" srcId="{5094D769-311F-4B17-90FD-811502E65336}" destId="{3682FE8A-8B2C-4B18-A3C8-BF172007B28D}" srcOrd="7" destOrd="0" presId="urn:microsoft.com/office/officeart/2005/8/layout/vList2"/>
    <dgm:cxn modelId="{1C1C33F5-F0E3-4130-9512-5B4E5E732F41}" type="presParOf" srcId="{5094D769-311F-4B17-90FD-811502E65336}" destId="{37DDA084-E521-4BDA-BD2E-146890CC975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40F95750-0253-4A87-94E9-128BC31A0019}"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4FBEB865-4ACA-4B4F-A2DC-B1C184A5A37E}">
      <dgm:prSet phldrT="[Text]" custT="1"/>
      <dgm:spPr/>
      <dgm:t>
        <a:bodyPr/>
        <a:lstStyle/>
        <a:p>
          <a:pPr algn="l"/>
          <a:r>
            <a:rPr lang="en-US" sz="2400" dirty="0"/>
            <a:t>Hacking Mobile Voicemail</a:t>
          </a:r>
        </a:p>
      </dgm:t>
    </dgm:pt>
    <dgm:pt modelId="{56D9E535-8F70-43C2-8A4D-EE50D480DC2D}" type="parTrans" cxnId="{DFD91258-96C1-4854-B94C-9FA201B1095A}">
      <dgm:prSet/>
      <dgm:spPr/>
      <dgm:t>
        <a:bodyPr/>
        <a:lstStyle/>
        <a:p>
          <a:pPr algn="l"/>
          <a:endParaRPr lang="en-US" sz="1600"/>
        </a:p>
      </dgm:t>
    </dgm:pt>
    <dgm:pt modelId="{4BB9CD0F-F47F-4B7B-B73B-F943BC53F25A}" type="sibTrans" cxnId="{DFD91258-96C1-4854-B94C-9FA201B1095A}">
      <dgm:prSet/>
      <dgm:spPr/>
      <dgm:t>
        <a:bodyPr/>
        <a:lstStyle/>
        <a:p>
          <a:pPr algn="l"/>
          <a:endParaRPr lang="en-US" sz="1600"/>
        </a:p>
      </dgm:t>
    </dgm:pt>
    <dgm:pt modelId="{662C5252-36DF-4247-8304-B437112471A2}">
      <dgm:prSet phldrT="[Text]" custT="1"/>
      <dgm:spPr/>
      <dgm:t>
        <a:bodyPr/>
        <a:lstStyle/>
        <a:p>
          <a:pPr algn="l"/>
          <a:r>
            <a:rPr lang="en-US" sz="2400" dirty="0"/>
            <a:t>Rogue Mobile Devices</a:t>
          </a:r>
        </a:p>
      </dgm:t>
    </dgm:pt>
    <dgm:pt modelId="{15A37999-9A11-4D64-8796-30F270105EAA}" type="parTrans" cxnId="{6FEC4F1B-91BB-4601-BF8B-E2C070862D85}">
      <dgm:prSet/>
      <dgm:spPr/>
      <dgm:t>
        <a:bodyPr/>
        <a:lstStyle/>
        <a:p>
          <a:pPr algn="l"/>
          <a:endParaRPr lang="en-US"/>
        </a:p>
      </dgm:t>
    </dgm:pt>
    <dgm:pt modelId="{4D00D4F1-78FE-43F9-AAAB-64F0DA4FA061}" type="sibTrans" cxnId="{6FEC4F1B-91BB-4601-BF8B-E2C070862D85}">
      <dgm:prSet/>
      <dgm:spPr/>
      <dgm:t>
        <a:bodyPr/>
        <a:lstStyle/>
        <a:p>
          <a:pPr algn="l"/>
          <a:endParaRPr lang="en-US"/>
        </a:p>
      </dgm:t>
    </dgm:pt>
    <dgm:pt modelId="{E8FEF1E6-FD86-43EB-A6C3-A21FBA83A244}">
      <dgm:prSet phldrT="[Text]" custT="1"/>
      <dgm:spPr/>
      <dgm:t>
        <a:bodyPr/>
        <a:lstStyle/>
        <a:p>
          <a:pPr algn="l"/>
          <a:r>
            <a:rPr lang="en-US" sz="2400" dirty="0"/>
            <a:t>Rogue Femtocell Attacks</a:t>
          </a:r>
        </a:p>
      </dgm:t>
    </dgm:pt>
    <dgm:pt modelId="{825840F0-64B0-4378-B26C-F8DFE86E320C}" type="parTrans" cxnId="{3EEED1D9-1B47-418B-B3A7-A7846A67792C}">
      <dgm:prSet/>
      <dgm:spPr/>
      <dgm:t>
        <a:bodyPr/>
        <a:lstStyle/>
        <a:p>
          <a:pPr algn="l"/>
          <a:endParaRPr lang="en-US"/>
        </a:p>
      </dgm:t>
    </dgm:pt>
    <dgm:pt modelId="{1D62281B-5452-4722-949F-290EE7AD9CCB}" type="sibTrans" cxnId="{3EEED1D9-1B47-418B-B3A7-A7846A67792C}">
      <dgm:prSet/>
      <dgm:spPr/>
      <dgm:t>
        <a:bodyPr/>
        <a:lstStyle/>
        <a:p>
          <a:pPr algn="l"/>
          <a:endParaRPr lang="en-US"/>
        </a:p>
      </dgm:t>
    </dgm:pt>
    <dgm:pt modelId="{03D1F466-5E70-41D5-AD53-7193CCAE5E9D}">
      <dgm:prSet phldrT="[Text]" custT="1"/>
      <dgm:spPr/>
      <dgm:t>
        <a:bodyPr/>
        <a:lstStyle/>
        <a:p>
          <a:pPr algn="l"/>
          <a:r>
            <a:rPr lang="en-US" sz="2400" dirty="0"/>
            <a:t>Set a complex voicemail password</a:t>
          </a:r>
        </a:p>
      </dgm:t>
    </dgm:pt>
    <dgm:pt modelId="{1D949273-F57C-45A5-B969-CFC58589FE96}" type="parTrans" cxnId="{57EB2842-42C4-4DB1-B463-6A4BBA69B061}">
      <dgm:prSet/>
      <dgm:spPr/>
      <dgm:t>
        <a:bodyPr/>
        <a:lstStyle/>
        <a:p>
          <a:pPr algn="l"/>
          <a:endParaRPr lang="en-US"/>
        </a:p>
      </dgm:t>
    </dgm:pt>
    <dgm:pt modelId="{A7F33009-FC83-4F9D-A2AE-AA118EE63686}" type="sibTrans" cxnId="{57EB2842-42C4-4DB1-B463-6A4BBA69B061}">
      <dgm:prSet/>
      <dgm:spPr/>
      <dgm:t>
        <a:bodyPr/>
        <a:lstStyle/>
        <a:p>
          <a:pPr algn="l"/>
          <a:endParaRPr lang="en-US"/>
        </a:p>
      </dgm:t>
    </dgm:pt>
    <dgm:pt modelId="{7471A66A-F70B-45F8-AA8C-6D6357FAFDA2}">
      <dgm:prSet phldrT="[Text]" custT="1"/>
      <dgm:spPr/>
      <dgm:t>
        <a:bodyPr/>
        <a:lstStyle/>
        <a:p>
          <a:pPr algn="l"/>
          <a:r>
            <a:rPr lang="en-US" sz="2400" dirty="0"/>
            <a:t>Configure access so that entering the password is required in all cases</a:t>
          </a:r>
        </a:p>
      </dgm:t>
    </dgm:pt>
    <dgm:pt modelId="{C7E07855-4F1D-4633-8990-50D65177E0D0}" type="parTrans" cxnId="{9C4D2CBE-384F-4751-B572-0721078C5548}">
      <dgm:prSet/>
      <dgm:spPr/>
      <dgm:t>
        <a:bodyPr/>
        <a:lstStyle/>
        <a:p>
          <a:pPr algn="l"/>
          <a:endParaRPr lang="en-US"/>
        </a:p>
      </dgm:t>
    </dgm:pt>
    <dgm:pt modelId="{336CBBB0-A0AB-4814-ADC8-FCD09898B4C7}" type="sibTrans" cxnId="{9C4D2CBE-384F-4751-B572-0721078C5548}">
      <dgm:prSet/>
      <dgm:spPr/>
      <dgm:t>
        <a:bodyPr/>
        <a:lstStyle/>
        <a:p>
          <a:pPr algn="l"/>
          <a:endParaRPr lang="en-US"/>
        </a:p>
      </dgm:t>
    </dgm:pt>
    <dgm:pt modelId="{0E8AAF52-67B7-4572-94D4-9190D755E04C}">
      <dgm:prSet phldrT="[Text]" custT="1"/>
      <dgm:spPr/>
      <dgm:t>
        <a:bodyPr/>
        <a:lstStyle/>
        <a:p>
          <a:pPr algn="l"/>
          <a:r>
            <a:rPr lang="en-US" sz="2400" dirty="0"/>
            <a:t>Need to develop a dependable, open, and correct method of mutual authentication between the mobile stations and mobile networks, replacing one-way trust</a:t>
          </a:r>
        </a:p>
      </dgm:t>
    </dgm:pt>
    <dgm:pt modelId="{CF39D938-9A85-4090-9482-BBE36EA7CF4D}" type="parTrans" cxnId="{C7C98B02-B346-406F-BC76-C63A7D1F3E97}">
      <dgm:prSet/>
      <dgm:spPr/>
      <dgm:t>
        <a:bodyPr/>
        <a:lstStyle/>
        <a:p>
          <a:endParaRPr lang="en-US"/>
        </a:p>
      </dgm:t>
    </dgm:pt>
    <dgm:pt modelId="{D2D52B53-05F7-4560-AD77-1BCFDF3F12A3}" type="sibTrans" cxnId="{C7C98B02-B346-406F-BC76-C63A7D1F3E97}">
      <dgm:prSet/>
      <dgm:spPr/>
      <dgm:t>
        <a:bodyPr/>
        <a:lstStyle/>
        <a:p>
          <a:endParaRPr lang="en-US"/>
        </a:p>
      </dgm:t>
    </dgm:pt>
    <dgm:pt modelId="{7495249C-4ECC-4DA6-B208-AA952BB1AA11}">
      <dgm:prSet phldrT="[Text]" custT="1"/>
      <dgm:spPr/>
      <dgm:t>
        <a:bodyPr/>
        <a:lstStyle/>
        <a:p>
          <a:pPr algn="l"/>
          <a:r>
            <a:rPr lang="en-US" sz="2400" dirty="0"/>
            <a:t>Rogue Base Stations</a:t>
          </a:r>
        </a:p>
      </dgm:t>
    </dgm:pt>
    <dgm:pt modelId="{87D767C5-1FF6-4045-8BC6-D369C9327074}" type="parTrans" cxnId="{CCCDB5D8-54F9-4FBB-9CD8-F3CC42986622}">
      <dgm:prSet/>
      <dgm:spPr/>
      <dgm:t>
        <a:bodyPr/>
        <a:lstStyle/>
        <a:p>
          <a:endParaRPr lang="en-US"/>
        </a:p>
      </dgm:t>
    </dgm:pt>
    <dgm:pt modelId="{51736A5E-EED9-4FA3-BD5F-8DB7E6CDFB4C}" type="sibTrans" cxnId="{CCCDB5D8-54F9-4FBB-9CD8-F3CC42986622}">
      <dgm:prSet/>
      <dgm:spPr/>
      <dgm:t>
        <a:bodyPr/>
        <a:lstStyle/>
        <a:p>
          <a:endParaRPr lang="en-US"/>
        </a:p>
      </dgm:t>
    </dgm:pt>
    <dgm:pt modelId="{5094D769-311F-4B17-90FD-811502E65336}" type="pres">
      <dgm:prSet presAssocID="{40F95750-0253-4A87-94E9-128BC31A0019}" presName="linear" presStyleCnt="0">
        <dgm:presLayoutVars>
          <dgm:animLvl val="lvl"/>
          <dgm:resizeHandles val="exact"/>
        </dgm:presLayoutVars>
      </dgm:prSet>
      <dgm:spPr/>
    </dgm:pt>
    <dgm:pt modelId="{555001C4-745B-4D61-A5FF-4A7A69A972F5}" type="pres">
      <dgm:prSet presAssocID="{4FBEB865-4ACA-4B4F-A2DC-B1C184A5A37E}" presName="parentText" presStyleLbl="node1" presStyleIdx="0" presStyleCnt="4">
        <dgm:presLayoutVars>
          <dgm:chMax val="0"/>
          <dgm:bulletEnabled val="1"/>
        </dgm:presLayoutVars>
      </dgm:prSet>
      <dgm:spPr/>
    </dgm:pt>
    <dgm:pt modelId="{71A0C853-3C99-49EC-9F82-3373D9DC0276}" type="pres">
      <dgm:prSet presAssocID="{4FBEB865-4ACA-4B4F-A2DC-B1C184A5A37E}" presName="childText" presStyleLbl="revTx" presStyleIdx="0" presStyleCnt="2">
        <dgm:presLayoutVars>
          <dgm:bulletEnabled val="1"/>
        </dgm:presLayoutVars>
      </dgm:prSet>
      <dgm:spPr/>
    </dgm:pt>
    <dgm:pt modelId="{6FDD25F5-AC58-47D5-9B13-F90BA10DA726}" type="pres">
      <dgm:prSet presAssocID="{662C5252-36DF-4247-8304-B437112471A2}" presName="parentText" presStyleLbl="node1" presStyleIdx="1" presStyleCnt="4">
        <dgm:presLayoutVars>
          <dgm:chMax val="0"/>
          <dgm:bulletEnabled val="1"/>
        </dgm:presLayoutVars>
      </dgm:prSet>
      <dgm:spPr/>
    </dgm:pt>
    <dgm:pt modelId="{2D339EEB-6296-4465-8092-513BF2EF012A}" type="pres">
      <dgm:prSet presAssocID="{4D00D4F1-78FE-43F9-AAAB-64F0DA4FA061}" presName="spacer" presStyleCnt="0"/>
      <dgm:spPr/>
    </dgm:pt>
    <dgm:pt modelId="{3B26BDA9-2321-4100-B289-8C17A7E5CD03}" type="pres">
      <dgm:prSet presAssocID="{7495249C-4ECC-4DA6-B208-AA952BB1AA11}" presName="parentText" presStyleLbl="node1" presStyleIdx="2" presStyleCnt="4">
        <dgm:presLayoutVars>
          <dgm:chMax val="0"/>
          <dgm:bulletEnabled val="1"/>
        </dgm:presLayoutVars>
      </dgm:prSet>
      <dgm:spPr/>
    </dgm:pt>
    <dgm:pt modelId="{9CF03BE7-5087-4986-BAB8-F426DE18AF46}" type="pres">
      <dgm:prSet presAssocID="{51736A5E-EED9-4FA3-BD5F-8DB7E6CDFB4C}" presName="spacer" presStyleCnt="0"/>
      <dgm:spPr/>
    </dgm:pt>
    <dgm:pt modelId="{84ACA4CA-1480-45CE-BFCC-325531F61B71}" type="pres">
      <dgm:prSet presAssocID="{E8FEF1E6-FD86-43EB-A6C3-A21FBA83A244}" presName="parentText" presStyleLbl="node1" presStyleIdx="3" presStyleCnt="4">
        <dgm:presLayoutVars>
          <dgm:chMax val="0"/>
          <dgm:bulletEnabled val="1"/>
        </dgm:presLayoutVars>
      </dgm:prSet>
      <dgm:spPr/>
    </dgm:pt>
    <dgm:pt modelId="{CB3D06F2-ED40-4A60-824C-99ACA22DB7CE}" type="pres">
      <dgm:prSet presAssocID="{E8FEF1E6-FD86-43EB-A6C3-A21FBA83A244}" presName="childText" presStyleLbl="revTx" presStyleIdx="1" presStyleCnt="2">
        <dgm:presLayoutVars>
          <dgm:bulletEnabled val="1"/>
        </dgm:presLayoutVars>
      </dgm:prSet>
      <dgm:spPr/>
    </dgm:pt>
  </dgm:ptLst>
  <dgm:cxnLst>
    <dgm:cxn modelId="{C7C98B02-B346-406F-BC76-C63A7D1F3E97}" srcId="{E8FEF1E6-FD86-43EB-A6C3-A21FBA83A244}" destId="{0E8AAF52-67B7-4572-94D4-9190D755E04C}" srcOrd="0" destOrd="0" parTransId="{CF39D938-9A85-4090-9482-BBE36EA7CF4D}" sibTransId="{D2D52B53-05F7-4560-AD77-1BCFDF3F12A3}"/>
    <dgm:cxn modelId="{6FEC4F1B-91BB-4601-BF8B-E2C070862D85}" srcId="{40F95750-0253-4A87-94E9-128BC31A0019}" destId="{662C5252-36DF-4247-8304-B437112471A2}" srcOrd="1" destOrd="0" parTransId="{15A37999-9A11-4D64-8796-30F270105EAA}" sibTransId="{4D00D4F1-78FE-43F9-AAAB-64F0DA4FA061}"/>
    <dgm:cxn modelId="{49000F3A-B1FE-4CFC-A837-E58BFA1423E7}" type="presOf" srcId="{03D1F466-5E70-41D5-AD53-7193CCAE5E9D}" destId="{71A0C853-3C99-49EC-9F82-3373D9DC0276}" srcOrd="0" destOrd="0" presId="urn:microsoft.com/office/officeart/2005/8/layout/vList2"/>
    <dgm:cxn modelId="{93B8AF3D-E22E-416A-A061-75A0BB83CC73}" type="presOf" srcId="{40F95750-0253-4A87-94E9-128BC31A0019}" destId="{5094D769-311F-4B17-90FD-811502E65336}" srcOrd="0" destOrd="0" presId="urn:microsoft.com/office/officeart/2005/8/layout/vList2"/>
    <dgm:cxn modelId="{57EB2842-42C4-4DB1-B463-6A4BBA69B061}" srcId="{4FBEB865-4ACA-4B4F-A2DC-B1C184A5A37E}" destId="{03D1F466-5E70-41D5-AD53-7193CCAE5E9D}" srcOrd="0" destOrd="0" parTransId="{1D949273-F57C-45A5-B969-CFC58589FE96}" sibTransId="{A7F33009-FC83-4F9D-A2AE-AA118EE63686}"/>
    <dgm:cxn modelId="{06BD2D6D-BDC3-47FB-9665-2F4C9A7B9B69}" type="presOf" srcId="{0E8AAF52-67B7-4572-94D4-9190D755E04C}" destId="{CB3D06F2-ED40-4A60-824C-99ACA22DB7CE}" srcOrd="0" destOrd="0" presId="urn:microsoft.com/office/officeart/2005/8/layout/vList2"/>
    <dgm:cxn modelId="{91EC0055-7619-4539-97F5-1ACF780FB477}" type="presOf" srcId="{7495249C-4ECC-4DA6-B208-AA952BB1AA11}" destId="{3B26BDA9-2321-4100-B289-8C17A7E5CD03}" srcOrd="0" destOrd="0" presId="urn:microsoft.com/office/officeart/2005/8/layout/vList2"/>
    <dgm:cxn modelId="{DFD91258-96C1-4854-B94C-9FA201B1095A}" srcId="{40F95750-0253-4A87-94E9-128BC31A0019}" destId="{4FBEB865-4ACA-4B4F-A2DC-B1C184A5A37E}" srcOrd="0" destOrd="0" parTransId="{56D9E535-8F70-43C2-8A4D-EE50D480DC2D}" sibTransId="{4BB9CD0F-F47F-4B7B-B73B-F943BC53F25A}"/>
    <dgm:cxn modelId="{70FD65B7-6E8C-49B0-BFBE-052DF28FD726}" type="presOf" srcId="{662C5252-36DF-4247-8304-B437112471A2}" destId="{6FDD25F5-AC58-47D5-9B13-F90BA10DA726}" srcOrd="0" destOrd="0" presId="urn:microsoft.com/office/officeart/2005/8/layout/vList2"/>
    <dgm:cxn modelId="{9C4D2CBE-384F-4751-B572-0721078C5548}" srcId="{4FBEB865-4ACA-4B4F-A2DC-B1C184A5A37E}" destId="{7471A66A-F70B-45F8-AA8C-6D6357FAFDA2}" srcOrd="1" destOrd="0" parTransId="{C7E07855-4F1D-4633-8990-50D65177E0D0}" sibTransId="{336CBBB0-A0AB-4814-ADC8-FCD09898B4C7}"/>
    <dgm:cxn modelId="{CB8741C3-718B-45BD-AFF8-06B6983A138A}" type="presOf" srcId="{4FBEB865-4ACA-4B4F-A2DC-B1C184A5A37E}" destId="{555001C4-745B-4D61-A5FF-4A7A69A972F5}" srcOrd="0" destOrd="0" presId="urn:microsoft.com/office/officeart/2005/8/layout/vList2"/>
    <dgm:cxn modelId="{8F215FC8-0696-460E-8718-327984191787}" type="presOf" srcId="{7471A66A-F70B-45F8-AA8C-6D6357FAFDA2}" destId="{71A0C853-3C99-49EC-9F82-3373D9DC0276}" srcOrd="0" destOrd="1" presId="urn:microsoft.com/office/officeart/2005/8/layout/vList2"/>
    <dgm:cxn modelId="{9A60D8CC-9EC3-4818-8A1E-80C7ADF90555}" type="presOf" srcId="{E8FEF1E6-FD86-43EB-A6C3-A21FBA83A244}" destId="{84ACA4CA-1480-45CE-BFCC-325531F61B71}" srcOrd="0" destOrd="0" presId="urn:microsoft.com/office/officeart/2005/8/layout/vList2"/>
    <dgm:cxn modelId="{CCCDB5D8-54F9-4FBB-9CD8-F3CC42986622}" srcId="{40F95750-0253-4A87-94E9-128BC31A0019}" destId="{7495249C-4ECC-4DA6-B208-AA952BB1AA11}" srcOrd="2" destOrd="0" parTransId="{87D767C5-1FF6-4045-8BC6-D369C9327074}" sibTransId="{51736A5E-EED9-4FA3-BD5F-8DB7E6CDFB4C}"/>
    <dgm:cxn modelId="{3EEED1D9-1B47-418B-B3A7-A7846A67792C}" srcId="{40F95750-0253-4A87-94E9-128BC31A0019}" destId="{E8FEF1E6-FD86-43EB-A6C3-A21FBA83A244}" srcOrd="3" destOrd="0" parTransId="{825840F0-64B0-4378-B26C-F8DFE86E320C}" sibTransId="{1D62281B-5452-4722-949F-290EE7AD9CCB}"/>
    <dgm:cxn modelId="{1311B855-2C64-4EDF-961C-F027172D416F}" type="presParOf" srcId="{5094D769-311F-4B17-90FD-811502E65336}" destId="{555001C4-745B-4D61-A5FF-4A7A69A972F5}" srcOrd="0" destOrd="0" presId="urn:microsoft.com/office/officeart/2005/8/layout/vList2"/>
    <dgm:cxn modelId="{4BAFCE35-3490-4CDD-9628-DB82D13AC589}" type="presParOf" srcId="{5094D769-311F-4B17-90FD-811502E65336}" destId="{71A0C853-3C99-49EC-9F82-3373D9DC0276}" srcOrd="1" destOrd="0" presId="urn:microsoft.com/office/officeart/2005/8/layout/vList2"/>
    <dgm:cxn modelId="{2BC8E18F-2B9B-44DC-9A35-54375576A94A}" type="presParOf" srcId="{5094D769-311F-4B17-90FD-811502E65336}" destId="{6FDD25F5-AC58-47D5-9B13-F90BA10DA726}" srcOrd="2" destOrd="0" presId="urn:microsoft.com/office/officeart/2005/8/layout/vList2"/>
    <dgm:cxn modelId="{3C4E18D4-CAD9-47C7-A525-55894EEED553}" type="presParOf" srcId="{5094D769-311F-4B17-90FD-811502E65336}" destId="{2D339EEB-6296-4465-8092-513BF2EF012A}" srcOrd="3" destOrd="0" presId="urn:microsoft.com/office/officeart/2005/8/layout/vList2"/>
    <dgm:cxn modelId="{EB510F04-514B-4B55-AAB2-F13C9A153826}" type="presParOf" srcId="{5094D769-311F-4B17-90FD-811502E65336}" destId="{3B26BDA9-2321-4100-B289-8C17A7E5CD03}" srcOrd="4" destOrd="0" presId="urn:microsoft.com/office/officeart/2005/8/layout/vList2"/>
    <dgm:cxn modelId="{A97B4235-C872-49FB-A560-0FAD4FB356D9}" type="presParOf" srcId="{5094D769-311F-4B17-90FD-811502E65336}" destId="{9CF03BE7-5087-4986-BAB8-F426DE18AF46}" srcOrd="5" destOrd="0" presId="urn:microsoft.com/office/officeart/2005/8/layout/vList2"/>
    <dgm:cxn modelId="{AF494110-91D9-4C01-8F63-EBD94CA67F08}" type="presParOf" srcId="{5094D769-311F-4B17-90FD-811502E65336}" destId="{84ACA4CA-1480-45CE-BFCC-325531F61B71}" srcOrd="6" destOrd="0" presId="urn:microsoft.com/office/officeart/2005/8/layout/vList2"/>
    <dgm:cxn modelId="{FD1DB815-846E-43B0-9A0F-1BFC80592930}" type="presParOf" srcId="{5094D769-311F-4B17-90FD-811502E65336}" destId="{CB3D06F2-ED40-4A60-824C-99ACA22DB7CE}"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F80EBD10-F77B-4A4B-A7B5-7041BED8C59B}" type="doc">
      <dgm:prSet loTypeId="urn:microsoft.com/office/officeart/2005/8/layout/process1" loCatId="process" qsTypeId="urn:microsoft.com/office/officeart/2005/8/quickstyle/simple3" qsCatId="simple" csTypeId="urn:microsoft.com/office/officeart/2005/8/colors/accent1_2" csCatId="accent1" phldr="1"/>
      <dgm:spPr/>
    </dgm:pt>
    <dgm:pt modelId="{F35FB273-403D-4B8E-8C41-E3D602503748}">
      <dgm:prSet phldrT="[Text]" custT="1"/>
      <dgm:spPr/>
      <dgm:t>
        <a:bodyPr/>
        <a:lstStyle/>
        <a:p>
          <a:r>
            <a:rPr lang="en-US" sz="2200" dirty="0"/>
            <a:t>Boot ROM</a:t>
          </a:r>
        </a:p>
      </dgm:t>
    </dgm:pt>
    <dgm:pt modelId="{D2140535-F951-4AAA-98D8-0B5E1E30FFB6}" type="parTrans" cxnId="{BD7CAAF1-3A0D-424F-8D30-D7F5A1F0F737}">
      <dgm:prSet/>
      <dgm:spPr/>
      <dgm:t>
        <a:bodyPr/>
        <a:lstStyle/>
        <a:p>
          <a:endParaRPr lang="en-US" sz="2200"/>
        </a:p>
      </dgm:t>
    </dgm:pt>
    <dgm:pt modelId="{E2D80DEF-591F-4355-9970-67AFF0A307DA}" type="sibTrans" cxnId="{BD7CAAF1-3A0D-424F-8D30-D7F5A1F0F737}">
      <dgm:prSet custT="1"/>
      <dgm:spPr/>
      <dgm:t>
        <a:bodyPr/>
        <a:lstStyle/>
        <a:p>
          <a:endParaRPr lang="en-US" sz="2200"/>
        </a:p>
      </dgm:t>
    </dgm:pt>
    <dgm:pt modelId="{C7E7439D-751E-44A6-97F0-D4506E75235F}">
      <dgm:prSet phldrT="[Text]" custT="1"/>
      <dgm:spPr/>
      <dgm:t>
        <a:bodyPr/>
        <a:lstStyle/>
        <a:p>
          <a:r>
            <a:rPr lang="en-US" sz="2200" dirty="0"/>
            <a:t>LLB</a:t>
          </a:r>
        </a:p>
      </dgm:t>
    </dgm:pt>
    <dgm:pt modelId="{2FFBB13D-DE5C-41D5-BAF0-215CD4E33619}" type="parTrans" cxnId="{94C4E56A-F1FA-440B-955F-7B8A7DC58D67}">
      <dgm:prSet/>
      <dgm:spPr/>
      <dgm:t>
        <a:bodyPr/>
        <a:lstStyle/>
        <a:p>
          <a:endParaRPr lang="en-US" sz="2200"/>
        </a:p>
      </dgm:t>
    </dgm:pt>
    <dgm:pt modelId="{BA695A50-BC60-4602-A23B-7F69B7812D3D}" type="sibTrans" cxnId="{94C4E56A-F1FA-440B-955F-7B8A7DC58D67}">
      <dgm:prSet custT="1"/>
      <dgm:spPr/>
      <dgm:t>
        <a:bodyPr/>
        <a:lstStyle/>
        <a:p>
          <a:endParaRPr lang="en-US" sz="2200"/>
        </a:p>
      </dgm:t>
    </dgm:pt>
    <dgm:pt modelId="{E2EF6AC4-7D33-4CCF-B206-5729B29AFD93}">
      <dgm:prSet phldrT="[Text]" custT="1"/>
      <dgm:spPr/>
      <dgm:t>
        <a:bodyPr/>
        <a:lstStyle/>
        <a:p>
          <a:r>
            <a:rPr lang="en-US" sz="2200" dirty="0" err="1"/>
            <a:t>iBoot</a:t>
          </a:r>
          <a:endParaRPr lang="en-US" sz="2200" dirty="0"/>
        </a:p>
      </dgm:t>
    </dgm:pt>
    <dgm:pt modelId="{1B17C343-42EE-4C50-8D70-DE2B9463444E}" type="parTrans" cxnId="{232800D4-85F2-4958-BCED-9B8E82971C51}">
      <dgm:prSet/>
      <dgm:spPr/>
      <dgm:t>
        <a:bodyPr/>
        <a:lstStyle/>
        <a:p>
          <a:endParaRPr lang="en-US" sz="2200"/>
        </a:p>
      </dgm:t>
    </dgm:pt>
    <dgm:pt modelId="{3E7C97DB-FCE8-4CBB-BA25-EB59953F2D02}" type="sibTrans" cxnId="{232800D4-85F2-4958-BCED-9B8E82971C51}">
      <dgm:prSet custT="1"/>
      <dgm:spPr/>
      <dgm:t>
        <a:bodyPr/>
        <a:lstStyle/>
        <a:p>
          <a:endParaRPr lang="en-US" sz="2200"/>
        </a:p>
      </dgm:t>
    </dgm:pt>
    <dgm:pt modelId="{1F624007-E4F1-4F24-9B76-4149AE68837C}">
      <dgm:prSet phldrT="[Text]" custT="1"/>
      <dgm:spPr/>
      <dgm:t>
        <a:bodyPr/>
        <a:lstStyle/>
        <a:p>
          <a:r>
            <a:rPr lang="en-US" sz="2200" dirty="0"/>
            <a:t>iOS Kernel</a:t>
          </a:r>
        </a:p>
      </dgm:t>
    </dgm:pt>
    <dgm:pt modelId="{A01BC7A7-E090-405D-AEA9-7E59E2C96367}" type="parTrans" cxnId="{BB59E920-E809-45DD-9C49-C1A3922DDC47}">
      <dgm:prSet/>
      <dgm:spPr/>
      <dgm:t>
        <a:bodyPr/>
        <a:lstStyle/>
        <a:p>
          <a:endParaRPr lang="en-US" sz="2200"/>
        </a:p>
      </dgm:t>
    </dgm:pt>
    <dgm:pt modelId="{52B93DEC-5EB0-4669-8226-9A65F8321370}" type="sibTrans" cxnId="{BB59E920-E809-45DD-9C49-C1A3922DDC47}">
      <dgm:prSet/>
      <dgm:spPr/>
      <dgm:t>
        <a:bodyPr/>
        <a:lstStyle/>
        <a:p>
          <a:endParaRPr lang="en-US" sz="2200"/>
        </a:p>
      </dgm:t>
    </dgm:pt>
    <dgm:pt modelId="{F115A803-27B9-43BF-9186-200B8E93E9A5}" type="pres">
      <dgm:prSet presAssocID="{F80EBD10-F77B-4A4B-A7B5-7041BED8C59B}" presName="Name0" presStyleCnt="0">
        <dgm:presLayoutVars>
          <dgm:dir/>
          <dgm:resizeHandles val="exact"/>
        </dgm:presLayoutVars>
      </dgm:prSet>
      <dgm:spPr/>
    </dgm:pt>
    <dgm:pt modelId="{CD6542EA-9EDF-4A7E-9DA1-CA6419C0B6D6}" type="pres">
      <dgm:prSet presAssocID="{F35FB273-403D-4B8E-8C41-E3D602503748}" presName="node" presStyleLbl="node1" presStyleIdx="0" presStyleCnt="4">
        <dgm:presLayoutVars>
          <dgm:bulletEnabled val="1"/>
        </dgm:presLayoutVars>
      </dgm:prSet>
      <dgm:spPr/>
    </dgm:pt>
    <dgm:pt modelId="{CAFC2AA9-3099-4C03-B260-746B96EB7161}" type="pres">
      <dgm:prSet presAssocID="{E2D80DEF-591F-4355-9970-67AFF0A307DA}" presName="sibTrans" presStyleLbl="sibTrans2D1" presStyleIdx="0" presStyleCnt="3"/>
      <dgm:spPr/>
    </dgm:pt>
    <dgm:pt modelId="{95E2EA64-FC4B-41A3-93FB-4F22D13A147A}" type="pres">
      <dgm:prSet presAssocID="{E2D80DEF-591F-4355-9970-67AFF0A307DA}" presName="connectorText" presStyleLbl="sibTrans2D1" presStyleIdx="0" presStyleCnt="3"/>
      <dgm:spPr/>
    </dgm:pt>
    <dgm:pt modelId="{D6C30A2C-0F85-44F7-9D18-DC43374FEC75}" type="pres">
      <dgm:prSet presAssocID="{C7E7439D-751E-44A6-97F0-D4506E75235F}" presName="node" presStyleLbl="node1" presStyleIdx="1" presStyleCnt="4">
        <dgm:presLayoutVars>
          <dgm:bulletEnabled val="1"/>
        </dgm:presLayoutVars>
      </dgm:prSet>
      <dgm:spPr/>
    </dgm:pt>
    <dgm:pt modelId="{B9C78B7E-D041-40FA-946D-AD6C4E89E988}" type="pres">
      <dgm:prSet presAssocID="{BA695A50-BC60-4602-A23B-7F69B7812D3D}" presName="sibTrans" presStyleLbl="sibTrans2D1" presStyleIdx="1" presStyleCnt="3"/>
      <dgm:spPr/>
    </dgm:pt>
    <dgm:pt modelId="{25C51160-182A-4CB0-8A4D-72C377F87782}" type="pres">
      <dgm:prSet presAssocID="{BA695A50-BC60-4602-A23B-7F69B7812D3D}" presName="connectorText" presStyleLbl="sibTrans2D1" presStyleIdx="1" presStyleCnt="3"/>
      <dgm:spPr/>
    </dgm:pt>
    <dgm:pt modelId="{AD42B10D-153E-4C40-A0B6-7FBD12D2746C}" type="pres">
      <dgm:prSet presAssocID="{E2EF6AC4-7D33-4CCF-B206-5729B29AFD93}" presName="node" presStyleLbl="node1" presStyleIdx="2" presStyleCnt="4">
        <dgm:presLayoutVars>
          <dgm:bulletEnabled val="1"/>
        </dgm:presLayoutVars>
      </dgm:prSet>
      <dgm:spPr/>
    </dgm:pt>
    <dgm:pt modelId="{552D3531-DF31-481B-A2CB-AEF2CB8BAB33}" type="pres">
      <dgm:prSet presAssocID="{3E7C97DB-FCE8-4CBB-BA25-EB59953F2D02}" presName="sibTrans" presStyleLbl="sibTrans2D1" presStyleIdx="2" presStyleCnt="3"/>
      <dgm:spPr/>
    </dgm:pt>
    <dgm:pt modelId="{071FBE1B-C942-43A2-B394-1F8C9D89F973}" type="pres">
      <dgm:prSet presAssocID="{3E7C97DB-FCE8-4CBB-BA25-EB59953F2D02}" presName="connectorText" presStyleLbl="sibTrans2D1" presStyleIdx="2" presStyleCnt="3"/>
      <dgm:spPr/>
    </dgm:pt>
    <dgm:pt modelId="{8878FE89-F7A0-4F15-9F80-3B78ACBE0F73}" type="pres">
      <dgm:prSet presAssocID="{1F624007-E4F1-4F24-9B76-4149AE68837C}" presName="node" presStyleLbl="node1" presStyleIdx="3" presStyleCnt="4">
        <dgm:presLayoutVars>
          <dgm:bulletEnabled val="1"/>
        </dgm:presLayoutVars>
      </dgm:prSet>
      <dgm:spPr/>
    </dgm:pt>
  </dgm:ptLst>
  <dgm:cxnLst>
    <dgm:cxn modelId="{BB59E920-E809-45DD-9C49-C1A3922DDC47}" srcId="{F80EBD10-F77B-4A4B-A7B5-7041BED8C59B}" destId="{1F624007-E4F1-4F24-9B76-4149AE68837C}" srcOrd="3" destOrd="0" parTransId="{A01BC7A7-E090-405D-AEA9-7E59E2C96367}" sibTransId="{52B93DEC-5EB0-4669-8226-9A65F8321370}"/>
    <dgm:cxn modelId="{A17ECD25-90F3-4F5C-BD9E-0F7907BD619B}" type="presOf" srcId="{BA695A50-BC60-4602-A23B-7F69B7812D3D}" destId="{B9C78B7E-D041-40FA-946D-AD6C4E89E988}" srcOrd="0" destOrd="0" presId="urn:microsoft.com/office/officeart/2005/8/layout/process1"/>
    <dgm:cxn modelId="{BCE51D27-0447-4B21-9AF4-2EBFB259D0B3}" type="presOf" srcId="{3E7C97DB-FCE8-4CBB-BA25-EB59953F2D02}" destId="{071FBE1B-C942-43A2-B394-1F8C9D89F973}" srcOrd="1" destOrd="0" presId="urn:microsoft.com/office/officeart/2005/8/layout/process1"/>
    <dgm:cxn modelId="{E2B3D660-A6B9-47DD-8BB7-905A272F8F0B}" type="presOf" srcId="{E2EF6AC4-7D33-4CCF-B206-5729B29AFD93}" destId="{AD42B10D-153E-4C40-A0B6-7FBD12D2746C}" srcOrd="0" destOrd="0" presId="urn:microsoft.com/office/officeart/2005/8/layout/process1"/>
    <dgm:cxn modelId="{F8FA8F68-5EAD-4681-B38D-0300992D18B9}" type="presOf" srcId="{E2D80DEF-591F-4355-9970-67AFF0A307DA}" destId="{CAFC2AA9-3099-4C03-B260-746B96EB7161}" srcOrd="0" destOrd="0" presId="urn:microsoft.com/office/officeart/2005/8/layout/process1"/>
    <dgm:cxn modelId="{94C4E56A-F1FA-440B-955F-7B8A7DC58D67}" srcId="{F80EBD10-F77B-4A4B-A7B5-7041BED8C59B}" destId="{C7E7439D-751E-44A6-97F0-D4506E75235F}" srcOrd="1" destOrd="0" parTransId="{2FFBB13D-DE5C-41D5-BAF0-215CD4E33619}" sibTransId="{BA695A50-BC60-4602-A23B-7F69B7812D3D}"/>
    <dgm:cxn modelId="{427AF870-6401-4683-A69E-37C756935E34}" type="presOf" srcId="{BA695A50-BC60-4602-A23B-7F69B7812D3D}" destId="{25C51160-182A-4CB0-8A4D-72C377F87782}" srcOrd="1" destOrd="0" presId="urn:microsoft.com/office/officeart/2005/8/layout/process1"/>
    <dgm:cxn modelId="{B2D33F77-E951-4C94-821D-456F9DE1BF41}" type="presOf" srcId="{F80EBD10-F77B-4A4B-A7B5-7041BED8C59B}" destId="{F115A803-27B9-43BF-9186-200B8E93E9A5}" srcOrd="0" destOrd="0" presId="urn:microsoft.com/office/officeart/2005/8/layout/process1"/>
    <dgm:cxn modelId="{0DD8E884-614F-43CC-8967-30724E7B0BDC}" type="presOf" srcId="{F35FB273-403D-4B8E-8C41-E3D602503748}" destId="{CD6542EA-9EDF-4A7E-9DA1-CA6419C0B6D6}" srcOrd="0" destOrd="0" presId="urn:microsoft.com/office/officeart/2005/8/layout/process1"/>
    <dgm:cxn modelId="{DC7F53D1-FE48-4493-9A17-630711F6BCF2}" type="presOf" srcId="{1F624007-E4F1-4F24-9B76-4149AE68837C}" destId="{8878FE89-F7A0-4F15-9F80-3B78ACBE0F73}" srcOrd="0" destOrd="0" presId="urn:microsoft.com/office/officeart/2005/8/layout/process1"/>
    <dgm:cxn modelId="{232800D4-85F2-4958-BCED-9B8E82971C51}" srcId="{F80EBD10-F77B-4A4B-A7B5-7041BED8C59B}" destId="{E2EF6AC4-7D33-4CCF-B206-5729B29AFD93}" srcOrd="2" destOrd="0" parTransId="{1B17C343-42EE-4C50-8D70-DE2B9463444E}" sibTransId="{3E7C97DB-FCE8-4CBB-BA25-EB59953F2D02}"/>
    <dgm:cxn modelId="{13E019DB-D9E1-460E-A373-0A29F56605EF}" type="presOf" srcId="{3E7C97DB-FCE8-4CBB-BA25-EB59953F2D02}" destId="{552D3531-DF31-481B-A2CB-AEF2CB8BAB33}" srcOrd="0" destOrd="0" presId="urn:microsoft.com/office/officeart/2005/8/layout/process1"/>
    <dgm:cxn modelId="{8B5531E2-2F89-43C8-B423-3DEEB3028EBC}" type="presOf" srcId="{C7E7439D-751E-44A6-97F0-D4506E75235F}" destId="{D6C30A2C-0F85-44F7-9D18-DC43374FEC75}" srcOrd="0" destOrd="0" presId="urn:microsoft.com/office/officeart/2005/8/layout/process1"/>
    <dgm:cxn modelId="{749BE3E6-FDBF-4E5D-8D22-70A89E4B33EF}" type="presOf" srcId="{E2D80DEF-591F-4355-9970-67AFF0A307DA}" destId="{95E2EA64-FC4B-41A3-93FB-4F22D13A147A}" srcOrd="1" destOrd="0" presId="urn:microsoft.com/office/officeart/2005/8/layout/process1"/>
    <dgm:cxn modelId="{BD7CAAF1-3A0D-424F-8D30-D7F5A1F0F737}" srcId="{F80EBD10-F77B-4A4B-A7B5-7041BED8C59B}" destId="{F35FB273-403D-4B8E-8C41-E3D602503748}" srcOrd="0" destOrd="0" parTransId="{D2140535-F951-4AAA-98D8-0B5E1E30FFB6}" sibTransId="{E2D80DEF-591F-4355-9970-67AFF0A307DA}"/>
    <dgm:cxn modelId="{C1F27D8A-E851-44CF-B2F7-4A31A563176E}" type="presParOf" srcId="{F115A803-27B9-43BF-9186-200B8E93E9A5}" destId="{CD6542EA-9EDF-4A7E-9DA1-CA6419C0B6D6}" srcOrd="0" destOrd="0" presId="urn:microsoft.com/office/officeart/2005/8/layout/process1"/>
    <dgm:cxn modelId="{64FF58A7-64D3-4ED3-AA22-C690171CB40A}" type="presParOf" srcId="{F115A803-27B9-43BF-9186-200B8E93E9A5}" destId="{CAFC2AA9-3099-4C03-B260-746B96EB7161}" srcOrd="1" destOrd="0" presId="urn:microsoft.com/office/officeart/2005/8/layout/process1"/>
    <dgm:cxn modelId="{6A8C2EDB-6F2D-4617-B36E-2821312427ED}" type="presParOf" srcId="{CAFC2AA9-3099-4C03-B260-746B96EB7161}" destId="{95E2EA64-FC4B-41A3-93FB-4F22D13A147A}" srcOrd="0" destOrd="0" presId="urn:microsoft.com/office/officeart/2005/8/layout/process1"/>
    <dgm:cxn modelId="{203D5CFA-EF09-4216-A7C4-CAC9223B51D9}" type="presParOf" srcId="{F115A803-27B9-43BF-9186-200B8E93E9A5}" destId="{D6C30A2C-0F85-44F7-9D18-DC43374FEC75}" srcOrd="2" destOrd="0" presId="urn:microsoft.com/office/officeart/2005/8/layout/process1"/>
    <dgm:cxn modelId="{D0E1E493-2F3C-4BC1-B635-677510261800}" type="presParOf" srcId="{F115A803-27B9-43BF-9186-200B8E93E9A5}" destId="{B9C78B7E-D041-40FA-946D-AD6C4E89E988}" srcOrd="3" destOrd="0" presId="urn:microsoft.com/office/officeart/2005/8/layout/process1"/>
    <dgm:cxn modelId="{4C59682E-2CAD-4397-8955-59FDAB183055}" type="presParOf" srcId="{B9C78B7E-D041-40FA-946D-AD6C4E89E988}" destId="{25C51160-182A-4CB0-8A4D-72C377F87782}" srcOrd="0" destOrd="0" presId="urn:microsoft.com/office/officeart/2005/8/layout/process1"/>
    <dgm:cxn modelId="{C692C687-1C72-432E-9963-69C55F609A77}" type="presParOf" srcId="{F115A803-27B9-43BF-9186-200B8E93E9A5}" destId="{AD42B10D-153E-4C40-A0B6-7FBD12D2746C}" srcOrd="4" destOrd="0" presId="urn:microsoft.com/office/officeart/2005/8/layout/process1"/>
    <dgm:cxn modelId="{72EEBF66-C8D6-4C45-A019-A6AD552A03A1}" type="presParOf" srcId="{F115A803-27B9-43BF-9186-200B8E93E9A5}" destId="{552D3531-DF31-481B-A2CB-AEF2CB8BAB33}" srcOrd="5" destOrd="0" presId="urn:microsoft.com/office/officeart/2005/8/layout/process1"/>
    <dgm:cxn modelId="{B5E5170A-27DA-4A26-8EC7-342446E2C9D6}" type="presParOf" srcId="{552D3531-DF31-481B-A2CB-AEF2CB8BAB33}" destId="{071FBE1B-C942-43A2-B394-1F8C9D89F973}" srcOrd="0" destOrd="0" presId="urn:microsoft.com/office/officeart/2005/8/layout/process1"/>
    <dgm:cxn modelId="{31EF1C47-D052-4AC8-BBCA-1BDAE601EB9F}" type="presParOf" srcId="{F115A803-27B9-43BF-9186-200B8E93E9A5}" destId="{8878FE89-F7A0-4F15-9F80-3B78ACBE0F73}"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80EBD10-F77B-4A4B-A7B5-7041BED8C59B}" type="doc">
      <dgm:prSet loTypeId="urn:microsoft.com/office/officeart/2005/8/layout/process1" loCatId="process" qsTypeId="urn:microsoft.com/office/officeart/2005/8/quickstyle/simple3" qsCatId="simple" csTypeId="urn:microsoft.com/office/officeart/2005/8/colors/accent1_2" csCatId="accent1" phldr="1"/>
      <dgm:spPr/>
    </dgm:pt>
    <dgm:pt modelId="{F35FB273-403D-4B8E-8C41-E3D602503748}">
      <dgm:prSet phldrT="[Text]" custT="1"/>
      <dgm:spPr/>
      <dgm:t>
        <a:bodyPr/>
        <a:lstStyle/>
        <a:p>
          <a:r>
            <a:rPr lang="en-US" sz="2200" dirty="0"/>
            <a:t>Boot ROM</a:t>
          </a:r>
        </a:p>
      </dgm:t>
    </dgm:pt>
    <dgm:pt modelId="{D2140535-F951-4AAA-98D8-0B5E1E30FFB6}" type="parTrans" cxnId="{BD7CAAF1-3A0D-424F-8D30-D7F5A1F0F737}">
      <dgm:prSet/>
      <dgm:spPr/>
      <dgm:t>
        <a:bodyPr/>
        <a:lstStyle/>
        <a:p>
          <a:endParaRPr lang="en-US" sz="2200"/>
        </a:p>
      </dgm:t>
    </dgm:pt>
    <dgm:pt modelId="{E2D80DEF-591F-4355-9970-67AFF0A307DA}" type="sibTrans" cxnId="{BD7CAAF1-3A0D-424F-8D30-D7F5A1F0F737}">
      <dgm:prSet custT="1"/>
      <dgm:spPr/>
      <dgm:t>
        <a:bodyPr/>
        <a:lstStyle/>
        <a:p>
          <a:endParaRPr lang="en-US" sz="2200"/>
        </a:p>
      </dgm:t>
    </dgm:pt>
    <dgm:pt modelId="{C7E7439D-751E-44A6-97F0-D4506E75235F}">
      <dgm:prSet phldrT="[Text]" custT="1"/>
      <dgm:spPr/>
      <dgm:t>
        <a:bodyPr/>
        <a:lstStyle/>
        <a:p>
          <a:r>
            <a:rPr lang="en-US" sz="2200" dirty="0"/>
            <a:t>LLB</a:t>
          </a:r>
        </a:p>
      </dgm:t>
    </dgm:pt>
    <dgm:pt modelId="{2FFBB13D-DE5C-41D5-BAF0-215CD4E33619}" type="parTrans" cxnId="{94C4E56A-F1FA-440B-955F-7B8A7DC58D67}">
      <dgm:prSet/>
      <dgm:spPr/>
      <dgm:t>
        <a:bodyPr/>
        <a:lstStyle/>
        <a:p>
          <a:endParaRPr lang="en-US" sz="2200"/>
        </a:p>
      </dgm:t>
    </dgm:pt>
    <dgm:pt modelId="{BA695A50-BC60-4602-A23B-7F69B7812D3D}" type="sibTrans" cxnId="{94C4E56A-F1FA-440B-955F-7B8A7DC58D67}">
      <dgm:prSet custT="1"/>
      <dgm:spPr/>
      <dgm:t>
        <a:bodyPr/>
        <a:lstStyle/>
        <a:p>
          <a:endParaRPr lang="en-US" sz="2200"/>
        </a:p>
      </dgm:t>
    </dgm:pt>
    <dgm:pt modelId="{E2EF6AC4-7D33-4CCF-B206-5729B29AFD93}">
      <dgm:prSet phldrT="[Text]" custT="1"/>
      <dgm:spPr/>
      <dgm:t>
        <a:bodyPr/>
        <a:lstStyle/>
        <a:p>
          <a:r>
            <a:rPr lang="en-US" sz="2200" dirty="0" err="1"/>
            <a:t>iBoot</a:t>
          </a:r>
          <a:endParaRPr lang="en-US" sz="2200" dirty="0"/>
        </a:p>
      </dgm:t>
    </dgm:pt>
    <dgm:pt modelId="{1B17C343-42EE-4C50-8D70-DE2B9463444E}" type="parTrans" cxnId="{232800D4-85F2-4958-BCED-9B8E82971C51}">
      <dgm:prSet/>
      <dgm:spPr/>
      <dgm:t>
        <a:bodyPr/>
        <a:lstStyle/>
        <a:p>
          <a:endParaRPr lang="en-US" sz="2200"/>
        </a:p>
      </dgm:t>
    </dgm:pt>
    <dgm:pt modelId="{3E7C97DB-FCE8-4CBB-BA25-EB59953F2D02}" type="sibTrans" cxnId="{232800D4-85F2-4958-BCED-9B8E82971C51}">
      <dgm:prSet custT="1"/>
      <dgm:spPr/>
      <dgm:t>
        <a:bodyPr/>
        <a:lstStyle/>
        <a:p>
          <a:endParaRPr lang="en-US" sz="2200"/>
        </a:p>
      </dgm:t>
    </dgm:pt>
    <dgm:pt modelId="{1F624007-E4F1-4F24-9B76-4149AE68837C}">
      <dgm:prSet phldrT="[Text]" custT="1"/>
      <dgm:spPr/>
      <dgm:t>
        <a:bodyPr/>
        <a:lstStyle/>
        <a:p>
          <a:r>
            <a:rPr lang="en-US" sz="2200" dirty="0"/>
            <a:t>iOS Kernel</a:t>
          </a:r>
        </a:p>
      </dgm:t>
    </dgm:pt>
    <dgm:pt modelId="{A01BC7A7-E090-405D-AEA9-7E59E2C96367}" type="parTrans" cxnId="{BB59E920-E809-45DD-9C49-C1A3922DDC47}">
      <dgm:prSet/>
      <dgm:spPr/>
      <dgm:t>
        <a:bodyPr/>
        <a:lstStyle/>
        <a:p>
          <a:endParaRPr lang="en-US" sz="2200"/>
        </a:p>
      </dgm:t>
    </dgm:pt>
    <dgm:pt modelId="{52B93DEC-5EB0-4669-8226-9A65F8321370}" type="sibTrans" cxnId="{BB59E920-E809-45DD-9C49-C1A3922DDC47}">
      <dgm:prSet/>
      <dgm:spPr/>
      <dgm:t>
        <a:bodyPr/>
        <a:lstStyle/>
        <a:p>
          <a:endParaRPr lang="en-US" sz="2200"/>
        </a:p>
      </dgm:t>
    </dgm:pt>
    <dgm:pt modelId="{F115A803-27B9-43BF-9186-200B8E93E9A5}" type="pres">
      <dgm:prSet presAssocID="{F80EBD10-F77B-4A4B-A7B5-7041BED8C59B}" presName="Name0" presStyleCnt="0">
        <dgm:presLayoutVars>
          <dgm:dir/>
          <dgm:resizeHandles val="exact"/>
        </dgm:presLayoutVars>
      </dgm:prSet>
      <dgm:spPr/>
    </dgm:pt>
    <dgm:pt modelId="{CD6542EA-9EDF-4A7E-9DA1-CA6419C0B6D6}" type="pres">
      <dgm:prSet presAssocID="{F35FB273-403D-4B8E-8C41-E3D602503748}" presName="node" presStyleLbl="node1" presStyleIdx="0" presStyleCnt="4">
        <dgm:presLayoutVars>
          <dgm:bulletEnabled val="1"/>
        </dgm:presLayoutVars>
      </dgm:prSet>
      <dgm:spPr/>
    </dgm:pt>
    <dgm:pt modelId="{CAFC2AA9-3099-4C03-B260-746B96EB7161}" type="pres">
      <dgm:prSet presAssocID="{E2D80DEF-591F-4355-9970-67AFF0A307DA}" presName="sibTrans" presStyleLbl="sibTrans2D1" presStyleIdx="0" presStyleCnt="3"/>
      <dgm:spPr/>
    </dgm:pt>
    <dgm:pt modelId="{95E2EA64-FC4B-41A3-93FB-4F22D13A147A}" type="pres">
      <dgm:prSet presAssocID="{E2D80DEF-591F-4355-9970-67AFF0A307DA}" presName="connectorText" presStyleLbl="sibTrans2D1" presStyleIdx="0" presStyleCnt="3"/>
      <dgm:spPr/>
    </dgm:pt>
    <dgm:pt modelId="{D6C30A2C-0F85-44F7-9D18-DC43374FEC75}" type="pres">
      <dgm:prSet presAssocID="{C7E7439D-751E-44A6-97F0-D4506E75235F}" presName="node" presStyleLbl="node1" presStyleIdx="1" presStyleCnt="4">
        <dgm:presLayoutVars>
          <dgm:bulletEnabled val="1"/>
        </dgm:presLayoutVars>
      </dgm:prSet>
      <dgm:spPr/>
    </dgm:pt>
    <dgm:pt modelId="{B9C78B7E-D041-40FA-946D-AD6C4E89E988}" type="pres">
      <dgm:prSet presAssocID="{BA695A50-BC60-4602-A23B-7F69B7812D3D}" presName="sibTrans" presStyleLbl="sibTrans2D1" presStyleIdx="1" presStyleCnt="3"/>
      <dgm:spPr/>
    </dgm:pt>
    <dgm:pt modelId="{25C51160-182A-4CB0-8A4D-72C377F87782}" type="pres">
      <dgm:prSet presAssocID="{BA695A50-BC60-4602-A23B-7F69B7812D3D}" presName="connectorText" presStyleLbl="sibTrans2D1" presStyleIdx="1" presStyleCnt="3"/>
      <dgm:spPr/>
    </dgm:pt>
    <dgm:pt modelId="{AD42B10D-153E-4C40-A0B6-7FBD12D2746C}" type="pres">
      <dgm:prSet presAssocID="{E2EF6AC4-7D33-4CCF-B206-5729B29AFD93}" presName="node" presStyleLbl="node1" presStyleIdx="2" presStyleCnt="4">
        <dgm:presLayoutVars>
          <dgm:bulletEnabled val="1"/>
        </dgm:presLayoutVars>
      </dgm:prSet>
      <dgm:spPr/>
    </dgm:pt>
    <dgm:pt modelId="{552D3531-DF31-481B-A2CB-AEF2CB8BAB33}" type="pres">
      <dgm:prSet presAssocID="{3E7C97DB-FCE8-4CBB-BA25-EB59953F2D02}" presName="sibTrans" presStyleLbl="sibTrans2D1" presStyleIdx="2" presStyleCnt="3"/>
      <dgm:spPr/>
    </dgm:pt>
    <dgm:pt modelId="{071FBE1B-C942-43A2-B394-1F8C9D89F973}" type="pres">
      <dgm:prSet presAssocID="{3E7C97DB-FCE8-4CBB-BA25-EB59953F2D02}" presName="connectorText" presStyleLbl="sibTrans2D1" presStyleIdx="2" presStyleCnt="3"/>
      <dgm:spPr/>
    </dgm:pt>
    <dgm:pt modelId="{8878FE89-F7A0-4F15-9F80-3B78ACBE0F73}" type="pres">
      <dgm:prSet presAssocID="{1F624007-E4F1-4F24-9B76-4149AE68837C}" presName="node" presStyleLbl="node1" presStyleIdx="3" presStyleCnt="4">
        <dgm:presLayoutVars>
          <dgm:bulletEnabled val="1"/>
        </dgm:presLayoutVars>
      </dgm:prSet>
      <dgm:spPr/>
    </dgm:pt>
  </dgm:ptLst>
  <dgm:cxnLst>
    <dgm:cxn modelId="{BB59E920-E809-45DD-9C49-C1A3922DDC47}" srcId="{F80EBD10-F77B-4A4B-A7B5-7041BED8C59B}" destId="{1F624007-E4F1-4F24-9B76-4149AE68837C}" srcOrd="3" destOrd="0" parTransId="{A01BC7A7-E090-405D-AEA9-7E59E2C96367}" sibTransId="{52B93DEC-5EB0-4669-8226-9A65F8321370}"/>
    <dgm:cxn modelId="{A17ECD25-90F3-4F5C-BD9E-0F7907BD619B}" type="presOf" srcId="{BA695A50-BC60-4602-A23B-7F69B7812D3D}" destId="{B9C78B7E-D041-40FA-946D-AD6C4E89E988}" srcOrd="0" destOrd="0" presId="urn:microsoft.com/office/officeart/2005/8/layout/process1"/>
    <dgm:cxn modelId="{BCE51D27-0447-4B21-9AF4-2EBFB259D0B3}" type="presOf" srcId="{3E7C97DB-FCE8-4CBB-BA25-EB59953F2D02}" destId="{071FBE1B-C942-43A2-B394-1F8C9D89F973}" srcOrd="1" destOrd="0" presId="urn:microsoft.com/office/officeart/2005/8/layout/process1"/>
    <dgm:cxn modelId="{E2B3D660-A6B9-47DD-8BB7-905A272F8F0B}" type="presOf" srcId="{E2EF6AC4-7D33-4CCF-B206-5729B29AFD93}" destId="{AD42B10D-153E-4C40-A0B6-7FBD12D2746C}" srcOrd="0" destOrd="0" presId="urn:microsoft.com/office/officeart/2005/8/layout/process1"/>
    <dgm:cxn modelId="{F8FA8F68-5EAD-4681-B38D-0300992D18B9}" type="presOf" srcId="{E2D80DEF-591F-4355-9970-67AFF0A307DA}" destId="{CAFC2AA9-3099-4C03-B260-746B96EB7161}" srcOrd="0" destOrd="0" presId="urn:microsoft.com/office/officeart/2005/8/layout/process1"/>
    <dgm:cxn modelId="{94C4E56A-F1FA-440B-955F-7B8A7DC58D67}" srcId="{F80EBD10-F77B-4A4B-A7B5-7041BED8C59B}" destId="{C7E7439D-751E-44A6-97F0-D4506E75235F}" srcOrd="1" destOrd="0" parTransId="{2FFBB13D-DE5C-41D5-BAF0-215CD4E33619}" sibTransId="{BA695A50-BC60-4602-A23B-7F69B7812D3D}"/>
    <dgm:cxn modelId="{427AF870-6401-4683-A69E-37C756935E34}" type="presOf" srcId="{BA695A50-BC60-4602-A23B-7F69B7812D3D}" destId="{25C51160-182A-4CB0-8A4D-72C377F87782}" srcOrd="1" destOrd="0" presId="urn:microsoft.com/office/officeart/2005/8/layout/process1"/>
    <dgm:cxn modelId="{B2D33F77-E951-4C94-821D-456F9DE1BF41}" type="presOf" srcId="{F80EBD10-F77B-4A4B-A7B5-7041BED8C59B}" destId="{F115A803-27B9-43BF-9186-200B8E93E9A5}" srcOrd="0" destOrd="0" presId="urn:microsoft.com/office/officeart/2005/8/layout/process1"/>
    <dgm:cxn modelId="{0DD8E884-614F-43CC-8967-30724E7B0BDC}" type="presOf" srcId="{F35FB273-403D-4B8E-8C41-E3D602503748}" destId="{CD6542EA-9EDF-4A7E-9DA1-CA6419C0B6D6}" srcOrd="0" destOrd="0" presId="urn:microsoft.com/office/officeart/2005/8/layout/process1"/>
    <dgm:cxn modelId="{DC7F53D1-FE48-4493-9A17-630711F6BCF2}" type="presOf" srcId="{1F624007-E4F1-4F24-9B76-4149AE68837C}" destId="{8878FE89-F7A0-4F15-9F80-3B78ACBE0F73}" srcOrd="0" destOrd="0" presId="urn:microsoft.com/office/officeart/2005/8/layout/process1"/>
    <dgm:cxn modelId="{232800D4-85F2-4958-BCED-9B8E82971C51}" srcId="{F80EBD10-F77B-4A4B-A7B5-7041BED8C59B}" destId="{E2EF6AC4-7D33-4CCF-B206-5729B29AFD93}" srcOrd="2" destOrd="0" parTransId="{1B17C343-42EE-4C50-8D70-DE2B9463444E}" sibTransId="{3E7C97DB-FCE8-4CBB-BA25-EB59953F2D02}"/>
    <dgm:cxn modelId="{13E019DB-D9E1-460E-A373-0A29F56605EF}" type="presOf" srcId="{3E7C97DB-FCE8-4CBB-BA25-EB59953F2D02}" destId="{552D3531-DF31-481B-A2CB-AEF2CB8BAB33}" srcOrd="0" destOrd="0" presId="urn:microsoft.com/office/officeart/2005/8/layout/process1"/>
    <dgm:cxn modelId="{8B5531E2-2F89-43C8-B423-3DEEB3028EBC}" type="presOf" srcId="{C7E7439D-751E-44A6-97F0-D4506E75235F}" destId="{D6C30A2C-0F85-44F7-9D18-DC43374FEC75}" srcOrd="0" destOrd="0" presId="urn:microsoft.com/office/officeart/2005/8/layout/process1"/>
    <dgm:cxn modelId="{749BE3E6-FDBF-4E5D-8D22-70A89E4B33EF}" type="presOf" srcId="{E2D80DEF-591F-4355-9970-67AFF0A307DA}" destId="{95E2EA64-FC4B-41A3-93FB-4F22D13A147A}" srcOrd="1" destOrd="0" presId="urn:microsoft.com/office/officeart/2005/8/layout/process1"/>
    <dgm:cxn modelId="{BD7CAAF1-3A0D-424F-8D30-D7F5A1F0F737}" srcId="{F80EBD10-F77B-4A4B-A7B5-7041BED8C59B}" destId="{F35FB273-403D-4B8E-8C41-E3D602503748}" srcOrd="0" destOrd="0" parTransId="{D2140535-F951-4AAA-98D8-0B5E1E30FFB6}" sibTransId="{E2D80DEF-591F-4355-9970-67AFF0A307DA}"/>
    <dgm:cxn modelId="{C1F27D8A-E851-44CF-B2F7-4A31A563176E}" type="presParOf" srcId="{F115A803-27B9-43BF-9186-200B8E93E9A5}" destId="{CD6542EA-9EDF-4A7E-9DA1-CA6419C0B6D6}" srcOrd="0" destOrd="0" presId="urn:microsoft.com/office/officeart/2005/8/layout/process1"/>
    <dgm:cxn modelId="{64FF58A7-64D3-4ED3-AA22-C690171CB40A}" type="presParOf" srcId="{F115A803-27B9-43BF-9186-200B8E93E9A5}" destId="{CAFC2AA9-3099-4C03-B260-746B96EB7161}" srcOrd="1" destOrd="0" presId="urn:microsoft.com/office/officeart/2005/8/layout/process1"/>
    <dgm:cxn modelId="{6A8C2EDB-6F2D-4617-B36E-2821312427ED}" type="presParOf" srcId="{CAFC2AA9-3099-4C03-B260-746B96EB7161}" destId="{95E2EA64-FC4B-41A3-93FB-4F22D13A147A}" srcOrd="0" destOrd="0" presId="urn:microsoft.com/office/officeart/2005/8/layout/process1"/>
    <dgm:cxn modelId="{203D5CFA-EF09-4216-A7C4-CAC9223B51D9}" type="presParOf" srcId="{F115A803-27B9-43BF-9186-200B8E93E9A5}" destId="{D6C30A2C-0F85-44F7-9D18-DC43374FEC75}" srcOrd="2" destOrd="0" presId="urn:microsoft.com/office/officeart/2005/8/layout/process1"/>
    <dgm:cxn modelId="{D0E1E493-2F3C-4BC1-B635-677510261800}" type="presParOf" srcId="{F115A803-27B9-43BF-9186-200B8E93E9A5}" destId="{B9C78B7E-D041-40FA-946D-AD6C4E89E988}" srcOrd="3" destOrd="0" presId="urn:microsoft.com/office/officeart/2005/8/layout/process1"/>
    <dgm:cxn modelId="{4C59682E-2CAD-4397-8955-59FDAB183055}" type="presParOf" srcId="{B9C78B7E-D041-40FA-946D-AD6C4E89E988}" destId="{25C51160-182A-4CB0-8A4D-72C377F87782}" srcOrd="0" destOrd="0" presId="urn:microsoft.com/office/officeart/2005/8/layout/process1"/>
    <dgm:cxn modelId="{C692C687-1C72-432E-9963-69C55F609A77}" type="presParOf" srcId="{F115A803-27B9-43BF-9186-200B8E93E9A5}" destId="{AD42B10D-153E-4C40-A0B6-7FBD12D2746C}" srcOrd="4" destOrd="0" presId="urn:microsoft.com/office/officeart/2005/8/layout/process1"/>
    <dgm:cxn modelId="{72EEBF66-C8D6-4C45-A019-A6AD552A03A1}" type="presParOf" srcId="{F115A803-27B9-43BF-9186-200B8E93E9A5}" destId="{552D3531-DF31-481B-A2CB-AEF2CB8BAB33}" srcOrd="5" destOrd="0" presId="urn:microsoft.com/office/officeart/2005/8/layout/process1"/>
    <dgm:cxn modelId="{B5E5170A-27DA-4A26-8EC7-342446E2C9D6}" type="presParOf" srcId="{552D3531-DF31-481B-A2CB-AEF2CB8BAB33}" destId="{071FBE1B-C942-43A2-B394-1F8C9D89F973}" srcOrd="0" destOrd="0" presId="urn:microsoft.com/office/officeart/2005/8/layout/process1"/>
    <dgm:cxn modelId="{31EF1C47-D052-4AC8-BBCA-1BDAE601EB9F}" type="presParOf" srcId="{F115A803-27B9-43BF-9186-200B8E93E9A5}" destId="{8878FE89-F7A0-4F15-9F80-3B78ACBE0F73}"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FD7B9B6-E25E-47E0-BB78-B49C8FE1FB83}"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en-US"/>
        </a:p>
      </dgm:t>
    </dgm:pt>
    <dgm:pt modelId="{3B5CEEAF-2D7B-4451-9035-9ECEEE2292C4}">
      <dgm:prSet phldrT="[Text]"/>
      <dgm:spPr/>
      <dgm:t>
        <a:bodyPr/>
        <a:lstStyle/>
        <a:p>
          <a:r>
            <a:rPr lang="en-US" dirty="0"/>
            <a:t>Standard Native Applications</a:t>
          </a:r>
        </a:p>
      </dgm:t>
    </dgm:pt>
    <dgm:pt modelId="{20F71278-0762-4902-85A1-50CE27BC7B58}" type="parTrans" cxnId="{10859E1B-6307-48C0-AF3E-33141C8C77A0}">
      <dgm:prSet/>
      <dgm:spPr/>
      <dgm:t>
        <a:bodyPr/>
        <a:lstStyle/>
        <a:p>
          <a:endParaRPr lang="en-US"/>
        </a:p>
      </dgm:t>
    </dgm:pt>
    <dgm:pt modelId="{30E91695-D89F-4391-B3B0-CC6AC5E3B3B4}" type="sibTrans" cxnId="{10859E1B-6307-48C0-AF3E-33141C8C77A0}">
      <dgm:prSet/>
      <dgm:spPr/>
      <dgm:t>
        <a:bodyPr/>
        <a:lstStyle/>
        <a:p>
          <a:endParaRPr lang="en-US"/>
        </a:p>
      </dgm:t>
    </dgm:pt>
    <dgm:pt modelId="{1B23BE5F-32BC-4F4E-8634-6FCB29F889CB}">
      <dgm:prSet phldrT="[Text]"/>
      <dgm:spPr/>
      <dgm:t>
        <a:bodyPr/>
        <a:lstStyle/>
        <a:p>
          <a:r>
            <a:rPr lang="en-US" dirty="0"/>
            <a:t>Objective-C</a:t>
          </a:r>
        </a:p>
      </dgm:t>
    </dgm:pt>
    <dgm:pt modelId="{EC603784-3891-4CE3-B5D7-4A7401F87C18}" type="parTrans" cxnId="{AC2BD531-7902-4886-8B0D-EEF94C1CA895}">
      <dgm:prSet/>
      <dgm:spPr/>
      <dgm:t>
        <a:bodyPr/>
        <a:lstStyle/>
        <a:p>
          <a:endParaRPr lang="en-US"/>
        </a:p>
      </dgm:t>
    </dgm:pt>
    <dgm:pt modelId="{1BF2F75D-FE67-4D63-93CC-0561D463C4BA}" type="sibTrans" cxnId="{AC2BD531-7902-4886-8B0D-EEF94C1CA895}">
      <dgm:prSet/>
      <dgm:spPr/>
      <dgm:t>
        <a:bodyPr/>
        <a:lstStyle/>
        <a:p>
          <a:endParaRPr lang="en-US"/>
        </a:p>
      </dgm:t>
    </dgm:pt>
    <dgm:pt modelId="{38C7E269-545D-4F02-868A-2E217512393B}">
      <dgm:prSet phldrT="[Text]"/>
      <dgm:spPr/>
      <dgm:t>
        <a:bodyPr/>
        <a:lstStyle/>
        <a:p>
          <a:r>
            <a:rPr lang="en-US" dirty="0"/>
            <a:t>Browser-based Applications</a:t>
          </a:r>
        </a:p>
      </dgm:t>
    </dgm:pt>
    <dgm:pt modelId="{C7F227B3-CC3F-4049-BF2A-D0347F232C5A}" type="parTrans" cxnId="{FB9F756E-6A05-4839-B05C-F84A2A55E355}">
      <dgm:prSet/>
      <dgm:spPr/>
      <dgm:t>
        <a:bodyPr/>
        <a:lstStyle/>
        <a:p>
          <a:endParaRPr lang="en-US"/>
        </a:p>
      </dgm:t>
    </dgm:pt>
    <dgm:pt modelId="{A10B5EE9-BF78-4FD5-93A6-C32C4E5FD806}" type="sibTrans" cxnId="{FB9F756E-6A05-4839-B05C-F84A2A55E355}">
      <dgm:prSet/>
      <dgm:spPr/>
      <dgm:t>
        <a:bodyPr/>
        <a:lstStyle/>
        <a:p>
          <a:endParaRPr lang="en-US"/>
        </a:p>
      </dgm:t>
    </dgm:pt>
    <dgm:pt modelId="{FCBDBF02-FA8E-4B3D-AC27-6CECBCE714F5}">
      <dgm:prSet phldrT="[Text]"/>
      <dgm:spPr/>
      <dgm:t>
        <a:bodyPr/>
        <a:lstStyle/>
        <a:p>
          <a:r>
            <a:rPr lang="en-US" dirty="0"/>
            <a:t>Loaded via </a:t>
          </a:r>
          <a:r>
            <a:rPr lang="en-US" dirty="0" err="1"/>
            <a:t>MobileSafari</a:t>
          </a:r>
          <a:endParaRPr lang="en-US" dirty="0"/>
        </a:p>
      </dgm:t>
    </dgm:pt>
    <dgm:pt modelId="{D9DE19D3-C7B3-4F5B-AFEB-93DDE8DB7E1A}" type="parTrans" cxnId="{548A649E-2685-4782-A45B-B88873A10BD1}">
      <dgm:prSet/>
      <dgm:spPr/>
      <dgm:t>
        <a:bodyPr/>
        <a:lstStyle/>
        <a:p>
          <a:endParaRPr lang="en-US"/>
        </a:p>
      </dgm:t>
    </dgm:pt>
    <dgm:pt modelId="{6192DED5-49F4-4DEC-96FB-E81C74E01889}" type="sibTrans" cxnId="{548A649E-2685-4782-A45B-B88873A10BD1}">
      <dgm:prSet/>
      <dgm:spPr/>
      <dgm:t>
        <a:bodyPr/>
        <a:lstStyle/>
        <a:p>
          <a:endParaRPr lang="en-US"/>
        </a:p>
      </dgm:t>
    </dgm:pt>
    <dgm:pt modelId="{2EE39E27-9ED1-4CE7-9A04-AD2E69573EDF}">
      <dgm:prSet phldrT="[Text]"/>
      <dgm:spPr/>
      <dgm:t>
        <a:bodyPr/>
        <a:lstStyle/>
        <a:p>
          <a:r>
            <a:rPr lang="en-US" dirty="0"/>
            <a:t>Use traditional web technologies</a:t>
          </a:r>
        </a:p>
      </dgm:t>
    </dgm:pt>
    <dgm:pt modelId="{30B79284-810E-43F6-9AB2-B8C23164C2FB}" type="parTrans" cxnId="{F3515C57-CAFC-4E66-BC93-E7AB85055943}">
      <dgm:prSet/>
      <dgm:spPr/>
      <dgm:t>
        <a:bodyPr/>
        <a:lstStyle/>
        <a:p>
          <a:endParaRPr lang="en-US"/>
        </a:p>
      </dgm:t>
    </dgm:pt>
    <dgm:pt modelId="{0D481B12-1709-4D82-AE50-A19D63ABD929}" type="sibTrans" cxnId="{F3515C57-CAFC-4E66-BC93-E7AB85055943}">
      <dgm:prSet/>
      <dgm:spPr/>
      <dgm:t>
        <a:bodyPr/>
        <a:lstStyle/>
        <a:p>
          <a:endParaRPr lang="en-US"/>
        </a:p>
      </dgm:t>
    </dgm:pt>
    <dgm:pt modelId="{16F878F0-AD1C-478B-9E5F-5F87A304C3B9}">
      <dgm:prSet phldrT="[Text]"/>
      <dgm:spPr/>
      <dgm:t>
        <a:bodyPr/>
        <a:lstStyle/>
        <a:p>
          <a:r>
            <a:rPr lang="en-US" dirty="0"/>
            <a:t>Hybrid Applications</a:t>
          </a:r>
        </a:p>
      </dgm:t>
    </dgm:pt>
    <dgm:pt modelId="{A14DBEF4-FD84-408E-A304-EB7619753CDF}" type="parTrans" cxnId="{F3A2BBDC-633B-4C29-8E85-275603436871}">
      <dgm:prSet/>
      <dgm:spPr/>
      <dgm:t>
        <a:bodyPr/>
        <a:lstStyle/>
        <a:p>
          <a:endParaRPr lang="en-US"/>
        </a:p>
      </dgm:t>
    </dgm:pt>
    <dgm:pt modelId="{97F6A752-4342-4248-90A8-0262D2D99185}" type="sibTrans" cxnId="{F3A2BBDC-633B-4C29-8E85-275603436871}">
      <dgm:prSet/>
      <dgm:spPr/>
      <dgm:t>
        <a:bodyPr/>
        <a:lstStyle/>
        <a:p>
          <a:endParaRPr lang="en-US"/>
        </a:p>
      </dgm:t>
    </dgm:pt>
    <dgm:pt modelId="{BC89E5EC-912D-4EA4-8AEB-C2F2291D0221}">
      <dgm:prSet phldrT="[Text]"/>
      <dgm:spPr/>
      <dgm:t>
        <a:bodyPr/>
        <a:lstStyle/>
        <a:p>
          <a:r>
            <a:rPr lang="en-US" dirty="0"/>
            <a:t>Combination of native and browser-based applications</a:t>
          </a:r>
        </a:p>
      </dgm:t>
    </dgm:pt>
    <dgm:pt modelId="{EE12A010-B01B-4666-9C1F-B6029D2BB637}" type="parTrans" cxnId="{F97403D7-90AB-42DA-96DC-07916C0CC657}">
      <dgm:prSet/>
      <dgm:spPr/>
      <dgm:t>
        <a:bodyPr/>
        <a:lstStyle/>
        <a:p>
          <a:endParaRPr lang="en-US"/>
        </a:p>
      </dgm:t>
    </dgm:pt>
    <dgm:pt modelId="{5393A4DB-259D-4281-9353-73F4FA833A39}" type="sibTrans" cxnId="{F97403D7-90AB-42DA-96DC-07916C0CC657}">
      <dgm:prSet/>
      <dgm:spPr/>
      <dgm:t>
        <a:bodyPr/>
        <a:lstStyle/>
        <a:p>
          <a:endParaRPr lang="en-US"/>
        </a:p>
      </dgm:t>
    </dgm:pt>
    <dgm:pt modelId="{44217933-8293-463C-8065-FD5AE8276FDE}">
      <dgm:prSet phldrT="[Text]"/>
      <dgm:spPr/>
      <dgm:t>
        <a:bodyPr/>
        <a:lstStyle/>
        <a:p>
          <a:r>
            <a:rPr lang="en-US" dirty="0"/>
            <a:t>Swift</a:t>
          </a:r>
        </a:p>
      </dgm:t>
    </dgm:pt>
    <dgm:pt modelId="{3062F6E8-119B-4331-B0BE-E6CF1C7BEF5B}" type="parTrans" cxnId="{0C83B955-4637-40A7-AC26-B834039B9451}">
      <dgm:prSet/>
      <dgm:spPr/>
      <dgm:t>
        <a:bodyPr/>
        <a:lstStyle/>
        <a:p>
          <a:endParaRPr lang="en-US"/>
        </a:p>
      </dgm:t>
    </dgm:pt>
    <dgm:pt modelId="{D12D932B-6917-49F3-9E05-A8FADDC68BE6}" type="sibTrans" cxnId="{0C83B955-4637-40A7-AC26-B834039B9451}">
      <dgm:prSet/>
      <dgm:spPr/>
      <dgm:t>
        <a:bodyPr/>
        <a:lstStyle/>
        <a:p>
          <a:endParaRPr lang="en-US"/>
        </a:p>
      </dgm:t>
    </dgm:pt>
    <dgm:pt modelId="{9989E640-066E-45A6-86BF-5C11322938CC}" type="pres">
      <dgm:prSet presAssocID="{5FD7B9B6-E25E-47E0-BB78-B49C8FE1FB83}" presName="linear" presStyleCnt="0">
        <dgm:presLayoutVars>
          <dgm:dir/>
          <dgm:animLvl val="lvl"/>
          <dgm:resizeHandles val="exact"/>
        </dgm:presLayoutVars>
      </dgm:prSet>
      <dgm:spPr/>
    </dgm:pt>
    <dgm:pt modelId="{BB444BD9-1323-4132-9AB9-74BB7E6CB9A0}" type="pres">
      <dgm:prSet presAssocID="{3B5CEEAF-2D7B-4451-9035-9ECEEE2292C4}" presName="parentLin" presStyleCnt="0"/>
      <dgm:spPr/>
    </dgm:pt>
    <dgm:pt modelId="{8D954333-12DB-4509-9613-BC1C35AB54B0}" type="pres">
      <dgm:prSet presAssocID="{3B5CEEAF-2D7B-4451-9035-9ECEEE2292C4}" presName="parentLeftMargin" presStyleLbl="node1" presStyleIdx="0" presStyleCnt="3"/>
      <dgm:spPr/>
    </dgm:pt>
    <dgm:pt modelId="{2F389B92-2CB7-41A2-AF4E-085207AD0698}" type="pres">
      <dgm:prSet presAssocID="{3B5CEEAF-2D7B-4451-9035-9ECEEE2292C4}" presName="parentText" presStyleLbl="node1" presStyleIdx="0" presStyleCnt="3">
        <dgm:presLayoutVars>
          <dgm:chMax val="0"/>
          <dgm:bulletEnabled val="1"/>
        </dgm:presLayoutVars>
      </dgm:prSet>
      <dgm:spPr/>
    </dgm:pt>
    <dgm:pt modelId="{91AC81CB-A492-4AA2-BAD8-82F0A35E441B}" type="pres">
      <dgm:prSet presAssocID="{3B5CEEAF-2D7B-4451-9035-9ECEEE2292C4}" presName="negativeSpace" presStyleCnt="0"/>
      <dgm:spPr/>
    </dgm:pt>
    <dgm:pt modelId="{84BB33AD-CFD1-44BF-9E56-4AECEF4C255E}" type="pres">
      <dgm:prSet presAssocID="{3B5CEEAF-2D7B-4451-9035-9ECEEE2292C4}" presName="childText" presStyleLbl="conFgAcc1" presStyleIdx="0" presStyleCnt="3">
        <dgm:presLayoutVars>
          <dgm:bulletEnabled val="1"/>
        </dgm:presLayoutVars>
      </dgm:prSet>
      <dgm:spPr/>
    </dgm:pt>
    <dgm:pt modelId="{50217214-8FD9-4B47-8BC0-F62845575190}" type="pres">
      <dgm:prSet presAssocID="{30E91695-D89F-4391-B3B0-CC6AC5E3B3B4}" presName="spaceBetweenRectangles" presStyleCnt="0"/>
      <dgm:spPr/>
    </dgm:pt>
    <dgm:pt modelId="{72831210-D3FE-410E-BAA8-A47EAF8339A6}" type="pres">
      <dgm:prSet presAssocID="{38C7E269-545D-4F02-868A-2E217512393B}" presName="parentLin" presStyleCnt="0"/>
      <dgm:spPr/>
    </dgm:pt>
    <dgm:pt modelId="{EB88A5E3-000B-4699-911E-9894E278CE62}" type="pres">
      <dgm:prSet presAssocID="{38C7E269-545D-4F02-868A-2E217512393B}" presName="parentLeftMargin" presStyleLbl="node1" presStyleIdx="0" presStyleCnt="3"/>
      <dgm:spPr/>
    </dgm:pt>
    <dgm:pt modelId="{299170A7-BD96-4B8F-8AAC-06ED3A14780B}" type="pres">
      <dgm:prSet presAssocID="{38C7E269-545D-4F02-868A-2E217512393B}" presName="parentText" presStyleLbl="node1" presStyleIdx="1" presStyleCnt="3">
        <dgm:presLayoutVars>
          <dgm:chMax val="0"/>
          <dgm:bulletEnabled val="1"/>
        </dgm:presLayoutVars>
      </dgm:prSet>
      <dgm:spPr/>
    </dgm:pt>
    <dgm:pt modelId="{8FE4A367-5E9E-4B54-BE0B-EAD9F6A83CC7}" type="pres">
      <dgm:prSet presAssocID="{38C7E269-545D-4F02-868A-2E217512393B}" presName="negativeSpace" presStyleCnt="0"/>
      <dgm:spPr/>
    </dgm:pt>
    <dgm:pt modelId="{F9267C5C-18DE-44D9-B516-6EA86F6DEC69}" type="pres">
      <dgm:prSet presAssocID="{38C7E269-545D-4F02-868A-2E217512393B}" presName="childText" presStyleLbl="conFgAcc1" presStyleIdx="1" presStyleCnt="3">
        <dgm:presLayoutVars>
          <dgm:bulletEnabled val="1"/>
        </dgm:presLayoutVars>
      </dgm:prSet>
      <dgm:spPr/>
    </dgm:pt>
    <dgm:pt modelId="{BC67605A-3251-44F3-9D52-84BAAB4FC914}" type="pres">
      <dgm:prSet presAssocID="{A10B5EE9-BF78-4FD5-93A6-C32C4E5FD806}" presName="spaceBetweenRectangles" presStyleCnt="0"/>
      <dgm:spPr/>
    </dgm:pt>
    <dgm:pt modelId="{F600E2FE-88E0-4C92-939A-3ED0EC99AF52}" type="pres">
      <dgm:prSet presAssocID="{16F878F0-AD1C-478B-9E5F-5F87A304C3B9}" presName="parentLin" presStyleCnt="0"/>
      <dgm:spPr/>
    </dgm:pt>
    <dgm:pt modelId="{7391E43E-F062-401C-9425-41ED5A53FA40}" type="pres">
      <dgm:prSet presAssocID="{16F878F0-AD1C-478B-9E5F-5F87A304C3B9}" presName="parentLeftMargin" presStyleLbl="node1" presStyleIdx="1" presStyleCnt="3"/>
      <dgm:spPr/>
    </dgm:pt>
    <dgm:pt modelId="{5458DED3-FB7F-41C7-8F92-95A1A500F834}" type="pres">
      <dgm:prSet presAssocID="{16F878F0-AD1C-478B-9E5F-5F87A304C3B9}" presName="parentText" presStyleLbl="node1" presStyleIdx="2" presStyleCnt="3">
        <dgm:presLayoutVars>
          <dgm:chMax val="0"/>
          <dgm:bulletEnabled val="1"/>
        </dgm:presLayoutVars>
      </dgm:prSet>
      <dgm:spPr/>
    </dgm:pt>
    <dgm:pt modelId="{902406CE-6D80-43DC-A593-8D0CAD43EC4F}" type="pres">
      <dgm:prSet presAssocID="{16F878F0-AD1C-478B-9E5F-5F87A304C3B9}" presName="negativeSpace" presStyleCnt="0"/>
      <dgm:spPr/>
    </dgm:pt>
    <dgm:pt modelId="{B83C846E-9E1A-4ADF-A76F-0E9D62C7180B}" type="pres">
      <dgm:prSet presAssocID="{16F878F0-AD1C-478B-9E5F-5F87A304C3B9}" presName="childText" presStyleLbl="conFgAcc1" presStyleIdx="2" presStyleCnt="3">
        <dgm:presLayoutVars>
          <dgm:bulletEnabled val="1"/>
        </dgm:presLayoutVars>
      </dgm:prSet>
      <dgm:spPr/>
    </dgm:pt>
  </dgm:ptLst>
  <dgm:cxnLst>
    <dgm:cxn modelId="{9F5D2E10-DD86-447B-9335-6AAC79B9C8A9}" type="presOf" srcId="{38C7E269-545D-4F02-868A-2E217512393B}" destId="{EB88A5E3-000B-4699-911E-9894E278CE62}" srcOrd="0" destOrd="0" presId="urn:microsoft.com/office/officeart/2005/8/layout/list1"/>
    <dgm:cxn modelId="{FE4CBC13-0212-40A7-A63E-DFF704AA51B2}" type="presOf" srcId="{16F878F0-AD1C-478B-9E5F-5F87A304C3B9}" destId="{7391E43E-F062-401C-9425-41ED5A53FA40}" srcOrd="0" destOrd="0" presId="urn:microsoft.com/office/officeart/2005/8/layout/list1"/>
    <dgm:cxn modelId="{10859E1B-6307-48C0-AF3E-33141C8C77A0}" srcId="{5FD7B9B6-E25E-47E0-BB78-B49C8FE1FB83}" destId="{3B5CEEAF-2D7B-4451-9035-9ECEEE2292C4}" srcOrd="0" destOrd="0" parTransId="{20F71278-0762-4902-85A1-50CE27BC7B58}" sibTransId="{30E91695-D89F-4391-B3B0-CC6AC5E3B3B4}"/>
    <dgm:cxn modelId="{AC2BD531-7902-4886-8B0D-EEF94C1CA895}" srcId="{3B5CEEAF-2D7B-4451-9035-9ECEEE2292C4}" destId="{1B23BE5F-32BC-4F4E-8634-6FCB29F889CB}" srcOrd="0" destOrd="0" parTransId="{EC603784-3891-4CE3-B5D7-4A7401F87C18}" sibTransId="{1BF2F75D-FE67-4D63-93CC-0561D463C4BA}"/>
    <dgm:cxn modelId="{60B6B83A-F8B0-46D2-B650-010B57BFC9A3}" type="presOf" srcId="{1B23BE5F-32BC-4F4E-8634-6FCB29F889CB}" destId="{84BB33AD-CFD1-44BF-9E56-4AECEF4C255E}" srcOrd="0" destOrd="0" presId="urn:microsoft.com/office/officeart/2005/8/layout/list1"/>
    <dgm:cxn modelId="{B4C3FE69-536C-4B63-BE42-B765C51466EB}" type="presOf" srcId="{44217933-8293-463C-8065-FD5AE8276FDE}" destId="{84BB33AD-CFD1-44BF-9E56-4AECEF4C255E}" srcOrd="0" destOrd="1" presId="urn:microsoft.com/office/officeart/2005/8/layout/list1"/>
    <dgm:cxn modelId="{A3D37C4C-FF7E-46EA-BEB9-F2863E9DA2A1}" type="presOf" srcId="{38C7E269-545D-4F02-868A-2E217512393B}" destId="{299170A7-BD96-4B8F-8AAC-06ED3A14780B}" srcOrd="1" destOrd="0" presId="urn:microsoft.com/office/officeart/2005/8/layout/list1"/>
    <dgm:cxn modelId="{FB9F756E-6A05-4839-B05C-F84A2A55E355}" srcId="{5FD7B9B6-E25E-47E0-BB78-B49C8FE1FB83}" destId="{38C7E269-545D-4F02-868A-2E217512393B}" srcOrd="1" destOrd="0" parTransId="{C7F227B3-CC3F-4049-BF2A-D0347F232C5A}" sibTransId="{A10B5EE9-BF78-4FD5-93A6-C32C4E5FD806}"/>
    <dgm:cxn modelId="{DA903875-792C-4A47-8700-0465224F3485}" type="presOf" srcId="{3B5CEEAF-2D7B-4451-9035-9ECEEE2292C4}" destId="{8D954333-12DB-4509-9613-BC1C35AB54B0}" srcOrd="0" destOrd="0" presId="urn:microsoft.com/office/officeart/2005/8/layout/list1"/>
    <dgm:cxn modelId="{F39B8155-9EA7-4586-902D-831B81704311}" type="presOf" srcId="{3B5CEEAF-2D7B-4451-9035-9ECEEE2292C4}" destId="{2F389B92-2CB7-41A2-AF4E-085207AD0698}" srcOrd="1" destOrd="0" presId="urn:microsoft.com/office/officeart/2005/8/layout/list1"/>
    <dgm:cxn modelId="{0C83B955-4637-40A7-AC26-B834039B9451}" srcId="{3B5CEEAF-2D7B-4451-9035-9ECEEE2292C4}" destId="{44217933-8293-463C-8065-FD5AE8276FDE}" srcOrd="1" destOrd="0" parTransId="{3062F6E8-119B-4331-B0BE-E6CF1C7BEF5B}" sibTransId="{D12D932B-6917-49F3-9E05-A8FADDC68BE6}"/>
    <dgm:cxn modelId="{F3515C57-CAFC-4E66-BC93-E7AB85055943}" srcId="{38C7E269-545D-4F02-868A-2E217512393B}" destId="{2EE39E27-9ED1-4CE7-9A04-AD2E69573EDF}" srcOrd="1" destOrd="0" parTransId="{30B79284-810E-43F6-9AB2-B8C23164C2FB}" sibTransId="{0D481B12-1709-4D82-AE50-A19D63ABD929}"/>
    <dgm:cxn modelId="{84C8F090-8F57-45D2-9C54-DE53880F635E}" type="presOf" srcId="{16F878F0-AD1C-478B-9E5F-5F87A304C3B9}" destId="{5458DED3-FB7F-41C7-8F92-95A1A500F834}" srcOrd="1" destOrd="0" presId="urn:microsoft.com/office/officeart/2005/8/layout/list1"/>
    <dgm:cxn modelId="{D3840599-7A58-4E65-BC67-1C603AF754E6}" type="presOf" srcId="{5FD7B9B6-E25E-47E0-BB78-B49C8FE1FB83}" destId="{9989E640-066E-45A6-86BF-5C11322938CC}" srcOrd="0" destOrd="0" presId="urn:microsoft.com/office/officeart/2005/8/layout/list1"/>
    <dgm:cxn modelId="{548A649E-2685-4782-A45B-B88873A10BD1}" srcId="{38C7E269-545D-4F02-868A-2E217512393B}" destId="{FCBDBF02-FA8E-4B3D-AC27-6CECBCE714F5}" srcOrd="0" destOrd="0" parTransId="{D9DE19D3-C7B3-4F5B-AFEB-93DDE8DB7E1A}" sibTransId="{6192DED5-49F4-4DEC-96FB-E81C74E01889}"/>
    <dgm:cxn modelId="{A3E7C3B4-1797-4D99-B0A1-85DAA8A5EBFB}" type="presOf" srcId="{BC89E5EC-912D-4EA4-8AEB-C2F2291D0221}" destId="{B83C846E-9E1A-4ADF-A76F-0E9D62C7180B}" srcOrd="0" destOrd="0" presId="urn:microsoft.com/office/officeart/2005/8/layout/list1"/>
    <dgm:cxn modelId="{6187FDB9-5675-4C60-BB09-D4FC918D529D}" type="presOf" srcId="{FCBDBF02-FA8E-4B3D-AC27-6CECBCE714F5}" destId="{F9267C5C-18DE-44D9-B516-6EA86F6DEC69}" srcOrd="0" destOrd="0" presId="urn:microsoft.com/office/officeart/2005/8/layout/list1"/>
    <dgm:cxn modelId="{BA9726C2-EB22-4757-811E-4B2C434BF6EF}" type="presOf" srcId="{2EE39E27-9ED1-4CE7-9A04-AD2E69573EDF}" destId="{F9267C5C-18DE-44D9-B516-6EA86F6DEC69}" srcOrd="0" destOrd="1" presId="urn:microsoft.com/office/officeart/2005/8/layout/list1"/>
    <dgm:cxn modelId="{F97403D7-90AB-42DA-96DC-07916C0CC657}" srcId="{16F878F0-AD1C-478B-9E5F-5F87A304C3B9}" destId="{BC89E5EC-912D-4EA4-8AEB-C2F2291D0221}" srcOrd="0" destOrd="0" parTransId="{EE12A010-B01B-4666-9C1F-B6029D2BB637}" sibTransId="{5393A4DB-259D-4281-9353-73F4FA833A39}"/>
    <dgm:cxn modelId="{F3A2BBDC-633B-4C29-8E85-275603436871}" srcId="{5FD7B9B6-E25E-47E0-BB78-B49C8FE1FB83}" destId="{16F878F0-AD1C-478B-9E5F-5F87A304C3B9}" srcOrd="2" destOrd="0" parTransId="{A14DBEF4-FD84-408E-A304-EB7619753CDF}" sibTransId="{97F6A752-4342-4248-90A8-0262D2D99185}"/>
    <dgm:cxn modelId="{8519B334-F31A-4B27-8AF6-9F3CE5328D2C}" type="presParOf" srcId="{9989E640-066E-45A6-86BF-5C11322938CC}" destId="{BB444BD9-1323-4132-9AB9-74BB7E6CB9A0}" srcOrd="0" destOrd="0" presId="urn:microsoft.com/office/officeart/2005/8/layout/list1"/>
    <dgm:cxn modelId="{6D8C6FA1-4114-4E32-9DBA-227A0EBBF427}" type="presParOf" srcId="{BB444BD9-1323-4132-9AB9-74BB7E6CB9A0}" destId="{8D954333-12DB-4509-9613-BC1C35AB54B0}" srcOrd="0" destOrd="0" presId="urn:microsoft.com/office/officeart/2005/8/layout/list1"/>
    <dgm:cxn modelId="{D19632BD-C74D-454F-9D98-13F77C097154}" type="presParOf" srcId="{BB444BD9-1323-4132-9AB9-74BB7E6CB9A0}" destId="{2F389B92-2CB7-41A2-AF4E-085207AD0698}" srcOrd="1" destOrd="0" presId="urn:microsoft.com/office/officeart/2005/8/layout/list1"/>
    <dgm:cxn modelId="{0C881ECC-B17A-49B8-8E43-B7FB439BD716}" type="presParOf" srcId="{9989E640-066E-45A6-86BF-5C11322938CC}" destId="{91AC81CB-A492-4AA2-BAD8-82F0A35E441B}" srcOrd="1" destOrd="0" presId="urn:microsoft.com/office/officeart/2005/8/layout/list1"/>
    <dgm:cxn modelId="{B38125A5-47F4-4872-B202-1CDECA9E8FEE}" type="presParOf" srcId="{9989E640-066E-45A6-86BF-5C11322938CC}" destId="{84BB33AD-CFD1-44BF-9E56-4AECEF4C255E}" srcOrd="2" destOrd="0" presId="urn:microsoft.com/office/officeart/2005/8/layout/list1"/>
    <dgm:cxn modelId="{93CA63EA-B1C4-40FF-955A-C9C024F7149B}" type="presParOf" srcId="{9989E640-066E-45A6-86BF-5C11322938CC}" destId="{50217214-8FD9-4B47-8BC0-F62845575190}" srcOrd="3" destOrd="0" presId="urn:microsoft.com/office/officeart/2005/8/layout/list1"/>
    <dgm:cxn modelId="{8B841258-4404-4D35-91A2-273DAC013DC3}" type="presParOf" srcId="{9989E640-066E-45A6-86BF-5C11322938CC}" destId="{72831210-D3FE-410E-BAA8-A47EAF8339A6}" srcOrd="4" destOrd="0" presId="urn:microsoft.com/office/officeart/2005/8/layout/list1"/>
    <dgm:cxn modelId="{CD37DBFA-6EA9-4D25-86BA-B90C91BF4BB3}" type="presParOf" srcId="{72831210-D3FE-410E-BAA8-A47EAF8339A6}" destId="{EB88A5E3-000B-4699-911E-9894E278CE62}" srcOrd="0" destOrd="0" presId="urn:microsoft.com/office/officeart/2005/8/layout/list1"/>
    <dgm:cxn modelId="{30F4495B-714F-4DA7-BA8C-D6D1F5A95900}" type="presParOf" srcId="{72831210-D3FE-410E-BAA8-A47EAF8339A6}" destId="{299170A7-BD96-4B8F-8AAC-06ED3A14780B}" srcOrd="1" destOrd="0" presId="urn:microsoft.com/office/officeart/2005/8/layout/list1"/>
    <dgm:cxn modelId="{10ABF79A-2C7A-499D-8213-A0111E93BEF3}" type="presParOf" srcId="{9989E640-066E-45A6-86BF-5C11322938CC}" destId="{8FE4A367-5E9E-4B54-BE0B-EAD9F6A83CC7}" srcOrd="5" destOrd="0" presId="urn:microsoft.com/office/officeart/2005/8/layout/list1"/>
    <dgm:cxn modelId="{5EB5BFC8-32C2-4CC9-9BEA-D4DA49E8E33A}" type="presParOf" srcId="{9989E640-066E-45A6-86BF-5C11322938CC}" destId="{F9267C5C-18DE-44D9-B516-6EA86F6DEC69}" srcOrd="6" destOrd="0" presId="urn:microsoft.com/office/officeart/2005/8/layout/list1"/>
    <dgm:cxn modelId="{8054949B-3EB3-4953-8735-F27116328EAE}" type="presParOf" srcId="{9989E640-066E-45A6-86BF-5C11322938CC}" destId="{BC67605A-3251-44F3-9D52-84BAAB4FC914}" srcOrd="7" destOrd="0" presId="urn:microsoft.com/office/officeart/2005/8/layout/list1"/>
    <dgm:cxn modelId="{CFC30C9F-E6BF-44C2-862A-B1C78B234388}" type="presParOf" srcId="{9989E640-066E-45A6-86BF-5C11322938CC}" destId="{F600E2FE-88E0-4C92-939A-3ED0EC99AF52}" srcOrd="8" destOrd="0" presId="urn:microsoft.com/office/officeart/2005/8/layout/list1"/>
    <dgm:cxn modelId="{5F1C33AF-EBB3-4E7E-A116-ADAABAA636AB}" type="presParOf" srcId="{F600E2FE-88E0-4C92-939A-3ED0EC99AF52}" destId="{7391E43E-F062-401C-9425-41ED5A53FA40}" srcOrd="0" destOrd="0" presId="urn:microsoft.com/office/officeart/2005/8/layout/list1"/>
    <dgm:cxn modelId="{88BBFB11-5C0D-44E6-9C20-2F3E59448168}" type="presParOf" srcId="{F600E2FE-88E0-4C92-939A-3ED0EC99AF52}" destId="{5458DED3-FB7F-41C7-8F92-95A1A500F834}" srcOrd="1" destOrd="0" presId="urn:microsoft.com/office/officeart/2005/8/layout/list1"/>
    <dgm:cxn modelId="{3E8E2140-71E7-4300-B176-9CA1FE8EB4F7}" type="presParOf" srcId="{9989E640-066E-45A6-86BF-5C11322938CC}" destId="{902406CE-6D80-43DC-A593-8D0CAD43EC4F}" srcOrd="9" destOrd="0" presId="urn:microsoft.com/office/officeart/2005/8/layout/list1"/>
    <dgm:cxn modelId="{1030A375-7B96-4775-AF93-09686F5A5EE1}" type="presParOf" srcId="{9989E640-066E-45A6-86BF-5C11322938CC}" destId="{B83C846E-9E1A-4ADF-A76F-0E9D62C7180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12D42B9-036D-4CD5-AF60-D79FE9ACF3B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28A32D2-6E3E-4E86-8F3B-4FAF96A9E042}">
      <dgm:prSet phldrT="[Text]"/>
      <dgm:spPr/>
      <dgm:t>
        <a:bodyPr/>
        <a:lstStyle/>
        <a:p>
          <a:r>
            <a:rPr lang="en-US" dirty="0"/>
            <a:t>The JailbreakMe3.0 Vulnerabilities</a:t>
          </a:r>
        </a:p>
      </dgm:t>
    </dgm:pt>
    <dgm:pt modelId="{EF1B1635-1E04-4983-9BCF-6BAC17BF9E37}" type="parTrans" cxnId="{3FB107C5-B921-4832-8BA3-B9BD71AD40ED}">
      <dgm:prSet/>
      <dgm:spPr/>
      <dgm:t>
        <a:bodyPr/>
        <a:lstStyle/>
        <a:p>
          <a:endParaRPr lang="en-US"/>
        </a:p>
      </dgm:t>
    </dgm:pt>
    <dgm:pt modelId="{983443D5-95FB-4EBD-8CDC-32461C509E54}" type="sibTrans" cxnId="{3FB107C5-B921-4832-8BA3-B9BD71AD40ED}">
      <dgm:prSet/>
      <dgm:spPr/>
      <dgm:t>
        <a:bodyPr/>
        <a:lstStyle/>
        <a:p>
          <a:endParaRPr lang="en-US"/>
        </a:p>
      </dgm:t>
    </dgm:pt>
    <dgm:pt modelId="{AFADCCEC-390E-4F2D-934A-694347A5EF7E}">
      <dgm:prSet phldrT="[Text]"/>
      <dgm:spPr/>
      <dgm:t>
        <a:bodyPr/>
        <a:lstStyle/>
        <a:p>
          <a:r>
            <a:rPr lang="en-US" dirty="0"/>
            <a:t>Avoid jailbreaking!</a:t>
          </a:r>
        </a:p>
      </dgm:t>
    </dgm:pt>
    <dgm:pt modelId="{78AA94C5-877F-4FFC-9355-59E911CA19B7}" type="parTrans" cxnId="{CF8ECFC0-0436-41A1-A5A1-A03E9AAFE701}">
      <dgm:prSet/>
      <dgm:spPr/>
      <dgm:t>
        <a:bodyPr/>
        <a:lstStyle/>
        <a:p>
          <a:endParaRPr lang="en-US"/>
        </a:p>
      </dgm:t>
    </dgm:pt>
    <dgm:pt modelId="{8C175B00-1199-4E1E-8862-EF4147AA6132}" type="sibTrans" cxnId="{CF8ECFC0-0436-41A1-A5A1-A03E9AAFE701}">
      <dgm:prSet/>
      <dgm:spPr/>
      <dgm:t>
        <a:bodyPr/>
        <a:lstStyle/>
        <a:p>
          <a:endParaRPr lang="en-US"/>
        </a:p>
      </dgm:t>
    </dgm:pt>
    <dgm:pt modelId="{353CC6A7-3430-44C1-A217-4FDED533EA97}">
      <dgm:prSet phldrT="[Text]"/>
      <dgm:spPr/>
      <dgm:t>
        <a:bodyPr/>
        <a:lstStyle/>
        <a:p>
          <a:r>
            <a:rPr lang="en-US" dirty="0" err="1"/>
            <a:t>iKee</a:t>
          </a:r>
          <a:r>
            <a:rPr lang="en-US" dirty="0"/>
            <a:t> Attacks!</a:t>
          </a:r>
        </a:p>
      </dgm:t>
    </dgm:pt>
    <dgm:pt modelId="{0C7A9A1A-11E5-4678-AB7B-C56EAAF3253C}" type="parTrans" cxnId="{408883CD-0F80-4468-8350-5D8EC89655B2}">
      <dgm:prSet/>
      <dgm:spPr/>
      <dgm:t>
        <a:bodyPr/>
        <a:lstStyle/>
        <a:p>
          <a:endParaRPr lang="en-US"/>
        </a:p>
      </dgm:t>
    </dgm:pt>
    <dgm:pt modelId="{7E8F4AEA-6740-40BE-A80B-FD358F2977A9}" type="sibTrans" cxnId="{408883CD-0F80-4468-8350-5D8EC89655B2}">
      <dgm:prSet/>
      <dgm:spPr/>
      <dgm:t>
        <a:bodyPr/>
        <a:lstStyle/>
        <a:p>
          <a:endParaRPr lang="en-US"/>
        </a:p>
      </dgm:t>
    </dgm:pt>
    <dgm:pt modelId="{8EF1E0C5-CF33-4918-8257-049EF4E11DD7}">
      <dgm:prSet phldrT="[Text]"/>
      <dgm:spPr/>
      <dgm:t>
        <a:bodyPr/>
        <a:lstStyle/>
        <a:p>
          <a:r>
            <a:rPr lang="en-US" dirty="0"/>
            <a:t>The first worm targeting iOS</a:t>
          </a:r>
        </a:p>
      </dgm:t>
    </dgm:pt>
    <dgm:pt modelId="{9622EA5F-E480-4F41-B8E4-EF6E3C48A782}" type="parTrans" cxnId="{E71DE489-9747-44BD-81EB-0FDD18820D34}">
      <dgm:prSet/>
      <dgm:spPr/>
      <dgm:t>
        <a:bodyPr/>
        <a:lstStyle/>
        <a:p>
          <a:endParaRPr lang="en-US"/>
        </a:p>
      </dgm:t>
    </dgm:pt>
    <dgm:pt modelId="{B0D9A5B9-DCD0-4884-ACD5-AFBC819C380A}" type="sibTrans" cxnId="{E71DE489-9747-44BD-81EB-0FDD18820D34}">
      <dgm:prSet/>
      <dgm:spPr/>
      <dgm:t>
        <a:bodyPr/>
        <a:lstStyle/>
        <a:p>
          <a:endParaRPr lang="en-US"/>
        </a:p>
      </dgm:t>
    </dgm:pt>
    <dgm:pt modelId="{27DE775F-53C3-489F-B178-7C3CCEC57E1F}">
      <dgm:prSet phldrT="[Text]"/>
      <dgm:spPr/>
      <dgm:t>
        <a:bodyPr/>
        <a:lstStyle/>
        <a:p>
          <a:r>
            <a:rPr lang="en-US" dirty="0"/>
            <a:t>Scan IP blocks assigned to telecom providers in the Netherlands and Australia; identify devices with TCP port 22 open, and then attempt to log in with the default credentials “root” and “alpine”</a:t>
          </a:r>
        </a:p>
      </dgm:t>
    </dgm:pt>
    <dgm:pt modelId="{0A87DC84-6302-412D-BFDA-8D6D7E0BEF41}" type="parTrans" cxnId="{17CDB4ED-CAE6-4DAB-AE67-884107062248}">
      <dgm:prSet/>
      <dgm:spPr/>
      <dgm:t>
        <a:bodyPr/>
        <a:lstStyle/>
        <a:p>
          <a:endParaRPr lang="en-US"/>
        </a:p>
      </dgm:t>
    </dgm:pt>
    <dgm:pt modelId="{74445171-3EC7-4CDA-B977-064180C2EDE4}" type="sibTrans" cxnId="{17CDB4ED-CAE6-4DAB-AE67-884107062248}">
      <dgm:prSet/>
      <dgm:spPr/>
      <dgm:t>
        <a:bodyPr/>
        <a:lstStyle/>
        <a:p>
          <a:endParaRPr lang="en-US"/>
        </a:p>
      </dgm:t>
    </dgm:pt>
    <dgm:pt modelId="{55C3A311-CBE7-467A-BBDD-0E294EB9585C}">
      <dgm:prSet/>
      <dgm:spPr/>
      <dgm:t>
        <a:bodyPr/>
        <a:lstStyle/>
        <a:p>
          <a:r>
            <a:rPr lang="en-US" dirty="0"/>
            <a:t>Do not jailbreak, or else change the default passwords on jailbroken devices.</a:t>
          </a:r>
        </a:p>
      </dgm:t>
    </dgm:pt>
    <dgm:pt modelId="{25EA2BBF-2E7A-4789-8990-04B4EF629092}" type="parTrans" cxnId="{1347FB41-6987-4067-9D17-78724AF9C697}">
      <dgm:prSet/>
      <dgm:spPr/>
      <dgm:t>
        <a:bodyPr/>
        <a:lstStyle/>
        <a:p>
          <a:endParaRPr lang="en-US"/>
        </a:p>
      </dgm:t>
    </dgm:pt>
    <dgm:pt modelId="{5A4B7FDA-AF24-418A-BAD4-34D69A62601A}" type="sibTrans" cxnId="{1347FB41-6987-4067-9D17-78724AF9C697}">
      <dgm:prSet/>
      <dgm:spPr/>
      <dgm:t>
        <a:bodyPr/>
        <a:lstStyle/>
        <a:p>
          <a:endParaRPr lang="en-US"/>
        </a:p>
      </dgm:t>
    </dgm:pt>
    <dgm:pt modelId="{4D4A2B48-D672-4F2F-944D-A13D0D920618}">
      <dgm:prSet/>
      <dgm:spPr/>
      <dgm:t>
        <a:bodyPr/>
        <a:lstStyle/>
        <a:p>
          <a:r>
            <a:rPr lang="en-US" dirty="0"/>
            <a:t>The FOCUS 11 Man-in-the-Middle Attack</a:t>
          </a:r>
        </a:p>
      </dgm:t>
    </dgm:pt>
    <dgm:pt modelId="{96E1E0F5-9870-4E2E-A644-BCA6713580C3}" type="parTrans" cxnId="{6908B6E2-8261-463F-9BBA-8C6570BAA37E}">
      <dgm:prSet/>
      <dgm:spPr/>
      <dgm:t>
        <a:bodyPr/>
        <a:lstStyle/>
        <a:p>
          <a:endParaRPr lang="en-US"/>
        </a:p>
      </dgm:t>
    </dgm:pt>
    <dgm:pt modelId="{4884F999-0B39-49B6-BBEE-A8F17F4A7D8D}" type="sibTrans" cxnId="{6908B6E2-8261-463F-9BBA-8C6570BAA37E}">
      <dgm:prSet/>
      <dgm:spPr/>
      <dgm:t>
        <a:bodyPr/>
        <a:lstStyle/>
        <a:p>
          <a:endParaRPr lang="en-US"/>
        </a:p>
      </dgm:t>
    </dgm:pt>
    <dgm:pt modelId="{17846044-A2C0-4AC4-BAC2-5B857BDDD3F2}">
      <dgm:prSet/>
      <dgm:spPr/>
      <dgm:t>
        <a:bodyPr/>
        <a:lstStyle/>
        <a:p>
          <a:r>
            <a:rPr lang="en-US" dirty="0" err="1"/>
            <a:t>iFrame</a:t>
          </a:r>
          <a:r>
            <a:rPr lang="en-US" dirty="0"/>
            <a:t> containing a link to a PDF capable of rooting the device</a:t>
          </a:r>
        </a:p>
      </dgm:t>
    </dgm:pt>
    <dgm:pt modelId="{00098FC8-D673-4572-AACD-6015BED653E9}" type="parTrans" cxnId="{8C50D651-1A06-478E-9E65-4817A8394D5A}">
      <dgm:prSet/>
      <dgm:spPr/>
      <dgm:t>
        <a:bodyPr/>
        <a:lstStyle/>
        <a:p>
          <a:endParaRPr lang="en-US"/>
        </a:p>
      </dgm:t>
    </dgm:pt>
    <dgm:pt modelId="{5243C8E7-5EE4-4A0C-8F19-B1F2C2694A4B}" type="sibTrans" cxnId="{8C50D651-1A06-478E-9E65-4817A8394D5A}">
      <dgm:prSet/>
      <dgm:spPr/>
      <dgm:t>
        <a:bodyPr/>
        <a:lstStyle/>
        <a:p>
          <a:endParaRPr lang="en-US"/>
        </a:p>
      </dgm:t>
    </dgm:pt>
    <dgm:pt modelId="{2C6315FB-1240-4953-834D-A4640F9E0E61}">
      <dgm:prSet phldrT="[Text]"/>
      <dgm:spPr/>
      <dgm:t>
        <a:bodyPr/>
        <a:lstStyle/>
        <a:p>
          <a:r>
            <a:rPr lang="en-US" dirty="0"/>
            <a:t>Keep the OS and software updated with latest patches</a:t>
          </a:r>
        </a:p>
      </dgm:t>
    </dgm:pt>
    <dgm:pt modelId="{52B50C33-7079-4F03-986E-9A709D7BA9AB}" type="parTrans" cxnId="{3B1116C6-FE8A-49A1-AE73-EDFE38B8A9E3}">
      <dgm:prSet/>
      <dgm:spPr/>
      <dgm:t>
        <a:bodyPr/>
        <a:lstStyle/>
        <a:p>
          <a:endParaRPr lang="en-US"/>
        </a:p>
      </dgm:t>
    </dgm:pt>
    <dgm:pt modelId="{159D93A8-9F11-4E8F-9D92-11577FB5173D}" type="sibTrans" cxnId="{3B1116C6-FE8A-49A1-AE73-EDFE38B8A9E3}">
      <dgm:prSet/>
      <dgm:spPr/>
      <dgm:t>
        <a:bodyPr/>
        <a:lstStyle/>
        <a:p>
          <a:endParaRPr lang="en-US"/>
        </a:p>
      </dgm:t>
    </dgm:pt>
    <dgm:pt modelId="{D5F4E302-4ACB-44AE-B14A-69E9AF4CB679}">
      <dgm:prSet phldrT="[Text]"/>
      <dgm:spPr/>
      <dgm:t>
        <a:bodyPr/>
        <a:lstStyle/>
        <a:p>
          <a:r>
            <a:rPr lang="en-US" dirty="0"/>
            <a:t>Combination of a PDF bug and a kernel bug</a:t>
          </a:r>
        </a:p>
      </dgm:t>
    </dgm:pt>
    <dgm:pt modelId="{51CB597D-D3B8-415C-AEB5-40F63F617D2B}" type="parTrans" cxnId="{71258A51-D75C-4059-8368-42F7E4E46E82}">
      <dgm:prSet/>
      <dgm:spPr/>
      <dgm:t>
        <a:bodyPr/>
        <a:lstStyle/>
        <a:p>
          <a:endParaRPr lang="en-US"/>
        </a:p>
      </dgm:t>
    </dgm:pt>
    <dgm:pt modelId="{5149D967-EB8A-469E-875C-A4761A7418DA}" type="sibTrans" cxnId="{71258A51-D75C-4059-8368-42F7E4E46E82}">
      <dgm:prSet/>
      <dgm:spPr/>
      <dgm:t>
        <a:bodyPr/>
        <a:lstStyle/>
        <a:p>
          <a:endParaRPr lang="en-US"/>
        </a:p>
      </dgm:t>
    </dgm:pt>
    <dgm:pt modelId="{15B86CD7-F80D-4C65-A97E-75E5C0ED5F8D}">
      <dgm:prSet phldrT="[Text]"/>
      <dgm:spPr/>
      <dgm:t>
        <a:bodyPr/>
        <a:lstStyle/>
        <a:p>
          <a:r>
            <a:rPr lang="en-US" dirty="0"/>
            <a:t>Keep the OS and software updated with latest patches</a:t>
          </a:r>
        </a:p>
      </dgm:t>
    </dgm:pt>
    <dgm:pt modelId="{5C1C99CC-62DD-40A4-867B-6FF2280EF783}" type="parTrans" cxnId="{66DF13CB-8B1D-4EC6-B5E2-35DCFD247984}">
      <dgm:prSet/>
      <dgm:spPr/>
      <dgm:t>
        <a:bodyPr/>
        <a:lstStyle/>
        <a:p>
          <a:endParaRPr lang="en-US"/>
        </a:p>
      </dgm:t>
    </dgm:pt>
    <dgm:pt modelId="{C3AD1D47-5A16-4676-8B9D-5A60D186E648}" type="sibTrans" cxnId="{66DF13CB-8B1D-4EC6-B5E2-35DCFD247984}">
      <dgm:prSet/>
      <dgm:spPr/>
      <dgm:t>
        <a:bodyPr/>
        <a:lstStyle/>
        <a:p>
          <a:endParaRPr lang="en-US"/>
        </a:p>
      </dgm:t>
    </dgm:pt>
    <dgm:pt modelId="{D8BF3B1E-BBAC-4103-9A36-35567A3AF0F5}">
      <dgm:prSet phldrT="[Text]"/>
      <dgm:spPr/>
      <dgm:t>
        <a:bodyPr/>
        <a:lstStyle/>
        <a:p>
          <a:r>
            <a:rPr lang="en-US" dirty="0"/>
            <a:t>Be wary of rogue wireless networks: Ask to Join Networks!</a:t>
          </a:r>
        </a:p>
      </dgm:t>
    </dgm:pt>
    <dgm:pt modelId="{7A84C933-995C-4BDF-91BB-089C1D4442EF}" type="parTrans" cxnId="{49AD2D8E-59A6-4120-9075-F605CA4E321F}">
      <dgm:prSet/>
      <dgm:spPr/>
      <dgm:t>
        <a:bodyPr/>
        <a:lstStyle/>
        <a:p>
          <a:endParaRPr lang="en-US"/>
        </a:p>
      </dgm:t>
    </dgm:pt>
    <dgm:pt modelId="{E8A83F18-CA30-4BEC-8C47-B152527BFD7D}" type="sibTrans" cxnId="{49AD2D8E-59A6-4120-9075-F605CA4E321F}">
      <dgm:prSet/>
      <dgm:spPr/>
      <dgm:t>
        <a:bodyPr/>
        <a:lstStyle/>
        <a:p>
          <a:endParaRPr lang="en-US"/>
        </a:p>
      </dgm:t>
    </dgm:pt>
    <dgm:pt modelId="{F2C82953-32B7-42DD-BDBF-B5199BC1E201}" type="pres">
      <dgm:prSet presAssocID="{512D42B9-036D-4CD5-AF60-D79FE9ACF3B0}" presName="linear" presStyleCnt="0">
        <dgm:presLayoutVars>
          <dgm:animLvl val="lvl"/>
          <dgm:resizeHandles val="exact"/>
        </dgm:presLayoutVars>
      </dgm:prSet>
      <dgm:spPr/>
    </dgm:pt>
    <dgm:pt modelId="{D1B27929-8240-4FE5-AD60-381D693ACA3C}" type="pres">
      <dgm:prSet presAssocID="{F28A32D2-6E3E-4E86-8F3B-4FAF96A9E042}" presName="parentText" presStyleLbl="node1" presStyleIdx="0" presStyleCnt="3">
        <dgm:presLayoutVars>
          <dgm:chMax val="0"/>
          <dgm:bulletEnabled val="1"/>
        </dgm:presLayoutVars>
      </dgm:prSet>
      <dgm:spPr/>
    </dgm:pt>
    <dgm:pt modelId="{61488273-3AA7-413E-9AA7-8D29CA78798A}" type="pres">
      <dgm:prSet presAssocID="{F28A32D2-6E3E-4E86-8F3B-4FAF96A9E042}" presName="childText" presStyleLbl="revTx" presStyleIdx="0" presStyleCnt="3">
        <dgm:presLayoutVars>
          <dgm:bulletEnabled val="1"/>
        </dgm:presLayoutVars>
      </dgm:prSet>
      <dgm:spPr/>
    </dgm:pt>
    <dgm:pt modelId="{DB50D085-CC6C-41DA-A16B-4E63413DC3DC}" type="pres">
      <dgm:prSet presAssocID="{353CC6A7-3430-44C1-A217-4FDED533EA97}" presName="parentText" presStyleLbl="node1" presStyleIdx="1" presStyleCnt="3">
        <dgm:presLayoutVars>
          <dgm:chMax val="0"/>
          <dgm:bulletEnabled val="1"/>
        </dgm:presLayoutVars>
      </dgm:prSet>
      <dgm:spPr/>
    </dgm:pt>
    <dgm:pt modelId="{1A4A26F1-B00C-45A8-8026-66031DE583B6}" type="pres">
      <dgm:prSet presAssocID="{353CC6A7-3430-44C1-A217-4FDED533EA97}" presName="childText" presStyleLbl="revTx" presStyleIdx="1" presStyleCnt="3">
        <dgm:presLayoutVars>
          <dgm:bulletEnabled val="1"/>
        </dgm:presLayoutVars>
      </dgm:prSet>
      <dgm:spPr/>
    </dgm:pt>
    <dgm:pt modelId="{99EF64D8-47AA-4690-81A7-8CE5FD6ACCAB}" type="pres">
      <dgm:prSet presAssocID="{4D4A2B48-D672-4F2F-944D-A13D0D920618}" presName="parentText" presStyleLbl="node1" presStyleIdx="2" presStyleCnt="3">
        <dgm:presLayoutVars>
          <dgm:chMax val="0"/>
          <dgm:bulletEnabled val="1"/>
        </dgm:presLayoutVars>
      </dgm:prSet>
      <dgm:spPr/>
    </dgm:pt>
    <dgm:pt modelId="{0D613619-194C-4829-860C-3A9FA29EC009}" type="pres">
      <dgm:prSet presAssocID="{4D4A2B48-D672-4F2F-944D-A13D0D920618}" presName="childText" presStyleLbl="revTx" presStyleIdx="2" presStyleCnt="3">
        <dgm:presLayoutVars>
          <dgm:bulletEnabled val="1"/>
        </dgm:presLayoutVars>
      </dgm:prSet>
      <dgm:spPr/>
    </dgm:pt>
  </dgm:ptLst>
  <dgm:cxnLst>
    <dgm:cxn modelId="{03CD810B-7452-4B8B-A51B-8074F4152B1E}" type="presOf" srcId="{15B86CD7-F80D-4C65-A97E-75E5C0ED5F8D}" destId="{0D613619-194C-4829-860C-3A9FA29EC009}" srcOrd="0" destOrd="1" presId="urn:microsoft.com/office/officeart/2005/8/layout/vList2"/>
    <dgm:cxn modelId="{184B421A-397C-4429-BEBA-422AD8791354}" type="presOf" srcId="{2C6315FB-1240-4953-834D-A4640F9E0E61}" destId="{61488273-3AA7-413E-9AA7-8D29CA78798A}" srcOrd="0" destOrd="1" presId="urn:microsoft.com/office/officeart/2005/8/layout/vList2"/>
    <dgm:cxn modelId="{24B3102D-AB2F-40EC-A2C3-4CBCF9868BEC}" type="presOf" srcId="{353CC6A7-3430-44C1-A217-4FDED533EA97}" destId="{DB50D085-CC6C-41DA-A16B-4E63413DC3DC}" srcOrd="0" destOrd="0" presId="urn:microsoft.com/office/officeart/2005/8/layout/vList2"/>
    <dgm:cxn modelId="{801E3836-4A59-4F39-A688-A58930D6EBDD}" type="presOf" srcId="{D5F4E302-4ACB-44AE-B14A-69E9AF4CB679}" destId="{61488273-3AA7-413E-9AA7-8D29CA78798A}" srcOrd="0" destOrd="0" presId="urn:microsoft.com/office/officeart/2005/8/layout/vList2"/>
    <dgm:cxn modelId="{1347FB41-6987-4067-9D17-78724AF9C697}" srcId="{353CC6A7-3430-44C1-A217-4FDED533EA97}" destId="{55C3A311-CBE7-467A-BBDD-0E294EB9585C}" srcOrd="2" destOrd="0" parTransId="{25EA2BBF-2E7A-4789-8990-04B4EF629092}" sibTransId="{5A4B7FDA-AF24-418A-BAD4-34D69A62601A}"/>
    <dgm:cxn modelId="{58D1F048-38D8-46F8-A6FB-A6BFA7CA3BD4}" type="presOf" srcId="{D8BF3B1E-BBAC-4103-9A36-35567A3AF0F5}" destId="{0D613619-194C-4829-860C-3A9FA29EC009}" srcOrd="0" destOrd="2" presId="urn:microsoft.com/office/officeart/2005/8/layout/vList2"/>
    <dgm:cxn modelId="{80302A6B-1179-466E-BC4B-1DF8393A42A5}" type="presOf" srcId="{AFADCCEC-390E-4F2D-934A-694347A5EF7E}" destId="{61488273-3AA7-413E-9AA7-8D29CA78798A}" srcOrd="0" destOrd="2" presId="urn:microsoft.com/office/officeart/2005/8/layout/vList2"/>
    <dgm:cxn modelId="{6D7B8A4D-BE3A-422E-9FA2-B82A10BDD836}" type="presOf" srcId="{F28A32D2-6E3E-4E86-8F3B-4FAF96A9E042}" destId="{D1B27929-8240-4FE5-AD60-381D693ACA3C}" srcOrd="0" destOrd="0" presId="urn:microsoft.com/office/officeart/2005/8/layout/vList2"/>
    <dgm:cxn modelId="{71258A51-D75C-4059-8368-42F7E4E46E82}" srcId="{F28A32D2-6E3E-4E86-8F3B-4FAF96A9E042}" destId="{D5F4E302-4ACB-44AE-B14A-69E9AF4CB679}" srcOrd="0" destOrd="0" parTransId="{51CB597D-D3B8-415C-AEB5-40F63F617D2B}" sibTransId="{5149D967-EB8A-469E-875C-A4761A7418DA}"/>
    <dgm:cxn modelId="{8C50D651-1A06-478E-9E65-4817A8394D5A}" srcId="{4D4A2B48-D672-4F2F-944D-A13D0D920618}" destId="{17846044-A2C0-4AC4-BAC2-5B857BDDD3F2}" srcOrd="0" destOrd="0" parTransId="{00098FC8-D673-4572-AACD-6015BED653E9}" sibTransId="{5243C8E7-5EE4-4A0C-8F19-B1F2C2694A4B}"/>
    <dgm:cxn modelId="{18379953-8D40-4C2E-9C60-2E4112FC9716}" type="presOf" srcId="{17846044-A2C0-4AC4-BAC2-5B857BDDD3F2}" destId="{0D613619-194C-4829-860C-3A9FA29EC009}" srcOrd="0" destOrd="0" presId="urn:microsoft.com/office/officeart/2005/8/layout/vList2"/>
    <dgm:cxn modelId="{8FFFD653-08DE-45CD-B49C-22E778EBD994}" type="presOf" srcId="{8EF1E0C5-CF33-4918-8257-049EF4E11DD7}" destId="{1A4A26F1-B00C-45A8-8026-66031DE583B6}" srcOrd="0" destOrd="0" presId="urn:microsoft.com/office/officeart/2005/8/layout/vList2"/>
    <dgm:cxn modelId="{1F7FEB75-44AA-42F4-9D96-AF55ACBBA2C5}" type="presOf" srcId="{55C3A311-CBE7-467A-BBDD-0E294EB9585C}" destId="{1A4A26F1-B00C-45A8-8026-66031DE583B6}" srcOrd="0" destOrd="2" presId="urn:microsoft.com/office/officeart/2005/8/layout/vList2"/>
    <dgm:cxn modelId="{E71DE489-9747-44BD-81EB-0FDD18820D34}" srcId="{353CC6A7-3430-44C1-A217-4FDED533EA97}" destId="{8EF1E0C5-CF33-4918-8257-049EF4E11DD7}" srcOrd="0" destOrd="0" parTransId="{9622EA5F-E480-4F41-B8E4-EF6E3C48A782}" sibTransId="{B0D9A5B9-DCD0-4884-ACD5-AFBC819C380A}"/>
    <dgm:cxn modelId="{49AD2D8E-59A6-4120-9075-F605CA4E321F}" srcId="{4D4A2B48-D672-4F2F-944D-A13D0D920618}" destId="{D8BF3B1E-BBAC-4103-9A36-35567A3AF0F5}" srcOrd="2" destOrd="0" parTransId="{7A84C933-995C-4BDF-91BB-089C1D4442EF}" sibTransId="{E8A83F18-CA30-4BEC-8C47-B152527BFD7D}"/>
    <dgm:cxn modelId="{65BF33A4-9182-47E9-BE1C-6DA1844BB2E1}" type="presOf" srcId="{4D4A2B48-D672-4F2F-944D-A13D0D920618}" destId="{99EF64D8-47AA-4690-81A7-8CE5FD6ACCAB}" srcOrd="0" destOrd="0" presId="urn:microsoft.com/office/officeart/2005/8/layout/vList2"/>
    <dgm:cxn modelId="{A0E743B6-37FD-44C2-8176-B270CF4C8D8F}" type="presOf" srcId="{512D42B9-036D-4CD5-AF60-D79FE9ACF3B0}" destId="{F2C82953-32B7-42DD-BDBF-B5199BC1E201}" srcOrd="0" destOrd="0" presId="urn:microsoft.com/office/officeart/2005/8/layout/vList2"/>
    <dgm:cxn modelId="{CF8ECFC0-0436-41A1-A5A1-A03E9AAFE701}" srcId="{F28A32D2-6E3E-4E86-8F3B-4FAF96A9E042}" destId="{AFADCCEC-390E-4F2D-934A-694347A5EF7E}" srcOrd="2" destOrd="0" parTransId="{78AA94C5-877F-4FFC-9355-59E911CA19B7}" sibTransId="{8C175B00-1199-4E1E-8862-EF4147AA6132}"/>
    <dgm:cxn modelId="{CE77C8C3-1BD9-4E1B-94BB-4E38C4A8AF36}" type="presOf" srcId="{27DE775F-53C3-489F-B178-7C3CCEC57E1F}" destId="{1A4A26F1-B00C-45A8-8026-66031DE583B6}" srcOrd="0" destOrd="1" presId="urn:microsoft.com/office/officeart/2005/8/layout/vList2"/>
    <dgm:cxn modelId="{3FB107C5-B921-4832-8BA3-B9BD71AD40ED}" srcId="{512D42B9-036D-4CD5-AF60-D79FE9ACF3B0}" destId="{F28A32D2-6E3E-4E86-8F3B-4FAF96A9E042}" srcOrd="0" destOrd="0" parTransId="{EF1B1635-1E04-4983-9BCF-6BAC17BF9E37}" sibTransId="{983443D5-95FB-4EBD-8CDC-32461C509E54}"/>
    <dgm:cxn modelId="{3B1116C6-FE8A-49A1-AE73-EDFE38B8A9E3}" srcId="{F28A32D2-6E3E-4E86-8F3B-4FAF96A9E042}" destId="{2C6315FB-1240-4953-834D-A4640F9E0E61}" srcOrd="1" destOrd="0" parTransId="{52B50C33-7079-4F03-986E-9A709D7BA9AB}" sibTransId="{159D93A8-9F11-4E8F-9D92-11577FB5173D}"/>
    <dgm:cxn modelId="{66DF13CB-8B1D-4EC6-B5E2-35DCFD247984}" srcId="{4D4A2B48-D672-4F2F-944D-A13D0D920618}" destId="{15B86CD7-F80D-4C65-A97E-75E5C0ED5F8D}" srcOrd="1" destOrd="0" parTransId="{5C1C99CC-62DD-40A4-867B-6FF2280EF783}" sibTransId="{C3AD1D47-5A16-4676-8B9D-5A60D186E648}"/>
    <dgm:cxn modelId="{408883CD-0F80-4468-8350-5D8EC89655B2}" srcId="{512D42B9-036D-4CD5-AF60-D79FE9ACF3B0}" destId="{353CC6A7-3430-44C1-A217-4FDED533EA97}" srcOrd="1" destOrd="0" parTransId="{0C7A9A1A-11E5-4678-AB7B-C56EAAF3253C}" sibTransId="{7E8F4AEA-6740-40BE-A80B-FD358F2977A9}"/>
    <dgm:cxn modelId="{6908B6E2-8261-463F-9BBA-8C6570BAA37E}" srcId="{512D42B9-036D-4CD5-AF60-D79FE9ACF3B0}" destId="{4D4A2B48-D672-4F2F-944D-A13D0D920618}" srcOrd="2" destOrd="0" parTransId="{96E1E0F5-9870-4E2E-A644-BCA6713580C3}" sibTransId="{4884F999-0B39-49B6-BBEE-A8F17F4A7D8D}"/>
    <dgm:cxn modelId="{17CDB4ED-CAE6-4DAB-AE67-884107062248}" srcId="{353CC6A7-3430-44C1-A217-4FDED533EA97}" destId="{27DE775F-53C3-489F-B178-7C3CCEC57E1F}" srcOrd="1" destOrd="0" parTransId="{0A87DC84-6302-412D-BFDA-8D6D7E0BEF41}" sibTransId="{74445171-3EC7-4CDA-B977-064180C2EDE4}"/>
    <dgm:cxn modelId="{5F5A616A-FB09-4838-8839-2CA983304728}" type="presParOf" srcId="{F2C82953-32B7-42DD-BDBF-B5199BC1E201}" destId="{D1B27929-8240-4FE5-AD60-381D693ACA3C}" srcOrd="0" destOrd="0" presId="urn:microsoft.com/office/officeart/2005/8/layout/vList2"/>
    <dgm:cxn modelId="{C504B2A3-5EDA-40BE-94FD-71E7A843CB69}" type="presParOf" srcId="{F2C82953-32B7-42DD-BDBF-B5199BC1E201}" destId="{61488273-3AA7-413E-9AA7-8D29CA78798A}" srcOrd="1" destOrd="0" presId="urn:microsoft.com/office/officeart/2005/8/layout/vList2"/>
    <dgm:cxn modelId="{EBA80D4D-9281-4DB6-AD87-4D2F20222459}" type="presParOf" srcId="{F2C82953-32B7-42DD-BDBF-B5199BC1E201}" destId="{DB50D085-CC6C-41DA-A16B-4E63413DC3DC}" srcOrd="2" destOrd="0" presId="urn:microsoft.com/office/officeart/2005/8/layout/vList2"/>
    <dgm:cxn modelId="{73D49DFF-94D8-4BEE-98EB-B70C305ACA24}" type="presParOf" srcId="{F2C82953-32B7-42DD-BDBF-B5199BC1E201}" destId="{1A4A26F1-B00C-45A8-8026-66031DE583B6}" srcOrd="3" destOrd="0" presId="urn:microsoft.com/office/officeart/2005/8/layout/vList2"/>
    <dgm:cxn modelId="{2B18586F-65B8-49B2-A881-B19350F6139C}" type="presParOf" srcId="{F2C82953-32B7-42DD-BDBF-B5199BC1E201}" destId="{99EF64D8-47AA-4690-81A7-8CE5FD6ACCAB}" srcOrd="4" destOrd="0" presId="urn:microsoft.com/office/officeart/2005/8/layout/vList2"/>
    <dgm:cxn modelId="{CDAF6593-E780-4054-9F81-E983E538CDCB}" type="presParOf" srcId="{F2C82953-32B7-42DD-BDBF-B5199BC1E201}" destId="{0D613619-194C-4829-860C-3A9FA29EC009}"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12D42B9-036D-4CD5-AF60-D79FE9ACF3B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1B01202-D79B-4FF0-BC90-D947263B2554}">
      <dgm:prSet phldrT="[Text]"/>
      <dgm:spPr/>
      <dgm:t>
        <a:bodyPr/>
        <a:lstStyle/>
        <a:p>
          <a:r>
            <a:rPr lang="en-US" dirty="0"/>
            <a:t>Malicious Apps in the App Store: Handy Light, </a:t>
          </a:r>
          <a:r>
            <a:rPr lang="en-US" dirty="0" err="1"/>
            <a:t>InstaStock</a:t>
          </a:r>
          <a:endParaRPr lang="en-US" dirty="0"/>
        </a:p>
      </dgm:t>
    </dgm:pt>
    <dgm:pt modelId="{0431B9BD-0411-4F94-A0E6-FE8107293B7C}" type="parTrans" cxnId="{484E9958-D0D8-43F4-BA45-24990F6BB8DE}">
      <dgm:prSet/>
      <dgm:spPr/>
      <dgm:t>
        <a:bodyPr/>
        <a:lstStyle/>
        <a:p>
          <a:endParaRPr lang="en-US"/>
        </a:p>
      </dgm:t>
    </dgm:pt>
    <dgm:pt modelId="{C0FAA522-18BE-4677-B6D1-DE77D6D0B82B}" type="sibTrans" cxnId="{484E9958-D0D8-43F4-BA45-24990F6BB8DE}">
      <dgm:prSet/>
      <dgm:spPr/>
      <dgm:t>
        <a:bodyPr/>
        <a:lstStyle/>
        <a:p>
          <a:endParaRPr lang="en-US"/>
        </a:p>
      </dgm:t>
    </dgm:pt>
    <dgm:pt modelId="{A9378C53-FF0F-4684-98C6-E0D84A4BBF5A}">
      <dgm:prSet phldrT="[Text]"/>
      <dgm:spPr/>
      <dgm:t>
        <a:bodyPr/>
        <a:lstStyle/>
        <a:p>
          <a:r>
            <a:rPr lang="en-US" dirty="0"/>
            <a:t>Handy Light: Allowed users to tap the flashlight color options in a particular order that then launched a SOCKS proxy server on the phone that could be used to tether a computer to the phone’s cellular Internet connection.</a:t>
          </a:r>
        </a:p>
      </dgm:t>
    </dgm:pt>
    <dgm:pt modelId="{D58042FB-B7B0-4FA4-B39F-5F83D44DCD60}" type="parTrans" cxnId="{E98F8E7B-AAAD-46E2-85FD-0C863C3129AB}">
      <dgm:prSet/>
      <dgm:spPr/>
      <dgm:t>
        <a:bodyPr/>
        <a:lstStyle/>
        <a:p>
          <a:endParaRPr lang="en-US"/>
        </a:p>
      </dgm:t>
    </dgm:pt>
    <dgm:pt modelId="{91BD901B-68BF-4F6F-8951-CEE2C676615F}" type="sibTrans" cxnId="{E98F8E7B-AAAD-46E2-85FD-0C863C3129AB}">
      <dgm:prSet/>
      <dgm:spPr/>
      <dgm:t>
        <a:bodyPr/>
        <a:lstStyle/>
        <a:p>
          <a:endParaRPr lang="en-US"/>
        </a:p>
      </dgm:t>
    </dgm:pt>
    <dgm:pt modelId="{8CA2E09A-0E31-413F-8025-1E56743CAE92}">
      <dgm:prSet phldrT="[Text]"/>
      <dgm:spPr/>
      <dgm:t>
        <a:bodyPr/>
        <a:lstStyle/>
        <a:p>
          <a:r>
            <a:rPr lang="en-US" dirty="0" err="1"/>
            <a:t>InstaStock</a:t>
          </a:r>
          <a:r>
            <a:rPr lang="en-US" dirty="0"/>
            <a:t>: Designed to exploit a 0-day vulnerability in iOS that allowed the app to load and execute unsigned code; was limited only to Mobile Safari and only for the purpose of enabling JIT compilation of JavaScript, but was available for all apps.</a:t>
          </a:r>
        </a:p>
      </dgm:t>
    </dgm:pt>
    <dgm:pt modelId="{9A86FF49-9A60-431E-AB5C-6410D0CC9DC0}" type="parTrans" cxnId="{08EEC266-0914-4195-B05B-71C85ABE9042}">
      <dgm:prSet/>
      <dgm:spPr/>
      <dgm:t>
        <a:bodyPr/>
        <a:lstStyle/>
        <a:p>
          <a:endParaRPr lang="en-US"/>
        </a:p>
      </dgm:t>
    </dgm:pt>
    <dgm:pt modelId="{EF2523B6-B7AC-4353-8D1B-0BC17026C499}" type="sibTrans" cxnId="{08EEC266-0914-4195-B05B-71C85ABE9042}">
      <dgm:prSet/>
      <dgm:spPr/>
      <dgm:t>
        <a:bodyPr/>
        <a:lstStyle/>
        <a:p>
          <a:endParaRPr lang="en-US"/>
        </a:p>
      </dgm:t>
    </dgm:pt>
    <dgm:pt modelId="{5F42BA40-566A-4871-B61A-320252665659}">
      <dgm:prSet phldrT="[Text]"/>
      <dgm:spPr/>
      <dgm:t>
        <a:bodyPr/>
        <a:lstStyle/>
        <a:p>
          <a:r>
            <a:rPr lang="en-US" dirty="0"/>
            <a:t>Update to official firmware releases regularly</a:t>
          </a:r>
        </a:p>
      </dgm:t>
    </dgm:pt>
    <dgm:pt modelId="{91F27134-A67C-40EA-B6DE-A4FA144B8AC5}" type="parTrans" cxnId="{E87F8D80-4DEE-4F3B-8CC3-A4CDB45323E5}">
      <dgm:prSet/>
      <dgm:spPr/>
      <dgm:t>
        <a:bodyPr/>
        <a:lstStyle/>
        <a:p>
          <a:endParaRPr lang="en-US"/>
        </a:p>
      </dgm:t>
    </dgm:pt>
    <dgm:pt modelId="{C4E3FBB1-5E65-4C05-896B-4056B0748622}" type="sibTrans" cxnId="{E87F8D80-4DEE-4F3B-8CC3-A4CDB45323E5}">
      <dgm:prSet/>
      <dgm:spPr/>
      <dgm:t>
        <a:bodyPr/>
        <a:lstStyle/>
        <a:p>
          <a:endParaRPr lang="en-US"/>
        </a:p>
      </dgm:t>
    </dgm:pt>
    <dgm:pt modelId="{00CF11A3-3A11-48D9-BAE7-20394E7E0F40}">
      <dgm:prSet phldrT="[Text]"/>
      <dgm:spPr/>
      <dgm:t>
        <a:bodyPr/>
        <a:lstStyle/>
        <a:p>
          <a:r>
            <a:rPr lang="en-US" dirty="0"/>
            <a:t>Be selective about using apps</a:t>
          </a:r>
        </a:p>
      </dgm:t>
    </dgm:pt>
    <dgm:pt modelId="{0A45A353-E875-4F18-8AFE-35C72F3E1708}" type="parTrans" cxnId="{FB7E02FA-7CF6-4A53-8F54-920D7E965605}">
      <dgm:prSet/>
      <dgm:spPr/>
      <dgm:t>
        <a:bodyPr/>
        <a:lstStyle/>
        <a:p>
          <a:endParaRPr lang="en-US"/>
        </a:p>
      </dgm:t>
    </dgm:pt>
    <dgm:pt modelId="{AB752B33-DF70-4D82-8EA0-AA54EEC34549}" type="sibTrans" cxnId="{FB7E02FA-7CF6-4A53-8F54-920D7E965605}">
      <dgm:prSet/>
      <dgm:spPr/>
      <dgm:t>
        <a:bodyPr/>
        <a:lstStyle/>
        <a:p>
          <a:endParaRPr lang="en-US"/>
        </a:p>
      </dgm:t>
    </dgm:pt>
    <dgm:pt modelId="{7D8CC94A-7F6F-4094-8626-13A794C5E941}">
      <dgm:prSet phldrT="[Text]"/>
      <dgm:spPr/>
      <dgm:t>
        <a:bodyPr/>
        <a:lstStyle/>
        <a:p>
          <a:r>
            <a:rPr lang="en-US" dirty="0"/>
            <a:t>Vulnerable Apps: Bundled and Third Party</a:t>
          </a:r>
        </a:p>
      </dgm:t>
    </dgm:pt>
    <dgm:pt modelId="{7A53A559-A13B-435F-AD17-53D7F40FFEA4}" type="parTrans" cxnId="{B8E1C6AC-FBDE-46D9-AD1F-76ECE852C72E}">
      <dgm:prSet/>
      <dgm:spPr/>
      <dgm:t>
        <a:bodyPr/>
        <a:lstStyle/>
        <a:p>
          <a:endParaRPr lang="en-US"/>
        </a:p>
      </dgm:t>
    </dgm:pt>
    <dgm:pt modelId="{C697DE12-38E4-4359-AF1D-7E8CA5F65BE7}" type="sibTrans" cxnId="{B8E1C6AC-FBDE-46D9-AD1F-76ECE852C72E}">
      <dgm:prSet/>
      <dgm:spPr/>
      <dgm:t>
        <a:bodyPr/>
        <a:lstStyle/>
        <a:p>
          <a:endParaRPr lang="en-US"/>
        </a:p>
      </dgm:t>
    </dgm:pt>
    <dgm:pt modelId="{EEF43232-A50C-4C5F-9465-9E066677CE31}">
      <dgm:prSet phldrT="[Text]"/>
      <dgm:spPr/>
      <dgm:t>
        <a:bodyPr/>
        <a:lstStyle/>
        <a:p>
          <a:r>
            <a:rPr lang="en-US" dirty="0"/>
            <a:t>Keep iOS and all installed apps as up to date as possible</a:t>
          </a:r>
        </a:p>
      </dgm:t>
    </dgm:pt>
    <dgm:pt modelId="{38932142-0E6D-4E7C-9040-2B1C07EE2429}" type="parTrans" cxnId="{5FEC3D0F-10DB-4857-8D37-5B20A3F1E0A0}">
      <dgm:prSet/>
      <dgm:spPr/>
      <dgm:t>
        <a:bodyPr/>
        <a:lstStyle/>
        <a:p>
          <a:endParaRPr lang="en-US"/>
        </a:p>
      </dgm:t>
    </dgm:pt>
    <dgm:pt modelId="{5B75CED3-CCF3-4A73-AF02-64C29163EA90}" type="sibTrans" cxnId="{5FEC3D0F-10DB-4857-8D37-5B20A3F1E0A0}">
      <dgm:prSet/>
      <dgm:spPr/>
      <dgm:t>
        <a:bodyPr/>
        <a:lstStyle/>
        <a:p>
          <a:endParaRPr lang="en-US"/>
        </a:p>
      </dgm:t>
    </dgm:pt>
    <dgm:pt modelId="{02A42B45-52FE-44D8-BAF3-DF078CE0DE2C}">
      <dgm:prSet phldrT="[Text]"/>
      <dgm:spPr/>
      <dgm:t>
        <a:bodyPr/>
        <a:lstStyle/>
        <a:p>
          <a:r>
            <a:rPr lang="en-US"/>
            <a:t>Physical Access</a:t>
          </a:r>
          <a:endParaRPr lang="en-US" dirty="0"/>
        </a:p>
      </dgm:t>
    </dgm:pt>
    <dgm:pt modelId="{423216BE-E40F-4BB9-80F2-75DD307BED2D}" type="parTrans" cxnId="{6FF0EE79-A7B2-48EC-A6E7-FE3BFEADE427}">
      <dgm:prSet/>
      <dgm:spPr/>
      <dgm:t>
        <a:bodyPr/>
        <a:lstStyle/>
        <a:p>
          <a:endParaRPr lang="en-US"/>
        </a:p>
      </dgm:t>
    </dgm:pt>
    <dgm:pt modelId="{59A4C82A-A606-41C8-ABA1-EC0DD2260AFB}" type="sibTrans" cxnId="{6FF0EE79-A7B2-48EC-A6E7-FE3BFEADE427}">
      <dgm:prSet/>
      <dgm:spPr/>
      <dgm:t>
        <a:bodyPr/>
        <a:lstStyle/>
        <a:p>
          <a:endParaRPr lang="en-US"/>
        </a:p>
      </dgm:t>
    </dgm:pt>
    <dgm:pt modelId="{FC5F0061-2BA0-4AED-8A5E-BD88A4E527E5}">
      <dgm:prSet phldrT="[Text]"/>
      <dgm:spPr/>
      <dgm:t>
        <a:bodyPr/>
        <a:lstStyle/>
        <a:p>
          <a:r>
            <a:rPr lang="en-US" dirty="0"/>
            <a:t>Ensure that all sensitive data on the device has been encrypted.</a:t>
          </a:r>
        </a:p>
      </dgm:t>
    </dgm:pt>
    <dgm:pt modelId="{3F41CCA5-F50C-408C-96FB-9B373E371CC1}" type="parTrans" cxnId="{B7820418-CA1E-44B2-978F-A4C49E146394}">
      <dgm:prSet/>
      <dgm:spPr/>
      <dgm:t>
        <a:bodyPr/>
        <a:lstStyle/>
        <a:p>
          <a:endParaRPr lang="en-US"/>
        </a:p>
      </dgm:t>
    </dgm:pt>
    <dgm:pt modelId="{C9844DF4-12F6-43F4-B007-2EE48AB7799D}" type="sibTrans" cxnId="{B7820418-CA1E-44B2-978F-A4C49E146394}">
      <dgm:prSet/>
      <dgm:spPr/>
      <dgm:t>
        <a:bodyPr/>
        <a:lstStyle/>
        <a:p>
          <a:endParaRPr lang="en-US"/>
        </a:p>
      </dgm:t>
    </dgm:pt>
    <dgm:pt modelId="{A5B7A586-9EDE-47FE-B50A-FF9DE30E84EE}">
      <dgm:prSet phldrT="[Text]"/>
      <dgm:spPr/>
      <dgm:t>
        <a:bodyPr/>
        <a:lstStyle/>
        <a:p>
          <a:r>
            <a:rPr lang="en-US" dirty="0"/>
            <a:t>Have a passcode of at least six digits in length set and in use at all times.</a:t>
          </a:r>
        </a:p>
      </dgm:t>
    </dgm:pt>
    <dgm:pt modelId="{9B66E653-C9BB-4E56-9D97-2402FB580CDC}" type="parTrans" cxnId="{A952F51F-978D-4772-AAA0-CE45078AC8A4}">
      <dgm:prSet/>
      <dgm:spPr/>
      <dgm:t>
        <a:bodyPr/>
        <a:lstStyle/>
        <a:p>
          <a:endParaRPr lang="en-US"/>
        </a:p>
      </dgm:t>
    </dgm:pt>
    <dgm:pt modelId="{F57289BE-2235-429D-839A-7615F90032A5}" type="sibTrans" cxnId="{A952F51F-978D-4772-AAA0-CE45078AC8A4}">
      <dgm:prSet/>
      <dgm:spPr/>
      <dgm:t>
        <a:bodyPr/>
        <a:lstStyle/>
        <a:p>
          <a:endParaRPr lang="en-US"/>
        </a:p>
      </dgm:t>
    </dgm:pt>
    <dgm:pt modelId="{3E9105E1-6DFF-4A1E-BB63-26FC9C41EB78}">
      <dgm:prSet phldrT="[Text]"/>
      <dgm:spPr/>
      <dgm:t>
        <a:bodyPr/>
        <a:lstStyle/>
        <a:p>
          <a:r>
            <a:rPr lang="en-US" dirty="0"/>
            <a:t>Use software that can remotely track the location of a device or remotely wipe sensitive data.</a:t>
          </a:r>
        </a:p>
      </dgm:t>
    </dgm:pt>
    <dgm:pt modelId="{2C8A03EC-8F39-4A0C-BFB0-3BDF35887981}" type="parTrans" cxnId="{3B32897F-7E90-41C2-B9DE-37502EBF3A0D}">
      <dgm:prSet/>
      <dgm:spPr/>
      <dgm:t>
        <a:bodyPr/>
        <a:lstStyle/>
        <a:p>
          <a:endParaRPr lang="en-US"/>
        </a:p>
      </dgm:t>
    </dgm:pt>
    <dgm:pt modelId="{B878C49C-B7A2-46C5-A5EB-62EB720137DD}" type="sibTrans" cxnId="{3B32897F-7E90-41C2-B9DE-37502EBF3A0D}">
      <dgm:prSet/>
      <dgm:spPr/>
      <dgm:t>
        <a:bodyPr/>
        <a:lstStyle/>
        <a:p>
          <a:endParaRPr lang="en-US"/>
        </a:p>
      </dgm:t>
    </dgm:pt>
    <dgm:pt modelId="{F2C82953-32B7-42DD-BDBF-B5199BC1E201}" type="pres">
      <dgm:prSet presAssocID="{512D42B9-036D-4CD5-AF60-D79FE9ACF3B0}" presName="linear" presStyleCnt="0">
        <dgm:presLayoutVars>
          <dgm:animLvl val="lvl"/>
          <dgm:resizeHandles val="exact"/>
        </dgm:presLayoutVars>
      </dgm:prSet>
      <dgm:spPr/>
    </dgm:pt>
    <dgm:pt modelId="{426B8B40-D6AC-468F-B582-B9CD2B9319CB}" type="pres">
      <dgm:prSet presAssocID="{81B01202-D79B-4FF0-BC90-D947263B2554}" presName="parentText" presStyleLbl="node1" presStyleIdx="0" presStyleCnt="3">
        <dgm:presLayoutVars>
          <dgm:chMax val="0"/>
          <dgm:bulletEnabled val="1"/>
        </dgm:presLayoutVars>
      </dgm:prSet>
      <dgm:spPr/>
    </dgm:pt>
    <dgm:pt modelId="{397D90E1-16BF-4CE1-A099-37339AC311DC}" type="pres">
      <dgm:prSet presAssocID="{81B01202-D79B-4FF0-BC90-D947263B2554}" presName="childText" presStyleLbl="revTx" presStyleIdx="0" presStyleCnt="3">
        <dgm:presLayoutVars>
          <dgm:bulletEnabled val="1"/>
        </dgm:presLayoutVars>
      </dgm:prSet>
      <dgm:spPr/>
    </dgm:pt>
    <dgm:pt modelId="{2C3D92B2-847A-47B2-9B54-5BE829F7299C}" type="pres">
      <dgm:prSet presAssocID="{7D8CC94A-7F6F-4094-8626-13A794C5E941}" presName="parentText" presStyleLbl="node1" presStyleIdx="1" presStyleCnt="3">
        <dgm:presLayoutVars>
          <dgm:chMax val="0"/>
          <dgm:bulletEnabled val="1"/>
        </dgm:presLayoutVars>
      </dgm:prSet>
      <dgm:spPr/>
    </dgm:pt>
    <dgm:pt modelId="{2A3E7347-C083-4A25-8581-EF6B50A6423B}" type="pres">
      <dgm:prSet presAssocID="{7D8CC94A-7F6F-4094-8626-13A794C5E941}" presName="childText" presStyleLbl="revTx" presStyleIdx="1" presStyleCnt="3">
        <dgm:presLayoutVars>
          <dgm:bulletEnabled val="1"/>
        </dgm:presLayoutVars>
      </dgm:prSet>
      <dgm:spPr/>
    </dgm:pt>
    <dgm:pt modelId="{3305BB53-78F6-4142-9ADD-2C8A43FCF7CE}" type="pres">
      <dgm:prSet presAssocID="{02A42B45-52FE-44D8-BAF3-DF078CE0DE2C}" presName="parentText" presStyleLbl="node1" presStyleIdx="2" presStyleCnt="3">
        <dgm:presLayoutVars>
          <dgm:chMax val="0"/>
          <dgm:bulletEnabled val="1"/>
        </dgm:presLayoutVars>
      </dgm:prSet>
      <dgm:spPr/>
    </dgm:pt>
    <dgm:pt modelId="{D5004649-9F6E-4D4D-B24D-E0B6F3AEEBE1}" type="pres">
      <dgm:prSet presAssocID="{02A42B45-52FE-44D8-BAF3-DF078CE0DE2C}" presName="childText" presStyleLbl="revTx" presStyleIdx="2" presStyleCnt="3">
        <dgm:presLayoutVars>
          <dgm:bulletEnabled val="1"/>
        </dgm:presLayoutVars>
      </dgm:prSet>
      <dgm:spPr/>
    </dgm:pt>
  </dgm:ptLst>
  <dgm:cxnLst>
    <dgm:cxn modelId="{5FEC3D0F-10DB-4857-8D37-5B20A3F1E0A0}" srcId="{7D8CC94A-7F6F-4094-8626-13A794C5E941}" destId="{EEF43232-A50C-4C5F-9465-9E066677CE31}" srcOrd="0" destOrd="0" parTransId="{38932142-0E6D-4E7C-9040-2B1C07EE2429}" sibTransId="{5B75CED3-CCF3-4A73-AF02-64C29163EA90}"/>
    <dgm:cxn modelId="{B7820418-CA1E-44B2-978F-A4C49E146394}" srcId="{02A42B45-52FE-44D8-BAF3-DF078CE0DE2C}" destId="{FC5F0061-2BA0-4AED-8A5E-BD88A4E527E5}" srcOrd="0" destOrd="0" parTransId="{3F41CCA5-F50C-408C-96FB-9B373E371CC1}" sibTransId="{C9844DF4-12F6-43F4-B007-2EE48AB7799D}"/>
    <dgm:cxn modelId="{A952F51F-978D-4772-AAA0-CE45078AC8A4}" srcId="{02A42B45-52FE-44D8-BAF3-DF078CE0DE2C}" destId="{A5B7A586-9EDE-47FE-B50A-FF9DE30E84EE}" srcOrd="1" destOrd="0" parTransId="{9B66E653-C9BB-4E56-9D97-2402FB580CDC}" sibTransId="{F57289BE-2235-429D-839A-7615F90032A5}"/>
    <dgm:cxn modelId="{DFCC5F22-7609-4860-8040-D478B9E43D07}" type="presOf" srcId="{5F42BA40-566A-4871-B61A-320252665659}" destId="{397D90E1-16BF-4CE1-A099-37339AC311DC}" srcOrd="0" destOrd="2" presId="urn:microsoft.com/office/officeart/2005/8/layout/vList2"/>
    <dgm:cxn modelId="{E8458823-3763-4041-AE76-E0CF6ADF0C73}" type="presOf" srcId="{EEF43232-A50C-4C5F-9465-9E066677CE31}" destId="{2A3E7347-C083-4A25-8581-EF6B50A6423B}" srcOrd="0" destOrd="0" presId="urn:microsoft.com/office/officeart/2005/8/layout/vList2"/>
    <dgm:cxn modelId="{8E6FBD29-0B31-4445-9FD4-88700B872C8E}" type="presOf" srcId="{00CF11A3-3A11-48D9-BAE7-20394E7E0F40}" destId="{397D90E1-16BF-4CE1-A099-37339AC311DC}" srcOrd="0" destOrd="3" presId="urn:microsoft.com/office/officeart/2005/8/layout/vList2"/>
    <dgm:cxn modelId="{A5D41561-8C08-423E-95C5-326E61CFF1F2}" type="presOf" srcId="{A9378C53-FF0F-4684-98C6-E0D84A4BBF5A}" destId="{397D90E1-16BF-4CE1-A099-37339AC311DC}" srcOrd="0" destOrd="0" presId="urn:microsoft.com/office/officeart/2005/8/layout/vList2"/>
    <dgm:cxn modelId="{08EEC266-0914-4195-B05B-71C85ABE9042}" srcId="{81B01202-D79B-4FF0-BC90-D947263B2554}" destId="{8CA2E09A-0E31-413F-8025-1E56743CAE92}" srcOrd="1" destOrd="0" parTransId="{9A86FF49-9A60-431E-AB5C-6410D0CC9DC0}" sibTransId="{EF2523B6-B7AC-4353-8D1B-0BC17026C499}"/>
    <dgm:cxn modelId="{484E9958-D0D8-43F4-BA45-24990F6BB8DE}" srcId="{512D42B9-036D-4CD5-AF60-D79FE9ACF3B0}" destId="{81B01202-D79B-4FF0-BC90-D947263B2554}" srcOrd="0" destOrd="0" parTransId="{0431B9BD-0411-4F94-A0E6-FE8107293B7C}" sibTransId="{C0FAA522-18BE-4677-B6D1-DE77D6D0B82B}"/>
    <dgm:cxn modelId="{6FF0EE79-A7B2-48EC-A6E7-FE3BFEADE427}" srcId="{512D42B9-036D-4CD5-AF60-D79FE9ACF3B0}" destId="{02A42B45-52FE-44D8-BAF3-DF078CE0DE2C}" srcOrd="2" destOrd="0" parTransId="{423216BE-E40F-4BB9-80F2-75DD307BED2D}" sibTransId="{59A4C82A-A606-41C8-ABA1-EC0DD2260AFB}"/>
    <dgm:cxn modelId="{E98F8E7B-AAAD-46E2-85FD-0C863C3129AB}" srcId="{81B01202-D79B-4FF0-BC90-D947263B2554}" destId="{A9378C53-FF0F-4684-98C6-E0D84A4BBF5A}" srcOrd="0" destOrd="0" parTransId="{D58042FB-B7B0-4FA4-B39F-5F83D44DCD60}" sibTransId="{91BD901B-68BF-4F6F-8951-CEE2C676615F}"/>
    <dgm:cxn modelId="{3B32897F-7E90-41C2-B9DE-37502EBF3A0D}" srcId="{02A42B45-52FE-44D8-BAF3-DF078CE0DE2C}" destId="{3E9105E1-6DFF-4A1E-BB63-26FC9C41EB78}" srcOrd="2" destOrd="0" parTransId="{2C8A03EC-8F39-4A0C-BFB0-3BDF35887981}" sibTransId="{B878C49C-B7A2-46C5-A5EB-62EB720137DD}"/>
    <dgm:cxn modelId="{E87F8D80-4DEE-4F3B-8CC3-A4CDB45323E5}" srcId="{81B01202-D79B-4FF0-BC90-D947263B2554}" destId="{5F42BA40-566A-4871-B61A-320252665659}" srcOrd="2" destOrd="0" parTransId="{91F27134-A67C-40EA-B6DE-A4FA144B8AC5}" sibTransId="{C4E3FBB1-5E65-4C05-896B-4056B0748622}"/>
    <dgm:cxn modelId="{7DCFFA9C-B69D-41E3-BBF1-E95DFBBBFBBD}" type="presOf" srcId="{3E9105E1-6DFF-4A1E-BB63-26FC9C41EB78}" destId="{D5004649-9F6E-4D4D-B24D-E0B6F3AEEBE1}" srcOrd="0" destOrd="2" presId="urn:microsoft.com/office/officeart/2005/8/layout/vList2"/>
    <dgm:cxn modelId="{B8E1C6AC-FBDE-46D9-AD1F-76ECE852C72E}" srcId="{512D42B9-036D-4CD5-AF60-D79FE9ACF3B0}" destId="{7D8CC94A-7F6F-4094-8626-13A794C5E941}" srcOrd="1" destOrd="0" parTransId="{7A53A559-A13B-435F-AD17-53D7F40FFEA4}" sibTransId="{C697DE12-38E4-4359-AF1D-7E8CA5F65BE7}"/>
    <dgm:cxn modelId="{E372DDAC-3B04-4D53-9C98-9A2CA5A4896D}" type="presOf" srcId="{7D8CC94A-7F6F-4094-8626-13A794C5E941}" destId="{2C3D92B2-847A-47B2-9B54-5BE829F7299C}" srcOrd="0" destOrd="0" presId="urn:microsoft.com/office/officeart/2005/8/layout/vList2"/>
    <dgm:cxn modelId="{A0E743B6-37FD-44C2-8176-B270CF4C8D8F}" type="presOf" srcId="{512D42B9-036D-4CD5-AF60-D79FE9ACF3B0}" destId="{F2C82953-32B7-42DD-BDBF-B5199BC1E201}" srcOrd="0" destOrd="0" presId="urn:microsoft.com/office/officeart/2005/8/layout/vList2"/>
    <dgm:cxn modelId="{FC72D7B7-8177-46A8-9D57-72FA5B7D0819}" type="presOf" srcId="{A5B7A586-9EDE-47FE-B50A-FF9DE30E84EE}" destId="{D5004649-9F6E-4D4D-B24D-E0B6F3AEEBE1}" srcOrd="0" destOrd="1" presId="urn:microsoft.com/office/officeart/2005/8/layout/vList2"/>
    <dgm:cxn modelId="{EAC531B8-3CDE-46A0-B76B-3F0342599746}" type="presOf" srcId="{81B01202-D79B-4FF0-BC90-D947263B2554}" destId="{426B8B40-D6AC-468F-B582-B9CD2B9319CB}" srcOrd="0" destOrd="0" presId="urn:microsoft.com/office/officeart/2005/8/layout/vList2"/>
    <dgm:cxn modelId="{447A04F0-E6CA-4DEC-B0C2-4308ED73B686}" type="presOf" srcId="{02A42B45-52FE-44D8-BAF3-DF078CE0DE2C}" destId="{3305BB53-78F6-4142-9ADD-2C8A43FCF7CE}" srcOrd="0" destOrd="0" presId="urn:microsoft.com/office/officeart/2005/8/layout/vList2"/>
    <dgm:cxn modelId="{CD8850F3-E0E6-4A5E-9333-1D83F079D76C}" type="presOf" srcId="{8CA2E09A-0E31-413F-8025-1E56743CAE92}" destId="{397D90E1-16BF-4CE1-A099-37339AC311DC}" srcOrd="0" destOrd="1" presId="urn:microsoft.com/office/officeart/2005/8/layout/vList2"/>
    <dgm:cxn modelId="{FB7E02FA-7CF6-4A53-8F54-920D7E965605}" srcId="{81B01202-D79B-4FF0-BC90-D947263B2554}" destId="{00CF11A3-3A11-48D9-BAE7-20394E7E0F40}" srcOrd="3" destOrd="0" parTransId="{0A45A353-E875-4F18-8AFE-35C72F3E1708}" sibTransId="{AB752B33-DF70-4D82-8EA0-AA54EEC34549}"/>
    <dgm:cxn modelId="{A9AB17FE-0C87-4CEE-B934-B887B260B192}" type="presOf" srcId="{FC5F0061-2BA0-4AED-8A5E-BD88A4E527E5}" destId="{D5004649-9F6E-4D4D-B24D-E0B6F3AEEBE1}" srcOrd="0" destOrd="0" presId="urn:microsoft.com/office/officeart/2005/8/layout/vList2"/>
    <dgm:cxn modelId="{84708D63-CF65-470C-AE2F-8653D31FE71A}" type="presParOf" srcId="{F2C82953-32B7-42DD-BDBF-B5199BC1E201}" destId="{426B8B40-D6AC-468F-B582-B9CD2B9319CB}" srcOrd="0" destOrd="0" presId="urn:microsoft.com/office/officeart/2005/8/layout/vList2"/>
    <dgm:cxn modelId="{A582686A-F0C0-411C-9402-091D71356ADB}" type="presParOf" srcId="{F2C82953-32B7-42DD-BDBF-B5199BC1E201}" destId="{397D90E1-16BF-4CE1-A099-37339AC311DC}" srcOrd="1" destOrd="0" presId="urn:microsoft.com/office/officeart/2005/8/layout/vList2"/>
    <dgm:cxn modelId="{3DCA73DD-518C-42DC-BD37-1D86CB2E06BD}" type="presParOf" srcId="{F2C82953-32B7-42DD-BDBF-B5199BC1E201}" destId="{2C3D92B2-847A-47B2-9B54-5BE829F7299C}" srcOrd="2" destOrd="0" presId="urn:microsoft.com/office/officeart/2005/8/layout/vList2"/>
    <dgm:cxn modelId="{9A3F9D4E-E13F-4F39-A1C3-DC7469196C1A}" type="presParOf" srcId="{F2C82953-32B7-42DD-BDBF-B5199BC1E201}" destId="{2A3E7347-C083-4A25-8581-EF6B50A6423B}" srcOrd="3" destOrd="0" presId="urn:microsoft.com/office/officeart/2005/8/layout/vList2"/>
    <dgm:cxn modelId="{5E9159EF-AE0D-4815-846A-F4795C4BAAC0}" type="presParOf" srcId="{F2C82953-32B7-42DD-BDBF-B5199BC1E201}" destId="{3305BB53-78F6-4142-9ADD-2C8A43FCF7CE}" srcOrd="4" destOrd="0" presId="urn:microsoft.com/office/officeart/2005/8/layout/vList2"/>
    <dgm:cxn modelId="{CE86424F-9A7F-48A9-8844-94D7D87CE1E3}" type="presParOf" srcId="{F2C82953-32B7-42DD-BDBF-B5199BC1E201}" destId="{D5004649-9F6E-4D4D-B24D-E0B6F3AEEBE1}"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E9542D3-A2E3-4D9C-A99D-81334C32D3A7}"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BD295D47-070A-4881-A0DF-685AE9862487}">
      <dgm:prSet phldrT="[Text]"/>
      <dgm:spPr/>
      <dgm:t>
        <a:bodyPr/>
        <a:lstStyle/>
        <a:p>
          <a:r>
            <a:rPr lang="en-US" dirty="0"/>
            <a:t>Normal</a:t>
          </a:r>
        </a:p>
      </dgm:t>
    </dgm:pt>
    <dgm:pt modelId="{C7962C6F-99A6-4361-9980-4E198899C347}" type="parTrans" cxnId="{194C765B-594E-4058-BDE2-D38EE4C38A14}">
      <dgm:prSet/>
      <dgm:spPr/>
      <dgm:t>
        <a:bodyPr/>
        <a:lstStyle/>
        <a:p>
          <a:endParaRPr lang="en-US"/>
        </a:p>
      </dgm:t>
    </dgm:pt>
    <dgm:pt modelId="{06C61F85-4D03-4935-9575-0E42A497221B}" type="sibTrans" cxnId="{194C765B-594E-4058-BDE2-D38EE4C38A14}">
      <dgm:prSet/>
      <dgm:spPr/>
      <dgm:t>
        <a:bodyPr/>
        <a:lstStyle/>
        <a:p>
          <a:endParaRPr lang="en-US"/>
        </a:p>
      </dgm:t>
    </dgm:pt>
    <dgm:pt modelId="{BF0F6D62-93E7-4EBA-B282-2F4AACFB1B3B}">
      <dgm:prSet phldrT="[Text]"/>
      <dgm:spPr/>
      <dgm:t>
        <a:bodyPr/>
        <a:lstStyle/>
        <a:p>
          <a:r>
            <a:rPr lang="en-US" dirty="0"/>
            <a:t>Dangerous</a:t>
          </a:r>
        </a:p>
      </dgm:t>
    </dgm:pt>
    <dgm:pt modelId="{A5F0F8B8-08CD-463D-BE33-7172565F5836}" type="parTrans" cxnId="{914316A1-CD3B-49AE-82B9-4BEF141295FC}">
      <dgm:prSet/>
      <dgm:spPr/>
      <dgm:t>
        <a:bodyPr/>
        <a:lstStyle/>
        <a:p>
          <a:endParaRPr lang="en-US"/>
        </a:p>
      </dgm:t>
    </dgm:pt>
    <dgm:pt modelId="{1E77BBBD-31F3-4038-8374-262C20672031}" type="sibTrans" cxnId="{914316A1-CD3B-49AE-82B9-4BEF141295FC}">
      <dgm:prSet/>
      <dgm:spPr/>
      <dgm:t>
        <a:bodyPr/>
        <a:lstStyle/>
        <a:p>
          <a:endParaRPr lang="en-US"/>
        </a:p>
      </dgm:t>
    </dgm:pt>
    <dgm:pt modelId="{1513D06B-D322-415A-BBE3-F8291C9112A5}">
      <dgm:prSet phldrT="[Text]"/>
      <dgm:spPr/>
      <dgm:t>
        <a:bodyPr/>
        <a:lstStyle/>
        <a:p>
          <a:r>
            <a:rPr lang="en-US" dirty="0"/>
            <a:t>Signature</a:t>
          </a:r>
        </a:p>
      </dgm:t>
    </dgm:pt>
    <dgm:pt modelId="{0A00AEF9-31A1-415A-9036-E7287A0384A8}" type="parTrans" cxnId="{DDAB7032-D3C5-4CD9-8551-4596018B9C86}">
      <dgm:prSet/>
      <dgm:spPr/>
      <dgm:t>
        <a:bodyPr/>
        <a:lstStyle/>
        <a:p>
          <a:endParaRPr lang="en-US"/>
        </a:p>
      </dgm:t>
    </dgm:pt>
    <dgm:pt modelId="{26562D80-3EE1-4594-953F-3FFB782210AB}" type="sibTrans" cxnId="{DDAB7032-D3C5-4CD9-8551-4596018B9C86}">
      <dgm:prSet/>
      <dgm:spPr/>
      <dgm:t>
        <a:bodyPr/>
        <a:lstStyle/>
        <a:p>
          <a:endParaRPr lang="en-US"/>
        </a:p>
      </dgm:t>
    </dgm:pt>
    <dgm:pt modelId="{0A392606-5D6E-43BA-8727-62BE83B4FD26}">
      <dgm:prSet phldrT="[Text]"/>
      <dgm:spPr/>
      <dgm:t>
        <a:bodyPr/>
        <a:lstStyle/>
        <a:p>
          <a:r>
            <a:rPr lang="en-US" dirty="0"/>
            <a:t>Low-risk permissions that grant access to non-sensitive data or features.</a:t>
          </a:r>
        </a:p>
      </dgm:t>
    </dgm:pt>
    <dgm:pt modelId="{0F2944F7-9AD5-42DB-AEAD-B1720FC5D075}" type="parTrans" cxnId="{A79F895F-2E23-4112-B7A4-6207D1027052}">
      <dgm:prSet/>
      <dgm:spPr/>
      <dgm:t>
        <a:bodyPr/>
        <a:lstStyle/>
        <a:p>
          <a:endParaRPr lang="en-US"/>
        </a:p>
      </dgm:t>
    </dgm:pt>
    <dgm:pt modelId="{0130E64A-0CF3-43EA-AAC7-A34F9AE0BF58}" type="sibTrans" cxnId="{A79F895F-2E23-4112-B7A4-6207D1027052}">
      <dgm:prSet/>
      <dgm:spPr/>
      <dgm:t>
        <a:bodyPr/>
        <a:lstStyle/>
        <a:p>
          <a:endParaRPr lang="en-US"/>
        </a:p>
      </dgm:t>
    </dgm:pt>
    <dgm:pt modelId="{96B5A9C0-A742-4236-AE21-E49828CC2062}">
      <dgm:prSet phldrT="[Text]"/>
      <dgm:spPr/>
      <dgm:t>
        <a:bodyPr/>
        <a:lstStyle/>
        <a:p>
          <a:r>
            <a:rPr lang="en-US" dirty="0"/>
            <a:t>These permissions do not require explicit approval from the user at install time.</a:t>
          </a:r>
        </a:p>
      </dgm:t>
    </dgm:pt>
    <dgm:pt modelId="{7B592572-01B0-43F9-94AA-893F6E31B9D8}" type="parTrans" cxnId="{051FD528-2B3C-4FC0-BCAE-3E62A16E5FD5}">
      <dgm:prSet/>
      <dgm:spPr/>
      <dgm:t>
        <a:bodyPr/>
        <a:lstStyle/>
        <a:p>
          <a:endParaRPr lang="en-US"/>
        </a:p>
      </dgm:t>
    </dgm:pt>
    <dgm:pt modelId="{C37E66BB-5B93-4EDB-9551-3DBFE2BF1088}" type="sibTrans" cxnId="{051FD528-2B3C-4FC0-BCAE-3E62A16E5FD5}">
      <dgm:prSet/>
      <dgm:spPr/>
      <dgm:t>
        <a:bodyPr/>
        <a:lstStyle/>
        <a:p>
          <a:endParaRPr lang="en-US"/>
        </a:p>
      </dgm:t>
    </dgm:pt>
    <dgm:pt modelId="{06CF0514-6401-472F-A9A0-917DD5473BD1}">
      <dgm:prSet phldrT="[Text]"/>
      <dgm:spPr/>
      <dgm:t>
        <a:bodyPr/>
        <a:lstStyle/>
        <a:p>
          <a:r>
            <a:rPr lang="en-US" dirty="0"/>
            <a:t>These permissions grant access to sensitive data and features and require explicit approval from the user at install time.</a:t>
          </a:r>
        </a:p>
      </dgm:t>
    </dgm:pt>
    <dgm:pt modelId="{5DC8D312-CDB7-4357-9FFC-7E827D2C5361}" type="parTrans" cxnId="{0AB869AE-E162-4668-8E4A-FC6439867E92}">
      <dgm:prSet/>
      <dgm:spPr/>
      <dgm:t>
        <a:bodyPr/>
        <a:lstStyle/>
        <a:p>
          <a:endParaRPr lang="en-US"/>
        </a:p>
      </dgm:t>
    </dgm:pt>
    <dgm:pt modelId="{EE819007-8563-46C1-82FE-A7629C553EA4}" type="sibTrans" cxnId="{0AB869AE-E162-4668-8E4A-FC6439867E92}">
      <dgm:prSet/>
      <dgm:spPr/>
      <dgm:t>
        <a:bodyPr/>
        <a:lstStyle/>
        <a:p>
          <a:endParaRPr lang="en-US"/>
        </a:p>
      </dgm:t>
    </dgm:pt>
    <dgm:pt modelId="{FDFA17DC-72C1-4E3C-BD12-08DC98B2F042}">
      <dgm:prSet phldrT="[Text]"/>
      <dgm:spPr/>
      <dgm:t>
        <a:bodyPr/>
        <a:lstStyle/>
        <a:p>
          <a:r>
            <a:rPr lang="en-US" dirty="0"/>
            <a:t>This category of permission can be defined by an application in its manifest.</a:t>
          </a:r>
        </a:p>
      </dgm:t>
    </dgm:pt>
    <dgm:pt modelId="{CDB053D5-0E99-460E-87D8-003B8F3EC3E1}" type="parTrans" cxnId="{4971BF6C-247E-4294-BB71-9FCE70BB0AB9}">
      <dgm:prSet/>
      <dgm:spPr/>
      <dgm:t>
        <a:bodyPr/>
        <a:lstStyle/>
        <a:p>
          <a:endParaRPr lang="en-US"/>
        </a:p>
      </dgm:t>
    </dgm:pt>
    <dgm:pt modelId="{3735D5FB-5D10-4054-8B1D-185A899AAD28}" type="sibTrans" cxnId="{4971BF6C-247E-4294-BB71-9FCE70BB0AB9}">
      <dgm:prSet/>
      <dgm:spPr/>
      <dgm:t>
        <a:bodyPr/>
        <a:lstStyle/>
        <a:p>
          <a:endParaRPr lang="en-US"/>
        </a:p>
      </dgm:t>
    </dgm:pt>
    <dgm:pt modelId="{49D580C4-788C-4DBE-9DAB-BAE7D59A1399}">
      <dgm:prSet phldrT="[Text]"/>
      <dgm:spPr/>
      <dgm:t>
        <a:bodyPr/>
        <a:lstStyle/>
        <a:p>
          <a:r>
            <a:rPr lang="en-US" dirty="0"/>
            <a:t>Functionality exposed by applications that declare this permission can only be accessed by other applications that were signed by the same certificate.</a:t>
          </a:r>
        </a:p>
      </dgm:t>
    </dgm:pt>
    <dgm:pt modelId="{7BD6CA79-AEF2-4CF9-A825-72DD541D697E}" type="parTrans" cxnId="{7BA418A9-EBD9-4AC2-AC2C-4CE99B65E314}">
      <dgm:prSet/>
      <dgm:spPr/>
      <dgm:t>
        <a:bodyPr/>
        <a:lstStyle/>
        <a:p>
          <a:endParaRPr lang="en-US"/>
        </a:p>
      </dgm:t>
    </dgm:pt>
    <dgm:pt modelId="{6D0A819B-47EB-4C11-8CEC-DF72651C4C5D}" type="sibTrans" cxnId="{7BA418A9-EBD9-4AC2-AC2C-4CE99B65E314}">
      <dgm:prSet/>
      <dgm:spPr/>
      <dgm:t>
        <a:bodyPr/>
        <a:lstStyle/>
        <a:p>
          <a:endParaRPr lang="en-US"/>
        </a:p>
      </dgm:t>
    </dgm:pt>
    <dgm:pt modelId="{95E380A6-9645-443C-A7CD-FDCDD1BD7215}">
      <dgm:prSet phldrT="[Text]"/>
      <dgm:spPr/>
      <dgm:t>
        <a:bodyPr/>
        <a:lstStyle/>
        <a:p>
          <a:r>
            <a:rPr lang="en-US"/>
            <a:t>signatureOrSystem</a:t>
          </a:r>
          <a:endParaRPr lang="en-US" dirty="0"/>
        </a:p>
      </dgm:t>
    </dgm:pt>
    <dgm:pt modelId="{DB5D1CDB-E39E-4ACA-96B8-7E046430F783}" type="parTrans" cxnId="{2DAC7492-DEB3-4E5C-BC12-FB17940CE04B}">
      <dgm:prSet/>
      <dgm:spPr/>
      <dgm:t>
        <a:bodyPr/>
        <a:lstStyle/>
        <a:p>
          <a:endParaRPr lang="en-US"/>
        </a:p>
      </dgm:t>
    </dgm:pt>
    <dgm:pt modelId="{0EC64DD0-5808-40B9-928A-43E07D011E04}" type="sibTrans" cxnId="{2DAC7492-DEB3-4E5C-BC12-FB17940CE04B}">
      <dgm:prSet/>
      <dgm:spPr/>
      <dgm:t>
        <a:bodyPr/>
        <a:lstStyle/>
        <a:p>
          <a:endParaRPr lang="en-US"/>
        </a:p>
      </dgm:t>
    </dgm:pt>
    <dgm:pt modelId="{D7B4527E-7609-441F-872C-9EB32E7E79ED}">
      <dgm:prSet phldrT="[Text]"/>
      <dgm:spPr/>
      <dgm:t>
        <a:bodyPr/>
        <a:lstStyle/>
        <a:p>
          <a:r>
            <a:rPr lang="en-US" dirty="0"/>
            <a:t>Same as signature, but applications installed on the /system partition (which have elevated privileges) can also access this functionality.</a:t>
          </a:r>
        </a:p>
      </dgm:t>
    </dgm:pt>
    <dgm:pt modelId="{0D573A4D-BB84-464A-9E59-BD91B6588A62}" type="parTrans" cxnId="{17F3303E-F337-480A-90BF-4AFFB97DCD68}">
      <dgm:prSet/>
      <dgm:spPr/>
      <dgm:t>
        <a:bodyPr/>
        <a:lstStyle/>
        <a:p>
          <a:endParaRPr lang="en-US"/>
        </a:p>
      </dgm:t>
    </dgm:pt>
    <dgm:pt modelId="{E5B6DE2A-A2C6-4A88-81D0-2BF23E9DD9A0}" type="sibTrans" cxnId="{17F3303E-F337-480A-90BF-4AFFB97DCD68}">
      <dgm:prSet/>
      <dgm:spPr/>
      <dgm:t>
        <a:bodyPr/>
        <a:lstStyle/>
        <a:p>
          <a:endParaRPr lang="en-US"/>
        </a:p>
      </dgm:t>
    </dgm:pt>
    <dgm:pt modelId="{F05AAD94-119A-4CCF-92C3-4EF1BC926FB1}" type="pres">
      <dgm:prSet presAssocID="{1E9542D3-A2E3-4D9C-A99D-81334C32D3A7}" presName="Name0" presStyleCnt="0">
        <dgm:presLayoutVars>
          <dgm:dir/>
          <dgm:animLvl val="lvl"/>
          <dgm:resizeHandles val="exact"/>
        </dgm:presLayoutVars>
      </dgm:prSet>
      <dgm:spPr/>
    </dgm:pt>
    <dgm:pt modelId="{A794BCC3-E597-401F-95D1-6263C6CF4CD5}" type="pres">
      <dgm:prSet presAssocID="{BD295D47-070A-4881-A0DF-685AE9862487}" presName="linNode" presStyleCnt="0"/>
      <dgm:spPr/>
    </dgm:pt>
    <dgm:pt modelId="{C8AAEF7B-F498-4E7F-BC38-A8CCB34CFB15}" type="pres">
      <dgm:prSet presAssocID="{BD295D47-070A-4881-A0DF-685AE9862487}" presName="parTx" presStyleLbl="revTx" presStyleIdx="0" presStyleCnt="4">
        <dgm:presLayoutVars>
          <dgm:chMax val="1"/>
          <dgm:bulletEnabled val="1"/>
        </dgm:presLayoutVars>
      </dgm:prSet>
      <dgm:spPr/>
    </dgm:pt>
    <dgm:pt modelId="{61554AE3-5BBF-45C6-A0C3-2BCFCECA575D}" type="pres">
      <dgm:prSet presAssocID="{BD295D47-070A-4881-A0DF-685AE9862487}" presName="bracket" presStyleLbl="parChTrans1D1" presStyleIdx="0" presStyleCnt="4"/>
      <dgm:spPr/>
    </dgm:pt>
    <dgm:pt modelId="{89ABA782-8836-40AB-890C-4CF38D9D1065}" type="pres">
      <dgm:prSet presAssocID="{BD295D47-070A-4881-A0DF-685AE9862487}" presName="spH" presStyleCnt="0"/>
      <dgm:spPr/>
    </dgm:pt>
    <dgm:pt modelId="{DCAE0385-AC1A-4CD6-933D-0F4CFAC756C5}" type="pres">
      <dgm:prSet presAssocID="{BD295D47-070A-4881-A0DF-685AE9862487}" presName="desTx" presStyleLbl="node1" presStyleIdx="0" presStyleCnt="4">
        <dgm:presLayoutVars>
          <dgm:bulletEnabled val="1"/>
        </dgm:presLayoutVars>
      </dgm:prSet>
      <dgm:spPr/>
    </dgm:pt>
    <dgm:pt modelId="{D4DE05C0-5008-4833-9EDD-8810C5ECA921}" type="pres">
      <dgm:prSet presAssocID="{06C61F85-4D03-4935-9575-0E42A497221B}" presName="spV" presStyleCnt="0"/>
      <dgm:spPr/>
    </dgm:pt>
    <dgm:pt modelId="{8D6E2BDA-7B08-4013-9C78-E611815D7E4B}" type="pres">
      <dgm:prSet presAssocID="{BF0F6D62-93E7-4EBA-B282-2F4AACFB1B3B}" presName="linNode" presStyleCnt="0"/>
      <dgm:spPr/>
    </dgm:pt>
    <dgm:pt modelId="{8906BD04-6ABE-4868-9EAF-955A2BFFE273}" type="pres">
      <dgm:prSet presAssocID="{BF0F6D62-93E7-4EBA-B282-2F4AACFB1B3B}" presName="parTx" presStyleLbl="revTx" presStyleIdx="1" presStyleCnt="4">
        <dgm:presLayoutVars>
          <dgm:chMax val="1"/>
          <dgm:bulletEnabled val="1"/>
        </dgm:presLayoutVars>
      </dgm:prSet>
      <dgm:spPr/>
    </dgm:pt>
    <dgm:pt modelId="{A7B5F085-CC58-4F78-95F2-BD4DA51F7E83}" type="pres">
      <dgm:prSet presAssocID="{BF0F6D62-93E7-4EBA-B282-2F4AACFB1B3B}" presName="bracket" presStyleLbl="parChTrans1D1" presStyleIdx="1" presStyleCnt="4"/>
      <dgm:spPr/>
    </dgm:pt>
    <dgm:pt modelId="{368ABC18-083A-4335-BCF3-6F09BAAA1885}" type="pres">
      <dgm:prSet presAssocID="{BF0F6D62-93E7-4EBA-B282-2F4AACFB1B3B}" presName="spH" presStyleCnt="0"/>
      <dgm:spPr/>
    </dgm:pt>
    <dgm:pt modelId="{72C1B02A-A490-4506-8A8B-6652CAFD38CF}" type="pres">
      <dgm:prSet presAssocID="{BF0F6D62-93E7-4EBA-B282-2F4AACFB1B3B}" presName="desTx" presStyleLbl="node1" presStyleIdx="1" presStyleCnt="4">
        <dgm:presLayoutVars>
          <dgm:bulletEnabled val="1"/>
        </dgm:presLayoutVars>
      </dgm:prSet>
      <dgm:spPr/>
    </dgm:pt>
    <dgm:pt modelId="{701FDB0D-B484-4E8E-935E-9D7B2A710F97}" type="pres">
      <dgm:prSet presAssocID="{1E77BBBD-31F3-4038-8374-262C20672031}" presName="spV" presStyleCnt="0"/>
      <dgm:spPr/>
    </dgm:pt>
    <dgm:pt modelId="{21370B12-8930-434E-B02B-CEC327EA5231}" type="pres">
      <dgm:prSet presAssocID="{1513D06B-D322-415A-BBE3-F8291C9112A5}" presName="linNode" presStyleCnt="0"/>
      <dgm:spPr/>
    </dgm:pt>
    <dgm:pt modelId="{EFCF5077-293C-4175-A7A7-294712F3B71A}" type="pres">
      <dgm:prSet presAssocID="{1513D06B-D322-415A-BBE3-F8291C9112A5}" presName="parTx" presStyleLbl="revTx" presStyleIdx="2" presStyleCnt="4">
        <dgm:presLayoutVars>
          <dgm:chMax val="1"/>
          <dgm:bulletEnabled val="1"/>
        </dgm:presLayoutVars>
      </dgm:prSet>
      <dgm:spPr/>
    </dgm:pt>
    <dgm:pt modelId="{119FFA45-FE27-4BDB-A5E3-33A763C3C632}" type="pres">
      <dgm:prSet presAssocID="{1513D06B-D322-415A-BBE3-F8291C9112A5}" presName="bracket" presStyleLbl="parChTrans1D1" presStyleIdx="2" presStyleCnt="4"/>
      <dgm:spPr/>
    </dgm:pt>
    <dgm:pt modelId="{2440450A-4BEE-4EC0-B37B-627A7579B430}" type="pres">
      <dgm:prSet presAssocID="{1513D06B-D322-415A-BBE3-F8291C9112A5}" presName="spH" presStyleCnt="0"/>
      <dgm:spPr/>
    </dgm:pt>
    <dgm:pt modelId="{711BB69C-B5E9-4476-B28C-433C3E1789AE}" type="pres">
      <dgm:prSet presAssocID="{1513D06B-D322-415A-BBE3-F8291C9112A5}" presName="desTx" presStyleLbl="node1" presStyleIdx="2" presStyleCnt="4">
        <dgm:presLayoutVars>
          <dgm:bulletEnabled val="1"/>
        </dgm:presLayoutVars>
      </dgm:prSet>
      <dgm:spPr/>
    </dgm:pt>
    <dgm:pt modelId="{8FBB1BC6-3B97-48D0-B2A6-A0FE2CDB8C12}" type="pres">
      <dgm:prSet presAssocID="{26562D80-3EE1-4594-953F-3FFB782210AB}" presName="spV" presStyleCnt="0"/>
      <dgm:spPr/>
    </dgm:pt>
    <dgm:pt modelId="{965619C2-F8A9-45F1-9EEB-55C3A562E5CA}" type="pres">
      <dgm:prSet presAssocID="{95E380A6-9645-443C-A7CD-FDCDD1BD7215}" presName="linNode" presStyleCnt="0"/>
      <dgm:spPr/>
    </dgm:pt>
    <dgm:pt modelId="{FCF8F081-6D45-41F8-AF06-F7EB90F198E3}" type="pres">
      <dgm:prSet presAssocID="{95E380A6-9645-443C-A7CD-FDCDD1BD7215}" presName="parTx" presStyleLbl="revTx" presStyleIdx="3" presStyleCnt="4">
        <dgm:presLayoutVars>
          <dgm:chMax val="1"/>
          <dgm:bulletEnabled val="1"/>
        </dgm:presLayoutVars>
      </dgm:prSet>
      <dgm:spPr/>
    </dgm:pt>
    <dgm:pt modelId="{CA3FB9C4-1F43-4701-BC22-83A33790A4B9}" type="pres">
      <dgm:prSet presAssocID="{95E380A6-9645-443C-A7CD-FDCDD1BD7215}" presName="bracket" presStyleLbl="parChTrans1D1" presStyleIdx="3" presStyleCnt="4"/>
      <dgm:spPr/>
    </dgm:pt>
    <dgm:pt modelId="{143155E4-7BAF-4DD8-8DDA-7698C3BA2155}" type="pres">
      <dgm:prSet presAssocID="{95E380A6-9645-443C-A7CD-FDCDD1BD7215}" presName="spH" presStyleCnt="0"/>
      <dgm:spPr/>
    </dgm:pt>
    <dgm:pt modelId="{76404F7F-01D3-41BE-9A05-C9DE6A619697}" type="pres">
      <dgm:prSet presAssocID="{95E380A6-9645-443C-A7CD-FDCDD1BD7215}" presName="desTx" presStyleLbl="node1" presStyleIdx="3" presStyleCnt="4">
        <dgm:presLayoutVars>
          <dgm:bulletEnabled val="1"/>
        </dgm:presLayoutVars>
      </dgm:prSet>
      <dgm:spPr/>
    </dgm:pt>
  </dgm:ptLst>
  <dgm:cxnLst>
    <dgm:cxn modelId="{E38E3B0C-FEE7-48D9-95BE-E1E690155A07}" type="presOf" srcId="{D7B4527E-7609-441F-872C-9EB32E7E79ED}" destId="{76404F7F-01D3-41BE-9A05-C9DE6A619697}" srcOrd="0" destOrd="0" presId="urn:diagrams.loki3.com/BracketList"/>
    <dgm:cxn modelId="{FD5DED10-BA1C-47B8-AE5C-FAC3A746B977}" type="presOf" srcId="{BF0F6D62-93E7-4EBA-B282-2F4AACFB1B3B}" destId="{8906BD04-6ABE-4868-9EAF-955A2BFFE273}" srcOrd="0" destOrd="0" presId="urn:diagrams.loki3.com/BracketList"/>
    <dgm:cxn modelId="{051FD528-2B3C-4FC0-BCAE-3E62A16E5FD5}" srcId="{BD295D47-070A-4881-A0DF-685AE9862487}" destId="{96B5A9C0-A742-4236-AE21-E49828CC2062}" srcOrd="1" destOrd="0" parTransId="{7B592572-01B0-43F9-94AA-893F6E31B9D8}" sibTransId="{C37E66BB-5B93-4EDB-9551-3DBFE2BF1088}"/>
    <dgm:cxn modelId="{DDAB7032-D3C5-4CD9-8551-4596018B9C86}" srcId="{1E9542D3-A2E3-4D9C-A99D-81334C32D3A7}" destId="{1513D06B-D322-415A-BBE3-F8291C9112A5}" srcOrd="2" destOrd="0" parTransId="{0A00AEF9-31A1-415A-9036-E7287A0384A8}" sibTransId="{26562D80-3EE1-4594-953F-3FFB782210AB}"/>
    <dgm:cxn modelId="{17F3303E-F337-480A-90BF-4AFFB97DCD68}" srcId="{95E380A6-9645-443C-A7CD-FDCDD1BD7215}" destId="{D7B4527E-7609-441F-872C-9EB32E7E79ED}" srcOrd="0" destOrd="0" parTransId="{0D573A4D-BB84-464A-9E59-BD91B6588A62}" sibTransId="{E5B6DE2A-A2C6-4A88-81D0-2BF23E9DD9A0}"/>
    <dgm:cxn modelId="{194C765B-594E-4058-BDE2-D38EE4C38A14}" srcId="{1E9542D3-A2E3-4D9C-A99D-81334C32D3A7}" destId="{BD295D47-070A-4881-A0DF-685AE9862487}" srcOrd="0" destOrd="0" parTransId="{C7962C6F-99A6-4361-9980-4E198899C347}" sibTransId="{06C61F85-4D03-4935-9575-0E42A497221B}"/>
    <dgm:cxn modelId="{A79F895F-2E23-4112-B7A4-6207D1027052}" srcId="{BD295D47-070A-4881-A0DF-685AE9862487}" destId="{0A392606-5D6E-43BA-8727-62BE83B4FD26}" srcOrd="0" destOrd="0" parTransId="{0F2944F7-9AD5-42DB-AEAD-B1720FC5D075}" sibTransId="{0130E64A-0CF3-43EA-AAC7-A34F9AE0BF58}"/>
    <dgm:cxn modelId="{F9CE8C44-2180-4FCC-A697-C6722FF35EC0}" type="presOf" srcId="{1513D06B-D322-415A-BBE3-F8291C9112A5}" destId="{EFCF5077-293C-4175-A7A7-294712F3B71A}" srcOrd="0" destOrd="0" presId="urn:diagrams.loki3.com/BracketList"/>
    <dgm:cxn modelId="{C0115049-3BAC-4E4C-AD9D-7377EA00719B}" type="presOf" srcId="{95E380A6-9645-443C-A7CD-FDCDD1BD7215}" destId="{FCF8F081-6D45-41F8-AF06-F7EB90F198E3}" srcOrd="0" destOrd="0" presId="urn:diagrams.loki3.com/BracketList"/>
    <dgm:cxn modelId="{4971BF6C-247E-4294-BB71-9FCE70BB0AB9}" srcId="{1513D06B-D322-415A-BBE3-F8291C9112A5}" destId="{FDFA17DC-72C1-4E3C-BD12-08DC98B2F042}" srcOrd="0" destOrd="0" parTransId="{CDB053D5-0E99-460E-87D8-003B8F3EC3E1}" sibTransId="{3735D5FB-5D10-4054-8B1D-185A899AAD28}"/>
    <dgm:cxn modelId="{D97D8A56-1F06-423F-9586-35EE2157071F}" type="presOf" srcId="{96B5A9C0-A742-4236-AE21-E49828CC2062}" destId="{DCAE0385-AC1A-4CD6-933D-0F4CFAC756C5}" srcOrd="0" destOrd="1" presId="urn:diagrams.loki3.com/BracketList"/>
    <dgm:cxn modelId="{2DAC7492-DEB3-4E5C-BC12-FB17940CE04B}" srcId="{1E9542D3-A2E3-4D9C-A99D-81334C32D3A7}" destId="{95E380A6-9645-443C-A7CD-FDCDD1BD7215}" srcOrd="3" destOrd="0" parTransId="{DB5D1CDB-E39E-4ACA-96B8-7E046430F783}" sibTransId="{0EC64DD0-5808-40B9-928A-43E07D011E04}"/>
    <dgm:cxn modelId="{914316A1-CD3B-49AE-82B9-4BEF141295FC}" srcId="{1E9542D3-A2E3-4D9C-A99D-81334C32D3A7}" destId="{BF0F6D62-93E7-4EBA-B282-2F4AACFB1B3B}" srcOrd="1" destOrd="0" parTransId="{A5F0F8B8-08CD-463D-BE33-7172565F5836}" sibTransId="{1E77BBBD-31F3-4038-8374-262C20672031}"/>
    <dgm:cxn modelId="{7BA418A9-EBD9-4AC2-AC2C-4CE99B65E314}" srcId="{1513D06B-D322-415A-BBE3-F8291C9112A5}" destId="{49D580C4-788C-4DBE-9DAB-BAE7D59A1399}" srcOrd="1" destOrd="0" parTransId="{7BD6CA79-AEF2-4CF9-A825-72DD541D697E}" sibTransId="{6D0A819B-47EB-4C11-8CEC-DF72651C4C5D}"/>
    <dgm:cxn modelId="{97130AAC-188E-48FD-A08E-CA77755EF414}" type="presOf" srcId="{1E9542D3-A2E3-4D9C-A99D-81334C32D3A7}" destId="{F05AAD94-119A-4CCF-92C3-4EF1BC926FB1}" srcOrd="0" destOrd="0" presId="urn:diagrams.loki3.com/BracketList"/>
    <dgm:cxn modelId="{0AB869AE-E162-4668-8E4A-FC6439867E92}" srcId="{BF0F6D62-93E7-4EBA-B282-2F4AACFB1B3B}" destId="{06CF0514-6401-472F-A9A0-917DD5473BD1}" srcOrd="0" destOrd="0" parTransId="{5DC8D312-CDB7-4357-9FFC-7E827D2C5361}" sibTransId="{EE819007-8563-46C1-82FE-A7629C553EA4}"/>
    <dgm:cxn modelId="{72915ED6-AC6F-4ED0-A859-1A07653074E1}" type="presOf" srcId="{0A392606-5D6E-43BA-8727-62BE83B4FD26}" destId="{DCAE0385-AC1A-4CD6-933D-0F4CFAC756C5}" srcOrd="0" destOrd="0" presId="urn:diagrams.loki3.com/BracketList"/>
    <dgm:cxn modelId="{F95A3CE5-F2BC-4CE7-89C1-DE52683DD035}" type="presOf" srcId="{49D580C4-788C-4DBE-9DAB-BAE7D59A1399}" destId="{711BB69C-B5E9-4476-B28C-433C3E1789AE}" srcOrd="0" destOrd="1" presId="urn:diagrams.loki3.com/BracketList"/>
    <dgm:cxn modelId="{771A53E5-93E9-4F53-B7EC-BCC3FD15E4B9}" type="presOf" srcId="{06CF0514-6401-472F-A9A0-917DD5473BD1}" destId="{72C1B02A-A490-4506-8A8B-6652CAFD38CF}" srcOrd="0" destOrd="0" presId="urn:diagrams.loki3.com/BracketList"/>
    <dgm:cxn modelId="{A1DA94F9-E5D0-4B44-913E-7A1DF982B883}" type="presOf" srcId="{BD295D47-070A-4881-A0DF-685AE9862487}" destId="{C8AAEF7B-F498-4E7F-BC38-A8CCB34CFB15}" srcOrd="0" destOrd="0" presId="urn:diagrams.loki3.com/BracketList"/>
    <dgm:cxn modelId="{238C6AFC-7CA4-4977-8563-1DC5A03772DF}" type="presOf" srcId="{FDFA17DC-72C1-4E3C-BD12-08DC98B2F042}" destId="{711BB69C-B5E9-4476-B28C-433C3E1789AE}" srcOrd="0" destOrd="0" presId="urn:diagrams.loki3.com/BracketList"/>
    <dgm:cxn modelId="{F996D688-C0AD-4514-9949-AB0AA2B9DF6D}" type="presParOf" srcId="{F05AAD94-119A-4CCF-92C3-4EF1BC926FB1}" destId="{A794BCC3-E597-401F-95D1-6263C6CF4CD5}" srcOrd="0" destOrd="0" presId="urn:diagrams.loki3.com/BracketList"/>
    <dgm:cxn modelId="{C555794D-BDDD-4CC1-BEAF-0F2AD014CFE4}" type="presParOf" srcId="{A794BCC3-E597-401F-95D1-6263C6CF4CD5}" destId="{C8AAEF7B-F498-4E7F-BC38-A8CCB34CFB15}" srcOrd="0" destOrd="0" presId="urn:diagrams.loki3.com/BracketList"/>
    <dgm:cxn modelId="{6C52FC50-2268-4503-AAA1-C0E095C332EB}" type="presParOf" srcId="{A794BCC3-E597-401F-95D1-6263C6CF4CD5}" destId="{61554AE3-5BBF-45C6-A0C3-2BCFCECA575D}" srcOrd="1" destOrd="0" presId="urn:diagrams.loki3.com/BracketList"/>
    <dgm:cxn modelId="{15D29569-3CEA-435B-8563-B5C882D7CFB4}" type="presParOf" srcId="{A794BCC3-E597-401F-95D1-6263C6CF4CD5}" destId="{89ABA782-8836-40AB-890C-4CF38D9D1065}" srcOrd="2" destOrd="0" presId="urn:diagrams.loki3.com/BracketList"/>
    <dgm:cxn modelId="{0E26AD18-281C-4337-8C76-0F19B26A91B9}" type="presParOf" srcId="{A794BCC3-E597-401F-95D1-6263C6CF4CD5}" destId="{DCAE0385-AC1A-4CD6-933D-0F4CFAC756C5}" srcOrd="3" destOrd="0" presId="urn:diagrams.loki3.com/BracketList"/>
    <dgm:cxn modelId="{47FB3A18-A8A9-4AA1-A648-99BBDC9AC475}" type="presParOf" srcId="{F05AAD94-119A-4CCF-92C3-4EF1BC926FB1}" destId="{D4DE05C0-5008-4833-9EDD-8810C5ECA921}" srcOrd="1" destOrd="0" presId="urn:diagrams.loki3.com/BracketList"/>
    <dgm:cxn modelId="{16CE61B4-8699-4964-9C45-1B290142EA38}" type="presParOf" srcId="{F05AAD94-119A-4CCF-92C3-4EF1BC926FB1}" destId="{8D6E2BDA-7B08-4013-9C78-E611815D7E4B}" srcOrd="2" destOrd="0" presId="urn:diagrams.loki3.com/BracketList"/>
    <dgm:cxn modelId="{933EA613-33D2-4AAF-9D91-41B136CE7074}" type="presParOf" srcId="{8D6E2BDA-7B08-4013-9C78-E611815D7E4B}" destId="{8906BD04-6ABE-4868-9EAF-955A2BFFE273}" srcOrd="0" destOrd="0" presId="urn:diagrams.loki3.com/BracketList"/>
    <dgm:cxn modelId="{E47BC632-66E2-4C17-BD40-7C1FA07E3DAD}" type="presParOf" srcId="{8D6E2BDA-7B08-4013-9C78-E611815D7E4B}" destId="{A7B5F085-CC58-4F78-95F2-BD4DA51F7E83}" srcOrd="1" destOrd="0" presId="urn:diagrams.loki3.com/BracketList"/>
    <dgm:cxn modelId="{5641AE25-766C-4B9A-BA1B-CE00889374FD}" type="presParOf" srcId="{8D6E2BDA-7B08-4013-9C78-E611815D7E4B}" destId="{368ABC18-083A-4335-BCF3-6F09BAAA1885}" srcOrd="2" destOrd="0" presId="urn:diagrams.loki3.com/BracketList"/>
    <dgm:cxn modelId="{7B549E52-B12F-46D7-9C46-3AFBF9473D80}" type="presParOf" srcId="{8D6E2BDA-7B08-4013-9C78-E611815D7E4B}" destId="{72C1B02A-A490-4506-8A8B-6652CAFD38CF}" srcOrd="3" destOrd="0" presId="urn:diagrams.loki3.com/BracketList"/>
    <dgm:cxn modelId="{CCBB7A2C-A98A-40A6-8005-C39F606A8945}" type="presParOf" srcId="{F05AAD94-119A-4CCF-92C3-4EF1BC926FB1}" destId="{701FDB0D-B484-4E8E-935E-9D7B2A710F97}" srcOrd="3" destOrd="0" presId="urn:diagrams.loki3.com/BracketList"/>
    <dgm:cxn modelId="{5452F54E-51DF-446E-88D6-2C4BD639E1E4}" type="presParOf" srcId="{F05AAD94-119A-4CCF-92C3-4EF1BC926FB1}" destId="{21370B12-8930-434E-B02B-CEC327EA5231}" srcOrd="4" destOrd="0" presId="urn:diagrams.loki3.com/BracketList"/>
    <dgm:cxn modelId="{2CA070D8-D441-4C41-8B6D-0ED97BBEBEB4}" type="presParOf" srcId="{21370B12-8930-434E-B02B-CEC327EA5231}" destId="{EFCF5077-293C-4175-A7A7-294712F3B71A}" srcOrd="0" destOrd="0" presId="urn:diagrams.loki3.com/BracketList"/>
    <dgm:cxn modelId="{D377C285-76B8-4895-B507-CA106A8D29C0}" type="presParOf" srcId="{21370B12-8930-434E-B02B-CEC327EA5231}" destId="{119FFA45-FE27-4BDB-A5E3-33A763C3C632}" srcOrd="1" destOrd="0" presId="urn:diagrams.loki3.com/BracketList"/>
    <dgm:cxn modelId="{82BB6EB3-4712-487D-BFF9-F1AB1B88A939}" type="presParOf" srcId="{21370B12-8930-434E-B02B-CEC327EA5231}" destId="{2440450A-4BEE-4EC0-B37B-627A7579B430}" srcOrd="2" destOrd="0" presId="urn:diagrams.loki3.com/BracketList"/>
    <dgm:cxn modelId="{D78C7D2A-69A3-46D5-8185-00EAAB04ABD0}" type="presParOf" srcId="{21370B12-8930-434E-B02B-CEC327EA5231}" destId="{711BB69C-B5E9-4476-B28C-433C3E1789AE}" srcOrd="3" destOrd="0" presId="urn:diagrams.loki3.com/BracketList"/>
    <dgm:cxn modelId="{36125654-1447-45A1-87A9-DBA3C71F5026}" type="presParOf" srcId="{F05AAD94-119A-4CCF-92C3-4EF1BC926FB1}" destId="{8FBB1BC6-3B97-48D0-B2A6-A0FE2CDB8C12}" srcOrd="5" destOrd="0" presId="urn:diagrams.loki3.com/BracketList"/>
    <dgm:cxn modelId="{D4F35072-DDD5-425D-B504-7B0B107B6ED3}" type="presParOf" srcId="{F05AAD94-119A-4CCF-92C3-4EF1BC926FB1}" destId="{965619C2-F8A9-45F1-9EEB-55C3A562E5CA}" srcOrd="6" destOrd="0" presId="urn:diagrams.loki3.com/BracketList"/>
    <dgm:cxn modelId="{B1FA1CF2-8C1C-4A6D-ABD8-EC5E582E8A54}" type="presParOf" srcId="{965619C2-F8A9-45F1-9EEB-55C3A562E5CA}" destId="{FCF8F081-6D45-41F8-AF06-F7EB90F198E3}" srcOrd="0" destOrd="0" presId="urn:diagrams.loki3.com/BracketList"/>
    <dgm:cxn modelId="{AD9ED1F4-20D5-4F57-8DFA-9D182F9CB0BE}" type="presParOf" srcId="{965619C2-F8A9-45F1-9EEB-55C3A562E5CA}" destId="{CA3FB9C4-1F43-4701-BC22-83A33790A4B9}" srcOrd="1" destOrd="0" presId="urn:diagrams.loki3.com/BracketList"/>
    <dgm:cxn modelId="{6C812356-1F68-4D39-81C1-9EA69307C14E}" type="presParOf" srcId="{965619C2-F8A9-45F1-9EEB-55C3A562E5CA}" destId="{143155E4-7BAF-4DD8-8DDA-7698C3BA2155}" srcOrd="2" destOrd="0" presId="urn:diagrams.loki3.com/BracketList"/>
    <dgm:cxn modelId="{9CC19823-E2A9-4DE0-8FED-C9FC053405E0}" type="presParOf" srcId="{965619C2-F8A9-45F1-9EEB-55C3A562E5CA}" destId="{76404F7F-01D3-41BE-9A05-C9DE6A619697}"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6A942B-69B0-4805-AA6F-7154822E47C5}">
      <dsp:nvSpPr>
        <dsp:cNvPr id="0" name=""/>
        <dsp:cNvSpPr/>
      </dsp:nvSpPr>
      <dsp:spPr>
        <a:xfrm>
          <a:off x="3426" y="341594"/>
          <a:ext cx="2718436" cy="1631062"/>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Mobile network operators (MNOs)</a:t>
          </a:r>
        </a:p>
      </dsp:txBody>
      <dsp:txXfrm>
        <a:off x="3426" y="341594"/>
        <a:ext cx="2718436" cy="1631062"/>
      </dsp:txXfrm>
    </dsp:sp>
    <dsp:sp modelId="{D4553867-B843-444F-BA54-086DDB46A37F}">
      <dsp:nvSpPr>
        <dsp:cNvPr id="0" name=""/>
        <dsp:cNvSpPr/>
      </dsp:nvSpPr>
      <dsp:spPr>
        <a:xfrm>
          <a:off x="2993707" y="341594"/>
          <a:ext cx="2718436" cy="1631062"/>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Device manufacturers (OEMs)</a:t>
          </a:r>
        </a:p>
      </dsp:txBody>
      <dsp:txXfrm>
        <a:off x="2993707" y="341594"/>
        <a:ext cx="2718436" cy="1631062"/>
      </dsp:txXfrm>
    </dsp:sp>
    <dsp:sp modelId="{4D8B272E-5C44-4BC1-8DEE-8F63782C0BF1}">
      <dsp:nvSpPr>
        <dsp:cNvPr id="0" name=""/>
        <dsp:cNvSpPr/>
      </dsp:nvSpPr>
      <dsp:spPr>
        <a:xfrm>
          <a:off x="5983987" y="341594"/>
          <a:ext cx="2718436" cy="1631062"/>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Mobile operating system (OS) vendors</a:t>
          </a:r>
        </a:p>
      </dsp:txBody>
      <dsp:txXfrm>
        <a:off x="5983987" y="341594"/>
        <a:ext cx="2718436" cy="1631062"/>
      </dsp:txXfrm>
    </dsp:sp>
    <dsp:sp modelId="{12A0EB98-482F-4DEE-A505-5B0FD5D003B4}">
      <dsp:nvSpPr>
        <dsp:cNvPr id="0" name=""/>
        <dsp:cNvSpPr/>
      </dsp:nvSpPr>
      <dsp:spPr>
        <a:xfrm>
          <a:off x="8974268" y="341594"/>
          <a:ext cx="2718436" cy="1631062"/>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Application Store curators</a:t>
          </a:r>
        </a:p>
      </dsp:txBody>
      <dsp:txXfrm>
        <a:off x="8974268" y="341594"/>
        <a:ext cx="2718436" cy="1631062"/>
      </dsp:txXfrm>
    </dsp:sp>
    <dsp:sp modelId="{4D0809A0-F977-4D10-99F0-3FD6D20098BA}">
      <dsp:nvSpPr>
        <dsp:cNvPr id="0" name=""/>
        <dsp:cNvSpPr/>
      </dsp:nvSpPr>
      <dsp:spPr>
        <a:xfrm>
          <a:off x="1498566" y="2244500"/>
          <a:ext cx="2718436" cy="1631062"/>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Organizational IT</a:t>
          </a:r>
        </a:p>
      </dsp:txBody>
      <dsp:txXfrm>
        <a:off x="1498566" y="2244500"/>
        <a:ext cx="2718436" cy="1631062"/>
      </dsp:txXfrm>
    </dsp:sp>
    <dsp:sp modelId="{09CF4685-6495-4127-97F8-44D7D3628C45}">
      <dsp:nvSpPr>
        <dsp:cNvPr id="0" name=""/>
        <dsp:cNvSpPr/>
      </dsp:nvSpPr>
      <dsp:spPr>
        <a:xfrm>
          <a:off x="4488847" y="2244500"/>
          <a:ext cx="2718436" cy="1631062"/>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Mobile application developers</a:t>
          </a:r>
        </a:p>
      </dsp:txBody>
      <dsp:txXfrm>
        <a:off x="4488847" y="2244500"/>
        <a:ext cx="2718436" cy="1631062"/>
      </dsp:txXfrm>
    </dsp:sp>
    <dsp:sp modelId="{5A3D6A0C-71DF-4644-BCE8-1B992DC6A199}">
      <dsp:nvSpPr>
        <dsp:cNvPr id="0" name=""/>
        <dsp:cNvSpPr/>
      </dsp:nvSpPr>
      <dsp:spPr>
        <a:xfrm>
          <a:off x="7479128" y="2244500"/>
          <a:ext cx="2718436" cy="1631062"/>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End users</a:t>
          </a:r>
        </a:p>
      </dsp:txBody>
      <dsp:txXfrm>
        <a:off x="7479128" y="2244500"/>
        <a:ext cx="2718436" cy="163106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6C4176-027B-43CA-A902-C19E03965177}">
      <dsp:nvSpPr>
        <dsp:cNvPr id="0" name=""/>
        <dsp:cNvSpPr/>
      </dsp:nvSpPr>
      <dsp:spPr>
        <a:xfrm>
          <a:off x="0" y="0"/>
          <a:ext cx="116961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91EEB1-6242-4B45-939A-09B967ECE7E0}">
      <dsp:nvSpPr>
        <dsp:cNvPr id="0" name=""/>
        <dsp:cNvSpPr/>
      </dsp:nvSpPr>
      <dsp:spPr>
        <a:xfrm>
          <a:off x="0" y="0"/>
          <a:ext cx="2339226" cy="730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Activities</a:t>
          </a:r>
        </a:p>
      </dsp:txBody>
      <dsp:txXfrm>
        <a:off x="0" y="0"/>
        <a:ext cx="2339226" cy="730155"/>
      </dsp:txXfrm>
    </dsp:sp>
    <dsp:sp modelId="{82803DB5-BE68-4151-884F-5EB25A3BEFE8}">
      <dsp:nvSpPr>
        <dsp:cNvPr id="0" name=""/>
        <dsp:cNvSpPr/>
      </dsp:nvSpPr>
      <dsp:spPr>
        <a:xfrm>
          <a:off x="2514668" y="33156"/>
          <a:ext cx="9181463" cy="663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Defines a single screen of an application’s user interface.</a:t>
          </a:r>
        </a:p>
      </dsp:txBody>
      <dsp:txXfrm>
        <a:off x="2514668" y="33156"/>
        <a:ext cx="9181463" cy="663129"/>
      </dsp:txXfrm>
    </dsp:sp>
    <dsp:sp modelId="{7E03DC2B-920F-41DB-9D60-231D2011F25E}">
      <dsp:nvSpPr>
        <dsp:cNvPr id="0" name=""/>
        <dsp:cNvSpPr/>
      </dsp:nvSpPr>
      <dsp:spPr>
        <a:xfrm>
          <a:off x="2339226" y="696285"/>
          <a:ext cx="9356905"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96AE18-09C7-4BBC-B12E-5BA1CDAB5A3C}">
      <dsp:nvSpPr>
        <dsp:cNvPr id="0" name=""/>
        <dsp:cNvSpPr/>
      </dsp:nvSpPr>
      <dsp:spPr>
        <a:xfrm>
          <a:off x="0" y="730155"/>
          <a:ext cx="116961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5F18C6-D2A4-4868-9E6F-67906A29D490}">
      <dsp:nvSpPr>
        <dsp:cNvPr id="0" name=""/>
        <dsp:cNvSpPr/>
      </dsp:nvSpPr>
      <dsp:spPr>
        <a:xfrm>
          <a:off x="0" y="730155"/>
          <a:ext cx="2339226" cy="730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Content providers</a:t>
          </a:r>
        </a:p>
      </dsp:txBody>
      <dsp:txXfrm>
        <a:off x="0" y="730155"/>
        <a:ext cx="2339226" cy="730155"/>
      </dsp:txXfrm>
    </dsp:sp>
    <dsp:sp modelId="{A6F892E4-FD58-47D4-BEB0-251FD5E33A1B}">
      <dsp:nvSpPr>
        <dsp:cNvPr id="0" name=""/>
        <dsp:cNvSpPr/>
      </dsp:nvSpPr>
      <dsp:spPr>
        <a:xfrm>
          <a:off x="2514668" y="763311"/>
          <a:ext cx="9181463" cy="663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Exposes the ability to query, insert, update, or delete application-specific data to other applications and internal components.</a:t>
          </a:r>
        </a:p>
      </dsp:txBody>
      <dsp:txXfrm>
        <a:off x="2514668" y="763311"/>
        <a:ext cx="9181463" cy="663129"/>
      </dsp:txXfrm>
    </dsp:sp>
    <dsp:sp modelId="{4A4AEF2B-8DF2-45B5-B94A-85ECF5C4A341}">
      <dsp:nvSpPr>
        <dsp:cNvPr id="0" name=""/>
        <dsp:cNvSpPr/>
      </dsp:nvSpPr>
      <dsp:spPr>
        <a:xfrm>
          <a:off x="2339226" y="1426440"/>
          <a:ext cx="9356905"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A3BD297-85C8-422D-A1DC-B569BD6956A2}">
      <dsp:nvSpPr>
        <dsp:cNvPr id="0" name=""/>
        <dsp:cNvSpPr/>
      </dsp:nvSpPr>
      <dsp:spPr>
        <a:xfrm>
          <a:off x="0" y="1460310"/>
          <a:ext cx="116961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B8967B-E143-4433-B3A8-1AB79633119A}">
      <dsp:nvSpPr>
        <dsp:cNvPr id="0" name=""/>
        <dsp:cNvSpPr/>
      </dsp:nvSpPr>
      <dsp:spPr>
        <a:xfrm>
          <a:off x="0" y="1460310"/>
          <a:ext cx="2339226" cy="730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Broadcast receivers</a:t>
          </a:r>
        </a:p>
      </dsp:txBody>
      <dsp:txXfrm>
        <a:off x="0" y="1460310"/>
        <a:ext cx="2339226" cy="730155"/>
      </dsp:txXfrm>
    </dsp:sp>
    <dsp:sp modelId="{DD40C6B3-D2F0-4788-9A20-C134678E2AC0}">
      <dsp:nvSpPr>
        <dsp:cNvPr id="0" name=""/>
        <dsp:cNvSpPr/>
      </dsp:nvSpPr>
      <dsp:spPr>
        <a:xfrm>
          <a:off x="2514668" y="1493466"/>
          <a:ext cx="9181463" cy="663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Responds to broadcast intents.</a:t>
          </a:r>
          <a:endParaRPr lang="en-US" sz="1800" kern="1200" dirty="0"/>
        </a:p>
      </dsp:txBody>
      <dsp:txXfrm>
        <a:off x="2514668" y="1493466"/>
        <a:ext cx="9181463" cy="663129"/>
      </dsp:txXfrm>
    </dsp:sp>
    <dsp:sp modelId="{F2E86565-333B-45D4-8554-6EC5DF62E46C}">
      <dsp:nvSpPr>
        <dsp:cNvPr id="0" name=""/>
        <dsp:cNvSpPr/>
      </dsp:nvSpPr>
      <dsp:spPr>
        <a:xfrm>
          <a:off x="2339226" y="2156595"/>
          <a:ext cx="9356905"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3A543CD-3AD5-4550-BB65-9BDED62A9F58}">
      <dsp:nvSpPr>
        <dsp:cNvPr id="0" name=""/>
        <dsp:cNvSpPr/>
      </dsp:nvSpPr>
      <dsp:spPr>
        <a:xfrm>
          <a:off x="0" y="2190465"/>
          <a:ext cx="116961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4C00B9-04B5-413D-A9A9-592E8BB8A29A}">
      <dsp:nvSpPr>
        <dsp:cNvPr id="0" name=""/>
        <dsp:cNvSpPr/>
      </dsp:nvSpPr>
      <dsp:spPr>
        <a:xfrm>
          <a:off x="0" y="2190465"/>
          <a:ext cx="2339226" cy="730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Services</a:t>
          </a:r>
        </a:p>
      </dsp:txBody>
      <dsp:txXfrm>
        <a:off x="0" y="2190465"/>
        <a:ext cx="2339226" cy="730155"/>
      </dsp:txXfrm>
    </dsp:sp>
    <dsp:sp modelId="{24A290C8-838A-4829-9421-5EB9D279766D}">
      <dsp:nvSpPr>
        <dsp:cNvPr id="0" name=""/>
        <dsp:cNvSpPr/>
      </dsp:nvSpPr>
      <dsp:spPr>
        <a:xfrm>
          <a:off x="2514668" y="2223621"/>
          <a:ext cx="9181463" cy="663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Runs in the background and perform lengthy operations.</a:t>
          </a:r>
          <a:endParaRPr lang="en-US" sz="1800" kern="1200" dirty="0"/>
        </a:p>
      </dsp:txBody>
      <dsp:txXfrm>
        <a:off x="2514668" y="2223621"/>
        <a:ext cx="9181463" cy="663129"/>
      </dsp:txXfrm>
    </dsp:sp>
    <dsp:sp modelId="{D4664AED-DF28-42DF-95D9-4E8F0A993789}">
      <dsp:nvSpPr>
        <dsp:cNvPr id="0" name=""/>
        <dsp:cNvSpPr/>
      </dsp:nvSpPr>
      <dsp:spPr>
        <a:xfrm>
          <a:off x="2339226" y="2886750"/>
          <a:ext cx="9356905"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8C992A-7E58-443D-9708-BFD9F8DED346}">
      <dsp:nvSpPr>
        <dsp:cNvPr id="0" name=""/>
        <dsp:cNvSpPr/>
      </dsp:nvSpPr>
      <dsp:spPr>
        <a:xfrm>
          <a:off x="767558" y="3679"/>
          <a:ext cx="3175317" cy="190519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Rootkits</a:t>
          </a:r>
        </a:p>
      </dsp:txBody>
      <dsp:txXfrm>
        <a:off x="767558" y="3679"/>
        <a:ext cx="3175317" cy="1905190"/>
      </dsp:txXfrm>
    </dsp:sp>
    <dsp:sp modelId="{BAC040A1-2789-42B7-A0F0-435813570A29}">
      <dsp:nvSpPr>
        <dsp:cNvPr id="0" name=""/>
        <dsp:cNvSpPr/>
      </dsp:nvSpPr>
      <dsp:spPr>
        <a:xfrm>
          <a:off x="4260407" y="3679"/>
          <a:ext cx="3175317" cy="190519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Decompiling and Disassembly</a:t>
          </a:r>
        </a:p>
      </dsp:txBody>
      <dsp:txXfrm>
        <a:off x="4260407" y="3679"/>
        <a:ext cx="3175317" cy="1905190"/>
      </dsp:txXfrm>
    </dsp:sp>
    <dsp:sp modelId="{0AD2BB7F-C805-4392-94E2-3D378D93AE35}">
      <dsp:nvSpPr>
        <dsp:cNvPr id="0" name=""/>
        <dsp:cNvSpPr/>
      </dsp:nvSpPr>
      <dsp:spPr>
        <a:xfrm>
          <a:off x="7753256" y="3679"/>
          <a:ext cx="3175317" cy="190519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Man-in-the-Middle Attacks</a:t>
          </a:r>
        </a:p>
      </dsp:txBody>
      <dsp:txXfrm>
        <a:off x="7753256" y="3679"/>
        <a:ext cx="3175317" cy="1905190"/>
      </dsp:txXfrm>
    </dsp:sp>
    <dsp:sp modelId="{8262A35F-3B45-418C-A733-21EEDBD54687}">
      <dsp:nvSpPr>
        <dsp:cNvPr id="0" name=""/>
        <dsp:cNvSpPr/>
      </dsp:nvSpPr>
      <dsp:spPr>
        <a:xfrm>
          <a:off x="767558" y="2226401"/>
          <a:ext cx="3175317" cy="190519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Intent-based Attacks (Command Injection)</a:t>
          </a:r>
        </a:p>
      </dsp:txBody>
      <dsp:txXfrm>
        <a:off x="767558" y="2226401"/>
        <a:ext cx="3175317" cy="1905190"/>
      </dsp:txXfrm>
    </dsp:sp>
    <dsp:sp modelId="{05A50E5B-D87F-4B02-96D2-56BFE786ACA3}">
      <dsp:nvSpPr>
        <dsp:cNvPr id="0" name=""/>
        <dsp:cNvSpPr/>
      </dsp:nvSpPr>
      <dsp:spPr>
        <a:xfrm>
          <a:off x="4260407" y="2226401"/>
          <a:ext cx="3175317" cy="190519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NFC-based Attacks</a:t>
          </a:r>
        </a:p>
      </dsp:txBody>
      <dsp:txXfrm>
        <a:off x="4260407" y="2226401"/>
        <a:ext cx="3175317" cy="1905190"/>
      </dsp:txXfrm>
    </dsp:sp>
    <dsp:sp modelId="{1C195E7B-1024-4BED-8993-CFCE644C5DB2}">
      <dsp:nvSpPr>
        <dsp:cNvPr id="0" name=""/>
        <dsp:cNvSpPr/>
      </dsp:nvSpPr>
      <dsp:spPr>
        <a:xfrm>
          <a:off x="7753256" y="2226401"/>
          <a:ext cx="3175317" cy="190519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Information Leakage</a:t>
          </a:r>
        </a:p>
      </dsp:txBody>
      <dsp:txXfrm>
        <a:off x="7753256" y="2226401"/>
        <a:ext cx="3175317" cy="190519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3495F3-8B01-4E2B-88ED-D88030F35902}">
      <dsp:nvSpPr>
        <dsp:cNvPr id="0" name=""/>
        <dsp:cNvSpPr/>
      </dsp:nvSpPr>
      <dsp:spPr>
        <a:xfrm>
          <a:off x="862932" y="1452"/>
          <a:ext cx="2318666" cy="13912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Leverage SSL/TLS</a:t>
          </a:r>
        </a:p>
      </dsp:txBody>
      <dsp:txXfrm>
        <a:off x="862932" y="1452"/>
        <a:ext cx="2318666" cy="1391200"/>
      </dsp:txXfrm>
    </dsp:sp>
    <dsp:sp modelId="{CBAC3C77-F2DC-4EF3-AA4E-FD5C0E5AE5B8}">
      <dsp:nvSpPr>
        <dsp:cNvPr id="0" name=""/>
        <dsp:cNvSpPr/>
      </dsp:nvSpPr>
      <dsp:spPr>
        <a:xfrm>
          <a:off x="3413465" y="1452"/>
          <a:ext cx="2318666" cy="13912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Input Validation</a:t>
          </a:r>
        </a:p>
      </dsp:txBody>
      <dsp:txXfrm>
        <a:off x="3413465" y="1452"/>
        <a:ext cx="2318666" cy="1391200"/>
      </dsp:txXfrm>
    </dsp:sp>
    <dsp:sp modelId="{D3AD1208-6CF0-486C-997D-024D85A94C26}">
      <dsp:nvSpPr>
        <dsp:cNvPr id="0" name=""/>
        <dsp:cNvSpPr/>
      </dsp:nvSpPr>
      <dsp:spPr>
        <a:xfrm>
          <a:off x="5963999" y="1452"/>
          <a:ext cx="2318666" cy="13912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Leverage the Permissions Model Used by the OS</a:t>
          </a:r>
        </a:p>
      </dsp:txBody>
      <dsp:txXfrm>
        <a:off x="5963999" y="1452"/>
        <a:ext cx="2318666" cy="1391200"/>
      </dsp:txXfrm>
    </dsp:sp>
    <dsp:sp modelId="{6A731DAB-19BB-4E0D-A8A9-8BD26C2C22AA}">
      <dsp:nvSpPr>
        <dsp:cNvPr id="0" name=""/>
        <dsp:cNvSpPr/>
      </dsp:nvSpPr>
      <dsp:spPr>
        <a:xfrm>
          <a:off x="8514532" y="1452"/>
          <a:ext cx="2318666" cy="13912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Use the Least Privilege Model for System Access</a:t>
          </a:r>
        </a:p>
      </dsp:txBody>
      <dsp:txXfrm>
        <a:off x="8514532" y="1452"/>
        <a:ext cx="2318666" cy="1391200"/>
      </dsp:txXfrm>
    </dsp:sp>
    <dsp:sp modelId="{946E039D-4047-4F69-8D6C-E094694217EB}">
      <dsp:nvSpPr>
        <dsp:cNvPr id="0" name=""/>
        <dsp:cNvSpPr/>
      </dsp:nvSpPr>
      <dsp:spPr>
        <a:xfrm>
          <a:off x="862932" y="1624518"/>
          <a:ext cx="2318666" cy="13912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Store Sensitive Information Properly</a:t>
          </a:r>
        </a:p>
      </dsp:txBody>
      <dsp:txXfrm>
        <a:off x="862932" y="1624518"/>
        <a:ext cx="2318666" cy="1391200"/>
      </dsp:txXfrm>
    </dsp:sp>
    <dsp:sp modelId="{67729ADA-A242-4724-A327-20B35C5B8D69}">
      <dsp:nvSpPr>
        <dsp:cNvPr id="0" name=""/>
        <dsp:cNvSpPr/>
      </dsp:nvSpPr>
      <dsp:spPr>
        <a:xfrm>
          <a:off x="3413465" y="1624518"/>
          <a:ext cx="2318666" cy="13912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Sign the Application’s Code</a:t>
          </a:r>
        </a:p>
      </dsp:txBody>
      <dsp:txXfrm>
        <a:off x="3413465" y="1624518"/>
        <a:ext cx="2318666" cy="1391200"/>
      </dsp:txXfrm>
    </dsp:sp>
    <dsp:sp modelId="{8618999B-E99E-4A58-8996-B1E998E8BFE7}">
      <dsp:nvSpPr>
        <dsp:cNvPr id="0" name=""/>
        <dsp:cNvSpPr/>
      </dsp:nvSpPr>
      <dsp:spPr>
        <a:xfrm>
          <a:off x="5963999" y="1624518"/>
          <a:ext cx="2318666" cy="13912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Use a Secure and Strong Update Process</a:t>
          </a:r>
        </a:p>
      </dsp:txBody>
      <dsp:txXfrm>
        <a:off x="5963999" y="1624518"/>
        <a:ext cx="2318666" cy="1391200"/>
      </dsp:txXfrm>
    </dsp:sp>
    <dsp:sp modelId="{FDBC3050-9A4B-4EDE-8110-9D44E643387B}">
      <dsp:nvSpPr>
        <dsp:cNvPr id="0" name=""/>
        <dsp:cNvSpPr/>
      </dsp:nvSpPr>
      <dsp:spPr>
        <a:xfrm>
          <a:off x="8514532" y="1624518"/>
          <a:ext cx="2318666" cy="13912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Understand the Mobile Browser’s Strengths and Limitations</a:t>
          </a:r>
        </a:p>
      </dsp:txBody>
      <dsp:txXfrm>
        <a:off x="8514532" y="1624518"/>
        <a:ext cx="2318666" cy="1391200"/>
      </dsp:txXfrm>
    </dsp:sp>
    <dsp:sp modelId="{547CAE45-27ED-48BB-96A3-5F5F6930D3D9}">
      <dsp:nvSpPr>
        <dsp:cNvPr id="0" name=""/>
        <dsp:cNvSpPr/>
      </dsp:nvSpPr>
      <dsp:spPr>
        <a:xfrm>
          <a:off x="2138199" y="3247585"/>
          <a:ext cx="2318666" cy="13912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Zero-out the Non-threats</a:t>
          </a:r>
        </a:p>
      </dsp:txBody>
      <dsp:txXfrm>
        <a:off x="2138199" y="3247585"/>
        <a:ext cx="2318666" cy="1391200"/>
      </dsp:txXfrm>
    </dsp:sp>
    <dsp:sp modelId="{F97A920D-1F18-4C87-A382-80611FB3533B}">
      <dsp:nvSpPr>
        <dsp:cNvPr id="0" name=""/>
        <dsp:cNvSpPr/>
      </dsp:nvSpPr>
      <dsp:spPr>
        <a:xfrm>
          <a:off x="4688732" y="3247585"/>
          <a:ext cx="2318666" cy="13912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Use User-secure/intuitive URLs</a:t>
          </a:r>
        </a:p>
      </dsp:txBody>
      <dsp:txXfrm>
        <a:off x="4688732" y="3247585"/>
        <a:ext cx="2318666" cy="1391200"/>
      </dsp:txXfrm>
    </dsp:sp>
    <dsp:sp modelId="{0DEA4CB7-217D-44FE-A23D-222C98D7D27A}">
      <dsp:nvSpPr>
        <dsp:cNvPr id="0" name=""/>
        <dsp:cNvSpPr/>
      </dsp:nvSpPr>
      <dsp:spPr>
        <a:xfrm>
          <a:off x="7239266" y="3247585"/>
          <a:ext cx="2318666" cy="13912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Follow Secure Coding Practices</a:t>
          </a:r>
        </a:p>
      </dsp:txBody>
      <dsp:txXfrm>
        <a:off x="7239266" y="3247585"/>
        <a:ext cx="2318666" cy="13912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5001C4-745B-4D61-A5FF-4A7A69A972F5}">
      <dsp:nvSpPr>
        <dsp:cNvPr id="0" name=""/>
        <dsp:cNvSpPr/>
      </dsp:nvSpPr>
      <dsp:spPr>
        <a:xfrm>
          <a:off x="0" y="48421"/>
          <a:ext cx="7601803" cy="823680"/>
        </a:xfrm>
        <a:prstGeom prst="roundRect">
          <a:avLst/>
        </a:prstGeom>
        <a:solidFill>
          <a:schemeClr val="accent1">
            <a:hueOff val="0"/>
            <a:satOff val="0"/>
            <a:lumOff val="0"/>
            <a:alphaOff val="0"/>
          </a:schemeClr>
        </a:solidFill>
        <a:ln>
          <a:noFill/>
        </a:ln>
        <a:effectLst/>
        <a:scene3d>
          <a:camera prst="isometricOffAxis2Left" zoom="95000">
            <a:rot lat="600000" lon="1200000" rev="0"/>
          </a:camera>
          <a:lightRig rig="flat" dir="t"/>
        </a:scene3d>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Interoperability</a:t>
          </a:r>
        </a:p>
      </dsp:txBody>
      <dsp:txXfrm>
        <a:off x="40209" y="88630"/>
        <a:ext cx="7521385" cy="743262"/>
      </dsp:txXfrm>
    </dsp:sp>
    <dsp:sp modelId="{6FDD25F5-AC58-47D5-9B13-F90BA10DA726}">
      <dsp:nvSpPr>
        <dsp:cNvPr id="0" name=""/>
        <dsp:cNvSpPr/>
      </dsp:nvSpPr>
      <dsp:spPr>
        <a:xfrm>
          <a:off x="0" y="998821"/>
          <a:ext cx="7601803" cy="823680"/>
        </a:xfrm>
        <a:prstGeom prst="roundRect">
          <a:avLst/>
        </a:prstGeom>
        <a:solidFill>
          <a:schemeClr val="accent1">
            <a:hueOff val="0"/>
            <a:satOff val="0"/>
            <a:lumOff val="0"/>
            <a:alphaOff val="0"/>
          </a:schemeClr>
        </a:solidFill>
        <a:ln>
          <a:noFill/>
        </a:ln>
        <a:effectLst/>
        <a:scene3d>
          <a:camera prst="isometricOffAxis2Left" zoom="95000">
            <a:rot lat="600000" lon="1200000" rev="0"/>
          </a:camera>
          <a:lightRig rig="flat" dir="t"/>
        </a:scene3d>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Voice Calls</a:t>
          </a:r>
        </a:p>
      </dsp:txBody>
      <dsp:txXfrm>
        <a:off x="40209" y="1039030"/>
        <a:ext cx="7521385" cy="743262"/>
      </dsp:txXfrm>
    </dsp:sp>
    <dsp:sp modelId="{84ACA4CA-1480-45CE-BFCC-325531F61B71}">
      <dsp:nvSpPr>
        <dsp:cNvPr id="0" name=""/>
        <dsp:cNvSpPr/>
      </dsp:nvSpPr>
      <dsp:spPr>
        <a:xfrm>
          <a:off x="0" y="1949222"/>
          <a:ext cx="7601803" cy="823680"/>
        </a:xfrm>
        <a:prstGeom prst="roundRect">
          <a:avLst/>
        </a:prstGeom>
        <a:solidFill>
          <a:schemeClr val="accent1">
            <a:hueOff val="0"/>
            <a:satOff val="0"/>
            <a:lumOff val="0"/>
            <a:alphaOff val="0"/>
          </a:schemeClr>
        </a:solidFill>
        <a:ln>
          <a:noFill/>
        </a:ln>
        <a:effectLst/>
        <a:scene3d>
          <a:camera prst="isometricOffAxis2Left" zoom="95000">
            <a:rot lat="600000" lon="1200000" rev="0"/>
          </a:camera>
          <a:lightRig rig="flat" dir="t"/>
        </a:scene3d>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The Control Channels</a:t>
          </a:r>
        </a:p>
      </dsp:txBody>
      <dsp:txXfrm>
        <a:off x="40209" y="1989431"/>
        <a:ext cx="7521385" cy="743262"/>
      </dsp:txXfrm>
    </dsp:sp>
    <dsp:sp modelId="{B7498A31-3E2F-477E-831D-01927E928314}">
      <dsp:nvSpPr>
        <dsp:cNvPr id="0" name=""/>
        <dsp:cNvSpPr/>
      </dsp:nvSpPr>
      <dsp:spPr>
        <a:xfrm>
          <a:off x="0" y="2899621"/>
          <a:ext cx="7601803" cy="823680"/>
        </a:xfrm>
        <a:prstGeom prst="roundRect">
          <a:avLst/>
        </a:prstGeom>
        <a:solidFill>
          <a:schemeClr val="accent1">
            <a:hueOff val="0"/>
            <a:satOff val="0"/>
            <a:lumOff val="0"/>
            <a:alphaOff val="0"/>
          </a:schemeClr>
        </a:solidFill>
        <a:ln>
          <a:noFill/>
        </a:ln>
        <a:effectLst/>
        <a:scene3d>
          <a:camera prst="isometricOffAxis2Left" zoom="95000">
            <a:rot lat="600000" lon="1200000" rev="0"/>
          </a:camera>
          <a:lightRig rig="flat" dir="t"/>
        </a:scene3d>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Voice Mailboxes</a:t>
          </a:r>
        </a:p>
      </dsp:txBody>
      <dsp:txXfrm>
        <a:off x="40209" y="2939830"/>
        <a:ext cx="7521385" cy="743262"/>
      </dsp:txXfrm>
    </dsp:sp>
    <dsp:sp modelId="{37DDA084-E521-4BDA-BD2E-146890CC9751}">
      <dsp:nvSpPr>
        <dsp:cNvPr id="0" name=""/>
        <dsp:cNvSpPr/>
      </dsp:nvSpPr>
      <dsp:spPr>
        <a:xfrm>
          <a:off x="0" y="3850022"/>
          <a:ext cx="7601803" cy="823680"/>
        </a:xfrm>
        <a:prstGeom prst="roundRect">
          <a:avLst/>
        </a:prstGeom>
        <a:solidFill>
          <a:schemeClr val="accent1">
            <a:hueOff val="0"/>
            <a:satOff val="0"/>
            <a:lumOff val="0"/>
            <a:alphaOff val="0"/>
          </a:schemeClr>
        </a:solidFill>
        <a:ln>
          <a:noFill/>
        </a:ln>
        <a:effectLst/>
        <a:scene3d>
          <a:camera prst="isometricOffAxis2Left" zoom="95000">
            <a:rot lat="600000" lon="1200000" rev="0"/>
          </a:camera>
          <a:lightRig rig="flat" dir="t"/>
        </a:scene3d>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Short Message Service (SMS)</a:t>
          </a:r>
        </a:p>
      </dsp:txBody>
      <dsp:txXfrm>
        <a:off x="40209" y="3890231"/>
        <a:ext cx="7521385" cy="7432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5001C4-745B-4D61-A5FF-4A7A69A972F5}">
      <dsp:nvSpPr>
        <dsp:cNvPr id="0" name=""/>
        <dsp:cNvSpPr/>
      </dsp:nvSpPr>
      <dsp:spPr>
        <a:xfrm>
          <a:off x="0" y="38486"/>
          <a:ext cx="11696133" cy="71136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Hacking Mobile Voicemail</a:t>
          </a:r>
        </a:p>
      </dsp:txBody>
      <dsp:txXfrm>
        <a:off x="34726" y="73212"/>
        <a:ext cx="11626681" cy="641908"/>
      </dsp:txXfrm>
    </dsp:sp>
    <dsp:sp modelId="{71A0C853-3C99-49EC-9F82-3373D9DC0276}">
      <dsp:nvSpPr>
        <dsp:cNvPr id="0" name=""/>
        <dsp:cNvSpPr/>
      </dsp:nvSpPr>
      <dsp:spPr>
        <a:xfrm>
          <a:off x="0" y="749846"/>
          <a:ext cx="11696133" cy="806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1352"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Set a complex voicemail password</a:t>
          </a:r>
        </a:p>
        <a:p>
          <a:pPr marL="228600" lvl="1" indent="-228600" algn="l" defTabSz="1066800">
            <a:lnSpc>
              <a:spcPct val="90000"/>
            </a:lnSpc>
            <a:spcBef>
              <a:spcPct val="0"/>
            </a:spcBef>
            <a:spcAft>
              <a:spcPct val="20000"/>
            </a:spcAft>
            <a:buChar char="•"/>
          </a:pPr>
          <a:r>
            <a:rPr lang="en-US" sz="2400" kern="1200" dirty="0"/>
            <a:t>Configure access so that entering the password is required in all cases</a:t>
          </a:r>
        </a:p>
      </dsp:txBody>
      <dsp:txXfrm>
        <a:off x="0" y="749846"/>
        <a:ext cx="11696133" cy="806264"/>
      </dsp:txXfrm>
    </dsp:sp>
    <dsp:sp modelId="{6FDD25F5-AC58-47D5-9B13-F90BA10DA726}">
      <dsp:nvSpPr>
        <dsp:cNvPr id="0" name=""/>
        <dsp:cNvSpPr/>
      </dsp:nvSpPr>
      <dsp:spPr>
        <a:xfrm>
          <a:off x="0" y="1556111"/>
          <a:ext cx="11696133" cy="71136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Rogue Mobile Devices</a:t>
          </a:r>
        </a:p>
      </dsp:txBody>
      <dsp:txXfrm>
        <a:off x="34726" y="1590837"/>
        <a:ext cx="11626681" cy="641908"/>
      </dsp:txXfrm>
    </dsp:sp>
    <dsp:sp modelId="{3B26BDA9-2321-4100-B289-8C17A7E5CD03}">
      <dsp:nvSpPr>
        <dsp:cNvPr id="0" name=""/>
        <dsp:cNvSpPr/>
      </dsp:nvSpPr>
      <dsp:spPr>
        <a:xfrm>
          <a:off x="0" y="2376911"/>
          <a:ext cx="11696133" cy="71136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Rogue Base Stations</a:t>
          </a:r>
        </a:p>
      </dsp:txBody>
      <dsp:txXfrm>
        <a:off x="34726" y="2411637"/>
        <a:ext cx="11626681" cy="641908"/>
      </dsp:txXfrm>
    </dsp:sp>
    <dsp:sp modelId="{84ACA4CA-1480-45CE-BFCC-325531F61B71}">
      <dsp:nvSpPr>
        <dsp:cNvPr id="0" name=""/>
        <dsp:cNvSpPr/>
      </dsp:nvSpPr>
      <dsp:spPr>
        <a:xfrm>
          <a:off x="0" y="3197712"/>
          <a:ext cx="11696133" cy="71136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Rogue Femtocell Attacks</a:t>
          </a:r>
        </a:p>
      </dsp:txBody>
      <dsp:txXfrm>
        <a:off x="34726" y="3232438"/>
        <a:ext cx="11626681" cy="641908"/>
      </dsp:txXfrm>
    </dsp:sp>
    <dsp:sp modelId="{CB3D06F2-ED40-4A60-824C-99ACA22DB7CE}">
      <dsp:nvSpPr>
        <dsp:cNvPr id="0" name=""/>
        <dsp:cNvSpPr/>
      </dsp:nvSpPr>
      <dsp:spPr>
        <a:xfrm>
          <a:off x="0" y="3909072"/>
          <a:ext cx="11696133" cy="747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1352"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Need to develop a dependable, open, and correct method of mutual authentication between the mobile stations and mobile networks, replacing one-way trust</a:t>
          </a:r>
        </a:p>
      </dsp:txBody>
      <dsp:txXfrm>
        <a:off x="0" y="3909072"/>
        <a:ext cx="11696133" cy="7472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6542EA-9EDF-4A7E-9DA1-CA6419C0B6D6}">
      <dsp:nvSpPr>
        <dsp:cNvPr id="0" name=""/>
        <dsp:cNvSpPr/>
      </dsp:nvSpPr>
      <dsp:spPr>
        <a:xfrm>
          <a:off x="5139" y="0"/>
          <a:ext cx="2247279" cy="92804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Boot ROM</a:t>
          </a:r>
        </a:p>
      </dsp:txBody>
      <dsp:txXfrm>
        <a:off x="32321" y="27182"/>
        <a:ext cx="2192915" cy="873683"/>
      </dsp:txXfrm>
    </dsp:sp>
    <dsp:sp modelId="{CAFC2AA9-3099-4C03-B260-746B96EB7161}">
      <dsp:nvSpPr>
        <dsp:cNvPr id="0" name=""/>
        <dsp:cNvSpPr/>
      </dsp:nvSpPr>
      <dsp:spPr>
        <a:xfrm>
          <a:off x="2477147" y="185360"/>
          <a:ext cx="476423" cy="557325"/>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2477147" y="296825"/>
        <a:ext cx="333496" cy="334395"/>
      </dsp:txXfrm>
    </dsp:sp>
    <dsp:sp modelId="{D6C30A2C-0F85-44F7-9D18-DC43374FEC75}">
      <dsp:nvSpPr>
        <dsp:cNvPr id="0" name=""/>
        <dsp:cNvSpPr/>
      </dsp:nvSpPr>
      <dsp:spPr>
        <a:xfrm>
          <a:off x="3151330" y="0"/>
          <a:ext cx="2247279" cy="92804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LLB</a:t>
          </a:r>
        </a:p>
      </dsp:txBody>
      <dsp:txXfrm>
        <a:off x="3178512" y="27182"/>
        <a:ext cx="2192915" cy="873683"/>
      </dsp:txXfrm>
    </dsp:sp>
    <dsp:sp modelId="{B9C78B7E-D041-40FA-946D-AD6C4E89E988}">
      <dsp:nvSpPr>
        <dsp:cNvPr id="0" name=""/>
        <dsp:cNvSpPr/>
      </dsp:nvSpPr>
      <dsp:spPr>
        <a:xfrm>
          <a:off x="5623338" y="185360"/>
          <a:ext cx="476423" cy="557325"/>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5623338" y="296825"/>
        <a:ext cx="333496" cy="334395"/>
      </dsp:txXfrm>
    </dsp:sp>
    <dsp:sp modelId="{AD42B10D-153E-4C40-A0B6-7FBD12D2746C}">
      <dsp:nvSpPr>
        <dsp:cNvPr id="0" name=""/>
        <dsp:cNvSpPr/>
      </dsp:nvSpPr>
      <dsp:spPr>
        <a:xfrm>
          <a:off x="6297521" y="0"/>
          <a:ext cx="2247279" cy="92804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err="1"/>
            <a:t>iBoot</a:t>
          </a:r>
          <a:endParaRPr lang="en-US" sz="2200" kern="1200" dirty="0"/>
        </a:p>
      </dsp:txBody>
      <dsp:txXfrm>
        <a:off x="6324703" y="27182"/>
        <a:ext cx="2192915" cy="873683"/>
      </dsp:txXfrm>
    </dsp:sp>
    <dsp:sp modelId="{552D3531-DF31-481B-A2CB-AEF2CB8BAB33}">
      <dsp:nvSpPr>
        <dsp:cNvPr id="0" name=""/>
        <dsp:cNvSpPr/>
      </dsp:nvSpPr>
      <dsp:spPr>
        <a:xfrm>
          <a:off x="8769529" y="185360"/>
          <a:ext cx="476423" cy="557325"/>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769529" y="296825"/>
        <a:ext cx="333496" cy="334395"/>
      </dsp:txXfrm>
    </dsp:sp>
    <dsp:sp modelId="{8878FE89-F7A0-4F15-9F80-3B78ACBE0F73}">
      <dsp:nvSpPr>
        <dsp:cNvPr id="0" name=""/>
        <dsp:cNvSpPr/>
      </dsp:nvSpPr>
      <dsp:spPr>
        <a:xfrm>
          <a:off x="9443712" y="0"/>
          <a:ext cx="2247279" cy="92804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iOS Kernel</a:t>
          </a:r>
        </a:p>
      </dsp:txBody>
      <dsp:txXfrm>
        <a:off x="9470894" y="27182"/>
        <a:ext cx="2192915" cy="8736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6542EA-9EDF-4A7E-9DA1-CA6419C0B6D6}">
      <dsp:nvSpPr>
        <dsp:cNvPr id="0" name=""/>
        <dsp:cNvSpPr/>
      </dsp:nvSpPr>
      <dsp:spPr>
        <a:xfrm>
          <a:off x="5139" y="0"/>
          <a:ext cx="2247279" cy="92804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Boot ROM</a:t>
          </a:r>
        </a:p>
      </dsp:txBody>
      <dsp:txXfrm>
        <a:off x="32321" y="27182"/>
        <a:ext cx="2192915" cy="873683"/>
      </dsp:txXfrm>
    </dsp:sp>
    <dsp:sp modelId="{CAFC2AA9-3099-4C03-B260-746B96EB7161}">
      <dsp:nvSpPr>
        <dsp:cNvPr id="0" name=""/>
        <dsp:cNvSpPr/>
      </dsp:nvSpPr>
      <dsp:spPr>
        <a:xfrm>
          <a:off x="2477147" y="185360"/>
          <a:ext cx="476423" cy="557325"/>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2477147" y="296825"/>
        <a:ext cx="333496" cy="334395"/>
      </dsp:txXfrm>
    </dsp:sp>
    <dsp:sp modelId="{D6C30A2C-0F85-44F7-9D18-DC43374FEC75}">
      <dsp:nvSpPr>
        <dsp:cNvPr id="0" name=""/>
        <dsp:cNvSpPr/>
      </dsp:nvSpPr>
      <dsp:spPr>
        <a:xfrm>
          <a:off x="3151330" y="0"/>
          <a:ext cx="2247279" cy="92804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LLB</a:t>
          </a:r>
        </a:p>
      </dsp:txBody>
      <dsp:txXfrm>
        <a:off x="3178512" y="27182"/>
        <a:ext cx="2192915" cy="873683"/>
      </dsp:txXfrm>
    </dsp:sp>
    <dsp:sp modelId="{B9C78B7E-D041-40FA-946D-AD6C4E89E988}">
      <dsp:nvSpPr>
        <dsp:cNvPr id="0" name=""/>
        <dsp:cNvSpPr/>
      </dsp:nvSpPr>
      <dsp:spPr>
        <a:xfrm>
          <a:off x="5623338" y="185360"/>
          <a:ext cx="476423" cy="557325"/>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5623338" y="296825"/>
        <a:ext cx="333496" cy="334395"/>
      </dsp:txXfrm>
    </dsp:sp>
    <dsp:sp modelId="{AD42B10D-153E-4C40-A0B6-7FBD12D2746C}">
      <dsp:nvSpPr>
        <dsp:cNvPr id="0" name=""/>
        <dsp:cNvSpPr/>
      </dsp:nvSpPr>
      <dsp:spPr>
        <a:xfrm>
          <a:off x="6297521" y="0"/>
          <a:ext cx="2247279" cy="92804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err="1"/>
            <a:t>iBoot</a:t>
          </a:r>
          <a:endParaRPr lang="en-US" sz="2200" kern="1200" dirty="0"/>
        </a:p>
      </dsp:txBody>
      <dsp:txXfrm>
        <a:off x="6324703" y="27182"/>
        <a:ext cx="2192915" cy="873683"/>
      </dsp:txXfrm>
    </dsp:sp>
    <dsp:sp modelId="{552D3531-DF31-481B-A2CB-AEF2CB8BAB33}">
      <dsp:nvSpPr>
        <dsp:cNvPr id="0" name=""/>
        <dsp:cNvSpPr/>
      </dsp:nvSpPr>
      <dsp:spPr>
        <a:xfrm>
          <a:off x="8769529" y="185360"/>
          <a:ext cx="476423" cy="557325"/>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769529" y="296825"/>
        <a:ext cx="333496" cy="334395"/>
      </dsp:txXfrm>
    </dsp:sp>
    <dsp:sp modelId="{8878FE89-F7A0-4F15-9F80-3B78ACBE0F73}">
      <dsp:nvSpPr>
        <dsp:cNvPr id="0" name=""/>
        <dsp:cNvSpPr/>
      </dsp:nvSpPr>
      <dsp:spPr>
        <a:xfrm>
          <a:off x="9443712" y="0"/>
          <a:ext cx="2247279" cy="92804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iOS Kernel</a:t>
          </a:r>
        </a:p>
      </dsp:txBody>
      <dsp:txXfrm>
        <a:off x="9470894" y="27182"/>
        <a:ext cx="2192915" cy="87368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BB33AD-CFD1-44BF-9E56-4AECEF4C255E}">
      <dsp:nvSpPr>
        <dsp:cNvPr id="0" name=""/>
        <dsp:cNvSpPr/>
      </dsp:nvSpPr>
      <dsp:spPr>
        <a:xfrm>
          <a:off x="0" y="374627"/>
          <a:ext cx="11696134" cy="1223775"/>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07750" tIns="437388" rIns="907750"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Objective-C</a:t>
          </a:r>
        </a:p>
        <a:p>
          <a:pPr marL="228600" lvl="1" indent="-228600" algn="l" defTabSz="933450">
            <a:lnSpc>
              <a:spcPct val="90000"/>
            </a:lnSpc>
            <a:spcBef>
              <a:spcPct val="0"/>
            </a:spcBef>
            <a:spcAft>
              <a:spcPct val="15000"/>
            </a:spcAft>
            <a:buChar char="•"/>
          </a:pPr>
          <a:r>
            <a:rPr lang="en-US" sz="2100" kern="1200" dirty="0"/>
            <a:t>Swift</a:t>
          </a:r>
        </a:p>
      </dsp:txBody>
      <dsp:txXfrm>
        <a:off x="0" y="374627"/>
        <a:ext cx="11696134" cy="1223775"/>
      </dsp:txXfrm>
    </dsp:sp>
    <dsp:sp modelId="{2F389B92-2CB7-41A2-AF4E-085207AD0698}">
      <dsp:nvSpPr>
        <dsp:cNvPr id="0" name=""/>
        <dsp:cNvSpPr/>
      </dsp:nvSpPr>
      <dsp:spPr>
        <a:xfrm>
          <a:off x="584806" y="64667"/>
          <a:ext cx="8187293" cy="61992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9460" tIns="0" rIns="309460" bIns="0" numCol="1" spcCol="1270" anchor="ctr" anchorCtr="0">
          <a:noAutofit/>
        </a:bodyPr>
        <a:lstStyle/>
        <a:p>
          <a:pPr marL="0" lvl="0" indent="0" algn="l" defTabSz="933450">
            <a:lnSpc>
              <a:spcPct val="90000"/>
            </a:lnSpc>
            <a:spcBef>
              <a:spcPct val="0"/>
            </a:spcBef>
            <a:spcAft>
              <a:spcPct val="35000"/>
            </a:spcAft>
            <a:buNone/>
          </a:pPr>
          <a:r>
            <a:rPr lang="en-US" sz="2100" kern="1200" dirty="0"/>
            <a:t>Standard Native Applications</a:t>
          </a:r>
        </a:p>
      </dsp:txBody>
      <dsp:txXfrm>
        <a:off x="615068" y="94929"/>
        <a:ext cx="8126769" cy="559396"/>
      </dsp:txXfrm>
    </dsp:sp>
    <dsp:sp modelId="{F9267C5C-18DE-44D9-B516-6EA86F6DEC69}">
      <dsp:nvSpPr>
        <dsp:cNvPr id="0" name=""/>
        <dsp:cNvSpPr/>
      </dsp:nvSpPr>
      <dsp:spPr>
        <a:xfrm>
          <a:off x="0" y="2021762"/>
          <a:ext cx="11696134" cy="1223775"/>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07750" tIns="437388" rIns="907750"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Loaded via </a:t>
          </a:r>
          <a:r>
            <a:rPr lang="en-US" sz="2100" kern="1200" dirty="0" err="1"/>
            <a:t>MobileSafari</a:t>
          </a:r>
          <a:endParaRPr lang="en-US" sz="2100" kern="1200" dirty="0"/>
        </a:p>
        <a:p>
          <a:pPr marL="228600" lvl="1" indent="-228600" algn="l" defTabSz="933450">
            <a:lnSpc>
              <a:spcPct val="90000"/>
            </a:lnSpc>
            <a:spcBef>
              <a:spcPct val="0"/>
            </a:spcBef>
            <a:spcAft>
              <a:spcPct val="15000"/>
            </a:spcAft>
            <a:buChar char="•"/>
          </a:pPr>
          <a:r>
            <a:rPr lang="en-US" sz="2100" kern="1200" dirty="0"/>
            <a:t>Use traditional web technologies</a:t>
          </a:r>
        </a:p>
      </dsp:txBody>
      <dsp:txXfrm>
        <a:off x="0" y="2021762"/>
        <a:ext cx="11696134" cy="1223775"/>
      </dsp:txXfrm>
    </dsp:sp>
    <dsp:sp modelId="{299170A7-BD96-4B8F-8AAC-06ED3A14780B}">
      <dsp:nvSpPr>
        <dsp:cNvPr id="0" name=""/>
        <dsp:cNvSpPr/>
      </dsp:nvSpPr>
      <dsp:spPr>
        <a:xfrm>
          <a:off x="584806" y="1711802"/>
          <a:ext cx="8187293" cy="61992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9460" tIns="0" rIns="309460" bIns="0" numCol="1" spcCol="1270" anchor="ctr" anchorCtr="0">
          <a:noAutofit/>
        </a:bodyPr>
        <a:lstStyle/>
        <a:p>
          <a:pPr marL="0" lvl="0" indent="0" algn="l" defTabSz="933450">
            <a:lnSpc>
              <a:spcPct val="90000"/>
            </a:lnSpc>
            <a:spcBef>
              <a:spcPct val="0"/>
            </a:spcBef>
            <a:spcAft>
              <a:spcPct val="35000"/>
            </a:spcAft>
            <a:buNone/>
          </a:pPr>
          <a:r>
            <a:rPr lang="en-US" sz="2100" kern="1200" dirty="0"/>
            <a:t>Browser-based Applications</a:t>
          </a:r>
        </a:p>
      </dsp:txBody>
      <dsp:txXfrm>
        <a:off x="615068" y="1742064"/>
        <a:ext cx="8126769" cy="559396"/>
      </dsp:txXfrm>
    </dsp:sp>
    <dsp:sp modelId="{B83C846E-9E1A-4ADF-A76F-0E9D62C7180B}">
      <dsp:nvSpPr>
        <dsp:cNvPr id="0" name=""/>
        <dsp:cNvSpPr/>
      </dsp:nvSpPr>
      <dsp:spPr>
        <a:xfrm>
          <a:off x="0" y="3668897"/>
          <a:ext cx="11696134" cy="893025"/>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07750" tIns="437388" rIns="907750"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Combination of native and browser-based applications</a:t>
          </a:r>
        </a:p>
      </dsp:txBody>
      <dsp:txXfrm>
        <a:off x="0" y="3668897"/>
        <a:ext cx="11696134" cy="893025"/>
      </dsp:txXfrm>
    </dsp:sp>
    <dsp:sp modelId="{5458DED3-FB7F-41C7-8F92-95A1A500F834}">
      <dsp:nvSpPr>
        <dsp:cNvPr id="0" name=""/>
        <dsp:cNvSpPr/>
      </dsp:nvSpPr>
      <dsp:spPr>
        <a:xfrm>
          <a:off x="584806" y="3358937"/>
          <a:ext cx="8187293" cy="61992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9460" tIns="0" rIns="309460" bIns="0" numCol="1" spcCol="1270" anchor="ctr" anchorCtr="0">
          <a:noAutofit/>
        </a:bodyPr>
        <a:lstStyle/>
        <a:p>
          <a:pPr marL="0" lvl="0" indent="0" algn="l" defTabSz="933450">
            <a:lnSpc>
              <a:spcPct val="90000"/>
            </a:lnSpc>
            <a:spcBef>
              <a:spcPct val="0"/>
            </a:spcBef>
            <a:spcAft>
              <a:spcPct val="35000"/>
            </a:spcAft>
            <a:buNone/>
          </a:pPr>
          <a:r>
            <a:rPr lang="en-US" sz="2100" kern="1200" dirty="0"/>
            <a:t>Hybrid Applications</a:t>
          </a:r>
        </a:p>
      </dsp:txBody>
      <dsp:txXfrm>
        <a:off x="615068" y="3389199"/>
        <a:ext cx="8126769" cy="55939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B27929-8240-4FE5-AD60-381D693ACA3C}">
      <dsp:nvSpPr>
        <dsp:cNvPr id="0" name=""/>
        <dsp:cNvSpPr/>
      </dsp:nvSpPr>
      <dsp:spPr>
        <a:xfrm>
          <a:off x="0" y="96366"/>
          <a:ext cx="11696133"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The JailbreakMe3.0 Vulnerabilities</a:t>
          </a:r>
        </a:p>
      </dsp:txBody>
      <dsp:txXfrm>
        <a:off x="25759" y="122125"/>
        <a:ext cx="11644615" cy="476152"/>
      </dsp:txXfrm>
    </dsp:sp>
    <dsp:sp modelId="{61488273-3AA7-413E-9AA7-8D29CA78798A}">
      <dsp:nvSpPr>
        <dsp:cNvPr id="0" name=""/>
        <dsp:cNvSpPr/>
      </dsp:nvSpPr>
      <dsp:spPr>
        <a:xfrm>
          <a:off x="0" y="624036"/>
          <a:ext cx="11696133" cy="888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1352"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Combination of a PDF bug and a kernel bug</a:t>
          </a:r>
        </a:p>
        <a:p>
          <a:pPr marL="171450" lvl="1" indent="-171450" algn="l" defTabSz="755650">
            <a:lnSpc>
              <a:spcPct val="90000"/>
            </a:lnSpc>
            <a:spcBef>
              <a:spcPct val="0"/>
            </a:spcBef>
            <a:spcAft>
              <a:spcPct val="20000"/>
            </a:spcAft>
            <a:buChar char="•"/>
          </a:pPr>
          <a:r>
            <a:rPr lang="en-US" sz="1700" kern="1200" dirty="0"/>
            <a:t>Keep the OS and software updated with latest patches</a:t>
          </a:r>
        </a:p>
        <a:p>
          <a:pPr marL="171450" lvl="1" indent="-171450" algn="l" defTabSz="755650">
            <a:lnSpc>
              <a:spcPct val="90000"/>
            </a:lnSpc>
            <a:spcBef>
              <a:spcPct val="0"/>
            </a:spcBef>
            <a:spcAft>
              <a:spcPct val="20000"/>
            </a:spcAft>
            <a:buChar char="•"/>
          </a:pPr>
          <a:r>
            <a:rPr lang="en-US" sz="1700" kern="1200" dirty="0"/>
            <a:t>Avoid jailbreaking!</a:t>
          </a:r>
        </a:p>
      </dsp:txBody>
      <dsp:txXfrm>
        <a:off x="0" y="624036"/>
        <a:ext cx="11696133" cy="888030"/>
      </dsp:txXfrm>
    </dsp:sp>
    <dsp:sp modelId="{DB50D085-CC6C-41DA-A16B-4E63413DC3DC}">
      <dsp:nvSpPr>
        <dsp:cNvPr id="0" name=""/>
        <dsp:cNvSpPr/>
      </dsp:nvSpPr>
      <dsp:spPr>
        <a:xfrm>
          <a:off x="0" y="1512066"/>
          <a:ext cx="11696133"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err="1"/>
            <a:t>iKee</a:t>
          </a:r>
          <a:r>
            <a:rPr lang="en-US" sz="2200" kern="1200" dirty="0"/>
            <a:t> Attacks!</a:t>
          </a:r>
        </a:p>
      </dsp:txBody>
      <dsp:txXfrm>
        <a:off x="25759" y="1537825"/>
        <a:ext cx="11644615" cy="476152"/>
      </dsp:txXfrm>
    </dsp:sp>
    <dsp:sp modelId="{1A4A26F1-B00C-45A8-8026-66031DE583B6}">
      <dsp:nvSpPr>
        <dsp:cNvPr id="0" name=""/>
        <dsp:cNvSpPr/>
      </dsp:nvSpPr>
      <dsp:spPr>
        <a:xfrm>
          <a:off x="0" y="2039736"/>
          <a:ext cx="11696133" cy="1115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1352"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The first worm targeting iOS</a:t>
          </a:r>
        </a:p>
        <a:p>
          <a:pPr marL="171450" lvl="1" indent="-171450" algn="l" defTabSz="755650">
            <a:lnSpc>
              <a:spcPct val="90000"/>
            </a:lnSpc>
            <a:spcBef>
              <a:spcPct val="0"/>
            </a:spcBef>
            <a:spcAft>
              <a:spcPct val="20000"/>
            </a:spcAft>
            <a:buChar char="•"/>
          </a:pPr>
          <a:r>
            <a:rPr lang="en-US" sz="1700" kern="1200" dirty="0"/>
            <a:t>Scan IP blocks assigned to telecom providers in the Netherlands and Australia; identify devices with TCP port 22 open, and then attempt to log in with the default credentials “root” and “alpine”</a:t>
          </a:r>
        </a:p>
        <a:p>
          <a:pPr marL="171450" lvl="1" indent="-171450" algn="l" defTabSz="755650">
            <a:lnSpc>
              <a:spcPct val="90000"/>
            </a:lnSpc>
            <a:spcBef>
              <a:spcPct val="0"/>
            </a:spcBef>
            <a:spcAft>
              <a:spcPct val="20000"/>
            </a:spcAft>
            <a:buChar char="•"/>
          </a:pPr>
          <a:r>
            <a:rPr lang="en-US" sz="1700" kern="1200" dirty="0"/>
            <a:t>Do not jailbreak, or else change the default passwords on jailbroken devices.</a:t>
          </a:r>
        </a:p>
      </dsp:txBody>
      <dsp:txXfrm>
        <a:off x="0" y="2039736"/>
        <a:ext cx="11696133" cy="1115730"/>
      </dsp:txXfrm>
    </dsp:sp>
    <dsp:sp modelId="{99EF64D8-47AA-4690-81A7-8CE5FD6ACCAB}">
      <dsp:nvSpPr>
        <dsp:cNvPr id="0" name=""/>
        <dsp:cNvSpPr/>
      </dsp:nvSpPr>
      <dsp:spPr>
        <a:xfrm>
          <a:off x="0" y="3155466"/>
          <a:ext cx="11696133"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The FOCUS 11 Man-in-the-Middle Attack</a:t>
          </a:r>
        </a:p>
      </dsp:txBody>
      <dsp:txXfrm>
        <a:off x="25759" y="3181225"/>
        <a:ext cx="11644615" cy="476152"/>
      </dsp:txXfrm>
    </dsp:sp>
    <dsp:sp modelId="{0D613619-194C-4829-860C-3A9FA29EC009}">
      <dsp:nvSpPr>
        <dsp:cNvPr id="0" name=""/>
        <dsp:cNvSpPr/>
      </dsp:nvSpPr>
      <dsp:spPr>
        <a:xfrm>
          <a:off x="0" y="3683136"/>
          <a:ext cx="11696133" cy="888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1352"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err="1"/>
            <a:t>iFrame</a:t>
          </a:r>
          <a:r>
            <a:rPr lang="en-US" sz="1700" kern="1200" dirty="0"/>
            <a:t> containing a link to a PDF capable of rooting the device</a:t>
          </a:r>
        </a:p>
        <a:p>
          <a:pPr marL="171450" lvl="1" indent="-171450" algn="l" defTabSz="755650">
            <a:lnSpc>
              <a:spcPct val="90000"/>
            </a:lnSpc>
            <a:spcBef>
              <a:spcPct val="0"/>
            </a:spcBef>
            <a:spcAft>
              <a:spcPct val="20000"/>
            </a:spcAft>
            <a:buChar char="•"/>
          </a:pPr>
          <a:r>
            <a:rPr lang="en-US" sz="1700" kern="1200" dirty="0"/>
            <a:t>Keep the OS and software updated with latest patches</a:t>
          </a:r>
        </a:p>
        <a:p>
          <a:pPr marL="171450" lvl="1" indent="-171450" algn="l" defTabSz="755650">
            <a:lnSpc>
              <a:spcPct val="90000"/>
            </a:lnSpc>
            <a:spcBef>
              <a:spcPct val="0"/>
            </a:spcBef>
            <a:spcAft>
              <a:spcPct val="20000"/>
            </a:spcAft>
            <a:buChar char="•"/>
          </a:pPr>
          <a:r>
            <a:rPr lang="en-US" sz="1700" kern="1200" dirty="0"/>
            <a:t>Be wary of rogue wireless networks: Ask to Join Networks!</a:t>
          </a:r>
        </a:p>
      </dsp:txBody>
      <dsp:txXfrm>
        <a:off x="0" y="3683136"/>
        <a:ext cx="11696133" cy="8880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6B8B40-D6AC-468F-B582-B9CD2B9319CB}">
      <dsp:nvSpPr>
        <dsp:cNvPr id="0" name=""/>
        <dsp:cNvSpPr/>
      </dsp:nvSpPr>
      <dsp:spPr>
        <a:xfrm>
          <a:off x="0" y="96366"/>
          <a:ext cx="11696133"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Malicious Apps in the App Store: Handy Light, </a:t>
          </a:r>
          <a:r>
            <a:rPr lang="en-US" sz="2200" kern="1200" dirty="0" err="1"/>
            <a:t>InstaStock</a:t>
          </a:r>
          <a:endParaRPr lang="en-US" sz="2200" kern="1200" dirty="0"/>
        </a:p>
      </dsp:txBody>
      <dsp:txXfrm>
        <a:off x="25759" y="122125"/>
        <a:ext cx="11644615" cy="476152"/>
      </dsp:txXfrm>
    </dsp:sp>
    <dsp:sp modelId="{397D90E1-16BF-4CE1-A099-37339AC311DC}">
      <dsp:nvSpPr>
        <dsp:cNvPr id="0" name=""/>
        <dsp:cNvSpPr/>
      </dsp:nvSpPr>
      <dsp:spPr>
        <a:xfrm>
          <a:off x="0" y="624036"/>
          <a:ext cx="11696133" cy="1639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1352"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Handy Light: Allowed users to tap the flashlight color options in a particular order that then launched a SOCKS proxy server on the phone that could be used to tether a computer to the phone’s cellular Internet connection.</a:t>
          </a:r>
        </a:p>
        <a:p>
          <a:pPr marL="171450" lvl="1" indent="-171450" algn="l" defTabSz="755650">
            <a:lnSpc>
              <a:spcPct val="90000"/>
            </a:lnSpc>
            <a:spcBef>
              <a:spcPct val="0"/>
            </a:spcBef>
            <a:spcAft>
              <a:spcPct val="20000"/>
            </a:spcAft>
            <a:buChar char="•"/>
          </a:pPr>
          <a:r>
            <a:rPr lang="en-US" sz="1700" kern="1200" dirty="0" err="1"/>
            <a:t>InstaStock</a:t>
          </a:r>
          <a:r>
            <a:rPr lang="en-US" sz="1700" kern="1200" dirty="0"/>
            <a:t>: Designed to exploit a 0-day vulnerability in iOS that allowed the app to load and execute unsigned code; was limited only to Mobile Safari and only for the purpose of enabling JIT compilation of JavaScript, but was available for all apps.</a:t>
          </a:r>
        </a:p>
        <a:p>
          <a:pPr marL="171450" lvl="1" indent="-171450" algn="l" defTabSz="755650">
            <a:lnSpc>
              <a:spcPct val="90000"/>
            </a:lnSpc>
            <a:spcBef>
              <a:spcPct val="0"/>
            </a:spcBef>
            <a:spcAft>
              <a:spcPct val="20000"/>
            </a:spcAft>
            <a:buChar char="•"/>
          </a:pPr>
          <a:r>
            <a:rPr lang="en-US" sz="1700" kern="1200" dirty="0"/>
            <a:t>Update to official firmware releases regularly</a:t>
          </a:r>
        </a:p>
        <a:p>
          <a:pPr marL="171450" lvl="1" indent="-171450" algn="l" defTabSz="755650">
            <a:lnSpc>
              <a:spcPct val="90000"/>
            </a:lnSpc>
            <a:spcBef>
              <a:spcPct val="0"/>
            </a:spcBef>
            <a:spcAft>
              <a:spcPct val="20000"/>
            </a:spcAft>
            <a:buChar char="•"/>
          </a:pPr>
          <a:r>
            <a:rPr lang="en-US" sz="1700" kern="1200" dirty="0"/>
            <a:t>Be selective about using apps</a:t>
          </a:r>
        </a:p>
      </dsp:txBody>
      <dsp:txXfrm>
        <a:off x="0" y="624036"/>
        <a:ext cx="11696133" cy="1639440"/>
      </dsp:txXfrm>
    </dsp:sp>
    <dsp:sp modelId="{2C3D92B2-847A-47B2-9B54-5BE829F7299C}">
      <dsp:nvSpPr>
        <dsp:cNvPr id="0" name=""/>
        <dsp:cNvSpPr/>
      </dsp:nvSpPr>
      <dsp:spPr>
        <a:xfrm>
          <a:off x="0" y="2263476"/>
          <a:ext cx="11696133"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Vulnerable Apps: Bundled and Third Party</a:t>
          </a:r>
        </a:p>
      </dsp:txBody>
      <dsp:txXfrm>
        <a:off x="25759" y="2289235"/>
        <a:ext cx="11644615" cy="476152"/>
      </dsp:txXfrm>
    </dsp:sp>
    <dsp:sp modelId="{2A3E7347-C083-4A25-8581-EF6B50A6423B}">
      <dsp:nvSpPr>
        <dsp:cNvPr id="0" name=""/>
        <dsp:cNvSpPr/>
      </dsp:nvSpPr>
      <dsp:spPr>
        <a:xfrm>
          <a:off x="0" y="2791146"/>
          <a:ext cx="11696133"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1352"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Keep iOS and all installed apps as up to date as possible</a:t>
          </a:r>
        </a:p>
      </dsp:txBody>
      <dsp:txXfrm>
        <a:off x="0" y="2791146"/>
        <a:ext cx="11696133" cy="364320"/>
      </dsp:txXfrm>
    </dsp:sp>
    <dsp:sp modelId="{3305BB53-78F6-4142-9ADD-2C8A43FCF7CE}">
      <dsp:nvSpPr>
        <dsp:cNvPr id="0" name=""/>
        <dsp:cNvSpPr/>
      </dsp:nvSpPr>
      <dsp:spPr>
        <a:xfrm>
          <a:off x="0" y="3155466"/>
          <a:ext cx="11696133"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Physical Access</a:t>
          </a:r>
          <a:endParaRPr lang="en-US" sz="2200" kern="1200" dirty="0"/>
        </a:p>
      </dsp:txBody>
      <dsp:txXfrm>
        <a:off x="25759" y="3181225"/>
        <a:ext cx="11644615" cy="476152"/>
      </dsp:txXfrm>
    </dsp:sp>
    <dsp:sp modelId="{D5004649-9F6E-4D4D-B24D-E0B6F3AEEBE1}">
      <dsp:nvSpPr>
        <dsp:cNvPr id="0" name=""/>
        <dsp:cNvSpPr/>
      </dsp:nvSpPr>
      <dsp:spPr>
        <a:xfrm>
          <a:off x="0" y="3683136"/>
          <a:ext cx="11696133" cy="888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1352"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Ensure that all sensitive data on the device has been encrypted.</a:t>
          </a:r>
        </a:p>
        <a:p>
          <a:pPr marL="171450" lvl="1" indent="-171450" algn="l" defTabSz="755650">
            <a:lnSpc>
              <a:spcPct val="90000"/>
            </a:lnSpc>
            <a:spcBef>
              <a:spcPct val="0"/>
            </a:spcBef>
            <a:spcAft>
              <a:spcPct val="20000"/>
            </a:spcAft>
            <a:buChar char="•"/>
          </a:pPr>
          <a:r>
            <a:rPr lang="en-US" sz="1700" kern="1200" dirty="0"/>
            <a:t>Have a passcode of at least six digits in length set and in use at all times.</a:t>
          </a:r>
        </a:p>
        <a:p>
          <a:pPr marL="171450" lvl="1" indent="-171450" algn="l" defTabSz="755650">
            <a:lnSpc>
              <a:spcPct val="90000"/>
            </a:lnSpc>
            <a:spcBef>
              <a:spcPct val="0"/>
            </a:spcBef>
            <a:spcAft>
              <a:spcPct val="20000"/>
            </a:spcAft>
            <a:buChar char="•"/>
          </a:pPr>
          <a:r>
            <a:rPr lang="en-US" sz="1700" kern="1200" dirty="0"/>
            <a:t>Use software that can remotely track the location of a device or remotely wipe sensitive data.</a:t>
          </a:r>
        </a:p>
      </dsp:txBody>
      <dsp:txXfrm>
        <a:off x="0" y="3683136"/>
        <a:ext cx="11696133" cy="88803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AAEF7B-F498-4E7F-BC38-A8CCB34CFB15}">
      <dsp:nvSpPr>
        <dsp:cNvPr id="0" name=""/>
        <dsp:cNvSpPr/>
      </dsp:nvSpPr>
      <dsp:spPr>
        <a:xfrm>
          <a:off x="5324" y="401046"/>
          <a:ext cx="2723478" cy="37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kern="1200" dirty="0"/>
            <a:t>Normal</a:t>
          </a:r>
        </a:p>
      </dsp:txBody>
      <dsp:txXfrm>
        <a:off x="5324" y="401046"/>
        <a:ext cx="2723478" cy="376200"/>
      </dsp:txXfrm>
    </dsp:sp>
    <dsp:sp modelId="{61554AE3-5BBF-45C6-A0C3-2BCFCECA575D}">
      <dsp:nvSpPr>
        <dsp:cNvPr id="0" name=""/>
        <dsp:cNvSpPr/>
      </dsp:nvSpPr>
      <dsp:spPr>
        <a:xfrm>
          <a:off x="2728802" y="95384"/>
          <a:ext cx="544695" cy="987525"/>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CAE0385-AC1A-4CD6-933D-0F4CFAC756C5}">
      <dsp:nvSpPr>
        <dsp:cNvPr id="0" name=""/>
        <dsp:cNvSpPr/>
      </dsp:nvSpPr>
      <dsp:spPr>
        <a:xfrm>
          <a:off x="3491376" y="95384"/>
          <a:ext cx="7407860" cy="98752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Low-risk permissions that grant access to non-sensitive data or features.</a:t>
          </a:r>
        </a:p>
        <a:p>
          <a:pPr marL="171450" lvl="1" indent="-171450" algn="l" defTabSz="844550">
            <a:lnSpc>
              <a:spcPct val="90000"/>
            </a:lnSpc>
            <a:spcBef>
              <a:spcPct val="0"/>
            </a:spcBef>
            <a:spcAft>
              <a:spcPct val="15000"/>
            </a:spcAft>
            <a:buChar char="•"/>
          </a:pPr>
          <a:r>
            <a:rPr lang="en-US" sz="1900" kern="1200" dirty="0"/>
            <a:t>These permissions do not require explicit approval from the user at install time.</a:t>
          </a:r>
        </a:p>
      </dsp:txBody>
      <dsp:txXfrm>
        <a:off x="3491376" y="95384"/>
        <a:ext cx="7407860" cy="987525"/>
      </dsp:txXfrm>
    </dsp:sp>
    <dsp:sp modelId="{8906BD04-6ABE-4868-9EAF-955A2BFFE273}">
      <dsp:nvSpPr>
        <dsp:cNvPr id="0" name=""/>
        <dsp:cNvSpPr/>
      </dsp:nvSpPr>
      <dsp:spPr>
        <a:xfrm>
          <a:off x="5324" y="1304140"/>
          <a:ext cx="2723478" cy="37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kern="1200" dirty="0"/>
            <a:t>Dangerous</a:t>
          </a:r>
        </a:p>
      </dsp:txBody>
      <dsp:txXfrm>
        <a:off x="5324" y="1304140"/>
        <a:ext cx="2723478" cy="376200"/>
      </dsp:txXfrm>
    </dsp:sp>
    <dsp:sp modelId="{A7B5F085-CC58-4F78-95F2-BD4DA51F7E83}">
      <dsp:nvSpPr>
        <dsp:cNvPr id="0" name=""/>
        <dsp:cNvSpPr/>
      </dsp:nvSpPr>
      <dsp:spPr>
        <a:xfrm>
          <a:off x="2728802" y="1151309"/>
          <a:ext cx="544695" cy="681862"/>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C1B02A-A490-4506-8A8B-6652CAFD38CF}">
      <dsp:nvSpPr>
        <dsp:cNvPr id="0" name=""/>
        <dsp:cNvSpPr/>
      </dsp:nvSpPr>
      <dsp:spPr>
        <a:xfrm>
          <a:off x="3491376" y="1151309"/>
          <a:ext cx="7407860" cy="6818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These permissions grant access to sensitive data and features and require explicit approval from the user at install time.</a:t>
          </a:r>
        </a:p>
      </dsp:txBody>
      <dsp:txXfrm>
        <a:off x="3491376" y="1151309"/>
        <a:ext cx="7407860" cy="681862"/>
      </dsp:txXfrm>
    </dsp:sp>
    <dsp:sp modelId="{EFCF5077-293C-4175-A7A7-294712F3B71A}">
      <dsp:nvSpPr>
        <dsp:cNvPr id="0" name=""/>
        <dsp:cNvSpPr/>
      </dsp:nvSpPr>
      <dsp:spPr>
        <a:xfrm>
          <a:off x="5324" y="2489384"/>
          <a:ext cx="2723478" cy="37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kern="1200" dirty="0"/>
            <a:t>Signature</a:t>
          </a:r>
        </a:p>
      </dsp:txBody>
      <dsp:txXfrm>
        <a:off x="5324" y="2489384"/>
        <a:ext cx="2723478" cy="376200"/>
      </dsp:txXfrm>
    </dsp:sp>
    <dsp:sp modelId="{119FFA45-FE27-4BDB-A5E3-33A763C3C632}">
      <dsp:nvSpPr>
        <dsp:cNvPr id="0" name=""/>
        <dsp:cNvSpPr/>
      </dsp:nvSpPr>
      <dsp:spPr>
        <a:xfrm>
          <a:off x="2728802" y="1901571"/>
          <a:ext cx="544695" cy="1551825"/>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1BB69C-B5E9-4476-B28C-433C3E1789AE}">
      <dsp:nvSpPr>
        <dsp:cNvPr id="0" name=""/>
        <dsp:cNvSpPr/>
      </dsp:nvSpPr>
      <dsp:spPr>
        <a:xfrm>
          <a:off x="3491376" y="1901571"/>
          <a:ext cx="7407860" cy="155182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This category of permission can be defined by an application in its manifest.</a:t>
          </a:r>
        </a:p>
        <a:p>
          <a:pPr marL="171450" lvl="1" indent="-171450" algn="l" defTabSz="844550">
            <a:lnSpc>
              <a:spcPct val="90000"/>
            </a:lnSpc>
            <a:spcBef>
              <a:spcPct val="0"/>
            </a:spcBef>
            <a:spcAft>
              <a:spcPct val="15000"/>
            </a:spcAft>
            <a:buChar char="•"/>
          </a:pPr>
          <a:r>
            <a:rPr lang="en-US" sz="1900" kern="1200" dirty="0"/>
            <a:t>Functionality exposed by applications that declare this permission can only be accessed by other applications that were signed by the same certificate.</a:t>
          </a:r>
        </a:p>
      </dsp:txBody>
      <dsp:txXfrm>
        <a:off x="3491376" y="1901571"/>
        <a:ext cx="7407860" cy="1551825"/>
      </dsp:txXfrm>
    </dsp:sp>
    <dsp:sp modelId="{FCF8F081-6D45-41F8-AF06-F7EB90F198E3}">
      <dsp:nvSpPr>
        <dsp:cNvPr id="0" name=""/>
        <dsp:cNvSpPr/>
      </dsp:nvSpPr>
      <dsp:spPr>
        <a:xfrm>
          <a:off x="5324" y="3674628"/>
          <a:ext cx="2723478" cy="37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kern="1200"/>
            <a:t>signatureOrSystem</a:t>
          </a:r>
          <a:endParaRPr lang="en-US" sz="1900" kern="1200" dirty="0"/>
        </a:p>
      </dsp:txBody>
      <dsp:txXfrm>
        <a:off x="5324" y="3674628"/>
        <a:ext cx="2723478" cy="376200"/>
      </dsp:txXfrm>
    </dsp:sp>
    <dsp:sp modelId="{CA3FB9C4-1F43-4701-BC22-83A33790A4B9}">
      <dsp:nvSpPr>
        <dsp:cNvPr id="0" name=""/>
        <dsp:cNvSpPr/>
      </dsp:nvSpPr>
      <dsp:spPr>
        <a:xfrm>
          <a:off x="2728802" y="3521797"/>
          <a:ext cx="544695" cy="681862"/>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404F7F-01D3-41BE-9A05-C9DE6A619697}">
      <dsp:nvSpPr>
        <dsp:cNvPr id="0" name=""/>
        <dsp:cNvSpPr/>
      </dsp:nvSpPr>
      <dsp:spPr>
        <a:xfrm>
          <a:off x="3491376" y="3521797"/>
          <a:ext cx="7407860" cy="6818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Same as signature, but applications installed on the /system partition (which have elevated privileges) can also access this functionality.</a:t>
          </a:r>
        </a:p>
      </dsp:txBody>
      <dsp:txXfrm>
        <a:off x="3491376" y="3521797"/>
        <a:ext cx="7407860" cy="68186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3557B7-DA37-48F4-BC1C-3E43F0E2BBAD}" type="datetimeFigureOut">
              <a:rPr lang="en-IN" smtClean="0"/>
              <a:t>14-10-2020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C5686-0EBA-4D9C-9BCD-E637E3D7755B}" type="slidenum">
              <a:rPr lang="en-IN" smtClean="0"/>
              <a:t>‹#›</a:t>
            </a:fld>
            <a:endParaRPr lang="en-IN"/>
          </a:p>
        </p:txBody>
      </p:sp>
    </p:spTree>
    <p:extLst>
      <p:ext uri="{BB962C8B-B14F-4D97-AF65-F5344CB8AC3E}">
        <p14:creationId xmlns:p14="http://schemas.microsoft.com/office/powerpoint/2010/main" val="896683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4507E0-F9BD-4EED-8ABA-6929135AC044}" type="slidenum">
              <a:rPr lang="en-US" smtClean="0"/>
              <a:t>1</a:t>
            </a:fld>
            <a:endParaRPr lang="en-US"/>
          </a:p>
        </p:txBody>
      </p:sp>
    </p:spTree>
    <p:extLst>
      <p:ext uri="{BB962C8B-B14F-4D97-AF65-F5344CB8AC3E}">
        <p14:creationId xmlns:p14="http://schemas.microsoft.com/office/powerpoint/2010/main" val="2148197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99BA1-F7B0-4009-B952-6EDDE2AB9E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B71828F-C5C3-4061-89E2-14C9419E89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DFA361D-9419-4C66-B639-07D0AAA0BF16}"/>
              </a:ext>
            </a:extLst>
          </p:cNvPr>
          <p:cNvSpPr>
            <a:spLocks noGrp="1"/>
          </p:cNvSpPr>
          <p:nvPr>
            <p:ph type="dt" sz="half" idx="10"/>
          </p:nvPr>
        </p:nvSpPr>
        <p:spPr/>
        <p:txBody>
          <a:bodyPr/>
          <a:lstStyle/>
          <a:p>
            <a:fld id="{663CD59C-C75B-4F3A-972D-868441521B92}" type="datetimeFigureOut">
              <a:rPr lang="en-IN" smtClean="0"/>
              <a:t>14-10-2020</a:t>
            </a:fld>
            <a:endParaRPr lang="en-IN"/>
          </a:p>
        </p:txBody>
      </p:sp>
      <p:sp>
        <p:nvSpPr>
          <p:cNvPr id="5" name="Footer Placeholder 4">
            <a:extLst>
              <a:ext uri="{FF2B5EF4-FFF2-40B4-BE49-F238E27FC236}">
                <a16:creationId xmlns:a16="http://schemas.microsoft.com/office/drawing/2014/main" id="{7AD461EE-4993-4E2E-B92E-11F22661A0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38B73F-6CE5-4A8A-8441-480395756AA3}"/>
              </a:ext>
            </a:extLst>
          </p:cNvPr>
          <p:cNvSpPr>
            <a:spLocks noGrp="1"/>
          </p:cNvSpPr>
          <p:nvPr>
            <p:ph type="sldNum" sz="quarter" idx="12"/>
          </p:nvPr>
        </p:nvSpPr>
        <p:spPr/>
        <p:txBody>
          <a:bodyPr/>
          <a:lstStyle/>
          <a:p>
            <a:fld id="{02288587-0347-4749-8270-05BFEB2D5320}" type="slidenum">
              <a:rPr lang="en-IN" smtClean="0"/>
              <a:t>‹#›</a:t>
            </a:fld>
            <a:endParaRPr lang="en-IN"/>
          </a:p>
        </p:txBody>
      </p:sp>
    </p:spTree>
    <p:extLst>
      <p:ext uri="{BB962C8B-B14F-4D97-AF65-F5344CB8AC3E}">
        <p14:creationId xmlns:p14="http://schemas.microsoft.com/office/powerpoint/2010/main" val="1238351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339EA-0C42-4473-A766-8F7F80457E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70EC2D-8BA9-4F9E-8F67-F623D17B39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384A82-6636-4A61-B4C5-44A460543C72}"/>
              </a:ext>
            </a:extLst>
          </p:cNvPr>
          <p:cNvSpPr>
            <a:spLocks noGrp="1"/>
          </p:cNvSpPr>
          <p:nvPr>
            <p:ph type="dt" sz="half" idx="10"/>
          </p:nvPr>
        </p:nvSpPr>
        <p:spPr/>
        <p:txBody>
          <a:bodyPr/>
          <a:lstStyle/>
          <a:p>
            <a:fld id="{663CD59C-C75B-4F3A-972D-868441521B92}" type="datetimeFigureOut">
              <a:rPr lang="en-IN" smtClean="0"/>
              <a:t>14-10-2020</a:t>
            </a:fld>
            <a:endParaRPr lang="en-IN"/>
          </a:p>
        </p:txBody>
      </p:sp>
      <p:sp>
        <p:nvSpPr>
          <p:cNvPr id="5" name="Footer Placeholder 4">
            <a:extLst>
              <a:ext uri="{FF2B5EF4-FFF2-40B4-BE49-F238E27FC236}">
                <a16:creationId xmlns:a16="http://schemas.microsoft.com/office/drawing/2014/main" id="{BFD55864-8343-4135-A7D7-9EAFA2D5CF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593E97-09BC-4485-B92D-5E0E25F0E0DA}"/>
              </a:ext>
            </a:extLst>
          </p:cNvPr>
          <p:cNvSpPr>
            <a:spLocks noGrp="1"/>
          </p:cNvSpPr>
          <p:nvPr>
            <p:ph type="sldNum" sz="quarter" idx="12"/>
          </p:nvPr>
        </p:nvSpPr>
        <p:spPr/>
        <p:txBody>
          <a:bodyPr/>
          <a:lstStyle/>
          <a:p>
            <a:fld id="{02288587-0347-4749-8270-05BFEB2D5320}" type="slidenum">
              <a:rPr lang="en-IN" smtClean="0"/>
              <a:t>‹#›</a:t>
            </a:fld>
            <a:endParaRPr lang="en-IN"/>
          </a:p>
        </p:txBody>
      </p:sp>
    </p:spTree>
    <p:extLst>
      <p:ext uri="{BB962C8B-B14F-4D97-AF65-F5344CB8AC3E}">
        <p14:creationId xmlns:p14="http://schemas.microsoft.com/office/powerpoint/2010/main" val="4200856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FDD825-C1C7-4B3B-BAF3-FD247F5475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D9D631-2216-4D01-8AF2-C7463D0988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F835BE-30EC-4322-A8E4-2DE7BC92FB37}"/>
              </a:ext>
            </a:extLst>
          </p:cNvPr>
          <p:cNvSpPr>
            <a:spLocks noGrp="1"/>
          </p:cNvSpPr>
          <p:nvPr>
            <p:ph type="dt" sz="half" idx="10"/>
          </p:nvPr>
        </p:nvSpPr>
        <p:spPr/>
        <p:txBody>
          <a:bodyPr/>
          <a:lstStyle/>
          <a:p>
            <a:fld id="{663CD59C-C75B-4F3A-972D-868441521B92}" type="datetimeFigureOut">
              <a:rPr lang="en-IN" smtClean="0"/>
              <a:t>14-10-2020</a:t>
            </a:fld>
            <a:endParaRPr lang="en-IN"/>
          </a:p>
        </p:txBody>
      </p:sp>
      <p:sp>
        <p:nvSpPr>
          <p:cNvPr id="5" name="Footer Placeholder 4">
            <a:extLst>
              <a:ext uri="{FF2B5EF4-FFF2-40B4-BE49-F238E27FC236}">
                <a16:creationId xmlns:a16="http://schemas.microsoft.com/office/drawing/2014/main" id="{8CC4C336-3880-48F4-9BC1-3E6B1976B1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1ED90F-B89A-40DD-8D65-8D4B5119DE91}"/>
              </a:ext>
            </a:extLst>
          </p:cNvPr>
          <p:cNvSpPr>
            <a:spLocks noGrp="1"/>
          </p:cNvSpPr>
          <p:nvPr>
            <p:ph type="sldNum" sz="quarter" idx="12"/>
          </p:nvPr>
        </p:nvSpPr>
        <p:spPr/>
        <p:txBody>
          <a:bodyPr/>
          <a:lstStyle/>
          <a:p>
            <a:fld id="{02288587-0347-4749-8270-05BFEB2D5320}" type="slidenum">
              <a:rPr lang="en-IN" smtClean="0"/>
              <a:t>‹#›</a:t>
            </a:fld>
            <a:endParaRPr lang="en-IN"/>
          </a:p>
        </p:txBody>
      </p:sp>
    </p:spTree>
    <p:extLst>
      <p:ext uri="{BB962C8B-B14F-4D97-AF65-F5344CB8AC3E}">
        <p14:creationId xmlns:p14="http://schemas.microsoft.com/office/powerpoint/2010/main" val="2926465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C5C3A-973B-4C52-A6C2-AE4159E6AC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4D76A6-743A-4CF1-A8EC-430E3C26DB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5E2F70-8BBF-475E-9BA0-3BDA453E6DAE}"/>
              </a:ext>
            </a:extLst>
          </p:cNvPr>
          <p:cNvSpPr>
            <a:spLocks noGrp="1"/>
          </p:cNvSpPr>
          <p:nvPr>
            <p:ph type="dt" sz="half" idx="10"/>
          </p:nvPr>
        </p:nvSpPr>
        <p:spPr/>
        <p:txBody>
          <a:bodyPr/>
          <a:lstStyle/>
          <a:p>
            <a:fld id="{663CD59C-C75B-4F3A-972D-868441521B92}" type="datetimeFigureOut">
              <a:rPr lang="en-IN" smtClean="0"/>
              <a:t>14-10-2020</a:t>
            </a:fld>
            <a:endParaRPr lang="en-IN"/>
          </a:p>
        </p:txBody>
      </p:sp>
      <p:sp>
        <p:nvSpPr>
          <p:cNvPr id="5" name="Footer Placeholder 4">
            <a:extLst>
              <a:ext uri="{FF2B5EF4-FFF2-40B4-BE49-F238E27FC236}">
                <a16:creationId xmlns:a16="http://schemas.microsoft.com/office/drawing/2014/main" id="{54D73496-AC6A-4BA2-8A28-9CAF2C4CFB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43660C-9750-4156-8868-B3BFD4D66129}"/>
              </a:ext>
            </a:extLst>
          </p:cNvPr>
          <p:cNvSpPr>
            <a:spLocks noGrp="1"/>
          </p:cNvSpPr>
          <p:nvPr>
            <p:ph type="sldNum" sz="quarter" idx="12"/>
          </p:nvPr>
        </p:nvSpPr>
        <p:spPr/>
        <p:txBody>
          <a:bodyPr/>
          <a:lstStyle/>
          <a:p>
            <a:fld id="{02288587-0347-4749-8270-05BFEB2D5320}" type="slidenum">
              <a:rPr lang="en-IN" smtClean="0"/>
              <a:t>‹#›</a:t>
            </a:fld>
            <a:endParaRPr lang="en-IN"/>
          </a:p>
        </p:txBody>
      </p:sp>
    </p:spTree>
    <p:extLst>
      <p:ext uri="{BB962C8B-B14F-4D97-AF65-F5344CB8AC3E}">
        <p14:creationId xmlns:p14="http://schemas.microsoft.com/office/powerpoint/2010/main" val="534852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732E4-2399-4A76-986D-EC680357B6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E5F3E1-77E1-4D1F-B93C-4D70E25036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0950E4-5FC6-4AAA-93C4-D7FC94F984AA}"/>
              </a:ext>
            </a:extLst>
          </p:cNvPr>
          <p:cNvSpPr>
            <a:spLocks noGrp="1"/>
          </p:cNvSpPr>
          <p:nvPr>
            <p:ph type="dt" sz="half" idx="10"/>
          </p:nvPr>
        </p:nvSpPr>
        <p:spPr/>
        <p:txBody>
          <a:bodyPr/>
          <a:lstStyle/>
          <a:p>
            <a:fld id="{663CD59C-C75B-4F3A-972D-868441521B92}" type="datetimeFigureOut">
              <a:rPr lang="en-IN" smtClean="0"/>
              <a:t>14-10-2020</a:t>
            </a:fld>
            <a:endParaRPr lang="en-IN"/>
          </a:p>
        </p:txBody>
      </p:sp>
      <p:sp>
        <p:nvSpPr>
          <p:cNvPr id="5" name="Footer Placeholder 4">
            <a:extLst>
              <a:ext uri="{FF2B5EF4-FFF2-40B4-BE49-F238E27FC236}">
                <a16:creationId xmlns:a16="http://schemas.microsoft.com/office/drawing/2014/main" id="{4AD79403-7ACD-4C70-870D-8F21E266A8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A2C74A-40BE-4106-941B-4C30C2AFFF8D}"/>
              </a:ext>
            </a:extLst>
          </p:cNvPr>
          <p:cNvSpPr>
            <a:spLocks noGrp="1"/>
          </p:cNvSpPr>
          <p:nvPr>
            <p:ph type="sldNum" sz="quarter" idx="12"/>
          </p:nvPr>
        </p:nvSpPr>
        <p:spPr/>
        <p:txBody>
          <a:bodyPr/>
          <a:lstStyle/>
          <a:p>
            <a:fld id="{02288587-0347-4749-8270-05BFEB2D5320}" type="slidenum">
              <a:rPr lang="en-IN" smtClean="0"/>
              <a:t>‹#›</a:t>
            </a:fld>
            <a:endParaRPr lang="en-IN"/>
          </a:p>
        </p:txBody>
      </p:sp>
    </p:spTree>
    <p:extLst>
      <p:ext uri="{BB962C8B-B14F-4D97-AF65-F5344CB8AC3E}">
        <p14:creationId xmlns:p14="http://schemas.microsoft.com/office/powerpoint/2010/main" val="1736643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57276-87B7-4168-A1D8-887529C92A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88870F-BDD7-4CD9-ACA5-5F2AE5D8CC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4EDF902-81C1-49A9-BFF6-59EABDDA00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A83005C-F2A1-4D78-8533-681C3E2A6A87}"/>
              </a:ext>
            </a:extLst>
          </p:cNvPr>
          <p:cNvSpPr>
            <a:spLocks noGrp="1"/>
          </p:cNvSpPr>
          <p:nvPr>
            <p:ph type="dt" sz="half" idx="10"/>
          </p:nvPr>
        </p:nvSpPr>
        <p:spPr/>
        <p:txBody>
          <a:bodyPr/>
          <a:lstStyle/>
          <a:p>
            <a:fld id="{663CD59C-C75B-4F3A-972D-868441521B92}" type="datetimeFigureOut">
              <a:rPr lang="en-IN" smtClean="0"/>
              <a:t>14-10-2020</a:t>
            </a:fld>
            <a:endParaRPr lang="en-IN"/>
          </a:p>
        </p:txBody>
      </p:sp>
      <p:sp>
        <p:nvSpPr>
          <p:cNvPr id="6" name="Footer Placeholder 5">
            <a:extLst>
              <a:ext uri="{FF2B5EF4-FFF2-40B4-BE49-F238E27FC236}">
                <a16:creationId xmlns:a16="http://schemas.microsoft.com/office/drawing/2014/main" id="{4050E09A-FF8F-4106-96F0-B2F089489C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61045E-3F78-4379-A997-B85549886334}"/>
              </a:ext>
            </a:extLst>
          </p:cNvPr>
          <p:cNvSpPr>
            <a:spLocks noGrp="1"/>
          </p:cNvSpPr>
          <p:nvPr>
            <p:ph type="sldNum" sz="quarter" idx="12"/>
          </p:nvPr>
        </p:nvSpPr>
        <p:spPr/>
        <p:txBody>
          <a:bodyPr/>
          <a:lstStyle/>
          <a:p>
            <a:fld id="{02288587-0347-4749-8270-05BFEB2D5320}" type="slidenum">
              <a:rPr lang="en-IN" smtClean="0"/>
              <a:t>‹#›</a:t>
            </a:fld>
            <a:endParaRPr lang="en-IN"/>
          </a:p>
        </p:txBody>
      </p:sp>
    </p:spTree>
    <p:extLst>
      <p:ext uri="{BB962C8B-B14F-4D97-AF65-F5344CB8AC3E}">
        <p14:creationId xmlns:p14="http://schemas.microsoft.com/office/powerpoint/2010/main" val="2084278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46A5-E703-4009-9315-28514FB374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46A9DB-BC88-4D85-8690-AB6D429017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2FD2F3-321B-44BF-8658-BA4CFCBC25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76BBC20-F16E-42E8-B6B1-2BE2999C42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6A4998-E989-49DE-9C78-D4FD06C0DE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8056EA6-97B9-418C-973C-FA52727AE29F}"/>
              </a:ext>
            </a:extLst>
          </p:cNvPr>
          <p:cNvSpPr>
            <a:spLocks noGrp="1"/>
          </p:cNvSpPr>
          <p:nvPr>
            <p:ph type="dt" sz="half" idx="10"/>
          </p:nvPr>
        </p:nvSpPr>
        <p:spPr/>
        <p:txBody>
          <a:bodyPr/>
          <a:lstStyle/>
          <a:p>
            <a:fld id="{663CD59C-C75B-4F3A-972D-868441521B92}" type="datetimeFigureOut">
              <a:rPr lang="en-IN" smtClean="0"/>
              <a:t>14-10-2020</a:t>
            </a:fld>
            <a:endParaRPr lang="en-IN"/>
          </a:p>
        </p:txBody>
      </p:sp>
      <p:sp>
        <p:nvSpPr>
          <p:cNvPr id="8" name="Footer Placeholder 7">
            <a:extLst>
              <a:ext uri="{FF2B5EF4-FFF2-40B4-BE49-F238E27FC236}">
                <a16:creationId xmlns:a16="http://schemas.microsoft.com/office/drawing/2014/main" id="{A3D56E7E-A4E7-487B-A707-F53B55CFAFC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EA797E8-14EC-444B-9DA7-BAAACABDE964}"/>
              </a:ext>
            </a:extLst>
          </p:cNvPr>
          <p:cNvSpPr>
            <a:spLocks noGrp="1"/>
          </p:cNvSpPr>
          <p:nvPr>
            <p:ph type="sldNum" sz="quarter" idx="12"/>
          </p:nvPr>
        </p:nvSpPr>
        <p:spPr/>
        <p:txBody>
          <a:bodyPr/>
          <a:lstStyle/>
          <a:p>
            <a:fld id="{02288587-0347-4749-8270-05BFEB2D5320}" type="slidenum">
              <a:rPr lang="en-IN" smtClean="0"/>
              <a:t>‹#›</a:t>
            </a:fld>
            <a:endParaRPr lang="en-IN"/>
          </a:p>
        </p:txBody>
      </p:sp>
    </p:spTree>
    <p:extLst>
      <p:ext uri="{BB962C8B-B14F-4D97-AF65-F5344CB8AC3E}">
        <p14:creationId xmlns:p14="http://schemas.microsoft.com/office/powerpoint/2010/main" val="2131364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5B808-6DD0-4E92-9CFF-C2F59434A7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487E90-FCAE-41DC-81A1-00046E61E7EF}"/>
              </a:ext>
            </a:extLst>
          </p:cNvPr>
          <p:cNvSpPr>
            <a:spLocks noGrp="1"/>
          </p:cNvSpPr>
          <p:nvPr>
            <p:ph type="dt" sz="half" idx="10"/>
          </p:nvPr>
        </p:nvSpPr>
        <p:spPr/>
        <p:txBody>
          <a:bodyPr/>
          <a:lstStyle/>
          <a:p>
            <a:fld id="{663CD59C-C75B-4F3A-972D-868441521B92}" type="datetimeFigureOut">
              <a:rPr lang="en-IN" smtClean="0"/>
              <a:t>14-10-2020</a:t>
            </a:fld>
            <a:endParaRPr lang="en-IN"/>
          </a:p>
        </p:txBody>
      </p:sp>
      <p:sp>
        <p:nvSpPr>
          <p:cNvPr id="4" name="Footer Placeholder 3">
            <a:extLst>
              <a:ext uri="{FF2B5EF4-FFF2-40B4-BE49-F238E27FC236}">
                <a16:creationId xmlns:a16="http://schemas.microsoft.com/office/drawing/2014/main" id="{2F268452-BCF8-4A4E-8537-773147F87CC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FFA3DE8-8BE8-420A-9D1C-72971E165FB1}"/>
              </a:ext>
            </a:extLst>
          </p:cNvPr>
          <p:cNvSpPr>
            <a:spLocks noGrp="1"/>
          </p:cNvSpPr>
          <p:nvPr>
            <p:ph type="sldNum" sz="quarter" idx="12"/>
          </p:nvPr>
        </p:nvSpPr>
        <p:spPr/>
        <p:txBody>
          <a:bodyPr/>
          <a:lstStyle/>
          <a:p>
            <a:fld id="{02288587-0347-4749-8270-05BFEB2D5320}" type="slidenum">
              <a:rPr lang="en-IN" smtClean="0"/>
              <a:t>‹#›</a:t>
            </a:fld>
            <a:endParaRPr lang="en-IN"/>
          </a:p>
        </p:txBody>
      </p:sp>
    </p:spTree>
    <p:extLst>
      <p:ext uri="{BB962C8B-B14F-4D97-AF65-F5344CB8AC3E}">
        <p14:creationId xmlns:p14="http://schemas.microsoft.com/office/powerpoint/2010/main" val="3526255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C03AFD-FEC0-4A68-9C09-8FCB2283AC6F}"/>
              </a:ext>
            </a:extLst>
          </p:cNvPr>
          <p:cNvSpPr>
            <a:spLocks noGrp="1"/>
          </p:cNvSpPr>
          <p:nvPr>
            <p:ph type="dt" sz="half" idx="10"/>
          </p:nvPr>
        </p:nvSpPr>
        <p:spPr/>
        <p:txBody>
          <a:bodyPr/>
          <a:lstStyle/>
          <a:p>
            <a:fld id="{663CD59C-C75B-4F3A-972D-868441521B92}" type="datetimeFigureOut">
              <a:rPr lang="en-IN" smtClean="0"/>
              <a:t>14-10-2020</a:t>
            </a:fld>
            <a:endParaRPr lang="en-IN"/>
          </a:p>
        </p:txBody>
      </p:sp>
      <p:sp>
        <p:nvSpPr>
          <p:cNvPr id="3" name="Footer Placeholder 2">
            <a:extLst>
              <a:ext uri="{FF2B5EF4-FFF2-40B4-BE49-F238E27FC236}">
                <a16:creationId xmlns:a16="http://schemas.microsoft.com/office/drawing/2014/main" id="{2DF1318A-DAFD-4780-9684-E4D573787FD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2DAEDF6-230E-48BD-805B-49EB8A737682}"/>
              </a:ext>
            </a:extLst>
          </p:cNvPr>
          <p:cNvSpPr>
            <a:spLocks noGrp="1"/>
          </p:cNvSpPr>
          <p:nvPr>
            <p:ph type="sldNum" sz="quarter" idx="12"/>
          </p:nvPr>
        </p:nvSpPr>
        <p:spPr/>
        <p:txBody>
          <a:bodyPr/>
          <a:lstStyle/>
          <a:p>
            <a:fld id="{02288587-0347-4749-8270-05BFEB2D5320}" type="slidenum">
              <a:rPr lang="en-IN" smtClean="0"/>
              <a:t>‹#›</a:t>
            </a:fld>
            <a:endParaRPr lang="en-IN"/>
          </a:p>
        </p:txBody>
      </p:sp>
    </p:spTree>
    <p:extLst>
      <p:ext uri="{BB962C8B-B14F-4D97-AF65-F5344CB8AC3E}">
        <p14:creationId xmlns:p14="http://schemas.microsoft.com/office/powerpoint/2010/main" val="10554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C7151-94B4-40B2-9765-4C16896253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7D5B4A3-13E5-45EB-81E4-6A81F95789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43FE8C1-D3F7-4E04-9914-E214087D29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ECF5C6-5C19-4D44-A053-FA9A30A48265}"/>
              </a:ext>
            </a:extLst>
          </p:cNvPr>
          <p:cNvSpPr>
            <a:spLocks noGrp="1"/>
          </p:cNvSpPr>
          <p:nvPr>
            <p:ph type="dt" sz="half" idx="10"/>
          </p:nvPr>
        </p:nvSpPr>
        <p:spPr/>
        <p:txBody>
          <a:bodyPr/>
          <a:lstStyle/>
          <a:p>
            <a:fld id="{663CD59C-C75B-4F3A-972D-868441521B92}" type="datetimeFigureOut">
              <a:rPr lang="en-IN" smtClean="0"/>
              <a:t>14-10-2020</a:t>
            </a:fld>
            <a:endParaRPr lang="en-IN"/>
          </a:p>
        </p:txBody>
      </p:sp>
      <p:sp>
        <p:nvSpPr>
          <p:cNvPr id="6" name="Footer Placeholder 5">
            <a:extLst>
              <a:ext uri="{FF2B5EF4-FFF2-40B4-BE49-F238E27FC236}">
                <a16:creationId xmlns:a16="http://schemas.microsoft.com/office/drawing/2014/main" id="{8ED2800D-8810-437B-943A-A6856C5409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09C1F2-8489-442E-8700-464A7B099699}"/>
              </a:ext>
            </a:extLst>
          </p:cNvPr>
          <p:cNvSpPr>
            <a:spLocks noGrp="1"/>
          </p:cNvSpPr>
          <p:nvPr>
            <p:ph type="sldNum" sz="quarter" idx="12"/>
          </p:nvPr>
        </p:nvSpPr>
        <p:spPr/>
        <p:txBody>
          <a:bodyPr/>
          <a:lstStyle/>
          <a:p>
            <a:fld id="{02288587-0347-4749-8270-05BFEB2D5320}" type="slidenum">
              <a:rPr lang="en-IN" smtClean="0"/>
              <a:t>‹#›</a:t>
            </a:fld>
            <a:endParaRPr lang="en-IN"/>
          </a:p>
        </p:txBody>
      </p:sp>
    </p:spTree>
    <p:extLst>
      <p:ext uri="{BB962C8B-B14F-4D97-AF65-F5344CB8AC3E}">
        <p14:creationId xmlns:p14="http://schemas.microsoft.com/office/powerpoint/2010/main" val="3524610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3FC9A-8059-4B19-B49D-3F51AEBEFB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ED2D208-FF93-4157-8938-83DE8B916F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354FF7-6D50-46AA-BF93-62854C976C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F89E9B-AEFD-4DDD-8503-445F29246997}"/>
              </a:ext>
            </a:extLst>
          </p:cNvPr>
          <p:cNvSpPr>
            <a:spLocks noGrp="1"/>
          </p:cNvSpPr>
          <p:nvPr>
            <p:ph type="dt" sz="half" idx="10"/>
          </p:nvPr>
        </p:nvSpPr>
        <p:spPr/>
        <p:txBody>
          <a:bodyPr/>
          <a:lstStyle/>
          <a:p>
            <a:fld id="{663CD59C-C75B-4F3A-972D-868441521B92}" type="datetimeFigureOut">
              <a:rPr lang="en-IN" smtClean="0"/>
              <a:t>14-10-2020</a:t>
            </a:fld>
            <a:endParaRPr lang="en-IN"/>
          </a:p>
        </p:txBody>
      </p:sp>
      <p:sp>
        <p:nvSpPr>
          <p:cNvPr id="6" name="Footer Placeholder 5">
            <a:extLst>
              <a:ext uri="{FF2B5EF4-FFF2-40B4-BE49-F238E27FC236}">
                <a16:creationId xmlns:a16="http://schemas.microsoft.com/office/drawing/2014/main" id="{8A29BFAC-47C8-42CB-93F9-9EC76A1B79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6A77AE-1776-4C59-9E60-50F7C07D2E34}"/>
              </a:ext>
            </a:extLst>
          </p:cNvPr>
          <p:cNvSpPr>
            <a:spLocks noGrp="1"/>
          </p:cNvSpPr>
          <p:nvPr>
            <p:ph type="sldNum" sz="quarter" idx="12"/>
          </p:nvPr>
        </p:nvSpPr>
        <p:spPr/>
        <p:txBody>
          <a:bodyPr/>
          <a:lstStyle/>
          <a:p>
            <a:fld id="{02288587-0347-4749-8270-05BFEB2D5320}" type="slidenum">
              <a:rPr lang="en-IN" smtClean="0"/>
              <a:t>‹#›</a:t>
            </a:fld>
            <a:endParaRPr lang="en-IN"/>
          </a:p>
        </p:txBody>
      </p:sp>
    </p:spTree>
    <p:extLst>
      <p:ext uri="{BB962C8B-B14F-4D97-AF65-F5344CB8AC3E}">
        <p14:creationId xmlns:p14="http://schemas.microsoft.com/office/powerpoint/2010/main" val="1171823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8D839E-51FD-41C7-8C87-56B50879DF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2D8F11-4BBD-484F-96AC-2ACE1B0E27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8B06D6-1002-4A5A-871B-BCEBAA3184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3CD59C-C75B-4F3A-972D-868441521B92}" type="datetimeFigureOut">
              <a:rPr lang="en-IN" smtClean="0"/>
              <a:t>14-10-2020</a:t>
            </a:fld>
            <a:endParaRPr lang="en-IN"/>
          </a:p>
        </p:txBody>
      </p:sp>
      <p:sp>
        <p:nvSpPr>
          <p:cNvPr id="5" name="Footer Placeholder 4">
            <a:extLst>
              <a:ext uri="{FF2B5EF4-FFF2-40B4-BE49-F238E27FC236}">
                <a16:creationId xmlns:a16="http://schemas.microsoft.com/office/drawing/2014/main" id="{1294EACA-C1B2-4E2C-B9D1-F6AD47A73A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8039579-C09E-4C37-A906-81EB7A2CC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288587-0347-4749-8270-05BFEB2D5320}" type="slidenum">
              <a:rPr lang="en-IN" smtClean="0"/>
              <a:t>‹#›</a:t>
            </a:fld>
            <a:endParaRPr lang="en-IN"/>
          </a:p>
        </p:txBody>
      </p:sp>
      <p:pic>
        <p:nvPicPr>
          <p:cNvPr id="1026" name="Picture 2" descr="Indian Institute of Information Technology, Sri City - Wikipedia">
            <a:extLst>
              <a:ext uri="{FF2B5EF4-FFF2-40B4-BE49-F238E27FC236}">
                <a16:creationId xmlns:a16="http://schemas.microsoft.com/office/drawing/2014/main" id="{50864665-9604-426B-8FD3-668EDD9A3835}"/>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377617" y="72200"/>
            <a:ext cx="745375" cy="78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picture containing drawing&#10;&#10;Description automatically generated">
            <a:extLst>
              <a:ext uri="{FF2B5EF4-FFF2-40B4-BE49-F238E27FC236}">
                <a16:creationId xmlns:a16="http://schemas.microsoft.com/office/drawing/2014/main" id="{0E2A782F-5123-4108-8A60-162BE67E8558}"/>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69008" y="72200"/>
            <a:ext cx="935067" cy="344681"/>
          </a:xfrm>
          <a:prstGeom prst="rect">
            <a:avLst/>
          </a:prstGeom>
        </p:spPr>
      </p:pic>
    </p:spTree>
    <p:extLst>
      <p:ext uri="{BB962C8B-B14F-4D97-AF65-F5344CB8AC3E}">
        <p14:creationId xmlns:p14="http://schemas.microsoft.com/office/powerpoint/2010/main" val="1773529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3940" y="1139863"/>
            <a:ext cx="9860280" cy="2387600"/>
          </a:xfrm>
        </p:spPr>
        <p:txBody>
          <a:bodyPr>
            <a:normAutofit/>
          </a:bodyPr>
          <a:lstStyle/>
          <a:p>
            <a:r>
              <a:rPr lang="en-US" dirty="0">
                <a:solidFill>
                  <a:srgbClr val="0070C0"/>
                </a:solidFill>
              </a:rPr>
              <a:t>Mobile Security</a:t>
            </a:r>
          </a:p>
        </p:txBody>
      </p:sp>
    </p:spTree>
    <p:extLst>
      <p:ext uri="{BB962C8B-B14F-4D97-AF65-F5344CB8AC3E}">
        <p14:creationId xmlns:p14="http://schemas.microsoft.com/office/powerpoint/2010/main" val="3583446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6" y="1"/>
            <a:ext cx="11696133" cy="1146412"/>
          </a:xfrm>
        </p:spPr>
        <p:txBody>
          <a:bodyPr>
            <a:normAutofit/>
          </a:bodyPr>
          <a:lstStyle/>
          <a:p>
            <a:pPr>
              <a:lnSpc>
                <a:spcPct val="100000"/>
              </a:lnSpc>
            </a:pPr>
            <a:r>
              <a:rPr lang="en-US" sz="3200" dirty="0"/>
              <a:t>CORE SECURITY FEATURES OF iOS</a:t>
            </a:r>
          </a:p>
        </p:txBody>
      </p:sp>
      <p:sp>
        <p:nvSpPr>
          <p:cNvPr id="6" name="Content Placeholder 2"/>
          <p:cNvSpPr>
            <a:spLocks noGrp="1"/>
          </p:cNvSpPr>
          <p:nvPr>
            <p:ph idx="1"/>
          </p:nvPr>
        </p:nvSpPr>
        <p:spPr>
          <a:xfrm>
            <a:off x="259306" y="1146413"/>
            <a:ext cx="11696133" cy="4599294"/>
          </a:xfrm>
        </p:spPr>
        <p:txBody>
          <a:bodyPr>
            <a:normAutofit/>
          </a:bodyPr>
          <a:lstStyle/>
          <a:p>
            <a:pPr marL="457200" indent="-457200" algn="just">
              <a:lnSpc>
                <a:spcPct val="100000"/>
              </a:lnSpc>
              <a:spcAft>
                <a:spcPts val="600"/>
              </a:spcAft>
              <a:buFont typeface="+mj-lt"/>
              <a:buAutoNum type="arabicPeriod"/>
              <a:tabLst>
                <a:tab pos="530225" algn="l"/>
              </a:tabLst>
            </a:pPr>
            <a:r>
              <a:rPr lang="en-US" sz="2200" dirty="0">
                <a:cs typeface="Arial" panose="020B0604020202020204" pitchFamily="34" charset="0"/>
              </a:rPr>
              <a:t>Secure Boot Chain</a:t>
            </a:r>
          </a:p>
          <a:p>
            <a:pPr lvl="1" algn="just">
              <a:lnSpc>
                <a:spcPct val="100000"/>
              </a:lnSpc>
              <a:spcAft>
                <a:spcPts val="600"/>
              </a:spcAft>
              <a:buFont typeface="Calibri" panose="020F0502020204030204" pitchFamily="34" charset="0"/>
              <a:buChar char="−"/>
              <a:tabLst>
                <a:tab pos="530225" algn="l"/>
              </a:tabLst>
            </a:pPr>
            <a:r>
              <a:rPr lang="en-US" sz="2000" dirty="0">
                <a:cs typeface="Arial" panose="020B0604020202020204" pitchFamily="34" charset="0"/>
              </a:rPr>
              <a:t>At each step of the Secure Boot Chain, each of the relevant components that have been cryptographically signed by Apple is verified to check if integrity is maintained.</a:t>
            </a:r>
          </a:p>
          <a:p>
            <a:pPr lvl="1" algn="just">
              <a:lnSpc>
                <a:spcPct val="100000"/>
              </a:lnSpc>
              <a:spcAft>
                <a:spcPts val="600"/>
              </a:spcAft>
              <a:buFont typeface="Calibri" panose="020F0502020204030204" pitchFamily="34" charset="0"/>
              <a:buChar char="−"/>
              <a:tabLst>
                <a:tab pos="530225" algn="l"/>
              </a:tabLst>
            </a:pPr>
            <a:r>
              <a:rPr lang="en-US" sz="2000" dirty="0">
                <a:cs typeface="Arial" panose="020B0604020202020204" pitchFamily="34" charset="0"/>
              </a:rPr>
              <a:t>When an iOS device is powered on, the processor executes the Boot ROM, which is implicitly trusted by the device and burned onto the chip while manufacturing.</a:t>
            </a:r>
          </a:p>
          <a:p>
            <a:pPr lvl="1" algn="just">
              <a:lnSpc>
                <a:spcPct val="100000"/>
              </a:lnSpc>
              <a:spcAft>
                <a:spcPts val="600"/>
              </a:spcAft>
              <a:buFont typeface="Calibri" panose="020F0502020204030204" pitchFamily="34" charset="0"/>
              <a:buChar char="−"/>
              <a:tabLst>
                <a:tab pos="530225" algn="l"/>
              </a:tabLst>
            </a:pPr>
            <a:r>
              <a:rPr lang="en-US" sz="2000" dirty="0">
                <a:cs typeface="Arial" panose="020B0604020202020204" pitchFamily="34" charset="0"/>
              </a:rPr>
              <a:t>The boot ROM contains the public key for Apple’s Root CA, which is used to verify the integrity of the next step of the Secure Boot Chain, the low-level bootloader (LLB).</a:t>
            </a:r>
          </a:p>
        </p:txBody>
      </p:sp>
      <p:graphicFrame>
        <p:nvGraphicFramePr>
          <p:cNvPr id="4" name="Diagram 3"/>
          <p:cNvGraphicFramePr/>
          <p:nvPr/>
        </p:nvGraphicFramePr>
        <p:xfrm>
          <a:off x="259306" y="4394578"/>
          <a:ext cx="11696132" cy="928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4821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6" y="1"/>
            <a:ext cx="11696133" cy="1146412"/>
          </a:xfrm>
        </p:spPr>
        <p:txBody>
          <a:bodyPr>
            <a:normAutofit/>
          </a:bodyPr>
          <a:lstStyle/>
          <a:p>
            <a:pPr>
              <a:lnSpc>
                <a:spcPct val="100000"/>
              </a:lnSpc>
            </a:pPr>
            <a:r>
              <a:rPr lang="en-US" sz="3200" dirty="0"/>
              <a:t>CORE SECURITY FEATURES OF iOS</a:t>
            </a:r>
          </a:p>
        </p:txBody>
      </p:sp>
      <p:sp>
        <p:nvSpPr>
          <p:cNvPr id="6" name="Content Placeholder 2"/>
          <p:cNvSpPr>
            <a:spLocks noGrp="1"/>
          </p:cNvSpPr>
          <p:nvPr>
            <p:ph idx="1"/>
          </p:nvPr>
        </p:nvSpPr>
        <p:spPr>
          <a:xfrm>
            <a:off x="259306" y="1146413"/>
            <a:ext cx="11696133" cy="4599294"/>
          </a:xfrm>
        </p:spPr>
        <p:txBody>
          <a:bodyPr>
            <a:normAutofit/>
          </a:bodyPr>
          <a:lstStyle/>
          <a:p>
            <a:pPr marL="457200" indent="-457200" algn="just">
              <a:lnSpc>
                <a:spcPct val="100000"/>
              </a:lnSpc>
              <a:spcAft>
                <a:spcPts val="600"/>
              </a:spcAft>
              <a:buFont typeface="+mj-lt"/>
              <a:buAutoNum type="arabicPeriod"/>
              <a:tabLst>
                <a:tab pos="530225" algn="l"/>
              </a:tabLst>
            </a:pPr>
            <a:r>
              <a:rPr lang="en-US" sz="2200" dirty="0">
                <a:cs typeface="Arial" panose="020B0604020202020204" pitchFamily="34" charset="0"/>
              </a:rPr>
              <a:t>Secure Boot Chain</a:t>
            </a:r>
          </a:p>
          <a:p>
            <a:pPr lvl="1" algn="just">
              <a:lnSpc>
                <a:spcPct val="100000"/>
              </a:lnSpc>
              <a:spcAft>
                <a:spcPts val="600"/>
              </a:spcAft>
              <a:buFont typeface="Calibri" panose="020F0502020204030204" pitchFamily="34" charset="0"/>
              <a:buChar char="−"/>
              <a:tabLst>
                <a:tab pos="530225" algn="l"/>
              </a:tabLst>
            </a:pPr>
            <a:r>
              <a:rPr lang="en-US" sz="2000" dirty="0">
                <a:cs typeface="Arial" panose="020B0604020202020204" pitchFamily="34" charset="0"/>
              </a:rPr>
              <a:t>The LLB performs a number of setup routines, including locating the </a:t>
            </a:r>
            <a:r>
              <a:rPr lang="en-US" sz="2000" dirty="0" err="1">
                <a:cs typeface="Arial" panose="020B0604020202020204" pitchFamily="34" charset="0"/>
              </a:rPr>
              <a:t>iBoot</a:t>
            </a:r>
            <a:r>
              <a:rPr lang="en-US" sz="2000" dirty="0">
                <a:cs typeface="Arial" panose="020B0604020202020204" pitchFamily="34" charset="0"/>
              </a:rPr>
              <a:t> image in flash memory before booting from it.</a:t>
            </a:r>
          </a:p>
          <a:p>
            <a:pPr lvl="1" algn="just">
              <a:lnSpc>
                <a:spcPct val="100000"/>
              </a:lnSpc>
              <a:spcAft>
                <a:spcPts val="600"/>
              </a:spcAft>
              <a:buFont typeface="Calibri" panose="020F0502020204030204" pitchFamily="34" charset="0"/>
              <a:buChar char="−"/>
              <a:tabLst>
                <a:tab pos="530225" algn="l"/>
              </a:tabLst>
            </a:pPr>
            <a:r>
              <a:rPr lang="en-US" sz="2000" dirty="0">
                <a:cs typeface="Arial" panose="020B0604020202020204" pitchFamily="34" charset="0"/>
              </a:rPr>
              <a:t>The LLB looks to maintain the Secure Boot Chain by verifying the signature of the </a:t>
            </a:r>
            <a:r>
              <a:rPr lang="en-US" sz="2000" dirty="0" err="1">
                <a:cs typeface="Arial" panose="020B0604020202020204" pitchFamily="34" charset="0"/>
              </a:rPr>
              <a:t>iBoot</a:t>
            </a:r>
            <a:r>
              <a:rPr lang="en-US" sz="2000" dirty="0">
                <a:cs typeface="Arial" panose="020B0604020202020204" pitchFamily="34" charset="0"/>
              </a:rPr>
              <a:t> image, and if the signature does not match the expected value, the device boots into recovery mode.</a:t>
            </a:r>
          </a:p>
          <a:p>
            <a:pPr lvl="1" algn="just">
              <a:lnSpc>
                <a:spcPct val="100000"/>
              </a:lnSpc>
              <a:spcAft>
                <a:spcPts val="600"/>
              </a:spcAft>
              <a:buFont typeface="Calibri" panose="020F0502020204030204" pitchFamily="34" charset="0"/>
              <a:buChar char="−"/>
              <a:tabLst>
                <a:tab pos="530225" algn="l"/>
              </a:tabLst>
            </a:pPr>
            <a:r>
              <a:rPr lang="en-US" sz="2000" dirty="0" err="1">
                <a:cs typeface="Arial" panose="020B0604020202020204" pitchFamily="34" charset="0"/>
              </a:rPr>
              <a:t>iBoot</a:t>
            </a:r>
            <a:r>
              <a:rPr lang="en-US" sz="2000" dirty="0">
                <a:cs typeface="Arial" panose="020B0604020202020204" pitchFamily="34" charset="0"/>
              </a:rPr>
              <a:t>, which is the second-stage bootloader, is responsible for verifying and loading the iOS kernel, which in turn goes on to load the user mode environment and the very familiar iOS.</a:t>
            </a:r>
          </a:p>
        </p:txBody>
      </p:sp>
      <p:graphicFrame>
        <p:nvGraphicFramePr>
          <p:cNvPr id="5" name="Diagram 4"/>
          <p:cNvGraphicFramePr/>
          <p:nvPr/>
        </p:nvGraphicFramePr>
        <p:xfrm>
          <a:off x="259306" y="4394578"/>
          <a:ext cx="11696132" cy="928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7021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6" y="1"/>
            <a:ext cx="11696133" cy="1146412"/>
          </a:xfrm>
        </p:spPr>
        <p:txBody>
          <a:bodyPr>
            <a:normAutofit/>
          </a:bodyPr>
          <a:lstStyle/>
          <a:p>
            <a:pPr>
              <a:lnSpc>
                <a:spcPct val="100000"/>
              </a:lnSpc>
            </a:pPr>
            <a:r>
              <a:rPr lang="en-US" sz="3200" dirty="0"/>
              <a:t>CORE SECURITY FEATURES OF iOS</a:t>
            </a:r>
          </a:p>
        </p:txBody>
      </p:sp>
      <p:sp>
        <p:nvSpPr>
          <p:cNvPr id="6" name="Content Placeholder 2"/>
          <p:cNvSpPr>
            <a:spLocks noGrp="1"/>
          </p:cNvSpPr>
          <p:nvPr>
            <p:ph idx="1"/>
          </p:nvPr>
        </p:nvSpPr>
        <p:spPr>
          <a:xfrm>
            <a:off x="259306" y="1146413"/>
            <a:ext cx="11696133" cy="4599294"/>
          </a:xfrm>
        </p:spPr>
        <p:txBody>
          <a:bodyPr>
            <a:normAutofit/>
          </a:bodyPr>
          <a:lstStyle/>
          <a:p>
            <a:pPr marL="457200" indent="-457200" algn="just">
              <a:lnSpc>
                <a:spcPct val="100000"/>
              </a:lnSpc>
              <a:spcAft>
                <a:spcPts val="600"/>
              </a:spcAft>
              <a:buFont typeface="+mj-lt"/>
              <a:buAutoNum type="arabicPeriod" startAt="2"/>
              <a:tabLst>
                <a:tab pos="530225" algn="l"/>
              </a:tabLst>
            </a:pPr>
            <a:r>
              <a:rPr lang="en-US" sz="2200" dirty="0">
                <a:cs typeface="Arial" panose="020B0604020202020204" pitchFamily="34" charset="0"/>
              </a:rPr>
              <a:t>Secure Enclave</a:t>
            </a:r>
          </a:p>
          <a:p>
            <a:pPr lvl="1" algn="just">
              <a:lnSpc>
                <a:spcPct val="100000"/>
              </a:lnSpc>
              <a:spcAft>
                <a:spcPts val="600"/>
              </a:spcAft>
              <a:buFont typeface="Calibri" panose="020F0502020204030204" pitchFamily="34" charset="0"/>
              <a:buChar char="−"/>
              <a:tabLst>
                <a:tab pos="530225" algn="l"/>
              </a:tabLst>
            </a:pPr>
            <a:r>
              <a:rPr lang="en-US" sz="2000" dirty="0">
                <a:cs typeface="Arial" panose="020B0604020202020204" pitchFamily="34" charset="0"/>
              </a:rPr>
              <a:t>The Secure Enclave is a coprocessor shipped with A7 and A8 chip devices that uses its own secure boot and software update processes, independent from the main application processor.</a:t>
            </a:r>
          </a:p>
          <a:p>
            <a:pPr lvl="1" algn="just">
              <a:lnSpc>
                <a:spcPct val="100000"/>
              </a:lnSpc>
              <a:spcAft>
                <a:spcPts val="600"/>
              </a:spcAft>
              <a:buFont typeface="Calibri" panose="020F0502020204030204" pitchFamily="34" charset="0"/>
              <a:buChar char="−"/>
              <a:tabLst>
                <a:tab pos="530225" algn="l"/>
              </a:tabLst>
            </a:pPr>
            <a:r>
              <a:rPr lang="en-US" sz="2000" dirty="0">
                <a:cs typeface="Arial" panose="020B0604020202020204" pitchFamily="34" charset="0"/>
              </a:rPr>
              <a:t>It handles cryptographic operations on the device, specifically the key management for the Data Protection API and Touch ID fingerprint data.</a:t>
            </a:r>
          </a:p>
          <a:p>
            <a:pPr lvl="1" algn="just">
              <a:lnSpc>
                <a:spcPct val="100000"/>
              </a:lnSpc>
              <a:spcAft>
                <a:spcPts val="600"/>
              </a:spcAft>
              <a:buFont typeface="Calibri" panose="020F0502020204030204" pitchFamily="34" charset="0"/>
              <a:buChar char="−"/>
              <a:tabLst>
                <a:tab pos="530225" algn="l"/>
              </a:tabLst>
            </a:pPr>
            <a:r>
              <a:rPr lang="en-US" sz="2000" dirty="0">
                <a:cs typeface="Arial" panose="020B0604020202020204" pitchFamily="34" charset="0"/>
              </a:rPr>
              <a:t>It uses a customized version of the ARM </a:t>
            </a:r>
            <a:r>
              <a:rPr lang="en-US" sz="2000" dirty="0" err="1">
                <a:cs typeface="Arial" panose="020B0604020202020204" pitchFamily="34" charset="0"/>
              </a:rPr>
              <a:t>TrustZone</a:t>
            </a:r>
            <a:r>
              <a:rPr lang="en-US" sz="2000" dirty="0">
                <a:cs typeface="Arial" panose="020B0604020202020204" pitchFamily="34" charset="0"/>
              </a:rPr>
              <a:t> to partition itself from the main processor and provide data integrity even if the device’s kernel becomes compromised.</a:t>
            </a:r>
          </a:p>
          <a:p>
            <a:pPr lvl="1" algn="just">
              <a:lnSpc>
                <a:spcPct val="100000"/>
              </a:lnSpc>
              <a:spcAft>
                <a:spcPts val="600"/>
              </a:spcAft>
              <a:buFont typeface="Calibri" panose="020F0502020204030204" pitchFamily="34" charset="0"/>
              <a:buChar char="−"/>
              <a:tabLst>
                <a:tab pos="530225" algn="l"/>
              </a:tabLst>
            </a:pPr>
            <a:r>
              <a:rPr lang="en-US" sz="2000" dirty="0">
                <a:cs typeface="Arial" panose="020B0604020202020204" pitchFamily="34" charset="0"/>
              </a:rPr>
              <a:t>In short, this means that if the device is jailbroken or otherwise compromised, extracting cryptographic material such as biometric fingerprint data from the device should be impossible.</a:t>
            </a:r>
          </a:p>
        </p:txBody>
      </p:sp>
    </p:spTree>
    <p:extLst>
      <p:ext uri="{BB962C8B-B14F-4D97-AF65-F5344CB8AC3E}">
        <p14:creationId xmlns:p14="http://schemas.microsoft.com/office/powerpoint/2010/main" val="2840262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6" y="1"/>
            <a:ext cx="11696133" cy="1146412"/>
          </a:xfrm>
        </p:spPr>
        <p:txBody>
          <a:bodyPr>
            <a:normAutofit/>
          </a:bodyPr>
          <a:lstStyle/>
          <a:p>
            <a:pPr>
              <a:lnSpc>
                <a:spcPct val="100000"/>
              </a:lnSpc>
            </a:pPr>
            <a:r>
              <a:rPr lang="en-US" sz="3200" dirty="0"/>
              <a:t>CORE SECURITY FEATURES OF iOS</a:t>
            </a:r>
          </a:p>
        </p:txBody>
      </p:sp>
      <p:sp>
        <p:nvSpPr>
          <p:cNvPr id="6" name="Content Placeholder 2"/>
          <p:cNvSpPr>
            <a:spLocks noGrp="1"/>
          </p:cNvSpPr>
          <p:nvPr>
            <p:ph idx="1"/>
          </p:nvPr>
        </p:nvSpPr>
        <p:spPr>
          <a:xfrm>
            <a:off x="259306" y="1146413"/>
            <a:ext cx="11696133" cy="4599294"/>
          </a:xfrm>
        </p:spPr>
        <p:txBody>
          <a:bodyPr>
            <a:normAutofit/>
          </a:bodyPr>
          <a:lstStyle/>
          <a:p>
            <a:pPr marL="457200" indent="-457200" algn="just">
              <a:lnSpc>
                <a:spcPct val="100000"/>
              </a:lnSpc>
              <a:spcAft>
                <a:spcPts val="600"/>
              </a:spcAft>
              <a:buFont typeface="+mj-lt"/>
              <a:buAutoNum type="arabicPeriod" startAt="3"/>
              <a:tabLst>
                <a:tab pos="530225" algn="l"/>
              </a:tabLst>
            </a:pPr>
            <a:r>
              <a:rPr lang="en-US" sz="2200" dirty="0">
                <a:cs typeface="Arial" panose="020B0604020202020204" pitchFamily="34" charset="0"/>
              </a:rPr>
              <a:t>Restricting Application Processes with Code Signing</a:t>
            </a:r>
          </a:p>
          <a:p>
            <a:pPr lvl="1" algn="just">
              <a:lnSpc>
                <a:spcPct val="100000"/>
              </a:lnSpc>
              <a:spcAft>
                <a:spcPts val="600"/>
              </a:spcAft>
              <a:buFont typeface="Calibri" panose="020F0502020204030204" pitchFamily="34" charset="0"/>
              <a:buChar char="−"/>
              <a:tabLst>
                <a:tab pos="530225" algn="l"/>
              </a:tabLst>
            </a:pPr>
            <a:r>
              <a:rPr lang="en-US" sz="2000" dirty="0">
                <a:cs typeface="Arial" panose="020B0604020202020204" pitchFamily="34" charset="0"/>
              </a:rPr>
              <a:t>It is a runtime security feature of the platform that attempts to prevent unauthorized applications from running on the device by validating the application signature each time it is executed.</a:t>
            </a:r>
          </a:p>
          <a:p>
            <a:pPr lvl="1" algn="just">
              <a:lnSpc>
                <a:spcPct val="100000"/>
              </a:lnSpc>
              <a:spcAft>
                <a:spcPts val="600"/>
              </a:spcAft>
              <a:buFont typeface="Calibri" panose="020F0502020204030204" pitchFamily="34" charset="0"/>
              <a:buChar char="−"/>
              <a:tabLst>
                <a:tab pos="530225" algn="l"/>
              </a:tabLst>
            </a:pPr>
            <a:r>
              <a:rPr lang="en-US" sz="2000" dirty="0">
                <a:cs typeface="Arial" panose="020B0604020202020204" pitchFamily="34" charset="0"/>
              </a:rPr>
              <a:t>It also ensures that applications may execute only code signed by a valid, trusted signature.</a:t>
            </a:r>
          </a:p>
          <a:p>
            <a:pPr marL="457200" lvl="1" indent="-457200" algn="just">
              <a:lnSpc>
                <a:spcPct val="100000"/>
              </a:lnSpc>
              <a:spcBef>
                <a:spcPts val="1000"/>
              </a:spcBef>
              <a:spcAft>
                <a:spcPts val="600"/>
              </a:spcAft>
              <a:buFont typeface="+mj-lt"/>
              <a:buAutoNum type="arabicPeriod" startAt="4"/>
              <a:tabLst>
                <a:tab pos="530225" algn="l"/>
              </a:tabLst>
            </a:pPr>
            <a:r>
              <a:rPr lang="en-US" sz="2200" dirty="0">
                <a:cs typeface="Arial" panose="020B0604020202020204" pitchFamily="34" charset="0"/>
              </a:rPr>
              <a:t>Isolating Applications with Process-Level Sandboxing</a:t>
            </a:r>
          </a:p>
          <a:p>
            <a:pPr lvl="1" algn="just">
              <a:lnSpc>
                <a:spcPct val="100000"/>
              </a:lnSpc>
              <a:spcAft>
                <a:spcPts val="600"/>
              </a:spcAft>
              <a:buFont typeface="Calibri" panose="020F0502020204030204" pitchFamily="34" charset="0"/>
              <a:buChar char="−"/>
              <a:tabLst>
                <a:tab pos="530225" algn="l"/>
              </a:tabLst>
            </a:pPr>
            <a:r>
              <a:rPr lang="en-US" sz="2000" dirty="0">
                <a:cs typeface="Arial" panose="020B0604020202020204" pitchFamily="34" charset="0"/>
              </a:rPr>
              <a:t>All third-party applications on iOS run within a sandbox, a self-contained environment that isolates applications not only from other applications but also from the OS.</a:t>
            </a:r>
          </a:p>
          <a:p>
            <a:pPr lvl="1" algn="just">
              <a:lnSpc>
                <a:spcPct val="100000"/>
              </a:lnSpc>
              <a:spcAft>
                <a:spcPts val="600"/>
              </a:spcAft>
              <a:buFont typeface="Calibri" panose="020F0502020204030204" pitchFamily="34" charset="0"/>
              <a:buChar char="−"/>
              <a:tabLst>
                <a:tab pos="530225" algn="l"/>
              </a:tabLst>
            </a:pPr>
            <a:r>
              <a:rPr lang="en-US" sz="2000" dirty="0">
                <a:cs typeface="Arial" panose="020B0604020202020204" pitchFamily="34" charset="0"/>
              </a:rPr>
              <a:t>Assuming a piece of malware has bypassed the App Store review process, it would not be able to steal sensitive information unless the user grants it the relevant permissions.</a:t>
            </a:r>
          </a:p>
        </p:txBody>
      </p:sp>
    </p:spTree>
    <p:extLst>
      <p:ext uri="{BB962C8B-B14F-4D97-AF65-F5344CB8AC3E}">
        <p14:creationId xmlns:p14="http://schemas.microsoft.com/office/powerpoint/2010/main" val="3306507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6" y="1"/>
            <a:ext cx="11696133" cy="1146412"/>
          </a:xfrm>
        </p:spPr>
        <p:txBody>
          <a:bodyPr>
            <a:normAutofit/>
          </a:bodyPr>
          <a:lstStyle/>
          <a:p>
            <a:pPr>
              <a:lnSpc>
                <a:spcPct val="100000"/>
              </a:lnSpc>
            </a:pPr>
            <a:r>
              <a:rPr lang="en-US" sz="3200" dirty="0"/>
              <a:t>CORE SECURITY FEATURES OF iOS</a:t>
            </a:r>
          </a:p>
        </p:txBody>
      </p:sp>
      <p:sp>
        <p:nvSpPr>
          <p:cNvPr id="6" name="Content Placeholder 2"/>
          <p:cNvSpPr>
            <a:spLocks noGrp="1"/>
          </p:cNvSpPr>
          <p:nvPr>
            <p:ph idx="1"/>
          </p:nvPr>
        </p:nvSpPr>
        <p:spPr>
          <a:xfrm>
            <a:off x="259306" y="1146413"/>
            <a:ext cx="11696133" cy="4599294"/>
          </a:xfrm>
        </p:spPr>
        <p:txBody>
          <a:bodyPr>
            <a:noAutofit/>
          </a:bodyPr>
          <a:lstStyle/>
          <a:p>
            <a:pPr marL="457200" indent="-457200" algn="just">
              <a:lnSpc>
                <a:spcPct val="100000"/>
              </a:lnSpc>
              <a:spcAft>
                <a:spcPts val="600"/>
              </a:spcAft>
              <a:buFont typeface="+mj-lt"/>
              <a:buAutoNum type="arabicPeriod" startAt="5"/>
              <a:tabLst>
                <a:tab pos="530225" algn="l"/>
              </a:tabLst>
            </a:pPr>
            <a:r>
              <a:rPr lang="en-US" sz="2200" dirty="0">
                <a:cs typeface="Arial" panose="020B0604020202020204" pitchFamily="34" charset="0"/>
              </a:rPr>
              <a:t>Protecting Information with Data-at-Rest Encryption</a:t>
            </a:r>
          </a:p>
          <a:p>
            <a:pPr lvl="1" algn="just">
              <a:lnSpc>
                <a:spcPct val="100000"/>
              </a:lnSpc>
              <a:spcAft>
                <a:spcPts val="600"/>
              </a:spcAft>
              <a:buFont typeface="Calibri" panose="020F0502020204030204" pitchFamily="34" charset="0"/>
              <a:buChar char="−"/>
              <a:tabLst>
                <a:tab pos="530225" algn="l"/>
              </a:tabLst>
            </a:pPr>
            <a:r>
              <a:rPr lang="en-US" sz="2000" dirty="0">
                <a:cs typeface="Arial" panose="020B0604020202020204" pitchFamily="34" charset="0"/>
              </a:rPr>
              <a:t>By default, all data on the iOS file system is encrypted using AES with the file system key, which is generated on first boot and instrumental in implementing the device’s remote wipe capability.</a:t>
            </a:r>
          </a:p>
          <a:p>
            <a:pPr lvl="1" algn="just">
              <a:lnSpc>
                <a:spcPct val="100000"/>
              </a:lnSpc>
              <a:spcAft>
                <a:spcPts val="600"/>
              </a:spcAft>
              <a:buFont typeface="Calibri" panose="020F0502020204030204" pitchFamily="34" charset="0"/>
              <a:buChar char="−"/>
              <a:tabLst>
                <a:tab pos="530225" algn="l"/>
              </a:tabLst>
            </a:pPr>
            <a:r>
              <a:rPr lang="en-US" sz="2000" dirty="0">
                <a:cs typeface="Arial" panose="020B0604020202020204" pitchFamily="34" charset="0"/>
              </a:rPr>
              <a:t>Individual files and keychain items can be encrypted using the Data Protection API, which uses a key derived from the device passcode.</a:t>
            </a:r>
          </a:p>
          <a:p>
            <a:pPr marL="457200" lvl="1" indent="-457200" algn="just">
              <a:lnSpc>
                <a:spcPct val="100000"/>
              </a:lnSpc>
              <a:spcBef>
                <a:spcPts val="1000"/>
              </a:spcBef>
              <a:spcAft>
                <a:spcPts val="600"/>
              </a:spcAft>
              <a:buFont typeface="+mj-lt"/>
              <a:buAutoNum type="arabicPeriod" startAt="6"/>
              <a:tabLst>
                <a:tab pos="530225" algn="l"/>
              </a:tabLst>
            </a:pPr>
            <a:r>
              <a:rPr lang="en-US" sz="2200" dirty="0">
                <a:cs typeface="Arial" panose="020B0604020202020204" pitchFamily="34" charset="0"/>
              </a:rPr>
              <a:t>Protecting Against Attacks with Exploit Mitigation Features</a:t>
            </a:r>
          </a:p>
          <a:p>
            <a:pPr lvl="1" algn="just">
              <a:lnSpc>
                <a:spcPct val="100000"/>
              </a:lnSpc>
              <a:spcAft>
                <a:spcPts val="600"/>
              </a:spcAft>
              <a:buFont typeface="Calibri" panose="020F0502020204030204" pitchFamily="34" charset="0"/>
              <a:buChar char="−"/>
              <a:tabLst>
                <a:tab pos="530225" algn="l"/>
              </a:tabLst>
            </a:pPr>
            <a:r>
              <a:rPr lang="en-US" sz="2000" dirty="0">
                <a:cs typeface="Arial" panose="020B0604020202020204" pitchFamily="34" charset="0"/>
              </a:rPr>
              <a:t>The implementation of the write-but-not-execute (W^X) memory policy enforces that memory pages cannot be marked as writeable and executable at the same time.</a:t>
            </a:r>
          </a:p>
          <a:p>
            <a:pPr lvl="1" algn="just">
              <a:lnSpc>
                <a:spcPct val="100000"/>
              </a:lnSpc>
              <a:spcAft>
                <a:spcPts val="600"/>
              </a:spcAft>
              <a:buFont typeface="Calibri" panose="020F0502020204030204" pitchFamily="34" charset="0"/>
              <a:buChar char="−"/>
              <a:tabLst>
                <a:tab pos="530225" algn="l"/>
              </a:tabLst>
            </a:pPr>
            <a:r>
              <a:rPr lang="en-US" sz="2000" dirty="0">
                <a:cs typeface="Arial" panose="020B0604020202020204" pitchFamily="34" charset="0"/>
              </a:rPr>
              <a:t>Address space layout randomization (ASLR) looks to randomize where data and code are mapped in a process’ address space, allowing applications with position-independent execution (PIE) to be loaded.</a:t>
            </a:r>
          </a:p>
          <a:p>
            <a:pPr lvl="1" algn="just">
              <a:lnSpc>
                <a:spcPct val="100000"/>
              </a:lnSpc>
              <a:spcAft>
                <a:spcPts val="600"/>
              </a:spcAft>
              <a:buFont typeface="Calibri" panose="020F0502020204030204" pitchFamily="34" charset="0"/>
              <a:buChar char="−"/>
              <a:tabLst>
                <a:tab pos="530225" algn="l"/>
              </a:tabLst>
            </a:pPr>
            <a:r>
              <a:rPr lang="en-US" sz="2000" dirty="0">
                <a:cs typeface="Arial" panose="020B0604020202020204" pitchFamily="34" charset="0"/>
              </a:rPr>
              <a:t>Stack-smashing protection is a compiler-based defense against traditional stack-based overflow exploits by introducing stack canaries, which allows applications to forcibly terminate if it has been corrupted.</a:t>
            </a:r>
          </a:p>
        </p:txBody>
      </p:sp>
    </p:spTree>
    <p:extLst>
      <p:ext uri="{BB962C8B-B14F-4D97-AF65-F5344CB8AC3E}">
        <p14:creationId xmlns:p14="http://schemas.microsoft.com/office/powerpoint/2010/main" val="3277461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6" y="1"/>
            <a:ext cx="11696133" cy="1146412"/>
          </a:xfrm>
        </p:spPr>
        <p:txBody>
          <a:bodyPr>
            <a:normAutofit/>
          </a:bodyPr>
          <a:lstStyle/>
          <a:p>
            <a:pPr>
              <a:lnSpc>
                <a:spcPct val="100000"/>
              </a:lnSpc>
            </a:pPr>
            <a:r>
              <a:rPr lang="en-US" sz="3200" dirty="0"/>
              <a:t>iOS APPLICATIONS</a:t>
            </a:r>
          </a:p>
        </p:txBody>
      </p:sp>
      <p:graphicFrame>
        <p:nvGraphicFramePr>
          <p:cNvPr id="4" name="Diagram 3"/>
          <p:cNvGraphicFramePr/>
          <p:nvPr/>
        </p:nvGraphicFramePr>
        <p:xfrm>
          <a:off x="259306" y="1146413"/>
          <a:ext cx="11696134" cy="4626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2770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6" y="1"/>
            <a:ext cx="11696133" cy="1146412"/>
          </a:xfrm>
        </p:spPr>
        <p:txBody>
          <a:bodyPr>
            <a:normAutofit/>
          </a:bodyPr>
          <a:lstStyle/>
          <a:p>
            <a:pPr>
              <a:lnSpc>
                <a:spcPct val="100000"/>
              </a:lnSpc>
            </a:pPr>
            <a:r>
              <a:rPr lang="en-US" sz="3200" dirty="0"/>
              <a:t>JAILBREAKING</a:t>
            </a:r>
          </a:p>
        </p:txBody>
      </p:sp>
      <p:sp>
        <p:nvSpPr>
          <p:cNvPr id="4" name="Content Placeholder 2"/>
          <p:cNvSpPr>
            <a:spLocks noGrp="1"/>
          </p:cNvSpPr>
          <p:nvPr>
            <p:ph idx="1"/>
          </p:nvPr>
        </p:nvSpPr>
        <p:spPr>
          <a:xfrm>
            <a:off x="259306" y="1146413"/>
            <a:ext cx="11696133" cy="4599294"/>
          </a:xfrm>
        </p:spPr>
        <p:txBody>
          <a:bodyPr>
            <a:noAutofit/>
          </a:bodyPr>
          <a:lstStyle/>
          <a:p>
            <a:pPr algn="just">
              <a:lnSpc>
                <a:spcPct val="100000"/>
              </a:lnSpc>
              <a:spcAft>
                <a:spcPts val="600"/>
              </a:spcAft>
              <a:tabLst>
                <a:tab pos="530225" algn="l"/>
              </a:tabLst>
            </a:pPr>
            <a:r>
              <a:rPr lang="en-US" sz="2200" dirty="0">
                <a:cs typeface="Arial" panose="020B0604020202020204" pitchFamily="34" charset="0"/>
              </a:rPr>
              <a:t>Jailbreaking is a process done to take full control of an iOS device.</a:t>
            </a:r>
          </a:p>
          <a:p>
            <a:pPr marL="228600" lvl="1" algn="just">
              <a:lnSpc>
                <a:spcPct val="100000"/>
              </a:lnSpc>
              <a:spcBef>
                <a:spcPts val="1000"/>
              </a:spcBef>
              <a:spcAft>
                <a:spcPts val="600"/>
              </a:spcAft>
              <a:tabLst>
                <a:tab pos="530225" algn="l"/>
              </a:tabLst>
            </a:pPr>
            <a:r>
              <a:rPr lang="en-US" sz="2200" dirty="0">
                <a:cs typeface="Arial" panose="020B0604020202020204" pitchFamily="34" charset="0"/>
              </a:rPr>
              <a:t>The end result?</a:t>
            </a:r>
          </a:p>
          <a:p>
            <a:pPr lvl="1" algn="just">
              <a:lnSpc>
                <a:spcPct val="100000"/>
              </a:lnSpc>
              <a:spcAft>
                <a:spcPts val="600"/>
              </a:spcAft>
              <a:buFont typeface="Calibri" panose="020F0502020204030204" pitchFamily="34" charset="0"/>
              <a:buChar char="−"/>
              <a:tabLst>
                <a:tab pos="530225" algn="l"/>
              </a:tabLst>
            </a:pPr>
            <a:r>
              <a:rPr lang="en-US" sz="2000" dirty="0">
                <a:cs typeface="Arial" panose="020B0604020202020204" pitchFamily="34" charset="0"/>
              </a:rPr>
              <a:t>Customization: The </a:t>
            </a:r>
            <a:r>
              <a:rPr lang="en-US" sz="2000" dirty="0" err="1">
                <a:cs typeface="Arial" panose="020B0604020202020204" pitchFamily="34" charset="0"/>
              </a:rPr>
              <a:t>Cydia</a:t>
            </a:r>
            <a:r>
              <a:rPr lang="en-US" sz="2000" dirty="0">
                <a:cs typeface="Arial" panose="020B0604020202020204" pitchFamily="34" charset="0"/>
              </a:rPr>
              <a:t> Store!</a:t>
            </a:r>
          </a:p>
          <a:p>
            <a:pPr lvl="1" algn="just">
              <a:lnSpc>
                <a:spcPct val="100000"/>
              </a:lnSpc>
              <a:spcAft>
                <a:spcPts val="600"/>
              </a:spcAft>
              <a:buFont typeface="Calibri" panose="020F0502020204030204" pitchFamily="34" charset="0"/>
              <a:buChar char="−"/>
              <a:tabLst>
                <a:tab pos="530225" algn="l"/>
              </a:tabLst>
            </a:pPr>
            <a:r>
              <a:rPr lang="en-US" sz="2000" dirty="0">
                <a:cs typeface="Arial" panose="020B0604020202020204" pitchFamily="34" charset="0"/>
              </a:rPr>
              <a:t>Installation of utility apps or app extensions</a:t>
            </a:r>
          </a:p>
          <a:p>
            <a:pPr lvl="1" algn="just">
              <a:lnSpc>
                <a:spcPct val="100000"/>
              </a:lnSpc>
              <a:spcAft>
                <a:spcPts val="600"/>
              </a:spcAft>
              <a:buFont typeface="Calibri" panose="020F0502020204030204" pitchFamily="34" charset="0"/>
              <a:buChar char="−"/>
              <a:tabLst>
                <a:tab pos="530225" algn="l"/>
              </a:tabLst>
            </a:pPr>
            <a:r>
              <a:rPr lang="en-US" sz="2000" dirty="0">
                <a:cs typeface="Arial" panose="020B0604020202020204" pitchFamily="34" charset="0"/>
              </a:rPr>
              <a:t>Configuring the device to allow remote access via SSH or VNC</a:t>
            </a:r>
          </a:p>
          <a:p>
            <a:pPr lvl="1" algn="just">
              <a:lnSpc>
                <a:spcPct val="100000"/>
              </a:lnSpc>
              <a:spcAft>
                <a:spcPts val="600"/>
              </a:spcAft>
              <a:buFont typeface="Calibri" panose="020F0502020204030204" pitchFamily="34" charset="0"/>
              <a:buChar char="−"/>
              <a:tabLst>
                <a:tab pos="530225" algn="l"/>
              </a:tabLst>
            </a:pPr>
            <a:r>
              <a:rPr lang="en-US" sz="2000" dirty="0">
                <a:cs typeface="Arial" panose="020B0604020202020204" pitchFamily="34" charset="0"/>
              </a:rPr>
              <a:t>Install or compile arbitrary software directly</a:t>
            </a:r>
          </a:p>
          <a:p>
            <a:pPr marL="228600" lvl="1" algn="just">
              <a:lnSpc>
                <a:spcPct val="100000"/>
              </a:lnSpc>
              <a:spcBef>
                <a:spcPts val="1000"/>
              </a:spcBef>
              <a:spcAft>
                <a:spcPts val="600"/>
              </a:spcAft>
              <a:tabLst>
                <a:tab pos="530225" algn="l"/>
              </a:tabLst>
            </a:pPr>
            <a:r>
              <a:rPr lang="en-US" sz="2200" dirty="0">
                <a:cs typeface="Arial" panose="020B0604020202020204" pitchFamily="34" charset="0"/>
              </a:rPr>
              <a:t>The jailbreak process involves exploiting a series of vulnerabilities to take over a device.</a:t>
            </a:r>
          </a:p>
          <a:p>
            <a:pPr lvl="1" algn="just">
              <a:lnSpc>
                <a:spcPct val="110000"/>
              </a:lnSpc>
              <a:spcAft>
                <a:spcPts val="600"/>
              </a:spcAft>
              <a:buFont typeface="Calibri" panose="020F0502020204030204" pitchFamily="34" charset="0"/>
              <a:buChar char="−"/>
              <a:tabLst>
                <a:tab pos="530225" algn="l"/>
              </a:tabLst>
            </a:pPr>
            <a:r>
              <a:rPr lang="en-US" sz="2000" dirty="0">
                <a:cs typeface="Arial" panose="020B0604020202020204" pitchFamily="34" charset="0"/>
              </a:rPr>
              <a:t>Functionality is lost (failure in app loading)</a:t>
            </a:r>
          </a:p>
          <a:p>
            <a:pPr lvl="1" algn="just">
              <a:lnSpc>
                <a:spcPct val="110000"/>
              </a:lnSpc>
              <a:spcAft>
                <a:spcPts val="600"/>
              </a:spcAft>
              <a:buFont typeface="Calibri" panose="020F0502020204030204" pitchFamily="34" charset="0"/>
              <a:buChar char="−"/>
              <a:tabLst>
                <a:tab pos="530225" algn="l"/>
              </a:tabLst>
            </a:pPr>
            <a:r>
              <a:rPr lang="en-US" sz="2000" dirty="0">
                <a:cs typeface="Arial" panose="020B0604020202020204" pitchFamily="34" charset="0"/>
              </a:rPr>
              <a:t>Code signature validation is disabled</a:t>
            </a:r>
          </a:p>
          <a:p>
            <a:pPr lvl="1" algn="just">
              <a:lnSpc>
                <a:spcPct val="110000"/>
              </a:lnSpc>
              <a:spcAft>
                <a:spcPts val="600"/>
              </a:spcAft>
              <a:buFont typeface="Calibri" panose="020F0502020204030204" pitchFamily="34" charset="0"/>
              <a:buChar char="−"/>
              <a:tabLst>
                <a:tab pos="530225" algn="l"/>
              </a:tabLst>
            </a:pPr>
            <a:r>
              <a:rPr lang="en-US" sz="2000" dirty="0">
                <a:cs typeface="Arial" panose="020B0604020202020204" pitchFamily="34" charset="0"/>
              </a:rPr>
              <a:t>“Bricking” is also very much possible</a:t>
            </a:r>
          </a:p>
        </p:txBody>
      </p:sp>
    </p:spTree>
    <p:extLst>
      <p:ext uri="{BB962C8B-B14F-4D97-AF65-F5344CB8AC3E}">
        <p14:creationId xmlns:p14="http://schemas.microsoft.com/office/powerpoint/2010/main" val="3576125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6" y="1"/>
            <a:ext cx="11696133" cy="1146412"/>
          </a:xfrm>
        </p:spPr>
        <p:txBody>
          <a:bodyPr>
            <a:normAutofit/>
          </a:bodyPr>
          <a:lstStyle/>
          <a:p>
            <a:pPr>
              <a:lnSpc>
                <a:spcPct val="100000"/>
              </a:lnSpc>
            </a:pPr>
            <a:r>
              <a:rPr lang="en-US" sz="3200" dirty="0"/>
              <a:t>JAILBREAKING</a:t>
            </a:r>
          </a:p>
        </p:txBody>
      </p:sp>
      <p:sp>
        <p:nvSpPr>
          <p:cNvPr id="4" name="Content Placeholder 2"/>
          <p:cNvSpPr>
            <a:spLocks noGrp="1"/>
          </p:cNvSpPr>
          <p:nvPr>
            <p:ph idx="1"/>
          </p:nvPr>
        </p:nvSpPr>
        <p:spPr>
          <a:xfrm>
            <a:off x="259306" y="1146413"/>
            <a:ext cx="11696133" cy="4599294"/>
          </a:xfrm>
        </p:spPr>
        <p:txBody>
          <a:bodyPr>
            <a:noAutofit/>
          </a:bodyPr>
          <a:lstStyle/>
          <a:p>
            <a:pPr marL="0" indent="0" algn="just">
              <a:lnSpc>
                <a:spcPct val="100000"/>
              </a:lnSpc>
              <a:spcAft>
                <a:spcPts val="600"/>
              </a:spcAft>
              <a:buNone/>
              <a:tabLst>
                <a:tab pos="530225" algn="l"/>
              </a:tabLst>
            </a:pPr>
            <a:r>
              <a:rPr lang="en-US" sz="2200" b="1" dirty="0">
                <a:cs typeface="Arial" panose="020B0604020202020204" pitchFamily="34" charset="0"/>
              </a:rPr>
              <a:t>Methods</a:t>
            </a:r>
          </a:p>
          <a:p>
            <a:pPr marL="228600" lvl="1" algn="just">
              <a:lnSpc>
                <a:spcPct val="100000"/>
              </a:lnSpc>
              <a:spcBef>
                <a:spcPts val="1000"/>
              </a:spcBef>
              <a:spcAft>
                <a:spcPts val="600"/>
              </a:spcAft>
              <a:tabLst>
                <a:tab pos="530225" algn="l"/>
              </a:tabLst>
            </a:pPr>
            <a:r>
              <a:rPr lang="en-US" sz="2200" dirty="0">
                <a:cs typeface="Arial" panose="020B0604020202020204" pitchFamily="34" charset="0"/>
              </a:rPr>
              <a:t>Boot-based</a:t>
            </a:r>
          </a:p>
          <a:p>
            <a:pPr lvl="1" algn="just">
              <a:lnSpc>
                <a:spcPct val="100000"/>
              </a:lnSpc>
              <a:spcAft>
                <a:spcPts val="600"/>
              </a:spcAft>
              <a:buFont typeface="Calibri" panose="020F0502020204030204" pitchFamily="34" charset="0"/>
              <a:buChar char="−"/>
              <a:tabLst>
                <a:tab pos="530225" algn="l"/>
              </a:tabLst>
            </a:pPr>
            <a:r>
              <a:rPr lang="en-US" sz="2000" dirty="0">
                <a:cs typeface="Arial" panose="020B0604020202020204" pitchFamily="34" charset="0"/>
              </a:rPr>
              <a:t>Takes control of the device during the boot process and pushes a customized firmware image to the device.</a:t>
            </a:r>
          </a:p>
          <a:p>
            <a:pPr lvl="1" algn="just">
              <a:lnSpc>
                <a:spcPct val="100000"/>
              </a:lnSpc>
              <a:spcAft>
                <a:spcPts val="600"/>
              </a:spcAft>
              <a:buFont typeface="Calibri" panose="020F0502020204030204" pitchFamily="34" charset="0"/>
              <a:buChar char="−"/>
              <a:tabLst>
                <a:tab pos="530225" algn="l"/>
              </a:tabLst>
            </a:pPr>
            <a:r>
              <a:rPr lang="en-US" sz="2000" dirty="0">
                <a:cs typeface="Arial" panose="020B0604020202020204" pitchFamily="34" charset="0"/>
              </a:rPr>
              <a:t>Popular tools: Redsn0w, greenpois0n, limera1n</a:t>
            </a:r>
          </a:p>
          <a:p>
            <a:pPr marL="228600" lvl="1" algn="just">
              <a:lnSpc>
                <a:spcPct val="100000"/>
              </a:lnSpc>
              <a:spcBef>
                <a:spcPts val="1000"/>
              </a:spcBef>
              <a:spcAft>
                <a:spcPts val="600"/>
              </a:spcAft>
              <a:tabLst>
                <a:tab pos="530225" algn="l"/>
              </a:tabLst>
            </a:pPr>
            <a:r>
              <a:rPr lang="en-US" sz="2200" dirty="0">
                <a:cs typeface="Arial" panose="020B0604020202020204" pitchFamily="34" charset="0"/>
              </a:rPr>
              <a:t>Remote</a:t>
            </a:r>
          </a:p>
          <a:p>
            <a:pPr lvl="1" algn="just">
              <a:lnSpc>
                <a:spcPct val="100000"/>
              </a:lnSpc>
              <a:spcAft>
                <a:spcPts val="600"/>
              </a:spcAft>
              <a:buFont typeface="Calibri" panose="020F0502020204030204" pitchFamily="34" charset="0"/>
              <a:buChar char="−"/>
              <a:tabLst>
                <a:tab pos="530225" algn="l"/>
              </a:tabLst>
            </a:pPr>
            <a:r>
              <a:rPr lang="en-US" sz="2000" dirty="0">
                <a:cs typeface="Arial" panose="020B0604020202020204" pitchFamily="34" charset="0"/>
              </a:rPr>
              <a:t>Loads a file onto a device that first exploits and takes control of a </a:t>
            </a:r>
            <a:r>
              <a:rPr lang="en-US" sz="2000" dirty="0" err="1">
                <a:cs typeface="Arial" panose="020B0604020202020204" pitchFamily="34" charset="0"/>
              </a:rPr>
              <a:t>userland</a:t>
            </a:r>
            <a:r>
              <a:rPr lang="en-US" sz="2000" dirty="0">
                <a:cs typeface="Arial" panose="020B0604020202020204" pitchFamily="34" charset="0"/>
              </a:rPr>
              <a:t> process, and then exploits and takes control of the kernel.</a:t>
            </a:r>
          </a:p>
          <a:p>
            <a:pPr lvl="1" algn="just">
              <a:lnSpc>
                <a:spcPct val="100000"/>
              </a:lnSpc>
              <a:spcAft>
                <a:spcPts val="600"/>
              </a:spcAft>
              <a:buFont typeface="Calibri" panose="020F0502020204030204" pitchFamily="34" charset="0"/>
              <a:buChar char="−"/>
              <a:tabLst>
                <a:tab pos="530225" algn="l"/>
              </a:tabLst>
            </a:pPr>
            <a:r>
              <a:rPr lang="en-US" sz="2000" dirty="0">
                <a:cs typeface="Arial" panose="020B0604020202020204" pitchFamily="34" charset="0"/>
              </a:rPr>
              <a:t>Popular tools: </a:t>
            </a:r>
            <a:r>
              <a:rPr lang="en-US" sz="2000" dirty="0" err="1">
                <a:cs typeface="Arial" panose="020B0604020202020204" pitchFamily="34" charset="0"/>
              </a:rPr>
              <a:t>Jailbreakme</a:t>
            </a:r>
            <a:r>
              <a:rPr lang="en-US" sz="2000" dirty="0">
                <a:cs typeface="Arial" panose="020B0604020202020204" pitchFamily="34" charset="0"/>
              </a:rPr>
              <a:t>, corona/absinthe, evasi0n</a:t>
            </a:r>
          </a:p>
        </p:txBody>
      </p:sp>
    </p:spTree>
    <p:extLst>
      <p:ext uri="{BB962C8B-B14F-4D97-AF65-F5344CB8AC3E}">
        <p14:creationId xmlns:p14="http://schemas.microsoft.com/office/powerpoint/2010/main" val="1414586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6" y="1"/>
            <a:ext cx="11696133" cy="1146412"/>
          </a:xfrm>
        </p:spPr>
        <p:txBody>
          <a:bodyPr>
            <a:normAutofit/>
          </a:bodyPr>
          <a:lstStyle/>
          <a:p>
            <a:pPr>
              <a:lnSpc>
                <a:spcPct val="100000"/>
              </a:lnSpc>
            </a:pPr>
            <a:r>
              <a:rPr lang="en-US" sz="3200" dirty="0"/>
              <a:t>POPULAR iOS ATTACKS</a:t>
            </a:r>
          </a:p>
        </p:txBody>
      </p:sp>
      <p:graphicFrame>
        <p:nvGraphicFramePr>
          <p:cNvPr id="6" name="Diagram 5"/>
          <p:cNvGraphicFramePr/>
          <p:nvPr/>
        </p:nvGraphicFramePr>
        <p:xfrm>
          <a:off x="259305" y="1146413"/>
          <a:ext cx="11696133" cy="4667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9619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6" y="1"/>
            <a:ext cx="11696133" cy="1146412"/>
          </a:xfrm>
        </p:spPr>
        <p:txBody>
          <a:bodyPr>
            <a:normAutofit/>
          </a:bodyPr>
          <a:lstStyle/>
          <a:p>
            <a:pPr>
              <a:lnSpc>
                <a:spcPct val="100000"/>
              </a:lnSpc>
            </a:pPr>
            <a:r>
              <a:rPr lang="en-US" sz="3200" dirty="0"/>
              <a:t>POPULAR iOS ATTACKS</a:t>
            </a:r>
          </a:p>
        </p:txBody>
      </p:sp>
      <p:graphicFrame>
        <p:nvGraphicFramePr>
          <p:cNvPr id="6" name="Diagram 5"/>
          <p:cNvGraphicFramePr/>
          <p:nvPr/>
        </p:nvGraphicFramePr>
        <p:xfrm>
          <a:off x="259305" y="1146413"/>
          <a:ext cx="11696133" cy="4667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2599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6" y="1"/>
            <a:ext cx="11696133" cy="1146412"/>
          </a:xfrm>
        </p:spPr>
        <p:txBody>
          <a:bodyPr>
            <a:normAutofit/>
          </a:bodyPr>
          <a:lstStyle/>
          <a:p>
            <a:pPr>
              <a:lnSpc>
                <a:spcPct val="100000"/>
              </a:lnSpc>
            </a:pPr>
            <a:r>
              <a:rPr lang="en-US" sz="3200" dirty="0"/>
              <a:t>MOBILE DANGERS STATISTICS</a:t>
            </a:r>
          </a:p>
        </p:txBody>
      </p:sp>
      <p:pic>
        <p:nvPicPr>
          <p:cNvPr id="4" name="Picture 3"/>
          <p:cNvPicPr>
            <a:picLocks noChangeAspect="1"/>
          </p:cNvPicPr>
          <p:nvPr/>
        </p:nvPicPr>
        <p:blipFill rotWithShape="1">
          <a:blip r:embed="rId2"/>
          <a:srcRect t="724"/>
          <a:stretch/>
        </p:blipFill>
        <p:spPr>
          <a:xfrm>
            <a:off x="0" y="904772"/>
            <a:ext cx="6085348" cy="2521910"/>
          </a:xfrm>
          <a:prstGeom prst="rect">
            <a:avLst/>
          </a:prstGeom>
        </p:spPr>
      </p:pic>
      <p:pic>
        <p:nvPicPr>
          <p:cNvPr id="5" name="Picture 4"/>
          <p:cNvPicPr>
            <a:picLocks noChangeAspect="1"/>
          </p:cNvPicPr>
          <p:nvPr/>
        </p:nvPicPr>
        <p:blipFill>
          <a:blip r:embed="rId3"/>
          <a:stretch>
            <a:fillRect/>
          </a:stretch>
        </p:blipFill>
        <p:spPr>
          <a:xfrm>
            <a:off x="6085348" y="880283"/>
            <a:ext cx="6106652" cy="2570888"/>
          </a:xfrm>
          <a:prstGeom prst="rect">
            <a:avLst/>
          </a:prstGeom>
        </p:spPr>
      </p:pic>
      <p:pic>
        <p:nvPicPr>
          <p:cNvPr id="7" name="Picture 6"/>
          <p:cNvPicPr>
            <a:picLocks noChangeAspect="1"/>
          </p:cNvPicPr>
          <p:nvPr/>
        </p:nvPicPr>
        <p:blipFill>
          <a:blip r:embed="rId4"/>
          <a:stretch>
            <a:fillRect/>
          </a:stretch>
        </p:blipFill>
        <p:spPr>
          <a:xfrm>
            <a:off x="0" y="3426681"/>
            <a:ext cx="6085348" cy="2526591"/>
          </a:xfrm>
          <a:prstGeom prst="rect">
            <a:avLst/>
          </a:prstGeom>
        </p:spPr>
      </p:pic>
      <p:pic>
        <p:nvPicPr>
          <p:cNvPr id="8" name="Picture 7"/>
          <p:cNvPicPr>
            <a:picLocks noChangeAspect="1"/>
          </p:cNvPicPr>
          <p:nvPr/>
        </p:nvPicPr>
        <p:blipFill rotWithShape="1">
          <a:blip r:embed="rId5"/>
          <a:srcRect t="601" b="1137"/>
          <a:stretch/>
        </p:blipFill>
        <p:spPr>
          <a:xfrm>
            <a:off x="6085348" y="3438050"/>
            <a:ext cx="6106652" cy="2503854"/>
          </a:xfrm>
          <a:prstGeom prst="rect">
            <a:avLst/>
          </a:prstGeom>
        </p:spPr>
      </p:pic>
    </p:spTree>
    <p:extLst>
      <p:ext uri="{BB962C8B-B14F-4D97-AF65-F5344CB8AC3E}">
        <p14:creationId xmlns:p14="http://schemas.microsoft.com/office/powerpoint/2010/main" val="3724901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6" y="1"/>
            <a:ext cx="11696133" cy="1146412"/>
          </a:xfrm>
        </p:spPr>
        <p:txBody>
          <a:bodyPr>
            <a:normAutofit/>
          </a:bodyPr>
          <a:lstStyle/>
          <a:p>
            <a:pPr>
              <a:lnSpc>
                <a:spcPct val="100000"/>
              </a:lnSpc>
            </a:pPr>
            <a:r>
              <a:rPr lang="en-US" sz="3200" dirty="0"/>
              <a:t>THE ANDRIOD OS</a:t>
            </a:r>
          </a:p>
        </p:txBody>
      </p:sp>
      <p:pic>
        <p:nvPicPr>
          <p:cNvPr id="6" name="Picture 5"/>
          <p:cNvPicPr>
            <a:picLocks noChangeAspect="1"/>
          </p:cNvPicPr>
          <p:nvPr/>
        </p:nvPicPr>
        <p:blipFill>
          <a:blip r:embed="rId2"/>
          <a:stretch>
            <a:fillRect/>
          </a:stretch>
        </p:blipFill>
        <p:spPr>
          <a:xfrm>
            <a:off x="3287920" y="846090"/>
            <a:ext cx="5616161" cy="5283077"/>
          </a:xfrm>
          <a:prstGeom prst="rect">
            <a:avLst/>
          </a:prstGeom>
        </p:spPr>
      </p:pic>
      <p:sp>
        <p:nvSpPr>
          <p:cNvPr id="7" name="Rectangle 6"/>
          <p:cNvSpPr/>
          <p:nvPr/>
        </p:nvSpPr>
        <p:spPr>
          <a:xfrm>
            <a:off x="2020366" y="6129167"/>
            <a:ext cx="8151268" cy="276999"/>
          </a:xfrm>
          <a:prstGeom prst="rect">
            <a:avLst/>
          </a:prstGeom>
        </p:spPr>
        <p:txBody>
          <a:bodyPr wrap="square">
            <a:spAutoFit/>
          </a:bodyPr>
          <a:lstStyle/>
          <a:p>
            <a:pPr algn="ctr"/>
            <a:r>
              <a:rPr lang="en-IN" sz="1200" dirty="0"/>
              <a:t>Image Source: [17/08/2018] https://www.techotopia.com/index.php/An_Overview_of_the_Android_Architecture</a:t>
            </a:r>
            <a:endParaRPr lang="en-IN" sz="1200" i="1" dirty="0"/>
          </a:p>
        </p:txBody>
      </p:sp>
    </p:spTree>
    <p:extLst>
      <p:ext uri="{BB962C8B-B14F-4D97-AF65-F5344CB8AC3E}">
        <p14:creationId xmlns:p14="http://schemas.microsoft.com/office/powerpoint/2010/main" val="3133991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6" y="1"/>
            <a:ext cx="11696133" cy="1146412"/>
          </a:xfrm>
        </p:spPr>
        <p:txBody>
          <a:bodyPr>
            <a:normAutofit/>
          </a:bodyPr>
          <a:lstStyle/>
          <a:p>
            <a:pPr>
              <a:lnSpc>
                <a:spcPct val="100000"/>
              </a:lnSpc>
            </a:pPr>
            <a:r>
              <a:rPr lang="en-US" sz="3200" dirty="0"/>
              <a:t>ANDRIOD SECURITY MODEL</a:t>
            </a:r>
          </a:p>
        </p:txBody>
      </p:sp>
      <p:sp>
        <p:nvSpPr>
          <p:cNvPr id="4" name="Content Placeholder 2"/>
          <p:cNvSpPr>
            <a:spLocks noGrp="1"/>
          </p:cNvSpPr>
          <p:nvPr>
            <p:ph idx="1"/>
          </p:nvPr>
        </p:nvSpPr>
        <p:spPr>
          <a:xfrm>
            <a:off x="259306" y="1146413"/>
            <a:ext cx="11696133" cy="4599294"/>
          </a:xfrm>
        </p:spPr>
        <p:txBody>
          <a:bodyPr>
            <a:noAutofit/>
          </a:bodyPr>
          <a:lstStyle/>
          <a:p>
            <a:pPr marL="228600" lvl="1" algn="just">
              <a:lnSpc>
                <a:spcPct val="100000"/>
              </a:lnSpc>
              <a:spcBef>
                <a:spcPts val="1000"/>
              </a:spcBef>
              <a:spcAft>
                <a:spcPts val="600"/>
              </a:spcAft>
              <a:tabLst>
                <a:tab pos="530225" algn="l"/>
              </a:tabLst>
            </a:pPr>
            <a:r>
              <a:rPr lang="en-US" sz="2200" dirty="0">
                <a:cs typeface="Arial" panose="020B0604020202020204" pitchFamily="34" charset="0"/>
              </a:rPr>
              <a:t>The Android security model is permission based.</a:t>
            </a:r>
          </a:p>
          <a:p>
            <a:pPr marL="228600" lvl="1" algn="just">
              <a:lnSpc>
                <a:spcPct val="100000"/>
              </a:lnSpc>
              <a:spcBef>
                <a:spcPts val="1000"/>
              </a:spcBef>
              <a:spcAft>
                <a:spcPts val="600"/>
              </a:spcAft>
              <a:tabLst>
                <a:tab pos="530225" algn="l"/>
              </a:tabLst>
            </a:pPr>
            <a:r>
              <a:rPr lang="en-US" sz="2200" dirty="0">
                <a:cs typeface="Arial" panose="020B0604020202020204" pitchFamily="34" charset="0"/>
              </a:rPr>
              <a:t>Permissions are enforced in two places in the Android architecture: at the kernel level and at the Application Framework level.</a:t>
            </a:r>
          </a:p>
          <a:p>
            <a:pPr marL="0" lvl="1" indent="0" algn="just">
              <a:lnSpc>
                <a:spcPct val="100000"/>
              </a:lnSpc>
              <a:spcBef>
                <a:spcPts val="1000"/>
              </a:spcBef>
              <a:spcAft>
                <a:spcPts val="600"/>
              </a:spcAft>
              <a:buNone/>
              <a:tabLst>
                <a:tab pos="530225" algn="l"/>
              </a:tabLst>
            </a:pPr>
            <a:r>
              <a:rPr lang="en-US" sz="2200" b="1" dirty="0">
                <a:cs typeface="Arial" panose="020B0604020202020204" pitchFamily="34" charset="0"/>
              </a:rPr>
              <a:t>Kernel Level Permissions</a:t>
            </a:r>
          </a:p>
          <a:p>
            <a:pPr marL="228600" lvl="1" algn="just">
              <a:lnSpc>
                <a:spcPct val="100000"/>
              </a:lnSpc>
              <a:spcBef>
                <a:spcPts val="1000"/>
              </a:spcBef>
              <a:spcAft>
                <a:spcPts val="600"/>
              </a:spcAft>
              <a:tabLst>
                <a:tab pos="530225" algn="l"/>
              </a:tabLst>
            </a:pPr>
            <a:r>
              <a:rPr lang="en-US" sz="2200" dirty="0">
                <a:cs typeface="Arial" panose="020B0604020202020204" pitchFamily="34" charset="0"/>
              </a:rPr>
              <a:t>All applications are assigned a unique user ID. This restricts applications to accessing only the resources and functionality that they have explicitly been granted permission to.</a:t>
            </a:r>
          </a:p>
          <a:p>
            <a:pPr marL="0" lvl="1" indent="0" algn="just">
              <a:lnSpc>
                <a:spcPct val="100000"/>
              </a:lnSpc>
              <a:spcBef>
                <a:spcPts val="1000"/>
              </a:spcBef>
              <a:spcAft>
                <a:spcPts val="600"/>
              </a:spcAft>
              <a:buNone/>
              <a:tabLst>
                <a:tab pos="530225" algn="l"/>
              </a:tabLst>
            </a:pPr>
            <a:r>
              <a:rPr lang="en-US" sz="2200" b="1" dirty="0">
                <a:cs typeface="Arial" panose="020B0604020202020204" pitchFamily="34" charset="0"/>
              </a:rPr>
              <a:t>Application Framework Level Permissions</a:t>
            </a:r>
          </a:p>
          <a:p>
            <a:pPr marL="228600" lvl="1" algn="just">
              <a:lnSpc>
                <a:spcPct val="100000"/>
              </a:lnSpc>
              <a:spcBef>
                <a:spcPts val="1000"/>
              </a:spcBef>
              <a:spcAft>
                <a:spcPts val="600"/>
              </a:spcAft>
              <a:tabLst>
                <a:tab pos="530225" algn="l"/>
              </a:tabLst>
            </a:pPr>
            <a:r>
              <a:rPr lang="en-US" sz="2200" dirty="0">
                <a:cs typeface="Arial" panose="020B0604020202020204" pitchFamily="34" charset="0"/>
              </a:rPr>
              <a:t>To access restricted functionality provided by the Application Framework, an Android application must declare a permission for that component in its manifest file (AndroidManifest.xml), which provides the user to choose what permissions to grant to the application at install-time.</a:t>
            </a:r>
          </a:p>
        </p:txBody>
      </p:sp>
    </p:spTree>
    <p:extLst>
      <p:ext uri="{BB962C8B-B14F-4D97-AF65-F5344CB8AC3E}">
        <p14:creationId xmlns:p14="http://schemas.microsoft.com/office/powerpoint/2010/main" val="549744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6" y="1"/>
            <a:ext cx="11696133" cy="1146412"/>
          </a:xfrm>
        </p:spPr>
        <p:txBody>
          <a:bodyPr>
            <a:normAutofit/>
          </a:bodyPr>
          <a:lstStyle/>
          <a:p>
            <a:pPr>
              <a:lnSpc>
                <a:spcPct val="100000"/>
              </a:lnSpc>
            </a:pPr>
            <a:r>
              <a:rPr lang="en-US" sz="3200" dirty="0"/>
              <a:t>ANDRIOD SECURITY MODEL</a:t>
            </a:r>
          </a:p>
        </p:txBody>
      </p:sp>
      <p:graphicFrame>
        <p:nvGraphicFramePr>
          <p:cNvPr id="5" name="Diagram 4"/>
          <p:cNvGraphicFramePr/>
          <p:nvPr/>
        </p:nvGraphicFramePr>
        <p:xfrm>
          <a:off x="259307" y="1637731"/>
          <a:ext cx="10904562" cy="42990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a:spLocks noGrp="1"/>
          </p:cNvSpPr>
          <p:nvPr>
            <p:ph idx="1"/>
          </p:nvPr>
        </p:nvSpPr>
        <p:spPr>
          <a:xfrm>
            <a:off x="259306" y="1146413"/>
            <a:ext cx="11696133" cy="4599294"/>
          </a:xfrm>
        </p:spPr>
        <p:txBody>
          <a:bodyPr>
            <a:noAutofit/>
          </a:bodyPr>
          <a:lstStyle/>
          <a:p>
            <a:pPr marL="0" lvl="1" indent="0" algn="just">
              <a:lnSpc>
                <a:spcPct val="100000"/>
              </a:lnSpc>
              <a:spcBef>
                <a:spcPts val="1000"/>
              </a:spcBef>
              <a:spcAft>
                <a:spcPts val="600"/>
              </a:spcAft>
              <a:buNone/>
              <a:tabLst>
                <a:tab pos="530225" algn="l"/>
              </a:tabLst>
            </a:pPr>
            <a:r>
              <a:rPr lang="en-US" sz="2200" b="1" dirty="0">
                <a:cs typeface="Arial" panose="020B0604020202020204" pitchFamily="34" charset="0"/>
              </a:rPr>
              <a:t>Categories of Application Framework Permissions</a:t>
            </a:r>
          </a:p>
        </p:txBody>
      </p:sp>
    </p:spTree>
    <p:extLst>
      <p:ext uri="{BB962C8B-B14F-4D97-AF65-F5344CB8AC3E}">
        <p14:creationId xmlns:p14="http://schemas.microsoft.com/office/powerpoint/2010/main" val="563706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6" y="1"/>
            <a:ext cx="11696133" cy="1146412"/>
          </a:xfrm>
        </p:spPr>
        <p:txBody>
          <a:bodyPr>
            <a:normAutofit/>
          </a:bodyPr>
          <a:lstStyle/>
          <a:p>
            <a:pPr>
              <a:lnSpc>
                <a:spcPct val="100000"/>
              </a:lnSpc>
            </a:pPr>
            <a:r>
              <a:rPr lang="en-US" sz="3200" dirty="0"/>
              <a:t>ANDRIOD APPLICATION COMPONENTS</a:t>
            </a:r>
          </a:p>
        </p:txBody>
      </p:sp>
      <p:sp>
        <p:nvSpPr>
          <p:cNvPr id="7" name="Content Placeholder 2"/>
          <p:cNvSpPr>
            <a:spLocks noGrp="1"/>
          </p:cNvSpPr>
          <p:nvPr>
            <p:ph idx="1"/>
          </p:nvPr>
        </p:nvSpPr>
        <p:spPr>
          <a:xfrm>
            <a:off x="259306" y="1146413"/>
            <a:ext cx="11696133" cy="4599294"/>
          </a:xfrm>
        </p:spPr>
        <p:txBody>
          <a:bodyPr>
            <a:noAutofit/>
          </a:bodyPr>
          <a:lstStyle/>
          <a:p>
            <a:pPr marL="228600" lvl="1" algn="just">
              <a:lnSpc>
                <a:spcPct val="100000"/>
              </a:lnSpc>
              <a:spcBef>
                <a:spcPts val="1000"/>
              </a:spcBef>
              <a:spcAft>
                <a:spcPts val="600"/>
              </a:spcAft>
              <a:tabLst>
                <a:tab pos="530225" algn="l"/>
              </a:tabLst>
            </a:pPr>
            <a:r>
              <a:rPr lang="en-US" sz="2200" dirty="0">
                <a:cs typeface="Arial" panose="020B0604020202020204" pitchFamily="34" charset="0"/>
              </a:rPr>
              <a:t>Each component of the Android application represents a different entry point into the application, in which the system or another application on the same mobile device can enter.</a:t>
            </a:r>
          </a:p>
          <a:p>
            <a:pPr marL="228600" lvl="1" algn="just">
              <a:lnSpc>
                <a:spcPct val="100000"/>
              </a:lnSpc>
              <a:spcBef>
                <a:spcPts val="1000"/>
              </a:spcBef>
              <a:spcAft>
                <a:spcPts val="600"/>
              </a:spcAft>
              <a:tabLst>
                <a:tab pos="530225" algn="l"/>
              </a:tabLst>
            </a:pPr>
            <a:r>
              <a:rPr lang="en-US" sz="2200" dirty="0">
                <a:cs typeface="Arial" panose="020B0604020202020204" pitchFamily="34" charset="0"/>
              </a:rPr>
              <a:t>Applications primarily use intents, which are asynchronous messages, to perform inter-process, or inter-component, communication.</a:t>
            </a:r>
          </a:p>
        </p:txBody>
      </p:sp>
      <p:graphicFrame>
        <p:nvGraphicFramePr>
          <p:cNvPr id="4" name="Diagram 3"/>
          <p:cNvGraphicFramePr/>
          <p:nvPr/>
        </p:nvGraphicFramePr>
        <p:xfrm>
          <a:off x="259307" y="2879679"/>
          <a:ext cx="11696132" cy="29206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6348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6" y="1"/>
            <a:ext cx="11696133" cy="1146412"/>
          </a:xfrm>
        </p:spPr>
        <p:txBody>
          <a:bodyPr>
            <a:normAutofit/>
          </a:bodyPr>
          <a:lstStyle/>
          <a:p>
            <a:pPr>
              <a:lnSpc>
                <a:spcPct val="100000"/>
              </a:lnSpc>
            </a:pPr>
            <a:r>
              <a:rPr lang="en-US" sz="3200" dirty="0"/>
              <a:t>DATA STORAGE</a:t>
            </a:r>
          </a:p>
        </p:txBody>
      </p:sp>
      <p:sp>
        <p:nvSpPr>
          <p:cNvPr id="7" name="Content Placeholder 2"/>
          <p:cNvSpPr>
            <a:spLocks noGrp="1"/>
          </p:cNvSpPr>
          <p:nvPr>
            <p:ph idx="1"/>
          </p:nvPr>
        </p:nvSpPr>
        <p:spPr>
          <a:xfrm>
            <a:off x="259306" y="1146413"/>
            <a:ext cx="11696133" cy="4599294"/>
          </a:xfrm>
        </p:spPr>
        <p:txBody>
          <a:bodyPr>
            <a:noAutofit/>
          </a:bodyPr>
          <a:lstStyle/>
          <a:p>
            <a:pPr marL="228600" lvl="1" algn="just">
              <a:lnSpc>
                <a:spcPct val="100000"/>
              </a:lnSpc>
              <a:spcBef>
                <a:spcPts val="1000"/>
              </a:spcBef>
              <a:spcAft>
                <a:spcPts val="600"/>
              </a:spcAft>
              <a:tabLst>
                <a:tab pos="530225" algn="l"/>
              </a:tabLst>
            </a:pPr>
            <a:r>
              <a:rPr lang="en-US" sz="2200" dirty="0">
                <a:cs typeface="Arial" panose="020B0604020202020204" pitchFamily="34" charset="0"/>
              </a:rPr>
              <a:t>Android applications can either utilize internal storage by storing data in nonvolatile memory (NAND flash) or utilize external storage by storing data on a Secure Digital (SD) card.</a:t>
            </a:r>
          </a:p>
          <a:p>
            <a:pPr marL="228600" lvl="1" algn="just">
              <a:lnSpc>
                <a:spcPct val="100000"/>
              </a:lnSpc>
              <a:spcBef>
                <a:spcPts val="1000"/>
              </a:spcBef>
              <a:spcAft>
                <a:spcPts val="600"/>
              </a:spcAft>
              <a:tabLst>
                <a:tab pos="530225" algn="l"/>
              </a:tabLst>
            </a:pPr>
            <a:r>
              <a:rPr lang="en-US" sz="2200" dirty="0">
                <a:cs typeface="Arial" panose="020B0604020202020204" pitchFamily="34" charset="0"/>
              </a:rPr>
              <a:t>Files stored in external storage are publicly available to all to applications, and files stored in internal storage are, by default, private to a specific application unless an application choses to do otherwise by changing the default Linux file permissions.</a:t>
            </a:r>
          </a:p>
          <a:p>
            <a:pPr marL="228600" lvl="1" algn="just">
              <a:lnSpc>
                <a:spcPct val="100000"/>
              </a:lnSpc>
              <a:spcBef>
                <a:spcPts val="1000"/>
              </a:spcBef>
              <a:spcAft>
                <a:spcPts val="600"/>
              </a:spcAft>
              <a:tabLst>
                <a:tab pos="530225" algn="l"/>
              </a:tabLst>
            </a:pPr>
            <a:r>
              <a:rPr lang="en-US" sz="2200" dirty="0">
                <a:cs typeface="Arial" panose="020B0604020202020204" pitchFamily="34" charset="0"/>
              </a:rPr>
              <a:t>Poor cryptographic methods to encrypt stored data may lead to information leakage, irrespective of whether it is stored in either internal or external storage.</a:t>
            </a:r>
          </a:p>
          <a:p>
            <a:pPr marL="228600" lvl="1" algn="just">
              <a:lnSpc>
                <a:spcPct val="100000"/>
              </a:lnSpc>
              <a:spcBef>
                <a:spcPts val="1000"/>
              </a:spcBef>
              <a:spcAft>
                <a:spcPts val="600"/>
              </a:spcAft>
              <a:tabLst>
                <a:tab pos="530225" algn="l"/>
              </a:tabLst>
            </a:pPr>
            <a:r>
              <a:rPr lang="en-US" sz="2200" dirty="0">
                <a:cs typeface="Arial" panose="020B0604020202020204" pitchFamily="34" charset="0"/>
              </a:rPr>
              <a:t>Android applications are free to create any type of file, but the Android API comes with support for SQLite databases and shared preference files stored in an XML-based format.</a:t>
            </a:r>
          </a:p>
          <a:p>
            <a:pPr marL="228600" lvl="1" algn="just">
              <a:lnSpc>
                <a:spcPct val="100000"/>
              </a:lnSpc>
              <a:spcBef>
                <a:spcPts val="1000"/>
              </a:spcBef>
              <a:spcAft>
                <a:spcPts val="600"/>
              </a:spcAft>
              <a:tabLst>
                <a:tab pos="530225" algn="l"/>
              </a:tabLst>
            </a:pPr>
            <a:r>
              <a:rPr lang="en-US" sz="2200" dirty="0">
                <a:cs typeface="Arial" panose="020B0604020202020204" pitchFamily="34" charset="0"/>
              </a:rPr>
              <a:t>The use of client-side relational databases obviously introduces the possibility of SQL injection attacks against Android applications via either intents or other input, such as network traffic.</a:t>
            </a:r>
          </a:p>
        </p:txBody>
      </p:sp>
    </p:spTree>
    <p:extLst>
      <p:ext uri="{BB962C8B-B14F-4D97-AF65-F5344CB8AC3E}">
        <p14:creationId xmlns:p14="http://schemas.microsoft.com/office/powerpoint/2010/main" val="2784554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6" y="1"/>
            <a:ext cx="11696133" cy="1146412"/>
          </a:xfrm>
        </p:spPr>
        <p:txBody>
          <a:bodyPr>
            <a:normAutofit/>
          </a:bodyPr>
          <a:lstStyle/>
          <a:p>
            <a:pPr>
              <a:lnSpc>
                <a:spcPct val="100000"/>
              </a:lnSpc>
            </a:pPr>
            <a:r>
              <a:rPr lang="en-US" sz="3200" dirty="0"/>
              <a:t>ROOTING</a:t>
            </a:r>
          </a:p>
        </p:txBody>
      </p:sp>
      <p:sp>
        <p:nvSpPr>
          <p:cNvPr id="7" name="Content Placeholder 2"/>
          <p:cNvSpPr>
            <a:spLocks noGrp="1"/>
          </p:cNvSpPr>
          <p:nvPr>
            <p:ph idx="1"/>
          </p:nvPr>
        </p:nvSpPr>
        <p:spPr>
          <a:xfrm>
            <a:off x="259306" y="1146413"/>
            <a:ext cx="11696133" cy="4599294"/>
          </a:xfrm>
        </p:spPr>
        <p:txBody>
          <a:bodyPr>
            <a:noAutofit/>
          </a:bodyPr>
          <a:lstStyle/>
          <a:p>
            <a:pPr marL="228600" lvl="1" algn="just">
              <a:lnSpc>
                <a:spcPct val="100000"/>
              </a:lnSpc>
              <a:spcBef>
                <a:spcPts val="1000"/>
              </a:spcBef>
              <a:spcAft>
                <a:spcPts val="600"/>
              </a:spcAft>
              <a:tabLst>
                <a:tab pos="530225" algn="l"/>
              </a:tabLst>
            </a:pPr>
            <a:r>
              <a:rPr lang="en-US" sz="2200" dirty="0">
                <a:cs typeface="Arial" panose="020B0604020202020204" pitchFamily="34" charset="0"/>
              </a:rPr>
              <a:t>If an application can run under the root user, however, the Android security model breaks down.</a:t>
            </a:r>
          </a:p>
          <a:p>
            <a:pPr marL="228600" lvl="1" algn="just">
              <a:lnSpc>
                <a:spcPct val="100000"/>
              </a:lnSpc>
              <a:spcBef>
                <a:spcPts val="1000"/>
              </a:spcBef>
              <a:spcAft>
                <a:spcPts val="600"/>
              </a:spcAft>
              <a:tabLst>
                <a:tab pos="530225" algn="l"/>
              </a:tabLst>
            </a:pPr>
            <a:r>
              <a:rPr lang="en-US" sz="2200" dirty="0">
                <a:cs typeface="Arial" panose="020B0604020202020204" pitchFamily="34" charset="0"/>
              </a:rPr>
              <a:t>An application running under the root user can directly access device resources, bypassing the permission checks normally required—and potentially giving the application full control over the device and the other applications installed on it.</a:t>
            </a:r>
          </a:p>
          <a:p>
            <a:pPr marL="228600" lvl="1" algn="just">
              <a:lnSpc>
                <a:spcPct val="100000"/>
              </a:lnSpc>
              <a:spcBef>
                <a:spcPts val="1000"/>
              </a:spcBef>
              <a:spcAft>
                <a:spcPts val="600"/>
              </a:spcAft>
              <a:tabLst>
                <a:tab pos="530225" algn="l"/>
              </a:tabLst>
            </a:pPr>
            <a:r>
              <a:rPr lang="en-US" sz="2200" dirty="0">
                <a:cs typeface="Arial" panose="020B0604020202020204" pitchFamily="34" charset="0"/>
              </a:rPr>
              <a:t>Although the Android community tends to view “rooting” as a way for users to gain more control over their device (to install additional software or even custom ROMs), a malicious application can use these same techniques to gain control of a device.</a:t>
            </a:r>
          </a:p>
        </p:txBody>
      </p:sp>
    </p:spTree>
    <p:extLst>
      <p:ext uri="{BB962C8B-B14F-4D97-AF65-F5344CB8AC3E}">
        <p14:creationId xmlns:p14="http://schemas.microsoft.com/office/powerpoint/2010/main" val="2398034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6" y="1"/>
            <a:ext cx="11696133" cy="1146412"/>
          </a:xfrm>
        </p:spPr>
        <p:txBody>
          <a:bodyPr>
            <a:normAutofit/>
          </a:bodyPr>
          <a:lstStyle/>
          <a:p>
            <a:pPr>
              <a:lnSpc>
                <a:spcPct val="100000"/>
              </a:lnSpc>
            </a:pPr>
            <a:r>
              <a:rPr lang="en-US" sz="3200" dirty="0"/>
              <a:t>COMMON ANDROID ATTACKS</a:t>
            </a:r>
          </a:p>
        </p:txBody>
      </p:sp>
      <p:graphicFrame>
        <p:nvGraphicFramePr>
          <p:cNvPr id="4" name="Diagram 3"/>
          <p:cNvGraphicFramePr/>
          <p:nvPr/>
        </p:nvGraphicFramePr>
        <p:xfrm>
          <a:off x="259306" y="1337480"/>
          <a:ext cx="11696132" cy="41352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4639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6" y="1"/>
            <a:ext cx="11696133" cy="1146412"/>
          </a:xfrm>
        </p:spPr>
        <p:txBody>
          <a:bodyPr>
            <a:normAutofit/>
          </a:bodyPr>
          <a:lstStyle/>
          <a:p>
            <a:pPr>
              <a:lnSpc>
                <a:spcPct val="100000"/>
              </a:lnSpc>
            </a:pPr>
            <a:r>
              <a:rPr lang="en-US" sz="3200" dirty="0"/>
              <a:t>OWASP MOBILE TOP 10</a:t>
            </a:r>
          </a:p>
        </p:txBody>
      </p:sp>
      <p:sp>
        <p:nvSpPr>
          <p:cNvPr id="4" name="Content Placeholder 2"/>
          <p:cNvSpPr>
            <a:spLocks noGrp="1"/>
          </p:cNvSpPr>
          <p:nvPr>
            <p:ph idx="1"/>
          </p:nvPr>
        </p:nvSpPr>
        <p:spPr>
          <a:xfrm>
            <a:off x="259306" y="1146413"/>
            <a:ext cx="11696133" cy="4599294"/>
          </a:xfrm>
        </p:spPr>
        <p:txBody>
          <a:bodyPr>
            <a:noAutofit/>
          </a:bodyPr>
          <a:lstStyle/>
          <a:p>
            <a:pPr marL="0" lvl="1" indent="0" algn="just">
              <a:lnSpc>
                <a:spcPct val="100000"/>
              </a:lnSpc>
              <a:spcBef>
                <a:spcPts val="1000"/>
              </a:spcBef>
              <a:spcAft>
                <a:spcPts val="600"/>
              </a:spcAft>
              <a:buNone/>
              <a:tabLst>
                <a:tab pos="450850" algn="l"/>
              </a:tabLst>
            </a:pPr>
            <a:r>
              <a:rPr lang="en-US" sz="2200" dirty="0">
                <a:cs typeface="Arial" panose="020B0604020202020204" pitchFamily="34" charset="0"/>
              </a:rPr>
              <a:t>1.	Improper Platform Usage</a:t>
            </a:r>
          </a:p>
          <a:p>
            <a:pPr lvl="1" algn="just">
              <a:lnSpc>
                <a:spcPct val="100000"/>
              </a:lnSpc>
              <a:spcAft>
                <a:spcPts val="600"/>
              </a:spcAft>
              <a:buFont typeface="Calibri" panose="020F0502020204030204" pitchFamily="34" charset="0"/>
              <a:buChar char="−"/>
              <a:tabLst>
                <a:tab pos="450850" algn="l"/>
              </a:tabLst>
            </a:pPr>
            <a:r>
              <a:rPr lang="en-US" sz="2000" dirty="0">
                <a:cs typeface="Arial" panose="020B0604020202020204" pitchFamily="34" charset="0"/>
              </a:rPr>
              <a:t>This category covers misuse of a platform feature or failure to use platform security controls.</a:t>
            </a:r>
          </a:p>
          <a:p>
            <a:pPr lvl="1" algn="just">
              <a:lnSpc>
                <a:spcPct val="100000"/>
              </a:lnSpc>
              <a:spcAft>
                <a:spcPts val="600"/>
              </a:spcAft>
              <a:buFont typeface="Calibri" panose="020F0502020204030204" pitchFamily="34" charset="0"/>
              <a:buChar char="−"/>
              <a:tabLst>
                <a:tab pos="450850" algn="l"/>
              </a:tabLst>
            </a:pPr>
            <a:r>
              <a:rPr lang="en-US" sz="2000" dirty="0">
                <a:cs typeface="Arial" panose="020B0604020202020204" pitchFamily="34" charset="0"/>
              </a:rPr>
              <a:t>It might include Android intents, platform permissions, misuse of </a:t>
            </a:r>
            <a:r>
              <a:rPr lang="en-US" sz="2000" dirty="0" err="1">
                <a:cs typeface="Arial" panose="020B0604020202020204" pitchFamily="34" charset="0"/>
              </a:rPr>
              <a:t>TouchID</a:t>
            </a:r>
            <a:r>
              <a:rPr lang="en-US" sz="2000" dirty="0">
                <a:cs typeface="Arial" panose="020B0604020202020204" pitchFamily="34" charset="0"/>
              </a:rPr>
              <a:t>, the Keychain, or some other security control that is part of the mobile operating system.</a:t>
            </a:r>
          </a:p>
          <a:p>
            <a:pPr marL="0" lvl="1" indent="0" algn="just">
              <a:lnSpc>
                <a:spcPct val="100000"/>
              </a:lnSpc>
              <a:spcBef>
                <a:spcPts val="1000"/>
              </a:spcBef>
              <a:spcAft>
                <a:spcPts val="600"/>
              </a:spcAft>
              <a:buNone/>
              <a:tabLst>
                <a:tab pos="450850" algn="l"/>
              </a:tabLst>
            </a:pPr>
            <a:r>
              <a:rPr lang="en-US" sz="2200" dirty="0">
                <a:cs typeface="Arial" panose="020B0604020202020204" pitchFamily="34" charset="0"/>
              </a:rPr>
              <a:t>2.	Insecure Data Storage</a:t>
            </a:r>
          </a:p>
          <a:p>
            <a:pPr lvl="1" algn="just">
              <a:lnSpc>
                <a:spcPct val="100000"/>
              </a:lnSpc>
              <a:spcAft>
                <a:spcPts val="600"/>
              </a:spcAft>
              <a:buFont typeface="Calibri" panose="020F0502020204030204" pitchFamily="34" charset="0"/>
              <a:buChar char="−"/>
              <a:tabLst>
                <a:tab pos="450850" algn="l"/>
              </a:tabLst>
            </a:pPr>
            <a:r>
              <a:rPr lang="en-US" sz="2000" dirty="0">
                <a:cs typeface="Arial" panose="020B0604020202020204" pitchFamily="34" charset="0"/>
              </a:rPr>
              <a:t>This covers insecure data storage and unintended data leakage.</a:t>
            </a:r>
          </a:p>
          <a:p>
            <a:pPr marL="0" lvl="1" indent="0" algn="just">
              <a:lnSpc>
                <a:spcPct val="100000"/>
              </a:lnSpc>
              <a:spcBef>
                <a:spcPts val="1000"/>
              </a:spcBef>
              <a:spcAft>
                <a:spcPts val="600"/>
              </a:spcAft>
              <a:buNone/>
              <a:tabLst>
                <a:tab pos="450850" algn="l"/>
              </a:tabLst>
            </a:pPr>
            <a:r>
              <a:rPr lang="en-US" sz="2200" dirty="0">
                <a:cs typeface="Arial" panose="020B0604020202020204" pitchFamily="34" charset="0"/>
              </a:rPr>
              <a:t>3.	Insecure Communication</a:t>
            </a:r>
          </a:p>
          <a:p>
            <a:pPr lvl="1" algn="just">
              <a:lnSpc>
                <a:spcPct val="100000"/>
              </a:lnSpc>
              <a:spcAft>
                <a:spcPts val="600"/>
              </a:spcAft>
              <a:buFont typeface="Calibri" panose="020F0502020204030204" pitchFamily="34" charset="0"/>
              <a:buChar char="−"/>
              <a:tabLst>
                <a:tab pos="450850" algn="l"/>
              </a:tabLst>
            </a:pPr>
            <a:r>
              <a:rPr lang="en-US" sz="2000" dirty="0">
                <a:cs typeface="Arial" panose="020B0604020202020204" pitchFamily="34" charset="0"/>
              </a:rPr>
              <a:t>This covers poor handshaking, incorrect SSL versions, weak negotiation, </a:t>
            </a:r>
            <a:r>
              <a:rPr lang="en-US" sz="2000" dirty="0" err="1">
                <a:cs typeface="Arial" panose="020B0604020202020204" pitchFamily="34" charset="0"/>
              </a:rPr>
              <a:t>cleartext</a:t>
            </a:r>
            <a:r>
              <a:rPr lang="en-US" sz="2000" dirty="0">
                <a:cs typeface="Arial" panose="020B0604020202020204" pitchFamily="34" charset="0"/>
              </a:rPr>
              <a:t> communication of sensitive assets, etc.</a:t>
            </a:r>
          </a:p>
          <a:p>
            <a:pPr marL="457200" lvl="1" indent="0" algn="just">
              <a:lnSpc>
                <a:spcPct val="100000"/>
              </a:lnSpc>
              <a:spcAft>
                <a:spcPts val="600"/>
              </a:spcAft>
              <a:buNone/>
              <a:tabLst>
                <a:tab pos="450850" algn="l"/>
              </a:tabLst>
            </a:pPr>
            <a:endParaRPr lang="en-US" sz="2000" dirty="0">
              <a:cs typeface="Arial" panose="020B0604020202020204" pitchFamily="34" charset="0"/>
            </a:endParaRPr>
          </a:p>
        </p:txBody>
      </p:sp>
    </p:spTree>
    <p:extLst>
      <p:ext uri="{BB962C8B-B14F-4D97-AF65-F5344CB8AC3E}">
        <p14:creationId xmlns:p14="http://schemas.microsoft.com/office/powerpoint/2010/main" val="30954771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6" y="1"/>
            <a:ext cx="11696133" cy="1146412"/>
          </a:xfrm>
        </p:spPr>
        <p:txBody>
          <a:bodyPr>
            <a:normAutofit/>
          </a:bodyPr>
          <a:lstStyle/>
          <a:p>
            <a:pPr>
              <a:lnSpc>
                <a:spcPct val="100000"/>
              </a:lnSpc>
            </a:pPr>
            <a:r>
              <a:rPr lang="en-US" sz="3200" dirty="0"/>
              <a:t>OWASP MOBILE TOP 10</a:t>
            </a:r>
          </a:p>
        </p:txBody>
      </p:sp>
      <p:sp>
        <p:nvSpPr>
          <p:cNvPr id="4" name="Content Placeholder 2"/>
          <p:cNvSpPr>
            <a:spLocks noGrp="1"/>
          </p:cNvSpPr>
          <p:nvPr>
            <p:ph idx="1"/>
          </p:nvPr>
        </p:nvSpPr>
        <p:spPr>
          <a:xfrm>
            <a:off x="259306" y="1146413"/>
            <a:ext cx="11696133" cy="4599294"/>
          </a:xfrm>
        </p:spPr>
        <p:txBody>
          <a:bodyPr>
            <a:noAutofit/>
          </a:bodyPr>
          <a:lstStyle/>
          <a:p>
            <a:pPr marL="0" lvl="1" indent="0" algn="just">
              <a:lnSpc>
                <a:spcPct val="100000"/>
              </a:lnSpc>
              <a:spcBef>
                <a:spcPts val="1000"/>
              </a:spcBef>
              <a:spcAft>
                <a:spcPts val="600"/>
              </a:spcAft>
              <a:buNone/>
              <a:tabLst>
                <a:tab pos="450850" algn="l"/>
              </a:tabLst>
            </a:pPr>
            <a:r>
              <a:rPr lang="en-US" sz="2200" dirty="0">
                <a:cs typeface="Arial" panose="020B0604020202020204" pitchFamily="34" charset="0"/>
              </a:rPr>
              <a:t>4.	Insecure Authentication</a:t>
            </a:r>
          </a:p>
          <a:p>
            <a:pPr lvl="1" algn="just">
              <a:lnSpc>
                <a:spcPct val="100000"/>
              </a:lnSpc>
              <a:spcAft>
                <a:spcPts val="600"/>
              </a:spcAft>
              <a:buFont typeface="Calibri" panose="020F0502020204030204" pitchFamily="34" charset="0"/>
              <a:buChar char="−"/>
              <a:tabLst>
                <a:tab pos="450850" algn="l"/>
              </a:tabLst>
            </a:pPr>
            <a:r>
              <a:rPr lang="en-US" sz="2000" dirty="0">
                <a:cs typeface="Arial" panose="020B0604020202020204" pitchFamily="34" charset="0"/>
              </a:rPr>
              <a:t>This category captures notions of authenticating the end user or bad session management, which can include:</a:t>
            </a:r>
          </a:p>
          <a:p>
            <a:pPr marL="1257300" lvl="2" indent="-342900" algn="just">
              <a:lnSpc>
                <a:spcPct val="100000"/>
              </a:lnSpc>
              <a:spcAft>
                <a:spcPts val="600"/>
              </a:spcAft>
              <a:buFont typeface="+mj-lt"/>
              <a:buAutoNum type="arabicPeriod"/>
              <a:tabLst>
                <a:tab pos="450850" algn="l"/>
              </a:tabLst>
            </a:pPr>
            <a:r>
              <a:rPr lang="en-US" dirty="0">
                <a:cs typeface="Arial" panose="020B0604020202020204" pitchFamily="34" charset="0"/>
              </a:rPr>
              <a:t>Failing to identify the user at all when that should be required</a:t>
            </a:r>
          </a:p>
          <a:p>
            <a:pPr marL="1257300" lvl="2" indent="-342900" algn="just">
              <a:lnSpc>
                <a:spcPct val="100000"/>
              </a:lnSpc>
              <a:spcAft>
                <a:spcPts val="600"/>
              </a:spcAft>
              <a:buFont typeface="+mj-lt"/>
              <a:buAutoNum type="arabicPeriod"/>
              <a:tabLst>
                <a:tab pos="450850" algn="l"/>
              </a:tabLst>
            </a:pPr>
            <a:r>
              <a:rPr lang="en-US" dirty="0">
                <a:cs typeface="Arial" panose="020B0604020202020204" pitchFamily="34" charset="0"/>
              </a:rPr>
              <a:t>Failure to maintain the user's identity when it is required</a:t>
            </a:r>
          </a:p>
          <a:p>
            <a:pPr marL="1257300" lvl="2" indent="-342900" algn="just">
              <a:lnSpc>
                <a:spcPct val="100000"/>
              </a:lnSpc>
              <a:spcAft>
                <a:spcPts val="600"/>
              </a:spcAft>
              <a:buFont typeface="+mj-lt"/>
              <a:buAutoNum type="arabicPeriod"/>
              <a:tabLst>
                <a:tab pos="450850" algn="l"/>
              </a:tabLst>
            </a:pPr>
            <a:r>
              <a:rPr lang="en-US" dirty="0">
                <a:cs typeface="Arial" panose="020B0604020202020204" pitchFamily="34" charset="0"/>
              </a:rPr>
              <a:t>Weaknesses in session management</a:t>
            </a:r>
          </a:p>
          <a:p>
            <a:pPr marL="0" lvl="1" indent="0" algn="just">
              <a:lnSpc>
                <a:spcPct val="100000"/>
              </a:lnSpc>
              <a:spcBef>
                <a:spcPts val="1000"/>
              </a:spcBef>
              <a:spcAft>
                <a:spcPts val="600"/>
              </a:spcAft>
              <a:buNone/>
              <a:tabLst>
                <a:tab pos="450850" algn="l"/>
              </a:tabLst>
            </a:pPr>
            <a:r>
              <a:rPr lang="en-US" sz="2200" dirty="0">
                <a:cs typeface="Arial" panose="020B0604020202020204" pitchFamily="34" charset="0"/>
              </a:rPr>
              <a:t>5.	Insufficient Cryptography</a:t>
            </a:r>
          </a:p>
          <a:p>
            <a:pPr lvl="1" algn="just">
              <a:lnSpc>
                <a:spcPct val="100000"/>
              </a:lnSpc>
              <a:spcAft>
                <a:spcPts val="600"/>
              </a:spcAft>
              <a:buFont typeface="Calibri" panose="020F0502020204030204" pitchFamily="34" charset="0"/>
              <a:buChar char="−"/>
              <a:tabLst>
                <a:tab pos="450850" algn="l"/>
              </a:tabLst>
            </a:pPr>
            <a:r>
              <a:rPr lang="en-US" sz="2000" dirty="0">
                <a:cs typeface="Arial" panose="020B0604020202020204" pitchFamily="34" charset="0"/>
              </a:rPr>
              <a:t>The code applies cryptography to a sensitive information asset, which is insufficient in some way.</a:t>
            </a:r>
          </a:p>
          <a:p>
            <a:pPr lvl="1" algn="just">
              <a:lnSpc>
                <a:spcPct val="100000"/>
              </a:lnSpc>
              <a:spcAft>
                <a:spcPts val="600"/>
              </a:spcAft>
              <a:buFont typeface="Calibri" panose="020F0502020204030204" pitchFamily="34" charset="0"/>
              <a:buChar char="−"/>
              <a:tabLst>
                <a:tab pos="450850" algn="l"/>
              </a:tabLst>
            </a:pPr>
            <a:r>
              <a:rPr lang="en-US" sz="2000" dirty="0">
                <a:cs typeface="Arial" panose="020B0604020202020204" pitchFamily="34" charset="0"/>
              </a:rPr>
              <a:t>This category is for issues where cryptography was attempted, but it wasn't done correctly.</a:t>
            </a:r>
          </a:p>
        </p:txBody>
      </p:sp>
    </p:spTree>
    <p:extLst>
      <p:ext uri="{BB962C8B-B14F-4D97-AF65-F5344CB8AC3E}">
        <p14:creationId xmlns:p14="http://schemas.microsoft.com/office/powerpoint/2010/main" val="3347667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6" y="1"/>
            <a:ext cx="11696133" cy="1146412"/>
          </a:xfrm>
        </p:spPr>
        <p:txBody>
          <a:bodyPr>
            <a:normAutofit/>
          </a:bodyPr>
          <a:lstStyle/>
          <a:p>
            <a:pPr>
              <a:lnSpc>
                <a:spcPct val="100000"/>
              </a:lnSpc>
            </a:pPr>
            <a:r>
              <a:rPr lang="en-US" sz="3200" dirty="0"/>
              <a:t>OWASP MOBILE TOP 10</a:t>
            </a:r>
          </a:p>
        </p:txBody>
      </p:sp>
      <p:sp>
        <p:nvSpPr>
          <p:cNvPr id="4" name="Content Placeholder 2"/>
          <p:cNvSpPr>
            <a:spLocks noGrp="1"/>
          </p:cNvSpPr>
          <p:nvPr>
            <p:ph idx="1"/>
          </p:nvPr>
        </p:nvSpPr>
        <p:spPr>
          <a:xfrm>
            <a:off x="259306" y="1146413"/>
            <a:ext cx="11696133" cy="4599294"/>
          </a:xfrm>
        </p:spPr>
        <p:txBody>
          <a:bodyPr>
            <a:noAutofit/>
          </a:bodyPr>
          <a:lstStyle/>
          <a:p>
            <a:pPr marL="0" lvl="1" indent="0" algn="just">
              <a:lnSpc>
                <a:spcPct val="100000"/>
              </a:lnSpc>
              <a:spcBef>
                <a:spcPts val="1000"/>
              </a:spcBef>
              <a:spcAft>
                <a:spcPts val="600"/>
              </a:spcAft>
              <a:buNone/>
              <a:tabLst>
                <a:tab pos="450850" algn="l"/>
              </a:tabLst>
            </a:pPr>
            <a:r>
              <a:rPr lang="en-US" sz="2200" dirty="0">
                <a:cs typeface="Arial" panose="020B0604020202020204" pitchFamily="34" charset="0"/>
              </a:rPr>
              <a:t>6.	Insecure Authorization</a:t>
            </a:r>
          </a:p>
          <a:p>
            <a:pPr lvl="1" algn="just">
              <a:lnSpc>
                <a:spcPct val="100000"/>
              </a:lnSpc>
              <a:spcAft>
                <a:spcPts val="600"/>
              </a:spcAft>
              <a:buFont typeface="Calibri" panose="020F0502020204030204" pitchFamily="34" charset="0"/>
              <a:buChar char="−"/>
              <a:tabLst>
                <a:tab pos="450850" algn="l"/>
              </a:tabLst>
            </a:pPr>
            <a:r>
              <a:rPr lang="en-US" sz="2000" dirty="0">
                <a:cs typeface="Arial" panose="020B0604020202020204" pitchFamily="34" charset="0"/>
              </a:rPr>
              <a:t>This is a category to capture any failures in authorization (e.g., authorization decisions in the client side, forced browsing, etc.)</a:t>
            </a:r>
          </a:p>
          <a:p>
            <a:pPr lvl="1" algn="just">
              <a:lnSpc>
                <a:spcPct val="100000"/>
              </a:lnSpc>
              <a:spcAft>
                <a:spcPts val="600"/>
              </a:spcAft>
              <a:buFont typeface="Calibri" panose="020F0502020204030204" pitchFamily="34" charset="0"/>
              <a:buChar char="−"/>
              <a:tabLst>
                <a:tab pos="450850" algn="l"/>
              </a:tabLst>
            </a:pPr>
            <a:r>
              <a:rPr lang="en-US" sz="2000" dirty="0">
                <a:cs typeface="Arial" panose="020B0604020202020204" pitchFamily="34" charset="0"/>
              </a:rPr>
              <a:t>If the app does not authenticate users at all in a situation where it should (e.g., granting anonymous access to some resource or service when authenticated and authorized access is required), then that is an authentication failure not an authorization failure.</a:t>
            </a:r>
            <a:endParaRPr lang="en-US" dirty="0">
              <a:cs typeface="Arial" panose="020B0604020202020204" pitchFamily="34" charset="0"/>
            </a:endParaRPr>
          </a:p>
          <a:p>
            <a:pPr marL="0" lvl="1" indent="0" algn="just">
              <a:lnSpc>
                <a:spcPct val="100000"/>
              </a:lnSpc>
              <a:spcBef>
                <a:spcPts val="1000"/>
              </a:spcBef>
              <a:spcAft>
                <a:spcPts val="600"/>
              </a:spcAft>
              <a:buNone/>
              <a:tabLst>
                <a:tab pos="450850" algn="l"/>
              </a:tabLst>
            </a:pPr>
            <a:r>
              <a:rPr lang="en-US" sz="2200" dirty="0">
                <a:cs typeface="Arial" panose="020B0604020202020204" pitchFamily="34" charset="0"/>
              </a:rPr>
              <a:t>7.	Client Code Quality</a:t>
            </a:r>
          </a:p>
          <a:p>
            <a:pPr lvl="1" algn="just">
              <a:lnSpc>
                <a:spcPct val="100000"/>
              </a:lnSpc>
              <a:spcAft>
                <a:spcPts val="600"/>
              </a:spcAft>
              <a:buFont typeface="Calibri" panose="020F0502020204030204" pitchFamily="34" charset="0"/>
              <a:buChar char="−"/>
              <a:tabLst>
                <a:tab pos="450850" algn="l"/>
              </a:tabLst>
            </a:pPr>
            <a:r>
              <a:rPr lang="en-US" sz="2000" dirty="0">
                <a:cs typeface="Arial" panose="020B0604020202020204" pitchFamily="34" charset="0"/>
              </a:rPr>
              <a:t>This would be the catch-all for code-level implementation problems in the mobile client. That's distinct from server-side coding mistakes.</a:t>
            </a:r>
          </a:p>
          <a:p>
            <a:pPr lvl="1" algn="just">
              <a:lnSpc>
                <a:spcPct val="100000"/>
              </a:lnSpc>
              <a:spcAft>
                <a:spcPts val="600"/>
              </a:spcAft>
              <a:buFont typeface="Calibri" panose="020F0502020204030204" pitchFamily="34" charset="0"/>
              <a:buChar char="−"/>
              <a:tabLst>
                <a:tab pos="450850" algn="l"/>
              </a:tabLst>
            </a:pPr>
            <a:r>
              <a:rPr lang="en-US" sz="2000" dirty="0">
                <a:cs typeface="Arial" panose="020B0604020202020204" pitchFamily="34" charset="0"/>
              </a:rPr>
              <a:t>This would capture things like buffer overflows, format string vulnerabilities, and various other code-level mistakes where the solution is to rewrite some code that's running on the mobile device.</a:t>
            </a:r>
          </a:p>
        </p:txBody>
      </p:sp>
    </p:spTree>
    <p:extLst>
      <p:ext uri="{BB962C8B-B14F-4D97-AF65-F5344CB8AC3E}">
        <p14:creationId xmlns:p14="http://schemas.microsoft.com/office/powerpoint/2010/main" val="3342478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0" y="3412681"/>
            <a:ext cx="6085348" cy="2529223"/>
          </a:xfrm>
          <a:prstGeom prst="rect">
            <a:avLst/>
          </a:prstGeom>
        </p:spPr>
      </p:pic>
      <p:pic>
        <p:nvPicPr>
          <p:cNvPr id="9" name="Picture 8"/>
          <p:cNvPicPr>
            <a:picLocks noChangeAspect="1"/>
          </p:cNvPicPr>
          <p:nvPr/>
        </p:nvPicPr>
        <p:blipFill rotWithShape="1">
          <a:blip r:embed="rId3"/>
          <a:srcRect t="625" b="801"/>
          <a:stretch/>
        </p:blipFill>
        <p:spPr>
          <a:xfrm>
            <a:off x="6085348" y="905203"/>
            <a:ext cx="6106652" cy="2554695"/>
          </a:xfrm>
          <a:prstGeom prst="rect">
            <a:avLst/>
          </a:prstGeom>
        </p:spPr>
      </p:pic>
      <p:pic>
        <p:nvPicPr>
          <p:cNvPr id="3" name="Picture 2"/>
          <p:cNvPicPr>
            <a:picLocks noChangeAspect="1"/>
          </p:cNvPicPr>
          <p:nvPr/>
        </p:nvPicPr>
        <p:blipFill>
          <a:blip r:embed="rId4"/>
          <a:stretch>
            <a:fillRect/>
          </a:stretch>
        </p:blipFill>
        <p:spPr>
          <a:xfrm>
            <a:off x="0" y="905203"/>
            <a:ext cx="6085348" cy="2535561"/>
          </a:xfrm>
          <a:prstGeom prst="rect">
            <a:avLst/>
          </a:prstGeom>
        </p:spPr>
      </p:pic>
      <p:sp>
        <p:nvSpPr>
          <p:cNvPr id="2" name="Title 1"/>
          <p:cNvSpPr>
            <a:spLocks noGrp="1"/>
          </p:cNvSpPr>
          <p:nvPr>
            <p:ph type="title"/>
          </p:nvPr>
        </p:nvSpPr>
        <p:spPr>
          <a:xfrm>
            <a:off x="259306" y="1"/>
            <a:ext cx="11696133" cy="1146412"/>
          </a:xfrm>
        </p:spPr>
        <p:txBody>
          <a:bodyPr>
            <a:normAutofit/>
          </a:bodyPr>
          <a:lstStyle/>
          <a:p>
            <a:pPr>
              <a:lnSpc>
                <a:spcPct val="100000"/>
              </a:lnSpc>
            </a:pPr>
            <a:r>
              <a:rPr lang="en-US" sz="3200" dirty="0"/>
              <a:t>MOBILE DANGERS STATISTICS</a:t>
            </a:r>
          </a:p>
        </p:txBody>
      </p:sp>
      <p:pic>
        <p:nvPicPr>
          <p:cNvPr id="11" name="Picture 10"/>
          <p:cNvPicPr>
            <a:picLocks noChangeAspect="1"/>
          </p:cNvPicPr>
          <p:nvPr/>
        </p:nvPicPr>
        <p:blipFill rotWithShape="1">
          <a:blip r:embed="rId5"/>
          <a:srcRect t="1169" b="1311"/>
          <a:stretch/>
        </p:blipFill>
        <p:spPr>
          <a:xfrm>
            <a:off x="6085348" y="3426329"/>
            <a:ext cx="6106652" cy="2197577"/>
          </a:xfrm>
          <a:prstGeom prst="rect">
            <a:avLst/>
          </a:prstGeom>
        </p:spPr>
      </p:pic>
    </p:spTree>
    <p:extLst>
      <p:ext uri="{BB962C8B-B14F-4D97-AF65-F5344CB8AC3E}">
        <p14:creationId xmlns:p14="http://schemas.microsoft.com/office/powerpoint/2010/main" val="3111336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6" y="1"/>
            <a:ext cx="11696133" cy="1146412"/>
          </a:xfrm>
        </p:spPr>
        <p:txBody>
          <a:bodyPr>
            <a:normAutofit/>
          </a:bodyPr>
          <a:lstStyle/>
          <a:p>
            <a:pPr>
              <a:lnSpc>
                <a:spcPct val="100000"/>
              </a:lnSpc>
            </a:pPr>
            <a:r>
              <a:rPr lang="en-US" sz="3200" dirty="0"/>
              <a:t>OWASP MOBILE TOP 10</a:t>
            </a:r>
          </a:p>
        </p:txBody>
      </p:sp>
      <p:sp>
        <p:nvSpPr>
          <p:cNvPr id="4" name="Content Placeholder 2"/>
          <p:cNvSpPr>
            <a:spLocks noGrp="1"/>
          </p:cNvSpPr>
          <p:nvPr>
            <p:ph idx="1"/>
          </p:nvPr>
        </p:nvSpPr>
        <p:spPr>
          <a:xfrm>
            <a:off x="259306" y="1146413"/>
            <a:ext cx="11696133" cy="4599294"/>
          </a:xfrm>
        </p:spPr>
        <p:txBody>
          <a:bodyPr>
            <a:noAutofit/>
          </a:bodyPr>
          <a:lstStyle/>
          <a:p>
            <a:pPr marL="0" lvl="1" indent="0" algn="just">
              <a:lnSpc>
                <a:spcPct val="100000"/>
              </a:lnSpc>
              <a:spcBef>
                <a:spcPts val="1000"/>
              </a:spcBef>
              <a:spcAft>
                <a:spcPts val="600"/>
              </a:spcAft>
              <a:buNone/>
              <a:tabLst>
                <a:tab pos="450850" algn="l"/>
              </a:tabLst>
            </a:pPr>
            <a:r>
              <a:rPr lang="en-US" sz="2200" dirty="0">
                <a:cs typeface="Arial" panose="020B0604020202020204" pitchFamily="34" charset="0"/>
              </a:rPr>
              <a:t>8.	Code Tampering</a:t>
            </a:r>
          </a:p>
          <a:p>
            <a:pPr lvl="1" algn="just">
              <a:lnSpc>
                <a:spcPct val="100000"/>
              </a:lnSpc>
              <a:spcAft>
                <a:spcPts val="600"/>
              </a:spcAft>
              <a:buFont typeface="Calibri" panose="020F0502020204030204" pitchFamily="34" charset="0"/>
              <a:buChar char="−"/>
              <a:tabLst>
                <a:tab pos="450850" algn="l"/>
              </a:tabLst>
            </a:pPr>
            <a:r>
              <a:rPr lang="en-US" sz="2000" dirty="0">
                <a:cs typeface="Arial" panose="020B0604020202020204" pitchFamily="34" charset="0"/>
              </a:rPr>
              <a:t>This category covers binary patching, local resource modification, method hooking, method </a:t>
            </a:r>
            <a:r>
              <a:rPr lang="en-US" sz="2000" dirty="0" err="1">
                <a:cs typeface="Arial" panose="020B0604020202020204" pitchFamily="34" charset="0"/>
              </a:rPr>
              <a:t>swizzling</a:t>
            </a:r>
            <a:r>
              <a:rPr lang="en-US" sz="2000" dirty="0">
                <a:cs typeface="Arial" panose="020B0604020202020204" pitchFamily="34" charset="0"/>
              </a:rPr>
              <a:t>, and dynamic memory modification.</a:t>
            </a:r>
          </a:p>
          <a:p>
            <a:pPr lvl="1" algn="just">
              <a:lnSpc>
                <a:spcPct val="100000"/>
              </a:lnSpc>
              <a:spcAft>
                <a:spcPts val="600"/>
              </a:spcAft>
              <a:buFont typeface="Calibri" panose="020F0502020204030204" pitchFamily="34" charset="0"/>
              <a:buChar char="−"/>
              <a:tabLst>
                <a:tab pos="450850" algn="l"/>
              </a:tabLst>
            </a:pPr>
            <a:r>
              <a:rPr lang="en-US" sz="2000" dirty="0">
                <a:cs typeface="Arial" panose="020B0604020202020204" pitchFamily="34" charset="0"/>
              </a:rPr>
              <a:t>Once the application is delivered to the mobile device, the code and data resources are resident there.</a:t>
            </a:r>
          </a:p>
          <a:p>
            <a:pPr lvl="1" algn="just">
              <a:lnSpc>
                <a:spcPct val="100000"/>
              </a:lnSpc>
              <a:spcAft>
                <a:spcPts val="600"/>
              </a:spcAft>
              <a:buFont typeface="Calibri" panose="020F0502020204030204" pitchFamily="34" charset="0"/>
              <a:buChar char="−"/>
              <a:tabLst>
                <a:tab pos="450850" algn="l"/>
              </a:tabLst>
            </a:pPr>
            <a:r>
              <a:rPr lang="en-US" sz="2000" dirty="0">
                <a:cs typeface="Arial" panose="020B0604020202020204" pitchFamily="34" charset="0"/>
              </a:rPr>
              <a:t>An attacker can either directly modify the code, change the contents of memory dynamically, change or replace the system APIs that the application uses, or modify the application's data and resources.</a:t>
            </a:r>
          </a:p>
          <a:p>
            <a:pPr lvl="1" algn="just">
              <a:lnSpc>
                <a:spcPct val="100000"/>
              </a:lnSpc>
              <a:spcAft>
                <a:spcPts val="600"/>
              </a:spcAft>
              <a:buFont typeface="Calibri" panose="020F0502020204030204" pitchFamily="34" charset="0"/>
              <a:buChar char="−"/>
              <a:tabLst>
                <a:tab pos="450850" algn="l"/>
              </a:tabLst>
            </a:pPr>
            <a:r>
              <a:rPr lang="en-US" sz="2000" dirty="0">
                <a:cs typeface="Arial" panose="020B0604020202020204" pitchFamily="34" charset="0"/>
              </a:rPr>
              <a:t>This can provide the attacker a direct method of subverting the intended use of the software for personal or monetary gain.</a:t>
            </a:r>
            <a:endParaRPr lang="en-US" dirty="0">
              <a:cs typeface="Arial" panose="020B0604020202020204" pitchFamily="34" charset="0"/>
            </a:endParaRPr>
          </a:p>
        </p:txBody>
      </p:sp>
    </p:spTree>
    <p:extLst>
      <p:ext uri="{BB962C8B-B14F-4D97-AF65-F5344CB8AC3E}">
        <p14:creationId xmlns:p14="http://schemas.microsoft.com/office/powerpoint/2010/main" val="2047073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6" y="1"/>
            <a:ext cx="11696133" cy="1146412"/>
          </a:xfrm>
        </p:spPr>
        <p:txBody>
          <a:bodyPr>
            <a:normAutofit/>
          </a:bodyPr>
          <a:lstStyle/>
          <a:p>
            <a:pPr>
              <a:lnSpc>
                <a:spcPct val="100000"/>
              </a:lnSpc>
            </a:pPr>
            <a:r>
              <a:rPr lang="en-US" sz="3200" dirty="0"/>
              <a:t>OWASP MOBILE TOP 10</a:t>
            </a:r>
          </a:p>
        </p:txBody>
      </p:sp>
      <p:sp>
        <p:nvSpPr>
          <p:cNvPr id="4" name="Content Placeholder 2"/>
          <p:cNvSpPr>
            <a:spLocks noGrp="1"/>
          </p:cNvSpPr>
          <p:nvPr>
            <p:ph idx="1"/>
          </p:nvPr>
        </p:nvSpPr>
        <p:spPr>
          <a:xfrm>
            <a:off x="259306" y="1146413"/>
            <a:ext cx="11696133" cy="4599294"/>
          </a:xfrm>
        </p:spPr>
        <p:txBody>
          <a:bodyPr>
            <a:noAutofit/>
          </a:bodyPr>
          <a:lstStyle/>
          <a:p>
            <a:pPr marL="0" lvl="1" indent="0" algn="just">
              <a:lnSpc>
                <a:spcPct val="100000"/>
              </a:lnSpc>
              <a:spcBef>
                <a:spcPts val="1000"/>
              </a:spcBef>
              <a:spcAft>
                <a:spcPts val="600"/>
              </a:spcAft>
              <a:buNone/>
              <a:tabLst>
                <a:tab pos="450850" algn="l"/>
              </a:tabLst>
            </a:pPr>
            <a:r>
              <a:rPr lang="en-US" sz="2200" dirty="0">
                <a:cs typeface="Arial" panose="020B0604020202020204" pitchFamily="34" charset="0"/>
              </a:rPr>
              <a:t>9.	Reverse Engineering</a:t>
            </a:r>
          </a:p>
          <a:p>
            <a:pPr lvl="1" algn="just">
              <a:lnSpc>
                <a:spcPct val="100000"/>
              </a:lnSpc>
              <a:spcAft>
                <a:spcPts val="600"/>
              </a:spcAft>
              <a:buFont typeface="Calibri" panose="020F0502020204030204" pitchFamily="34" charset="0"/>
              <a:buChar char="−"/>
              <a:tabLst>
                <a:tab pos="450850" algn="l"/>
              </a:tabLst>
            </a:pPr>
            <a:r>
              <a:rPr lang="en-US" sz="2000" dirty="0">
                <a:cs typeface="Arial" panose="020B0604020202020204" pitchFamily="34" charset="0"/>
              </a:rPr>
              <a:t>This category includes analysis of the final core binary to determine its source code, libraries, algorithms, and other assets.</a:t>
            </a:r>
          </a:p>
          <a:p>
            <a:pPr lvl="1" algn="just">
              <a:lnSpc>
                <a:spcPct val="100000"/>
              </a:lnSpc>
              <a:spcAft>
                <a:spcPts val="600"/>
              </a:spcAft>
              <a:buFont typeface="Calibri" panose="020F0502020204030204" pitchFamily="34" charset="0"/>
              <a:buChar char="−"/>
              <a:tabLst>
                <a:tab pos="450850" algn="l"/>
              </a:tabLst>
            </a:pPr>
            <a:r>
              <a:rPr lang="en-US" sz="2000" dirty="0">
                <a:cs typeface="Arial" panose="020B0604020202020204" pitchFamily="34" charset="0"/>
              </a:rPr>
              <a:t>Many binary inspection tools give the attacker insight into the inner workings of the application.</a:t>
            </a:r>
          </a:p>
          <a:p>
            <a:pPr lvl="1" algn="just">
              <a:lnSpc>
                <a:spcPct val="100000"/>
              </a:lnSpc>
              <a:spcAft>
                <a:spcPts val="600"/>
              </a:spcAft>
              <a:buFont typeface="Calibri" panose="020F0502020204030204" pitchFamily="34" charset="0"/>
              <a:buChar char="−"/>
              <a:tabLst>
                <a:tab pos="450850" algn="l"/>
              </a:tabLst>
            </a:pPr>
            <a:r>
              <a:rPr lang="en-US" sz="2000" dirty="0">
                <a:cs typeface="Arial" panose="020B0604020202020204" pitchFamily="34" charset="0"/>
              </a:rPr>
              <a:t>This may be used to exploit other nascent vulnerabilities in the application, as well as revealing information about back end servers, cryptographic constants and ciphers, and intellectual property.</a:t>
            </a:r>
            <a:endParaRPr lang="en-US" dirty="0">
              <a:cs typeface="Arial" panose="020B0604020202020204" pitchFamily="34" charset="0"/>
            </a:endParaRPr>
          </a:p>
          <a:p>
            <a:pPr marL="0" lvl="1" indent="0" algn="just">
              <a:lnSpc>
                <a:spcPct val="100000"/>
              </a:lnSpc>
              <a:spcBef>
                <a:spcPts val="1000"/>
              </a:spcBef>
              <a:spcAft>
                <a:spcPts val="600"/>
              </a:spcAft>
              <a:buNone/>
              <a:tabLst>
                <a:tab pos="450850" algn="l"/>
              </a:tabLst>
            </a:pPr>
            <a:r>
              <a:rPr lang="en-US" sz="2200" dirty="0">
                <a:cs typeface="Arial" panose="020B0604020202020204" pitchFamily="34" charset="0"/>
              </a:rPr>
              <a:t>10.	Extraneous Functionality</a:t>
            </a:r>
          </a:p>
          <a:p>
            <a:pPr lvl="1" algn="just">
              <a:lnSpc>
                <a:spcPct val="100000"/>
              </a:lnSpc>
              <a:spcAft>
                <a:spcPts val="600"/>
              </a:spcAft>
              <a:buFont typeface="Calibri" panose="020F0502020204030204" pitchFamily="34" charset="0"/>
              <a:buChar char="−"/>
              <a:tabLst>
                <a:tab pos="450850" algn="l"/>
              </a:tabLst>
            </a:pPr>
            <a:r>
              <a:rPr lang="en-US" sz="2000" dirty="0">
                <a:cs typeface="Arial" panose="020B0604020202020204" pitchFamily="34" charset="0"/>
              </a:rPr>
              <a:t>Often, developers include hidden backdoor functionality or other internal development security controls that are not intended to be released into a production environment.</a:t>
            </a:r>
          </a:p>
          <a:p>
            <a:pPr lvl="1" algn="just">
              <a:lnSpc>
                <a:spcPct val="100000"/>
              </a:lnSpc>
              <a:spcAft>
                <a:spcPts val="600"/>
              </a:spcAft>
              <a:buFont typeface="Calibri" panose="020F0502020204030204" pitchFamily="34" charset="0"/>
              <a:buChar char="−"/>
              <a:tabLst>
                <a:tab pos="450850" algn="l"/>
              </a:tabLst>
            </a:pPr>
            <a:r>
              <a:rPr lang="en-US" sz="2000" dirty="0">
                <a:cs typeface="Arial" panose="020B0604020202020204" pitchFamily="34" charset="0"/>
              </a:rPr>
              <a:t>For example, a developer may accidentally include a password as a comment in a hybrid app. Another example includes disabling of 2-factor authentication during testing.</a:t>
            </a:r>
          </a:p>
        </p:txBody>
      </p:sp>
    </p:spTree>
    <p:extLst>
      <p:ext uri="{BB962C8B-B14F-4D97-AF65-F5344CB8AC3E}">
        <p14:creationId xmlns:p14="http://schemas.microsoft.com/office/powerpoint/2010/main" val="16964263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6" y="1"/>
            <a:ext cx="11696133" cy="1146412"/>
          </a:xfrm>
        </p:spPr>
        <p:txBody>
          <a:bodyPr>
            <a:normAutofit/>
          </a:bodyPr>
          <a:lstStyle/>
          <a:p>
            <a:pPr>
              <a:lnSpc>
                <a:spcPct val="100000"/>
              </a:lnSpc>
            </a:pPr>
            <a:r>
              <a:rPr lang="en-US" sz="3200" dirty="0"/>
              <a:t>TIPS FOR SECURE MOBILE DEVELOPMENT</a:t>
            </a:r>
          </a:p>
        </p:txBody>
      </p:sp>
      <p:graphicFrame>
        <p:nvGraphicFramePr>
          <p:cNvPr id="5" name="Diagram 4"/>
          <p:cNvGraphicFramePr/>
          <p:nvPr/>
        </p:nvGraphicFramePr>
        <p:xfrm>
          <a:off x="259307" y="1146413"/>
          <a:ext cx="11696132" cy="4640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1916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2" b="1295"/>
          <a:stretch/>
        </p:blipFill>
        <p:spPr>
          <a:xfrm>
            <a:off x="14640" y="2170553"/>
            <a:ext cx="6081360" cy="2516176"/>
          </a:xfrm>
          <a:prstGeom prst="rect">
            <a:avLst/>
          </a:prstGeom>
        </p:spPr>
      </p:pic>
      <p:sp>
        <p:nvSpPr>
          <p:cNvPr id="2" name="Title 1"/>
          <p:cNvSpPr>
            <a:spLocks noGrp="1"/>
          </p:cNvSpPr>
          <p:nvPr>
            <p:ph type="title"/>
          </p:nvPr>
        </p:nvSpPr>
        <p:spPr>
          <a:xfrm>
            <a:off x="259306" y="1"/>
            <a:ext cx="11696133" cy="1146412"/>
          </a:xfrm>
        </p:spPr>
        <p:txBody>
          <a:bodyPr>
            <a:normAutofit/>
          </a:bodyPr>
          <a:lstStyle/>
          <a:p>
            <a:pPr>
              <a:lnSpc>
                <a:spcPct val="100000"/>
              </a:lnSpc>
            </a:pPr>
            <a:r>
              <a:rPr lang="en-US" sz="3200" dirty="0"/>
              <a:t>MOBILE DANGERS STATISTICS</a:t>
            </a:r>
          </a:p>
        </p:txBody>
      </p:sp>
      <p:pic>
        <p:nvPicPr>
          <p:cNvPr id="5" name="Picture 4"/>
          <p:cNvPicPr>
            <a:picLocks noChangeAspect="1"/>
          </p:cNvPicPr>
          <p:nvPr/>
        </p:nvPicPr>
        <p:blipFill>
          <a:blip r:embed="rId3"/>
          <a:stretch>
            <a:fillRect/>
          </a:stretch>
        </p:blipFill>
        <p:spPr>
          <a:xfrm>
            <a:off x="6096000" y="2170552"/>
            <a:ext cx="6110639" cy="2516895"/>
          </a:xfrm>
          <a:prstGeom prst="rect">
            <a:avLst/>
          </a:prstGeom>
        </p:spPr>
      </p:pic>
    </p:spTree>
    <p:extLst>
      <p:ext uri="{BB962C8B-B14F-4D97-AF65-F5344CB8AC3E}">
        <p14:creationId xmlns:p14="http://schemas.microsoft.com/office/powerpoint/2010/main" val="3944606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6" y="1"/>
            <a:ext cx="11696133" cy="1146412"/>
          </a:xfrm>
        </p:spPr>
        <p:txBody>
          <a:bodyPr>
            <a:normAutofit/>
          </a:bodyPr>
          <a:lstStyle/>
          <a:p>
            <a:pPr>
              <a:lnSpc>
                <a:spcPct val="100000"/>
              </a:lnSpc>
            </a:pPr>
            <a:r>
              <a:rPr lang="en-US" sz="3200" dirty="0"/>
              <a:t>THE MOBILE RISK MODEL</a:t>
            </a:r>
          </a:p>
        </p:txBody>
      </p:sp>
      <p:sp>
        <p:nvSpPr>
          <p:cNvPr id="8" name="Content Placeholder 2"/>
          <p:cNvSpPr>
            <a:spLocks noGrp="1"/>
          </p:cNvSpPr>
          <p:nvPr>
            <p:ph idx="1"/>
          </p:nvPr>
        </p:nvSpPr>
        <p:spPr>
          <a:xfrm>
            <a:off x="259306" y="1146413"/>
            <a:ext cx="11696133" cy="4599294"/>
          </a:xfrm>
        </p:spPr>
        <p:txBody>
          <a:bodyPr>
            <a:normAutofit/>
          </a:bodyPr>
          <a:lstStyle/>
          <a:p>
            <a:pPr marL="0" indent="0" algn="just">
              <a:lnSpc>
                <a:spcPct val="100000"/>
              </a:lnSpc>
              <a:spcAft>
                <a:spcPts val="600"/>
              </a:spcAft>
              <a:buNone/>
              <a:tabLst>
                <a:tab pos="530225" algn="l"/>
              </a:tabLst>
            </a:pPr>
            <a:r>
              <a:rPr lang="en-US" sz="2200" b="1" dirty="0">
                <a:cs typeface="Arial" panose="020B0604020202020204" pitchFamily="34" charset="0"/>
              </a:rPr>
              <a:t>Who are the stakeholders?</a:t>
            </a:r>
          </a:p>
        </p:txBody>
      </p:sp>
      <p:graphicFrame>
        <p:nvGraphicFramePr>
          <p:cNvPr id="3" name="Diagram 2"/>
          <p:cNvGraphicFramePr/>
          <p:nvPr/>
        </p:nvGraphicFramePr>
        <p:xfrm>
          <a:off x="259307" y="1624085"/>
          <a:ext cx="11696132" cy="42171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8545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6" y="1"/>
            <a:ext cx="11696133" cy="1146412"/>
          </a:xfrm>
        </p:spPr>
        <p:txBody>
          <a:bodyPr>
            <a:normAutofit/>
          </a:bodyPr>
          <a:lstStyle/>
          <a:p>
            <a:pPr>
              <a:lnSpc>
                <a:spcPct val="100000"/>
              </a:lnSpc>
            </a:pPr>
            <a:r>
              <a:rPr lang="en-US" sz="3200" dirty="0"/>
              <a:t>THE MOBILE RISK MODEL</a:t>
            </a:r>
          </a:p>
        </p:txBody>
      </p:sp>
      <p:sp>
        <p:nvSpPr>
          <p:cNvPr id="8" name="Content Placeholder 2"/>
          <p:cNvSpPr>
            <a:spLocks noGrp="1"/>
          </p:cNvSpPr>
          <p:nvPr>
            <p:ph idx="1"/>
          </p:nvPr>
        </p:nvSpPr>
        <p:spPr>
          <a:xfrm>
            <a:off x="259306" y="1146413"/>
            <a:ext cx="11696133" cy="4599294"/>
          </a:xfrm>
        </p:spPr>
        <p:txBody>
          <a:bodyPr>
            <a:normAutofit/>
          </a:bodyPr>
          <a:lstStyle/>
          <a:p>
            <a:pPr marL="0" indent="0" algn="just">
              <a:lnSpc>
                <a:spcPct val="100000"/>
              </a:lnSpc>
              <a:spcAft>
                <a:spcPts val="600"/>
              </a:spcAft>
              <a:buNone/>
              <a:tabLst>
                <a:tab pos="530225" algn="l"/>
              </a:tabLst>
            </a:pPr>
            <a:r>
              <a:rPr lang="en-US" sz="2200" b="1" dirty="0">
                <a:cs typeface="Arial" panose="020B0604020202020204" pitchFamily="34" charset="0"/>
              </a:rPr>
              <a:t>What items are valuable to these stakeholders?</a:t>
            </a:r>
          </a:p>
          <a:p>
            <a:pPr algn="just">
              <a:lnSpc>
                <a:spcPct val="100000"/>
              </a:lnSpc>
              <a:spcAft>
                <a:spcPts val="600"/>
              </a:spcAft>
              <a:tabLst>
                <a:tab pos="530225" algn="l"/>
              </a:tabLst>
            </a:pPr>
            <a:r>
              <a:rPr lang="en-US" sz="2200" dirty="0">
                <a:cs typeface="Arial" panose="020B0604020202020204" pitchFamily="34" charset="0"/>
              </a:rPr>
              <a:t>Each stakeholder places different values on assets within the mobile device.</a:t>
            </a:r>
          </a:p>
          <a:p>
            <a:pPr lvl="1" algn="just">
              <a:lnSpc>
                <a:spcPct val="100000"/>
              </a:lnSpc>
              <a:spcAft>
                <a:spcPts val="600"/>
              </a:spcAft>
              <a:buFont typeface="Calibri" panose="020F0502020204030204" pitchFamily="34" charset="0"/>
              <a:buChar char="−"/>
              <a:tabLst>
                <a:tab pos="530225" algn="l"/>
              </a:tabLst>
            </a:pPr>
            <a:r>
              <a:rPr lang="en-US" sz="2000" dirty="0">
                <a:cs typeface="Arial" panose="020B0604020202020204" pitchFamily="34" charset="0"/>
              </a:rPr>
              <a:t>Threats according to an OS manufacturer include all applications as well as the phone’s user! (why would anyone try to jailbreak the phone as soon as they get it home?!)</a:t>
            </a:r>
          </a:p>
          <a:p>
            <a:pPr lvl="1" algn="just">
              <a:lnSpc>
                <a:spcPct val="100000"/>
              </a:lnSpc>
              <a:spcAft>
                <a:spcPts val="600"/>
              </a:spcAft>
              <a:buFont typeface="Calibri" panose="020F0502020204030204" pitchFamily="34" charset="0"/>
              <a:buChar char="−"/>
              <a:tabLst>
                <a:tab pos="530225" algn="l"/>
              </a:tabLst>
            </a:pPr>
            <a:r>
              <a:rPr lang="en-US" sz="2000" dirty="0">
                <a:cs typeface="Arial" panose="020B0604020202020204" pitchFamily="34" charset="0"/>
              </a:rPr>
              <a:t>To the phone’s user, however, the OS may be a threat (why does it want to capture data and export it for “statistical purposes?”) or even applications preloaded by the MNO.</a:t>
            </a:r>
          </a:p>
          <a:p>
            <a:pPr algn="just">
              <a:lnSpc>
                <a:spcPct val="100000"/>
              </a:lnSpc>
              <a:spcAft>
                <a:spcPts val="600"/>
              </a:spcAft>
              <a:tabLst>
                <a:tab pos="530225" algn="l"/>
              </a:tabLst>
            </a:pPr>
            <a:r>
              <a:rPr lang="en-US" sz="2200" dirty="0">
                <a:cs typeface="Arial" panose="020B0604020202020204" pitchFamily="34" charset="0"/>
              </a:rPr>
              <a:t>Threats attack each stakeholder’s assets by interacting with attack surfaces.</a:t>
            </a:r>
          </a:p>
          <a:p>
            <a:pPr lvl="1" algn="just">
              <a:lnSpc>
                <a:spcPct val="100000"/>
              </a:lnSpc>
              <a:spcAft>
                <a:spcPts val="600"/>
              </a:spcAft>
              <a:buFont typeface="Calibri" panose="020F0502020204030204" pitchFamily="34" charset="0"/>
              <a:buChar char="−"/>
              <a:tabLst>
                <a:tab pos="530225" algn="l"/>
              </a:tabLst>
            </a:pPr>
            <a:r>
              <a:rPr lang="en-US" sz="2000" dirty="0">
                <a:cs typeface="Arial" panose="020B0604020202020204" pitchFamily="34" charset="0"/>
              </a:rPr>
              <a:t>Browser-based Internet applications mostly confine the attack surface to the Internet connection itself, a server’s data stores, a browser’s rendering and scripting engines or nowadays, native apps with embedded capabilities for displaying web views</a:t>
            </a:r>
          </a:p>
        </p:txBody>
      </p:sp>
    </p:spTree>
    <p:extLst>
      <p:ext uri="{BB962C8B-B14F-4D97-AF65-F5344CB8AC3E}">
        <p14:creationId xmlns:p14="http://schemas.microsoft.com/office/powerpoint/2010/main" val="3097973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6" y="1"/>
            <a:ext cx="11696133" cy="1146412"/>
          </a:xfrm>
        </p:spPr>
        <p:txBody>
          <a:bodyPr>
            <a:normAutofit/>
          </a:bodyPr>
          <a:lstStyle/>
          <a:p>
            <a:pPr>
              <a:lnSpc>
                <a:spcPct val="100000"/>
              </a:lnSpc>
            </a:pPr>
            <a:r>
              <a:rPr lang="en-US" sz="3200" dirty="0"/>
              <a:t>THE MOBILE RISK MODEL</a:t>
            </a:r>
          </a:p>
        </p:txBody>
      </p:sp>
      <p:sp>
        <p:nvSpPr>
          <p:cNvPr id="4" name="Rectangle 3"/>
          <p:cNvSpPr/>
          <p:nvPr/>
        </p:nvSpPr>
        <p:spPr>
          <a:xfrm>
            <a:off x="2020366" y="6129167"/>
            <a:ext cx="8151268" cy="461665"/>
          </a:xfrm>
          <a:prstGeom prst="rect">
            <a:avLst/>
          </a:prstGeom>
        </p:spPr>
        <p:txBody>
          <a:bodyPr wrap="square">
            <a:spAutoFit/>
          </a:bodyPr>
          <a:lstStyle/>
          <a:p>
            <a:r>
              <a:rPr lang="en-IN" sz="1200" dirty="0"/>
              <a:t>Image Source: Neil Bergman, Mike Stanfield, Jason Rouse, Joel </a:t>
            </a:r>
            <a:r>
              <a:rPr lang="en-IN" sz="1200" dirty="0" err="1"/>
              <a:t>Scambray</a:t>
            </a:r>
            <a:r>
              <a:rPr lang="en-IN" sz="1200" dirty="0"/>
              <a:t>, </a:t>
            </a:r>
            <a:r>
              <a:rPr lang="en-US" sz="1200" i="1" dirty="0"/>
              <a:t>Hacking Exposed™: Mobile Security Secrets &amp; Solutions</a:t>
            </a:r>
            <a:r>
              <a:rPr lang="en-US" sz="1200" dirty="0"/>
              <a:t>, 2013, McGraw-Hill Education</a:t>
            </a:r>
            <a:endParaRPr lang="en-IN" sz="1200" i="1" dirty="0"/>
          </a:p>
        </p:txBody>
      </p:sp>
      <p:sp>
        <p:nvSpPr>
          <p:cNvPr id="8" name="Content Placeholder 2"/>
          <p:cNvSpPr>
            <a:spLocks noGrp="1"/>
          </p:cNvSpPr>
          <p:nvPr>
            <p:ph idx="1"/>
          </p:nvPr>
        </p:nvSpPr>
        <p:spPr>
          <a:xfrm>
            <a:off x="259306" y="1146413"/>
            <a:ext cx="11696133" cy="4599294"/>
          </a:xfrm>
        </p:spPr>
        <p:txBody>
          <a:bodyPr>
            <a:normAutofit/>
          </a:bodyPr>
          <a:lstStyle/>
          <a:p>
            <a:pPr marL="0" indent="0" algn="just">
              <a:lnSpc>
                <a:spcPct val="100000"/>
              </a:lnSpc>
              <a:spcAft>
                <a:spcPts val="600"/>
              </a:spcAft>
              <a:buNone/>
              <a:tabLst>
                <a:tab pos="530225" algn="l"/>
              </a:tabLst>
            </a:pPr>
            <a:r>
              <a:rPr lang="en-US" sz="2200" b="1" dirty="0">
                <a:cs typeface="Arial" panose="020B0604020202020204" pitchFamily="34" charset="0"/>
              </a:rPr>
              <a:t>What risks are relevant to these assets from each stakeholder’s perspective?</a:t>
            </a:r>
          </a:p>
        </p:txBody>
      </p:sp>
      <p:pic>
        <p:nvPicPr>
          <p:cNvPr id="9" name="Picture 8"/>
          <p:cNvPicPr>
            <a:picLocks noChangeAspect="1"/>
          </p:cNvPicPr>
          <p:nvPr/>
        </p:nvPicPr>
        <p:blipFill>
          <a:blip r:embed="rId2"/>
          <a:stretch>
            <a:fillRect/>
          </a:stretch>
        </p:blipFill>
        <p:spPr>
          <a:xfrm>
            <a:off x="3167427" y="1529874"/>
            <a:ext cx="5886298" cy="4599294"/>
          </a:xfrm>
          <a:prstGeom prst="rect">
            <a:avLst/>
          </a:prstGeom>
        </p:spPr>
      </p:pic>
    </p:spTree>
    <p:extLst>
      <p:ext uri="{BB962C8B-B14F-4D97-AF65-F5344CB8AC3E}">
        <p14:creationId xmlns:p14="http://schemas.microsoft.com/office/powerpoint/2010/main" val="968731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6" y="1"/>
            <a:ext cx="11696133" cy="1146412"/>
          </a:xfrm>
        </p:spPr>
        <p:txBody>
          <a:bodyPr>
            <a:normAutofit/>
          </a:bodyPr>
          <a:lstStyle/>
          <a:p>
            <a:pPr>
              <a:lnSpc>
                <a:spcPct val="100000"/>
              </a:lnSpc>
            </a:pPr>
            <a:r>
              <a:rPr lang="en-US" sz="3200" dirty="0"/>
              <a:t>BASIC CELLULAR NETWORK FUNCTIONALITY</a:t>
            </a:r>
          </a:p>
        </p:txBody>
      </p:sp>
      <p:graphicFrame>
        <p:nvGraphicFramePr>
          <p:cNvPr id="6" name="Diagram 5"/>
          <p:cNvGraphicFramePr/>
          <p:nvPr/>
        </p:nvGraphicFramePr>
        <p:xfrm>
          <a:off x="2295098" y="1269243"/>
          <a:ext cx="7601803" cy="47221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1705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6" y="1"/>
            <a:ext cx="11696133" cy="1146412"/>
          </a:xfrm>
        </p:spPr>
        <p:txBody>
          <a:bodyPr>
            <a:normAutofit/>
          </a:bodyPr>
          <a:lstStyle/>
          <a:p>
            <a:pPr>
              <a:lnSpc>
                <a:spcPct val="100000"/>
              </a:lnSpc>
            </a:pPr>
            <a:r>
              <a:rPr lang="en-US" sz="3200" dirty="0"/>
              <a:t>ATTACKS AND COUNTERMEASURES</a:t>
            </a:r>
          </a:p>
        </p:txBody>
      </p:sp>
      <p:graphicFrame>
        <p:nvGraphicFramePr>
          <p:cNvPr id="6" name="Diagram 5"/>
          <p:cNvGraphicFramePr/>
          <p:nvPr/>
        </p:nvGraphicFramePr>
        <p:xfrm>
          <a:off x="259306" y="1146413"/>
          <a:ext cx="11696133" cy="46948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8007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2708</Words>
  <Application>Microsoft Office PowerPoint</Application>
  <PresentationFormat>Widescreen</PresentationFormat>
  <Paragraphs>229</Paragraphs>
  <Slides>32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Mobile Security</vt:lpstr>
      <vt:lpstr>MOBILE DANGERS STATISTICS</vt:lpstr>
      <vt:lpstr>MOBILE DANGERS STATISTICS</vt:lpstr>
      <vt:lpstr>MOBILE DANGERS STATISTICS</vt:lpstr>
      <vt:lpstr>THE MOBILE RISK MODEL</vt:lpstr>
      <vt:lpstr>THE MOBILE RISK MODEL</vt:lpstr>
      <vt:lpstr>THE MOBILE RISK MODEL</vt:lpstr>
      <vt:lpstr>BASIC CELLULAR NETWORK FUNCTIONALITY</vt:lpstr>
      <vt:lpstr>ATTACKS AND COUNTERMEASURES</vt:lpstr>
      <vt:lpstr>CORE SECURITY FEATURES OF iOS</vt:lpstr>
      <vt:lpstr>CORE SECURITY FEATURES OF iOS</vt:lpstr>
      <vt:lpstr>CORE SECURITY FEATURES OF iOS</vt:lpstr>
      <vt:lpstr>CORE SECURITY FEATURES OF iOS</vt:lpstr>
      <vt:lpstr>CORE SECURITY FEATURES OF iOS</vt:lpstr>
      <vt:lpstr>iOS APPLICATIONS</vt:lpstr>
      <vt:lpstr>JAILBREAKING</vt:lpstr>
      <vt:lpstr>JAILBREAKING</vt:lpstr>
      <vt:lpstr>POPULAR iOS ATTACKS</vt:lpstr>
      <vt:lpstr>POPULAR iOS ATTACKS</vt:lpstr>
      <vt:lpstr>THE ANDRIOD OS</vt:lpstr>
      <vt:lpstr>ANDRIOD SECURITY MODEL</vt:lpstr>
      <vt:lpstr>ANDRIOD SECURITY MODEL</vt:lpstr>
      <vt:lpstr>ANDRIOD APPLICATION COMPONENTS</vt:lpstr>
      <vt:lpstr>DATA STORAGE</vt:lpstr>
      <vt:lpstr>ROOTING</vt:lpstr>
      <vt:lpstr>COMMON ANDROID ATTACKS</vt:lpstr>
      <vt:lpstr>OWASP MOBILE TOP 10</vt:lpstr>
      <vt:lpstr>OWASP MOBILE TOP 10</vt:lpstr>
      <vt:lpstr>OWASP MOBILE TOP 10</vt:lpstr>
      <vt:lpstr>OWASP MOBILE TOP 10</vt:lpstr>
      <vt:lpstr>OWASP MOBILE TOP 10</vt:lpstr>
      <vt:lpstr>TIPS FOR SECURE MOBILE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dc:title>
  <dc:creator>Harish Ramani</dc:creator>
  <cp:lastModifiedBy>Harish Ramani</cp:lastModifiedBy>
  <cp:revision>9</cp:revision>
  <dcterms:created xsi:type="dcterms:W3CDTF">2020-09-17T11:37:59Z</dcterms:created>
  <dcterms:modified xsi:type="dcterms:W3CDTF">2020-10-14T11:48:55Z</dcterms:modified>
</cp:coreProperties>
</file>