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72145-642B-4294-AA74-20D7F6D0FC3C}" type="doc">
      <dgm:prSet loTypeId="urn:microsoft.com/office/officeart/2005/8/layout/rings+Icon" loCatId="relationship" qsTypeId="urn:microsoft.com/office/officeart/2005/8/quickstyle/3d1" qsCatId="3D" csTypeId="urn:microsoft.com/office/officeart/2005/8/colors/colorful1" csCatId="colorful" phldr="1"/>
      <dgm:spPr/>
      <dgm:t>
        <a:bodyPr/>
        <a:lstStyle/>
        <a:p>
          <a:endParaRPr lang="en-US"/>
        </a:p>
      </dgm:t>
    </dgm:pt>
    <dgm:pt modelId="{864796F4-56A9-476B-ADC8-D09EF56308CA}">
      <dgm:prSet phldrT="[Text]"/>
      <dgm:spPr/>
      <dgm:t>
        <a:bodyPr/>
        <a:lstStyle/>
        <a:p>
          <a:r>
            <a:rPr lang="en-US" dirty="0">
              <a:latin typeface="+mj-lt"/>
            </a:rPr>
            <a:t>Data aggregation </a:t>
          </a:r>
        </a:p>
      </dgm:t>
    </dgm:pt>
    <dgm:pt modelId="{C3CFB1A7-A46C-4C1B-ACD9-6F142C087DE0}" type="parTrans" cxnId="{955689CF-C265-494C-90A0-5ABA977E4666}">
      <dgm:prSet/>
      <dgm:spPr/>
      <dgm:t>
        <a:bodyPr/>
        <a:lstStyle/>
        <a:p>
          <a:endParaRPr lang="en-US">
            <a:latin typeface="Nyala" panose="02000504070300020003" pitchFamily="2" charset="0"/>
          </a:endParaRPr>
        </a:p>
      </dgm:t>
    </dgm:pt>
    <dgm:pt modelId="{6E197707-7471-4DE9-80C5-6FE857F70250}" type="sibTrans" cxnId="{955689CF-C265-494C-90A0-5ABA977E4666}">
      <dgm:prSet/>
      <dgm:spPr/>
      <dgm:t>
        <a:bodyPr/>
        <a:lstStyle/>
        <a:p>
          <a:endParaRPr lang="en-US">
            <a:latin typeface="Nyala" panose="02000504070300020003" pitchFamily="2" charset="0"/>
          </a:endParaRPr>
        </a:p>
      </dgm:t>
    </dgm:pt>
    <dgm:pt modelId="{812AAFAF-0663-4BB5-B632-BABC2ED3FA62}">
      <dgm:prSet phldrT="[Text]"/>
      <dgm:spPr/>
      <dgm:t>
        <a:bodyPr/>
        <a:lstStyle/>
        <a:p>
          <a:r>
            <a:rPr lang="en-US" dirty="0">
              <a:latin typeface="+mj-lt"/>
            </a:rPr>
            <a:t>Log management</a:t>
          </a:r>
        </a:p>
      </dgm:t>
    </dgm:pt>
    <dgm:pt modelId="{4A063E2F-5631-491C-923D-DFC7FF2A84C3}" type="parTrans" cxnId="{96414EBF-A4AE-4F16-B335-49BC6422EB58}">
      <dgm:prSet/>
      <dgm:spPr/>
      <dgm:t>
        <a:bodyPr/>
        <a:lstStyle/>
        <a:p>
          <a:endParaRPr lang="en-US">
            <a:latin typeface="Nyala" panose="02000504070300020003" pitchFamily="2" charset="0"/>
          </a:endParaRPr>
        </a:p>
      </dgm:t>
    </dgm:pt>
    <dgm:pt modelId="{BBCF0A76-C4E0-4660-9CFC-EDAD834C2A4B}" type="sibTrans" cxnId="{96414EBF-A4AE-4F16-B335-49BC6422EB58}">
      <dgm:prSet/>
      <dgm:spPr/>
      <dgm:t>
        <a:bodyPr/>
        <a:lstStyle/>
        <a:p>
          <a:endParaRPr lang="en-US">
            <a:latin typeface="Nyala" panose="02000504070300020003" pitchFamily="2" charset="0"/>
          </a:endParaRPr>
        </a:p>
      </dgm:t>
    </dgm:pt>
    <dgm:pt modelId="{13E35F26-2134-4513-8AD0-7B71CEA2A47B}">
      <dgm:prSet phldrT="[Text]"/>
      <dgm:spPr/>
      <dgm:t>
        <a:bodyPr/>
        <a:lstStyle/>
        <a:p>
          <a:r>
            <a:rPr lang="en-US" dirty="0">
              <a:latin typeface="+mj-lt"/>
            </a:rPr>
            <a:t>Correlation</a:t>
          </a:r>
        </a:p>
      </dgm:t>
    </dgm:pt>
    <dgm:pt modelId="{4A4E49BB-9C98-4573-9160-FA5A5A2023CE}" type="parTrans" cxnId="{F23E27C1-3177-4E7B-8747-58A9B13DB779}">
      <dgm:prSet/>
      <dgm:spPr/>
      <dgm:t>
        <a:bodyPr/>
        <a:lstStyle/>
        <a:p>
          <a:endParaRPr lang="en-US">
            <a:latin typeface="Nyala" panose="02000504070300020003" pitchFamily="2" charset="0"/>
          </a:endParaRPr>
        </a:p>
      </dgm:t>
    </dgm:pt>
    <dgm:pt modelId="{E71D2B0E-C898-4B23-9BE9-9E8ECD1B6641}" type="sibTrans" cxnId="{F23E27C1-3177-4E7B-8747-58A9B13DB779}">
      <dgm:prSet/>
      <dgm:spPr/>
      <dgm:t>
        <a:bodyPr/>
        <a:lstStyle/>
        <a:p>
          <a:endParaRPr lang="en-US">
            <a:latin typeface="Nyala" panose="02000504070300020003" pitchFamily="2" charset="0"/>
          </a:endParaRPr>
        </a:p>
      </dgm:t>
    </dgm:pt>
    <dgm:pt modelId="{265BF08A-2B08-4FDB-9BC7-C70CEB04CF15}">
      <dgm:prSet phldrT="[Text]"/>
      <dgm:spPr/>
      <dgm:t>
        <a:bodyPr/>
        <a:lstStyle/>
        <a:p>
          <a:r>
            <a:rPr lang="en-US" dirty="0">
              <a:latin typeface="+mj-lt"/>
            </a:rPr>
            <a:t>Alerting</a:t>
          </a:r>
        </a:p>
      </dgm:t>
    </dgm:pt>
    <dgm:pt modelId="{8EED6897-3D0E-478B-9177-E81E2931EEB7}" type="parTrans" cxnId="{7EA3A6B0-F9B3-4660-A5EA-093FCDE048D1}">
      <dgm:prSet/>
      <dgm:spPr/>
      <dgm:t>
        <a:bodyPr/>
        <a:lstStyle/>
        <a:p>
          <a:endParaRPr lang="en-US">
            <a:latin typeface="Nyala" panose="02000504070300020003" pitchFamily="2" charset="0"/>
          </a:endParaRPr>
        </a:p>
      </dgm:t>
    </dgm:pt>
    <dgm:pt modelId="{141EECE0-4892-4246-8B10-CCCB57B04154}" type="sibTrans" cxnId="{7EA3A6B0-F9B3-4660-A5EA-093FCDE048D1}">
      <dgm:prSet/>
      <dgm:spPr/>
      <dgm:t>
        <a:bodyPr/>
        <a:lstStyle/>
        <a:p>
          <a:endParaRPr lang="en-US">
            <a:latin typeface="Nyala" panose="02000504070300020003" pitchFamily="2" charset="0"/>
          </a:endParaRPr>
        </a:p>
      </dgm:t>
    </dgm:pt>
    <dgm:pt modelId="{214FCA22-4C24-4BC4-B874-532E4B012524}">
      <dgm:prSet phldrT="[Text]"/>
      <dgm:spPr/>
      <dgm:t>
        <a:bodyPr/>
        <a:lstStyle/>
        <a:p>
          <a:r>
            <a:rPr lang="en-US" dirty="0">
              <a:latin typeface="+mj-lt"/>
            </a:rPr>
            <a:t>Dashboards</a:t>
          </a:r>
        </a:p>
      </dgm:t>
    </dgm:pt>
    <dgm:pt modelId="{FDD04C12-B7A6-4F6C-95A2-BB8922DA40AC}" type="parTrans" cxnId="{ADE48EA2-9F8B-4750-BE75-747FC74372B7}">
      <dgm:prSet/>
      <dgm:spPr/>
      <dgm:t>
        <a:bodyPr/>
        <a:lstStyle/>
        <a:p>
          <a:endParaRPr lang="en-US">
            <a:latin typeface="Nyala" panose="02000504070300020003" pitchFamily="2" charset="0"/>
          </a:endParaRPr>
        </a:p>
      </dgm:t>
    </dgm:pt>
    <dgm:pt modelId="{D3B8E88D-0586-407A-A0D1-22E6A1985A4F}" type="sibTrans" cxnId="{ADE48EA2-9F8B-4750-BE75-747FC74372B7}">
      <dgm:prSet/>
      <dgm:spPr/>
      <dgm:t>
        <a:bodyPr/>
        <a:lstStyle/>
        <a:p>
          <a:endParaRPr lang="en-US">
            <a:latin typeface="Nyala" panose="02000504070300020003" pitchFamily="2" charset="0"/>
          </a:endParaRPr>
        </a:p>
      </dgm:t>
    </dgm:pt>
    <dgm:pt modelId="{8CE03610-D501-4EE0-A3A6-AB03A6D2D6A5}">
      <dgm:prSet phldrT="[Text]"/>
      <dgm:spPr/>
      <dgm:t>
        <a:bodyPr/>
        <a:lstStyle/>
        <a:p>
          <a:r>
            <a:rPr lang="en-US" dirty="0">
              <a:latin typeface="+mj-lt"/>
            </a:rPr>
            <a:t>Compliance</a:t>
          </a:r>
        </a:p>
      </dgm:t>
    </dgm:pt>
    <dgm:pt modelId="{631CE01E-3524-4D8C-ACD1-9F4FBD9D14F5}" type="parTrans" cxnId="{0ADD2671-51A3-46CD-BED4-563E9299563E}">
      <dgm:prSet/>
      <dgm:spPr/>
      <dgm:t>
        <a:bodyPr/>
        <a:lstStyle/>
        <a:p>
          <a:endParaRPr lang="en-US">
            <a:latin typeface="Nyala" panose="02000504070300020003" pitchFamily="2" charset="0"/>
          </a:endParaRPr>
        </a:p>
      </dgm:t>
    </dgm:pt>
    <dgm:pt modelId="{91B8219C-445F-4D41-81DE-4CCD68AD167E}" type="sibTrans" cxnId="{0ADD2671-51A3-46CD-BED4-563E9299563E}">
      <dgm:prSet/>
      <dgm:spPr/>
      <dgm:t>
        <a:bodyPr/>
        <a:lstStyle/>
        <a:p>
          <a:endParaRPr lang="en-US">
            <a:latin typeface="Nyala" panose="02000504070300020003" pitchFamily="2" charset="0"/>
          </a:endParaRPr>
        </a:p>
      </dgm:t>
    </dgm:pt>
    <dgm:pt modelId="{A46167C2-AE66-4E6A-BD54-534F41A83A52}">
      <dgm:prSet phldrT="[Text]"/>
      <dgm:spPr/>
      <dgm:t>
        <a:bodyPr/>
        <a:lstStyle/>
        <a:p>
          <a:r>
            <a:rPr lang="en-US" dirty="0">
              <a:latin typeface="+mj-lt"/>
            </a:rPr>
            <a:t>Retention</a:t>
          </a:r>
        </a:p>
      </dgm:t>
    </dgm:pt>
    <dgm:pt modelId="{D7DAC9F1-7338-481C-ADCE-021B2C8D92A2}" type="parTrans" cxnId="{2869B182-1F57-4E2A-9F99-B55B72F086C4}">
      <dgm:prSet/>
      <dgm:spPr/>
      <dgm:t>
        <a:bodyPr/>
        <a:lstStyle/>
        <a:p>
          <a:endParaRPr lang="en-US">
            <a:latin typeface="Nyala" panose="02000504070300020003" pitchFamily="2" charset="0"/>
          </a:endParaRPr>
        </a:p>
      </dgm:t>
    </dgm:pt>
    <dgm:pt modelId="{6BFBE2B5-AE5D-4BCE-B5A0-A0F23221DEAE}" type="sibTrans" cxnId="{2869B182-1F57-4E2A-9F99-B55B72F086C4}">
      <dgm:prSet/>
      <dgm:spPr/>
      <dgm:t>
        <a:bodyPr/>
        <a:lstStyle/>
        <a:p>
          <a:endParaRPr lang="en-US">
            <a:latin typeface="Nyala" panose="02000504070300020003" pitchFamily="2" charset="0"/>
          </a:endParaRPr>
        </a:p>
      </dgm:t>
    </dgm:pt>
    <dgm:pt modelId="{262F127C-3DA5-4771-99E1-A06CA4693D5B}" type="pres">
      <dgm:prSet presAssocID="{C8772145-642B-4294-AA74-20D7F6D0FC3C}" presName="Name0" presStyleCnt="0">
        <dgm:presLayoutVars>
          <dgm:chMax val="7"/>
          <dgm:dir/>
          <dgm:resizeHandles val="exact"/>
        </dgm:presLayoutVars>
      </dgm:prSet>
      <dgm:spPr/>
    </dgm:pt>
    <dgm:pt modelId="{FF42BD05-E8C8-4F22-8715-87F1CA19F593}" type="pres">
      <dgm:prSet presAssocID="{C8772145-642B-4294-AA74-20D7F6D0FC3C}" presName="ellipse1" presStyleLbl="vennNode1" presStyleIdx="0" presStyleCnt="7">
        <dgm:presLayoutVars>
          <dgm:bulletEnabled val="1"/>
        </dgm:presLayoutVars>
      </dgm:prSet>
      <dgm:spPr/>
    </dgm:pt>
    <dgm:pt modelId="{3A162032-5630-4861-8684-969B286BD7D8}" type="pres">
      <dgm:prSet presAssocID="{C8772145-642B-4294-AA74-20D7F6D0FC3C}" presName="ellipse2" presStyleLbl="vennNode1" presStyleIdx="1" presStyleCnt="7">
        <dgm:presLayoutVars>
          <dgm:bulletEnabled val="1"/>
        </dgm:presLayoutVars>
      </dgm:prSet>
      <dgm:spPr/>
    </dgm:pt>
    <dgm:pt modelId="{583DD7A4-0B58-4029-905D-562199FA8150}" type="pres">
      <dgm:prSet presAssocID="{C8772145-642B-4294-AA74-20D7F6D0FC3C}" presName="ellipse3" presStyleLbl="vennNode1" presStyleIdx="2" presStyleCnt="7">
        <dgm:presLayoutVars>
          <dgm:bulletEnabled val="1"/>
        </dgm:presLayoutVars>
      </dgm:prSet>
      <dgm:spPr/>
    </dgm:pt>
    <dgm:pt modelId="{761908BA-18D5-4818-93E0-33177AC046EF}" type="pres">
      <dgm:prSet presAssocID="{C8772145-642B-4294-AA74-20D7F6D0FC3C}" presName="ellipse4" presStyleLbl="vennNode1" presStyleIdx="3" presStyleCnt="7">
        <dgm:presLayoutVars>
          <dgm:bulletEnabled val="1"/>
        </dgm:presLayoutVars>
      </dgm:prSet>
      <dgm:spPr/>
    </dgm:pt>
    <dgm:pt modelId="{7E023481-9B57-49FA-B17A-5CC176C54A32}" type="pres">
      <dgm:prSet presAssocID="{C8772145-642B-4294-AA74-20D7F6D0FC3C}" presName="ellipse5" presStyleLbl="vennNode1" presStyleIdx="4" presStyleCnt="7">
        <dgm:presLayoutVars>
          <dgm:bulletEnabled val="1"/>
        </dgm:presLayoutVars>
      </dgm:prSet>
      <dgm:spPr/>
    </dgm:pt>
    <dgm:pt modelId="{A069AA62-AAFF-4121-ABB1-DE88CF117470}" type="pres">
      <dgm:prSet presAssocID="{C8772145-642B-4294-AA74-20D7F6D0FC3C}" presName="ellipse6" presStyleLbl="vennNode1" presStyleIdx="5" presStyleCnt="7">
        <dgm:presLayoutVars>
          <dgm:bulletEnabled val="1"/>
        </dgm:presLayoutVars>
      </dgm:prSet>
      <dgm:spPr/>
    </dgm:pt>
    <dgm:pt modelId="{7F190F71-92DA-45E3-8644-79CB50F94A5E}" type="pres">
      <dgm:prSet presAssocID="{C8772145-642B-4294-AA74-20D7F6D0FC3C}" presName="ellipse7" presStyleLbl="vennNode1" presStyleIdx="6" presStyleCnt="7">
        <dgm:presLayoutVars>
          <dgm:bulletEnabled val="1"/>
        </dgm:presLayoutVars>
      </dgm:prSet>
      <dgm:spPr/>
    </dgm:pt>
  </dgm:ptLst>
  <dgm:cxnLst>
    <dgm:cxn modelId="{D81DF800-4B2D-420C-8856-8F593BADD6A7}" type="presOf" srcId="{265BF08A-2B08-4FDB-9BC7-C70CEB04CF15}" destId="{761908BA-18D5-4818-93E0-33177AC046EF}" srcOrd="0" destOrd="0" presId="urn:microsoft.com/office/officeart/2005/8/layout/rings+Icon"/>
    <dgm:cxn modelId="{66D15718-0390-471B-AB5A-25C49CF94DF4}" type="presOf" srcId="{C8772145-642B-4294-AA74-20D7F6D0FC3C}" destId="{262F127C-3DA5-4771-99E1-A06CA4693D5B}" srcOrd="0" destOrd="0" presId="urn:microsoft.com/office/officeart/2005/8/layout/rings+Icon"/>
    <dgm:cxn modelId="{D1CDC018-B621-4BDF-889F-B1C8DD103B07}" type="presOf" srcId="{214FCA22-4C24-4BC4-B874-532E4B012524}" destId="{7E023481-9B57-49FA-B17A-5CC176C54A32}" srcOrd="0" destOrd="0" presId="urn:microsoft.com/office/officeart/2005/8/layout/rings+Icon"/>
    <dgm:cxn modelId="{0ADD2671-51A3-46CD-BED4-563E9299563E}" srcId="{C8772145-642B-4294-AA74-20D7F6D0FC3C}" destId="{8CE03610-D501-4EE0-A3A6-AB03A6D2D6A5}" srcOrd="5" destOrd="0" parTransId="{631CE01E-3524-4D8C-ACD1-9F4FBD9D14F5}" sibTransId="{91B8219C-445F-4D41-81DE-4CCD68AD167E}"/>
    <dgm:cxn modelId="{F3FF8F52-C337-4E92-B94C-AABEB3F66DCB}" type="presOf" srcId="{864796F4-56A9-476B-ADC8-D09EF56308CA}" destId="{FF42BD05-E8C8-4F22-8715-87F1CA19F593}" srcOrd="0" destOrd="0" presId="urn:microsoft.com/office/officeart/2005/8/layout/rings+Icon"/>
    <dgm:cxn modelId="{2869B182-1F57-4E2A-9F99-B55B72F086C4}" srcId="{C8772145-642B-4294-AA74-20D7F6D0FC3C}" destId="{A46167C2-AE66-4E6A-BD54-534F41A83A52}" srcOrd="6" destOrd="0" parTransId="{D7DAC9F1-7338-481C-ADCE-021B2C8D92A2}" sibTransId="{6BFBE2B5-AE5D-4BCE-B5A0-A0F23221DEAE}"/>
    <dgm:cxn modelId="{1C259093-1464-437C-9231-CB53892B4942}" type="presOf" srcId="{8CE03610-D501-4EE0-A3A6-AB03A6D2D6A5}" destId="{A069AA62-AAFF-4121-ABB1-DE88CF117470}" srcOrd="0" destOrd="0" presId="urn:microsoft.com/office/officeart/2005/8/layout/rings+Icon"/>
    <dgm:cxn modelId="{EFAC46A2-760B-4D47-8E07-BB0345755E34}" type="presOf" srcId="{13E35F26-2134-4513-8AD0-7B71CEA2A47B}" destId="{583DD7A4-0B58-4029-905D-562199FA8150}" srcOrd="0" destOrd="0" presId="urn:microsoft.com/office/officeart/2005/8/layout/rings+Icon"/>
    <dgm:cxn modelId="{ADE48EA2-9F8B-4750-BE75-747FC74372B7}" srcId="{C8772145-642B-4294-AA74-20D7F6D0FC3C}" destId="{214FCA22-4C24-4BC4-B874-532E4B012524}" srcOrd="4" destOrd="0" parTransId="{FDD04C12-B7A6-4F6C-95A2-BB8922DA40AC}" sibTransId="{D3B8E88D-0586-407A-A0D1-22E6A1985A4F}"/>
    <dgm:cxn modelId="{7EA3A6B0-F9B3-4660-A5EA-093FCDE048D1}" srcId="{C8772145-642B-4294-AA74-20D7F6D0FC3C}" destId="{265BF08A-2B08-4FDB-9BC7-C70CEB04CF15}" srcOrd="3" destOrd="0" parTransId="{8EED6897-3D0E-478B-9177-E81E2931EEB7}" sibTransId="{141EECE0-4892-4246-8B10-CCCB57B04154}"/>
    <dgm:cxn modelId="{D32484B8-58EB-452F-8AE3-79E8DCD09D0C}" type="presOf" srcId="{812AAFAF-0663-4BB5-B632-BABC2ED3FA62}" destId="{3A162032-5630-4861-8684-969B286BD7D8}" srcOrd="0" destOrd="0" presId="urn:microsoft.com/office/officeart/2005/8/layout/rings+Icon"/>
    <dgm:cxn modelId="{96414EBF-A4AE-4F16-B335-49BC6422EB58}" srcId="{C8772145-642B-4294-AA74-20D7F6D0FC3C}" destId="{812AAFAF-0663-4BB5-B632-BABC2ED3FA62}" srcOrd="1" destOrd="0" parTransId="{4A063E2F-5631-491C-923D-DFC7FF2A84C3}" sibTransId="{BBCF0A76-C4E0-4660-9CFC-EDAD834C2A4B}"/>
    <dgm:cxn modelId="{F23E27C1-3177-4E7B-8747-58A9B13DB779}" srcId="{C8772145-642B-4294-AA74-20D7F6D0FC3C}" destId="{13E35F26-2134-4513-8AD0-7B71CEA2A47B}" srcOrd="2" destOrd="0" parTransId="{4A4E49BB-9C98-4573-9160-FA5A5A2023CE}" sibTransId="{E71D2B0E-C898-4B23-9BE9-9E8ECD1B6641}"/>
    <dgm:cxn modelId="{955689CF-C265-494C-90A0-5ABA977E4666}" srcId="{C8772145-642B-4294-AA74-20D7F6D0FC3C}" destId="{864796F4-56A9-476B-ADC8-D09EF56308CA}" srcOrd="0" destOrd="0" parTransId="{C3CFB1A7-A46C-4C1B-ACD9-6F142C087DE0}" sibTransId="{6E197707-7471-4DE9-80C5-6FE857F70250}"/>
    <dgm:cxn modelId="{AC11D4EE-C7DC-4E6A-AF83-3D8A5C4BA30A}" type="presOf" srcId="{A46167C2-AE66-4E6A-BD54-534F41A83A52}" destId="{7F190F71-92DA-45E3-8644-79CB50F94A5E}" srcOrd="0" destOrd="0" presId="urn:microsoft.com/office/officeart/2005/8/layout/rings+Icon"/>
    <dgm:cxn modelId="{A4116FDE-4476-4963-9673-4C51F7355D4A}" type="presParOf" srcId="{262F127C-3DA5-4771-99E1-A06CA4693D5B}" destId="{FF42BD05-E8C8-4F22-8715-87F1CA19F593}" srcOrd="0" destOrd="0" presId="urn:microsoft.com/office/officeart/2005/8/layout/rings+Icon"/>
    <dgm:cxn modelId="{7BEC0565-77D2-4D72-9EA6-9C24C337EEAD}" type="presParOf" srcId="{262F127C-3DA5-4771-99E1-A06CA4693D5B}" destId="{3A162032-5630-4861-8684-969B286BD7D8}" srcOrd="1" destOrd="0" presId="urn:microsoft.com/office/officeart/2005/8/layout/rings+Icon"/>
    <dgm:cxn modelId="{779AA73E-6FE8-4C48-B391-A136D3459237}" type="presParOf" srcId="{262F127C-3DA5-4771-99E1-A06CA4693D5B}" destId="{583DD7A4-0B58-4029-905D-562199FA8150}" srcOrd="2" destOrd="0" presId="urn:microsoft.com/office/officeart/2005/8/layout/rings+Icon"/>
    <dgm:cxn modelId="{89A1C5D4-80A4-4B98-8EEF-3AD7A4922646}" type="presParOf" srcId="{262F127C-3DA5-4771-99E1-A06CA4693D5B}" destId="{761908BA-18D5-4818-93E0-33177AC046EF}" srcOrd="3" destOrd="0" presId="urn:microsoft.com/office/officeart/2005/8/layout/rings+Icon"/>
    <dgm:cxn modelId="{C46A90AB-15C9-4E7F-9623-7DCA5BDA3CA3}" type="presParOf" srcId="{262F127C-3DA5-4771-99E1-A06CA4693D5B}" destId="{7E023481-9B57-49FA-B17A-5CC176C54A32}" srcOrd="4" destOrd="0" presId="urn:microsoft.com/office/officeart/2005/8/layout/rings+Icon"/>
    <dgm:cxn modelId="{3C81986D-E5F0-4447-BD35-75A12BCBF7C9}" type="presParOf" srcId="{262F127C-3DA5-4771-99E1-A06CA4693D5B}" destId="{A069AA62-AAFF-4121-ABB1-DE88CF117470}" srcOrd="5" destOrd="0" presId="urn:microsoft.com/office/officeart/2005/8/layout/rings+Icon"/>
    <dgm:cxn modelId="{CDF40747-52DB-4BB7-BA05-F3E556E53EC1}" type="presParOf" srcId="{262F127C-3DA5-4771-99E1-A06CA4693D5B}" destId="{7F190F71-92DA-45E3-8644-79CB50F94A5E}" srcOrd="6" destOrd="0" presId="urn:microsoft.com/office/officeart/2005/8/layout/rings+Icon"/>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4C691E-2B8D-4D4E-9FD7-9CCA9D7B4729}" type="doc">
      <dgm:prSet loTypeId="urn:microsoft.com/office/officeart/2005/8/layout/vProcess5" loCatId="process" qsTypeId="urn:microsoft.com/office/officeart/2005/8/quickstyle/3d1" qsCatId="3D" csTypeId="urn:microsoft.com/office/officeart/2005/8/colors/colorful1" csCatId="colorful" phldr="1"/>
      <dgm:spPr/>
      <dgm:t>
        <a:bodyPr/>
        <a:lstStyle/>
        <a:p>
          <a:endParaRPr lang="en-US"/>
        </a:p>
      </dgm:t>
    </dgm:pt>
    <dgm:pt modelId="{DEDD0972-6337-4E5A-A60B-E3C5904B56C5}">
      <dgm:prSet phldrT="[Text]" custT="1"/>
      <dgm:spPr/>
      <dgm:t>
        <a:bodyPr/>
        <a:lstStyle/>
        <a:p>
          <a:r>
            <a:rPr lang="en-US" sz="2400" dirty="0">
              <a:latin typeface="Nyala" panose="02000504070300020003" pitchFamily="2" charset="0"/>
            </a:rPr>
            <a:t>Backup Strategy</a:t>
          </a:r>
        </a:p>
      </dgm:t>
    </dgm:pt>
    <dgm:pt modelId="{22E1E8DA-8D42-421E-9CE8-8CF0BC70C7E6}" type="parTrans" cxnId="{9048DDF1-4D37-4755-81DA-EFFEC9AFCB2D}">
      <dgm:prSet/>
      <dgm:spPr/>
      <dgm:t>
        <a:bodyPr/>
        <a:lstStyle/>
        <a:p>
          <a:endParaRPr lang="en-US" sz="1400">
            <a:latin typeface="Nyala" panose="02000504070300020003" pitchFamily="2" charset="0"/>
          </a:endParaRPr>
        </a:p>
      </dgm:t>
    </dgm:pt>
    <dgm:pt modelId="{85F9D369-922E-4987-A6E5-509A9366513D}" type="sibTrans" cxnId="{9048DDF1-4D37-4755-81DA-EFFEC9AFCB2D}">
      <dgm:prSet/>
      <dgm:spPr/>
      <dgm:t>
        <a:bodyPr/>
        <a:lstStyle/>
        <a:p>
          <a:endParaRPr lang="en-US" sz="1400">
            <a:latin typeface="Nyala" panose="02000504070300020003" pitchFamily="2" charset="0"/>
          </a:endParaRPr>
        </a:p>
      </dgm:t>
    </dgm:pt>
    <dgm:pt modelId="{CBA3E362-B9A1-47C4-A994-F087981FFC94}">
      <dgm:prSet phldrT="[Text]" custT="1"/>
      <dgm:spPr/>
      <dgm:t>
        <a:bodyPr/>
        <a:lstStyle/>
        <a:p>
          <a:r>
            <a:rPr lang="en-US" sz="2400" dirty="0">
              <a:latin typeface="Nyala" panose="02000504070300020003" pitchFamily="2" charset="0"/>
            </a:rPr>
            <a:t>Backup Definition and Scheduling</a:t>
          </a:r>
        </a:p>
      </dgm:t>
    </dgm:pt>
    <dgm:pt modelId="{8CE1A752-326B-4D03-B7A1-4F5695F426F2}" type="parTrans" cxnId="{9A8C6DD5-96B5-4BAF-99DD-E77A8D2AFAD1}">
      <dgm:prSet/>
      <dgm:spPr/>
      <dgm:t>
        <a:bodyPr/>
        <a:lstStyle/>
        <a:p>
          <a:endParaRPr lang="en-US" sz="1400">
            <a:latin typeface="Nyala" panose="02000504070300020003" pitchFamily="2" charset="0"/>
          </a:endParaRPr>
        </a:p>
      </dgm:t>
    </dgm:pt>
    <dgm:pt modelId="{0F41F39E-EC98-4B00-826C-228B11917AAE}" type="sibTrans" cxnId="{9A8C6DD5-96B5-4BAF-99DD-E77A8D2AFAD1}">
      <dgm:prSet/>
      <dgm:spPr/>
      <dgm:t>
        <a:bodyPr/>
        <a:lstStyle/>
        <a:p>
          <a:endParaRPr lang="en-US" sz="1400">
            <a:latin typeface="Nyala" panose="02000504070300020003" pitchFamily="2" charset="0"/>
          </a:endParaRPr>
        </a:p>
      </dgm:t>
    </dgm:pt>
    <dgm:pt modelId="{09FAAB47-A902-482B-8A0F-19999706C555}">
      <dgm:prSet phldrT="[Text]" custT="1"/>
      <dgm:spPr/>
      <dgm:t>
        <a:bodyPr/>
        <a:lstStyle/>
        <a:p>
          <a:r>
            <a:rPr lang="en-US" sz="2400" dirty="0">
              <a:latin typeface="Nyala" panose="02000504070300020003" pitchFamily="2" charset="0"/>
            </a:rPr>
            <a:t>Backup Execution and Verification</a:t>
          </a:r>
        </a:p>
      </dgm:t>
    </dgm:pt>
    <dgm:pt modelId="{98354BE3-BF4D-49D1-8F39-009F2000BA7B}" type="parTrans" cxnId="{8DE5E701-40F6-4898-9B6D-12825DE98D7F}">
      <dgm:prSet/>
      <dgm:spPr/>
      <dgm:t>
        <a:bodyPr/>
        <a:lstStyle/>
        <a:p>
          <a:endParaRPr lang="en-US" sz="1400">
            <a:latin typeface="Nyala" panose="02000504070300020003" pitchFamily="2" charset="0"/>
          </a:endParaRPr>
        </a:p>
      </dgm:t>
    </dgm:pt>
    <dgm:pt modelId="{196CCF50-8EC1-4E7B-9E93-6B9846BFED67}" type="sibTrans" cxnId="{8DE5E701-40F6-4898-9B6D-12825DE98D7F}">
      <dgm:prSet/>
      <dgm:spPr/>
      <dgm:t>
        <a:bodyPr/>
        <a:lstStyle/>
        <a:p>
          <a:endParaRPr lang="en-US" sz="1400">
            <a:latin typeface="Nyala" panose="02000504070300020003" pitchFamily="2" charset="0"/>
          </a:endParaRPr>
        </a:p>
      </dgm:t>
    </dgm:pt>
    <dgm:pt modelId="{F2D05F72-065F-4918-A3CB-DA2E7FDC79B6}">
      <dgm:prSet phldrT="[Text]" custT="1"/>
      <dgm:spPr/>
      <dgm:t>
        <a:bodyPr/>
        <a:lstStyle/>
        <a:p>
          <a:r>
            <a:rPr lang="en-US" sz="2400" dirty="0">
              <a:latin typeface="Nyala" panose="02000504070300020003" pitchFamily="2" charset="0"/>
            </a:rPr>
            <a:t>Backup Monitoring</a:t>
          </a:r>
        </a:p>
      </dgm:t>
    </dgm:pt>
    <dgm:pt modelId="{CF014F88-6DB5-4F47-A5E5-215BBBFA1716}" type="parTrans" cxnId="{49D62DC3-41B6-4D43-B00E-5EA003E3701A}">
      <dgm:prSet/>
      <dgm:spPr/>
      <dgm:t>
        <a:bodyPr/>
        <a:lstStyle/>
        <a:p>
          <a:endParaRPr lang="en-US" sz="1400">
            <a:latin typeface="Nyala" panose="02000504070300020003" pitchFamily="2" charset="0"/>
          </a:endParaRPr>
        </a:p>
      </dgm:t>
    </dgm:pt>
    <dgm:pt modelId="{8B2C8CF3-1645-4AE9-8488-DD68B6A63A07}" type="sibTrans" cxnId="{49D62DC3-41B6-4D43-B00E-5EA003E3701A}">
      <dgm:prSet/>
      <dgm:spPr/>
      <dgm:t>
        <a:bodyPr/>
        <a:lstStyle/>
        <a:p>
          <a:endParaRPr lang="en-US" sz="1400">
            <a:latin typeface="Nyala" panose="02000504070300020003" pitchFamily="2" charset="0"/>
          </a:endParaRPr>
        </a:p>
      </dgm:t>
    </dgm:pt>
    <dgm:pt modelId="{A6B48CE5-D949-4636-AF51-281781E1A235}">
      <dgm:prSet phldrT="[Text]" custT="1"/>
      <dgm:spPr/>
      <dgm:t>
        <a:bodyPr/>
        <a:lstStyle/>
        <a:p>
          <a:r>
            <a:rPr lang="en-US" sz="2400" dirty="0">
              <a:latin typeface="Nyala" panose="02000504070300020003" pitchFamily="2" charset="0"/>
            </a:rPr>
            <a:t>Consistency Check</a:t>
          </a:r>
        </a:p>
      </dgm:t>
    </dgm:pt>
    <dgm:pt modelId="{6DB566D9-CC1F-476E-A40E-69B51FE2D405}" type="parTrans" cxnId="{9571237B-CA62-4549-B46A-93964242B9D8}">
      <dgm:prSet/>
      <dgm:spPr/>
      <dgm:t>
        <a:bodyPr/>
        <a:lstStyle/>
        <a:p>
          <a:endParaRPr lang="en-US" sz="1400">
            <a:latin typeface="Nyala" panose="02000504070300020003" pitchFamily="2" charset="0"/>
          </a:endParaRPr>
        </a:p>
      </dgm:t>
    </dgm:pt>
    <dgm:pt modelId="{E85B61CE-17A9-4DC9-BE77-FEDEA32A7CB9}" type="sibTrans" cxnId="{9571237B-CA62-4549-B46A-93964242B9D8}">
      <dgm:prSet/>
      <dgm:spPr/>
      <dgm:t>
        <a:bodyPr/>
        <a:lstStyle/>
        <a:p>
          <a:endParaRPr lang="en-US" sz="1400">
            <a:latin typeface="Nyala" panose="02000504070300020003" pitchFamily="2" charset="0"/>
          </a:endParaRPr>
        </a:p>
      </dgm:t>
    </dgm:pt>
    <dgm:pt modelId="{71B50814-3BEA-46AB-BCC2-36D169F8947C}" type="pres">
      <dgm:prSet presAssocID="{054C691E-2B8D-4D4E-9FD7-9CCA9D7B4729}" presName="outerComposite" presStyleCnt="0">
        <dgm:presLayoutVars>
          <dgm:chMax val="5"/>
          <dgm:dir/>
          <dgm:resizeHandles val="exact"/>
        </dgm:presLayoutVars>
      </dgm:prSet>
      <dgm:spPr/>
    </dgm:pt>
    <dgm:pt modelId="{9272B194-1B96-4D53-AE56-7F4C2F884D5D}" type="pres">
      <dgm:prSet presAssocID="{054C691E-2B8D-4D4E-9FD7-9CCA9D7B4729}" presName="dummyMaxCanvas" presStyleCnt="0">
        <dgm:presLayoutVars/>
      </dgm:prSet>
      <dgm:spPr/>
    </dgm:pt>
    <dgm:pt modelId="{21DE0552-914A-4A1E-B325-85791B4B79C6}" type="pres">
      <dgm:prSet presAssocID="{054C691E-2B8D-4D4E-9FD7-9CCA9D7B4729}" presName="FiveNodes_1" presStyleLbl="node1" presStyleIdx="0" presStyleCnt="5">
        <dgm:presLayoutVars>
          <dgm:bulletEnabled val="1"/>
        </dgm:presLayoutVars>
      </dgm:prSet>
      <dgm:spPr/>
    </dgm:pt>
    <dgm:pt modelId="{9F831513-233D-4D1E-83BD-F6CBBB95D9EB}" type="pres">
      <dgm:prSet presAssocID="{054C691E-2B8D-4D4E-9FD7-9CCA9D7B4729}" presName="FiveNodes_2" presStyleLbl="node1" presStyleIdx="1" presStyleCnt="5">
        <dgm:presLayoutVars>
          <dgm:bulletEnabled val="1"/>
        </dgm:presLayoutVars>
      </dgm:prSet>
      <dgm:spPr/>
    </dgm:pt>
    <dgm:pt modelId="{4436ACB2-4557-4C9A-A142-C1227A398B5C}" type="pres">
      <dgm:prSet presAssocID="{054C691E-2B8D-4D4E-9FD7-9CCA9D7B4729}" presName="FiveNodes_3" presStyleLbl="node1" presStyleIdx="2" presStyleCnt="5">
        <dgm:presLayoutVars>
          <dgm:bulletEnabled val="1"/>
        </dgm:presLayoutVars>
      </dgm:prSet>
      <dgm:spPr/>
    </dgm:pt>
    <dgm:pt modelId="{3FBEF778-B479-49A6-BF5C-90716D4A347A}" type="pres">
      <dgm:prSet presAssocID="{054C691E-2B8D-4D4E-9FD7-9CCA9D7B4729}" presName="FiveNodes_4" presStyleLbl="node1" presStyleIdx="3" presStyleCnt="5">
        <dgm:presLayoutVars>
          <dgm:bulletEnabled val="1"/>
        </dgm:presLayoutVars>
      </dgm:prSet>
      <dgm:spPr/>
    </dgm:pt>
    <dgm:pt modelId="{1259AE83-3846-469E-B3BC-3E20B383990C}" type="pres">
      <dgm:prSet presAssocID="{054C691E-2B8D-4D4E-9FD7-9CCA9D7B4729}" presName="FiveNodes_5" presStyleLbl="node1" presStyleIdx="4" presStyleCnt="5">
        <dgm:presLayoutVars>
          <dgm:bulletEnabled val="1"/>
        </dgm:presLayoutVars>
      </dgm:prSet>
      <dgm:spPr/>
    </dgm:pt>
    <dgm:pt modelId="{D3741886-9CEF-4438-9697-F97416D2CD92}" type="pres">
      <dgm:prSet presAssocID="{054C691E-2B8D-4D4E-9FD7-9CCA9D7B4729}" presName="FiveConn_1-2" presStyleLbl="fgAccFollowNode1" presStyleIdx="0" presStyleCnt="4">
        <dgm:presLayoutVars>
          <dgm:bulletEnabled val="1"/>
        </dgm:presLayoutVars>
      </dgm:prSet>
      <dgm:spPr/>
    </dgm:pt>
    <dgm:pt modelId="{518F29EE-6965-402C-930B-75CBEBD6D723}" type="pres">
      <dgm:prSet presAssocID="{054C691E-2B8D-4D4E-9FD7-9CCA9D7B4729}" presName="FiveConn_2-3" presStyleLbl="fgAccFollowNode1" presStyleIdx="1" presStyleCnt="4">
        <dgm:presLayoutVars>
          <dgm:bulletEnabled val="1"/>
        </dgm:presLayoutVars>
      </dgm:prSet>
      <dgm:spPr/>
    </dgm:pt>
    <dgm:pt modelId="{368061F6-2911-44DF-AD29-C3B40350DBF9}" type="pres">
      <dgm:prSet presAssocID="{054C691E-2B8D-4D4E-9FD7-9CCA9D7B4729}" presName="FiveConn_3-4" presStyleLbl="fgAccFollowNode1" presStyleIdx="2" presStyleCnt="4">
        <dgm:presLayoutVars>
          <dgm:bulletEnabled val="1"/>
        </dgm:presLayoutVars>
      </dgm:prSet>
      <dgm:spPr/>
    </dgm:pt>
    <dgm:pt modelId="{BA69F447-AEDA-40F0-BF75-880DD34547B0}" type="pres">
      <dgm:prSet presAssocID="{054C691E-2B8D-4D4E-9FD7-9CCA9D7B4729}" presName="FiveConn_4-5" presStyleLbl="fgAccFollowNode1" presStyleIdx="3" presStyleCnt="4">
        <dgm:presLayoutVars>
          <dgm:bulletEnabled val="1"/>
        </dgm:presLayoutVars>
      </dgm:prSet>
      <dgm:spPr/>
    </dgm:pt>
    <dgm:pt modelId="{929492BC-2DBC-47AF-968C-CA4C83E7436C}" type="pres">
      <dgm:prSet presAssocID="{054C691E-2B8D-4D4E-9FD7-9CCA9D7B4729}" presName="FiveNodes_1_text" presStyleLbl="node1" presStyleIdx="4" presStyleCnt="5">
        <dgm:presLayoutVars>
          <dgm:bulletEnabled val="1"/>
        </dgm:presLayoutVars>
      </dgm:prSet>
      <dgm:spPr/>
    </dgm:pt>
    <dgm:pt modelId="{69B90C01-ED18-4893-ABE3-6C79D52E8C65}" type="pres">
      <dgm:prSet presAssocID="{054C691E-2B8D-4D4E-9FD7-9CCA9D7B4729}" presName="FiveNodes_2_text" presStyleLbl="node1" presStyleIdx="4" presStyleCnt="5">
        <dgm:presLayoutVars>
          <dgm:bulletEnabled val="1"/>
        </dgm:presLayoutVars>
      </dgm:prSet>
      <dgm:spPr/>
    </dgm:pt>
    <dgm:pt modelId="{CE6F1E81-A0B8-4ABB-9E97-04896617D610}" type="pres">
      <dgm:prSet presAssocID="{054C691E-2B8D-4D4E-9FD7-9CCA9D7B4729}" presName="FiveNodes_3_text" presStyleLbl="node1" presStyleIdx="4" presStyleCnt="5">
        <dgm:presLayoutVars>
          <dgm:bulletEnabled val="1"/>
        </dgm:presLayoutVars>
      </dgm:prSet>
      <dgm:spPr/>
    </dgm:pt>
    <dgm:pt modelId="{171B27BD-F47E-4BAB-9388-E97F2DB2EB21}" type="pres">
      <dgm:prSet presAssocID="{054C691E-2B8D-4D4E-9FD7-9CCA9D7B4729}" presName="FiveNodes_4_text" presStyleLbl="node1" presStyleIdx="4" presStyleCnt="5">
        <dgm:presLayoutVars>
          <dgm:bulletEnabled val="1"/>
        </dgm:presLayoutVars>
      </dgm:prSet>
      <dgm:spPr/>
    </dgm:pt>
    <dgm:pt modelId="{B7AD4289-E4C4-45C9-BE99-673AEC70102F}" type="pres">
      <dgm:prSet presAssocID="{054C691E-2B8D-4D4E-9FD7-9CCA9D7B4729}" presName="FiveNodes_5_text" presStyleLbl="node1" presStyleIdx="4" presStyleCnt="5">
        <dgm:presLayoutVars>
          <dgm:bulletEnabled val="1"/>
        </dgm:presLayoutVars>
      </dgm:prSet>
      <dgm:spPr/>
    </dgm:pt>
  </dgm:ptLst>
  <dgm:cxnLst>
    <dgm:cxn modelId="{8DE5E701-40F6-4898-9B6D-12825DE98D7F}" srcId="{054C691E-2B8D-4D4E-9FD7-9CCA9D7B4729}" destId="{09FAAB47-A902-482B-8A0F-19999706C555}" srcOrd="2" destOrd="0" parTransId="{98354BE3-BF4D-49D1-8F39-009F2000BA7B}" sibTransId="{196CCF50-8EC1-4E7B-9E93-6B9846BFED67}"/>
    <dgm:cxn modelId="{AE067E0C-A384-4D33-81D7-63001F8FB06D}" type="presOf" srcId="{DEDD0972-6337-4E5A-A60B-E3C5904B56C5}" destId="{21DE0552-914A-4A1E-B325-85791B4B79C6}" srcOrd="0" destOrd="0" presId="urn:microsoft.com/office/officeart/2005/8/layout/vProcess5"/>
    <dgm:cxn modelId="{DE1E6610-6F7E-41EF-BFE2-B2669D633184}" type="presOf" srcId="{CBA3E362-B9A1-47C4-A994-F087981FFC94}" destId="{69B90C01-ED18-4893-ABE3-6C79D52E8C65}" srcOrd="1" destOrd="0" presId="urn:microsoft.com/office/officeart/2005/8/layout/vProcess5"/>
    <dgm:cxn modelId="{B8627119-2575-4E1E-BBC6-9A58105B8E1C}" type="presOf" srcId="{CBA3E362-B9A1-47C4-A994-F087981FFC94}" destId="{9F831513-233D-4D1E-83BD-F6CBBB95D9EB}" srcOrd="0" destOrd="0" presId="urn:microsoft.com/office/officeart/2005/8/layout/vProcess5"/>
    <dgm:cxn modelId="{C127C43E-B07B-47FC-9B6B-F2061AADFAED}" type="presOf" srcId="{0F41F39E-EC98-4B00-826C-228B11917AAE}" destId="{518F29EE-6965-402C-930B-75CBEBD6D723}" srcOrd="0" destOrd="0" presId="urn:microsoft.com/office/officeart/2005/8/layout/vProcess5"/>
    <dgm:cxn modelId="{9A509A6F-8805-4C38-BFDE-29FAF05E6969}" type="presOf" srcId="{A6B48CE5-D949-4636-AF51-281781E1A235}" destId="{B7AD4289-E4C4-45C9-BE99-673AEC70102F}" srcOrd="1" destOrd="0" presId="urn:microsoft.com/office/officeart/2005/8/layout/vProcess5"/>
    <dgm:cxn modelId="{0BFB1C71-2644-4654-BD33-4AA700A8F42B}" type="presOf" srcId="{A6B48CE5-D949-4636-AF51-281781E1A235}" destId="{1259AE83-3846-469E-B3BC-3E20B383990C}" srcOrd="0" destOrd="0" presId="urn:microsoft.com/office/officeart/2005/8/layout/vProcess5"/>
    <dgm:cxn modelId="{9571237B-CA62-4549-B46A-93964242B9D8}" srcId="{054C691E-2B8D-4D4E-9FD7-9CCA9D7B4729}" destId="{A6B48CE5-D949-4636-AF51-281781E1A235}" srcOrd="4" destOrd="0" parTransId="{6DB566D9-CC1F-476E-A40E-69B51FE2D405}" sibTransId="{E85B61CE-17A9-4DC9-BE77-FEDEA32A7CB9}"/>
    <dgm:cxn modelId="{98E9FB7B-9AA4-4D85-901C-00004A05640C}" type="presOf" srcId="{F2D05F72-065F-4918-A3CB-DA2E7FDC79B6}" destId="{171B27BD-F47E-4BAB-9388-E97F2DB2EB21}" srcOrd="1" destOrd="0" presId="urn:microsoft.com/office/officeart/2005/8/layout/vProcess5"/>
    <dgm:cxn modelId="{EC86F0A6-0BA7-413C-9DA3-65B6C6039A7F}" type="presOf" srcId="{85F9D369-922E-4987-A6E5-509A9366513D}" destId="{D3741886-9CEF-4438-9697-F97416D2CD92}" srcOrd="0" destOrd="0" presId="urn:microsoft.com/office/officeart/2005/8/layout/vProcess5"/>
    <dgm:cxn modelId="{B2A223B4-858C-457F-AE57-68BA7EDBCE12}" type="presOf" srcId="{DEDD0972-6337-4E5A-A60B-E3C5904B56C5}" destId="{929492BC-2DBC-47AF-968C-CA4C83E7436C}" srcOrd="1" destOrd="0" presId="urn:microsoft.com/office/officeart/2005/8/layout/vProcess5"/>
    <dgm:cxn modelId="{8A9BE2B7-0C3A-4A35-AB43-7D9A29AF8B04}" type="presOf" srcId="{8B2C8CF3-1645-4AE9-8488-DD68B6A63A07}" destId="{BA69F447-AEDA-40F0-BF75-880DD34547B0}" srcOrd="0" destOrd="0" presId="urn:microsoft.com/office/officeart/2005/8/layout/vProcess5"/>
    <dgm:cxn modelId="{49D62DC3-41B6-4D43-B00E-5EA003E3701A}" srcId="{054C691E-2B8D-4D4E-9FD7-9CCA9D7B4729}" destId="{F2D05F72-065F-4918-A3CB-DA2E7FDC79B6}" srcOrd="3" destOrd="0" parTransId="{CF014F88-6DB5-4F47-A5E5-215BBBFA1716}" sibTransId="{8B2C8CF3-1645-4AE9-8488-DD68B6A63A07}"/>
    <dgm:cxn modelId="{7F9E86CD-721A-49D4-801A-BFD89644AB8E}" type="presOf" srcId="{054C691E-2B8D-4D4E-9FD7-9CCA9D7B4729}" destId="{71B50814-3BEA-46AB-BCC2-36D169F8947C}" srcOrd="0" destOrd="0" presId="urn:microsoft.com/office/officeart/2005/8/layout/vProcess5"/>
    <dgm:cxn modelId="{9A8C6DD5-96B5-4BAF-99DD-E77A8D2AFAD1}" srcId="{054C691E-2B8D-4D4E-9FD7-9CCA9D7B4729}" destId="{CBA3E362-B9A1-47C4-A994-F087981FFC94}" srcOrd="1" destOrd="0" parTransId="{8CE1A752-326B-4D03-B7A1-4F5695F426F2}" sibTransId="{0F41F39E-EC98-4B00-826C-228B11917AAE}"/>
    <dgm:cxn modelId="{211036D9-3CD6-4E9A-85B2-38C463FA2306}" type="presOf" srcId="{196CCF50-8EC1-4E7B-9E93-6B9846BFED67}" destId="{368061F6-2911-44DF-AD29-C3B40350DBF9}" srcOrd="0" destOrd="0" presId="urn:microsoft.com/office/officeart/2005/8/layout/vProcess5"/>
    <dgm:cxn modelId="{9048DDF1-4D37-4755-81DA-EFFEC9AFCB2D}" srcId="{054C691E-2B8D-4D4E-9FD7-9CCA9D7B4729}" destId="{DEDD0972-6337-4E5A-A60B-E3C5904B56C5}" srcOrd="0" destOrd="0" parTransId="{22E1E8DA-8D42-421E-9CE8-8CF0BC70C7E6}" sibTransId="{85F9D369-922E-4987-A6E5-509A9366513D}"/>
    <dgm:cxn modelId="{07B9AAF2-1D0D-45D3-BB4C-EDBCAE985EDC}" type="presOf" srcId="{09FAAB47-A902-482B-8A0F-19999706C555}" destId="{CE6F1E81-A0B8-4ABB-9E97-04896617D610}" srcOrd="1" destOrd="0" presId="urn:microsoft.com/office/officeart/2005/8/layout/vProcess5"/>
    <dgm:cxn modelId="{CCC5E9F8-0159-4EBB-BA53-69572A119DB8}" type="presOf" srcId="{F2D05F72-065F-4918-A3CB-DA2E7FDC79B6}" destId="{3FBEF778-B479-49A6-BF5C-90716D4A347A}" srcOrd="0" destOrd="0" presId="urn:microsoft.com/office/officeart/2005/8/layout/vProcess5"/>
    <dgm:cxn modelId="{6A1A64FB-45FA-45BF-BF4E-264324C6E902}" type="presOf" srcId="{09FAAB47-A902-482B-8A0F-19999706C555}" destId="{4436ACB2-4557-4C9A-A142-C1227A398B5C}" srcOrd="0" destOrd="0" presId="urn:microsoft.com/office/officeart/2005/8/layout/vProcess5"/>
    <dgm:cxn modelId="{A2C00043-694B-485D-83B7-F261EB4BF89F}" type="presParOf" srcId="{71B50814-3BEA-46AB-BCC2-36D169F8947C}" destId="{9272B194-1B96-4D53-AE56-7F4C2F884D5D}" srcOrd="0" destOrd="0" presId="urn:microsoft.com/office/officeart/2005/8/layout/vProcess5"/>
    <dgm:cxn modelId="{15242D91-76F8-4998-B9AD-404976A617EC}" type="presParOf" srcId="{71B50814-3BEA-46AB-BCC2-36D169F8947C}" destId="{21DE0552-914A-4A1E-B325-85791B4B79C6}" srcOrd="1" destOrd="0" presId="urn:microsoft.com/office/officeart/2005/8/layout/vProcess5"/>
    <dgm:cxn modelId="{7B04368A-0619-4D1F-A5A0-9180BC2652F8}" type="presParOf" srcId="{71B50814-3BEA-46AB-BCC2-36D169F8947C}" destId="{9F831513-233D-4D1E-83BD-F6CBBB95D9EB}" srcOrd="2" destOrd="0" presId="urn:microsoft.com/office/officeart/2005/8/layout/vProcess5"/>
    <dgm:cxn modelId="{AC91EBFA-34F4-4583-80F8-51A5EECA8496}" type="presParOf" srcId="{71B50814-3BEA-46AB-BCC2-36D169F8947C}" destId="{4436ACB2-4557-4C9A-A142-C1227A398B5C}" srcOrd="3" destOrd="0" presId="urn:microsoft.com/office/officeart/2005/8/layout/vProcess5"/>
    <dgm:cxn modelId="{82D157AC-208D-4CE4-B2C8-9DDDD35FB2D8}" type="presParOf" srcId="{71B50814-3BEA-46AB-BCC2-36D169F8947C}" destId="{3FBEF778-B479-49A6-BF5C-90716D4A347A}" srcOrd="4" destOrd="0" presId="urn:microsoft.com/office/officeart/2005/8/layout/vProcess5"/>
    <dgm:cxn modelId="{85689559-7ADA-4B74-9DC3-F68922F8C123}" type="presParOf" srcId="{71B50814-3BEA-46AB-BCC2-36D169F8947C}" destId="{1259AE83-3846-469E-B3BC-3E20B383990C}" srcOrd="5" destOrd="0" presId="urn:microsoft.com/office/officeart/2005/8/layout/vProcess5"/>
    <dgm:cxn modelId="{0355C0C8-C3B0-4D71-BF8C-5C28616A1E0B}" type="presParOf" srcId="{71B50814-3BEA-46AB-BCC2-36D169F8947C}" destId="{D3741886-9CEF-4438-9697-F97416D2CD92}" srcOrd="6" destOrd="0" presId="urn:microsoft.com/office/officeart/2005/8/layout/vProcess5"/>
    <dgm:cxn modelId="{6470FE97-6364-41C3-AF5D-8BAB6463976B}" type="presParOf" srcId="{71B50814-3BEA-46AB-BCC2-36D169F8947C}" destId="{518F29EE-6965-402C-930B-75CBEBD6D723}" srcOrd="7" destOrd="0" presId="urn:microsoft.com/office/officeart/2005/8/layout/vProcess5"/>
    <dgm:cxn modelId="{372DB6D8-1F77-4029-A83F-F6BF38E19FF1}" type="presParOf" srcId="{71B50814-3BEA-46AB-BCC2-36D169F8947C}" destId="{368061F6-2911-44DF-AD29-C3B40350DBF9}" srcOrd="8" destOrd="0" presId="urn:microsoft.com/office/officeart/2005/8/layout/vProcess5"/>
    <dgm:cxn modelId="{D8B72136-A807-4D2B-8200-ABE57CDE78FE}" type="presParOf" srcId="{71B50814-3BEA-46AB-BCC2-36D169F8947C}" destId="{BA69F447-AEDA-40F0-BF75-880DD34547B0}" srcOrd="9" destOrd="0" presId="urn:microsoft.com/office/officeart/2005/8/layout/vProcess5"/>
    <dgm:cxn modelId="{3408A421-C987-470B-94BF-E8130962FD94}" type="presParOf" srcId="{71B50814-3BEA-46AB-BCC2-36D169F8947C}" destId="{929492BC-2DBC-47AF-968C-CA4C83E7436C}" srcOrd="10" destOrd="0" presId="urn:microsoft.com/office/officeart/2005/8/layout/vProcess5"/>
    <dgm:cxn modelId="{10A21DF2-ECC4-42B5-9B0E-F38AE6F49770}" type="presParOf" srcId="{71B50814-3BEA-46AB-BCC2-36D169F8947C}" destId="{69B90C01-ED18-4893-ABE3-6C79D52E8C65}" srcOrd="11" destOrd="0" presId="urn:microsoft.com/office/officeart/2005/8/layout/vProcess5"/>
    <dgm:cxn modelId="{CD96C592-AEAC-49CA-BFDA-79461A0DAFC2}" type="presParOf" srcId="{71B50814-3BEA-46AB-BCC2-36D169F8947C}" destId="{CE6F1E81-A0B8-4ABB-9E97-04896617D610}" srcOrd="12" destOrd="0" presId="urn:microsoft.com/office/officeart/2005/8/layout/vProcess5"/>
    <dgm:cxn modelId="{B12F7303-F5F4-4D8A-9815-E593950A4FFB}" type="presParOf" srcId="{71B50814-3BEA-46AB-BCC2-36D169F8947C}" destId="{171B27BD-F47E-4BAB-9388-E97F2DB2EB21}" srcOrd="13" destOrd="0" presId="urn:microsoft.com/office/officeart/2005/8/layout/vProcess5"/>
    <dgm:cxn modelId="{7BD52FD5-E5C4-47E4-ABF1-8B138BE6AD61}" type="presParOf" srcId="{71B50814-3BEA-46AB-BCC2-36D169F8947C}" destId="{B7AD4289-E4C4-45C9-BE99-673AEC70102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4C691E-2B8D-4D4E-9FD7-9CCA9D7B4729}" type="doc">
      <dgm:prSet loTypeId="urn:microsoft.com/office/officeart/2005/8/layout/rings+Icon" loCatId="relationship" qsTypeId="urn:microsoft.com/office/officeart/2005/8/quickstyle/3d1" qsCatId="3D" csTypeId="urn:microsoft.com/office/officeart/2005/8/colors/colorful1" csCatId="colorful" phldr="1"/>
      <dgm:spPr/>
      <dgm:t>
        <a:bodyPr/>
        <a:lstStyle/>
        <a:p>
          <a:endParaRPr lang="en-US"/>
        </a:p>
      </dgm:t>
    </dgm:pt>
    <dgm:pt modelId="{DEDD0972-6337-4E5A-A60B-E3C5904B56C5}">
      <dgm:prSet phldrT="[Text]"/>
      <dgm:spPr/>
      <dgm:t>
        <a:bodyPr/>
        <a:lstStyle/>
        <a:p>
          <a:r>
            <a:rPr lang="en-US" dirty="0">
              <a:latin typeface="+mj-lt"/>
            </a:rPr>
            <a:t>Physical Violence</a:t>
          </a:r>
        </a:p>
      </dgm:t>
    </dgm:pt>
    <dgm:pt modelId="{22E1E8DA-8D42-421E-9CE8-8CF0BC70C7E6}" type="parTrans" cxnId="{9048DDF1-4D37-4755-81DA-EFFEC9AFCB2D}">
      <dgm:prSet/>
      <dgm:spPr/>
      <dgm:t>
        <a:bodyPr/>
        <a:lstStyle/>
        <a:p>
          <a:endParaRPr lang="en-US">
            <a:latin typeface="Nyala" panose="02000504070300020003" pitchFamily="2" charset="0"/>
          </a:endParaRPr>
        </a:p>
      </dgm:t>
    </dgm:pt>
    <dgm:pt modelId="{85F9D369-922E-4987-A6E5-509A9366513D}" type="sibTrans" cxnId="{9048DDF1-4D37-4755-81DA-EFFEC9AFCB2D}">
      <dgm:prSet/>
      <dgm:spPr/>
      <dgm:t>
        <a:bodyPr/>
        <a:lstStyle/>
        <a:p>
          <a:endParaRPr lang="en-US">
            <a:latin typeface="Nyala" panose="02000504070300020003" pitchFamily="2" charset="0"/>
          </a:endParaRPr>
        </a:p>
      </dgm:t>
    </dgm:pt>
    <dgm:pt modelId="{CBA3E362-B9A1-47C4-A994-F087981FFC94}">
      <dgm:prSet phldrT="[Text]"/>
      <dgm:spPr/>
      <dgm:t>
        <a:bodyPr/>
        <a:lstStyle/>
        <a:p>
          <a:r>
            <a:rPr lang="en-US" dirty="0">
              <a:latin typeface="+mj-lt"/>
            </a:rPr>
            <a:t>Hacking Attempts</a:t>
          </a:r>
        </a:p>
      </dgm:t>
    </dgm:pt>
    <dgm:pt modelId="{8CE1A752-326B-4D03-B7A1-4F5695F426F2}" type="parTrans" cxnId="{9A8C6DD5-96B5-4BAF-99DD-E77A8D2AFAD1}">
      <dgm:prSet/>
      <dgm:spPr/>
      <dgm:t>
        <a:bodyPr/>
        <a:lstStyle/>
        <a:p>
          <a:endParaRPr lang="en-US">
            <a:latin typeface="Nyala" panose="02000504070300020003" pitchFamily="2" charset="0"/>
          </a:endParaRPr>
        </a:p>
      </dgm:t>
    </dgm:pt>
    <dgm:pt modelId="{0F41F39E-EC98-4B00-826C-228B11917AAE}" type="sibTrans" cxnId="{9A8C6DD5-96B5-4BAF-99DD-E77A8D2AFAD1}">
      <dgm:prSet/>
      <dgm:spPr/>
      <dgm:t>
        <a:bodyPr/>
        <a:lstStyle/>
        <a:p>
          <a:endParaRPr lang="en-US">
            <a:latin typeface="Nyala" panose="02000504070300020003" pitchFamily="2" charset="0"/>
          </a:endParaRPr>
        </a:p>
      </dgm:t>
    </dgm:pt>
    <dgm:pt modelId="{09FAAB47-A902-482B-8A0F-19999706C555}">
      <dgm:prSet phldrT="[Text]"/>
      <dgm:spPr/>
      <dgm:t>
        <a:bodyPr/>
        <a:lstStyle/>
        <a:p>
          <a:r>
            <a:rPr lang="en-US" dirty="0">
              <a:latin typeface="+mj-lt"/>
            </a:rPr>
            <a:t>Computer Malware</a:t>
          </a:r>
        </a:p>
      </dgm:t>
    </dgm:pt>
    <dgm:pt modelId="{98354BE3-BF4D-49D1-8F39-009F2000BA7B}" type="parTrans" cxnId="{8DE5E701-40F6-4898-9B6D-12825DE98D7F}">
      <dgm:prSet/>
      <dgm:spPr/>
      <dgm:t>
        <a:bodyPr/>
        <a:lstStyle/>
        <a:p>
          <a:endParaRPr lang="en-US">
            <a:latin typeface="Nyala" panose="02000504070300020003" pitchFamily="2" charset="0"/>
          </a:endParaRPr>
        </a:p>
      </dgm:t>
    </dgm:pt>
    <dgm:pt modelId="{196CCF50-8EC1-4E7B-9E93-6B9846BFED67}" type="sibTrans" cxnId="{8DE5E701-40F6-4898-9B6D-12825DE98D7F}">
      <dgm:prSet/>
      <dgm:spPr/>
      <dgm:t>
        <a:bodyPr/>
        <a:lstStyle/>
        <a:p>
          <a:endParaRPr lang="en-US">
            <a:latin typeface="Nyala" panose="02000504070300020003" pitchFamily="2" charset="0"/>
          </a:endParaRPr>
        </a:p>
      </dgm:t>
    </dgm:pt>
    <dgm:pt modelId="{987B20CC-D345-46FE-AF2F-3A0736873B4B}">
      <dgm:prSet phldrT="[Text]"/>
      <dgm:spPr/>
      <dgm:t>
        <a:bodyPr/>
        <a:lstStyle/>
        <a:p>
          <a:r>
            <a:rPr lang="en-US" dirty="0">
              <a:latin typeface="+mj-lt"/>
            </a:rPr>
            <a:t>Rising Incidents of Information Security Emergencies</a:t>
          </a:r>
        </a:p>
      </dgm:t>
    </dgm:pt>
    <dgm:pt modelId="{478BF328-C48F-412C-B3D4-7CD585379ED2}" type="parTrans" cxnId="{6D529BB5-59A2-4AA2-8E3F-63618921B879}">
      <dgm:prSet/>
      <dgm:spPr/>
      <dgm:t>
        <a:bodyPr/>
        <a:lstStyle/>
        <a:p>
          <a:endParaRPr lang="en-US">
            <a:latin typeface="Nyala" panose="02000504070300020003" pitchFamily="2" charset="0"/>
          </a:endParaRPr>
        </a:p>
      </dgm:t>
    </dgm:pt>
    <dgm:pt modelId="{FDDFDA3F-EE6E-4ED3-B566-90170AADF5AF}" type="sibTrans" cxnId="{6D529BB5-59A2-4AA2-8E3F-63618921B879}">
      <dgm:prSet/>
      <dgm:spPr/>
      <dgm:t>
        <a:bodyPr/>
        <a:lstStyle/>
        <a:p>
          <a:endParaRPr lang="en-US">
            <a:latin typeface="Nyala" panose="02000504070300020003" pitchFamily="2" charset="0"/>
          </a:endParaRPr>
        </a:p>
      </dgm:t>
    </dgm:pt>
    <dgm:pt modelId="{8CB24089-79F9-4DEA-99E8-D19E7DFD0CA3}">
      <dgm:prSet phldrT="[Text]"/>
      <dgm:spPr/>
      <dgm:t>
        <a:bodyPr/>
        <a:lstStyle/>
        <a:p>
          <a:r>
            <a:rPr lang="en-US" dirty="0">
              <a:latin typeface="+mj-lt"/>
            </a:rPr>
            <a:t>Machine or Hardware Fail</a:t>
          </a:r>
        </a:p>
      </dgm:t>
    </dgm:pt>
    <dgm:pt modelId="{276D17B2-A45D-4D62-8971-B59EC6C0CC85}" type="parTrans" cxnId="{1367FB29-A574-4983-B2CB-DB011C5FEB24}">
      <dgm:prSet/>
      <dgm:spPr/>
      <dgm:t>
        <a:bodyPr/>
        <a:lstStyle/>
        <a:p>
          <a:endParaRPr lang="en-US">
            <a:latin typeface="Nyala" panose="02000504070300020003" pitchFamily="2" charset="0"/>
          </a:endParaRPr>
        </a:p>
      </dgm:t>
    </dgm:pt>
    <dgm:pt modelId="{3D2739CE-A54D-47E2-8B80-52FC676D6842}" type="sibTrans" cxnId="{1367FB29-A574-4983-B2CB-DB011C5FEB24}">
      <dgm:prSet/>
      <dgm:spPr/>
      <dgm:t>
        <a:bodyPr/>
        <a:lstStyle/>
        <a:p>
          <a:endParaRPr lang="en-US">
            <a:latin typeface="Nyala" panose="02000504070300020003" pitchFamily="2" charset="0"/>
          </a:endParaRPr>
        </a:p>
      </dgm:t>
    </dgm:pt>
    <dgm:pt modelId="{BE513F83-6DD4-4C28-81AD-FB5018392492}">
      <dgm:prSet phldrT="[Text]"/>
      <dgm:spPr/>
      <dgm:t>
        <a:bodyPr/>
        <a:lstStyle/>
        <a:p>
          <a:r>
            <a:rPr lang="en-US" dirty="0">
              <a:latin typeface="+mj-lt"/>
            </a:rPr>
            <a:t>Human Mistakes</a:t>
          </a:r>
        </a:p>
      </dgm:t>
    </dgm:pt>
    <dgm:pt modelId="{5CC4DB58-05C1-44B0-B64B-D858AA88B65A}" type="parTrans" cxnId="{B8999261-6E87-4DCF-9F3C-48FCD18E33FE}">
      <dgm:prSet/>
      <dgm:spPr/>
      <dgm:t>
        <a:bodyPr/>
        <a:lstStyle/>
        <a:p>
          <a:endParaRPr lang="en-US">
            <a:latin typeface="Nyala" panose="02000504070300020003" pitchFamily="2" charset="0"/>
          </a:endParaRPr>
        </a:p>
      </dgm:t>
    </dgm:pt>
    <dgm:pt modelId="{0EDFD121-B005-4FFA-B9B3-688B674C15DA}" type="sibTrans" cxnId="{B8999261-6E87-4DCF-9F3C-48FCD18E33FE}">
      <dgm:prSet/>
      <dgm:spPr/>
      <dgm:t>
        <a:bodyPr/>
        <a:lstStyle/>
        <a:p>
          <a:endParaRPr lang="en-US">
            <a:latin typeface="Nyala" panose="02000504070300020003" pitchFamily="2" charset="0"/>
          </a:endParaRPr>
        </a:p>
      </dgm:t>
    </dgm:pt>
    <dgm:pt modelId="{5A81250C-7037-48F4-A733-BEC178B75FFC}">
      <dgm:prSet phldrT="[Text]"/>
      <dgm:spPr/>
      <dgm:t>
        <a:bodyPr/>
        <a:lstStyle/>
        <a:p>
          <a:r>
            <a:rPr lang="en-US" dirty="0">
              <a:latin typeface="+mj-lt"/>
            </a:rPr>
            <a:t>Natural Calamities</a:t>
          </a:r>
        </a:p>
      </dgm:t>
    </dgm:pt>
    <dgm:pt modelId="{3A371F52-A8A8-466B-BF8F-AB19E52D91CD}" type="parTrans" cxnId="{9BC623F7-AEAE-4184-9554-DEED5F36EADE}">
      <dgm:prSet/>
      <dgm:spPr/>
      <dgm:t>
        <a:bodyPr/>
        <a:lstStyle/>
        <a:p>
          <a:endParaRPr lang="en-US">
            <a:latin typeface="Nyala" panose="02000504070300020003" pitchFamily="2" charset="0"/>
          </a:endParaRPr>
        </a:p>
      </dgm:t>
    </dgm:pt>
    <dgm:pt modelId="{6EE87596-6D27-404B-B7FB-DF0CE25638E7}" type="sibTrans" cxnId="{9BC623F7-AEAE-4184-9554-DEED5F36EADE}">
      <dgm:prSet/>
      <dgm:spPr/>
      <dgm:t>
        <a:bodyPr/>
        <a:lstStyle/>
        <a:p>
          <a:endParaRPr lang="en-US">
            <a:latin typeface="Nyala" panose="02000504070300020003" pitchFamily="2" charset="0"/>
          </a:endParaRPr>
        </a:p>
      </dgm:t>
    </dgm:pt>
    <dgm:pt modelId="{7D8DA18D-4776-4BAF-BFA2-865966CACB6D}" type="pres">
      <dgm:prSet presAssocID="{054C691E-2B8D-4D4E-9FD7-9CCA9D7B4729}" presName="Name0" presStyleCnt="0">
        <dgm:presLayoutVars>
          <dgm:chMax val="7"/>
          <dgm:dir/>
          <dgm:resizeHandles val="exact"/>
        </dgm:presLayoutVars>
      </dgm:prSet>
      <dgm:spPr/>
    </dgm:pt>
    <dgm:pt modelId="{A2A66034-51B2-4135-9F3A-5A3222A9250B}" type="pres">
      <dgm:prSet presAssocID="{054C691E-2B8D-4D4E-9FD7-9CCA9D7B4729}" presName="ellipse1" presStyleLbl="vennNode1" presStyleIdx="0" presStyleCnt="7">
        <dgm:presLayoutVars>
          <dgm:bulletEnabled val="1"/>
        </dgm:presLayoutVars>
      </dgm:prSet>
      <dgm:spPr/>
    </dgm:pt>
    <dgm:pt modelId="{6CF0B234-00EA-47C8-BD55-76389343E272}" type="pres">
      <dgm:prSet presAssocID="{054C691E-2B8D-4D4E-9FD7-9CCA9D7B4729}" presName="ellipse2" presStyleLbl="vennNode1" presStyleIdx="1" presStyleCnt="7">
        <dgm:presLayoutVars>
          <dgm:bulletEnabled val="1"/>
        </dgm:presLayoutVars>
      </dgm:prSet>
      <dgm:spPr/>
    </dgm:pt>
    <dgm:pt modelId="{1FFD7279-082C-413E-994D-D3CEC1A171CF}" type="pres">
      <dgm:prSet presAssocID="{054C691E-2B8D-4D4E-9FD7-9CCA9D7B4729}" presName="ellipse3" presStyleLbl="vennNode1" presStyleIdx="2" presStyleCnt="7">
        <dgm:presLayoutVars>
          <dgm:bulletEnabled val="1"/>
        </dgm:presLayoutVars>
      </dgm:prSet>
      <dgm:spPr/>
    </dgm:pt>
    <dgm:pt modelId="{8D24A498-CA12-4B80-8EB0-52C8C4787A41}" type="pres">
      <dgm:prSet presAssocID="{054C691E-2B8D-4D4E-9FD7-9CCA9D7B4729}" presName="ellipse4" presStyleLbl="vennNode1" presStyleIdx="3" presStyleCnt="7">
        <dgm:presLayoutVars>
          <dgm:bulletEnabled val="1"/>
        </dgm:presLayoutVars>
      </dgm:prSet>
      <dgm:spPr/>
    </dgm:pt>
    <dgm:pt modelId="{F1101DAC-1315-4486-872E-CBE513685D29}" type="pres">
      <dgm:prSet presAssocID="{054C691E-2B8D-4D4E-9FD7-9CCA9D7B4729}" presName="ellipse5" presStyleLbl="vennNode1" presStyleIdx="4" presStyleCnt="7">
        <dgm:presLayoutVars>
          <dgm:bulletEnabled val="1"/>
        </dgm:presLayoutVars>
      </dgm:prSet>
      <dgm:spPr/>
    </dgm:pt>
    <dgm:pt modelId="{28E810C5-03FD-4A95-AEA6-B9062BCEAC0B}" type="pres">
      <dgm:prSet presAssocID="{054C691E-2B8D-4D4E-9FD7-9CCA9D7B4729}" presName="ellipse6" presStyleLbl="vennNode1" presStyleIdx="5" presStyleCnt="7">
        <dgm:presLayoutVars>
          <dgm:bulletEnabled val="1"/>
        </dgm:presLayoutVars>
      </dgm:prSet>
      <dgm:spPr/>
    </dgm:pt>
    <dgm:pt modelId="{17D74B04-2A48-4DDB-9083-8D956F26E627}" type="pres">
      <dgm:prSet presAssocID="{054C691E-2B8D-4D4E-9FD7-9CCA9D7B4729}" presName="ellipse7" presStyleLbl="vennNode1" presStyleIdx="6" presStyleCnt="7">
        <dgm:presLayoutVars>
          <dgm:bulletEnabled val="1"/>
        </dgm:presLayoutVars>
      </dgm:prSet>
      <dgm:spPr/>
    </dgm:pt>
  </dgm:ptLst>
  <dgm:cxnLst>
    <dgm:cxn modelId="{8DE5E701-40F6-4898-9B6D-12825DE98D7F}" srcId="{054C691E-2B8D-4D4E-9FD7-9CCA9D7B4729}" destId="{09FAAB47-A902-482B-8A0F-19999706C555}" srcOrd="3" destOrd="0" parTransId="{98354BE3-BF4D-49D1-8F39-009F2000BA7B}" sibTransId="{196CCF50-8EC1-4E7B-9E93-6B9846BFED67}"/>
    <dgm:cxn modelId="{1367FB29-A574-4983-B2CB-DB011C5FEB24}" srcId="{054C691E-2B8D-4D4E-9FD7-9CCA9D7B4729}" destId="{8CB24089-79F9-4DEA-99E8-D19E7DFD0CA3}" srcOrd="1" destOrd="0" parTransId="{276D17B2-A45D-4D62-8971-B59EC6C0CC85}" sibTransId="{3D2739CE-A54D-47E2-8B80-52FC676D6842}"/>
    <dgm:cxn modelId="{96C81231-3F41-4033-98A2-A66D52D614C0}" type="presOf" srcId="{DEDD0972-6337-4E5A-A60B-E3C5904B56C5}" destId="{A2A66034-51B2-4135-9F3A-5A3222A9250B}" srcOrd="0" destOrd="0" presId="urn:microsoft.com/office/officeart/2005/8/layout/rings+Icon"/>
    <dgm:cxn modelId="{B8999261-6E87-4DCF-9F3C-48FCD18E33FE}" srcId="{054C691E-2B8D-4D4E-9FD7-9CCA9D7B4729}" destId="{BE513F83-6DD4-4C28-81AD-FB5018392492}" srcOrd="4" destOrd="0" parTransId="{5CC4DB58-05C1-44B0-B64B-D858AA88B65A}" sibTransId="{0EDFD121-B005-4FFA-B9B3-688B674C15DA}"/>
    <dgm:cxn modelId="{6313F146-5D2C-45AE-8F77-2D5E3BE2B016}" type="presOf" srcId="{BE513F83-6DD4-4C28-81AD-FB5018392492}" destId="{F1101DAC-1315-4486-872E-CBE513685D29}" srcOrd="0" destOrd="0" presId="urn:microsoft.com/office/officeart/2005/8/layout/rings+Icon"/>
    <dgm:cxn modelId="{C6143F4E-D4F3-4B23-A9EC-2D55CDD463A8}" type="presOf" srcId="{CBA3E362-B9A1-47C4-A994-F087981FFC94}" destId="{1FFD7279-082C-413E-994D-D3CEC1A171CF}" srcOrd="0" destOrd="0" presId="urn:microsoft.com/office/officeart/2005/8/layout/rings+Icon"/>
    <dgm:cxn modelId="{6C0DDA56-C256-42E3-AEA7-5D9E534FB076}" type="presOf" srcId="{5A81250C-7037-48F4-A733-BEC178B75FFC}" destId="{17D74B04-2A48-4DDB-9083-8D956F26E627}" srcOrd="0" destOrd="0" presId="urn:microsoft.com/office/officeart/2005/8/layout/rings+Icon"/>
    <dgm:cxn modelId="{18F69093-09D0-4785-8321-4712DE35DC65}" type="presOf" srcId="{987B20CC-D345-46FE-AF2F-3A0736873B4B}" destId="{28E810C5-03FD-4A95-AEA6-B9062BCEAC0B}" srcOrd="0" destOrd="0" presId="urn:microsoft.com/office/officeart/2005/8/layout/rings+Icon"/>
    <dgm:cxn modelId="{916EBDA9-685D-4A78-A701-673E84EFD52B}" type="presOf" srcId="{09FAAB47-A902-482B-8A0F-19999706C555}" destId="{8D24A498-CA12-4B80-8EB0-52C8C4787A41}" srcOrd="0" destOrd="0" presId="urn:microsoft.com/office/officeart/2005/8/layout/rings+Icon"/>
    <dgm:cxn modelId="{6D529BB5-59A2-4AA2-8E3F-63618921B879}" srcId="{054C691E-2B8D-4D4E-9FD7-9CCA9D7B4729}" destId="{987B20CC-D345-46FE-AF2F-3A0736873B4B}" srcOrd="5" destOrd="0" parTransId="{478BF328-C48F-412C-B3D4-7CD585379ED2}" sibTransId="{FDDFDA3F-EE6E-4ED3-B566-90170AADF5AF}"/>
    <dgm:cxn modelId="{9A8C6DD5-96B5-4BAF-99DD-E77A8D2AFAD1}" srcId="{054C691E-2B8D-4D4E-9FD7-9CCA9D7B4729}" destId="{CBA3E362-B9A1-47C4-A994-F087981FFC94}" srcOrd="2" destOrd="0" parTransId="{8CE1A752-326B-4D03-B7A1-4F5695F426F2}" sibTransId="{0F41F39E-EC98-4B00-826C-228B11917AAE}"/>
    <dgm:cxn modelId="{7C4228DB-63EB-4E51-9BA2-07D7E4FBCA6C}" type="presOf" srcId="{054C691E-2B8D-4D4E-9FD7-9CCA9D7B4729}" destId="{7D8DA18D-4776-4BAF-BFA2-865966CACB6D}" srcOrd="0" destOrd="0" presId="urn:microsoft.com/office/officeart/2005/8/layout/rings+Icon"/>
    <dgm:cxn modelId="{9048DDF1-4D37-4755-81DA-EFFEC9AFCB2D}" srcId="{054C691E-2B8D-4D4E-9FD7-9CCA9D7B4729}" destId="{DEDD0972-6337-4E5A-A60B-E3C5904B56C5}" srcOrd="0" destOrd="0" parTransId="{22E1E8DA-8D42-421E-9CE8-8CF0BC70C7E6}" sibTransId="{85F9D369-922E-4987-A6E5-509A9366513D}"/>
    <dgm:cxn modelId="{829F59F2-2F12-4802-A501-559545DFDA92}" type="presOf" srcId="{8CB24089-79F9-4DEA-99E8-D19E7DFD0CA3}" destId="{6CF0B234-00EA-47C8-BD55-76389343E272}" srcOrd="0" destOrd="0" presId="urn:microsoft.com/office/officeart/2005/8/layout/rings+Icon"/>
    <dgm:cxn modelId="{9BC623F7-AEAE-4184-9554-DEED5F36EADE}" srcId="{054C691E-2B8D-4D4E-9FD7-9CCA9D7B4729}" destId="{5A81250C-7037-48F4-A733-BEC178B75FFC}" srcOrd="6" destOrd="0" parTransId="{3A371F52-A8A8-466B-BF8F-AB19E52D91CD}" sibTransId="{6EE87596-6D27-404B-B7FB-DF0CE25638E7}"/>
    <dgm:cxn modelId="{9BE3A995-23CC-4F4E-9345-C16816F85D5B}" type="presParOf" srcId="{7D8DA18D-4776-4BAF-BFA2-865966CACB6D}" destId="{A2A66034-51B2-4135-9F3A-5A3222A9250B}" srcOrd="0" destOrd="0" presId="urn:microsoft.com/office/officeart/2005/8/layout/rings+Icon"/>
    <dgm:cxn modelId="{960F3DE5-A247-4B2D-A3E8-07494B690A1E}" type="presParOf" srcId="{7D8DA18D-4776-4BAF-BFA2-865966CACB6D}" destId="{6CF0B234-00EA-47C8-BD55-76389343E272}" srcOrd="1" destOrd="0" presId="urn:microsoft.com/office/officeart/2005/8/layout/rings+Icon"/>
    <dgm:cxn modelId="{1F45CCC5-E9C3-47FB-AE81-A8A0E58664FE}" type="presParOf" srcId="{7D8DA18D-4776-4BAF-BFA2-865966CACB6D}" destId="{1FFD7279-082C-413E-994D-D3CEC1A171CF}" srcOrd="2" destOrd="0" presId="urn:microsoft.com/office/officeart/2005/8/layout/rings+Icon"/>
    <dgm:cxn modelId="{A432C307-7A6D-4EC1-B48B-A5549AC80DEF}" type="presParOf" srcId="{7D8DA18D-4776-4BAF-BFA2-865966CACB6D}" destId="{8D24A498-CA12-4B80-8EB0-52C8C4787A41}" srcOrd="3" destOrd="0" presId="urn:microsoft.com/office/officeart/2005/8/layout/rings+Icon"/>
    <dgm:cxn modelId="{6FACED5A-55AF-4AC6-BBB0-ABE5B53D821A}" type="presParOf" srcId="{7D8DA18D-4776-4BAF-BFA2-865966CACB6D}" destId="{F1101DAC-1315-4486-872E-CBE513685D29}" srcOrd="4" destOrd="0" presId="urn:microsoft.com/office/officeart/2005/8/layout/rings+Icon"/>
    <dgm:cxn modelId="{FFB7F8AC-8AB2-45EA-ADD6-BA67C0AC282C}" type="presParOf" srcId="{7D8DA18D-4776-4BAF-BFA2-865966CACB6D}" destId="{28E810C5-03FD-4A95-AEA6-B9062BCEAC0B}" srcOrd="5" destOrd="0" presId="urn:microsoft.com/office/officeart/2005/8/layout/rings+Icon"/>
    <dgm:cxn modelId="{D2A0D581-2A1B-4C8A-900C-EA009CA55029}" type="presParOf" srcId="{7D8DA18D-4776-4BAF-BFA2-865966CACB6D}" destId="{17D74B04-2A48-4DDB-9083-8D956F26E627}" srcOrd="6"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2BD05-E8C8-4F22-8715-87F1CA19F593}">
      <dsp:nvSpPr>
        <dsp:cNvPr id="0" name=""/>
        <dsp:cNvSpPr/>
      </dsp:nvSpPr>
      <dsp:spPr>
        <a:xfrm>
          <a:off x="818287" y="0"/>
          <a:ext cx="2178808" cy="2178844"/>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Data aggregation </a:t>
          </a:r>
        </a:p>
      </dsp:txBody>
      <dsp:txXfrm>
        <a:off x="1137366" y="319084"/>
        <a:ext cx="1540650" cy="1540676"/>
      </dsp:txXfrm>
    </dsp:sp>
    <dsp:sp modelId="{3A162032-5630-4861-8684-969B286BD7D8}">
      <dsp:nvSpPr>
        <dsp:cNvPr id="0" name=""/>
        <dsp:cNvSpPr/>
      </dsp:nvSpPr>
      <dsp:spPr>
        <a:xfrm>
          <a:off x="1933872" y="1603215"/>
          <a:ext cx="2178808" cy="2178844"/>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Log management</a:t>
          </a:r>
        </a:p>
      </dsp:txBody>
      <dsp:txXfrm>
        <a:off x="2252951" y="1922299"/>
        <a:ext cx="1540650" cy="1540676"/>
      </dsp:txXfrm>
    </dsp:sp>
    <dsp:sp modelId="{583DD7A4-0B58-4029-905D-562199FA8150}">
      <dsp:nvSpPr>
        <dsp:cNvPr id="0" name=""/>
        <dsp:cNvSpPr/>
      </dsp:nvSpPr>
      <dsp:spPr>
        <a:xfrm>
          <a:off x="3050345" y="0"/>
          <a:ext cx="2178808" cy="2178844"/>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Correlation</a:t>
          </a:r>
        </a:p>
      </dsp:txBody>
      <dsp:txXfrm>
        <a:off x="3369424" y="319084"/>
        <a:ext cx="1540650" cy="1540676"/>
      </dsp:txXfrm>
    </dsp:sp>
    <dsp:sp modelId="{761908BA-18D5-4818-93E0-33177AC046EF}">
      <dsp:nvSpPr>
        <dsp:cNvPr id="0" name=""/>
        <dsp:cNvSpPr/>
      </dsp:nvSpPr>
      <dsp:spPr>
        <a:xfrm>
          <a:off x="4165930" y="1603215"/>
          <a:ext cx="2178808" cy="2178844"/>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Alerting</a:t>
          </a:r>
        </a:p>
      </dsp:txBody>
      <dsp:txXfrm>
        <a:off x="4485009" y="1922299"/>
        <a:ext cx="1540650" cy="1540676"/>
      </dsp:txXfrm>
    </dsp:sp>
    <dsp:sp modelId="{7E023481-9B57-49FA-B17A-5CC176C54A32}">
      <dsp:nvSpPr>
        <dsp:cNvPr id="0" name=""/>
        <dsp:cNvSpPr/>
      </dsp:nvSpPr>
      <dsp:spPr>
        <a:xfrm>
          <a:off x="5282403" y="0"/>
          <a:ext cx="2178808" cy="2178844"/>
        </a:xfrm>
        <a:prstGeom prst="ellipse">
          <a:avLst/>
        </a:prstGeom>
        <a:solidFill>
          <a:schemeClr val="accent6">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Dashboards</a:t>
          </a:r>
        </a:p>
      </dsp:txBody>
      <dsp:txXfrm>
        <a:off x="5601482" y="319084"/>
        <a:ext cx="1540650" cy="1540676"/>
      </dsp:txXfrm>
    </dsp:sp>
    <dsp:sp modelId="{A069AA62-AAFF-4121-ABB1-DE88CF117470}">
      <dsp:nvSpPr>
        <dsp:cNvPr id="0" name=""/>
        <dsp:cNvSpPr/>
      </dsp:nvSpPr>
      <dsp:spPr>
        <a:xfrm>
          <a:off x="6397988" y="1603215"/>
          <a:ext cx="2178808" cy="2178844"/>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Compliance</a:t>
          </a:r>
        </a:p>
      </dsp:txBody>
      <dsp:txXfrm>
        <a:off x="6717067" y="1922299"/>
        <a:ext cx="1540650" cy="1540676"/>
      </dsp:txXfrm>
    </dsp:sp>
    <dsp:sp modelId="{7F190F71-92DA-45E3-8644-79CB50F94A5E}">
      <dsp:nvSpPr>
        <dsp:cNvPr id="0" name=""/>
        <dsp:cNvSpPr/>
      </dsp:nvSpPr>
      <dsp:spPr>
        <a:xfrm>
          <a:off x="7514461" y="0"/>
          <a:ext cx="2178808" cy="2178844"/>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Retention</a:t>
          </a:r>
        </a:p>
      </dsp:txBody>
      <dsp:txXfrm>
        <a:off x="7833540" y="319084"/>
        <a:ext cx="1540650" cy="1540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E0552-914A-4A1E-B325-85791B4B79C6}">
      <dsp:nvSpPr>
        <dsp:cNvPr id="0" name=""/>
        <dsp:cNvSpPr/>
      </dsp:nvSpPr>
      <dsp:spPr>
        <a:xfrm>
          <a:off x="0" y="0"/>
          <a:ext cx="6814971" cy="84752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Nyala" panose="02000504070300020003" pitchFamily="2" charset="0"/>
            </a:rPr>
            <a:t>Backup Strategy</a:t>
          </a:r>
        </a:p>
      </dsp:txBody>
      <dsp:txXfrm>
        <a:off x="24823" y="24823"/>
        <a:ext cx="5801264" cy="797880"/>
      </dsp:txXfrm>
    </dsp:sp>
    <dsp:sp modelId="{9F831513-233D-4D1E-83BD-F6CBBB95D9EB}">
      <dsp:nvSpPr>
        <dsp:cNvPr id="0" name=""/>
        <dsp:cNvSpPr/>
      </dsp:nvSpPr>
      <dsp:spPr>
        <a:xfrm>
          <a:off x="508910" y="965237"/>
          <a:ext cx="6814971" cy="84752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Nyala" panose="02000504070300020003" pitchFamily="2" charset="0"/>
            </a:rPr>
            <a:t>Backup Definition and Scheduling</a:t>
          </a:r>
        </a:p>
      </dsp:txBody>
      <dsp:txXfrm>
        <a:off x="533733" y="990060"/>
        <a:ext cx="5705523" cy="797880"/>
      </dsp:txXfrm>
    </dsp:sp>
    <dsp:sp modelId="{4436ACB2-4557-4C9A-A142-C1227A398B5C}">
      <dsp:nvSpPr>
        <dsp:cNvPr id="0" name=""/>
        <dsp:cNvSpPr/>
      </dsp:nvSpPr>
      <dsp:spPr>
        <a:xfrm>
          <a:off x="1017820" y="1930475"/>
          <a:ext cx="6814971" cy="84752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Nyala" panose="02000504070300020003" pitchFamily="2" charset="0"/>
            </a:rPr>
            <a:t>Backup Execution and Verification</a:t>
          </a:r>
        </a:p>
      </dsp:txBody>
      <dsp:txXfrm>
        <a:off x="1042643" y="1955298"/>
        <a:ext cx="5705523" cy="797880"/>
      </dsp:txXfrm>
    </dsp:sp>
    <dsp:sp modelId="{3FBEF778-B479-49A6-BF5C-90716D4A347A}">
      <dsp:nvSpPr>
        <dsp:cNvPr id="0" name=""/>
        <dsp:cNvSpPr/>
      </dsp:nvSpPr>
      <dsp:spPr>
        <a:xfrm>
          <a:off x="1526730" y="2895713"/>
          <a:ext cx="6814971" cy="84752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Nyala" panose="02000504070300020003" pitchFamily="2" charset="0"/>
            </a:rPr>
            <a:t>Backup Monitoring</a:t>
          </a:r>
        </a:p>
      </dsp:txBody>
      <dsp:txXfrm>
        <a:off x="1551553" y="2920536"/>
        <a:ext cx="5705523" cy="797880"/>
      </dsp:txXfrm>
    </dsp:sp>
    <dsp:sp modelId="{1259AE83-3846-469E-B3BC-3E20B383990C}">
      <dsp:nvSpPr>
        <dsp:cNvPr id="0" name=""/>
        <dsp:cNvSpPr/>
      </dsp:nvSpPr>
      <dsp:spPr>
        <a:xfrm>
          <a:off x="2035640" y="3860951"/>
          <a:ext cx="6814971" cy="84752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Nyala" panose="02000504070300020003" pitchFamily="2" charset="0"/>
            </a:rPr>
            <a:t>Consistency Check</a:t>
          </a:r>
        </a:p>
      </dsp:txBody>
      <dsp:txXfrm>
        <a:off x="2060463" y="3885774"/>
        <a:ext cx="5705523" cy="797880"/>
      </dsp:txXfrm>
    </dsp:sp>
    <dsp:sp modelId="{D3741886-9CEF-4438-9697-F97416D2CD92}">
      <dsp:nvSpPr>
        <dsp:cNvPr id="0" name=""/>
        <dsp:cNvSpPr/>
      </dsp:nvSpPr>
      <dsp:spPr>
        <a:xfrm>
          <a:off x="6264079" y="619164"/>
          <a:ext cx="550891" cy="55089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Nyala" panose="02000504070300020003" pitchFamily="2" charset="0"/>
          </a:endParaRPr>
        </a:p>
      </dsp:txBody>
      <dsp:txXfrm>
        <a:off x="6388029" y="619164"/>
        <a:ext cx="302991" cy="414545"/>
      </dsp:txXfrm>
    </dsp:sp>
    <dsp:sp modelId="{518F29EE-6965-402C-930B-75CBEBD6D723}">
      <dsp:nvSpPr>
        <dsp:cNvPr id="0" name=""/>
        <dsp:cNvSpPr/>
      </dsp:nvSpPr>
      <dsp:spPr>
        <a:xfrm>
          <a:off x="6772989" y="1584402"/>
          <a:ext cx="550891" cy="550891"/>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Nyala" panose="02000504070300020003" pitchFamily="2" charset="0"/>
          </a:endParaRPr>
        </a:p>
      </dsp:txBody>
      <dsp:txXfrm>
        <a:off x="6896939" y="1584402"/>
        <a:ext cx="302991" cy="414545"/>
      </dsp:txXfrm>
    </dsp:sp>
    <dsp:sp modelId="{368061F6-2911-44DF-AD29-C3B40350DBF9}">
      <dsp:nvSpPr>
        <dsp:cNvPr id="0" name=""/>
        <dsp:cNvSpPr/>
      </dsp:nvSpPr>
      <dsp:spPr>
        <a:xfrm>
          <a:off x="7281899" y="2535515"/>
          <a:ext cx="550891" cy="550891"/>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Nyala" panose="02000504070300020003" pitchFamily="2" charset="0"/>
          </a:endParaRPr>
        </a:p>
      </dsp:txBody>
      <dsp:txXfrm>
        <a:off x="7405849" y="2535515"/>
        <a:ext cx="302991" cy="414545"/>
      </dsp:txXfrm>
    </dsp:sp>
    <dsp:sp modelId="{BA69F447-AEDA-40F0-BF75-880DD34547B0}">
      <dsp:nvSpPr>
        <dsp:cNvPr id="0" name=""/>
        <dsp:cNvSpPr/>
      </dsp:nvSpPr>
      <dsp:spPr>
        <a:xfrm>
          <a:off x="7790809" y="3510170"/>
          <a:ext cx="550891" cy="550891"/>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Nyala" panose="02000504070300020003" pitchFamily="2" charset="0"/>
          </a:endParaRPr>
        </a:p>
      </dsp:txBody>
      <dsp:txXfrm>
        <a:off x="7914759" y="3510170"/>
        <a:ext cx="302991" cy="414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66034-51B2-4135-9F3A-5A3222A9250B}">
      <dsp:nvSpPr>
        <dsp:cNvPr id="0" name=""/>
        <dsp:cNvSpPr/>
      </dsp:nvSpPr>
      <dsp:spPr>
        <a:xfrm>
          <a:off x="647751" y="0"/>
          <a:ext cx="2262541" cy="2262579"/>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Physical Violence</a:t>
          </a:r>
        </a:p>
      </dsp:txBody>
      <dsp:txXfrm>
        <a:off x="979092" y="331347"/>
        <a:ext cx="1599859" cy="1599885"/>
      </dsp:txXfrm>
    </dsp:sp>
    <dsp:sp modelId="{6CF0B234-00EA-47C8-BD55-76389343E272}">
      <dsp:nvSpPr>
        <dsp:cNvPr id="0" name=""/>
        <dsp:cNvSpPr/>
      </dsp:nvSpPr>
      <dsp:spPr>
        <a:xfrm>
          <a:off x="1806209" y="1664827"/>
          <a:ext cx="2262541" cy="2262579"/>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Machine or Hardware Fail</a:t>
          </a:r>
        </a:p>
      </dsp:txBody>
      <dsp:txXfrm>
        <a:off x="2137550" y="1996174"/>
        <a:ext cx="1599859" cy="1599885"/>
      </dsp:txXfrm>
    </dsp:sp>
    <dsp:sp modelId="{1FFD7279-082C-413E-994D-D3CEC1A171CF}">
      <dsp:nvSpPr>
        <dsp:cNvPr id="0" name=""/>
        <dsp:cNvSpPr/>
      </dsp:nvSpPr>
      <dsp:spPr>
        <a:xfrm>
          <a:off x="2965589" y="0"/>
          <a:ext cx="2262541" cy="2262579"/>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Hacking Attempts</a:t>
          </a:r>
        </a:p>
      </dsp:txBody>
      <dsp:txXfrm>
        <a:off x="3296930" y="331347"/>
        <a:ext cx="1599859" cy="1599885"/>
      </dsp:txXfrm>
    </dsp:sp>
    <dsp:sp modelId="{8D24A498-CA12-4B80-8EB0-52C8C4787A41}">
      <dsp:nvSpPr>
        <dsp:cNvPr id="0" name=""/>
        <dsp:cNvSpPr/>
      </dsp:nvSpPr>
      <dsp:spPr>
        <a:xfrm>
          <a:off x="4124047" y="1664827"/>
          <a:ext cx="2262541" cy="2262579"/>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Computer Malware</a:t>
          </a:r>
        </a:p>
      </dsp:txBody>
      <dsp:txXfrm>
        <a:off x="4455388" y="1996174"/>
        <a:ext cx="1599859" cy="1599885"/>
      </dsp:txXfrm>
    </dsp:sp>
    <dsp:sp modelId="{F1101DAC-1315-4486-872E-CBE513685D29}">
      <dsp:nvSpPr>
        <dsp:cNvPr id="0" name=""/>
        <dsp:cNvSpPr/>
      </dsp:nvSpPr>
      <dsp:spPr>
        <a:xfrm>
          <a:off x="5283426" y="0"/>
          <a:ext cx="2262541" cy="2262579"/>
        </a:xfrm>
        <a:prstGeom prst="ellipse">
          <a:avLst/>
        </a:prstGeom>
        <a:solidFill>
          <a:schemeClr val="accent6">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Human Mistakes</a:t>
          </a:r>
        </a:p>
      </dsp:txBody>
      <dsp:txXfrm>
        <a:off x="5614767" y="331347"/>
        <a:ext cx="1599859" cy="1599885"/>
      </dsp:txXfrm>
    </dsp:sp>
    <dsp:sp modelId="{28E810C5-03FD-4A95-AEA6-B9062BCEAC0B}">
      <dsp:nvSpPr>
        <dsp:cNvPr id="0" name=""/>
        <dsp:cNvSpPr/>
      </dsp:nvSpPr>
      <dsp:spPr>
        <a:xfrm>
          <a:off x="6441884" y="1664827"/>
          <a:ext cx="2262541" cy="2262579"/>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Rising Incidents of Information Security Emergencies</a:t>
          </a:r>
        </a:p>
      </dsp:txBody>
      <dsp:txXfrm>
        <a:off x="6773225" y="1996174"/>
        <a:ext cx="1599859" cy="1599885"/>
      </dsp:txXfrm>
    </dsp:sp>
    <dsp:sp modelId="{17D74B04-2A48-4DDB-9083-8D956F26E627}">
      <dsp:nvSpPr>
        <dsp:cNvPr id="0" name=""/>
        <dsp:cNvSpPr/>
      </dsp:nvSpPr>
      <dsp:spPr>
        <a:xfrm>
          <a:off x="7601264" y="0"/>
          <a:ext cx="2262541" cy="2262579"/>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Natural Calamities</a:t>
          </a:r>
        </a:p>
      </dsp:txBody>
      <dsp:txXfrm>
        <a:off x="7932605" y="331347"/>
        <a:ext cx="1599859" cy="1599885"/>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557B7-DA37-48F4-BC1C-3E43F0E2BBAD}" type="datetimeFigureOut">
              <a:rPr lang="en-IN" smtClean="0"/>
              <a:t>20-10-2020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5686-0EBA-4D9C-9BCD-E637E3D7755B}" type="slidenum">
              <a:rPr lang="en-IN" smtClean="0"/>
              <a:t>‹#›</a:t>
            </a:fld>
            <a:endParaRPr lang="en-IN"/>
          </a:p>
        </p:txBody>
      </p:sp>
    </p:spTree>
    <p:extLst>
      <p:ext uri="{BB962C8B-B14F-4D97-AF65-F5344CB8AC3E}">
        <p14:creationId xmlns:p14="http://schemas.microsoft.com/office/powerpoint/2010/main" val="89668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162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320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72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583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79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32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83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828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9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82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416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4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36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757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65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F5FA79-261E-46A6-8DF9-59C5971D277E}"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27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9BA1-F7B0-4009-B952-6EDDE2AB9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1828F-C5C3-4061-89E2-14C9419E8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A361D-9419-4C66-B639-07D0AAA0BF16}"/>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7AD461EE-4993-4E2E-B92E-11F22661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8B73F-6CE5-4A8A-8441-480395756AA3}"/>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23835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39EA-0C42-4473-A766-8F7F80457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0EC2D-8BA9-4F9E-8F67-F623D17B3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4A82-6636-4A61-B4C5-44A460543C72}"/>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BFD55864-8343-4135-A7D7-9EAFA2D5C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93E97-09BC-4485-B92D-5E0E25F0E0DA}"/>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420085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DD825-C1C7-4B3B-BAF3-FD247F547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9D631-2216-4D01-8AF2-C7463D098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835BE-30EC-4322-A8E4-2DE7BC92FB37}"/>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8CC4C336-3880-48F4-9BC1-3E6B1976B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ED90F-B89A-40DD-8D65-8D4B5119DE9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92646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5C3A-973B-4C52-A6C2-AE4159E6A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D76A6-743A-4CF1-A8EC-430E3C26D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E2F70-8BBF-475E-9BA0-3BDA453E6DAE}"/>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54D73496-AC6A-4BA2-8A28-9CAF2C4CF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3660C-9750-4156-8868-B3BFD4D6612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5348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2E4-2399-4A76-986D-EC680357B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E5F3E1-77E1-4D1F-B93C-4D70E2503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950E4-5FC6-4AAA-93C4-D7FC94F984AA}"/>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4AD79403-7ACD-4C70-870D-8F21E266A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C74A-40BE-4106-941B-4C30C2AFFF8D}"/>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73664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276-87B7-4168-A1D8-887529C92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8870F-BDD7-4CD9-ACA5-5F2AE5D8C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EDF902-81C1-49A9-BFF6-59EABDDA0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005C-F2A1-4D78-8533-681C3E2A6A87}"/>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6" name="Footer Placeholder 5">
            <a:extLst>
              <a:ext uri="{FF2B5EF4-FFF2-40B4-BE49-F238E27FC236}">
                <a16:creationId xmlns:a16="http://schemas.microsoft.com/office/drawing/2014/main" id="{4050E09A-FF8F-4106-96F0-B2F089489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1045E-3F78-4379-A997-B855498863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0842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46A5-E703-4009-9315-28514FB374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6A9DB-BC88-4D85-8690-AB6D42901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FD2F3-321B-44BF-8658-BA4CFCBC2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BBC20-F16E-42E8-B6B1-2BE2999C4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A4998-E989-49DE-9C78-D4FD06C0D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56EA6-97B9-418C-973C-FA52727AE29F}"/>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8" name="Footer Placeholder 7">
            <a:extLst>
              <a:ext uri="{FF2B5EF4-FFF2-40B4-BE49-F238E27FC236}">
                <a16:creationId xmlns:a16="http://schemas.microsoft.com/office/drawing/2014/main" id="{A3D56E7E-A4E7-487B-A707-F53B55CFA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A797E8-14EC-444B-9DA7-BAAACABDE96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13136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808-6DD0-4E92-9CFF-C2F59434A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87E90-FCAE-41DC-81A1-00046E61E7EF}"/>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4" name="Footer Placeholder 3">
            <a:extLst>
              <a:ext uri="{FF2B5EF4-FFF2-40B4-BE49-F238E27FC236}">
                <a16:creationId xmlns:a16="http://schemas.microsoft.com/office/drawing/2014/main" id="{2F268452-BCF8-4A4E-8537-773147F87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A3DE8-8BE8-420A-9D1C-72971E165FB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625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03AFD-FEC0-4A68-9C09-8FCB2283AC6F}"/>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3" name="Footer Placeholder 2">
            <a:extLst>
              <a:ext uri="{FF2B5EF4-FFF2-40B4-BE49-F238E27FC236}">
                <a16:creationId xmlns:a16="http://schemas.microsoft.com/office/drawing/2014/main" id="{2DF1318A-DAFD-4780-9684-E4D573787F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AEDF6-230E-48BD-805B-49EB8A737682}"/>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055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7151-94B4-40B2-9765-4C1689625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D5B4A3-13E5-45EB-81E4-6A81F9578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3FE8C1-D3F7-4E04-9914-E214087D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CF5C6-5C19-4D44-A053-FA9A30A48265}"/>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6" name="Footer Placeholder 5">
            <a:extLst>
              <a:ext uri="{FF2B5EF4-FFF2-40B4-BE49-F238E27FC236}">
                <a16:creationId xmlns:a16="http://schemas.microsoft.com/office/drawing/2014/main" id="{8ED2800D-8810-437B-943A-A6856C540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9C1F2-8489-442E-8700-464A7B09969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46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FC9A-8059-4B19-B49D-3F51AEBEF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2D208-FF93-4157-8938-83DE8B91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54FF7-6D50-46AA-BF93-62854C97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89E9B-AEFD-4DDD-8503-445F29246997}"/>
              </a:ext>
            </a:extLst>
          </p:cNvPr>
          <p:cNvSpPr>
            <a:spLocks noGrp="1"/>
          </p:cNvSpPr>
          <p:nvPr>
            <p:ph type="dt" sz="half" idx="10"/>
          </p:nvPr>
        </p:nvSpPr>
        <p:spPr/>
        <p:txBody>
          <a:bodyPr/>
          <a:lstStyle/>
          <a:p>
            <a:fld id="{663CD59C-C75B-4F3A-972D-868441521B92}" type="datetimeFigureOut">
              <a:rPr lang="en-IN" smtClean="0"/>
              <a:t>20-10-2020</a:t>
            </a:fld>
            <a:endParaRPr lang="en-IN"/>
          </a:p>
        </p:txBody>
      </p:sp>
      <p:sp>
        <p:nvSpPr>
          <p:cNvPr id="6" name="Footer Placeholder 5">
            <a:extLst>
              <a:ext uri="{FF2B5EF4-FFF2-40B4-BE49-F238E27FC236}">
                <a16:creationId xmlns:a16="http://schemas.microsoft.com/office/drawing/2014/main" id="{8A29BFAC-47C8-42CB-93F9-9EC76A1B7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A77AE-1776-4C59-9E60-50F7C07D2E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17182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D839E-51FD-41C7-8C87-56B50879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D8F11-4BBD-484F-96AC-2ACE1B0E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06D6-1002-4A5A-871B-BCEBAA318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CD59C-C75B-4F3A-972D-868441521B92}" type="datetimeFigureOut">
              <a:rPr lang="en-IN" smtClean="0"/>
              <a:t>20-10-2020</a:t>
            </a:fld>
            <a:endParaRPr lang="en-IN"/>
          </a:p>
        </p:txBody>
      </p:sp>
      <p:sp>
        <p:nvSpPr>
          <p:cNvPr id="5" name="Footer Placeholder 4">
            <a:extLst>
              <a:ext uri="{FF2B5EF4-FFF2-40B4-BE49-F238E27FC236}">
                <a16:creationId xmlns:a16="http://schemas.microsoft.com/office/drawing/2014/main" id="{1294EACA-C1B2-4E2C-B9D1-F6AD47A7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039579-C09E-4C37-A906-81EB7A2CC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88587-0347-4749-8270-05BFEB2D5320}" type="slidenum">
              <a:rPr lang="en-IN" smtClean="0"/>
              <a:t>‹#›</a:t>
            </a:fld>
            <a:endParaRPr lang="en-IN"/>
          </a:p>
        </p:txBody>
      </p:sp>
      <p:pic>
        <p:nvPicPr>
          <p:cNvPr id="1026" name="Picture 2" descr="Indian Institute of Information Technology, Sri City - Wikipedia">
            <a:extLst>
              <a:ext uri="{FF2B5EF4-FFF2-40B4-BE49-F238E27FC236}">
                <a16:creationId xmlns:a16="http://schemas.microsoft.com/office/drawing/2014/main" id="{50864665-9604-426B-8FD3-668EDD9A383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77617" y="63574"/>
            <a:ext cx="745375" cy="78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0E2A782F-5123-4108-8A60-162BE67E855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3130" y="46322"/>
            <a:ext cx="935067" cy="344681"/>
          </a:xfrm>
          <a:prstGeom prst="rect">
            <a:avLst/>
          </a:prstGeom>
        </p:spPr>
      </p:pic>
    </p:spTree>
    <p:extLst>
      <p:ext uri="{BB962C8B-B14F-4D97-AF65-F5344CB8AC3E}">
        <p14:creationId xmlns:p14="http://schemas.microsoft.com/office/powerpoint/2010/main" val="177352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B89-178D-4497-848E-2970A2CD7688}"/>
              </a:ext>
            </a:extLst>
          </p:cNvPr>
          <p:cNvSpPr>
            <a:spLocks noGrp="1"/>
          </p:cNvSpPr>
          <p:nvPr>
            <p:ph type="ctrTitle"/>
          </p:nvPr>
        </p:nvSpPr>
        <p:spPr>
          <a:xfrm>
            <a:off x="1524000" y="2235200"/>
            <a:ext cx="9144000" cy="2387600"/>
          </a:xfrm>
        </p:spPr>
        <p:txBody>
          <a:bodyPr>
            <a:normAutofit fontScale="90000"/>
          </a:bodyPr>
          <a:lstStyle/>
          <a:p>
            <a:r>
              <a:rPr lang="en-IN" dirty="0"/>
              <a:t>Network Security</a:t>
            </a:r>
            <a:br>
              <a:rPr lang="en-IN" dirty="0"/>
            </a:br>
            <a:r>
              <a:rPr lang="en-IN" dirty="0"/>
              <a:t>&amp;</a:t>
            </a:r>
            <a:br>
              <a:rPr lang="en-IN" dirty="0"/>
            </a:br>
            <a:r>
              <a:rPr lang="en-IN" dirty="0"/>
              <a:t>Threats</a:t>
            </a:r>
          </a:p>
        </p:txBody>
      </p:sp>
    </p:spTree>
    <p:extLst>
      <p:ext uri="{BB962C8B-B14F-4D97-AF65-F5344CB8AC3E}">
        <p14:creationId xmlns:p14="http://schemas.microsoft.com/office/powerpoint/2010/main" val="333024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536595"/>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INCIDENT RESPONSE?</a:t>
            </a:r>
          </a:p>
        </p:txBody>
      </p:sp>
      <p:sp>
        <p:nvSpPr>
          <p:cNvPr id="9" name="TextBox 8"/>
          <p:cNvSpPr txBox="1"/>
          <p:nvPr/>
        </p:nvSpPr>
        <p:spPr>
          <a:xfrm>
            <a:off x="700926" y="1427017"/>
            <a:ext cx="11266188" cy="4738393"/>
          </a:xfrm>
          <a:prstGeom prst="rect">
            <a:avLst/>
          </a:prstGeom>
          <a:noFill/>
        </p:spPr>
        <p:txBody>
          <a:bodyPr wrap="square" rtlCol="0">
            <a:normAutofit/>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Objectives of Security Incident Response Activities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Limit the immediate incident impact</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Securing the data</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Recover from the incident</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Determining the root cause by performing a detailed evaluation and analysis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Find out how to avoid further exploitation of the same vulnerability</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Containment of the incident</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Assess the financial impact, loss of data, data breaches, reputation</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Update corporate security policies as necessary</a:t>
            </a: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3 of 3</a:t>
            </a:r>
          </a:p>
        </p:txBody>
      </p:sp>
    </p:spTree>
    <p:extLst>
      <p:ext uri="{BB962C8B-B14F-4D97-AF65-F5344CB8AC3E}">
        <p14:creationId xmlns:p14="http://schemas.microsoft.com/office/powerpoint/2010/main" val="382192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527359"/>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SUPPORT?</a:t>
            </a:r>
          </a:p>
        </p:txBody>
      </p:sp>
      <p:sp>
        <p:nvSpPr>
          <p:cNvPr id="9" name="TextBox 8"/>
          <p:cNvSpPr txBox="1"/>
          <p:nvPr/>
        </p:nvSpPr>
        <p:spPr>
          <a:xfrm>
            <a:off x="700926" y="1417781"/>
            <a:ext cx="10511557" cy="473839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Network support focusses on the maintenance of an existing corporate network, either as a part of the organization’s internal IT support team or as technical support staff of a third-party network technology provider.</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Network support includes following up on interrupt-driven tasks, such as: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Troubleshooting devices and link failures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Responding to users experiencing network problems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Replacing equipment</a:t>
            </a:r>
          </a:p>
          <a:p>
            <a:pPr marL="800100" marR="0" lvl="1" indent="-342900" algn="just" defTabSz="914400" rtl="0" eaLnBrk="1" fontAlgn="auto" latinLnBrk="0" hangingPunct="1">
              <a:lnSpc>
                <a:spcPct val="100000"/>
              </a:lnSpc>
              <a:spcBef>
                <a:spcPts val="0"/>
              </a:spcBef>
              <a:spcAft>
                <a:spcPts val="12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Restoring Backups</a:t>
            </a: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1 of 2</a:t>
            </a:r>
          </a:p>
        </p:txBody>
      </p:sp>
    </p:spTree>
    <p:extLst>
      <p:ext uri="{BB962C8B-B14F-4D97-AF65-F5344CB8AC3E}">
        <p14:creationId xmlns:p14="http://schemas.microsoft.com/office/powerpoint/2010/main" val="32935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647223"/>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SUPPORT?</a:t>
            </a:r>
          </a:p>
        </p:txBody>
      </p:sp>
      <p:sp>
        <p:nvSpPr>
          <p:cNvPr id="9" name="TextBox 8"/>
          <p:cNvSpPr txBox="1"/>
          <p:nvPr/>
        </p:nvSpPr>
        <p:spPr>
          <a:xfrm>
            <a:off x="700926" y="1537645"/>
            <a:ext cx="10511557" cy="473839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Security Analysts are responsible for providing Level 2 support of security incidents as they occur.</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Senior security analysts provide Level 3 support for security operations by identifying the root causes of the incident and providing solutions to remediate it.</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Roles and responsibilities of Security Analysts are:</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Monitoring security access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Conducting security assessments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Performing both internal and external security audits</a:t>
            </a:r>
          </a:p>
          <a:p>
            <a:pPr marL="800100" marR="0" lvl="1" indent="-342900" algn="just" defTabSz="914400" rtl="0" eaLnBrk="1" fontAlgn="auto" latinLnBrk="0" hangingPunct="1">
              <a:lnSpc>
                <a:spcPct val="100000"/>
              </a:lnSpc>
              <a:spcBef>
                <a:spcPts val="0"/>
              </a:spcBef>
              <a:spcAft>
                <a:spcPts val="12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Analyzing security breaches to identify the root cause</a:t>
            </a: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2 of 2</a:t>
            </a:r>
          </a:p>
        </p:txBody>
      </p:sp>
    </p:spTree>
    <p:extLst>
      <p:ext uri="{BB962C8B-B14F-4D97-AF65-F5344CB8AC3E}">
        <p14:creationId xmlns:p14="http://schemas.microsoft.com/office/powerpoint/2010/main" val="149416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388812"/>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BACKUP PROCESS?</a:t>
            </a:r>
          </a:p>
        </p:txBody>
      </p:sp>
      <p:sp>
        <p:nvSpPr>
          <p:cNvPr id="9" name="TextBox 8"/>
          <p:cNvSpPr txBox="1"/>
          <p:nvPr/>
        </p:nvSpPr>
        <p:spPr>
          <a:xfrm>
            <a:off x="700926" y="1279234"/>
            <a:ext cx="7642824" cy="5075105"/>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Having data backup is the cornerstone of any disaster recovery plan.</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Without backups, a simple hard drive failure can set your company back days or even weeks. In fact, without backups, your company’s very existence is in jeopardy.</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main goal of backups is simple: Keep a spare copy of your network’s critical data so  that, no matter what happens, you never lose more than one day’s work.</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easiest way to do this is  to make a copy of files every day. If that’s not possible, techniques are available to ensure that every file on the network has a backup copy that’s no more than a day old.</a:t>
            </a:r>
          </a:p>
        </p:txBody>
      </p:sp>
      <p:pic>
        <p:nvPicPr>
          <p:cNvPr id="22530" name="Picture 2" descr="http://www.evscorporation.com/cdn2.corporation.net/hub/42942/images_file/Images-blog/backup-restoreccdb.png?width=300&amp;t=14600382483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580" y="2367046"/>
            <a:ext cx="2703494" cy="27034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1292132" y="5999039"/>
            <a:ext cx="538930" cy="276999"/>
          </a:xfrm>
          <a:prstGeom prst="rect">
            <a:avLst/>
          </a:prstGeom>
          <a:noFill/>
        </p:spPr>
        <p:txBody>
          <a:bodyPr wrap="none" rtlCol="0">
            <a:spAutoFit/>
          </a:bodyPr>
          <a:lstStyle/>
          <a:p>
            <a:r>
              <a:rPr lang="en-IN" sz="1200" dirty="0">
                <a:latin typeface="+mj-lt"/>
              </a:rPr>
              <a:t>1 of 3</a:t>
            </a:r>
          </a:p>
        </p:txBody>
      </p:sp>
    </p:spTree>
    <p:extLst>
      <p:ext uri="{BB962C8B-B14F-4D97-AF65-F5344CB8AC3E}">
        <p14:creationId xmlns:p14="http://schemas.microsoft.com/office/powerpoint/2010/main" val="361034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508885"/>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BACKUP PROCESS?</a:t>
            </a:r>
          </a:p>
        </p:txBody>
      </p:sp>
      <p:graphicFrame>
        <p:nvGraphicFramePr>
          <p:cNvPr id="12" name="Diagram 11"/>
          <p:cNvGraphicFramePr/>
          <p:nvPr>
            <p:extLst>
              <p:ext uri="{D42A27DB-BD31-4B8C-83A1-F6EECF244321}">
                <p14:modId xmlns:p14="http://schemas.microsoft.com/office/powerpoint/2010/main" val="2609241671"/>
              </p:ext>
            </p:extLst>
          </p:nvPr>
        </p:nvGraphicFramePr>
        <p:xfrm>
          <a:off x="1672281" y="1574866"/>
          <a:ext cx="8850612" cy="4708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1292132" y="5999039"/>
            <a:ext cx="538930" cy="276999"/>
          </a:xfrm>
          <a:prstGeom prst="rect">
            <a:avLst/>
          </a:prstGeom>
          <a:noFill/>
        </p:spPr>
        <p:txBody>
          <a:bodyPr wrap="none" rtlCol="0">
            <a:spAutoFit/>
          </a:bodyPr>
          <a:lstStyle/>
          <a:p>
            <a:r>
              <a:rPr lang="en-IN" sz="1200" dirty="0">
                <a:latin typeface="+mj-lt"/>
              </a:rPr>
              <a:t>2 of 3</a:t>
            </a:r>
          </a:p>
        </p:txBody>
      </p:sp>
    </p:spTree>
    <p:extLst>
      <p:ext uri="{BB962C8B-B14F-4D97-AF65-F5344CB8AC3E}">
        <p14:creationId xmlns:p14="http://schemas.microsoft.com/office/powerpoint/2010/main" val="153488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499649"/>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BACKUP PROCESS?</a:t>
            </a:r>
          </a:p>
        </p:txBody>
      </p:sp>
      <p:sp>
        <p:nvSpPr>
          <p:cNvPr id="9" name="TextBox 8"/>
          <p:cNvSpPr txBox="1"/>
          <p:nvPr/>
        </p:nvSpPr>
        <p:spPr>
          <a:xfrm>
            <a:off x="700926" y="1390071"/>
            <a:ext cx="10511557" cy="473839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There are five different types of backups that can be performed:</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Normal  (Full) Backup</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Copy Backup</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Daily Backup</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Incremental Backup</a:t>
            </a:r>
          </a:p>
          <a:p>
            <a:pPr marL="800100" marR="0" lvl="1" indent="-342900" algn="just" defTabSz="914400" rtl="0" eaLnBrk="1" fontAlgn="auto" latinLnBrk="0" hangingPunct="1">
              <a:lnSpc>
                <a:spcPct val="100000"/>
              </a:lnSpc>
              <a:spcBef>
                <a:spcPts val="0"/>
              </a:spcBef>
              <a:spcAft>
                <a:spcPts val="12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Differential Backup</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An archive bit is used by the backup program before and after taking the backup, in order to differentiate among the different backups types.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archive bit indicates whether a file has been modified since the last time it was backed up.</a:t>
            </a: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3 of 3</a:t>
            </a:r>
          </a:p>
        </p:txBody>
      </p:sp>
    </p:spTree>
    <p:extLst>
      <p:ext uri="{BB962C8B-B14F-4D97-AF65-F5344CB8AC3E}">
        <p14:creationId xmlns:p14="http://schemas.microsoft.com/office/powerpoint/2010/main" val="295233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638195"/>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DISASTER RECOVERY?</a:t>
            </a:r>
          </a:p>
        </p:txBody>
      </p:sp>
      <p:sp>
        <p:nvSpPr>
          <p:cNvPr id="9" name="TextBox 8"/>
          <p:cNvSpPr txBox="1"/>
          <p:nvPr/>
        </p:nvSpPr>
        <p:spPr>
          <a:xfrm>
            <a:off x="700926" y="1528617"/>
            <a:ext cx="5877295" cy="485568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Disaster recovery involves the processes, policies, and procedures necessary for the recovery of operations and the continuation of the critical functions of an organization after a disaster.</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Disaster recovery is important to organizations as it returns them to normal operating conditions, limits the effects of the disaster on business functions, and minimizes occurrences of certain types of disasters in the future.</a:t>
            </a:r>
          </a:p>
        </p:txBody>
      </p:sp>
      <p:pic>
        <p:nvPicPr>
          <p:cNvPr id="23554" name="Picture 2" descr="https://realwealthbusiness.com/wp-content/uploads/2017/11/outsource-call-center-disaster-recov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878" y="1690528"/>
            <a:ext cx="4435605" cy="3794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292132" y="5999039"/>
            <a:ext cx="538930" cy="276999"/>
          </a:xfrm>
          <a:prstGeom prst="rect">
            <a:avLst/>
          </a:prstGeom>
          <a:noFill/>
        </p:spPr>
        <p:txBody>
          <a:bodyPr wrap="none" rtlCol="0">
            <a:spAutoFit/>
          </a:bodyPr>
          <a:lstStyle/>
          <a:p>
            <a:r>
              <a:rPr lang="en-IN" sz="1200" dirty="0">
                <a:latin typeface="+mj-lt"/>
              </a:rPr>
              <a:t>1 of 2</a:t>
            </a:r>
          </a:p>
        </p:txBody>
      </p:sp>
    </p:spTree>
    <p:extLst>
      <p:ext uri="{BB962C8B-B14F-4D97-AF65-F5344CB8AC3E}">
        <p14:creationId xmlns:p14="http://schemas.microsoft.com/office/powerpoint/2010/main" val="20096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518121"/>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DISASTER RECOVERY?</a:t>
            </a:r>
          </a:p>
        </p:txBody>
      </p:sp>
      <p:sp>
        <p:nvSpPr>
          <p:cNvPr id="9" name="TextBox 8"/>
          <p:cNvSpPr txBox="1"/>
          <p:nvPr/>
        </p:nvSpPr>
        <p:spPr>
          <a:xfrm>
            <a:off x="700926" y="1408543"/>
            <a:ext cx="10511557" cy="473839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Disaster recovery is important due to existence issues such as:</a:t>
            </a:r>
          </a:p>
        </p:txBody>
      </p:sp>
      <p:graphicFrame>
        <p:nvGraphicFramePr>
          <p:cNvPr id="13" name="Diagram 12"/>
          <p:cNvGraphicFramePr/>
          <p:nvPr>
            <p:extLst>
              <p:ext uri="{D42A27DB-BD31-4B8C-83A1-F6EECF244321}">
                <p14:modId xmlns:p14="http://schemas.microsoft.com/office/powerpoint/2010/main" val="3080180654"/>
              </p:ext>
            </p:extLst>
          </p:nvPr>
        </p:nvGraphicFramePr>
        <p:xfrm>
          <a:off x="700926" y="2090842"/>
          <a:ext cx="10511557" cy="3927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1292132" y="5999039"/>
            <a:ext cx="538930" cy="276999"/>
          </a:xfrm>
          <a:prstGeom prst="rect">
            <a:avLst/>
          </a:prstGeom>
          <a:noFill/>
        </p:spPr>
        <p:txBody>
          <a:bodyPr wrap="none" rtlCol="0">
            <a:spAutoFit/>
          </a:bodyPr>
          <a:lstStyle/>
          <a:p>
            <a:r>
              <a:rPr lang="en-IN" sz="1200" dirty="0">
                <a:latin typeface="+mj-lt"/>
              </a:rPr>
              <a:t>2 of 2</a:t>
            </a:r>
          </a:p>
        </p:txBody>
      </p:sp>
    </p:spTree>
    <p:extLst>
      <p:ext uri="{BB962C8B-B14F-4D97-AF65-F5344CB8AC3E}">
        <p14:creationId xmlns:p14="http://schemas.microsoft.com/office/powerpoint/2010/main" val="133554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bright="-20000" contrast="40000"/>
          </a:blip>
          <a:stretch>
            <a:fillRect/>
          </a:stretch>
        </p:blipFill>
        <p:spPr>
          <a:xfrm>
            <a:off x="6827356" y="1510146"/>
            <a:ext cx="4385128" cy="4766929"/>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itle 1"/>
          <p:cNvSpPr txBox="1">
            <a:spLocks/>
          </p:cNvSpPr>
          <p:nvPr/>
        </p:nvSpPr>
        <p:spPr>
          <a:xfrm>
            <a:off x="700926" y="619724"/>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PERIMETER SECURITY?</a:t>
            </a:r>
          </a:p>
        </p:txBody>
      </p:sp>
      <p:sp>
        <p:nvSpPr>
          <p:cNvPr id="7" name="TextBox 6"/>
          <p:cNvSpPr txBox="1"/>
          <p:nvPr/>
        </p:nvSpPr>
        <p:spPr>
          <a:xfrm>
            <a:off x="700926" y="1510146"/>
            <a:ext cx="6180148" cy="4889759"/>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 perimeter is the fortified boundary of the network that might include the following aspects: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Border routers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Firewalls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IDSs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IPSs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VPN devices</a:t>
            </a:r>
          </a:p>
          <a:p>
            <a:pPr marL="800100" marR="0" lvl="1" indent="-342900" algn="just" defTabSz="914400" rtl="0" eaLnBrk="1" fontAlgn="auto" latinLnBrk="0" hangingPunct="1">
              <a:lnSpc>
                <a:spcPct val="100000"/>
              </a:lnSpc>
              <a:spcBef>
                <a:spcPts val="0"/>
              </a:spcBef>
              <a:spcAft>
                <a:spcPts val="6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Software architecture</a:t>
            </a:r>
          </a:p>
          <a:p>
            <a:pPr marL="800100" marR="0" lvl="1" indent="-342900" algn="just" defTabSz="914400" rtl="0" eaLnBrk="1" fontAlgn="auto" latinLnBrk="0" hangingPunct="1">
              <a:lnSpc>
                <a:spcPct val="100000"/>
              </a:lnSpc>
              <a:spcBef>
                <a:spcPts val="0"/>
              </a:spcBef>
              <a:spcAft>
                <a:spcPts val="1200"/>
              </a:spcAft>
              <a:buClrTx/>
              <a:buSzTx/>
              <a:buFont typeface="Nyala" panose="02000504070300020003" pitchFamily="2"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DMZs and screened subnets</a:t>
            </a:r>
          </a:p>
        </p:txBody>
      </p:sp>
    </p:spTree>
    <p:extLst>
      <p:ext uri="{BB962C8B-B14F-4D97-AF65-F5344CB8AC3E}">
        <p14:creationId xmlns:p14="http://schemas.microsoft.com/office/powerpoint/2010/main" val="149809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itle 1"/>
          <p:cNvSpPr txBox="1">
            <a:spLocks/>
          </p:cNvSpPr>
          <p:nvPr/>
        </p:nvSpPr>
        <p:spPr>
          <a:xfrm>
            <a:off x="700926" y="638191"/>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GATEWAY SECURITY?</a:t>
            </a:r>
          </a:p>
        </p:txBody>
      </p:sp>
      <p:sp>
        <p:nvSpPr>
          <p:cNvPr id="7" name="TextBox 6"/>
          <p:cNvSpPr txBox="1"/>
          <p:nvPr/>
        </p:nvSpPr>
        <p:spPr>
          <a:xfrm>
            <a:off x="700925" y="1528613"/>
            <a:ext cx="5113021" cy="4889759"/>
          </a:xfrm>
          <a:prstGeom prst="rect">
            <a:avLst/>
          </a:prstGeom>
          <a:noFill/>
        </p:spPr>
        <p:txBody>
          <a:bodyPr wrap="square" rtlCol="0">
            <a:no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Either through misconfiguration, or a complete lack of firewalling capability, networks around the world are wide open to attack.</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Gateway security deals with architecting and configuring the gateway to enforce a strong security policy at a single point in order to protect wired and wireless resources in the network.</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 gateway is the first line of defense from an attacker who has complete physical and logical access.</a:t>
            </a:r>
          </a:p>
        </p:txBody>
      </p:sp>
      <p:pic>
        <p:nvPicPr>
          <p:cNvPr id="1026"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504" y="2259826"/>
            <a:ext cx="5991610" cy="250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46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itle 1"/>
          <p:cNvSpPr txBox="1">
            <a:spLocks/>
          </p:cNvSpPr>
          <p:nvPr/>
        </p:nvSpPr>
        <p:spPr>
          <a:xfrm>
            <a:off x="700926" y="573537"/>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MONITORING?</a:t>
            </a:r>
          </a:p>
        </p:txBody>
      </p:sp>
      <p:sp>
        <p:nvSpPr>
          <p:cNvPr id="9" name="TextBox 8"/>
          <p:cNvSpPr txBox="1"/>
          <p:nvPr/>
        </p:nvSpPr>
        <p:spPr>
          <a:xfrm>
            <a:off x="700926" y="1463959"/>
            <a:ext cx="6409557" cy="4738393"/>
          </a:xfrm>
          <a:prstGeom prst="rect">
            <a:avLst/>
          </a:prstGeom>
          <a:noFill/>
        </p:spPr>
        <p:txBody>
          <a:bodyPr wrap="square" rtlCol="0">
            <a:normAutofit lnSpcReduction="10000"/>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Network monitoring involves attempting to detect attacks on a network, or on hosts on the network, by monitoring the network traffic.</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This is usually done at the firewall or filtering router, so that all traffic coming into the network can be analyzed.</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Network monitoring involves collecting statistics on usage to determine things that provide a measure of the health of the network.</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It can also include characterizing the kind of traffic on the network as either “normal” or “abnormal”.</a:t>
            </a:r>
          </a:p>
        </p:txBody>
      </p:sp>
      <p:pic>
        <p:nvPicPr>
          <p:cNvPr id="12" name="Picture 2" descr="https://i1.wp.com/www.kjctech.net/wp-content/uploads/2016/12/network-monitoring-center-600x441.jpg?resize=600%2C4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612" y="1691924"/>
            <a:ext cx="4760502" cy="349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592011"/>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SIEM?</a:t>
            </a:r>
          </a:p>
        </p:txBody>
      </p:sp>
      <p:sp>
        <p:nvSpPr>
          <p:cNvPr id="7" name="TextBox 6"/>
          <p:cNvSpPr txBox="1"/>
          <p:nvPr/>
        </p:nvSpPr>
        <p:spPr>
          <a:xfrm>
            <a:off x="700927" y="1482433"/>
            <a:ext cx="10511556" cy="4889759"/>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Security Information and Event Management (SIEM) solutions are a combination of the formerly disparate products categories of SEM (Security Event Manager) and SIM (Security Information Manager).</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SIEM technology provides real-time analysis of security alerts generated by network hardware and applications.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SIEM solutions come as software, appliances, or managed services.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key focus is to monitor and help manage user and service privileges, directory services, and other system configuration changes, as well as providing log auditing, review, and incident response. </a:t>
            </a: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1 of 3</a:t>
            </a:r>
          </a:p>
        </p:txBody>
      </p:sp>
    </p:spTree>
    <p:extLst>
      <p:ext uri="{BB962C8B-B14F-4D97-AF65-F5344CB8AC3E}">
        <p14:creationId xmlns:p14="http://schemas.microsoft.com/office/powerpoint/2010/main" val="325447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itle 1"/>
          <p:cNvSpPr txBox="1">
            <a:spLocks/>
          </p:cNvSpPr>
          <p:nvPr/>
        </p:nvSpPr>
        <p:spPr>
          <a:xfrm>
            <a:off x="700926" y="555069"/>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SIEM?</a:t>
            </a:r>
          </a:p>
        </p:txBody>
      </p:sp>
      <p:pic>
        <p:nvPicPr>
          <p:cNvPr id="12" name="Picture 4" descr="https://i1.wp.com/gbhackers.com/wp-content/uploads/2017/01/SIEM-2.jpg?fit=1225%2C550&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595" y="3216191"/>
            <a:ext cx="7064811" cy="3171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0925" y="1445491"/>
            <a:ext cx="10511557" cy="1569660"/>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term SIEM describes the product capabilities of gathering, analyzing, and presenting information from network and security devices; identity and access management applications; vulnerability management and policy compliance tools; operating system, database and application logs; and external threat data.</a:t>
            </a:r>
          </a:p>
        </p:txBody>
      </p:sp>
      <p:sp>
        <p:nvSpPr>
          <p:cNvPr id="2" name="TextBox 1">
            <a:extLst>
              <a:ext uri="{FF2B5EF4-FFF2-40B4-BE49-F238E27FC236}">
                <a16:creationId xmlns:a16="http://schemas.microsoft.com/office/drawing/2014/main" id="{7EFDB3C4-0D73-4D2F-81AD-C4F6009B433E}"/>
              </a:ext>
            </a:extLst>
          </p:cNvPr>
          <p:cNvSpPr txBox="1"/>
          <p:nvPr/>
        </p:nvSpPr>
        <p:spPr>
          <a:xfrm>
            <a:off x="11292132" y="5999039"/>
            <a:ext cx="538930" cy="276999"/>
          </a:xfrm>
          <a:prstGeom prst="rect">
            <a:avLst/>
          </a:prstGeom>
          <a:noFill/>
        </p:spPr>
        <p:txBody>
          <a:bodyPr wrap="none" rtlCol="0">
            <a:spAutoFit/>
          </a:bodyPr>
          <a:lstStyle/>
          <a:p>
            <a:r>
              <a:rPr lang="en-IN" sz="1200" dirty="0">
                <a:latin typeface="+mj-lt"/>
              </a:rPr>
              <a:t>2 of 3</a:t>
            </a:r>
          </a:p>
        </p:txBody>
      </p:sp>
    </p:spTree>
    <p:extLst>
      <p:ext uri="{BB962C8B-B14F-4D97-AF65-F5344CB8AC3E}">
        <p14:creationId xmlns:p14="http://schemas.microsoft.com/office/powerpoint/2010/main" val="83391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610485"/>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SIEM?</a:t>
            </a:r>
          </a:p>
        </p:txBody>
      </p:sp>
      <p:sp>
        <p:nvSpPr>
          <p:cNvPr id="9" name="TextBox 8"/>
          <p:cNvSpPr txBox="1"/>
          <p:nvPr/>
        </p:nvSpPr>
        <p:spPr>
          <a:xfrm>
            <a:off x="700926" y="1500907"/>
            <a:ext cx="10511557" cy="4738393"/>
          </a:xfrm>
          <a:prstGeom prst="rect">
            <a:avLst/>
          </a:prstGeom>
          <a:noFill/>
        </p:spPr>
        <p:txBody>
          <a:bodyPr wrap="square" rtlCol="0">
            <a:normAutofit/>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Features of SIEM</a:t>
            </a: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12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endParaRPr>
          </a:p>
        </p:txBody>
      </p:sp>
      <p:graphicFrame>
        <p:nvGraphicFramePr>
          <p:cNvPr id="2" name="Diagram 1"/>
          <p:cNvGraphicFramePr/>
          <p:nvPr>
            <p:extLst>
              <p:ext uri="{D42A27DB-BD31-4B8C-83A1-F6EECF244321}">
                <p14:modId xmlns:p14="http://schemas.microsoft.com/office/powerpoint/2010/main" val="2250270244"/>
              </p:ext>
            </p:extLst>
          </p:nvPr>
        </p:nvGraphicFramePr>
        <p:xfrm>
          <a:off x="700926" y="2183207"/>
          <a:ext cx="10511557" cy="3782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1292132" y="5999039"/>
            <a:ext cx="538930" cy="276999"/>
          </a:xfrm>
          <a:prstGeom prst="rect">
            <a:avLst/>
          </a:prstGeom>
          <a:noFill/>
        </p:spPr>
        <p:txBody>
          <a:bodyPr wrap="none" rtlCol="0">
            <a:spAutoFit/>
          </a:bodyPr>
          <a:lstStyle/>
          <a:p>
            <a:r>
              <a:rPr lang="en-IN" sz="1200" dirty="0">
                <a:latin typeface="+mj-lt"/>
              </a:rPr>
              <a:t>3 of 3</a:t>
            </a:r>
          </a:p>
        </p:txBody>
      </p:sp>
    </p:spTree>
    <p:extLst>
      <p:ext uri="{BB962C8B-B14F-4D97-AF65-F5344CB8AC3E}">
        <p14:creationId xmlns:p14="http://schemas.microsoft.com/office/powerpoint/2010/main" val="386714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27FEE-833D-41E0-9BFC-63F613CC4CDD}" type="slidenum">
              <a:rPr kumimoji="0" lang="en-US" sz="1050" b="0" i="0" u="none" strike="noStrike" kern="1200" cap="none" spc="0" normalizeH="0" baseline="0" noProof="0" smtClean="0">
                <a:ln>
                  <a:noFill/>
                </a:ln>
                <a:solidFill>
                  <a:srgbClr val="FFFFFF"/>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a:ln>
                <a:noFill/>
              </a:ln>
              <a:solidFill>
                <a:srgbClr val="FFFFFF"/>
              </a:solidFill>
              <a:effectLst/>
              <a:uLnTx/>
              <a:uFillTx/>
              <a:latin typeface="+mj-lt"/>
              <a:ea typeface="+mn-ea"/>
              <a:cs typeface="+mn-cs"/>
            </a:endParaRPr>
          </a:p>
        </p:txBody>
      </p:sp>
      <p:sp>
        <p:nvSpPr>
          <p:cNvPr id="10" name="Title 1"/>
          <p:cNvSpPr txBox="1">
            <a:spLocks/>
          </p:cNvSpPr>
          <p:nvPr/>
        </p:nvSpPr>
        <p:spPr>
          <a:xfrm>
            <a:off x="700926" y="628959"/>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INCIDENT RESPONSE?</a:t>
            </a:r>
          </a:p>
        </p:txBody>
      </p:sp>
      <p:sp>
        <p:nvSpPr>
          <p:cNvPr id="9" name="TextBox 8"/>
          <p:cNvSpPr txBox="1"/>
          <p:nvPr/>
        </p:nvSpPr>
        <p:spPr>
          <a:xfrm>
            <a:off x="700926" y="1519381"/>
            <a:ext cx="10511557" cy="4738393"/>
          </a:xfrm>
          <a:prstGeom prst="rect">
            <a:avLst/>
          </a:prstGeom>
          <a:noFill/>
        </p:spPr>
        <p:txBody>
          <a:bodyPr wrap="square" rtlCol="0">
            <a:normAutofit/>
          </a:bodyPr>
          <a:lstStyle/>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Security Incident Response involves the monitoring and detection of security events on a computer or computer network, and the execution of proper responses to those events.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Computer security incident response is a specialized form of incident management, the primary purpose of which is the development of a well understood and predictable response to damaging events and computer intrusions.</a:t>
            </a:r>
          </a:p>
          <a:p>
            <a:pPr marL="342900" marR="0" lvl="0" indent="-34290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purpose of security incident response is to bring needed resource together in an organized manner to deal with an advert event (incident) that is related to the safety and security of the information system.</a:t>
            </a:r>
          </a:p>
        </p:txBody>
      </p:sp>
      <p:sp>
        <p:nvSpPr>
          <p:cNvPr id="12" name="TextBox 11"/>
          <p:cNvSpPr txBox="1"/>
          <p:nvPr/>
        </p:nvSpPr>
        <p:spPr>
          <a:xfrm>
            <a:off x="11292132" y="5999039"/>
            <a:ext cx="538930" cy="276999"/>
          </a:xfrm>
          <a:prstGeom prst="rect">
            <a:avLst/>
          </a:prstGeom>
          <a:noFill/>
        </p:spPr>
        <p:txBody>
          <a:bodyPr wrap="none" rtlCol="0">
            <a:spAutoFit/>
          </a:bodyPr>
          <a:lstStyle/>
          <a:p>
            <a:r>
              <a:rPr lang="en-IN" sz="1200" dirty="0">
                <a:latin typeface="+mj-lt"/>
              </a:rPr>
              <a:t>1 of 3</a:t>
            </a:r>
          </a:p>
        </p:txBody>
      </p:sp>
    </p:spTree>
    <p:extLst>
      <p:ext uri="{BB962C8B-B14F-4D97-AF65-F5344CB8AC3E}">
        <p14:creationId xmlns:p14="http://schemas.microsoft.com/office/powerpoint/2010/main" val="301430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00926" y="610485"/>
            <a:ext cx="10058400" cy="890422"/>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50" normalizeH="0" baseline="0" noProof="0" dirty="0">
                <a:ln>
                  <a:noFill/>
                </a:ln>
                <a:solidFill>
                  <a:prstClr val="black"/>
                </a:solidFill>
                <a:effectLst/>
                <a:uLnTx/>
                <a:uFillTx/>
                <a:ea typeface="+mj-ea"/>
                <a:cs typeface="+mj-cs"/>
              </a:rPr>
              <a:t>WHAT IS INCIDENT RESPONSE?</a:t>
            </a:r>
          </a:p>
        </p:txBody>
      </p:sp>
      <p:sp>
        <p:nvSpPr>
          <p:cNvPr id="9" name="TextBox 8"/>
          <p:cNvSpPr txBox="1"/>
          <p:nvPr/>
        </p:nvSpPr>
        <p:spPr>
          <a:xfrm>
            <a:off x="700926" y="1500907"/>
            <a:ext cx="10511557" cy="4738393"/>
          </a:xfrm>
          <a:prstGeom prst="rect">
            <a:avLst/>
          </a:prstGeom>
          <a:noFill/>
        </p:spPr>
        <p:txBody>
          <a:bodyPr wrap="square" rtlCol="0">
            <a:normAutofit/>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Phases of Security Incident Response</a:t>
            </a:r>
          </a:p>
        </p:txBody>
      </p:sp>
      <p:pic>
        <p:nvPicPr>
          <p:cNvPr id="15362" name="Picture 2" descr="https://blog.trendmicro.com/wp-content/uploads/2014/03/incident-response-process.png"/>
          <p:cNvPicPr>
            <a:picLocks noChangeAspect="1" noChangeArrowheads="1"/>
          </p:cNvPicPr>
          <p:nvPr/>
        </p:nvPicPr>
        <p:blipFill rotWithShape="1">
          <a:blip r:embed="rId3">
            <a:extLst>
              <a:ext uri="{28A0092B-C50C-407E-A947-70E740481C1C}">
                <a14:useLocalDpi xmlns:a14="http://schemas.microsoft.com/office/drawing/2010/main" val="0"/>
              </a:ext>
            </a:extLst>
          </a:blip>
          <a:srcRect b="12321"/>
          <a:stretch/>
        </p:blipFill>
        <p:spPr bwMode="auto">
          <a:xfrm>
            <a:off x="700926" y="2452223"/>
            <a:ext cx="10511557" cy="32915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1292132" y="5999039"/>
            <a:ext cx="538930" cy="276999"/>
          </a:xfrm>
          <a:prstGeom prst="rect">
            <a:avLst/>
          </a:prstGeom>
          <a:noFill/>
        </p:spPr>
        <p:txBody>
          <a:bodyPr wrap="none" rtlCol="0">
            <a:spAutoFit/>
          </a:bodyPr>
          <a:lstStyle/>
          <a:p>
            <a:r>
              <a:rPr lang="en-IN" sz="1200" dirty="0">
                <a:latin typeface="+mj-lt"/>
              </a:rPr>
              <a:t>2 of 3</a:t>
            </a:r>
          </a:p>
        </p:txBody>
      </p:sp>
    </p:spTree>
    <p:extLst>
      <p:ext uri="{BB962C8B-B14F-4D97-AF65-F5344CB8AC3E}">
        <p14:creationId xmlns:p14="http://schemas.microsoft.com/office/powerpoint/2010/main" val="213995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1098</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Nyala</vt:lpstr>
      <vt:lpstr>Office Theme</vt:lpstr>
      <vt:lpstr>Network Security &amp; Threats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Harish Ramani</dc:creator>
  <cp:lastModifiedBy>Harish Ramani</cp:lastModifiedBy>
  <cp:revision>8</cp:revision>
  <dcterms:created xsi:type="dcterms:W3CDTF">2020-09-17T11:37:59Z</dcterms:created>
  <dcterms:modified xsi:type="dcterms:W3CDTF">2020-10-20T10:54:27Z</dcterms:modified>
</cp:coreProperties>
</file>