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04" r:id="rId3"/>
    <p:sldId id="547" r:id="rId4"/>
    <p:sldId id="544" r:id="rId5"/>
    <p:sldId id="526" r:id="rId6"/>
    <p:sldId id="404" r:id="rId7"/>
    <p:sldId id="386" r:id="rId8"/>
    <p:sldId id="548" r:id="rId9"/>
    <p:sldId id="3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E9A75-0D97-49E5-92EE-7C7F1F89E3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E168FB-F73C-4675-9BCF-76E7F5D55BB5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PROCESS / APPLICATION</a:t>
          </a:r>
        </a:p>
      </dgm:t>
    </dgm:pt>
    <dgm:pt modelId="{7299DB4C-958B-413E-A6CA-2A26838730E7}" type="parTrans" cxnId="{D214B74C-7B2C-40E1-8BE1-AE92148DDE19}">
      <dgm:prSet/>
      <dgm:spPr/>
      <dgm:t>
        <a:bodyPr/>
        <a:lstStyle/>
        <a:p>
          <a:endParaRPr lang="en-US"/>
        </a:p>
      </dgm:t>
    </dgm:pt>
    <dgm:pt modelId="{F20F92BE-1A8B-4DCD-A5D0-A8C8E34564CF}" type="sibTrans" cxnId="{D214B74C-7B2C-40E1-8BE1-AE92148DDE19}">
      <dgm:prSet/>
      <dgm:spPr/>
      <dgm:t>
        <a:bodyPr/>
        <a:lstStyle/>
        <a:p>
          <a:endParaRPr lang="en-US"/>
        </a:p>
      </dgm:t>
    </dgm:pt>
    <dgm:pt modelId="{46F930D6-D661-48E1-BF13-9E3F103DEA04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INTERNET</a:t>
          </a:r>
        </a:p>
      </dgm:t>
    </dgm:pt>
    <dgm:pt modelId="{E217D89D-05CD-4F6C-899D-5143A2E038BF}" type="parTrans" cxnId="{98BC36E6-9FDC-4C6B-B014-AEEDF1AE43B4}">
      <dgm:prSet/>
      <dgm:spPr/>
      <dgm:t>
        <a:bodyPr/>
        <a:lstStyle/>
        <a:p>
          <a:endParaRPr lang="en-US"/>
        </a:p>
      </dgm:t>
    </dgm:pt>
    <dgm:pt modelId="{6EEFE401-4C65-4BB6-8C81-C8E6411CFDEA}" type="sibTrans" cxnId="{98BC36E6-9FDC-4C6B-B014-AEEDF1AE43B4}">
      <dgm:prSet/>
      <dgm:spPr/>
      <dgm:t>
        <a:bodyPr/>
        <a:lstStyle/>
        <a:p>
          <a:endParaRPr lang="en-US"/>
        </a:p>
      </dgm:t>
    </dgm:pt>
    <dgm:pt modelId="{17D79603-0004-4EAB-8C99-73C4013F0E4E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DATA LINK LAYER</a:t>
          </a:r>
        </a:p>
      </dgm:t>
    </dgm:pt>
    <dgm:pt modelId="{AC6FC573-C0C5-435E-BAC8-94A72A7BC341}" type="parTrans" cxnId="{E71D02D9-073F-4938-BB62-F1756DCFF548}">
      <dgm:prSet/>
      <dgm:spPr/>
      <dgm:t>
        <a:bodyPr/>
        <a:lstStyle/>
        <a:p>
          <a:endParaRPr lang="en-US"/>
        </a:p>
      </dgm:t>
    </dgm:pt>
    <dgm:pt modelId="{90E6C525-CEBF-49EE-85E5-E86E6DC20FBA}" type="sibTrans" cxnId="{E71D02D9-073F-4938-BB62-F1756DCFF548}">
      <dgm:prSet/>
      <dgm:spPr/>
      <dgm:t>
        <a:bodyPr/>
        <a:lstStyle/>
        <a:p>
          <a:endParaRPr lang="en-US"/>
        </a:p>
      </dgm:t>
    </dgm:pt>
    <dgm:pt modelId="{784D559E-5043-48F9-B5C5-AC0B1A121BFA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TRANSPORT</a:t>
          </a:r>
        </a:p>
      </dgm:t>
    </dgm:pt>
    <dgm:pt modelId="{9794E3D9-BBD2-4970-BE03-84870EB6E648}" type="sibTrans" cxnId="{4D86AB6E-1550-4596-BC13-99852569C56B}">
      <dgm:prSet/>
      <dgm:spPr/>
      <dgm:t>
        <a:bodyPr/>
        <a:lstStyle/>
        <a:p>
          <a:endParaRPr lang="en-US"/>
        </a:p>
      </dgm:t>
    </dgm:pt>
    <dgm:pt modelId="{45BB86A5-10FE-47B3-B511-A540BC5C7F57}" type="parTrans" cxnId="{4D86AB6E-1550-4596-BC13-99852569C56B}">
      <dgm:prSet/>
      <dgm:spPr/>
      <dgm:t>
        <a:bodyPr/>
        <a:lstStyle/>
        <a:p>
          <a:endParaRPr lang="en-US"/>
        </a:p>
      </dgm:t>
    </dgm:pt>
    <dgm:pt modelId="{0B054686-D004-495A-9859-C84AF7D832F6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PHYSICAL LAYER</a:t>
          </a:r>
        </a:p>
      </dgm:t>
    </dgm:pt>
    <dgm:pt modelId="{43AEEF9C-4837-477A-9BDC-844B96354434}" type="parTrans" cxnId="{648B3F97-FE44-4E04-9598-19B281F9C831}">
      <dgm:prSet/>
      <dgm:spPr/>
      <dgm:t>
        <a:bodyPr/>
        <a:lstStyle/>
        <a:p>
          <a:endParaRPr lang="en-US"/>
        </a:p>
      </dgm:t>
    </dgm:pt>
    <dgm:pt modelId="{531DFAEE-8257-4170-8795-2BD13111FD86}" type="sibTrans" cxnId="{648B3F97-FE44-4E04-9598-19B281F9C831}">
      <dgm:prSet/>
      <dgm:spPr/>
      <dgm:t>
        <a:bodyPr/>
        <a:lstStyle/>
        <a:p>
          <a:endParaRPr lang="en-US"/>
        </a:p>
      </dgm:t>
    </dgm:pt>
    <dgm:pt modelId="{FF33A121-C2DD-4A0B-8A6B-A3E9FC96534E}" type="pres">
      <dgm:prSet presAssocID="{5CDE9A75-0D97-49E5-92EE-7C7F1F89E349}" presName="linear" presStyleCnt="0">
        <dgm:presLayoutVars>
          <dgm:animLvl val="lvl"/>
          <dgm:resizeHandles val="exact"/>
        </dgm:presLayoutVars>
      </dgm:prSet>
      <dgm:spPr/>
    </dgm:pt>
    <dgm:pt modelId="{668E2739-715B-4CAA-B276-167DAFF5202F}" type="pres">
      <dgm:prSet presAssocID="{94E168FB-F73C-4675-9BCF-76E7F5D55BB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69C03F-714F-4959-95D8-BAEEF8BE5FDA}" type="pres">
      <dgm:prSet presAssocID="{F20F92BE-1A8B-4DCD-A5D0-A8C8E34564CF}" presName="spacer" presStyleCnt="0"/>
      <dgm:spPr/>
    </dgm:pt>
    <dgm:pt modelId="{C22F87A0-A64C-49DC-A90A-0429F016715F}" type="pres">
      <dgm:prSet presAssocID="{784D559E-5043-48F9-B5C5-AC0B1A121B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1B35E0-52B0-4E1D-86CF-EB0C0DE7CCF7}" type="pres">
      <dgm:prSet presAssocID="{9794E3D9-BBD2-4970-BE03-84870EB6E648}" presName="spacer" presStyleCnt="0"/>
      <dgm:spPr/>
    </dgm:pt>
    <dgm:pt modelId="{612B88B5-961E-4F44-B737-1C304E399A05}" type="pres">
      <dgm:prSet presAssocID="{46F930D6-D661-48E1-BF13-9E3F103DEA04}" presName="parentText" presStyleLbl="node1" presStyleIdx="2" presStyleCnt="5" custLinFactNeighborX="370">
        <dgm:presLayoutVars>
          <dgm:chMax val="0"/>
          <dgm:bulletEnabled val="1"/>
        </dgm:presLayoutVars>
      </dgm:prSet>
      <dgm:spPr/>
    </dgm:pt>
    <dgm:pt modelId="{F81BEA0C-C129-4E4F-8BC4-FAE77742F937}" type="pres">
      <dgm:prSet presAssocID="{6EEFE401-4C65-4BB6-8C81-C8E6411CFDEA}" presName="spacer" presStyleCnt="0"/>
      <dgm:spPr/>
    </dgm:pt>
    <dgm:pt modelId="{907E03E5-783E-4AC8-8F82-9376C100AD93}" type="pres">
      <dgm:prSet presAssocID="{17D79603-0004-4EAB-8C99-73C4013F0E4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51AB4B-01CC-4EC1-A070-F786082730AE}" type="pres">
      <dgm:prSet presAssocID="{90E6C525-CEBF-49EE-85E5-E86E6DC20FBA}" presName="spacer" presStyleCnt="0"/>
      <dgm:spPr/>
    </dgm:pt>
    <dgm:pt modelId="{7BDB9B36-9C88-4CFE-B348-A3CE3BF80D5C}" type="pres">
      <dgm:prSet presAssocID="{0B054686-D004-495A-9859-C84AF7D832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C956324-8EFA-4D2E-9F41-D97082CEDA14}" type="presOf" srcId="{46F930D6-D661-48E1-BF13-9E3F103DEA04}" destId="{612B88B5-961E-4F44-B737-1C304E399A05}" srcOrd="0" destOrd="0" presId="urn:microsoft.com/office/officeart/2005/8/layout/vList2"/>
    <dgm:cxn modelId="{10A8CD34-7C5A-4D96-8DC5-05F2E1AA28B5}" type="presOf" srcId="{17D79603-0004-4EAB-8C99-73C4013F0E4E}" destId="{907E03E5-783E-4AC8-8F82-9376C100AD93}" srcOrd="0" destOrd="0" presId="urn:microsoft.com/office/officeart/2005/8/layout/vList2"/>
    <dgm:cxn modelId="{7C4B7E45-D101-450D-A76C-67FAE14988B3}" type="presOf" srcId="{784D559E-5043-48F9-B5C5-AC0B1A121BFA}" destId="{C22F87A0-A64C-49DC-A90A-0429F016715F}" srcOrd="0" destOrd="0" presId="urn:microsoft.com/office/officeart/2005/8/layout/vList2"/>
    <dgm:cxn modelId="{D214B74C-7B2C-40E1-8BE1-AE92148DDE19}" srcId="{5CDE9A75-0D97-49E5-92EE-7C7F1F89E349}" destId="{94E168FB-F73C-4675-9BCF-76E7F5D55BB5}" srcOrd="0" destOrd="0" parTransId="{7299DB4C-958B-413E-A6CA-2A26838730E7}" sibTransId="{F20F92BE-1A8B-4DCD-A5D0-A8C8E34564CF}"/>
    <dgm:cxn modelId="{4D86AB6E-1550-4596-BC13-99852569C56B}" srcId="{5CDE9A75-0D97-49E5-92EE-7C7F1F89E349}" destId="{784D559E-5043-48F9-B5C5-AC0B1A121BFA}" srcOrd="1" destOrd="0" parTransId="{45BB86A5-10FE-47B3-B511-A540BC5C7F57}" sibTransId="{9794E3D9-BBD2-4970-BE03-84870EB6E648}"/>
    <dgm:cxn modelId="{648B3F97-FE44-4E04-9598-19B281F9C831}" srcId="{5CDE9A75-0D97-49E5-92EE-7C7F1F89E349}" destId="{0B054686-D004-495A-9859-C84AF7D832F6}" srcOrd="4" destOrd="0" parTransId="{43AEEF9C-4837-477A-9BDC-844B96354434}" sibTransId="{531DFAEE-8257-4170-8795-2BD13111FD86}"/>
    <dgm:cxn modelId="{7DED4CB1-B1B4-4C25-B2E0-8F441AAAD0AD}" type="presOf" srcId="{94E168FB-F73C-4675-9BCF-76E7F5D55BB5}" destId="{668E2739-715B-4CAA-B276-167DAFF5202F}" srcOrd="0" destOrd="0" presId="urn:microsoft.com/office/officeart/2005/8/layout/vList2"/>
    <dgm:cxn modelId="{75E293CB-6105-4EF7-84BC-0ED27260165D}" type="presOf" srcId="{0B054686-D004-495A-9859-C84AF7D832F6}" destId="{7BDB9B36-9C88-4CFE-B348-A3CE3BF80D5C}" srcOrd="0" destOrd="0" presId="urn:microsoft.com/office/officeart/2005/8/layout/vList2"/>
    <dgm:cxn modelId="{E71D02D9-073F-4938-BB62-F1756DCFF548}" srcId="{5CDE9A75-0D97-49E5-92EE-7C7F1F89E349}" destId="{17D79603-0004-4EAB-8C99-73C4013F0E4E}" srcOrd="3" destOrd="0" parTransId="{AC6FC573-C0C5-435E-BAC8-94A72A7BC341}" sibTransId="{90E6C525-CEBF-49EE-85E5-E86E6DC20FBA}"/>
    <dgm:cxn modelId="{98BC36E6-9FDC-4C6B-B014-AEEDF1AE43B4}" srcId="{5CDE9A75-0D97-49E5-92EE-7C7F1F89E349}" destId="{46F930D6-D661-48E1-BF13-9E3F103DEA04}" srcOrd="2" destOrd="0" parTransId="{E217D89D-05CD-4F6C-899D-5143A2E038BF}" sibTransId="{6EEFE401-4C65-4BB6-8C81-C8E6411CFDEA}"/>
    <dgm:cxn modelId="{973274E7-A181-4BF5-BA22-7FF8302B7271}" type="presOf" srcId="{5CDE9A75-0D97-49E5-92EE-7C7F1F89E349}" destId="{FF33A121-C2DD-4A0B-8A6B-A3E9FC96534E}" srcOrd="0" destOrd="0" presId="urn:microsoft.com/office/officeart/2005/8/layout/vList2"/>
    <dgm:cxn modelId="{5E8B79F2-66FA-459D-A194-F5FE72880976}" type="presParOf" srcId="{FF33A121-C2DD-4A0B-8A6B-A3E9FC96534E}" destId="{668E2739-715B-4CAA-B276-167DAFF5202F}" srcOrd="0" destOrd="0" presId="urn:microsoft.com/office/officeart/2005/8/layout/vList2"/>
    <dgm:cxn modelId="{DDB8809D-C4D8-4752-8DFE-742F6353EDF7}" type="presParOf" srcId="{FF33A121-C2DD-4A0B-8A6B-A3E9FC96534E}" destId="{D169C03F-714F-4959-95D8-BAEEF8BE5FDA}" srcOrd="1" destOrd="0" presId="urn:microsoft.com/office/officeart/2005/8/layout/vList2"/>
    <dgm:cxn modelId="{ADD7AF0B-064F-4464-92F2-000AA3F44FDF}" type="presParOf" srcId="{FF33A121-C2DD-4A0B-8A6B-A3E9FC96534E}" destId="{C22F87A0-A64C-49DC-A90A-0429F016715F}" srcOrd="2" destOrd="0" presId="urn:microsoft.com/office/officeart/2005/8/layout/vList2"/>
    <dgm:cxn modelId="{A2AEEDC1-2B82-4A1F-A8B7-181CB325A09E}" type="presParOf" srcId="{FF33A121-C2DD-4A0B-8A6B-A3E9FC96534E}" destId="{DB1B35E0-52B0-4E1D-86CF-EB0C0DE7CCF7}" srcOrd="3" destOrd="0" presId="urn:microsoft.com/office/officeart/2005/8/layout/vList2"/>
    <dgm:cxn modelId="{C1405A38-4102-472E-86E3-56C6F07317CF}" type="presParOf" srcId="{FF33A121-C2DD-4A0B-8A6B-A3E9FC96534E}" destId="{612B88B5-961E-4F44-B737-1C304E399A05}" srcOrd="4" destOrd="0" presId="urn:microsoft.com/office/officeart/2005/8/layout/vList2"/>
    <dgm:cxn modelId="{35CAD98E-38FF-46C4-A794-463A63E5FFFB}" type="presParOf" srcId="{FF33A121-C2DD-4A0B-8A6B-A3E9FC96534E}" destId="{F81BEA0C-C129-4E4F-8BC4-FAE77742F937}" srcOrd="5" destOrd="0" presId="urn:microsoft.com/office/officeart/2005/8/layout/vList2"/>
    <dgm:cxn modelId="{507F8E47-31B3-49E7-A8C8-9CC192CF4C61}" type="presParOf" srcId="{FF33A121-C2DD-4A0B-8A6B-A3E9FC96534E}" destId="{907E03E5-783E-4AC8-8F82-9376C100AD93}" srcOrd="6" destOrd="0" presId="urn:microsoft.com/office/officeart/2005/8/layout/vList2"/>
    <dgm:cxn modelId="{A34B36A9-AFEB-480B-AAC0-BE3892ABBD2D}" type="presParOf" srcId="{FF33A121-C2DD-4A0B-8A6B-A3E9FC96534E}" destId="{8D51AB4B-01CC-4EC1-A070-F786082730AE}" srcOrd="7" destOrd="0" presId="urn:microsoft.com/office/officeart/2005/8/layout/vList2"/>
    <dgm:cxn modelId="{8A9839C3-C6D0-4FFB-A6C5-4EDC4B178A08}" type="presParOf" srcId="{FF33A121-C2DD-4A0B-8A6B-A3E9FC96534E}" destId="{7BDB9B36-9C88-4CFE-B348-A3CE3BF80D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E9A75-0D97-49E5-92EE-7C7F1F89E3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E168FB-F73C-4675-9BCF-76E7F5D55BB5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APPLICATION</a:t>
          </a:r>
        </a:p>
      </dgm:t>
    </dgm:pt>
    <dgm:pt modelId="{7299DB4C-958B-413E-A6CA-2A26838730E7}" type="parTrans" cxnId="{D214B74C-7B2C-40E1-8BE1-AE92148DDE19}">
      <dgm:prSet/>
      <dgm:spPr/>
      <dgm:t>
        <a:bodyPr/>
        <a:lstStyle/>
        <a:p>
          <a:endParaRPr lang="en-US"/>
        </a:p>
      </dgm:t>
    </dgm:pt>
    <dgm:pt modelId="{F20F92BE-1A8B-4DCD-A5D0-A8C8E34564CF}" type="sibTrans" cxnId="{D214B74C-7B2C-40E1-8BE1-AE92148DDE19}">
      <dgm:prSet/>
      <dgm:spPr/>
      <dgm:t>
        <a:bodyPr/>
        <a:lstStyle/>
        <a:p>
          <a:endParaRPr lang="en-US"/>
        </a:p>
      </dgm:t>
    </dgm:pt>
    <dgm:pt modelId="{562E9FDD-CBDC-4DA4-B6E2-B72E4E165FEB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PRESENTATION</a:t>
          </a:r>
        </a:p>
      </dgm:t>
    </dgm:pt>
    <dgm:pt modelId="{884D1F62-9937-4BE1-BB39-6D5DFE8CFAD7}" type="parTrans" cxnId="{E6C0D2AD-195A-4A3B-9A25-5149E6670FFA}">
      <dgm:prSet/>
      <dgm:spPr/>
      <dgm:t>
        <a:bodyPr/>
        <a:lstStyle/>
        <a:p>
          <a:endParaRPr lang="en-US"/>
        </a:p>
      </dgm:t>
    </dgm:pt>
    <dgm:pt modelId="{D3382F11-1F90-42DD-8A91-2ED2DA2C537E}" type="sibTrans" cxnId="{E6C0D2AD-195A-4A3B-9A25-5149E6670FFA}">
      <dgm:prSet/>
      <dgm:spPr/>
      <dgm:t>
        <a:bodyPr/>
        <a:lstStyle/>
        <a:p>
          <a:endParaRPr lang="en-US"/>
        </a:p>
      </dgm:t>
    </dgm:pt>
    <dgm:pt modelId="{11770898-4C8C-4358-8ACA-12E5013ED050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SESSION</a:t>
          </a:r>
        </a:p>
      </dgm:t>
    </dgm:pt>
    <dgm:pt modelId="{4CCE6F20-A3F9-4BC7-BA61-EBB3AE91EB09}" type="parTrans" cxnId="{5D1DDDDA-3203-4AF0-AA53-0FC4A4B4BCDB}">
      <dgm:prSet/>
      <dgm:spPr/>
      <dgm:t>
        <a:bodyPr/>
        <a:lstStyle/>
        <a:p>
          <a:endParaRPr lang="en-US"/>
        </a:p>
      </dgm:t>
    </dgm:pt>
    <dgm:pt modelId="{4E959552-0B86-4C9C-94B3-47F65CC36BC3}" type="sibTrans" cxnId="{5D1DDDDA-3203-4AF0-AA53-0FC4A4B4BCDB}">
      <dgm:prSet/>
      <dgm:spPr/>
      <dgm:t>
        <a:bodyPr/>
        <a:lstStyle/>
        <a:p>
          <a:endParaRPr lang="en-US"/>
        </a:p>
      </dgm:t>
    </dgm:pt>
    <dgm:pt modelId="{46F930D6-D661-48E1-BF13-9E3F103DEA04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NETWORK</a:t>
          </a:r>
        </a:p>
      </dgm:t>
    </dgm:pt>
    <dgm:pt modelId="{E217D89D-05CD-4F6C-899D-5143A2E038BF}" type="parTrans" cxnId="{98BC36E6-9FDC-4C6B-B014-AEEDF1AE43B4}">
      <dgm:prSet/>
      <dgm:spPr/>
      <dgm:t>
        <a:bodyPr/>
        <a:lstStyle/>
        <a:p>
          <a:endParaRPr lang="en-US"/>
        </a:p>
      </dgm:t>
    </dgm:pt>
    <dgm:pt modelId="{6EEFE401-4C65-4BB6-8C81-C8E6411CFDEA}" type="sibTrans" cxnId="{98BC36E6-9FDC-4C6B-B014-AEEDF1AE43B4}">
      <dgm:prSet/>
      <dgm:spPr/>
      <dgm:t>
        <a:bodyPr/>
        <a:lstStyle/>
        <a:p>
          <a:endParaRPr lang="en-US"/>
        </a:p>
      </dgm:t>
    </dgm:pt>
    <dgm:pt modelId="{784D559E-5043-48F9-B5C5-AC0B1A121BFA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TRANSPORT</a:t>
          </a:r>
        </a:p>
      </dgm:t>
    </dgm:pt>
    <dgm:pt modelId="{45BB86A5-10FE-47B3-B511-A540BC5C7F57}" type="parTrans" cxnId="{4D86AB6E-1550-4596-BC13-99852569C56B}">
      <dgm:prSet/>
      <dgm:spPr/>
      <dgm:t>
        <a:bodyPr/>
        <a:lstStyle/>
        <a:p>
          <a:endParaRPr lang="en-US"/>
        </a:p>
      </dgm:t>
    </dgm:pt>
    <dgm:pt modelId="{9794E3D9-BBD2-4970-BE03-84870EB6E648}" type="sibTrans" cxnId="{4D86AB6E-1550-4596-BC13-99852569C56B}">
      <dgm:prSet/>
      <dgm:spPr/>
      <dgm:t>
        <a:bodyPr/>
        <a:lstStyle/>
        <a:p>
          <a:endParaRPr lang="en-US"/>
        </a:p>
      </dgm:t>
    </dgm:pt>
    <dgm:pt modelId="{17D79603-0004-4EAB-8C99-73C4013F0E4E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DATA LINK</a:t>
          </a:r>
        </a:p>
      </dgm:t>
    </dgm:pt>
    <dgm:pt modelId="{AC6FC573-C0C5-435E-BAC8-94A72A7BC341}" type="parTrans" cxnId="{E71D02D9-073F-4938-BB62-F1756DCFF548}">
      <dgm:prSet/>
      <dgm:spPr/>
      <dgm:t>
        <a:bodyPr/>
        <a:lstStyle/>
        <a:p>
          <a:endParaRPr lang="en-US"/>
        </a:p>
      </dgm:t>
    </dgm:pt>
    <dgm:pt modelId="{90E6C525-CEBF-49EE-85E5-E86E6DC20FBA}" type="sibTrans" cxnId="{E71D02D9-073F-4938-BB62-F1756DCFF548}">
      <dgm:prSet/>
      <dgm:spPr/>
      <dgm:t>
        <a:bodyPr/>
        <a:lstStyle/>
        <a:p>
          <a:endParaRPr lang="en-US"/>
        </a:p>
      </dgm:t>
    </dgm:pt>
    <dgm:pt modelId="{902FAD59-1433-4B2E-B4FE-077C433F8702}">
      <dgm:prSet phldrT="[Text]"/>
      <dgm:spPr/>
      <dgm:t>
        <a:bodyPr/>
        <a:lstStyle/>
        <a:p>
          <a:pPr algn="ctr"/>
          <a:r>
            <a:rPr lang="en-US" dirty="0">
              <a:latin typeface="Nyala" panose="02000504070300020003" pitchFamily="2" charset="0"/>
            </a:rPr>
            <a:t>PHYSICAL</a:t>
          </a:r>
        </a:p>
      </dgm:t>
    </dgm:pt>
    <dgm:pt modelId="{3CB4FA47-F667-4533-BD7A-D5CDB6E722D7}" type="parTrans" cxnId="{169748B3-1896-4B8C-83E5-74E96BDD75E1}">
      <dgm:prSet/>
      <dgm:spPr/>
      <dgm:t>
        <a:bodyPr/>
        <a:lstStyle/>
        <a:p>
          <a:endParaRPr lang="en-US"/>
        </a:p>
      </dgm:t>
    </dgm:pt>
    <dgm:pt modelId="{3BDE297B-B643-4D90-9C76-4707B86FC7E8}" type="sibTrans" cxnId="{169748B3-1896-4B8C-83E5-74E96BDD75E1}">
      <dgm:prSet/>
      <dgm:spPr/>
      <dgm:t>
        <a:bodyPr/>
        <a:lstStyle/>
        <a:p>
          <a:endParaRPr lang="en-US"/>
        </a:p>
      </dgm:t>
    </dgm:pt>
    <dgm:pt modelId="{FF33A121-C2DD-4A0B-8A6B-A3E9FC96534E}" type="pres">
      <dgm:prSet presAssocID="{5CDE9A75-0D97-49E5-92EE-7C7F1F89E349}" presName="linear" presStyleCnt="0">
        <dgm:presLayoutVars>
          <dgm:animLvl val="lvl"/>
          <dgm:resizeHandles val="exact"/>
        </dgm:presLayoutVars>
      </dgm:prSet>
      <dgm:spPr/>
    </dgm:pt>
    <dgm:pt modelId="{668E2739-715B-4CAA-B276-167DAFF5202F}" type="pres">
      <dgm:prSet presAssocID="{94E168FB-F73C-4675-9BCF-76E7F5D55BB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169C03F-714F-4959-95D8-BAEEF8BE5FDA}" type="pres">
      <dgm:prSet presAssocID="{F20F92BE-1A8B-4DCD-A5D0-A8C8E34564CF}" presName="spacer" presStyleCnt="0"/>
      <dgm:spPr/>
    </dgm:pt>
    <dgm:pt modelId="{985D155D-DE63-4BA9-A8E4-0A0878EA67DC}" type="pres">
      <dgm:prSet presAssocID="{562E9FDD-CBDC-4DA4-B6E2-B72E4E165FE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95676BB-4ACD-45DF-8C81-91AABF7D9C1A}" type="pres">
      <dgm:prSet presAssocID="{D3382F11-1F90-42DD-8A91-2ED2DA2C537E}" presName="spacer" presStyleCnt="0"/>
      <dgm:spPr/>
    </dgm:pt>
    <dgm:pt modelId="{C81BB0A1-E1A5-4BA9-A0C7-FA10007E031E}" type="pres">
      <dgm:prSet presAssocID="{11770898-4C8C-4358-8ACA-12E5013ED05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BD877D2-8E22-4BE2-9972-D390B5DC11A5}" type="pres">
      <dgm:prSet presAssocID="{4E959552-0B86-4C9C-94B3-47F65CC36BC3}" presName="spacer" presStyleCnt="0"/>
      <dgm:spPr/>
    </dgm:pt>
    <dgm:pt modelId="{C22F87A0-A64C-49DC-A90A-0429F016715F}" type="pres">
      <dgm:prSet presAssocID="{784D559E-5043-48F9-B5C5-AC0B1A121BF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B1B35E0-52B0-4E1D-86CF-EB0C0DE7CCF7}" type="pres">
      <dgm:prSet presAssocID="{9794E3D9-BBD2-4970-BE03-84870EB6E648}" presName="spacer" presStyleCnt="0"/>
      <dgm:spPr/>
    </dgm:pt>
    <dgm:pt modelId="{612B88B5-961E-4F44-B737-1C304E399A05}" type="pres">
      <dgm:prSet presAssocID="{46F930D6-D661-48E1-BF13-9E3F103DEA0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81BEA0C-C129-4E4F-8BC4-FAE77742F937}" type="pres">
      <dgm:prSet presAssocID="{6EEFE401-4C65-4BB6-8C81-C8E6411CFDEA}" presName="spacer" presStyleCnt="0"/>
      <dgm:spPr/>
    </dgm:pt>
    <dgm:pt modelId="{907E03E5-783E-4AC8-8F82-9376C100AD93}" type="pres">
      <dgm:prSet presAssocID="{17D79603-0004-4EAB-8C99-73C4013F0E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D51AB4B-01CC-4EC1-A070-F786082730AE}" type="pres">
      <dgm:prSet presAssocID="{90E6C525-CEBF-49EE-85E5-E86E6DC20FBA}" presName="spacer" presStyleCnt="0"/>
      <dgm:spPr/>
    </dgm:pt>
    <dgm:pt modelId="{E0B72C09-8EC0-4FB8-8A7E-902D3F51D188}" type="pres">
      <dgm:prSet presAssocID="{902FAD59-1433-4B2E-B4FE-077C433F87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C956324-8EFA-4D2E-9F41-D97082CEDA14}" type="presOf" srcId="{46F930D6-D661-48E1-BF13-9E3F103DEA04}" destId="{612B88B5-961E-4F44-B737-1C304E399A05}" srcOrd="0" destOrd="0" presId="urn:microsoft.com/office/officeart/2005/8/layout/vList2"/>
    <dgm:cxn modelId="{10A8CD34-7C5A-4D96-8DC5-05F2E1AA28B5}" type="presOf" srcId="{17D79603-0004-4EAB-8C99-73C4013F0E4E}" destId="{907E03E5-783E-4AC8-8F82-9376C100AD93}" srcOrd="0" destOrd="0" presId="urn:microsoft.com/office/officeart/2005/8/layout/vList2"/>
    <dgm:cxn modelId="{0D034836-7517-4281-9FDF-576E077787EE}" type="presOf" srcId="{11770898-4C8C-4358-8ACA-12E5013ED050}" destId="{C81BB0A1-E1A5-4BA9-A0C7-FA10007E031E}" srcOrd="0" destOrd="0" presId="urn:microsoft.com/office/officeart/2005/8/layout/vList2"/>
    <dgm:cxn modelId="{44D2CC36-A85E-4558-AEB8-9612EE1A60E6}" type="presOf" srcId="{902FAD59-1433-4B2E-B4FE-077C433F8702}" destId="{E0B72C09-8EC0-4FB8-8A7E-902D3F51D188}" srcOrd="0" destOrd="0" presId="urn:microsoft.com/office/officeart/2005/8/layout/vList2"/>
    <dgm:cxn modelId="{7C4B7E45-D101-450D-A76C-67FAE14988B3}" type="presOf" srcId="{784D559E-5043-48F9-B5C5-AC0B1A121BFA}" destId="{C22F87A0-A64C-49DC-A90A-0429F016715F}" srcOrd="0" destOrd="0" presId="urn:microsoft.com/office/officeart/2005/8/layout/vList2"/>
    <dgm:cxn modelId="{D214B74C-7B2C-40E1-8BE1-AE92148DDE19}" srcId="{5CDE9A75-0D97-49E5-92EE-7C7F1F89E349}" destId="{94E168FB-F73C-4675-9BCF-76E7F5D55BB5}" srcOrd="0" destOrd="0" parTransId="{7299DB4C-958B-413E-A6CA-2A26838730E7}" sibTransId="{F20F92BE-1A8B-4DCD-A5D0-A8C8E34564CF}"/>
    <dgm:cxn modelId="{4D86AB6E-1550-4596-BC13-99852569C56B}" srcId="{5CDE9A75-0D97-49E5-92EE-7C7F1F89E349}" destId="{784D559E-5043-48F9-B5C5-AC0B1A121BFA}" srcOrd="3" destOrd="0" parTransId="{45BB86A5-10FE-47B3-B511-A540BC5C7F57}" sibTransId="{9794E3D9-BBD2-4970-BE03-84870EB6E648}"/>
    <dgm:cxn modelId="{E6C0D2AD-195A-4A3B-9A25-5149E6670FFA}" srcId="{5CDE9A75-0D97-49E5-92EE-7C7F1F89E349}" destId="{562E9FDD-CBDC-4DA4-B6E2-B72E4E165FEB}" srcOrd="1" destOrd="0" parTransId="{884D1F62-9937-4BE1-BB39-6D5DFE8CFAD7}" sibTransId="{D3382F11-1F90-42DD-8A91-2ED2DA2C537E}"/>
    <dgm:cxn modelId="{7DED4CB1-B1B4-4C25-B2E0-8F441AAAD0AD}" type="presOf" srcId="{94E168FB-F73C-4675-9BCF-76E7F5D55BB5}" destId="{668E2739-715B-4CAA-B276-167DAFF5202F}" srcOrd="0" destOrd="0" presId="urn:microsoft.com/office/officeart/2005/8/layout/vList2"/>
    <dgm:cxn modelId="{169748B3-1896-4B8C-83E5-74E96BDD75E1}" srcId="{5CDE9A75-0D97-49E5-92EE-7C7F1F89E349}" destId="{902FAD59-1433-4B2E-B4FE-077C433F8702}" srcOrd="6" destOrd="0" parTransId="{3CB4FA47-F667-4533-BD7A-D5CDB6E722D7}" sibTransId="{3BDE297B-B643-4D90-9C76-4707B86FC7E8}"/>
    <dgm:cxn modelId="{E71D02D9-073F-4938-BB62-F1756DCFF548}" srcId="{5CDE9A75-0D97-49E5-92EE-7C7F1F89E349}" destId="{17D79603-0004-4EAB-8C99-73C4013F0E4E}" srcOrd="5" destOrd="0" parTransId="{AC6FC573-C0C5-435E-BAC8-94A72A7BC341}" sibTransId="{90E6C525-CEBF-49EE-85E5-E86E6DC20FBA}"/>
    <dgm:cxn modelId="{5D1DDDDA-3203-4AF0-AA53-0FC4A4B4BCDB}" srcId="{5CDE9A75-0D97-49E5-92EE-7C7F1F89E349}" destId="{11770898-4C8C-4358-8ACA-12E5013ED050}" srcOrd="2" destOrd="0" parTransId="{4CCE6F20-A3F9-4BC7-BA61-EBB3AE91EB09}" sibTransId="{4E959552-0B86-4C9C-94B3-47F65CC36BC3}"/>
    <dgm:cxn modelId="{98BC36E6-9FDC-4C6B-B014-AEEDF1AE43B4}" srcId="{5CDE9A75-0D97-49E5-92EE-7C7F1F89E349}" destId="{46F930D6-D661-48E1-BF13-9E3F103DEA04}" srcOrd="4" destOrd="0" parTransId="{E217D89D-05CD-4F6C-899D-5143A2E038BF}" sibTransId="{6EEFE401-4C65-4BB6-8C81-C8E6411CFDEA}"/>
    <dgm:cxn modelId="{973274E7-A181-4BF5-BA22-7FF8302B7271}" type="presOf" srcId="{5CDE9A75-0D97-49E5-92EE-7C7F1F89E349}" destId="{FF33A121-C2DD-4A0B-8A6B-A3E9FC96534E}" srcOrd="0" destOrd="0" presId="urn:microsoft.com/office/officeart/2005/8/layout/vList2"/>
    <dgm:cxn modelId="{23DF88FE-D5F1-492B-8599-814ED56BE5CE}" type="presOf" srcId="{562E9FDD-CBDC-4DA4-B6E2-B72E4E165FEB}" destId="{985D155D-DE63-4BA9-A8E4-0A0878EA67DC}" srcOrd="0" destOrd="0" presId="urn:microsoft.com/office/officeart/2005/8/layout/vList2"/>
    <dgm:cxn modelId="{5E8B79F2-66FA-459D-A194-F5FE72880976}" type="presParOf" srcId="{FF33A121-C2DD-4A0B-8A6B-A3E9FC96534E}" destId="{668E2739-715B-4CAA-B276-167DAFF5202F}" srcOrd="0" destOrd="0" presId="urn:microsoft.com/office/officeart/2005/8/layout/vList2"/>
    <dgm:cxn modelId="{DDB8809D-C4D8-4752-8DFE-742F6353EDF7}" type="presParOf" srcId="{FF33A121-C2DD-4A0B-8A6B-A3E9FC96534E}" destId="{D169C03F-714F-4959-95D8-BAEEF8BE5FDA}" srcOrd="1" destOrd="0" presId="urn:microsoft.com/office/officeart/2005/8/layout/vList2"/>
    <dgm:cxn modelId="{CC70DD5B-A7CC-409C-8815-97A562562608}" type="presParOf" srcId="{FF33A121-C2DD-4A0B-8A6B-A3E9FC96534E}" destId="{985D155D-DE63-4BA9-A8E4-0A0878EA67DC}" srcOrd="2" destOrd="0" presId="urn:microsoft.com/office/officeart/2005/8/layout/vList2"/>
    <dgm:cxn modelId="{BF48F9AF-96BD-4FF7-83AD-F950ABB6AE1D}" type="presParOf" srcId="{FF33A121-C2DD-4A0B-8A6B-A3E9FC96534E}" destId="{A95676BB-4ACD-45DF-8C81-91AABF7D9C1A}" srcOrd="3" destOrd="0" presId="urn:microsoft.com/office/officeart/2005/8/layout/vList2"/>
    <dgm:cxn modelId="{7EF0F298-731B-4B1E-A3F5-6AEF793B3FC7}" type="presParOf" srcId="{FF33A121-C2DD-4A0B-8A6B-A3E9FC96534E}" destId="{C81BB0A1-E1A5-4BA9-A0C7-FA10007E031E}" srcOrd="4" destOrd="0" presId="urn:microsoft.com/office/officeart/2005/8/layout/vList2"/>
    <dgm:cxn modelId="{7C0446FF-6B3F-400F-A973-546A195276B7}" type="presParOf" srcId="{FF33A121-C2DD-4A0B-8A6B-A3E9FC96534E}" destId="{5BD877D2-8E22-4BE2-9972-D390B5DC11A5}" srcOrd="5" destOrd="0" presId="urn:microsoft.com/office/officeart/2005/8/layout/vList2"/>
    <dgm:cxn modelId="{ADD7AF0B-064F-4464-92F2-000AA3F44FDF}" type="presParOf" srcId="{FF33A121-C2DD-4A0B-8A6B-A3E9FC96534E}" destId="{C22F87A0-A64C-49DC-A90A-0429F016715F}" srcOrd="6" destOrd="0" presId="urn:microsoft.com/office/officeart/2005/8/layout/vList2"/>
    <dgm:cxn modelId="{A2AEEDC1-2B82-4A1F-A8B7-181CB325A09E}" type="presParOf" srcId="{FF33A121-C2DD-4A0B-8A6B-A3E9FC96534E}" destId="{DB1B35E0-52B0-4E1D-86CF-EB0C0DE7CCF7}" srcOrd="7" destOrd="0" presId="urn:microsoft.com/office/officeart/2005/8/layout/vList2"/>
    <dgm:cxn modelId="{C1405A38-4102-472E-86E3-56C6F07317CF}" type="presParOf" srcId="{FF33A121-C2DD-4A0B-8A6B-A3E9FC96534E}" destId="{612B88B5-961E-4F44-B737-1C304E399A05}" srcOrd="8" destOrd="0" presId="urn:microsoft.com/office/officeart/2005/8/layout/vList2"/>
    <dgm:cxn modelId="{35CAD98E-38FF-46C4-A794-463A63E5FFFB}" type="presParOf" srcId="{FF33A121-C2DD-4A0B-8A6B-A3E9FC96534E}" destId="{F81BEA0C-C129-4E4F-8BC4-FAE77742F937}" srcOrd="9" destOrd="0" presId="urn:microsoft.com/office/officeart/2005/8/layout/vList2"/>
    <dgm:cxn modelId="{507F8E47-31B3-49E7-A8C8-9CC192CF4C61}" type="presParOf" srcId="{FF33A121-C2DD-4A0B-8A6B-A3E9FC96534E}" destId="{907E03E5-783E-4AC8-8F82-9376C100AD93}" srcOrd="10" destOrd="0" presId="urn:microsoft.com/office/officeart/2005/8/layout/vList2"/>
    <dgm:cxn modelId="{1549F5CF-4C11-4423-9D74-C77F0C9E65BD}" type="presParOf" srcId="{FF33A121-C2DD-4A0B-8A6B-A3E9FC96534E}" destId="{8D51AB4B-01CC-4EC1-A070-F786082730AE}" srcOrd="11" destOrd="0" presId="urn:microsoft.com/office/officeart/2005/8/layout/vList2"/>
    <dgm:cxn modelId="{E6229B2B-436F-4C91-A503-81C07B015005}" type="presParOf" srcId="{FF33A121-C2DD-4A0B-8A6B-A3E9FC96534E}" destId="{E0B72C09-8EC0-4FB8-8A7E-902D3F51D18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882AC-2434-4986-89BD-E55EE88CCCD3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29E481-4D7C-4982-947E-0C1F89A71DF0}">
      <dgm:prSet phldrT="[Text]"/>
      <dgm:spPr/>
      <dgm:t>
        <a:bodyPr/>
        <a:lstStyle/>
        <a:p>
          <a:r>
            <a:rPr lang="en-US" dirty="0">
              <a:latin typeface="Nyala" panose="02000504070300020003" pitchFamily="2" charset="0"/>
            </a:rPr>
            <a:t>Structured Threats</a:t>
          </a:r>
        </a:p>
      </dgm:t>
    </dgm:pt>
    <dgm:pt modelId="{3588E57D-D87C-4D34-B67F-1FD607BB370B}" type="parTrans" cxnId="{C828A4BC-0E87-413A-955C-3322518F131F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CC538299-0B91-4A66-9A3C-0676D5E74054}" type="sibTrans" cxnId="{C828A4BC-0E87-413A-955C-3322518F131F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F5CF2717-05F8-47A9-BBA6-CA187461B20D}">
      <dgm:prSet/>
      <dgm:spPr/>
      <dgm:t>
        <a:bodyPr/>
        <a:lstStyle/>
        <a:p>
          <a:r>
            <a:rPr lang="en-US" dirty="0">
              <a:latin typeface="Nyala" panose="02000504070300020003" pitchFamily="2" charset="0"/>
            </a:rPr>
            <a:t>Structured attacks come from technically competent attackers who belong to a class of highly motivated individuals. They understand vulnerabilities and develop sophisticated tools and techniques to penetrate without anyone knowing.</a:t>
          </a:r>
        </a:p>
      </dgm:t>
    </dgm:pt>
    <dgm:pt modelId="{9A566641-DCB9-45EB-AC90-A6A60B859583}" type="parTrans" cxnId="{F78C90C4-54AC-4384-9DD5-7D4ED60A1A8A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7BE96603-90CE-4F3E-AD04-138F4216EEDB}" type="sibTrans" cxnId="{F78C90C4-54AC-4384-9DD5-7D4ED60A1A8A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004D7065-8EBF-4413-BB7F-6A0D3A1654A8}">
      <dgm:prSet/>
      <dgm:spPr/>
      <dgm:t>
        <a:bodyPr/>
        <a:lstStyle/>
        <a:p>
          <a:r>
            <a:rPr lang="en-US">
              <a:latin typeface="Nyala" panose="02000504070300020003" pitchFamily="2" charset="0"/>
            </a:rPr>
            <a:t>Unstructured Threats</a:t>
          </a:r>
        </a:p>
      </dgm:t>
    </dgm:pt>
    <dgm:pt modelId="{58E4E8D9-A678-4E80-8CB0-39075ADE6D79}" type="parTrans" cxnId="{DC77CC7F-433E-4FF1-B1F2-CD2FDC4624FD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DE8AE6B0-A679-4A04-ADD4-EE7205D2DC26}" type="sibTrans" cxnId="{DC77CC7F-433E-4FF1-B1F2-CD2FDC4624FD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28E378C8-B73B-4356-8F02-9B1E521B291B}">
      <dgm:prSet/>
      <dgm:spPr/>
      <dgm:t>
        <a:bodyPr/>
        <a:lstStyle/>
        <a:p>
          <a:r>
            <a:rPr lang="en-US" dirty="0">
              <a:latin typeface="Nyala" panose="02000504070300020003" pitchFamily="2" charset="0"/>
            </a:rPr>
            <a:t>These threats are from inexperienced individuals testing their skills using some of the tools available in the public domain. Sometimes, these can do serious damage to company assets.</a:t>
          </a:r>
        </a:p>
      </dgm:t>
    </dgm:pt>
    <dgm:pt modelId="{D1DD6300-1564-43FE-AC89-BFB4D62FEDD1}" type="parTrans" cxnId="{F0626739-9E99-4DB9-8A22-0AF37BCE2C62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5EE8B5A2-65FB-4FB7-93C2-C4482DED6B98}" type="sibTrans" cxnId="{F0626739-9E99-4DB9-8A22-0AF37BCE2C62}">
      <dgm:prSet/>
      <dgm:spPr/>
      <dgm:t>
        <a:bodyPr/>
        <a:lstStyle/>
        <a:p>
          <a:endParaRPr lang="en-US">
            <a:latin typeface="Nyala" panose="02000504070300020003" pitchFamily="2" charset="0"/>
          </a:endParaRPr>
        </a:p>
      </dgm:t>
    </dgm:pt>
    <dgm:pt modelId="{49BF1388-38C3-477D-B604-6DDE779732DD}" type="pres">
      <dgm:prSet presAssocID="{B68882AC-2434-4986-89BD-E55EE88CCCD3}" presName="linear" presStyleCnt="0">
        <dgm:presLayoutVars>
          <dgm:dir/>
          <dgm:animLvl val="lvl"/>
          <dgm:resizeHandles val="exact"/>
        </dgm:presLayoutVars>
      </dgm:prSet>
      <dgm:spPr/>
    </dgm:pt>
    <dgm:pt modelId="{7A82442A-468C-45B8-9E26-5CF253091B92}" type="pres">
      <dgm:prSet presAssocID="{3329E481-4D7C-4982-947E-0C1F89A71DF0}" presName="parentLin" presStyleCnt="0"/>
      <dgm:spPr/>
    </dgm:pt>
    <dgm:pt modelId="{747ED16C-DB9D-4551-AA0C-CB9170385A3A}" type="pres">
      <dgm:prSet presAssocID="{3329E481-4D7C-4982-947E-0C1F89A71DF0}" presName="parentLeftMargin" presStyleLbl="node1" presStyleIdx="0" presStyleCnt="2"/>
      <dgm:spPr/>
    </dgm:pt>
    <dgm:pt modelId="{52C2267C-DCF3-4E4C-A401-C65D129F3FB2}" type="pres">
      <dgm:prSet presAssocID="{3329E481-4D7C-4982-947E-0C1F89A71D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CD7EB2-A933-4299-BEB1-DC039F87EAFF}" type="pres">
      <dgm:prSet presAssocID="{3329E481-4D7C-4982-947E-0C1F89A71DF0}" presName="negativeSpace" presStyleCnt="0"/>
      <dgm:spPr/>
    </dgm:pt>
    <dgm:pt modelId="{CBD0A494-28A2-4C03-A025-8A4C3452089A}" type="pres">
      <dgm:prSet presAssocID="{3329E481-4D7C-4982-947E-0C1F89A71DF0}" presName="childText" presStyleLbl="conFgAcc1" presStyleIdx="0" presStyleCnt="2">
        <dgm:presLayoutVars>
          <dgm:bulletEnabled val="1"/>
        </dgm:presLayoutVars>
      </dgm:prSet>
      <dgm:spPr/>
    </dgm:pt>
    <dgm:pt modelId="{96D1227A-13BF-46A0-AA9B-FFAFFCB90FB2}" type="pres">
      <dgm:prSet presAssocID="{CC538299-0B91-4A66-9A3C-0676D5E74054}" presName="spaceBetweenRectangles" presStyleCnt="0"/>
      <dgm:spPr/>
    </dgm:pt>
    <dgm:pt modelId="{03D3D891-5787-47B2-B163-F926AF15F8E1}" type="pres">
      <dgm:prSet presAssocID="{004D7065-8EBF-4413-BB7F-6A0D3A1654A8}" presName="parentLin" presStyleCnt="0"/>
      <dgm:spPr/>
    </dgm:pt>
    <dgm:pt modelId="{C498215D-37BE-4D26-B958-38A059B89DCC}" type="pres">
      <dgm:prSet presAssocID="{004D7065-8EBF-4413-BB7F-6A0D3A1654A8}" presName="parentLeftMargin" presStyleLbl="node1" presStyleIdx="0" presStyleCnt="2"/>
      <dgm:spPr/>
    </dgm:pt>
    <dgm:pt modelId="{59E131A1-C469-4D0D-8173-271E9EBF866F}" type="pres">
      <dgm:prSet presAssocID="{004D7065-8EBF-4413-BB7F-6A0D3A1654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BAB6E0-A5A6-45D3-830A-BAD5ADA84329}" type="pres">
      <dgm:prSet presAssocID="{004D7065-8EBF-4413-BB7F-6A0D3A1654A8}" presName="negativeSpace" presStyleCnt="0"/>
      <dgm:spPr/>
    </dgm:pt>
    <dgm:pt modelId="{382150D5-58B9-438C-B4DB-B41723EBA377}" type="pres">
      <dgm:prSet presAssocID="{004D7065-8EBF-4413-BB7F-6A0D3A1654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335EF00-93E4-4D4F-855F-C06648B28220}" type="presOf" srcId="{3329E481-4D7C-4982-947E-0C1F89A71DF0}" destId="{52C2267C-DCF3-4E4C-A401-C65D129F3FB2}" srcOrd="1" destOrd="0" presId="urn:microsoft.com/office/officeart/2005/8/layout/list1"/>
    <dgm:cxn modelId="{F0626739-9E99-4DB9-8A22-0AF37BCE2C62}" srcId="{004D7065-8EBF-4413-BB7F-6A0D3A1654A8}" destId="{28E378C8-B73B-4356-8F02-9B1E521B291B}" srcOrd="0" destOrd="0" parTransId="{D1DD6300-1564-43FE-AC89-BFB4D62FEDD1}" sibTransId="{5EE8B5A2-65FB-4FB7-93C2-C4482DED6B98}"/>
    <dgm:cxn modelId="{9548D665-32BD-49B7-9A81-E02EEE3D1CA8}" type="presOf" srcId="{004D7065-8EBF-4413-BB7F-6A0D3A1654A8}" destId="{59E131A1-C469-4D0D-8173-271E9EBF866F}" srcOrd="1" destOrd="0" presId="urn:microsoft.com/office/officeart/2005/8/layout/list1"/>
    <dgm:cxn modelId="{DC77CC7F-433E-4FF1-B1F2-CD2FDC4624FD}" srcId="{B68882AC-2434-4986-89BD-E55EE88CCCD3}" destId="{004D7065-8EBF-4413-BB7F-6A0D3A1654A8}" srcOrd="1" destOrd="0" parTransId="{58E4E8D9-A678-4E80-8CB0-39075ADE6D79}" sibTransId="{DE8AE6B0-A679-4A04-ADD4-EE7205D2DC26}"/>
    <dgm:cxn modelId="{A0F0FB84-AB79-4798-A46B-4B142F58CD04}" type="presOf" srcId="{B68882AC-2434-4986-89BD-E55EE88CCCD3}" destId="{49BF1388-38C3-477D-B604-6DDE779732DD}" srcOrd="0" destOrd="0" presId="urn:microsoft.com/office/officeart/2005/8/layout/list1"/>
    <dgm:cxn modelId="{C575F695-B6BB-4DF5-8122-AD840D499530}" type="presOf" srcId="{28E378C8-B73B-4356-8F02-9B1E521B291B}" destId="{382150D5-58B9-438C-B4DB-B41723EBA377}" srcOrd="0" destOrd="0" presId="urn:microsoft.com/office/officeart/2005/8/layout/list1"/>
    <dgm:cxn modelId="{C58590B2-D2D8-4FED-BACE-7D5A52A9D4F3}" type="presOf" srcId="{F5CF2717-05F8-47A9-BBA6-CA187461B20D}" destId="{CBD0A494-28A2-4C03-A025-8A4C3452089A}" srcOrd="0" destOrd="0" presId="urn:microsoft.com/office/officeart/2005/8/layout/list1"/>
    <dgm:cxn modelId="{C828A4BC-0E87-413A-955C-3322518F131F}" srcId="{B68882AC-2434-4986-89BD-E55EE88CCCD3}" destId="{3329E481-4D7C-4982-947E-0C1F89A71DF0}" srcOrd="0" destOrd="0" parTransId="{3588E57D-D87C-4D34-B67F-1FD607BB370B}" sibTransId="{CC538299-0B91-4A66-9A3C-0676D5E74054}"/>
    <dgm:cxn modelId="{F78C90C4-54AC-4384-9DD5-7D4ED60A1A8A}" srcId="{3329E481-4D7C-4982-947E-0C1F89A71DF0}" destId="{F5CF2717-05F8-47A9-BBA6-CA187461B20D}" srcOrd="0" destOrd="0" parTransId="{9A566641-DCB9-45EB-AC90-A6A60B859583}" sibTransId="{7BE96603-90CE-4F3E-AD04-138F4216EEDB}"/>
    <dgm:cxn modelId="{DBD93EF5-6502-440B-AD1C-987835E55486}" type="presOf" srcId="{004D7065-8EBF-4413-BB7F-6A0D3A1654A8}" destId="{C498215D-37BE-4D26-B958-38A059B89DCC}" srcOrd="0" destOrd="0" presId="urn:microsoft.com/office/officeart/2005/8/layout/list1"/>
    <dgm:cxn modelId="{BFDCBFF8-DF49-4F6A-98C4-BE6176559BA3}" type="presOf" srcId="{3329E481-4D7C-4982-947E-0C1F89A71DF0}" destId="{747ED16C-DB9D-4551-AA0C-CB9170385A3A}" srcOrd="0" destOrd="0" presId="urn:microsoft.com/office/officeart/2005/8/layout/list1"/>
    <dgm:cxn modelId="{879C4339-467C-4198-BA97-3DF18ABF802C}" type="presParOf" srcId="{49BF1388-38C3-477D-B604-6DDE779732DD}" destId="{7A82442A-468C-45B8-9E26-5CF253091B92}" srcOrd="0" destOrd="0" presId="urn:microsoft.com/office/officeart/2005/8/layout/list1"/>
    <dgm:cxn modelId="{438AFFB7-5D3B-4899-9118-6EFECE4A0849}" type="presParOf" srcId="{7A82442A-468C-45B8-9E26-5CF253091B92}" destId="{747ED16C-DB9D-4551-AA0C-CB9170385A3A}" srcOrd="0" destOrd="0" presId="urn:microsoft.com/office/officeart/2005/8/layout/list1"/>
    <dgm:cxn modelId="{59B1A9C5-9BCB-4F3E-8760-0842836D71FD}" type="presParOf" srcId="{7A82442A-468C-45B8-9E26-5CF253091B92}" destId="{52C2267C-DCF3-4E4C-A401-C65D129F3FB2}" srcOrd="1" destOrd="0" presId="urn:microsoft.com/office/officeart/2005/8/layout/list1"/>
    <dgm:cxn modelId="{F90AE0C1-3915-4408-8FC5-7E39425945D4}" type="presParOf" srcId="{49BF1388-38C3-477D-B604-6DDE779732DD}" destId="{08CD7EB2-A933-4299-BEB1-DC039F87EAFF}" srcOrd="1" destOrd="0" presId="urn:microsoft.com/office/officeart/2005/8/layout/list1"/>
    <dgm:cxn modelId="{06257E98-0B60-4514-995A-AFBC15C040C7}" type="presParOf" srcId="{49BF1388-38C3-477D-B604-6DDE779732DD}" destId="{CBD0A494-28A2-4C03-A025-8A4C3452089A}" srcOrd="2" destOrd="0" presId="urn:microsoft.com/office/officeart/2005/8/layout/list1"/>
    <dgm:cxn modelId="{8DB3AD6C-5A6E-4E57-A273-57765E49002F}" type="presParOf" srcId="{49BF1388-38C3-477D-B604-6DDE779732DD}" destId="{96D1227A-13BF-46A0-AA9B-FFAFFCB90FB2}" srcOrd="3" destOrd="0" presId="urn:microsoft.com/office/officeart/2005/8/layout/list1"/>
    <dgm:cxn modelId="{8CDA97E7-760B-486D-8D1B-3594AB162FF5}" type="presParOf" srcId="{49BF1388-38C3-477D-B604-6DDE779732DD}" destId="{03D3D891-5787-47B2-B163-F926AF15F8E1}" srcOrd="4" destOrd="0" presId="urn:microsoft.com/office/officeart/2005/8/layout/list1"/>
    <dgm:cxn modelId="{34F3BA54-6209-4F41-8814-C626CAEC3A4A}" type="presParOf" srcId="{03D3D891-5787-47B2-B163-F926AF15F8E1}" destId="{C498215D-37BE-4D26-B958-38A059B89DCC}" srcOrd="0" destOrd="0" presId="urn:microsoft.com/office/officeart/2005/8/layout/list1"/>
    <dgm:cxn modelId="{5D591BA4-97AF-4249-880C-376BBA389745}" type="presParOf" srcId="{03D3D891-5787-47B2-B163-F926AF15F8E1}" destId="{59E131A1-C469-4D0D-8173-271E9EBF866F}" srcOrd="1" destOrd="0" presId="urn:microsoft.com/office/officeart/2005/8/layout/list1"/>
    <dgm:cxn modelId="{D75DF1AA-FCB1-4EB0-9EA9-327C3C60173C}" type="presParOf" srcId="{49BF1388-38C3-477D-B604-6DDE779732DD}" destId="{5EBAB6E0-A5A6-45D3-830A-BAD5ADA84329}" srcOrd="5" destOrd="0" presId="urn:microsoft.com/office/officeart/2005/8/layout/list1"/>
    <dgm:cxn modelId="{238F6B9D-399E-489F-8480-926BAD1175CB}" type="presParOf" srcId="{49BF1388-38C3-477D-B604-6DDE779732DD}" destId="{382150D5-58B9-438C-B4DB-B41723EBA3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E2739-715B-4CAA-B276-167DAFF5202F}">
      <dsp:nvSpPr>
        <dsp:cNvPr id="0" name=""/>
        <dsp:cNvSpPr/>
      </dsp:nvSpPr>
      <dsp:spPr>
        <a:xfrm>
          <a:off x="0" y="31446"/>
          <a:ext cx="3346663" cy="877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yala" panose="02000504070300020003" pitchFamily="2" charset="0"/>
            </a:rPr>
            <a:t>PROCESS / APPLICATION</a:t>
          </a:r>
        </a:p>
      </dsp:txBody>
      <dsp:txXfrm>
        <a:off x="42836" y="74282"/>
        <a:ext cx="3260991" cy="791828"/>
      </dsp:txXfrm>
    </dsp:sp>
    <dsp:sp modelId="{C22F87A0-A64C-49DC-A90A-0429F016715F}">
      <dsp:nvSpPr>
        <dsp:cNvPr id="0" name=""/>
        <dsp:cNvSpPr/>
      </dsp:nvSpPr>
      <dsp:spPr>
        <a:xfrm>
          <a:off x="0" y="980946"/>
          <a:ext cx="3346663" cy="877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yala" panose="02000504070300020003" pitchFamily="2" charset="0"/>
            </a:rPr>
            <a:t>TRANSPORT</a:t>
          </a:r>
        </a:p>
      </dsp:txBody>
      <dsp:txXfrm>
        <a:off x="42836" y="1023782"/>
        <a:ext cx="3260991" cy="791828"/>
      </dsp:txXfrm>
    </dsp:sp>
    <dsp:sp modelId="{612B88B5-961E-4F44-B737-1C304E399A05}">
      <dsp:nvSpPr>
        <dsp:cNvPr id="0" name=""/>
        <dsp:cNvSpPr/>
      </dsp:nvSpPr>
      <dsp:spPr>
        <a:xfrm>
          <a:off x="0" y="1930446"/>
          <a:ext cx="3346663" cy="877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yala" panose="02000504070300020003" pitchFamily="2" charset="0"/>
            </a:rPr>
            <a:t>INTERNET</a:t>
          </a:r>
        </a:p>
      </dsp:txBody>
      <dsp:txXfrm>
        <a:off x="42836" y="1973282"/>
        <a:ext cx="3260991" cy="791828"/>
      </dsp:txXfrm>
    </dsp:sp>
    <dsp:sp modelId="{907E03E5-783E-4AC8-8F82-9376C100AD93}">
      <dsp:nvSpPr>
        <dsp:cNvPr id="0" name=""/>
        <dsp:cNvSpPr/>
      </dsp:nvSpPr>
      <dsp:spPr>
        <a:xfrm>
          <a:off x="0" y="2879946"/>
          <a:ext cx="3346663" cy="877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yala" panose="02000504070300020003" pitchFamily="2" charset="0"/>
            </a:rPr>
            <a:t>DATA LINK LAYER</a:t>
          </a:r>
        </a:p>
      </dsp:txBody>
      <dsp:txXfrm>
        <a:off x="42836" y="2922782"/>
        <a:ext cx="3260991" cy="791828"/>
      </dsp:txXfrm>
    </dsp:sp>
    <dsp:sp modelId="{7BDB9B36-9C88-4CFE-B348-A3CE3BF80D5C}">
      <dsp:nvSpPr>
        <dsp:cNvPr id="0" name=""/>
        <dsp:cNvSpPr/>
      </dsp:nvSpPr>
      <dsp:spPr>
        <a:xfrm>
          <a:off x="0" y="3829446"/>
          <a:ext cx="3346663" cy="8775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yala" panose="02000504070300020003" pitchFamily="2" charset="0"/>
            </a:rPr>
            <a:t>PHYSICAL LAYER</a:t>
          </a:r>
        </a:p>
      </dsp:txBody>
      <dsp:txXfrm>
        <a:off x="42836" y="3872282"/>
        <a:ext cx="3260991" cy="791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E2739-715B-4CAA-B276-167DAFF5202F}">
      <dsp:nvSpPr>
        <dsp:cNvPr id="0" name=""/>
        <dsp:cNvSpPr/>
      </dsp:nvSpPr>
      <dsp:spPr>
        <a:xfrm>
          <a:off x="0" y="35181"/>
          <a:ext cx="3346663" cy="600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APPLICATION</a:t>
          </a:r>
        </a:p>
      </dsp:txBody>
      <dsp:txXfrm>
        <a:off x="29300" y="64481"/>
        <a:ext cx="3288063" cy="541610"/>
      </dsp:txXfrm>
    </dsp:sp>
    <dsp:sp modelId="{985D155D-DE63-4BA9-A8E4-0A0878EA67DC}">
      <dsp:nvSpPr>
        <dsp:cNvPr id="0" name=""/>
        <dsp:cNvSpPr/>
      </dsp:nvSpPr>
      <dsp:spPr>
        <a:xfrm>
          <a:off x="0" y="713151"/>
          <a:ext cx="3346663" cy="600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PRESENTATION</a:t>
          </a:r>
        </a:p>
      </dsp:txBody>
      <dsp:txXfrm>
        <a:off x="29300" y="742451"/>
        <a:ext cx="3288063" cy="541610"/>
      </dsp:txXfrm>
    </dsp:sp>
    <dsp:sp modelId="{C81BB0A1-E1A5-4BA9-A0C7-FA10007E031E}">
      <dsp:nvSpPr>
        <dsp:cNvPr id="0" name=""/>
        <dsp:cNvSpPr/>
      </dsp:nvSpPr>
      <dsp:spPr>
        <a:xfrm>
          <a:off x="0" y="1391121"/>
          <a:ext cx="3346663" cy="6002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SESSION</a:t>
          </a:r>
        </a:p>
      </dsp:txBody>
      <dsp:txXfrm>
        <a:off x="29300" y="1420421"/>
        <a:ext cx="3288063" cy="541610"/>
      </dsp:txXfrm>
    </dsp:sp>
    <dsp:sp modelId="{C22F87A0-A64C-49DC-A90A-0429F016715F}">
      <dsp:nvSpPr>
        <dsp:cNvPr id="0" name=""/>
        <dsp:cNvSpPr/>
      </dsp:nvSpPr>
      <dsp:spPr>
        <a:xfrm>
          <a:off x="0" y="2069091"/>
          <a:ext cx="3346663" cy="600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TRANSPORT</a:t>
          </a:r>
        </a:p>
      </dsp:txBody>
      <dsp:txXfrm>
        <a:off x="29300" y="2098391"/>
        <a:ext cx="3288063" cy="541610"/>
      </dsp:txXfrm>
    </dsp:sp>
    <dsp:sp modelId="{612B88B5-961E-4F44-B737-1C304E399A05}">
      <dsp:nvSpPr>
        <dsp:cNvPr id="0" name=""/>
        <dsp:cNvSpPr/>
      </dsp:nvSpPr>
      <dsp:spPr>
        <a:xfrm>
          <a:off x="0" y="2747061"/>
          <a:ext cx="3346663" cy="6002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NETWORK</a:t>
          </a:r>
        </a:p>
      </dsp:txBody>
      <dsp:txXfrm>
        <a:off x="29300" y="2776361"/>
        <a:ext cx="3288063" cy="541610"/>
      </dsp:txXfrm>
    </dsp:sp>
    <dsp:sp modelId="{907E03E5-783E-4AC8-8F82-9376C100AD93}">
      <dsp:nvSpPr>
        <dsp:cNvPr id="0" name=""/>
        <dsp:cNvSpPr/>
      </dsp:nvSpPr>
      <dsp:spPr>
        <a:xfrm>
          <a:off x="0" y="3425031"/>
          <a:ext cx="3346663" cy="600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DATA LINK</a:t>
          </a:r>
        </a:p>
      </dsp:txBody>
      <dsp:txXfrm>
        <a:off x="29300" y="3454331"/>
        <a:ext cx="3288063" cy="541610"/>
      </dsp:txXfrm>
    </dsp:sp>
    <dsp:sp modelId="{E0B72C09-8EC0-4FB8-8A7E-902D3F51D188}">
      <dsp:nvSpPr>
        <dsp:cNvPr id="0" name=""/>
        <dsp:cNvSpPr/>
      </dsp:nvSpPr>
      <dsp:spPr>
        <a:xfrm>
          <a:off x="0" y="4103001"/>
          <a:ext cx="3346663" cy="6002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Nyala" panose="02000504070300020003" pitchFamily="2" charset="0"/>
            </a:rPr>
            <a:t>PHYSICAL</a:t>
          </a:r>
        </a:p>
      </dsp:txBody>
      <dsp:txXfrm>
        <a:off x="29300" y="4132301"/>
        <a:ext cx="3288063" cy="541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0A494-28A2-4C03-A025-8A4C3452089A}">
      <dsp:nvSpPr>
        <dsp:cNvPr id="0" name=""/>
        <dsp:cNvSpPr/>
      </dsp:nvSpPr>
      <dsp:spPr>
        <a:xfrm>
          <a:off x="0" y="436733"/>
          <a:ext cx="10511556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814" tIns="499872" rIns="81581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Nyala" panose="02000504070300020003" pitchFamily="2" charset="0"/>
            </a:rPr>
            <a:t>Structured attacks come from technically competent attackers who belong to a class of highly motivated individuals. They understand vulnerabilities and develop sophisticated tools and techniques to penetrate without anyone knowing.</a:t>
          </a:r>
        </a:p>
      </dsp:txBody>
      <dsp:txXfrm>
        <a:off x="0" y="436733"/>
        <a:ext cx="10511556" cy="1852200"/>
      </dsp:txXfrm>
    </dsp:sp>
    <dsp:sp modelId="{52C2267C-DCF3-4E4C-A401-C65D129F3FB2}">
      <dsp:nvSpPr>
        <dsp:cNvPr id="0" name=""/>
        <dsp:cNvSpPr/>
      </dsp:nvSpPr>
      <dsp:spPr>
        <a:xfrm>
          <a:off x="525577" y="82493"/>
          <a:ext cx="7358089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118" tIns="0" rIns="278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Nyala" panose="02000504070300020003" pitchFamily="2" charset="0"/>
            </a:rPr>
            <a:t>Structured Threats</a:t>
          </a:r>
        </a:p>
      </dsp:txBody>
      <dsp:txXfrm>
        <a:off x="560162" y="117078"/>
        <a:ext cx="7288919" cy="639310"/>
      </dsp:txXfrm>
    </dsp:sp>
    <dsp:sp modelId="{382150D5-58B9-438C-B4DB-B41723EBA377}">
      <dsp:nvSpPr>
        <dsp:cNvPr id="0" name=""/>
        <dsp:cNvSpPr/>
      </dsp:nvSpPr>
      <dsp:spPr>
        <a:xfrm>
          <a:off x="0" y="2772773"/>
          <a:ext cx="10511556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814" tIns="499872" rIns="81581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Nyala" panose="02000504070300020003" pitchFamily="2" charset="0"/>
            </a:rPr>
            <a:t>These threats are from inexperienced individuals testing their skills using some of the tools available in the public domain. Sometimes, these can do serious damage to company assets.</a:t>
          </a:r>
        </a:p>
      </dsp:txBody>
      <dsp:txXfrm>
        <a:off x="0" y="2772773"/>
        <a:ext cx="10511556" cy="1549800"/>
      </dsp:txXfrm>
    </dsp:sp>
    <dsp:sp modelId="{59E131A1-C469-4D0D-8173-271E9EBF866F}">
      <dsp:nvSpPr>
        <dsp:cNvPr id="0" name=""/>
        <dsp:cNvSpPr/>
      </dsp:nvSpPr>
      <dsp:spPr>
        <a:xfrm>
          <a:off x="525577" y="2418533"/>
          <a:ext cx="7358089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118" tIns="0" rIns="27811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Nyala" panose="02000504070300020003" pitchFamily="2" charset="0"/>
            </a:rPr>
            <a:t>Unstructured Threats</a:t>
          </a:r>
        </a:p>
      </dsp:txBody>
      <dsp:txXfrm>
        <a:off x="560162" y="2453118"/>
        <a:ext cx="7288919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557B7-DA37-48F4-BC1C-3E43F0E2BBAD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C5686-0EBA-4D9C-9BCD-E637E3D77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8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5FA79-261E-46A6-8DF9-59C5971D277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5FA79-261E-46A6-8DF9-59C5971D277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51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5FA79-261E-46A6-8DF9-59C5971D277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9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5FA79-261E-46A6-8DF9-59C5971D277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59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5FA79-261E-46A6-8DF9-59C5971D27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5FA79-261E-46A6-8DF9-59C5971D2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5FA79-261E-46A6-8DF9-59C5971D277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54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F5FA79-261E-46A6-8DF9-59C5971D277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70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9BA1-F7B0-4009-B952-6EDDE2AB9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828F-C5C3-4061-89E2-14C9419E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361D-9419-4C66-B639-07D0AAA0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1EE-4993-4E2E-B92E-11F22661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B73F-6CE5-4A8A-8441-4803957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39EA-0C42-4473-A766-8F7F8045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EC2D-8BA9-4F9E-8F67-F623D17B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4A82-6636-4A61-B4C5-44A46054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5864-8343-4135-A7D7-9EAFA2D5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3E97-09BC-4485-B92D-5E0E25F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5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D825-C1C7-4B3B-BAF3-FD247F547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9D631-2216-4D01-8AF2-C7463D098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35BE-30EC-4322-A8E4-2DE7BC92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C336-3880-48F4-9BC1-3E6B197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D90F-B89A-40DD-8D65-8D4B5119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5C3A-973B-4C52-A6C2-AE4159E6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76A6-743A-4CF1-A8EC-430E3C26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2F70-8BBF-475E-9BA0-3BDA453E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3496-AC6A-4BA2-8A28-9CAF2C4C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660C-9750-4156-8868-B3BFD4D6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5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32E4-2399-4A76-986D-EC680357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F3E1-77E1-4D1F-B93C-4D70E250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50E4-5FC6-4AAA-93C4-D7FC94F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9403-7ACD-4C70-870D-8F21E266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C74A-40BE-4106-941B-4C30C2AF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7276-87B7-4168-A1D8-887529C9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870F-BDD7-4CD9-ACA5-5F2AE5D8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F902-81C1-49A9-BFF6-59EABDDA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005C-F2A1-4D78-8533-681C3E2A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09A-FF8F-4106-96F0-B2F08948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045E-3F78-4379-A997-B8554988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46A5-E703-4009-9315-28514FB3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6A9DB-BC88-4D85-8690-AB6D4290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FD2F3-321B-44BF-8658-BA4CFCBC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BC20-F16E-42E8-B6B1-2BE2999C4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A4998-E989-49DE-9C78-D4FD06C0D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56EA6-97B9-418C-973C-FA52727A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56E7E-A4E7-487B-A707-F53B55CF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797E8-14EC-444B-9DA7-BAAACABD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B808-6DD0-4E92-9CFF-C2F59434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87E90-FCAE-41DC-81A1-00046E6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68452-BCF8-4A4E-8537-773147F8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A3DE8-8BE8-420A-9D1C-72971E16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5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03AFD-FEC0-4A68-9C09-8FCB2283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1318A-DAFD-4780-9684-E4D57378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AEDF6-230E-48BD-805B-49EB8A73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7151-94B4-40B2-9765-4C168962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B4A3-13E5-45EB-81E4-6A81F957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FE8C1-D3F7-4E04-9914-E214087D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F5C6-5C19-4D44-A053-FA9A30A4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800D-8810-437B-943A-A6856C5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C1F2-8489-442E-8700-464A7B09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FC9A-8059-4B19-B49D-3F51AEBE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2D208-FF93-4157-8938-83DE8B91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54FF7-6D50-46AA-BF93-62854C976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89E9B-AEFD-4DDD-8503-445F2924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BFAC-47C8-42CB-93F9-9EC76A1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77AE-1776-4C59-9E60-50F7C07D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D839E-51FD-41C7-8C87-56B50879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8F11-4BBD-484F-96AC-2ACE1B0E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06D6-1002-4A5A-871B-BCEBAA318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D59C-C75B-4F3A-972D-868441521B92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EACA-C1B2-4E2C-B9D1-F6AD47A73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9579-C09E-4C37-A906-81EB7A2CC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8587-0347-4749-8270-05BFEB2D5320}" type="slidenum">
              <a:rPr lang="en-IN" smtClean="0"/>
              <a:t>‹#›</a:t>
            </a:fld>
            <a:endParaRPr lang="en-IN"/>
          </a:p>
        </p:txBody>
      </p:sp>
      <p:pic>
        <p:nvPicPr>
          <p:cNvPr id="1026" name="Picture 2" descr="Indian Institute of Information Technology, Sri City - Wikipedia">
            <a:extLst>
              <a:ext uri="{FF2B5EF4-FFF2-40B4-BE49-F238E27FC236}">
                <a16:creationId xmlns:a16="http://schemas.microsoft.com/office/drawing/2014/main" id="{50864665-9604-426B-8FD3-668EDD9A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625" y="20444"/>
            <a:ext cx="745375" cy="78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2A782F-5123-4108-8A60-162BE67E85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4"/>
            <a:ext cx="935067" cy="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1B89-178D-4497-848E-2970A2CD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Network Security</a:t>
            </a:r>
            <a:br>
              <a:rPr lang="en-IN" dirty="0"/>
            </a:br>
            <a:r>
              <a:rPr lang="en-IN" dirty="0"/>
              <a:t>&amp;</a:t>
            </a:r>
            <a:br>
              <a:rPr lang="en-IN" dirty="0"/>
            </a:br>
            <a:r>
              <a:rPr lang="en-IN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3302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tx1"/>
                </a:solidFill>
              </a:rPr>
              <a:t>TCP/IP</a:t>
            </a: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NETWORK MODEL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0856944"/>
              </p:ext>
            </p:extLst>
          </p:nvPr>
        </p:nvGraphicFramePr>
        <p:xfrm>
          <a:off x="7865820" y="1039092"/>
          <a:ext cx="3346663" cy="473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0925" y="1039092"/>
            <a:ext cx="6711738" cy="4738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TCP/IP (Transmission Control Protocol / Internet-working Protocol) is a hierarchical protocol model made up of interactive modules.</a:t>
            </a:r>
          </a:p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Each module provides a specific functionality, but the modules are not necessarily interdependent.</a:t>
            </a:r>
          </a:p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The original TCP/IP protocol suite was defined as four software layers built upon the hardware. Today, however, TCP/IP is thought of as a five-layer model as shown.</a:t>
            </a:r>
          </a:p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Each layer defines a part of the process of moving information across a network in 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7674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tx1"/>
                </a:solidFill>
                <a:latin typeface="Nyala" panose="02000504070300020003" pitchFamily="2" charset="0"/>
              </a:rPr>
              <a:t>TCP/IP</a:t>
            </a: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yala" panose="02000504070300020003" pitchFamily="2" charset="0"/>
                <a:ea typeface="+mj-ea"/>
                <a:cs typeface="+mj-cs"/>
              </a:rPr>
              <a:t> NETWORK MODEL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37" y="1252845"/>
            <a:ext cx="8293526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OSI NETWORK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925" y="1039092"/>
            <a:ext cx="6711738" cy="4738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The OSI model is a layered framework for the design of network systems that allows communication between all types of computer systems.</a:t>
            </a:r>
          </a:p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It consists of seven separate but related layers, each of which defines a part of the process of moving information across a network in bottom-up approach.</a:t>
            </a:r>
          </a:p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The OSI model is composed of seven ordered layers.</a:t>
            </a:r>
          </a:p>
          <a:p>
            <a:pPr marL="34290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The OSI model allows complete interoperability between otherwise incompatible systems.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6376924"/>
              </p:ext>
            </p:extLst>
          </p:nvPr>
        </p:nvGraphicFramePr>
        <p:xfrm>
          <a:off x="7865820" y="1039092"/>
          <a:ext cx="3346663" cy="473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41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27FEE-833D-41E0-9BFC-63F613CC4CD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OSI NETWORK MODEL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00926" y="1173707"/>
            <a:ext cx="10511557" cy="4794584"/>
            <a:chOff x="205766" y="1100776"/>
            <a:chExt cx="10094225" cy="4251129"/>
          </a:xfrm>
        </p:grpSpPr>
        <p:sp>
          <p:nvSpPr>
            <p:cNvPr id="4" name="TextBox 3"/>
            <p:cNvSpPr txBox="1"/>
            <p:nvPr/>
          </p:nvSpPr>
          <p:spPr>
            <a:xfrm>
              <a:off x="4024942" y="1277339"/>
              <a:ext cx="2461585" cy="354758"/>
            </a:xfrm>
            <a:prstGeom prst="rect">
              <a:avLst/>
            </a:prstGeom>
            <a:solidFill>
              <a:srgbClr val="F88F8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APPLICATION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24941" y="1842532"/>
              <a:ext cx="2461585" cy="354758"/>
            </a:xfrm>
            <a:prstGeom prst="rect">
              <a:avLst/>
            </a:prstGeom>
            <a:solidFill>
              <a:srgbClr val="F88F8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PRESENTATION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4940" y="2407725"/>
              <a:ext cx="2461585" cy="354758"/>
            </a:xfrm>
            <a:prstGeom prst="rect">
              <a:avLst/>
            </a:prstGeom>
            <a:solidFill>
              <a:srgbClr val="F88F8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SESSION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24940" y="2972918"/>
              <a:ext cx="2461585" cy="354758"/>
            </a:xfrm>
            <a:prstGeom prst="rect">
              <a:avLst/>
            </a:prstGeom>
            <a:solidFill>
              <a:srgbClr val="96C66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TRANSPORT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4939" y="3538111"/>
              <a:ext cx="2461585" cy="354758"/>
            </a:xfrm>
            <a:prstGeom prst="rect">
              <a:avLst/>
            </a:prstGeom>
            <a:solidFill>
              <a:srgbClr val="77B4E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NETWORK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4939" y="4104842"/>
              <a:ext cx="2461585" cy="354758"/>
            </a:xfrm>
            <a:prstGeom prst="rect">
              <a:avLst/>
            </a:prstGeom>
            <a:solidFill>
              <a:srgbClr val="F0F44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DATA LINK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24939" y="4668497"/>
              <a:ext cx="2461585" cy="354758"/>
            </a:xfrm>
            <a:prstGeom prst="rect">
              <a:avLst/>
            </a:prstGeom>
            <a:solidFill>
              <a:srgbClr val="F0F44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PHYSICAL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13281" y="1100776"/>
              <a:ext cx="3486419" cy="627649"/>
            </a:xfrm>
            <a:prstGeom prst="rect">
              <a:avLst/>
            </a:prstGeom>
            <a:solidFill>
              <a:srgbClr val="EEBABA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allow access to network resources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13281" y="2231162"/>
              <a:ext cx="3486419" cy="627649"/>
            </a:xfrm>
            <a:prstGeom prst="rect">
              <a:avLst/>
            </a:prstGeom>
            <a:solidFill>
              <a:srgbClr val="EEBABA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establish, manage, and terminate sessions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13280" y="3204770"/>
              <a:ext cx="3486420" cy="900540"/>
            </a:xfrm>
            <a:prstGeom prst="rect">
              <a:avLst/>
            </a:prstGeom>
            <a:solidFill>
              <a:srgbClr val="ACD0EA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move packets from source to destination; to provide internetworking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12988" y="4342247"/>
              <a:ext cx="3487003" cy="900540"/>
            </a:xfrm>
            <a:prstGeom prst="rect">
              <a:avLst/>
            </a:prstGeom>
            <a:solidFill>
              <a:srgbClr val="F6F8A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transmit bits over a medium; to provide mechanical and electrical specifications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66" y="1664182"/>
              <a:ext cx="3489335" cy="627649"/>
            </a:xfrm>
            <a:prstGeom prst="rect">
              <a:avLst/>
            </a:prstGeom>
            <a:solidFill>
              <a:srgbClr val="EEBABA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translate, encrypt, and compress data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66" y="2642690"/>
              <a:ext cx="3489342" cy="900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provide reliable process-to-process message delivery and error recovery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67" y="3929101"/>
              <a:ext cx="3489342" cy="627649"/>
            </a:xfrm>
            <a:prstGeom prst="rect">
              <a:avLst/>
            </a:prstGeom>
            <a:solidFill>
              <a:srgbClr val="F6F8A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To organize bits into frames; to provide hop-to-hop delivery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6486524" y="1100776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486524" y="1654774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486524" y="2227954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486523" y="3205521"/>
              <a:ext cx="323842" cy="30748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486522" y="4338517"/>
              <a:ext cx="325593" cy="3075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486521" y="2787466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87517" y="3918156"/>
              <a:ext cx="322848" cy="29962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85360" y="5045940"/>
              <a:ext cx="326755" cy="30596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695104" y="2215226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693651" y="3350172"/>
              <a:ext cx="328208" cy="30538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695104" y="4476973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695103" y="1663588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95101" y="2640603"/>
              <a:ext cx="327364" cy="31009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98019" y="3929879"/>
              <a:ext cx="326755" cy="1538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1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TYPES OF THREATS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926" y="1039091"/>
            <a:ext cx="6627922" cy="52584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just">
              <a:spcAft>
                <a:spcPts val="1200"/>
              </a:spcAft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External Threats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532089"/>
              </p:ext>
            </p:extLst>
          </p:nvPr>
        </p:nvGraphicFramePr>
        <p:xfrm>
          <a:off x="700927" y="1546905"/>
          <a:ext cx="10511556" cy="440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12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COMMON SECURITY THREATS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0924" y="1322053"/>
            <a:ext cx="10511559" cy="4394025"/>
            <a:chOff x="2580779" y="1632864"/>
            <a:chExt cx="7030440" cy="4394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0" name="Freeform 19"/>
            <p:cNvSpPr/>
            <p:nvPr/>
          </p:nvSpPr>
          <p:spPr>
            <a:xfrm>
              <a:off x="2580779" y="1632864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+mj-lt"/>
                </a:rPr>
                <a:t>Information Gathering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997493" y="1632864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+mj-lt"/>
                </a:rPr>
                <a:t>Denial-of-Service Attacks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414207" y="1632864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+mj-lt"/>
                </a:rPr>
                <a:t>Spoofing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580779" y="3170773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+mj-lt"/>
                </a:rPr>
                <a:t>Man-in-the-Middle Attacks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97493" y="3170773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+mj-lt"/>
                </a:rPr>
                <a:t>Sniffing &amp; Eavesdropping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414207" y="3170773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+mj-lt"/>
                </a:rPr>
                <a:t>Cache Poisoning Attacks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0779" y="4708682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+mj-lt"/>
                </a:rPr>
                <a:t>Password Attacks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97493" y="4708682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+mj-lt"/>
                </a:rPr>
                <a:t>Malware Attacks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414207" y="4708682"/>
              <a:ext cx="2197012" cy="1318207"/>
            </a:xfrm>
            <a:prstGeom prst="roundRect">
              <a:avLst/>
            </a:prstGeom>
            <a:ln>
              <a:noFill/>
            </a:ln>
            <a:effectLst/>
            <a:sp3d>
              <a:bevelT w="139700" h="1397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+mj-lt"/>
                </a:rPr>
                <a:t>Social Engineering Attacks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35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27FEE-833D-41E0-9BFC-63F613CC4CD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4000" spc="0" dirty="0">
                <a:solidFill>
                  <a:prstClr val="black"/>
                </a:solidFill>
                <a:cs typeface="Arial" panose="020B0604020202020204" pitchFamily="34" charset="0"/>
              </a:rPr>
              <a:t>CATEGORIES OF NETWORK DEVICES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3115" y="1446662"/>
            <a:ext cx="10585771" cy="4194472"/>
            <a:chOff x="810110" y="1832649"/>
            <a:chExt cx="10402373" cy="3070775"/>
          </a:xfrm>
        </p:grpSpPr>
        <p:sp>
          <p:nvSpPr>
            <p:cNvPr id="13" name="Rectangle 12"/>
            <p:cNvSpPr/>
            <p:nvPr/>
          </p:nvSpPr>
          <p:spPr>
            <a:xfrm>
              <a:off x="810110" y="1832700"/>
              <a:ext cx="7055891" cy="3070724"/>
            </a:xfrm>
            <a:prstGeom prst="rect">
              <a:avLst/>
            </a:prstGeom>
            <a:solidFill>
              <a:srgbClr val="BFC6DF"/>
            </a:soli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14901" y="3060999"/>
              <a:ext cx="5636526" cy="1842425"/>
            </a:xfrm>
            <a:prstGeom prst="rect">
              <a:avLst/>
            </a:prstGeom>
            <a:solidFill>
              <a:srgbClr val="A2D668"/>
            </a:soli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9051" y="3675124"/>
              <a:ext cx="4394579" cy="1228300"/>
            </a:xfrm>
            <a:prstGeom prst="rect">
              <a:avLst/>
            </a:prstGeom>
            <a:solidFill>
              <a:srgbClr val="F6FA44"/>
            </a:soli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803648" y="4289249"/>
              <a:ext cx="3059032" cy="6141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08989" y="1832649"/>
              <a:ext cx="2703494" cy="61417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0110" y="2142662"/>
              <a:ext cx="7055892" cy="6083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Gateway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(Router or Firewall)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6229" y="3197352"/>
              <a:ext cx="5383652" cy="337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Router or L3 Switch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7023" y="3813193"/>
              <a:ext cx="3562066" cy="337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Bridge or L2 Switch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53058" y="4425652"/>
              <a:ext cx="2169994" cy="337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Repeater or Hub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08989" y="2443389"/>
              <a:ext cx="2703494" cy="6175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989" y="3057564"/>
              <a:ext cx="2703494" cy="6175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08989" y="3671689"/>
              <a:ext cx="2703494" cy="6175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DATA LINK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08989" y="4285864"/>
              <a:ext cx="2703494" cy="6175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28575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PHYSICAL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5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95" y="1487606"/>
            <a:ext cx="5905742" cy="38618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27FEE-833D-41E0-9BFC-63F613CC4CD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0926" y="148670"/>
            <a:ext cx="10058400" cy="890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</a:rPr>
              <a:t>DEFINING</a:t>
            </a: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PERIMETER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926" y="1039092"/>
            <a:ext cx="6180148" cy="488975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A perimeter is the fortified boundary of the network that might include the following aspects: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Nyala" panose="02000504070300020003" pitchFamily="2" charset="0"/>
              <a:buChar char="−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Border 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Routers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Nyala" panose="02000504070300020003" pitchFamily="2" charset="0"/>
              <a:buChar char="−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Firewalls</a:t>
            </a:r>
          </a:p>
          <a:p>
            <a:pPr marL="800100" lvl="1" indent="-342900" algn="just">
              <a:spcAft>
                <a:spcPts val="600"/>
              </a:spcAft>
              <a:buFont typeface="Nyala" panose="02000504070300020003" pitchFamily="2" charset="0"/>
              <a:buChar char="−"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Proxy, Load Balancer and VPN </a:t>
            </a:r>
          </a:p>
          <a:p>
            <a:pPr marL="800100" lvl="1" indent="-342900" algn="just">
              <a:spcAft>
                <a:spcPts val="600"/>
              </a:spcAft>
              <a:buFont typeface="Nyala" panose="02000504070300020003" pitchFamily="2" charset="0"/>
              <a:buChar char="−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IDS</a:t>
            </a:r>
            <a:r>
              <a:rPr lang="en-US" sz="2400" noProof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IPS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Nyala" panose="02000504070300020003" pitchFamily="2" charset="0"/>
              <a:buChar char="−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Honeypots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Nyala" panose="02000504070300020003" pitchFamily="2" charset="0"/>
              <a:buChar char="−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Protocol Analyzers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Nyala" panose="02000504070300020003" pitchFamily="2" charset="0"/>
              <a:buChar char="−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SIEM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8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443</Words>
  <Application>Microsoft Office PowerPoint</Application>
  <PresentationFormat>Widescreen</PresentationFormat>
  <Paragraphs>86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Network Security &amp; Threats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Harish Ramani</dc:creator>
  <cp:lastModifiedBy>Ashutosh Chauhan</cp:lastModifiedBy>
  <cp:revision>7</cp:revision>
  <dcterms:created xsi:type="dcterms:W3CDTF">2020-09-17T11:37:59Z</dcterms:created>
  <dcterms:modified xsi:type="dcterms:W3CDTF">2020-09-29T10:38:36Z</dcterms:modified>
</cp:coreProperties>
</file>