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Default Extension="gif" ContentType="image/gif"/>
  <Default Extension="png" ContentType="image/png"/>
  <Default Extension="jpg" ContentType="image/jpeg"/>
  <Default Extension="ico" ContentType="image/ico"/>
  <Default Extension="tif" ContentType="image/tiff"/>
  <Default Extension="tiff" ContentType="image/tiff"/>
  <Default Extension="bmp" ContentType="image/bmp"/>
  <Default Extension="emf" ContentType="image/emf"/>
  <Default Extension="wmf" ContentType="image/wmf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84" y="-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57C1-56DA-498A-A6EF-2A5019710084}" type="datetimeFigureOut">
              <a:rPr lang="en-US" smtClean="0"/>
              <a:t>
								3/24/2008 
								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
								Click to edit Master text styles 
								</a:t>
            </a:r>
          </a:p>
          <a:p>
            <a:pPr lvl="1"/>
            <a:r>
              <a:rPr lang="en-US" smtClean="0"/>
              <a:t>
								Second level 
								</a:t>
            </a:r>
          </a:p>
          <a:p>
            <a:pPr lvl="2"/>
            <a:r>
              <a:rPr lang="en-US" smtClean="0"/>
              <a:t>
								Third level 
								</a:t>
            </a:r>
          </a:p>
          <a:p>
            <a:pPr lvl="3"/>
            <a:r>
              <a:rPr lang="en-US" smtClean="0"/>
              <a:t>
								Fourth level 
								</a:t>
            </a:r>
          </a:p>
          <a:p>
            <a:pPr lvl="4"/>
            <a:r>
              <a:rPr lang="en-US" smtClean="0"/>
              <a:t>
								Fifth level 
								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5E0C3-80C2-4ECD-858C-FC537B20FBAD}" type="slidenum">
              <a:rPr lang="en-US" smtClean="0"/>
              <a:t>
								‹#› 
                                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
</file>

<file path=ppt/notesSlides/_rels/notesSlide10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
</file>

<file path=ppt/notesSlides/_rels/notesSlide11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_rels/notesSlide12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
</file>

<file path=ppt/notesSlides/_rels/notesSlide13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
</file>

<file path=ppt/notesSlides/_rels/notesSlide14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
</file>

<file path=ppt/notesSlides/_rels/notesSlide15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
</file>

<file path=ppt/notesSlides/_rels/notesSlide16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
</file>

<file path=ppt/notesSlides/_rels/notesSlide17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
</file>

<file path=ppt/notesSlides/_rels/notesSlide18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
</file>

<file path=ppt/notesSlides/_rels/notesSlide19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
</file>

<file path=ppt/notesSlides/_rels/notesSlide2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
</file>

<file path=ppt/notesSlides/_rels/notesSlide20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
</file>

<file path=ppt/notesSlides/_rels/notesSlide21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
</file>

<file path=ppt/notesSlides/_rels/notesSlide22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
</file>

<file path=ppt/notesSlides/_rels/notesSlide23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
</file>

<file path=ppt/notesSlides/_rels/notesSlide24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
</file>

<file path=ppt/notesSlides/_rels/notesSlide25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
</file>

<file path=ppt/notesSlides/_rels/notesSlide26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
</file>

<file path=ppt/notesSlides/_rels/notesSlide27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
</file>

<file path=ppt/notesSlides/_rels/notesSlide28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
</file>

<file path=ppt/notesSlides/_rels/notesSlide29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
</file>

<file path=ppt/notesSlides/_rels/notesSlide3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4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5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6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7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8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9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EE135-E275-974B-AA40-639A48E864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99922C-2DD5-6240-9176-11309B5CF6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4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5894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5894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AC046-C336-3B4F-9C4D-886EBBAF96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7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M Expo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Left body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>
            <!--
            <a:lvl1pPr>
              <a:buFontTx/>
              <a:buNone/>
              <a:defRPr/>
            </a:lvl1pPr>
			-->
          </a:lstStyle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Right body"/>
          <p:cNvSpPr>
            <a:spLocks noGrp="1"/>
          </p:cNvSpPr>
          <p:nvPr>
            <p:ph type="pic" sz="quarter" idx="1"/>
          </p:nvPr>
        </p:nvSpPr>
        <p:spPr>
          <a:xfrm>
            <a:off x="4705200" y="1414800"/>
            <a:ext cx="3985200" cy="34416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Right body"/>
          <p:cNvSpPr>
            <a:spLocks noGrp="1"/>
          </p:cNvSpPr>
          <p:nvPr>
            <p:ph type="body" idx="2"/>
          </p:nvPr>
        </p:nvSpPr>
        <p:spPr>
          <a:xfrm>
            <a:off x="4705200" y="1414801"/>
            <a:ext cx="3985200" cy="3442960"/>
          </a:xfrm>
        </p:spPr>
        <p:txBody>
          <a:bodyPr/>
          <a:lstStyle>
    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M Expo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Left bod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>
            <!--
            <a:lvl1pPr>
              <a:buFontTx/>
              <a:buNone/>
              <a:defRPr/>
            </a:lvl1pPr>
			-->
          </a:lstStyle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Right body"/>
          <p:cNvSpPr>
            <a:spLocks noGrp="1"/>
          </p:cNvSpPr>
          <p:nvPr>
            <p:ph type="body" idx="2"/>
          </p:nvPr>
        </p:nvSpPr>
        <p:spPr>
          <a:xfrm>
            <a:off x="4705200" y="1414800"/>
            <a:ext cx="3985200" cy="34429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86AE1-7440-2E45-979F-41B502D20A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6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222385-ED95-B04E-BB26-4257BCFD79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5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E7161-EAAD-A54D-A34F-08E395F9CF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ACD36-8EBD-4244-A55D-0C7424B04F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5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C6B94-EF27-494C-B0B9-804B0E192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3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0C8B5-F8DE-9043-820A-1478DD08A9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0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43E082-009C-1543-82D6-F489FA5F4E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5CB0A-44F8-7843-90CB-632F752B38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700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E45036-E562-804B-BC55-A1D875BD4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3"/>
    <p:sldLayoutId id="2147483661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
</file>

<file path=ppt/slides/_rels/slide1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
</file>

<file path=ppt/slides/_rels/slide1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
</file>

<file path=ppt/slides/_rels/slide1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
</file>

<file path=ppt/slides/_rels/slide1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
</file>

<file path=ppt/slides/_rels/slide1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
</file>

<file path=ppt/slides/_rels/slide1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
</file>

<file path=ppt/slides/_rels/slide1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2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
</file>

<file path=ppt/slides/_rels/slide2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
</file>

<file path=ppt/slides/_rels/slide2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
</file>

<file path=ppt/slides/_rels/slide2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
</file>

<file path=ppt/slides/_rels/slide2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
</file>

<file path=ppt/slides/_rels/slide2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
</file>

<file path=ppt/slides/_rels/slide2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
</file>

<file path=ppt/slides/_rels/slide2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
</file>

<file path=ppt/slides/_rels/slide2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
</file>

<file path=ppt/slides/_rels/slide2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7C50C97E-874C-3A77-E54A-017510B3CD1B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 My Show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Theaters</a:t>
            </a:r>
          </a:p>
          <a:p>
            <a:r>
              <a:t>Events</a:t>
            </a:r>
          </a:p>
          <a:p>
            <a:r>
              <a:t>Food Partners</a:t>
            </a:r>
          </a:p>
          <a:p>
            <a:r>
              <a:t>Booking System</a:t>
            </a:r>
          </a:p>
          <a:p>
            <a:r>
              <a:t>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5797DCFB-2589-6B06-FEC3-017510C7A54B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Hubs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1E42AF4A-BB10-8A46-A85D-017510CAC4CC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Events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Live Shows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9F567B4C-8D4C-87BF-D2AC-017510CB0A3D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Shows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Locations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6547FF28-7365-DA72-9AA0-017510CB0A40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AFBDBD3C-F48F-8274-25A6-017510B732EB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Partners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Theater Food Hub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18E2A057-B610-A0AB-A5C6-017510BA414B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Theater Food Hub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 Ordering</a:t>
            </a:r>
          </a:p>
          <a:p>
            <a:r>
              <a:t>Offers and Discounts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1A4C5C76-9970-9C99-B702-017510BAA7CF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 Ordering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Management</a:t>
            </a:r>
          </a:p>
          <a:p>
            <a:r>
              <a:t>Meal Planning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7E33BC75-85E2-4916-9DB7-017510BAFA9B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AC2E3F56-FF6F-F78C-06C1-017510BB22A5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Meal Planning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A69A3352-F598-1DF6-53B4-017510C96148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Offers and Discounts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063BE747-C429-F04C-17AF-017510B4F0BB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Theaters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Management (Time Table)</a:t>
            </a:r>
          </a:p>
          <a:p>
            <a:r>
              <a:t>Services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D8CDB4F6-CD0E-12A0-9C89-017510B67518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Booking System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Account Management</a:t>
            </a:r>
          </a:p>
          <a:p>
            <a:r>
              <a:t>Ticketing Reservation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804BD213-54B1-0E96-4BC1-017510BEF062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Account Management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Wallet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C736ADF4-270F-B2A1-4EAA-017510BF27B6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Wallet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1BFC1B31-3B52-6FAC-619C-017510C06AEC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Ticketing Reservation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Availabililty</a:t>
            </a:r>
          </a:p>
          <a:p>
            <a:r>
              <a:t>Reservation</a:t>
            </a:r>
          </a:p>
          <a:p>
            <a:r>
              <a:t>Cancellation and Refund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752C2E20-E24C-32D6-A3BC-017510C0AB85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Availabililty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683A9560-33C8-1CC7-00DC-017510C0AE8D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Reservation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260942A7-668B-8F66-6C9C-017510C0B7C5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Cancellation and Refund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E31AAAE7-A51D-5E7E-B963-017510CA3840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Suggestions</a:t>
            </a:r>
          </a:p>
          <a:p>
            <a:r>
              <a:t>Pre Bookings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217ACEB1-C660-DC1B-65C3-017510CA6016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Suggestions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D9F7BB98-537E-3958-D675-017510CA98B4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 Bookings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B436058D-CD20-5CCC-B70C-017510B4F79E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 (Time Table)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Movies</a:t>
            </a:r>
          </a:p>
          <a:p>
            <a:r>
              <a:t>Locations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887E3D1E-4895-3B73-F3C0-017510B7E772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Movies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Language</a:t>
            </a:r>
          </a:p>
          <a:p>
            <a:r>
              <a:t>3D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C06E0996-D289-2B10-103F-017510C6D3E8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32964AD9-BCC3-3BBA-BB28-017510C72730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CD8D387C-228B-9AA5-C888-017510B8160E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17811B4A-71B8-63F0-9FEC-017510C760BA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Services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Parking</a:t>
            </a:r>
          </a:p>
          <a:p>
            <a:r>
              <a:t>Food Hubs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537E7645-D157-B4F1-93EE-017510C7911A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Parking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6599"/>
      </a:dk2>
      <a:lt2>
        <a:srgbClr val="808080"/>
      </a:lt2>
      <a:accent1>
        <a:srgbClr val="5DC9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E1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FFFFFF"/>
        </a:accent3>
        <a:accent4>
          <a:srgbClr val="000000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6599"/>
      </a:dk2>
      <a:lt2>
        <a:srgbClr val="808080"/>
      </a:lt2>
      <a:accent1>
        <a:srgbClr val="5DC9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E1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FFFFFF"/>
        </a:accent3>
        <a:accent4>
          <a:srgbClr val="000000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Arial Black</vt:lpstr>
      <vt:lpstr>Calibri</vt:lpstr>
      <vt:lpstr>Blank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2010-11-10T15:08:28Z</dcterms:created>
  <dcterms:modified xsi:type="dcterms:W3CDTF">2011-08-31T20:55:28Z</dcterms:modified>
  <dc:creator>Ashutosh Chauhan</dc:creator>
  <dc:title>Book My Show</dc:title>
  <cp:revision>1</cp:revision>
  <cp:lastModifiedBy>Ashutosh Chauhan</cp:lastModifiedBy>
</cp:coreProperties>
</file>