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gif" ContentType="image/gif"/>
  <Default Extension="png" ContentType="image/png"/>
  <Default Extension="jpg" ContentType="image/jpeg"/>
  <Default Extension="ico" ContentType="image/ico"/>
  <Default Extension="tif" ContentType="image/tiff"/>
  <Default Extension="tiff" ContentType="image/tiff"/>
  <Default Extension="bmp" ContentType="image/bmp"/>
  <Default Extension="emf" ContentType="image/emf"/>
  <Default Extension="wmf" ContentType="image/wmf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4" y="-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
								3/24/2008 
								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
								Click to edit Master text styles 
								</a:t>
            </a:r>
          </a:p>
          <a:p>
            <a:pPr lvl="1"/>
            <a:r>
              <a:rPr lang="en-US" smtClean="0"/>
              <a:t>
								Second level 
								</a:t>
            </a:r>
          </a:p>
          <a:p>
            <a:pPr lvl="2"/>
            <a:r>
              <a:rPr lang="en-US" smtClean="0"/>
              <a:t>
								Third level 
								</a:t>
            </a:r>
          </a:p>
          <a:p>
            <a:pPr lvl="3"/>
            <a:r>
              <a:rPr lang="en-US" smtClean="0"/>
              <a:t>
								Fourth level 
								</a:t>
            </a:r>
          </a:p>
          <a:p>
            <a:pPr lvl="4"/>
            <a:r>
              <a:rPr lang="en-US" smtClean="0"/>
              <a:t>
								Fifth level 
								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
								‹#› 
                                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1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1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1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
</file>

<file path=ppt/notesSlides/_rels/notesSlide2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2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2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
</file>

<file path=ppt/notesSlides/_rels/notesSlide2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
</file>

<file path=ppt/notesSlides/_rels/notesSlide2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
</file>

<file path=ppt/notesSlides/_rels/notesSlide2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
</file>

<file path=ppt/notesSlides/_rels/notesSlide2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
</file>

<file path=ppt/notesSlides/_rels/notesSlide2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
</file>

<file path=ppt/notesSlides/_rels/notesSlide2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
</file>

<file path=ppt/notesSlides/_rels/notesSlide2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
</file>

<file path=ppt/notesSlides/_rels/notesSlide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3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
</file>

<file path=ppt/notesSlides/_rels/notesSlide3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
</file>

<file path=ppt/notesSlides/_rels/notesSlide3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
</file>

<file path=ppt/notesSlides/_rels/notesSlide3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
</file>

<file path=ppt/notesSlides/_rels/notesSlide3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
</file>

<file path=ppt/notesSlides/_rels/notesSlide3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
</file>

<file path=ppt/notesSlides/_rels/notesSlide3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
</file>

<file path=ppt/notesSlides/_rels/notesSlide3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
</file>

<file path=ppt/notesSlides/_rels/notesSlide3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
</file>

<file path=ppt/notesSlides/_rels/notesSlide3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
</file>

<file path=ppt/notesSlides/_rels/notesSlide4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40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
</file>

<file path=ppt/notesSlides/_rels/notesSlide41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
</file>

<file path=ppt/notesSlides/_rels/notesSlide42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
</file>

<file path=ppt/notesSlides/_rels/notesSlide43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
</file>

<file path=ppt/notesSlides/_rels/notesSlide5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9.xml.rels><?xml version="1.0" encoding="UTF-8" standalone="yes"?>
<Relationships xmlns="http://schemas.openxmlformats.org/package/2006/relationships">
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E135-E275-974B-AA40-639A48E86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922C-2DD5-6240-9176-11309B5CF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894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89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C046-C336-3B4F-9C4D-886EBBAF9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>
            <!--
            <a:lvl1pPr>
              <a:buFontTx/>
              <a:buNone/>
              <a:defRPr/>
            </a:lvl1pPr>
			-->
          </a:lstStyle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>
    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>
            <!--
            <a:lvl1pPr>
              <a:buFontTx/>
              <a:buNone/>
              <a:defRPr/>
            </a:lvl1pPr>
			-->
          </a:lstStyle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6AE1-7440-2E45-979F-41B502D20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22385-ED95-B04E-BB26-4257BCFD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E7161-EAAD-A54D-A34F-08E395F9C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ACD36-8EBD-4244-A55D-0C7424B04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6B94-EF27-494C-B0B9-804B0E192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0C8B5-F8DE-9043-820A-1478DD08A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3E082-009C-1543-82D6-F489FA5F4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CB0A-44F8-7843-90CB-632F752B38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700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E45036-E562-804B-BC55-A1D875BD4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  <p:sldLayoutId id="2147483661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
</file>

<file path=ppt/slides/_rels/slide3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
</file>

<file path=ppt/slides/_rels/slide3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
</file>

<file path=ppt/slides/_rels/slide3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
</file>

<file path=ppt/slides/_rels/slide3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
</file>

<file path=ppt/slides/_rels/slide3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
</file>

<file path=ppt/slides/_rels/slide3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
</file>

<file path=ppt/slides/_rels/slide3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
</file>

<file path=ppt/slides/_rels/slide3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
</file>

<file path=ppt/slides/_rels/slide4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
</file>

<file path=ppt/slides/_rels/slide4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
</file>

<file path=ppt/slides/_rels/slide4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
</file>

<file path=ppt/slides/_rels/slide4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C50C97E-874C-3A77-E54A-017510B3CD1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IRCTC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Trains</a:t>
            </a:r>
          </a:p>
          <a:p>
            <a:r>
              <a:t>Catering Services</a:t>
            </a:r>
          </a:p>
          <a:p>
            <a:r>
              <a:t>Staff</a:t>
            </a:r>
          </a:p>
          <a:p>
            <a:r>
              <a:t>Booking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FBDBD3C-F48F-8274-25A6-017510B732E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Catering Services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IRCTC Catering</a:t>
            </a:r>
          </a:p>
          <a:p>
            <a:r>
              <a:t>Partner 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8E2A057-B610-A0AB-A5C6-017510BA414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IRCTC Catering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Catering Hub Locations</a:t>
            </a:r>
          </a:p>
          <a:p>
            <a:r>
              <a:t>In Train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A4C5C76-9970-9C99-B702-017510BAA7C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Catering Hub Locations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Management</a:t>
            </a:r>
          </a:p>
          <a:p>
            <a:r>
              <a:t>Meal Planning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E33BC75-85E2-4916-9DB7-017510BAFA9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C2E3F56-FF6F-F78C-06C1-017510BB22A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Meal Planning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938FC6A6-1A1D-6CBA-C43B-017510BB8E4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Train Services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 Booked Meals</a:t>
            </a:r>
          </a:p>
          <a:p>
            <a:r>
              <a:t>Regular Meals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F075398-B613-C60F-940B-017510BBF91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 Booked Meals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48450EAD-E370-535B-537F-017510BC4EE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Regular Meals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4217C51-8754-3F63-26F8-017510B73FC7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 Services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Management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F6D8547-6A09-123A-40D0-017510BA196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Health and Food Regulations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063BE747-C429-F04C-17AF-017510B4F0B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Management (Time Table)</a:t>
            </a:r>
          </a:p>
          <a:p>
            <a:r>
              <a:t>Maintainance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15942D7-0840-0A0F-26CD-017510BC929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and Food Regulations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Inspections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197CEF3-877E-4009-2F62-017510BCB6A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D533516-C1DE-EF14-18FE-017510B4FD39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Physical Maintainance</a:t>
            </a:r>
          </a:p>
          <a:p>
            <a:r>
              <a:t>Booking Agents</a:t>
            </a:r>
          </a:p>
          <a:p>
            <a:r>
              <a:t>Tracking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87E7846-506B-ACC0-3FFB-017510B5035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Maintainance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Tracks and Station</a:t>
            </a:r>
          </a:p>
          <a:p>
            <a:r>
              <a:t>Ticket Collectors</a:t>
            </a:r>
          </a:p>
          <a:p>
            <a:r>
              <a:t>Security and Safety</a:t>
            </a:r>
          </a:p>
          <a:p>
            <a:r>
              <a:t>Reports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E034584B-A823-FCBD-22A3-017510BDD71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Tracks and Station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45018CB-FF04-2D79-5082-017510BDFB2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 Collectors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69A5F2E5-94E6-291F-0D4C-017510BE365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Safety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63227D1A-AFD7-23E7-F510-017510C2151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A67291B-FFE8-A815-7EF1-017510B6E64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Agents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90FED646-7B6F-9801-6910-017510C1AD9E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Train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436058D-CD20-5CCC-B70C-017510B4F79E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(Time Table)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Routes</a:t>
            </a:r>
          </a:p>
          <a:p>
            <a:r>
              <a:t>Availablity of Trains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E6452F7-71CD-8430-5141-017510C1B46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Tracking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D8CDB4F6-CD0E-12A0-9C89-017510B6751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System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Account Management</a:t>
            </a:r>
          </a:p>
          <a:p>
            <a:r>
              <a:t>Ticketing Reservation</a:t>
            </a:r>
          </a:p>
          <a:p>
            <a:r>
              <a:t>PNR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04BD213-54B1-0E96-4BC1-017510BEF06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 Management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Verification Process</a:t>
            </a:r>
          </a:p>
          <a:p>
            <a:r>
              <a:t>IRCTC Wallet</a:t>
            </a:r>
          </a:p>
          <a:p>
            <a:r>
              <a:t>Preferences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8F4A551-0EC7-40EB-B2DA-017510BF194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Verification Process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736ADF4-270F-B2A1-4EAA-017510BF27B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IRCTC Wallet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E2F3BFEA-04F8-6CBB-5B3B-017510BF2EA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Preferences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Passenger List</a:t>
            </a:r>
          </a:p>
          <a:p>
            <a:r>
              <a:t>Journeys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CAB14A6-6145-2EDA-B68C-017510BFD3C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List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08772CA-2F98-2CA1-92B2-017510C03EE8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Journeys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BFC1B31-3B52-6FAC-619C-017510C06AEC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Ticketing Reservation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Availabililty</a:t>
            </a:r>
          </a:p>
          <a:p>
            <a:r>
              <a:t>Reservation</a:t>
            </a:r>
          </a:p>
          <a:p>
            <a:r>
              <a:t>Waiting List and Tatkal</a:t>
            </a:r>
          </a:p>
          <a:p>
            <a:r>
              <a:t>Cancellation and Refund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52C2E20-E24C-32D6-A3BC-017510C0AB8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Availabililty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87E3D1E-4895-3B73-F3C0-017510B7E77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683A9560-33C8-1CC7-00DC-017510C0AE8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Reservation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833E7C6-6604-2276-C2AB-017510C0B307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Waiting List and Tatkal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60942A7-668B-8F66-6C9C-017510C0B7C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Cancellation and Refund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582B36E-7E4E-4001-031C-017510C183E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PNR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D8D387C-228B-9AA5-C888-017510B8160E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Availablity of Trains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0BED9C9-36F2-D82C-9D1A-017510B6B651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Maintainance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Cleaning Service</a:t>
            </a:r>
          </a:p>
          <a:p>
            <a:r>
              <a:t>Physical Maintainance</a:t>
            </a:r>
          </a:p>
          <a:p>
            <a:r>
              <a:t>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5995F4F-1D83-2750-A819-017510B937C9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Cleaning Service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9DA41DD-8F64-FAED-2336-017510B96CA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Maintainance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034DC3C-4192-3C83-6E39-017510B9C559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Blank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2010-11-10T15:08:28Z</dcterms:created>
  <dcterms:modified xsi:type="dcterms:W3CDTF">2011-08-31T20:55:28Z</dcterms:modified>
  <dc:creator>Ashutosh Chauhan</dc:creator>
  <dc:title>IRCTC</dc:title>
  <cp:revision>1</cp:revision>
  <cp:lastModifiedBy>Ashutosh Chauhan</cp:lastModifiedBy>
</cp:coreProperties>
</file>