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32078-ADCB-C141-1B51-84762002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9" y="107576"/>
            <a:ext cx="12003741" cy="361543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AND CODE PLAYGROUND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C432FA-4650-6421-5B70-FE4555705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900" y="4102100"/>
            <a:ext cx="11214101" cy="27559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SUBMITTED BY : </a:t>
            </a:r>
          </a:p>
          <a:p>
            <a:pPr algn="l">
              <a:lnSpc>
                <a:spcPct val="115000"/>
              </a:lnSpc>
            </a:pPr>
            <a:r>
              <a:rPr lang="en-I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Name: 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Ashutosh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pattnayak</a:t>
            </a:r>
            <a:endParaRPr lang="en-IN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Batch</a:t>
            </a: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WIP-SF-B1</a:t>
            </a:r>
            <a:endParaRPr lang="en-IN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LMS </a:t>
            </a: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Id: </a:t>
            </a:r>
            <a:r>
              <a:rPr lang="en-I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MGSA_504</a:t>
            </a:r>
            <a:endParaRPr lang="en-IN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Date</a:t>
            </a:r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  <a:r>
              <a:rPr lang="en-I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28/02/2023</a:t>
            </a:r>
            <a:endParaRPr lang="en-IN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3396" y="223799"/>
            <a:ext cx="2879090" cy="76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494C8B-D94C-A1A6-FFDB-279733C0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1" y="2727138"/>
            <a:ext cx="1113865" cy="12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561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0C91E-1A1F-107E-DCE9-75C2813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- 2 screenshots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C88A3-3E5F-61D6-D563-E451BD25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Validation Rule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CE83E0-F76B-ED80-403F-C008AE567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" y="2514600"/>
            <a:ext cx="10617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F3FCB-C703-7268-8EA5-B1D40BF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Created a flow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0C427E-B044-30EC-5A5C-0E707B15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71" y="1016000"/>
            <a:ext cx="10157729" cy="57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30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62AB7-2B4C-40DA-6BCF-50F977E5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Approval Process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4735CE1-28A8-A8BA-3F5B-F1C98CD1A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699" y="1041400"/>
            <a:ext cx="5439701" cy="581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FBF0D5-D510-B455-C3A7-24FEF33CF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4600" y="1054100"/>
            <a:ext cx="5943600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98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A50EF-C206-2081-336F-64F8AD51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Reports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CCE94E5-CE69-872B-347B-3E9C7B1B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800" y="2019070"/>
            <a:ext cx="5952200" cy="334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8EA3D7-3B22-F102-253F-F28D7AA7E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4600" y="199896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44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E5D7B-089C-0F49-15BD-FC1DD893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Dashboards : </a:t>
            </a:r>
          </a:p>
        </p:txBody>
      </p:sp>
      <p:pic>
        <p:nvPicPr>
          <p:cNvPr id="5" name="Content Placeholder 4" descr="A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03020"/>
            <a:ext cx="10363200" cy="4134659"/>
          </a:xfrm>
        </p:spPr>
      </p:pic>
    </p:spTree>
    <p:extLst>
      <p:ext uri="{BB962C8B-B14F-4D97-AF65-F5344CB8AC3E}">
        <p14:creationId xmlns:p14="http://schemas.microsoft.com/office/powerpoint/2010/main" xmlns="" val="337343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E082A-8CF9-F351-5C8C-D24BD842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3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CEB4DED-9311-5054-3671-19B3D93C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1308100"/>
            <a:ext cx="5535789" cy="554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AE7E47-16DA-5E1C-04A6-53A94405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89" y="1295400"/>
            <a:ext cx="5943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06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367858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95886-DF17-C18D-F268-462FBD65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44C9D4-2FBC-9F7E-6E9A-AEDFB711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  <a:p>
            <a:r>
              <a:rPr lang="en-IN" dirty="0"/>
              <a:t>Module 1 </a:t>
            </a:r>
          </a:p>
          <a:p>
            <a:r>
              <a:rPr lang="en-IN" dirty="0"/>
              <a:t>Module 2 </a:t>
            </a:r>
          </a:p>
          <a:p>
            <a:r>
              <a:rPr lang="en-IN" dirty="0"/>
              <a:t>Module 3 </a:t>
            </a:r>
          </a:p>
        </p:txBody>
      </p:sp>
    </p:spTree>
    <p:extLst>
      <p:ext uri="{BB962C8B-B14F-4D97-AF65-F5344CB8AC3E}">
        <p14:creationId xmlns:p14="http://schemas.microsoft.com/office/powerpoint/2010/main" xmlns="" val="20363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777C6-DCEF-4ACE-D282-A082C4AC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travel app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51EFA-4BB9-371E-4457-BB750D8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Salesforce Travel Approval App is a web-based application that is designed for the travel approval process for the employees .</a:t>
            </a:r>
          </a:p>
          <a:p>
            <a:r>
              <a:rPr lang="en-IN" dirty="0"/>
              <a:t>This app is built on the Salesforce platform , which provides a robust and customizable framework for managing travel requests .</a:t>
            </a:r>
          </a:p>
          <a:p>
            <a:r>
              <a:rPr lang="en-IN" dirty="0"/>
              <a:t>This project involves several components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886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DD0AA-70F0-8F2D-E5E2-411945F8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1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74898D-3EA3-A992-E83B-74A61B0F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project module focuses on the non-coding approach to modifying the user interface , as you customize an app that tracks company travel .</a:t>
            </a:r>
          </a:p>
          <a:p>
            <a:r>
              <a:rPr lang="en-US" dirty="0"/>
              <a:t>Build a Lightning app, add tabs, and customize page layouts.</a:t>
            </a:r>
          </a:p>
          <a:p>
            <a:r>
              <a:rPr lang="en-US" dirty="0"/>
              <a:t>Create custom objects and fields for the app.</a:t>
            </a:r>
          </a:p>
          <a:p>
            <a:r>
              <a:rPr lang="en-US" dirty="0"/>
              <a:t>Define relationships between objects.</a:t>
            </a:r>
          </a:p>
          <a:p>
            <a:r>
              <a:rPr lang="en-US" dirty="0"/>
              <a:t>Import data and test the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646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48415-A897-58A4-02D6-BDBBB1A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1 screenshots : </a:t>
            </a:r>
          </a:p>
        </p:txBody>
      </p:sp>
      <p:pic>
        <p:nvPicPr>
          <p:cNvPr id="6" name="Content Placeholder 5" descr="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14" y="1784350"/>
            <a:ext cx="9876971" cy="4572000"/>
          </a:xfrm>
        </p:spPr>
      </p:pic>
    </p:spTree>
    <p:extLst>
      <p:ext uri="{BB962C8B-B14F-4D97-AF65-F5344CB8AC3E}">
        <p14:creationId xmlns:p14="http://schemas.microsoft.com/office/powerpoint/2010/main" xmlns="" val="38020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11B0C-EAED-04FC-2F5D-0B2C7019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create custom objects and custom fields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DEFAC-A919-D491-B087-C710D533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76FF4-1CF9-B594-8C28-D34F0A9084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2055040"/>
            <a:ext cx="5943600" cy="3343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9A44F3-27AB-0FB5-5320-97C9D1EAF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868" y="205503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0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351DE-CE8A-2100-9848-70CD97C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Custom objects and fields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75A361-1C33-13CB-D0E9-E8C34D8A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00" y="939800"/>
            <a:ext cx="5575300" cy="591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D2DD17-251C-9B73-519A-E950443FA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939800"/>
            <a:ext cx="5943600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545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D7A99-7896-BA41-4B5B-ED655F2D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Importing the data of Departments from ‘Data Import Wizard’ :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309D4FF-72AD-F7DD-5F65-8F1B003A5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00" y="953702"/>
            <a:ext cx="10236200" cy="57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905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11DDA-33E5-CC81-EFD2-D5678F05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2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E82C03-3BBF-7D58-A600-63014EF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module focuses on the Automation and Analytics Tools to enhance your custom App development .</a:t>
            </a:r>
          </a:p>
          <a:p>
            <a:r>
              <a:rPr lang="en-IN" dirty="0"/>
              <a:t>Enforce data integrity with validation rules </a:t>
            </a:r>
          </a:p>
          <a:p>
            <a:r>
              <a:rPr lang="en-IN" dirty="0"/>
              <a:t>Automate business processes with flows </a:t>
            </a:r>
          </a:p>
          <a:p>
            <a:r>
              <a:rPr lang="en-IN" dirty="0"/>
              <a:t>Define Approval Process for Travel Approval App</a:t>
            </a:r>
          </a:p>
          <a:p>
            <a:r>
              <a:rPr lang="en-IN" dirty="0"/>
              <a:t>Create Reports to analyse Travel Approvals </a:t>
            </a:r>
          </a:p>
          <a:p>
            <a:r>
              <a:rPr lang="en-IN" dirty="0"/>
              <a:t>Build Dashboards for Travel Approval Management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25583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504</TotalTime>
  <Words>249</Words>
  <Application>Microsoft Office PowerPoint</Application>
  <PresentationFormat>Custom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  CAPSTONE PROJECT ON TRAVEL APP AND CODE PLAYGROUND</vt:lpstr>
      <vt:lpstr>Contents : </vt:lpstr>
      <vt:lpstr>Introduction to travel app : </vt:lpstr>
      <vt:lpstr>Module – 1 :</vt:lpstr>
      <vt:lpstr>Module – 1 screenshots : </vt:lpstr>
      <vt:lpstr>create custom objects and custom fields : </vt:lpstr>
      <vt:lpstr>Custom objects and fields :</vt:lpstr>
      <vt:lpstr>Importing the data of Departments from ‘Data Import Wizard’ :</vt:lpstr>
      <vt:lpstr>Module – 2 : </vt:lpstr>
      <vt:lpstr>module- - 2 screenshots :</vt:lpstr>
      <vt:lpstr>Created a flow : </vt:lpstr>
      <vt:lpstr>Approval Process : </vt:lpstr>
      <vt:lpstr>Reports : </vt:lpstr>
      <vt:lpstr>Dashboards : </vt:lpstr>
      <vt:lpstr>Module – 3 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TRAVEL APP</dc:title>
  <dc:creator>Dell .</dc:creator>
  <cp:lastModifiedBy>Customer</cp:lastModifiedBy>
  <cp:revision>3</cp:revision>
  <dcterms:created xsi:type="dcterms:W3CDTF">2023-02-27T05:04:54Z</dcterms:created>
  <dcterms:modified xsi:type="dcterms:W3CDTF">2023-02-28T08:21:52Z</dcterms:modified>
</cp:coreProperties>
</file>