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39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845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268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155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66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146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4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086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03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844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39A6-544C-4272-85D3-2EC4F74B7BC0}" type="datetimeFigureOut">
              <a:rPr lang="th-TH" smtClean="0"/>
              <a:t>14/09/61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E4E0-85FC-47B6-BFC8-E12EA0B0B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575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911575" y="916326"/>
            <a:ext cx="9144000" cy="1230589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water control system</a:t>
            </a:r>
            <a:endParaRPr lang="th-TH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87436" y="2500532"/>
            <a:ext cx="7792278" cy="82788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 &amp; Transducer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54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7FA7467-886C-494F-A55C-09BC7501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สมาชิกในกลุ่ม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1.นาย ธนพ</a:t>
            </a:r>
            <a:r>
              <a:rPr lang="th-TH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ัฒน์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นวลศรี 159404140024</a:t>
            </a: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2.นาย </a:t>
            </a:r>
            <a:r>
              <a:rPr lang="th-TH" dirty="0"/>
              <a:t>นายณัฐวุฒิ วุฒิรัตน์ </a:t>
            </a:r>
            <a:r>
              <a:rPr lang="th-TH" dirty="0" smtClean="0"/>
              <a:t>159404140031</a:t>
            </a: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dirty="0" smtClean="0"/>
              <a:t>นางสาว </a:t>
            </a:r>
            <a:r>
              <a:rPr lang="th-TH" dirty="0"/>
              <a:t>ลัก</a:t>
            </a:r>
            <a:r>
              <a:rPr lang="th-TH" dirty="0" err="1"/>
              <a:t>คณา</a:t>
            </a:r>
            <a:r>
              <a:rPr lang="th-TH" dirty="0"/>
              <a:t> มิดหวัง 159404140061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70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1.ที่มาของปัญหาหรือสิ่งที่จะทำ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82464" y="1690688"/>
            <a:ext cx="7833297" cy="4809277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ปัจจุบันเทคโนโลยี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ได้รวม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เป็นหนึ่งกับกิจวัตร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ๆใน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ชีวิตประจำวันของมนุษย์และช่วยอำนวยความสะดวกในด้าน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ๆ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ไม่ว่าจะเป็นด้านการสื่อสาร ด้านคมนาคม ด้านชลประทาน ฯลฯ </a:t>
            </a: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	ด้านชลประทาน การใช้น้ำก็ถือเป็นส่วนหนึ่งของชีวิตเพราะมนุษย์จำเป็นต้องใช้น้ำในการอุปโภค บริโภค ดังนั้นเทคโนโลยีในการจัดการทรัพยากรน้ำจึงต้องมีประสิทธิภาพ เช่น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น้ำประปา</a:t>
            </a: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ขั้นตอนการจัดส่งน้ำประปาจากถังเก็บน้ำประปาไปยังประชาชนผู้ใช้น้ำในการอุปโภค บริโภคนั้นจะต้องให้มีประสิทธิภาพมากที่สุดโดยไม่ให้เกิดการรั่วไหลของน้ำระหว่างการจัดส่งและสามารถทราบถึงจำนวนปริมาณน้ำที่จ่ายจากถังเก็บ หากแต่ในปัจจุบันในการจ่ายน้ำประปาจากถังเก็บน้ำประปา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ประชาชนหากน้ำเกิดการรั่วไหลระหว่างการจัดส่งยังทำการตรวจสอบได้ยากทำให้เกิดการสูญเสียทรัพยากรน้ำอย่างไม่มีประสิทธิภาพ</a:t>
            </a: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6BCBA6A-5C3C-40DF-B2BA-118DC4B637F7}"/>
              </a:ext>
            </a:extLst>
          </p:cNvPr>
          <p:cNvSpPr/>
          <p:nvPr/>
        </p:nvSpPr>
        <p:spPr>
          <a:xfrm>
            <a:off x="410817" y="1881809"/>
            <a:ext cx="8176592" cy="323353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F22FB0B-1904-4FBD-9D49-1647FE54D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70904D6-EB9C-49B8-9E9C-588F1168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1585232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ด้วยเหตุผลนี้จึงได้จัดโครงการ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water control system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อำนวยความสะดวกและแก้ปัญหาเกี่ยวกับระบบน้ำประปาเพื่อให้ได้ระบบน้ำประปาที่มีประสิทธิภาพและเข้าถึงครัวเรือนได้อย่างรวดเร็ว มีความมั่นใจในการใช้น้ำปะปาให้มากยิ่งขึ้น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5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C91B877-DF44-424D-A041-0E3415E1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2.วัตถุประสงค์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9089"/>
          </a:xfrm>
        </p:spPr>
        <p:txBody>
          <a:bodyPr/>
          <a:lstStyle/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เพื่อสร้างระบบควบคุมปริมาณน้ำในที่กักเก็บโดยอัติโนมัติ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077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C8B3F91-3E8D-41B2-8304-1841D958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3.ขอบเขตงาน</a:t>
            </a:r>
            <a:r>
              <a:rPr lang="th-TH" dirty="0"/>
              <a:t> 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6332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ควบคุมปริมาณน้ำ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ในถังกรองและถังเก็บน้ำได้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สามารถตรวจสอบจับการรั่วไหลของน้ำได้</a:t>
            </a: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สามารถเป็น </a:t>
            </a:r>
            <a:r>
              <a:rPr lang="en-GB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จำลองการทำงานของระบบได้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สามารถแสดงผลบนเว็บไซต์ได้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30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C8B3F91-3E8D-41B2-8304-1841D958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4.แผนผังระบบ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92" y="1494905"/>
            <a:ext cx="11685416" cy="501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B8B8BBA-931A-4303-BD42-E765C8BE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4.Block diagram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2222500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>
              <a:buNone/>
            </a:pPr>
            <a:endParaRPr lang="th-TH" dirty="0"/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1447800" y="12334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7" name="Rectangle 50"/>
          <p:cNvSpPr>
            <a:spLocks noChangeArrowheads="1"/>
          </p:cNvSpPr>
          <p:nvPr/>
        </p:nvSpPr>
        <p:spPr bwMode="auto">
          <a:xfrm>
            <a:off x="1447800" y="1765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512" cy="45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894C408-1A53-4EBE-869A-9A7A6284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5.Flowchart Hardware</a:t>
            </a:r>
            <a:endParaRPr lang="th-TH" dirty="0"/>
          </a:p>
        </p:txBody>
      </p:sp>
      <p:pic>
        <p:nvPicPr>
          <p:cNvPr id="7" name="ตัวแทนเนื้อหา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4304" y="976272"/>
            <a:ext cx="5563389" cy="57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7FA7467-886C-494F-A55C-09BC7501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5.Flowchart </a:t>
            </a:r>
            <a:r>
              <a:rPr lang="en-US" dirty="0" smtClean="0"/>
              <a:t>software </a:t>
            </a:r>
            <a:endParaRPr lang="th-TH" dirty="0"/>
          </a:p>
        </p:txBody>
      </p:sp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851" y="1259847"/>
            <a:ext cx="4661222" cy="559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101</Words>
  <Application>Microsoft Office PowerPoint</Application>
  <PresentationFormat>แบบจอกว้าง</PresentationFormat>
  <Paragraphs>25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TH SarabunPSK</vt:lpstr>
      <vt:lpstr>ธีมของ Office</vt:lpstr>
      <vt:lpstr>water control system</vt:lpstr>
      <vt:lpstr>1.ที่มาของปัญหาหรือสิ่งที่จะทำ</vt:lpstr>
      <vt:lpstr>งานนำเสนอ PowerPoint</vt:lpstr>
      <vt:lpstr>2.วัตถุประสงค์</vt:lpstr>
      <vt:lpstr>3.ขอบเขตงาน </vt:lpstr>
      <vt:lpstr>4.แผนผังระบบ</vt:lpstr>
      <vt:lpstr>4.Block diagram ระบบ</vt:lpstr>
      <vt:lpstr>5.Flowchart Hardware</vt:lpstr>
      <vt:lpstr>5.Flowchart software </vt:lpstr>
      <vt:lpstr>สมาชิกในกลุ่ม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HP</cp:lastModifiedBy>
  <cp:revision>59</cp:revision>
  <dcterms:created xsi:type="dcterms:W3CDTF">2018-08-31T04:37:07Z</dcterms:created>
  <dcterms:modified xsi:type="dcterms:W3CDTF">2018-09-14T10:34:54Z</dcterms:modified>
</cp:coreProperties>
</file>