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884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0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282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7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87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557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6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563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94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90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0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F86B-AAB5-43DC-846F-45EA4D92BCCA}" type="datetimeFigureOut">
              <a:rPr lang="th-TH" smtClean="0"/>
              <a:t>02/10/61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9F60-E50D-426A-A56C-9E3350DCCB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90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control system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72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th-TH" dirty="0"/>
          </a:p>
        </p:txBody>
      </p:sp>
      <p:pic>
        <p:nvPicPr>
          <p:cNvPr id="2050" name="Picture 2" descr="à¸à¸¥à¸à¸²à¸£à¸à¹à¸à¸«à¸²à¸£à¸¹à¸à¸ à¸²à¸à¸ªà¸³à¸«à¸£à¸±à¸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061537"/>
            <a:ext cx="17145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000webhost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048794"/>
            <a:ext cx="2514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หลักการทำงาน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ส่วนที่ 1 การควบคุมระดับน้ำด้วย </a:t>
            </a:r>
            <a:r>
              <a:rPr lang="en-US" dirty="0" smtClean="0"/>
              <a:t>ultrasonic sensor </a:t>
            </a:r>
            <a:r>
              <a:rPr lang="th-TH" dirty="0" smtClean="0"/>
              <a:t>และ </a:t>
            </a:r>
            <a:r>
              <a:rPr lang="en-US" dirty="0" smtClean="0"/>
              <a:t>solenoid valve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348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04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174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253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524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642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ส่วนประกอบของระบบ</a:t>
            </a:r>
            <a:endParaRPr lang="th-TH" dirty="0"/>
          </a:p>
        </p:txBody>
      </p:sp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07" y="1825625"/>
            <a:ext cx="8960385" cy="4351338"/>
          </a:xfrm>
        </p:spPr>
      </p:pic>
    </p:spTree>
    <p:extLst>
      <p:ext uri="{BB962C8B-B14F-4D97-AF65-F5344CB8AC3E}">
        <p14:creationId xmlns:p14="http://schemas.microsoft.com/office/powerpoint/2010/main" val="421301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+mj-cs"/>
              </a:rPr>
              <a:t>wemos</a:t>
            </a:r>
            <a:r>
              <a:rPr lang="en-US" dirty="0" smtClean="0">
                <a:cs typeface="+mj-cs"/>
              </a:rPr>
              <a:t> d1 esp8266 </a:t>
            </a:r>
            <a:endParaRPr lang="th-TH" dirty="0">
              <a:cs typeface="+mj-cs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2" y="2283619"/>
            <a:ext cx="3724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14791"/>
            <a:ext cx="10515600" cy="1325563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state relay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2353469"/>
            <a:ext cx="39433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Solenoid valve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650821"/>
            <a:ext cx="3165244" cy="30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pump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435629"/>
            <a:ext cx="2861238" cy="32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6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1933575"/>
            <a:ext cx="3619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flow sensor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84" y="2312241"/>
            <a:ext cx="3499831" cy="29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2F1D6CB-BEA7-40A1-9E4E-FFADC67FC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</a:t>
            </a:r>
            <a:endParaRPr lang="th-TH" dirty="0" smtClean="0"/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619375"/>
            <a:ext cx="1676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088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49</Words>
  <Application>Microsoft Office PowerPoint</Application>
  <PresentationFormat>แบบจอกว้าง</PresentationFormat>
  <Paragraphs>22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4" baseType="lpstr">
      <vt:lpstr>Angsana New</vt:lpstr>
      <vt:lpstr>Arial</vt:lpstr>
      <vt:lpstr>Calibri</vt:lpstr>
      <vt:lpstr>Calibri Light</vt:lpstr>
      <vt:lpstr>Cordia New</vt:lpstr>
      <vt:lpstr>Tahoma</vt:lpstr>
      <vt:lpstr>ธีมของ Office</vt:lpstr>
      <vt:lpstr>Water control system</vt:lpstr>
      <vt:lpstr>ส่วนประกอบของระบบ</vt:lpstr>
      <vt:lpstr>Hardware</vt:lpstr>
      <vt:lpstr>Hardware</vt:lpstr>
      <vt:lpstr>Hardware</vt:lpstr>
      <vt:lpstr>Hardware</vt:lpstr>
      <vt:lpstr>Hardware</vt:lpstr>
      <vt:lpstr>Hardware</vt:lpstr>
      <vt:lpstr>Software</vt:lpstr>
      <vt:lpstr>Software</vt:lpstr>
      <vt:lpstr>Software</vt:lpstr>
      <vt:lpstr>หลักการทำงาน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control system</dc:title>
  <dc:creator>HP</dc:creator>
  <cp:lastModifiedBy>HP</cp:lastModifiedBy>
  <cp:revision>6</cp:revision>
  <dcterms:created xsi:type="dcterms:W3CDTF">2018-10-02T08:25:01Z</dcterms:created>
  <dcterms:modified xsi:type="dcterms:W3CDTF">2018-10-02T13:43:07Z</dcterms:modified>
</cp:coreProperties>
</file>