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b69db712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b69db712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b69db71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b69db71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b69db712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b69db712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b69db712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b69db712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b69db712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b69db712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b69db712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b69db712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b69db712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b69db712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b69db712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b69db712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b69db712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b69db712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Screenshot (317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" y="0"/>
            <a:ext cx="914331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 title="Screenshot (327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3" y="0"/>
            <a:ext cx="912755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 title="Screenshot (318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65"/>
            <a:ext cx="9144001" cy="5117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 title="Screenshot (319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9" y="0"/>
            <a:ext cx="911662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 title="Screenshot (320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9" y="0"/>
            <a:ext cx="912616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 title="Screenshot (319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9" y="0"/>
            <a:ext cx="911662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 title="Screenshot (320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9" y="0"/>
            <a:ext cx="912616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 title="Screenshot (32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5" y="0"/>
            <a:ext cx="911187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 title="Screenshot (32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3" y="0"/>
            <a:ext cx="912755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 title="Screenshot (32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7" y="0"/>
            <a:ext cx="912138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 title="Screenshot (325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34"/>
            <a:ext cx="9143999" cy="513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 title="Screenshot (326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" y="0"/>
            <a:ext cx="913988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