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A37C-C4A0-4C66-8C68-23B3F987B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9FE1-9255-4323-9E61-375C7B1F83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HC-SR04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超声波模块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七边形 2"/>
          <p:cNvSpPr/>
          <p:nvPr/>
        </p:nvSpPr>
        <p:spPr>
          <a:xfrm>
            <a:off x="680720" y="335280"/>
            <a:ext cx="1320800" cy="1209040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001520" y="508000"/>
            <a:ext cx="3667760" cy="1036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开发环境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" y="2406554"/>
            <a:ext cx="1996613" cy="2187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99" y="3106347"/>
            <a:ext cx="2643432" cy="7875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51" y="2539353"/>
            <a:ext cx="1711832" cy="17792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3" y="2539353"/>
            <a:ext cx="2288390" cy="20543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4765" y="4636105"/>
            <a:ext cx="19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Keil 5 MDK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30205" y="4636105"/>
            <a:ext cx="19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STM32F103C8T6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25601" y="4636105"/>
            <a:ext cx="19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OLED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89791" y="4636105"/>
            <a:ext cx="19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HC-SR04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80720" y="335280"/>
            <a:ext cx="1320800" cy="1209040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001520" y="508000"/>
            <a:ext cx="3667760" cy="1036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HC-SR04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880" y="2751892"/>
            <a:ext cx="979424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32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一款用于测量目标物（或障碍物）距离的一款单片机。</a:t>
            </a:r>
            <a:endParaRPr lang="zh-CN" altLang="en-US" sz="3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80720" y="335280"/>
            <a:ext cx="1320800" cy="1209040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001520" y="508000"/>
            <a:ext cx="3667760" cy="1036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HC-SR04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引脚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63" y="1544320"/>
            <a:ext cx="3331537" cy="29907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4400" y="3820160"/>
            <a:ext cx="108407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VCC: 3V-5V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（直流）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Trig: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10us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以上高电平，触发测距。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Echo: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测距结束，输出一个高电平，电平宽度为超声波往返时间之和。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GND: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外部电源的地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80720" y="335280"/>
            <a:ext cx="1320800" cy="1209040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001520" y="508000"/>
            <a:ext cx="3667760" cy="1036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280" y="4409559"/>
            <a:ext cx="11013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只需要在</a:t>
            </a:r>
            <a:r>
              <a:rPr lang="en-US" altLang="zh-CN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Trig</a:t>
            </a:r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管脚输入一个</a:t>
            </a:r>
            <a:r>
              <a:rPr lang="en-US" altLang="zh-CN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10US</a:t>
            </a:r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以上的高电平，系统便可发出</a:t>
            </a:r>
            <a:r>
              <a:rPr lang="en-US" altLang="zh-CN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40KHz</a:t>
            </a:r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的超声波脉冲，然后检测回波信号。当检测到回波信号后，通过</a:t>
            </a:r>
            <a:r>
              <a:rPr lang="en-US" altLang="zh-CN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Echo</a:t>
            </a:r>
            <a:r>
              <a:rPr lang="zh-CN" altLang="en-US" sz="36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管脚输出。</a:t>
            </a:r>
            <a:endParaRPr lang="zh-CN" altLang="en-US" sz="36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1552"/>
            <a:ext cx="914400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80720" y="335280"/>
            <a:ext cx="1320800" cy="1209040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001520" y="508000"/>
            <a:ext cx="3667760" cy="1036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590800" y="4897120"/>
            <a:ext cx="1778000" cy="934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HC-SR04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008880" y="2570480"/>
            <a:ext cx="2174240" cy="1717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代码配置</a:t>
            </a:r>
            <a:endParaRPr lang="zh-CN" altLang="en-US" sz="2400" dirty="0"/>
          </a:p>
        </p:txBody>
      </p:sp>
      <p:sp>
        <p:nvSpPr>
          <p:cNvPr id="6" name="矩形: 圆角 5"/>
          <p:cNvSpPr/>
          <p:nvPr/>
        </p:nvSpPr>
        <p:spPr>
          <a:xfrm>
            <a:off x="5207000" y="4897120"/>
            <a:ext cx="1778000" cy="934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7823200" y="4897120"/>
            <a:ext cx="1778000" cy="934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Get_Length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479800" y="3881120"/>
            <a:ext cx="1397000" cy="87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325360" y="3525520"/>
            <a:ext cx="1386840" cy="122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96000" y="43891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6560" y="2828836"/>
            <a:ext cx="627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谢谢观看！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DRhN2M1ODVjNmQ4ZmE3Njc0OTE3NWRmYzFkM2NhZ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HC-SR04超声波模块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HC-SR04超声波模块</dc:title>
  <dc:creator>飞船 三号</dc:creator>
  <cp:lastModifiedBy>三号飞船</cp:lastModifiedBy>
  <cp:revision>5</cp:revision>
  <dcterms:created xsi:type="dcterms:W3CDTF">2024-02-04T14:00:00Z</dcterms:created>
  <dcterms:modified xsi:type="dcterms:W3CDTF">2024-02-19T15:37:43Z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29FC731044E94978A127347280A9886B_12</vt:lpwstr>
  </property>
  <property fmtid="{D5CDD505-2E9C-101B-9397-08002B2CF9AE}" pid="3" name="KSOProductBuildVer">
    <vt:lpwstr>2052-12.1.0.16250</vt:lpwstr>
  </property>
</Properties>
</file>