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_rels/notesSlide7.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Layouts/slideLayout50.xml" ContentType="application/vnd.openxmlformats-officedocument.presentationml.slideLayout+xml"/>
  <Override PartName="/ppt/slideLayouts/slideLayout122.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12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2.xml" ContentType="application/vnd.openxmlformats-officedocument.presentationml.slideLayout+xml"/>
  <Override PartName="/ppt/slideLayouts/slideLayout30.xml" ContentType="application/vnd.openxmlformats-officedocument.presentationml.slideLayout+xml"/>
  <Override PartName="/ppt/slideLayouts/slideLayout52.xml" ContentType="application/vnd.openxmlformats-officedocument.presentationml.slideLayout+xml"/>
  <Override PartName="/ppt/slideLayouts/slideLayout124.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125.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126.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127.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128.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129.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9.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14.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115.xml" ContentType="application/vnd.openxmlformats-officedocument.presentationml.slideLayout+xml"/>
  <Override PartName="/ppt/slideLayouts/slideLayout43.xml" ContentType="application/vnd.openxmlformats-officedocument.presentationml.slideLayout+xml"/>
  <Override PartName="/ppt/slideLayouts/slideLayout116.xml" ContentType="application/vnd.openxmlformats-officedocument.presentationml.slideLayout+xml"/>
  <Override PartName="/ppt/slideLayouts/slideLayout44.xml" ContentType="application/vnd.openxmlformats-officedocument.presentationml.slideLayout+xml"/>
  <Override PartName="/ppt/slideLayouts/slideLayout22.xml" ContentType="application/vnd.openxmlformats-officedocument.presentationml.slideLayout+xml"/>
  <Override PartName="/ppt/slideLayouts/slideLayout45.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46.xml" ContentType="application/vnd.openxmlformats-officedocument.presentationml.slideLayout+xml"/>
  <Override PartName="/ppt/slideLayouts/slideLayout118.xml" ContentType="application/vnd.openxmlformats-officedocument.presentationml.slideLayout+xml"/>
  <Override PartName="/ppt/slideLayouts/slideLayout24.xml" ContentType="application/vnd.openxmlformats-officedocument.presentationml.slideLayout+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5.xml" ContentType="application/vnd.openxmlformats-officedocument.presentationml.slideLayout+xml"/>
  <Override PartName="/ppt/slideLayouts/slideLayout48.xml" ContentType="application/vnd.openxmlformats-officedocument.presentationml.slideLayout+xml"/>
  <Override PartName="/ppt/slideLayouts/slideLayout26.xml" ContentType="application/vnd.openxmlformats-officedocument.presentationml.slideLayout+xml"/>
  <Override PartName="/ppt/slideLayouts/slideLayout4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40.xml" ContentType="application/vnd.openxmlformats-officedocument.presentationml.slideLayout+xml"/>
  <Override PartName="/ppt/slideLayouts/slideLayout112.xml" ContentType="application/vnd.openxmlformats-officedocument.presentationml.slideLayout+xml"/>
  <Override PartName="/ppt/slideLayouts/slideLayout63.xml" ContentType="application/vnd.openxmlformats-officedocument.presentationml.slideLayout+xml"/>
  <Override PartName="/ppt/slideLayouts/slideLayout41.xml" ContentType="application/vnd.openxmlformats-officedocument.presentationml.slideLayout+xml"/>
  <Override PartName="/ppt/slideLayouts/slideLayout113.xml" ContentType="application/vnd.openxmlformats-officedocument.presentationml.slideLayout+xml"/>
  <Override PartName="/ppt/slideLayouts/slideLayout60.xml" ContentType="application/vnd.openxmlformats-officedocument.presentationml.slideLayout+xml"/>
  <Override PartName="/ppt/slideLayouts/slideLayout132.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_rels/slideLayout122.xml.rels" ContentType="application/vnd.openxmlformats-package.relationships+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123.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24.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125.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26.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27.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8.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29.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10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115.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116.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117.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18.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119.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11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113.xml.rels" ContentType="application/vnd.openxmlformats-package.relationships+xml"/>
  <Override PartName="/ppt/slideLayouts/_rels/slideLayout41.xml.rels" ContentType="application/vnd.openxmlformats-package.relationships+xml"/>
  <Override PartName="/ppt/slideLayouts/_rels/slideLayout13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jpeg" ContentType="image/jpeg"/>
  <Override PartName="/ppt/media/image51.png" ContentType="image/png"/>
  <Override PartName="/ppt/media/image2.png" ContentType="image/png"/>
  <Override PartName="/ppt/media/image48.png" ContentType="image/png"/>
  <Override PartName="/ppt/media/image7.jpeg" ContentType="image/jpeg"/>
  <Override PartName="/ppt/media/image6.png" ContentType="image/png"/>
  <Override PartName="/ppt/media/image55.png" ContentType="image/png"/>
  <Override PartName="/ppt/media/image33.png" ContentType="image/png"/>
  <Override PartName="/ppt/media/image27.jpeg" ContentType="image/jpeg"/>
  <Override PartName="/ppt/media/image3.jpeg" ContentType="image/jpeg"/>
  <Override PartName="/ppt/media/image4.png" ContentType="image/png"/>
  <Override PartName="/ppt/media/image31.png" ContentType="image/png"/>
  <Override PartName="/ppt/media/image29.jpeg" ContentType="image/jpeg"/>
  <Override PartName="/ppt/media/image53.png" ContentType="image/png"/>
  <Override PartName="/ppt/media/image5.png" ContentType="image/png"/>
  <Override PartName="/ppt/media/image32.png" ContentType="image/png"/>
  <Override PartName="/ppt/media/image54.png" ContentType="image/png"/>
  <Override PartName="/ppt/media/image14.png" ContentType="image/png"/>
  <Override PartName="/ppt/media/image36.png" ContentType="image/png"/>
  <Override PartName="/ppt/media/image8.jpeg" ContentType="image/jpeg"/>
  <Override PartName="/ppt/media/image58.png" ContentType="image/png"/>
  <Override PartName="/ppt/media/image68.png" ContentType="image/png"/>
  <Override PartName="/ppt/media/image9.jpeg" ContentType="image/jpeg"/>
  <Override PartName="/ppt/media/image24.png" ContentType="image/png"/>
  <Override PartName="/ppt/media/image46.png" ContentType="image/png"/>
  <Override PartName="/ppt/media/image10.jpeg" ContentType="image/jpeg"/>
  <Override PartName="/ppt/media/image11.jpeg" ContentType="image/jpeg"/>
  <Override PartName="/ppt/media/image16.png" ContentType="image/png"/>
  <Override PartName="/ppt/media/image38.png" ContentType="image/png"/>
  <Override PartName="/ppt/media/image12.png" ContentType="image/png"/>
  <Override PartName="/ppt/media/image34.png" ContentType="image/png"/>
  <Override PartName="/ppt/media/image56.png" ContentType="image/png"/>
  <Override PartName="/ppt/media/image13.png" ContentType="image/png"/>
  <Override PartName="/ppt/media/image25.jpeg" ContentType="image/jpeg"/>
  <Override PartName="/ppt/media/image35.png" ContentType="image/png"/>
  <Override PartName="/ppt/media/image57.png" ContentType="image/png"/>
  <Override PartName="/ppt/media/image15.png" ContentType="image/png"/>
  <Override PartName="/ppt/media/image37.png" ContentType="image/png"/>
  <Override PartName="/ppt/media/image59.png" ContentType="image/png"/>
  <Override PartName="/ppt/media/image17.png" ContentType="image/png"/>
  <Override PartName="/ppt/media/image39.png" ContentType="image/png"/>
  <Override PartName="/ppt/media/image18.png" ContentType="image/png"/>
  <Override PartName="/ppt/media/image19.png" ContentType="image/png"/>
  <Override PartName="/ppt/media/image20.png" ContentType="image/png"/>
  <Override PartName="/ppt/media/image42.png" ContentType="image/png"/>
  <Override PartName="/ppt/media/image64.png" ContentType="image/png"/>
  <Override PartName="/ppt/media/image21.png" ContentType="image/png"/>
  <Override PartName="/ppt/media/image28.jpeg" ContentType="image/jpeg"/>
  <Override PartName="/ppt/media/image43.png" ContentType="image/png"/>
  <Override PartName="/ppt/media/image22.png" ContentType="image/png"/>
  <Override PartName="/ppt/media/image44.png" ContentType="image/png"/>
  <Override PartName="/ppt/media/image23.png" ContentType="image/png"/>
  <Override PartName="/ppt/media/image26.jpeg" ContentType="image/jpeg"/>
  <Override PartName="/ppt/media/image45.png" ContentType="image/png"/>
  <Override PartName="/ppt/media/image30.png" ContentType="image/png"/>
  <Override PartName="/ppt/media/image52.png" ContentType="image/png"/>
  <Override PartName="/ppt/media/image40.png" ContentType="image/png"/>
  <Override PartName="/ppt/media/image62.png" ContentType="image/png"/>
  <Override PartName="/ppt/media/image41.png" ContentType="image/png"/>
  <Override PartName="/ppt/media/image63.png" ContentType="image/png"/>
  <Override PartName="/ppt/media/image47.png" ContentType="image/png"/>
  <Override PartName="/ppt/media/image49.png" ContentType="image/png"/>
  <Override PartName="/ppt/media/image50.png" ContentType="image/png"/>
  <Override PartName="/ppt/media/image60.png" ContentType="image/png"/>
  <Override PartName="/ppt/media/image61.png" ContentType="image/png"/>
  <Override PartName="/ppt/media/image65.png" ContentType="image/png"/>
  <Override PartName="/ppt/media/image66.png" ContentType="image/png"/>
  <Override PartName="/ppt/media/image67.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68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8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87" name="PlaceHolder 4"/>
          <p:cNvSpPr>
            <a:spLocks noGrp="1"/>
          </p:cNvSpPr>
          <p:nvPr>
            <p:ph type="dt" idx="1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88" name="PlaceHolder 5"/>
          <p:cNvSpPr>
            <a:spLocks noGrp="1"/>
          </p:cNvSpPr>
          <p:nvPr>
            <p:ph type="ftr" idx="1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89" name="PlaceHolder 6"/>
          <p:cNvSpPr>
            <a:spLocks noGrp="1"/>
          </p:cNvSpPr>
          <p:nvPr>
            <p:ph type="sldNum" idx="1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FCE5AE4-6FF6-480D-8141-3D6DFF15DCA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sldImg"/>
          </p:nvPr>
        </p:nvSpPr>
        <p:spPr>
          <a:xfrm>
            <a:off x="685800" y="1143000"/>
            <a:ext cx="5485680" cy="3085560"/>
          </a:xfrm>
          <a:prstGeom prst="rect">
            <a:avLst/>
          </a:prstGeom>
          <a:ln w="0">
            <a:noFill/>
          </a:ln>
        </p:spPr>
      </p:sp>
      <p:sp>
        <p:nvSpPr>
          <p:cNvPr id="86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864"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indent="0" algn="r" defTabSz="457200">
              <a:lnSpc>
                <a:spcPct val="100000"/>
              </a:lnSpc>
              <a:buNone/>
              <a:tabLst>
                <a:tab algn="l" pos="0"/>
              </a:tabLst>
              <a:defRPr b="0" lang="en-US" sz="1200" spc="-1" strike="noStrike">
                <a:solidFill>
                  <a:schemeClr val="dk1"/>
                </a:solidFill>
                <a:latin typeface="+mn-lt"/>
                <a:ea typeface="+mn-ea"/>
              </a:defRPr>
            </a:lvl1pPr>
          </a:lstStyle>
          <a:p>
            <a:pPr indent="0" algn="r" defTabSz="457200">
              <a:lnSpc>
                <a:spcPct val="100000"/>
              </a:lnSpc>
              <a:buNone/>
              <a:tabLst>
                <a:tab algn="l" pos="0"/>
              </a:tabLst>
            </a:pPr>
            <a:fld id="{38113EE8-5C86-42EA-AD87-10412D4A159D}"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EA25A52A-072C-4DB8-B0F6-2A5320FC9FB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2"/>
          </p:nvPr>
        </p:nvSpPr>
        <p:spPr/>
        <p:txBody>
          <a:bodyPr/>
          <a:p>
            <a:fld id="{381CF0A0-A1A0-4763-8EBF-5053BDC4BE30}"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2"/>
          </p:nvPr>
        </p:nvSpPr>
        <p:spPr/>
        <p:txBody>
          <a:bodyPr/>
          <a:p>
            <a:fld id="{59EADF97-5ACF-438A-9F25-C96C4B6852AE}"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2"/>
          </p:nvPr>
        </p:nvSpPr>
        <p:spPr/>
        <p:txBody>
          <a:bodyPr/>
          <a:p>
            <a:fld id="{3EF9085D-0579-420A-B2A4-EA7204D9089C}"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2"/>
          </p:nvPr>
        </p:nvSpPr>
        <p:spPr/>
        <p:txBody>
          <a:bodyPr/>
          <a:p>
            <a:fld id="{7538DF3A-E7B7-4829-834B-4AFC139A1FB3}"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2"/>
          </p:nvPr>
        </p:nvSpPr>
        <p:spPr/>
        <p:txBody>
          <a:bodyPr/>
          <a:p>
            <a:fld id="{E6D48B1A-A3D2-4115-8986-6DFA9A29DCBF}"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2"/>
          </p:nvPr>
        </p:nvSpPr>
        <p:spPr/>
        <p:txBody>
          <a:bodyPr/>
          <a:p>
            <a:fld id="{55F99CD5-4E10-44CD-AD4C-EC5FD17383D5}"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2"/>
          </p:nvPr>
        </p:nvSpPr>
        <p:spPr/>
        <p:txBody>
          <a:bodyPr/>
          <a:p>
            <a:fld id="{ADD9DE5E-CDBB-44D0-8519-BA1F19E1D8A8}"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2"/>
          </p:nvPr>
        </p:nvSpPr>
        <p:spPr/>
        <p:txBody>
          <a:bodyPr/>
          <a:p>
            <a:fld id="{516FD047-6A3D-4B1A-97E1-1FB172E04FF2}"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2"/>
          </p:nvPr>
        </p:nvSpPr>
        <p:spPr/>
        <p:txBody>
          <a:bodyPr/>
          <a:p>
            <a:fld id="{14AE77CD-FEDF-48BD-8528-F3589831CB9D}"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2"/>
          </p:nvPr>
        </p:nvSpPr>
        <p:spPr/>
        <p:txBody>
          <a:bodyPr/>
          <a:p>
            <a:fld id="{04570AFD-1EA8-401F-B079-FCD09BCB3E2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2"/>
          </p:nvPr>
        </p:nvSpPr>
        <p:spPr/>
        <p:txBody>
          <a:bodyPr/>
          <a:p>
            <a:fld id="{33A6E5F7-2844-4A50-BB93-B5646E14AACE}"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1F6AA6D1-9BAB-4E6C-BDEF-5BF23EC5B3FC}"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3"/>
          </p:nvPr>
        </p:nvSpPr>
        <p:spPr/>
        <p:txBody>
          <a:bodyPr/>
          <a:p>
            <a:fld id="{FE26D52E-7A64-4E2E-8CE9-5618D78718E9}"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3"/>
          </p:nvPr>
        </p:nvSpPr>
        <p:spPr/>
        <p:txBody>
          <a:bodyPr/>
          <a:p>
            <a:fld id="{F7CF40F2-D17D-46B9-AD48-604B5A99D456}"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3"/>
          </p:nvPr>
        </p:nvSpPr>
        <p:spPr/>
        <p:txBody>
          <a:bodyPr/>
          <a:p>
            <a:fld id="{C5BFF92D-C4E1-4F93-A793-B62CAF3C36E3}"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3"/>
          </p:nvPr>
        </p:nvSpPr>
        <p:spPr/>
        <p:txBody>
          <a:bodyPr/>
          <a:p>
            <a:fld id="{82F386DC-33F8-4AD0-BB8C-D3662C0255B2}"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3"/>
          </p:nvPr>
        </p:nvSpPr>
        <p:spPr/>
        <p:txBody>
          <a:bodyPr/>
          <a:p>
            <a:fld id="{E951BDB3-7EF6-4558-A904-04FA56C35D99}"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3"/>
          </p:nvPr>
        </p:nvSpPr>
        <p:spPr/>
        <p:txBody>
          <a:bodyPr/>
          <a:p>
            <a:fld id="{847F3366-704E-4B5A-A733-7FF15A2A20FF}"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3"/>
          </p:nvPr>
        </p:nvSpPr>
        <p:spPr/>
        <p:txBody>
          <a:bodyPr/>
          <a:p>
            <a:fld id="{CBC77461-C95F-4344-81C9-AF9E15C8DD95}"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3"/>
          </p:nvPr>
        </p:nvSpPr>
        <p:spPr/>
        <p:txBody>
          <a:bodyPr/>
          <a:p>
            <a:fld id="{870BEF12-6A37-4317-9BBF-2C28D827C2F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D59A523-B16D-462B-B204-64CB210AAC59}"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3"/>
          </p:nvPr>
        </p:nvSpPr>
        <p:spPr/>
        <p:txBody>
          <a:bodyPr/>
          <a:p>
            <a:fld id="{494A4D84-60C7-44A5-8F58-428575986E10}"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3"/>
          </p:nvPr>
        </p:nvSpPr>
        <p:spPr/>
        <p:txBody>
          <a:bodyPr/>
          <a:p>
            <a:fld id="{63710BFA-BA3B-47FD-A853-8ECB0E0EA03C}"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3"/>
          </p:nvPr>
        </p:nvSpPr>
        <p:spPr/>
        <p:txBody>
          <a:bodyPr/>
          <a:p>
            <a:fld id="{BC3E97FB-D5B7-42AA-838F-C22BB0CC09C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82FADAE6-3B06-471B-9376-4900C3C8363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4A3EDB59-A75E-4261-B133-48D8852CFE8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17FCD580-0EA5-4434-BA5C-37E1D58DA43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2FE6A04C-DB2A-47E5-B53C-102736E36ED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389DEBA7-D516-4A13-A168-CA5EB6330FC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76CF8815-81F3-42F0-8AAD-953F2977776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9FFF37E4-3EFA-4448-BA4D-1FCD6B6F0CA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BE5EF552-A889-4119-ADE0-A10A613B160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A2B9D5FD-2DF7-4116-8752-6261815BF49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AC20566D-05BE-4E06-97FA-42A5A201B976}"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5200898B-407F-42D8-8707-28389B406654}"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FF5566BC-41A1-444D-A7A3-83DF25226E4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B25B4F31-E0D7-43DA-9CC0-EC354AC7EF99}"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0B556E07-E95C-4BB1-8B57-941005CE4C6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E8EC9CE1-3C42-48DB-9D99-8D1AD394842F}"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2"/>
          </p:nvPr>
        </p:nvSpPr>
        <p:spPr/>
        <p:txBody>
          <a:bodyPr/>
          <a:p>
            <a:fld id="{E6D287DA-67C4-4E8C-8C5C-4312AC8294F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C7356DC3-5493-4BDF-9483-0BD1DF8C670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9F9A1183-2A62-4AAA-837A-9756EE2D549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E570B617-8E13-4FA3-A981-5DF1CD13B90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CF7F9D4E-FB3B-49AF-8A2D-EBDF6524D4F8}"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91D4E442-0C55-4213-B20C-9FA81FC576C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2"/>
          </p:nvPr>
        </p:nvSpPr>
        <p:spPr/>
        <p:txBody>
          <a:bodyPr/>
          <a:p>
            <a:fld id="{F2237345-6F2E-4CA2-BF58-73B352EC4AE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2"/>
          </p:nvPr>
        </p:nvSpPr>
        <p:spPr/>
        <p:txBody>
          <a:bodyPr/>
          <a:p>
            <a:fld id="{9E5AFEFD-C74B-410D-9A19-45B3E8ED3EA6}"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974D994A-8AA0-4924-81A6-CC1F8388C430}"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8E812E63-E6AF-473F-A3BD-4C89C2BEFFC6}"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2141DD20-999A-4579-8568-7276AEA9B50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3"/>
          </p:nvPr>
        </p:nvSpPr>
        <p:spPr/>
        <p:txBody>
          <a:bodyPr/>
          <a:p>
            <a:fld id="{97BEB90F-8852-4582-A58C-BD660581C31D}"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3"/>
          </p:nvPr>
        </p:nvSpPr>
        <p:spPr/>
        <p:txBody>
          <a:bodyPr/>
          <a:p>
            <a:fld id="{0E1CDE04-A0FD-4F83-8E4A-0DA71705F156}"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3"/>
          </p:nvPr>
        </p:nvSpPr>
        <p:spPr/>
        <p:txBody>
          <a:bodyPr/>
          <a:p>
            <a:fld id="{447DC7C9-6942-49B5-9C8B-5168236BBB7C}"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3"/>
          </p:nvPr>
        </p:nvSpPr>
        <p:spPr/>
        <p:txBody>
          <a:bodyPr/>
          <a:p>
            <a:fld id="{3DD608C5-6BFA-4AB0-9FDE-6C24629C2FC5}"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3"/>
          </p:nvPr>
        </p:nvSpPr>
        <p:spPr/>
        <p:txBody>
          <a:bodyPr/>
          <a:p>
            <a:fld id="{AC4AE48E-0652-408D-A65B-EDE54CC5AB8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3"/>
          </p:nvPr>
        </p:nvSpPr>
        <p:spPr/>
        <p:txBody>
          <a:bodyPr/>
          <a:p>
            <a:fld id="{7B18D051-1942-465D-AC3C-1ED950105E8D}"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3"/>
          </p:nvPr>
        </p:nvSpPr>
        <p:spPr/>
        <p:txBody>
          <a:bodyPr/>
          <a:p>
            <a:fld id="{17A6D3C7-01C6-432F-B97E-05D03A8257E2}"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3"/>
          </p:nvPr>
        </p:nvSpPr>
        <p:spPr/>
        <p:txBody>
          <a:bodyPr/>
          <a:p>
            <a:fld id="{53E90DA0-71EF-435F-9E6A-715768D4CC92}"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3"/>
          </p:nvPr>
        </p:nvSpPr>
        <p:spPr/>
        <p:txBody>
          <a:bodyPr/>
          <a:p>
            <a:fld id="{F12AAC5F-4133-493A-9961-21212D97DA58}"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0359B5F-C698-4ECD-A1BB-CC0FA42CCEC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8EEDAB7-D402-4B37-AA1B-17113A5251F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6621556-3920-4879-A511-B9D31623FDA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B24EE8E-37AF-41C1-8E64-9DDC92E9C3D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9F8133E-5083-46F2-B091-AFCAC5C34F5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62DC1D0-84A4-466F-93EA-7A256F1875D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5B0080D-9925-4ED2-96B2-6277688EEE8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B9CDB62-A1B0-43C7-908D-80FEAA49A5A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A72636E-8C75-49D4-A239-2B50111B39E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9D923A6-E685-48B8-A847-B1A7A73B1B2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5E3BD01-4A86-4A68-9538-694DAB9BC67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892E4FA-D04C-4C97-939D-6FB4BB8B289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1C9754C-B07D-41B0-B702-3D332136FEC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2FDAA41-D8D2-407E-8049-F4E8CC08DAA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770ED76-7F0E-47D4-9925-447E81B24792}"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59FC690-2618-4359-B7C4-11C88422B32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53A54E2-6AD5-41D2-9FD6-7F1BE988AB5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397A5E4-B4B8-486D-A6F9-85005CA11E0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99760C7-B971-41E8-B966-A7BA14110F3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8F9A309-7C78-4D75-B179-B5D6A882B59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22DAE75-A29F-4824-9310-75D231D153C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4C521D1-5763-4ED8-87A1-A0C7FF867DA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1423445F-A7B0-4FFC-82DF-7EBC8C6405D3}"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EFA8848-3295-49B4-941E-8E2FC876844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0BB22761-1D6F-43B6-8590-A9DDDB57B8C3}"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0"/>
          </p:nvPr>
        </p:nvSpPr>
        <p:spPr/>
        <p:txBody>
          <a:bodyPr/>
          <a:p>
            <a:fld id="{B64E3B65-DF93-4E34-ACA5-C453D751D396}"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0"/>
          </p:nvPr>
        </p:nvSpPr>
        <p:spPr/>
        <p:txBody>
          <a:bodyPr/>
          <a:p>
            <a:fld id="{438F573C-7F8C-42EB-A293-96EEBCAA941E}"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0"/>
          </p:nvPr>
        </p:nvSpPr>
        <p:spPr/>
        <p:txBody>
          <a:bodyPr/>
          <a:p>
            <a:fld id="{3583F186-8730-4015-9EEC-D2BC0BD9BABA}"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0"/>
          </p:nvPr>
        </p:nvSpPr>
        <p:spPr/>
        <p:txBody>
          <a:bodyPr/>
          <a:p>
            <a:fld id="{B1942645-8824-42DA-9C4B-A0A15C4E4C85}"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0"/>
          </p:nvPr>
        </p:nvSpPr>
        <p:spPr/>
        <p:txBody>
          <a:bodyPr/>
          <a:p>
            <a:fld id="{0111A64E-0E96-446B-AE0F-C5BAD6AC6064}"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0"/>
          </p:nvPr>
        </p:nvSpPr>
        <p:spPr/>
        <p:txBody>
          <a:bodyPr/>
          <a:p>
            <a:fld id="{26F294F8-EAF4-4435-B49A-07338CB7239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0"/>
          </p:nvPr>
        </p:nvSpPr>
        <p:spPr/>
        <p:txBody>
          <a:bodyPr/>
          <a:p>
            <a:fld id="{FBB4022A-7615-4DE4-B689-B00CC20B82BD}"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0"/>
          </p:nvPr>
        </p:nvSpPr>
        <p:spPr/>
        <p:txBody>
          <a:bodyPr/>
          <a:p>
            <a:fld id="{80EC6860-3B3A-4DFF-9F71-6E688953A74E}"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0"/>
          </p:nvPr>
        </p:nvSpPr>
        <p:spPr/>
        <p:txBody>
          <a:bodyPr/>
          <a:p>
            <a:fld id="{44CCE37D-D1C4-41AF-9428-FF661B4A5B3A}"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0"/>
          </p:nvPr>
        </p:nvSpPr>
        <p:spPr/>
        <p:txBody>
          <a:bodyPr/>
          <a:p>
            <a:fld id="{2E15F505-5F26-42B4-9E80-2FF8F0B15942}"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0"/>
          </p:nvPr>
        </p:nvSpPr>
        <p:spPr/>
        <p:txBody>
          <a:bodyPr/>
          <a:p>
            <a:fld id="{E3B95367-D92D-47B8-841F-11BD01AB9815}"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EECFF5FF-2D5D-4165-875D-7D37DC3FA584}"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1"/>
          </p:nvPr>
        </p:nvSpPr>
        <p:spPr/>
        <p:txBody>
          <a:bodyPr/>
          <a:p>
            <a:fld id="{B608EEBA-708E-4768-8F78-98DDCF9277BF}"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1"/>
          </p:nvPr>
        </p:nvSpPr>
        <p:spPr/>
        <p:txBody>
          <a:bodyPr/>
          <a:p>
            <a:fld id="{B77FE194-7307-4DD4-92C1-A59A02FAF064}"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1"/>
          </p:nvPr>
        </p:nvSpPr>
        <p:spPr/>
        <p:txBody>
          <a:bodyPr/>
          <a:p>
            <a:fld id="{CA9FABE7-F8D2-4F73-AAC6-3FA71D2134CD}"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1"/>
          </p:nvPr>
        </p:nvSpPr>
        <p:spPr/>
        <p:txBody>
          <a:bodyPr/>
          <a:p>
            <a:fld id="{6B263888-79BC-4392-B47E-6F6F5086F68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1"/>
          </p:nvPr>
        </p:nvSpPr>
        <p:spPr/>
        <p:txBody>
          <a:bodyPr/>
          <a:p>
            <a:fld id="{8E68A85E-CEA3-4245-A968-3246C799FD1B}"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1"/>
          </p:nvPr>
        </p:nvSpPr>
        <p:spPr/>
        <p:txBody>
          <a:bodyPr/>
          <a:p>
            <a:fld id="{8FF8FBA4-EB8A-4726-B594-32E910860021}"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1"/>
          </p:nvPr>
        </p:nvSpPr>
        <p:spPr/>
        <p:txBody>
          <a:bodyPr/>
          <a:p>
            <a:fld id="{8DBD8166-C19C-4E4B-A817-971CFA97F776}"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1"/>
          </p:nvPr>
        </p:nvSpPr>
        <p:spPr/>
        <p:txBody>
          <a:bodyPr/>
          <a:p>
            <a:fld id="{3ACB69A0-9C11-4744-B777-58D118C55C8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1"/>
          </p:nvPr>
        </p:nvSpPr>
        <p:spPr/>
        <p:txBody>
          <a:bodyPr/>
          <a:p>
            <a:fld id="{D74DA48B-2146-4F77-A7D5-CBA48D9C3F1B}"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1"/>
          </p:nvPr>
        </p:nvSpPr>
        <p:spPr/>
        <p:txBody>
          <a:bodyPr/>
          <a:p>
            <a:fld id="{C27FE151-84F3-4150-A4B5-6516328B7AE5}"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1"/>
          </p:nvPr>
        </p:nvSpPr>
        <p:spPr/>
        <p:txBody>
          <a:bodyPr/>
          <a:p>
            <a:fld id="{0CCB4653-B1F7-4956-9EB4-E4E949D8B50F}"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6" name="Group 11"/>
          <p:cNvGrpSpPr/>
          <p:nvPr/>
        </p:nvGrpSpPr>
        <p:grpSpPr>
          <a:xfrm>
            <a:off x="336960" y="-378000"/>
            <a:ext cx="862920" cy="756720"/>
            <a:chOff x="336960" y="-378000"/>
            <a:chExt cx="862920" cy="756720"/>
          </a:xfrm>
        </p:grpSpPr>
        <p:sp>
          <p:nvSpPr>
            <p:cNvPr id="7"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9" name="Group 14"/>
          <p:cNvGrpSpPr/>
          <p:nvPr/>
        </p:nvGrpSpPr>
        <p:grpSpPr>
          <a:xfrm>
            <a:off x="0" y="1356480"/>
            <a:ext cx="12191400" cy="4845600"/>
            <a:chOff x="0" y="1356480"/>
            <a:chExt cx="12191400" cy="4845600"/>
          </a:xfrm>
        </p:grpSpPr>
        <p:sp>
          <p:nvSpPr>
            <p:cNvPr id="10"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1"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12"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3"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F3DDAE68-31D7-448E-AB22-7BA8BCFAA130}"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14" name="Rectangle 20"/>
          <p:cNvSpPr/>
          <p:nvPr/>
        </p:nvSpPr>
        <p:spPr>
          <a:xfrm>
            <a:off x="0" y="0"/>
            <a:ext cx="121914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15" name="Group 6"/>
          <p:cNvGrpSpPr/>
          <p:nvPr/>
        </p:nvGrpSpPr>
        <p:grpSpPr>
          <a:xfrm>
            <a:off x="-2269800" y="-750960"/>
            <a:ext cx="14461560" cy="7608240"/>
            <a:chOff x="-2269800" y="-750960"/>
            <a:chExt cx="14461560" cy="7608240"/>
          </a:xfrm>
        </p:grpSpPr>
        <p:grpSp>
          <p:nvGrpSpPr>
            <p:cNvPr id="16" name="Group 7"/>
            <p:cNvGrpSpPr/>
            <p:nvPr/>
          </p:nvGrpSpPr>
          <p:grpSpPr>
            <a:xfrm>
              <a:off x="-16920" y="-720"/>
              <a:ext cx="12208680" cy="6858000"/>
              <a:chOff x="-16920" y="-720"/>
              <a:chExt cx="12208680" cy="6858000"/>
            </a:xfrm>
          </p:grpSpPr>
          <p:sp>
            <p:nvSpPr>
              <p:cNvPr id="17" name="Freeform: Shape 14"/>
              <p:cNvSpPr/>
              <p:nvPr/>
            </p:nvSpPr>
            <p:spPr>
              <a:xfrm flipH="1">
                <a:off x="-16920" y="0"/>
                <a:ext cx="12207600" cy="6857280"/>
              </a:xfrm>
              <a:custGeom>
                <a:avLst/>
                <a:gdLst>
                  <a:gd name="textAreaLeft" fmla="*/ -360 w 12207600"/>
                  <a:gd name="textAreaRight" fmla="*/ 12207960 w 12207600"/>
                  <a:gd name="textAreaTop" fmla="*/ 0 h 6857280"/>
                  <a:gd name="textAreaBottom" fmla="*/ 6858000 h 6857280"/>
                </a:gdLst>
                <a:ahLst/>
                <a:rect l="textAreaLeft" t="textAreaTop" r="textAreaRight" b="textAreaBottom"/>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8" name="Freeform: Shape 15"/>
              <p:cNvSpPr/>
              <p:nvPr/>
            </p:nvSpPr>
            <p:spPr>
              <a:xfrm flipH="1" flipV="1" rot="5400000">
                <a:off x="2666880" y="-2667600"/>
                <a:ext cx="6857280" cy="12191400"/>
              </a:xfrm>
              <a:custGeom>
                <a:avLst/>
                <a:gdLst>
                  <a:gd name="textAreaLeft" fmla="*/ -360 w 6857280"/>
                  <a:gd name="textAreaRight" fmla="*/ 6857640 w 6857280"/>
                  <a:gd name="textAreaTop" fmla="*/ 360 h 12191400"/>
                  <a:gd name="textAreaBottom" fmla="*/ 12192480 h 12191400"/>
                </a:gdLst>
                <a:ahLst/>
                <a:rect l="textAreaLeft" t="textAreaTop" r="textAreaRight" b="textAreaBottom"/>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9" name="Right Triangle 16"/>
              <p:cNvSpPr/>
              <p:nvPr/>
            </p:nvSpPr>
            <p:spPr>
              <a:xfrm flipH="1" flipV="1" rot="16200000">
                <a:off x="23760" y="-3960"/>
                <a:ext cx="2818800" cy="282816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0" name="Right Triangle 17"/>
              <p:cNvSpPr/>
              <p:nvPr/>
            </p:nvSpPr>
            <p:spPr>
              <a:xfrm flipH="1" flipV="1" rot="16200000">
                <a:off x="3240" y="-3960"/>
                <a:ext cx="2626200" cy="2635200"/>
              </a:xfrm>
              <a:prstGeom prst="rtTriangle">
                <a:avLst/>
              </a:prstGeom>
              <a:pattFill prst="ltHorz">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 name="Right Triangle 18"/>
              <p:cNvSpPr/>
              <p:nvPr/>
            </p:nvSpPr>
            <p:spPr>
              <a:xfrm flipH="1" flipV="1" rot="16200000">
                <a:off x="-12240" y="-3240"/>
                <a:ext cx="2396520" cy="2404440"/>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2" name="Freeform: Shape 19"/>
              <p:cNvSpPr/>
              <p:nvPr/>
            </p:nvSpPr>
            <p:spPr>
              <a:xfrm flipH="1" flipV="1" rot="5400000">
                <a:off x="2666880" y="-2667600"/>
                <a:ext cx="6857280" cy="12191400"/>
              </a:xfrm>
              <a:custGeom>
                <a:avLst/>
                <a:gdLst>
                  <a:gd name="textAreaLeft" fmla="*/ -360 w 6857280"/>
                  <a:gd name="textAreaRight" fmla="*/ 6857640 w 6857280"/>
                  <a:gd name="textAreaTop" fmla="*/ 360 h 12191400"/>
                  <a:gd name="textAreaBottom" fmla="*/ 12192480 h 12191400"/>
                </a:gdLst>
                <a:ahLst/>
                <a:rect l="textAreaLeft" t="textAreaTop" r="textAreaRight" b="textAreaBottom"/>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23" name="Freeform: Shape 12"/>
            <p:cNvSpPr/>
            <p:nvPr/>
          </p:nvSpPr>
          <p:spPr>
            <a:xfrm flipH="1" rot="18900000">
              <a:off x="-1604880" y="1397160"/>
              <a:ext cx="3210480" cy="3210480"/>
            </a:xfrm>
            <a:custGeom>
              <a:avLst/>
              <a:gdLst>
                <a:gd name="textAreaLeft" fmla="*/ -360 w 3210480"/>
                <a:gd name="textAreaRight" fmla="*/ 3210840 w 3210480"/>
                <a:gd name="textAreaTop" fmla="*/ 0 h 3210480"/>
                <a:gd name="textAreaBottom" fmla="*/ 3211200 h 321048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4" name="Freeform: Shape 9"/>
            <p:cNvSpPr/>
            <p:nvPr/>
          </p:nvSpPr>
          <p:spPr>
            <a:xfrm rot="18900000">
              <a:off x="-861840" y="-3240"/>
              <a:ext cx="2675880" cy="1356120"/>
            </a:xfrm>
            <a:custGeom>
              <a:avLst/>
              <a:gdLst>
                <a:gd name="textAreaLeft" fmla="*/ 0 w 2675880"/>
                <a:gd name="textAreaRight" fmla="*/ 2676600 w 2675880"/>
                <a:gd name="textAreaTop" fmla="*/ 0 h 1356120"/>
                <a:gd name="textAreaBottom" fmla="*/ 1356840 h 1356120"/>
              </a:gdLst>
              <a:ahLst/>
              <a:rect l="textAreaLeft" t="textAreaTop" r="textAreaRight" b="textAreaBottom"/>
              <a:pathLst>
                <a:path w="2676646" h="1356876">
                  <a:moveTo>
                    <a:pt x="1319770" y="0"/>
                  </a:moveTo>
                  <a:lnTo>
                    <a:pt x="2676646" y="1356876"/>
                  </a:lnTo>
                  <a:lnTo>
                    <a:pt x="0" y="1356876"/>
                  </a:lnTo>
                  <a:lnTo>
                    <a:pt x="0" y="1319770"/>
                  </a:lnTo>
                  <a:close/>
                </a:path>
              </a:pathLst>
            </a:custGeom>
            <a:pattFill prst="wdUpDiag">
              <a:fgClr>
                <a:srgbClr val="47c3d3"/>
              </a:fgClr>
              <a:bgClr>
                <a:srgbClr val="0065a4"/>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5" name="Freeform: Shape 12"/>
            <p:cNvSpPr/>
            <p:nvPr/>
          </p:nvSpPr>
          <p:spPr>
            <a:xfrm rot="13500000">
              <a:off x="-1225080" y="1738080"/>
              <a:ext cx="2415240" cy="2415240"/>
            </a:xfrm>
            <a:custGeom>
              <a:avLst/>
              <a:gdLst>
                <a:gd name="textAreaLeft" fmla="*/ 0 w 2415240"/>
                <a:gd name="textAreaRight" fmla="*/ 2415960 w 2415240"/>
                <a:gd name="textAreaTop" fmla="*/ 0 h 2415240"/>
                <a:gd name="textAreaBottom" fmla="*/ 2415960 h 2415240"/>
              </a:gdLst>
              <a:ahLst/>
              <a:rect l="textAreaLeft" t="textAreaTop" r="textAreaRight" b="textAreaBottom"/>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26" name="Group 11"/>
            <p:cNvGrpSpPr/>
            <p:nvPr/>
          </p:nvGrpSpPr>
          <p:grpSpPr>
            <a:xfrm>
              <a:off x="-1074240" y="4357440"/>
              <a:ext cx="2149200" cy="2149200"/>
              <a:chOff x="-1074240" y="4357440"/>
              <a:chExt cx="2149200" cy="2149200"/>
            </a:xfrm>
          </p:grpSpPr>
          <p:sp>
            <p:nvSpPr>
              <p:cNvPr id="27" name="Freeform: Shape 12"/>
              <p:cNvSpPr/>
              <p:nvPr/>
            </p:nvSpPr>
            <p:spPr>
              <a:xfrm flipH="1" rot="18900000">
                <a:off x="-759240" y="4672080"/>
                <a:ext cx="1519560" cy="1519920"/>
              </a:xfrm>
              <a:custGeom>
                <a:avLst/>
                <a:gdLst>
                  <a:gd name="textAreaLeft" fmla="*/ -720 w 1519560"/>
                  <a:gd name="textAreaRight" fmla="*/ 1519560 w 1519560"/>
                  <a:gd name="textAreaTop" fmla="*/ 0 h 1519920"/>
                  <a:gd name="textAreaBottom" fmla="*/ 1520640 h 151992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8" name="Freeform: Shape 12"/>
              <p:cNvSpPr/>
              <p:nvPr/>
            </p:nvSpPr>
            <p:spPr>
              <a:xfrm rot="13500000">
                <a:off x="-580320" y="4834800"/>
                <a:ext cx="1143360" cy="1143360"/>
              </a:xfrm>
              <a:custGeom>
                <a:avLst/>
                <a:gdLst>
                  <a:gd name="textAreaLeft" fmla="*/ 0 w 1143360"/>
                  <a:gd name="textAreaRight" fmla="*/ 1144080 w 1143360"/>
                  <a:gd name="textAreaTop" fmla="*/ 0 h 1143360"/>
                  <a:gd name="textAreaBottom" fmla="*/ 1144080 h 1143360"/>
                </a:gdLst>
                <a:ahLst/>
                <a:rect l="textAreaLeft" t="textAreaTop" r="textAreaRight" b="textAreaBottom"/>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sp>
        <p:nvSpPr>
          <p:cNvPr id="29" name="PlaceHolder 1"/>
          <p:cNvSpPr>
            <a:spLocks noGrp="1"/>
          </p:cNvSpPr>
          <p:nvPr>
            <p:ph type="title"/>
          </p:nvPr>
        </p:nvSpPr>
        <p:spPr>
          <a:xfrm>
            <a:off x="444600" y="542880"/>
            <a:ext cx="11213280" cy="1236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554"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55"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56"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57"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58"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59"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560" name="Group 11"/>
          <p:cNvGrpSpPr/>
          <p:nvPr/>
        </p:nvGrpSpPr>
        <p:grpSpPr>
          <a:xfrm>
            <a:off x="336960" y="-378000"/>
            <a:ext cx="862920" cy="756720"/>
            <a:chOff x="336960" y="-378000"/>
            <a:chExt cx="862920" cy="756720"/>
          </a:xfrm>
        </p:grpSpPr>
        <p:sp>
          <p:nvSpPr>
            <p:cNvPr id="561"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62"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563" name="Group 14"/>
          <p:cNvGrpSpPr/>
          <p:nvPr/>
        </p:nvGrpSpPr>
        <p:grpSpPr>
          <a:xfrm>
            <a:off x="0" y="1356480"/>
            <a:ext cx="12191400" cy="4845600"/>
            <a:chOff x="0" y="1356480"/>
            <a:chExt cx="12191400" cy="4845600"/>
          </a:xfrm>
        </p:grpSpPr>
        <p:sp>
          <p:nvSpPr>
            <p:cNvPr id="564"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65"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566"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67"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B53B1EEC-3348-4F14-8709-BC75B874277C}"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568" name="Rectangle 10"/>
          <p:cNvSpPr/>
          <p:nvPr/>
        </p:nvSpPr>
        <p:spPr>
          <a:xfrm>
            <a:off x="0" y="0"/>
            <a:ext cx="12191400" cy="68835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69" name="Freeform: Shape 9"/>
          <p:cNvSpPr/>
          <p:nvPr/>
        </p:nvSpPr>
        <p:spPr>
          <a:xfrm>
            <a:off x="0" y="0"/>
            <a:ext cx="12191400" cy="6883560"/>
          </a:xfrm>
          <a:custGeom>
            <a:avLst/>
            <a:gdLst>
              <a:gd name="textAreaLeft" fmla="*/ 0 w 12191400"/>
              <a:gd name="textAreaRight" fmla="*/ 12192120 w 12191400"/>
              <a:gd name="textAreaTop" fmla="*/ 0 h 6883560"/>
              <a:gd name="textAreaBottom" fmla="*/ 6884280 h 688356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70"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71" name="Freeform: Shape 11"/>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72" name="Freeform: Shape 7"/>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573" name="Group 14"/>
          <p:cNvGrpSpPr/>
          <p:nvPr/>
        </p:nvGrpSpPr>
        <p:grpSpPr>
          <a:xfrm>
            <a:off x="336960" y="-378000"/>
            <a:ext cx="862920" cy="756720"/>
            <a:chOff x="336960" y="-378000"/>
            <a:chExt cx="862920" cy="756720"/>
          </a:xfrm>
        </p:grpSpPr>
        <p:sp>
          <p:nvSpPr>
            <p:cNvPr id="574"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75"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576" name="Group 5"/>
          <p:cNvGrpSpPr/>
          <p:nvPr/>
        </p:nvGrpSpPr>
        <p:grpSpPr>
          <a:xfrm>
            <a:off x="0" y="1356480"/>
            <a:ext cx="12191400" cy="4845600"/>
            <a:chOff x="0" y="1356480"/>
            <a:chExt cx="12191400" cy="4845600"/>
          </a:xfrm>
        </p:grpSpPr>
        <p:sp>
          <p:nvSpPr>
            <p:cNvPr id="577"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78"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579"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80" name="PlaceHolder 1"/>
          <p:cNvSpPr>
            <a:spLocks noGrp="1"/>
          </p:cNvSpPr>
          <p:nvPr>
            <p:ph type="sldNum" idx="12"/>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FE4F2D3B-FF1E-4D7D-9AD1-D5487276733C}"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58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8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619"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20"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21"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22"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23"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24"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625" name="Group 11"/>
          <p:cNvGrpSpPr/>
          <p:nvPr/>
        </p:nvGrpSpPr>
        <p:grpSpPr>
          <a:xfrm>
            <a:off x="336960" y="-378000"/>
            <a:ext cx="862920" cy="756720"/>
            <a:chOff x="336960" y="-378000"/>
            <a:chExt cx="862920" cy="756720"/>
          </a:xfrm>
        </p:grpSpPr>
        <p:sp>
          <p:nvSpPr>
            <p:cNvPr id="626"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27"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grpSp>
      <p:grpSp>
        <p:nvGrpSpPr>
          <p:cNvPr id="628" name="Group 14"/>
          <p:cNvGrpSpPr/>
          <p:nvPr/>
        </p:nvGrpSpPr>
        <p:grpSpPr>
          <a:xfrm>
            <a:off x="0" y="1356480"/>
            <a:ext cx="12191400" cy="4845600"/>
            <a:chOff x="0" y="1356480"/>
            <a:chExt cx="12191400" cy="4845600"/>
          </a:xfrm>
        </p:grpSpPr>
        <p:sp>
          <p:nvSpPr>
            <p:cNvPr id="629"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endParaRPr b="0" lang="en-US" sz="1800" spc="-1" strike="noStrike">
                <a:solidFill>
                  <a:schemeClr val="lt1"/>
                </a:solidFill>
                <a:latin typeface="Arial"/>
              </a:endParaRPr>
            </a:p>
          </p:txBody>
        </p:sp>
        <p:sp>
          <p:nvSpPr>
            <p:cNvPr id="630"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grpSp>
      <p:sp>
        <p:nvSpPr>
          <p:cNvPr id="631"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32"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04A8B186-AE16-47B5-BE81-9366A301FDB5}"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633" name="Rectangle 10"/>
          <p:cNvSpPr/>
          <p:nvPr/>
        </p:nvSpPr>
        <p:spPr>
          <a:xfrm>
            <a:off x="0" y="0"/>
            <a:ext cx="12191400" cy="68835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34" name="Freeform: Shape 9"/>
          <p:cNvSpPr/>
          <p:nvPr/>
        </p:nvSpPr>
        <p:spPr>
          <a:xfrm>
            <a:off x="0" y="0"/>
            <a:ext cx="12191400" cy="6883560"/>
          </a:xfrm>
          <a:custGeom>
            <a:avLst/>
            <a:gdLst>
              <a:gd name="textAreaLeft" fmla="*/ 0 w 12191400"/>
              <a:gd name="textAreaRight" fmla="*/ 12192120 w 12191400"/>
              <a:gd name="textAreaTop" fmla="*/ 0 h 6883560"/>
              <a:gd name="textAreaBottom" fmla="*/ 6884280 h 688356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35"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36" name="Freeform: Shape 11"/>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37" name="Freeform: Shape 7"/>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grpSp>
        <p:nvGrpSpPr>
          <p:cNvPr id="638" name="Group 14"/>
          <p:cNvGrpSpPr/>
          <p:nvPr/>
        </p:nvGrpSpPr>
        <p:grpSpPr>
          <a:xfrm>
            <a:off x="336960" y="-378000"/>
            <a:ext cx="862920" cy="756720"/>
            <a:chOff x="336960" y="-378000"/>
            <a:chExt cx="862920" cy="756720"/>
          </a:xfrm>
        </p:grpSpPr>
        <p:sp>
          <p:nvSpPr>
            <p:cNvPr id="639"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40"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grpSp>
      <p:grpSp>
        <p:nvGrpSpPr>
          <p:cNvPr id="641" name="Group 5"/>
          <p:cNvGrpSpPr/>
          <p:nvPr/>
        </p:nvGrpSpPr>
        <p:grpSpPr>
          <a:xfrm>
            <a:off x="0" y="1356480"/>
            <a:ext cx="12191400" cy="4845600"/>
            <a:chOff x="0" y="1356480"/>
            <a:chExt cx="12191400" cy="4845600"/>
          </a:xfrm>
        </p:grpSpPr>
        <p:sp>
          <p:nvSpPr>
            <p:cNvPr id="642"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endParaRPr b="0" lang="en-US" sz="1800" spc="-1" strike="noStrike">
                <a:solidFill>
                  <a:schemeClr val="lt1"/>
                </a:solidFill>
                <a:latin typeface="Arial"/>
              </a:endParaRPr>
            </a:p>
          </p:txBody>
        </p:sp>
        <p:sp>
          <p:nvSpPr>
            <p:cNvPr id="643"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grpSp>
      <p:sp>
        <p:nvSpPr>
          <p:cNvPr id="644"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rial"/>
            </a:endParaRPr>
          </a:p>
        </p:txBody>
      </p:sp>
      <p:sp>
        <p:nvSpPr>
          <p:cNvPr id="645" name="PlaceHolder 1"/>
          <p:cNvSpPr>
            <a:spLocks noGrp="1"/>
          </p:cNvSpPr>
          <p:nvPr>
            <p:ph type="sldNum" idx="13"/>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50139683-B21C-4F04-829F-8625AADA8869}"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646"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47"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67"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68"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69"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0"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1"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2"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73" name="Group 11"/>
          <p:cNvGrpSpPr/>
          <p:nvPr/>
        </p:nvGrpSpPr>
        <p:grpSpPr>
          <a:xfrm>
            <a:off x="336960" y="-378000"/>
            <a:ext cx="862920" cy="756720"/>
            <a:chOff x="336960" y="-378000"/>
            <a:chExt cx="862920" cy="756720"/>
          </a:xfrm>
        </p:grpSpPr>
        <p:sp>
          <p:nvSpPr>
            <p:cNvPr id="74"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5"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76" name="Group 14"/>
          <p:cNvGrpSpPr/>
          <p:nvPr/>
        </p:nvGrpSpPr>
        <p:grpSpPr>
          <a:xfrm>
            <a:off x="0" y="1356480"/>
            <a:ext cx="12191400" cy="4845600"/>
            <a:chOff x="0" y="1356480"/>
            <a:chExt cx="12191400" cy="4845600"/>
          </a:xfrm>
        </p:grpSpPr>
        <p:sp>
          <p:nvSpPr>
            <p:cNvPr id="77"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8"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79"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0"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89F7119E-F55A-49D9-9824-6951C3FE295B}"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81" name="Rectangle 10"/>
          <p:cNvSpPr/>
          <p:nvPr/>
        </p:nvSpPr>
        <p:spPr>
          <a:xfrm>
            <a:off x="0" y="0"/>
            <a:ext cx="12191400" cy="68835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2" name="Freeform: Shape 9"/>
          <p:cNvSpPr/>
          <p:nvPr/>
        </p:nvSpPr>
        <p:spPr>
          <a:xfrm>
            <a:off x="0" y="0"/>
            <a:ext cx="12191400" cy="6883560"/>
          </a:xfrm>
          <a:custGeom>
            <a:avLst/>
            <a:gdLst>
              <a:gd name="textAreaLeft" fmla="*/ 0 w 12191400"/>
              <a:gd name="textAreaRight" fmla="*/ 12192120 w 12191400"/>
              <a:gd name="textAreaTop" fmla="*/ 0 h 6883560"/>
              <a:gd name="textAreaBottom" fmla="*/ 6884280 h 688356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3"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4" name="Freeform: Shape 11"/>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5" name="Freeform: Shape 7"/>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86" name="Group 14"/>
          <p:cNvGrpSpPr/>
          <p:nvPr/>
        </p:nvGrpSpPr>
        <p:grpSpPr>
          <a:xfrm>
            <a:off x="336960" y="-378000"/>
            <a:ext cx="862920" cy="756720"/>
            <a:chOff x="336960" y="-378000"/>
            <a:chExt cx="862920" cy="756720"/>
          </a:xfrm>
        </p:grpSpPr>
        <p:sp>
          <p:nvSpPr>
            <p:cNvPr id="87"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88"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89" name="Group 5"/>
          <p:cNvGrpSpPr/>
          <p:nvPr/>
        </p:nvGrpSpPr>
        <p:grpSpPr>
          <a:xfrm>
            <a:off x="0" y="1356480"/>
            <a:ext cx="12191400" cy="4845600"/>
            <a:chOff x="0" y="1356480"/>
            <a:chExt cx="12191400" cy="4845600"/>
          </a:xfrm>
        </p:grpSpPr>
        <p:sp>
          <p:nvSpPr>
            <p:cNvPr id="90"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91"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92"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93" name="PlaceHolder 1"/>
          <p:cNvSpPr>
            <a:spLocks noGrp="1"/>
          </p:cNvSpPr>
          <p:nvPr>
            <p:ph type="sldNum" idx="1"/>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CD99FEB0-7629-4289-A995-0F60E34A6DAE}"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94"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5"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132"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33"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34"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35"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36"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37"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138" name="Group 11"/>
          <p:cNvGrpSpPr/>
          <p:nvPr/>
        </p:nvGrpSpPr>
        <p:grpSpPr>
          <a:xfrm>
            <a:off x="336960" y="-378000"/>
            <a:ext cx="862920" cy="756720"/>
            <a:chOff x="336960" y="-378000"/>
            <a:chExt cx="862920" cy="756720"/>
          </a:xfrm>
        </p:grpSpPr>
        <p:sp>
          <p:nvSpPr>
            <p:cNvPr id="139"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40"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141" name="Group 14"/>
          <p:cNvGrpSpPr/>
          <p:nvPr/>
        </p:nvGrpSpPr>
        <p:grpSpPr>
          <a:xfrm>
            <a:off x="0" y="1356480"/>
            <a:ext cx="12191400" cy="4845600"/>
            <a:chOff x="0" y="1356480"/>
            <a:chExt cx="12191400" cy="4845600"/>
          </a:xfrm>
        </p:grpSpPr>
        <p:sp>
          <p:nvSpPr>
            <p:cNvPr id="142"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43"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144"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45"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B56D2E88-68F7-4D21-B1A2-27D4EE8CA15B}"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146" name="Rectangle 10"/>
          <p:cNvSpPr/>
          <p:nvPr/>
        </p:nvSpPr>
        <p:spPr>
          <a:xfrm>
            <a:off x="0" y="0"/>
            <a:ext cx="12191400" cy="68835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47" name="Freeform: Shape 9"/>
          <p:cNvSpPr/>
          <p:nvPr/>
        </p:nvSpPr>
        <p:spPr>
          <a:xfrm>
            <a:off x="0" y="0"/>
            <a:ext cx="12191400" cy="6883560"/>
          </a:xfrm>
          <a:custGeom>
            <a:avLst/>
            <a:gdLst>
              <a:gd name="textAreaLeft" fmla="*/ 0 w 12191400"/>
              <a:gd name="textAreaRight" fmla="*/ 12192120 w 12191400"/>
              <a:gd name="textAreaTop" fmla="*/ 0 h 6883560"/>
              <a:gd name="textAreaBottom" fmla="*/ 6884280 h 688356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48"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49" name="Freeform: Shape 11"/>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50" name="Freeform: Shape 7"/>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151" name="Group 14"/>
          <p:cNvGrpSpPr/>
          <p:nvPr/>
        </p:nvGrpSpPr>
        <p:grpSpPr>
          <a:xfrm>
            <a:off x="336960" y="-378000"/>
            <a:ext cx="862920" cy="756720"/>
            <a:chOff x="336960" y="-378000"/>
            <a:chExt cx="862920" cy="756720"/>
          </a:xfrm>
        </p:grpSpPr>
        <p:sp>
          <p:nvSpPr>
            <p:cNvPr id="152"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53"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154" name="Group 5"/>
          <p:cNvGrpSpPr/>
          <p:nvPr/>
        </p:nvGrpSpPr>
        <p:grpSpPr>
          <a:xfrm>
            <a:off x="0" y="1356480"/>
            <a:ext cx="12191400" cy="4845600"/>
            <a:chOff x="0" y="1356480"/>
            <a:chExt cx="12191400" cy="4845600"/>
          </a:xfrm>
        </p:grpSpPr>
        <p:sp>
          <p:nvSpPr>
            <p:cNvPr id="155"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56"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157"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58" name="PlaceHolder 1"/>
          <p:cNvSpPr>
            <a:spLocks noGrp="1"/>
          </p:cNvSpPr>
          <p:nvPr>
            <p:ph type="sldNum" idx="2"/>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03C2D1B9-2324-45F0-8B9B-FFB7A4D8C9A9}"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159"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0"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197"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98"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199"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00"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01"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02"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203" name="Group 11"/>
          <p:cNvGrpSpPr/>
          <p:nvPr/>
        </p:nvGrpSpPr>
        <p:grpSpPr>
          <a:xfrm>
            <a:off x="336960" y="-378000"/>
            <a:ext cx="862920" cy="756720"/>
            <a:chOff x="336960" y="-378000"/>
            <a:chExt cx="862920" cy="756720"/>
          </a:xfrm>
        </p:grpSpPr>
        <p:sp>
          <p:nvSpPr>
            <p:cNvPr id="204"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05"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206" name="Group 14"/>
          <p:cNvGrpSpPr/>
          <p:nvPr/>
        </p:nvGrpSpPr>
        <p:grpSpPr>
          <a:xfrm>
            <a:off x="0" y="1356480"/>
            <a:ext cx="12191400" cy="4845600"/>
            <a:chOff x="0" y="1356480"/>
            <a:chExt cx="12191400" cy="4845600"/>
          </a:xfrm>
        </p:grpSpPr>
        <p:sp>
          <p:nvSpPr>
            <p:cNvPr id="207"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08"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209"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0"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7B3B5FB1-EAE3-48DD-8A2C-000FF153159B}"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211" name="Rectangle 10"/>
          <p:cNvSpPr/>
          <p:nvPr/>
        </p:nvSpPr>
        <p:spPr>
          <a:xfrm>
            <a:off x="0" y="0"/>
            <a:ext cx="12191400" cy="68835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2" name="Freeform: Shape 9"/>
          <p:cNvSpPr/>
          <p:nvPr/>
        </p:nvSpPr>
        <p:spPr>
          <a:xfrm>
            <a:off x="0" y="0"/>
            <a:ext cx="12191400" cy="6883560"/>
          </a:xfrm>
          <a:custGeom>
            <a:avLst/>
            <a:gdLst>
              <a:gd name="textAreaLeft" fmla="*/ 0 w 12191400"/>
              <a:gd name="textAreaRight" fmla="*/ 12192120 w 12191400"/>
              <a:gd name="textAreaTop" fmla="*/ 0 h 6883560"/>
              <a:gd name="textAreaBottom" fmla="*/ 6884280 h 688356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3"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4" name="Freeform: Shape 11"/>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5" name="Freeform: Shape 7"/>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216" name="Group 14"/>
          <p:cNvGrpSpPr/>
          <p:nvPr/>
        </p:nvGrpSpPr>
        <p:grpSpPr>
          <a:xfrm>
            <a:off x="336960" y="-378000"/>
            <a:ext cx="862920" cy="756720"/>
            <a:chOff x="336960" y="-378000"/>
            <a:chExt cx="862920" cy="756720"/>
          </a:xfrm>
        </p:grpSpPr>
        <p:sp>
          <p:nvSpPr>
            <p:cNvPr id="217"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18"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219" name="Group 5"/>
          <p:cNvGrpSpPr/>
          <p:nvPr/>
        </p:nvGrpSpPr>
        <p:grpSpPr>
          <a:xfrm>
            <a:off x="0" y="1356480"/>
            <a:ext cx="12191400" cy="4845600"/>
            <a:chOff x="0" y="1356480"/>
            <a:chExt cx="12191400" cy="4845600"/>
          </a:xfrm>
        </p:grpSpPr>
        <p:sp>
          <p:nvSpPr>
            <p:cNvPr id="220"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21"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222"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23" name="PlaceHolder 1"/>
          <p:cNvSpPr>
            <a:spLocks noGrp="1"/>
          </p:cNvSpPr>
          <p:nvPr>
            <p:ph type="sldNum" idx="3"/>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A7E10B2E-31A6-49CC-AD4B-5D27C4B5F0F3}"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224"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25"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63"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64"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65"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66"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67"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268" name="Group 11"/>
          <p:cNvGrpSpPr/>
          <p:nvPr/>
        </p:nvGrpSpPr>
        <p:grpSpPr>
          <a:xfrm>
            <a:off x="336960" y="-378000"/>
            <a:ext cx="862920" cy="756720"/>
            <a:chOff x="336960" y="-378000"/>
            <a:chExt cx="862920" cy="756720"/>
          </a:xfrm>
        </p:grpSpPr>
        <p:sp>
          <p:nvSpPr>
            <p:cNvPr id="269"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70"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271" name="Group 14"/>
          <p:cNvGrpSpPr/>
          <p:nvPr/>
        </p:nvGrpSpPr>
        <p:grpSpPr>
          <a:xfrm>
            <a:off x="0" y="1356480"/>
            <a:ext cx="12191400" cy="4845600"/>
            <a:chOff x="0" y="1356480"/>
            <a:chExt cx="12191400" cy="4845600"/>
          </a:xfrm>
        </p:grpSpPr>
        <p:sp>
          <p:nvSpPr>
            <p:cNvPr id="272"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73"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274"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275"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612E25CF-1D94-4672-832B-F775A89D2A94}"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276" name="PlaceHolder 1"/>
          <p:cNvSpPr>
            <a:spLocks noGrp="1"/>
          </p:cNvSpPr>
          <p:nvPr>
            <p:ph type="ftr" idx="4"/>
          </p:nvPr>
        </p:nvSpPr>
        <p:spPr>
          <a:xfrm>
            <a:off x="685800" y="6355800"/>
            <a:ext cx="777168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7" name="PlaceHolder 2"/>
          <p:cNvSpPr>
            <a:spLocks noGrp="1"/>
          </p:cNvSpPr>
          <p:nvPr>
            <p:ph type="sldNum" idx="5"/>
          </p:nvPr>
        </p:nvSpPr>
        <p:spPr>
          <a:xfrm>
            <a:off x="11112480" y="6356520"/>
            <a:ext cx="6595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200" spc="-1" strike="noStrike">
                <a:solidFill>
                  <a:schemeClr val="dk1">
                    <a:tint val="75000"/>
                  </a:schemeClr>
                </a:solidFill>
                <a:latin typeface="Arial"/>
              </a:defRPr>
            </a:lvl1pPr>
          </a:lstStyle>
          <a:p>
            <a:pPr indent="0" algn="r" defTabSz="457200">
              <a:lnSpc>
                <a:spcPct val="100000"/>
              </a:lnSpc>
              <a:buNone/>
              <a:tabLst>
                <a:tab algn="l" pos="0"/>
              </a:tabLst>
            </a:pPr>
            <a:fld id="{E1673447-8FE8-4081-A197-F75B269775AA}" type="slidenum">
              <a:rPr b="0" lang="en-GB" sz="1200" spc="-1" strike="noStrike">
                <a:solidFill>
                  <a:schemeClr val="dk1">
                    <a:tint val="75000"/>
                  </a:schemeClr>
                </a:solidFill>
                <a:latin typeface="Arial"/>
              </a:rPr>
              <a:t>&lt;number&gt;</a:t>
            </a:fld>
            <a:endParaRPr b="0" lang="en-US" sz="1200" spc="-1" strike="noStrike">
              <a:solidFill>
                <a:srgbClr val="000000"/>
              </a:solidFill>
              <a:latin typeface="Times New Roman"/>
            </a:endParaRPr>
          </a:p>
        </p:txBody>
      </p:sp>
      <p:sp>
        <p:nvSpPr>
          <p:cNvPr id="278" name="PlaceHolder 3"/>
          <p:cNvSpPr>
            <a:spLocks noGrp="1"/>
          </p:cNvSpPr>
          <p:nvPr>
            <p:ph type="dt" idx="6"/>
          </p:nvPr>
        </p:nvSpPr>
        <p:spPr>
          <a:xfrm>
            <a:off x="8595360" y="6356520"/>
            <a:ext cx="291024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7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8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7"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18"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19"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20"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21"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22"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323" name="Group 11"/>
          <p:cNvGrpSpPr/>
          <p:nvPr/>
        </p:nvGrpSpPr>
        <p:grpSpPr>
          <a:xfrm>
            <a:off x="336960" y="-378000"/>
            <a:ext cx="862920" cy="756720"/>
            <a:chOff x="336960" y="-378000"/>
            <a:chExt cx="862920" cy="756720"/>
          </a:xfrm>
        </p:grpSpPr>
        <p:sp>
          <p:nvSpPr>
            <p:cNvPr id="324"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25"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326" name="Group 14"/>
          <p:cNvGrpSpPr/>
          <p:nvPr/>
        </p:nvGrpSpPr>
        <p:grpSpPr>
          <a:xfrm>
            <a:off x="0" y="1356480"/>
            <a:ext cx="12191400" cy="4845600"/>
            <a:chOff x="0" y="1356480"/>
            <a:chExt cx="12191400" cy="4845600"/>
          </a:xfrm>
        </p:grpSpPr>
        <p:sp>
          <p:nvSpPr>
            <p:cNvPr id="327"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28"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329"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30"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28990B59-2362-42A0-B554-CDA7D0F122D2}"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331" name="PlaceHolder 1"/>
          <p:cNvSpPr>
            <a:spLocks noGrp="1"/>
          </p:cNvSpPr>
          <p:nvPr>
            <p:ph type="ftr" idx="7"/>
          </p:nvPr>
        </p:nvSpPr>
        <p:spPr>
          <a:xfrm>
            <a:off x="685800" y="6355800"/>
            <a:ext cx="777168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2" name="PlaceHolder 2"/>
          <p:cNvSpPr>
            <a:spLocks noGrp="1"/>
          </p:cNvSpPr>
          <p:nvPr>
            <p:ph type="sldNum" idx="8"/>
          </p:nvPr>
        </p:nvSpPr>
        <p:spPr>
          <a:xfrm>
            <a:off x="11112480" y="6356520"/>
            <a:ext cx="6595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200" spc="-1" strike="noStrike">
                <a:solidFill>
                  <a:schemeClr val="dk1">
                    <a:tint val="75000"/>
                  </a:schemeClr>
                </a:solidFill>
                <a:latin typeface="Arial"/>
              </a:defRPr>
            </a:lvl1pPr>
          </a:lstStyle>
          <a:p>
            <a:pPr indent="0" algn="r" defTabSz="457200">
              <a:lnSpc>
                <a:spcPct val="100000"/>
              </a:lnSpc>
              <a:buNone/>
              <a:tabLst>
                <a:tab algn="l" pos="0"/>
              </a:tabLst>
            </a:pPr>
            <a:fld id="{3BDC8329-807E-4AAE-BDAE-C0E8FC1FDACE}" type="slidenum">
              <a:rPr b="0" lang="en-GB" sz="1200" spc="-1" strike="noStrike">
                <a:solidFill>
                  <a:schemeClr val="dk1">
                    <a:tint val="75000"/>
                  </a:schemeClr>
                </a:solidFill>
                <a:latin typeface="Arial"/>
              </a:rPr>
              <a:t>&lt;number&gt;</a:t>
            </a:fld>
            <a:endParaRPr b="0" lang="en-US" sz="1200" spc="-1" strike="noStrike">
              <a:solidFill>
                <a:srgbClr val="000000"/>
              </a:solidFill>
              <a:latin typeface="Times New Roman"/>
            </a:endParaRPr>
          </a:p>
        </p:txBody>
      </p:sp>
      <p:sp>
        <p:nvSpPr>
          <p:cNvPr id="333" name="PlaceHolder 3"/>
          <p:cNvSpPr>
            <a:spLocks noGrp="1"/>
          </p:cNvSpPr>
          <p:nvPr>
            <p:ph type="dt" idx="9"/>
          </p:nvPr>
        </p:nvSpPr>
        <p:spPr>
          <a:xfrm>
            <a:off x="8595360" y="6356520"/>
            <a:ext cx="291024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3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3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2"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73"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74"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75"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76"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77"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378" name="Group 11"/>
          <p:cNvGrpSpPr/>
          <p:nvPr/>
        </p:nvGrpSpPr>
        <p:grpSpPr>
          <a:xfrm>
            <a:off x="336960" y="-378000"/>
            <a:ext cx="862920" cy="756720"/>
            <a:chOff x="336960" y="-378000"/>
            <a:chExt cx="862920" cy="756720"/>
          </a:xfrm>
        </p:grpSpPr>
        <p:sp>
          <p:nvSpPr>
            <p:cNvPr id="379"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80"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381" name="Group 14"/>
          <p:cNvGrpSpPr/>
          <p:nvPr/>
        </p:nvGrpSpPr>
        <p:grpSpPr>
          <a:xfrm>
            <a:off x="0" y="1356480"/>
            <a:ext cx="12191400" cy="4845600"/>
            <a:chOff x="0" y="1356480"/>
            <a:chExt cx="12191400" cy="4845600"/>
          </a:xfrm>
        </p:grpSpPr>
        <p:sp>
          <p:nvSpPr>
            <p:cNvPr id="382"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83"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384"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85"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F71618C9-E8C1-448F-B728-FE91175D1F23}"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386" name="Rectangle 6"/>
          <p:cNvSpPr/>
          <p:nvPr/>
        </p:nvSpPr>
        <p:spPr>
          <a:xfrm>
            <a:off x="0" y="0"/>
            <a:ext cx="12191400" cy="685728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87" name="Freeform: Shape 7"/>
          <p:cNvSpPr/>
          <p:nvPr/>
        </p:nvSpPr>
        <p:spPr>
          <a:xfrm>
            <a:off x="0" y="0"/>
            <a:ext cx="12191400" cy="6861960"/>
          </a:xfrm>
          <a:custGeom>
            <a:avLst/>
            <a:gdLst>
              <a:gd name="textAreaLeft" fmla="*/ 0 w 12191400"/>
              <a:gd name="textAreaRight" fmla="*/ 12192120 w 12191400"/>
              <a:gd name="textAreaTop" fmla="*/ 0 h 6861960"/>
              <a:gd name="textAreaBottom" fmla="*/ 6862680 h 6861960"/>
            </a:gdLst>
            <a:ahLst/>
            <a:rect l="textAreaLeft" t="textAreaTop" r="textAreaRight" b="textAreaBottom"/>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88" name="Freeform: Shape 8"/>
          <p:cNvSpPr/>
          <p:nvPr/>
        </p:nvSpPr>
        <p:spPr>
          <a:xfrm flipV="1" rot="16200000">
            <a:off x="2627640" y="-2626920"/>
            <a:ext cx="6861960" cy="12115800"/>
          </a:xfrm>
          <a:custGeom>
            <a:avLst/>
            <a:gdLst>
              <a:gd name="textAreaLeft" fmla="*/ 0 w 6861960"/>
              <a:gd name="textAreaRight" fmla="*/ 6862680 w 6861960"/>
              <a:gd name="textAreaTop" fmla="*/ 360 h 12115800"/>
              <a:gd name="textAreaBottom" fmla="*/ 12116880 h 12115800"/>
            </a:gdLst>
            <a:ahLst/>
            <a:rect l="textAreaLeft" t="textAreaTop" r="textAreaRight" b="textAreaBottom"/>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89" name="Right Triangle 9"/>
          <p:cNvSpPr/>
          <p:nvPr/>
        </p:nvSpPr>
        <p:spPr>
          <a:xfrm flipV="1" rot="5400000">
            <a:off x="5850720" y="-10080"/>
            <a:ext cx="6325560" cy="634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90" name="Freeform: Shape 10"/>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91" name="Freeform: Shape 11"/>
          <p:cNvSpPr/>
          <p:nvPr/>
        </p:nvSpPr>
        <p:spPr>
          <a:xfrm rot="2700000">
            <a:off x="9668880" y="1404360"/>
            <a:ext cx="4405320" cy="5298480"/>
          </a:xfrm>
          <a:custGeom>
            <a:avLst/>
            <a:gdLst>
              <a:gd name="textAreaLeft" fmla="*/ 0 w 4405320"/>
              <a:gd name="textAreaRight" fmla="*/ 4406040 w 4405320"/>
              <a:gd name="textAreaTop" fmla="*/ 0 h 5298480"/>
              <a:gd name="textAreaBottom" fmla="*/ 5299200 h 5298480"/>
            </a:gdLst>
            <a:ahLst/>
            <a:rect l="textAreaLeft" t="textAreaTop" r="textAreaRight" b="textAreaBottom"/>
            <a:pathLst>
              <a:path w="4406148" h="5299239">
                <a:moveTo>
                  <a:pt x="0" y="0"/>
                </a:moveTo>
                <a:lnTo>
                  <a:pt x="4406148" y="4406147"/>
                </a:lnTo>
                <a:lnTo>
                  <a:pt x="3513056" y="5299239"/>
                </a:lnTo>
                <a:lnTo>
                  <a:pt x="1" y="529923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92" name="Freeform: Shape 12"/>
          <p:cNvSpPr/>
          <p:nvPr/>
        </p:nvSpPr>
        <p:spPr>
          <a:xfrm flipH="1" rot="8100000">
            <a:off x="9582840" y="1089000"/>
            <a:ext cx="5071320" cy="4842720"/>
          </a:xfrm>
          <a:custGeom>
            <a:avLst/>
            <a:gdLst>
              <a:gd name="textAreaLeft" fmla="*/ 360 w 5071320"/>
              <a:gd name="textAreaRight" fmla="*/ 5072400 w 5071320"/>
              <a:gd name="textAreaTop" fmla="*/ 0 h 4842720"/>
              <a:gd name="textAreaBottom" fmla="*/ 4843440 h 4842720"/>
            </a:gdLst>
            <a:ahLst/>
            <a:rect l="textAreaLeft" t="textAreaTop" r="textAreaRight" b="textAreaBottom"/>
            <a:pathLst>
              <a:path w="5072180" h="4843502">
                <a:moveTo>
                  <a:pt x="5072180" y="4843501"/>
                </a:moveTo>
                <a:lnTo>
                  <a:pt x="228679" y="0"/>
                </a:lnTo>
                <a:lnTo>
                  <a:pt x="1" y="228678"/>
                </a:lnTo>
                <a:lnTo>
                  <a:pt x="0" y="4843502"/>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93" name="Freeform: Shape 13"/>
          <p:cNvSpPr/>
          <p:nvPr/>
        </p:nvSpPr>
        <p:spPr>
          <a:xfrm rot="2700000">
            <a:off x="11438640" y="5664960"/>
            <a:ext cx="876960" cy="1755000"/>
          </a:xfrm>
          <a:custGeom>
            <a:avLst/>
            <a:gdLst>
              <a:gd name="textAreaLeft" fmla="*/ 0 w 876960"/>
              <a:gd name="textAreaRight" fmla="*/ 877680 w 876960"/>
              <a:gd name="textAreaTop" fmla="*/ 0 h 1755000"/>
              <a:gd name="textAreaBottom" fmla="*/ 1755720 h 1755000"/>
            </a:gdLst>
            <a:ahLst/>
            <a:rect l="textAreaLeft" t="textAreaTop" r="textAreaRight" b="textAreaBottom"/>
            <a:pathLst>
              <a:path w="877778" h="1755556">
                <a:moveTo>
                  <a:pt x="0" y="0"/>
                </a:moveTo>
                <a:lnTo>
                  <a:pt x="877778" y="877778"/>
                </a:lnTo>
                <a:lnTo>
                  <a:pt x="0" y="17555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94" name="Freeform: Shape 14"/>
          <p:cNvSpPr/>
          <p:nvPr/>
        </p:nvSpPr>
        <p:spPr>
          <a:xfrm flipH="1" rot="8100000">
            <a:off x="10582200" y="5841720"/>
            <a:ext cx="2371320" cy="1185480"/>
          </a:xfrm>
          <a:custGeom>
            <a:avLst/>
            <a:gdLst>
              <a:gd name="textAreaLeft" fmla="*/ -360 w 2371320"/>
              <a:gd name="textAreaRight" fmla="*/ 2371320 w 2371320"/>
              <a:gd name="textAreaTop" fmla="*/ 0 h 1185480"/>
              <a:gd name="textAreaBottom" fmla="*/ 1186200 h 1185480"/>
            </a:gdLst>
            <a:ahLst/>
            <a:rect l="textAreaLeft" t="textAreaTop" r="textAreaRight" b="textAreaBottom"/>
            <a:pathLst>
              <a:path w="2372348" h="1186174">
                <a:moveTo>
                  <a:pt x="2372348" y="1186174"/>
                </a:moveTo>
                <a:lnTo>
                  <a:pt x="1186174" y="0"/>
                </a:lnTo>
                <a:lnTo>
                  <a:pt x="0" y="1186174"/>
                </a:lnTo>
                <a:close/>
              </a:path>
            </a:pathLst>
          </a:custGeom>
          <a:pattFill prst="wdUp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395" name="Group 15"/>
          <p:cNvGrpSpPr/>
          <p:nvPr/>
        </p:nvGrpSpPr>
        <p:grpSpPr>
          <a:xfrm>
            <a:off x="-31320" y="-1086480"/>
            <a:ext cx="2458800" cy="2165760"/>
            <a:chOff x="-31320" y="-1086480"/>
            <a:chExt cx="2458800" cy="2165760"/>
          </a:xfrm>
        </p:grpSpPr>
        <p:sp>
          <p:nvSpPr>
            <p:cNvPr id="396" name="Freeform: Shape 16"/>
            <p:cNvSpPr/>
            <p:nvPr/>
          </p:nvSpPr>
          <p:spPr>
            <a:xfrm rot="18900000">
              <a:off x="578880" y="-769320"/>
              <a:ext cx="1531440" cy="1531440"/>
            </a:xfrm>
            <a:custGeom>
              <a:avLst/>
              <a:gdLst>
                <a:gd name="textAreaLeft" fmla="*/ 0 w 1531440"/>
                <a:gd name="textAreaRight" fmla="*/ 1532160 w 1531440"/>
                <a:gd name="textAreaTop" fmla="*/ 0 h 1531440"/>
                <a:gd name="textAreaBottom" fmla="*/ 1532160 h 153144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397" name="Freeform: Shape 17"/>
            <p:cNvSpPr/>
            <p:nvPr/>
          </p:nvSpPr>
          <p:spPr>
            <a:xfrm flipH="1" rot="2700000">
              <a:off x="282960" y="-763200"/>
              <a:ext cx="1518840" cy="1518480"/>
            </a:xfrm>
            <a:custGeom>
              <a:avLst/>
              <a:gdLst>
                <a:gd name="textAreaLeft" fmla="*/ -360 w 1518840"/>
                <a:gd name="textAreaRight" fmla="*/ 1519200 w 1518840"/>
                <a:gd name="textAreaTop" fmla="*/ 0 h 1518480"/>
                <a:gd name="textAreaBottom" fmla="*/ 1519200 h 1518480"/>
              </a:gdLst>
              <a:ahLst/>
              <a:rect l="textAreaLeft" t="textAreaTop" r="textAreaRight" b="textAreaBottom"/>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398" name="Group 18"/>
          <p:cNvGrpSpPr/>
          <p:nvPr/>
        </p:nvGrpSpPr>
        <p:grpSpPr>
          <a:xfrm>
            <a:off x="1743480" y="-582120"/>
            <a:ext cx="1319760" cy="1156320"/>
            <a:chOff x="1743480" y="-582120"/>
            <a:chExt cx="1319760" cy="1156320"/>
          </a:xfrm>
        </p:grpSpPr>
        <p:sp>
          <p:nvSpPr>
            <p:cNvPr id="399" name="Freeform: Shape 19"/>
            <p:cNvSpPr/>
            <p:nvPr/>
          </p:nvSpPr>
          <p:spPr>
            <a:xfrm rot="18900000">
              <a:off x="2076120" y="-412560"/>
              <a:ext cx="817560" cy="817560"/>
            </a:xfrm>
            <a:custGeom>
              <a:avLst/>
              <a:gdLst>
                <a:gd name="textAreaLeft" fmla="*/ 0 w 817560"/>
                <a:gd name="textAreaRight" fmla="*/ 818280 w 817560"/>
                <a:gd name="textAreaTop" fmla="*/ 0 h 817560"/>
                <a:gd name="textAreaBottom" fmla="*/ 818280 h 8175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00" name="Freeform: Shape 20"/>
            <p:cNvSpPr/>
            <p:nvPr/>
          </p:nvSpPr>
          <p:spPr>
            <a:xfrm flipH="1" rot="2700000">
              <a:off x="1906560" y="-398880"/>
              <a:ext cx="791280" cy="790560"/>
            </a:xfrm>
            <a:custGeom>
              <a:avLst/>
              <a:gdLst>
                <a:gd name="textAreaLeft" fmla="*/ 360 w 791280"/>
                <a:gd name="textAreaRight" fmla="*/ 792360 w 791280"/>
                <a:gd name="textAreaTop" fmla="*/ 0 h 790560"/>
                <a:gd name="textAreaBottom" fmla="*/ 791280 h 79056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401" name="PlaceHolder 1"/>
          <p:cNvSpPr>
            <a:spLocks noGrp="1"/>
          </p:cNvSpPr>
          <p:nvPr>
            <p:ph type="sldNum" idx="10"/>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4D93D11B-9445-44E9-B7E9-03B581EC34B1}"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402"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0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0"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41"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42"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43"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44"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45"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446" name="Group 11"/>
          <p:cNvGrpSpPr/>
          <p:nvPr/>
        </p:nvGrpSpPr>
        <p:grpSpPr>
          <a:xfrm>
            <a:off x="336960" y="-378000"/>
            <a:ext cx="862920" cy="756720"/>
            <a:chOff x="336960" y="-378000"/>
            <a:chExt cx="862920" cy="756720"/>
          </a:xfrm>
        </p:grpSpPr>
        <p:sp>
          <p:nvSpPr>
            <p:cNvPr id="447"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48"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449" name="Group 14"/>
          <p:cNvGrpSpPr/>
          <p:nvPr/>
        </p:nvGrpSpPr>
        <p:grpSpPr>
          <a:xfrm>
            <a:off x="0" y="1356480"/>
            <a:ext cx="12191400" cy="4845600"/>
            <a:chOff x="0" y="1356480"/>
            <a:chExt cx="12191400" cy="4845600"/>
          </a:xfrm>
        </p:grpSpPr>
        <p:sp>
          <p:nvSpPr>
            <p:cNvPr id="450"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51"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452"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53"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7D01146A-A4F8-4657-9899-CDD35DD2D982}"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454" name="Rectangle 17"/>
          <p:cNvSpPr/>
          <p:nvPr/>
        </p:nvSpPr>
        <p:spPr>
          <a:xfrm>
            <a:off x="0" y="0"/>
            <a:ext cx="12191400" cy="68835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55" name="Freeform: Shape 9"/>
          <p:cNvSpPr/>
          <p:nvPr/>
        </p:nvSpPr>
        <p:spPr>
          <a:xfrm>
            <a:off x="0" y="0"/>
            <a:ext cx="12191400" cy="6883560"/>
          </a:xfrm>
          <a:custGeom>
            <a:avLst/>
            <a:gdLst>
              <a:gd name="textAreaLeft" fmla="*/ 0 w 12191400"/>
              <a:gd name="textAreaRight" fmla="*/ 12192120 w 12191400"/>
              <a:gd name="textAreaTop" fmla="*/ 0 h 6883560"/>
              <a:gd name="textAreaBottom" fmla="*/ 6884280 h 688356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56"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57" name="Freeform: Shape 11"/>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58" name="Freeform: Shape 7"/>
          <p:cNvSpPr/>
          <p:nvPr/>
        </p:nvSpPr>
        <p:spPr>
          <a:xfrm flipV="1" rot="16200000">
            <a:off x="2665440" y="-266472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nvGrpSpPr>
          <p:cNvPr id="459" name="Group 23"/>
          <p:cNvGrpSpPr/>
          <p:nvPr/>
        </p:nvGrpSpPr>
        <p:grpSpPr>
          <a:xfrm>
            <a:off x="336960" y="-378000"/>
            <a:ext cx="862920" cy="756720"/>
            <a:chOff x="336960" y="-378000"/>
            <a:chExt cx="862920" cy="756720"/>
          </a:xfrm>
        </p:grpSpPr>
        <p:sp>
          <p:nvSpPr>
            <p:cNvPr id="460"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61"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462"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463" name="PlaceHolder 1"/>
          <p:cNvSpPr>
            <a:spLocks noGrp="1"/>
          </p:cNvSpPr>
          <p:nvPr>
            <p:ph type="sldNum" idx="11"/>
          </p:nvPr>
        </p:nvSpPr>
        <p:spPr>
          <a:xfrm>
            <a:off x="11252160" y="6315120"/>
            <a:ext cx="405720" cy="364320"/>
          </a:xfrm>
          <a:prstGeom prst="rect">
            <a:avLst/>
          </a:prstGeom>
          <a:noFill/>
          <a:ln w="0">
            <a:noFill/>
          </a:ln>
        </p:spPr>
        <p:txBody>
          <a:bodyPr lIns="90000" rIns="90000" tIns="45000" bIns="45000" anchor="ctr">
            <a:noAutofit/>
          </a:bodyPr>
          <a:lstStyle>
            <a:lvl1pPr indent="0" algn="r" defTabSz="457200">
              <a:lnSpc>
                <a:spcPct val="100000"/>
              </a:lnSpc>
              <a:buNone/>
              <a:tabLst>
                <a:tab algn="l" pos="0"/>
              </a:tabLst>
              <a:defRPr b="0" lang="en-GB" sz="1000" spc="-1" strike="noStrike">
                <a:solidFill>
                  <a:schemeClr val="lt1">
                    <a:tint val="75000"/>
                  </a:schemeClr>
                </a:solidFill>
                <a:latin typeface="Trade Gothic LT Pro"/>
              </a:defRPr>
            </a:lvl1pPr>
          </a:lstStyle>
          <a:p>
            <a:pPr indent="0" algn="r" defTabSz="457200">
              <a:lnSpc>
                <a:spcPct val="100000"/>
              </a:lnSpc>
              <a:buNone/>
              <a:tabLst>
                <a:tab algn="l" pos="0"/>
              </a:tabLst>
            </a:pPr>
            <a:fld id="{80F2734D-BE79-4DE5-8415-C106EEC54516}" type="slidenum">
              <a:rPr b="0" lang="en-GB" sz="1000" spc="-1" strike="noStrike">
                <a:solidFill>
                  <a:schemeClr val="lt1">
                    <a:tint val="75000"/>
                  </a:schemeClr>
                </a:solidFill>
                <a:latin typeface="Trade Gothic LT Pro"/>
              </a:rPr>
              <a:t>&lt;number&gt;</a:t>
            </a:fld>
            <a:endParaRPr b="0" lang="en-US" sz="1000" spc="-1" strike="noStrike">
              <a:solidFill>
                <a:srgbClr val="000000"/>
              </a:solidFill>
              <a:latin typeface="Times New Roman"/>
            </a:endParaRPr>
          </a:p>
        </p:txBody>
      </p:sp>
      <p:sp>
        <p:nvSpPr>
          <p:cNvPr id="464"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65"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02" name="Rectangle 4"/>
          <p:cNvSpPr/>
          <p:nvPr/>
        </p:nvSpPr>
        <p:spPr>
          <a:xfrm>
            <a:off x="0" y="0"/>
            <a:ext cx="12191400" cy="6857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03" name="Freeform: Shape 9"/>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04" name="Freeform: Shape 17"/>
          <p:cNvSpPr/>
          <p:nvPr/>
        </p:nvSpPr>
        <p:spPr>
          <a:xfrm flipV="1" rot="16200000">
            <a:off x="2965680" y="-2364480"/>
            <a:ext cx="6861960" cy="11590920"/>
          </a:xfrm>
          <a:custGeom>
            <a:avLst/>
            <a:gdLst>
              <a:gd name="textAreaLeft" fmla="*/ 0 w 6861960"/>
              <a:gd name="textAreaRight" fmla="*/ 6862680 w 6861960"/>
              <a:gd name="textAreaTop" fmla="*/ 360 h 11590920"/>
              <a:gd name="textAreaBottom" fmla="*/ 11592000 h 11590920"/>
            </a:gdLst>
            <a:ah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05" name="Freeform: Shape 11"/>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06" name="Freeform: Shape 7"/>
          <p:cNvSpPr/>
          <p:nvPr/>
        </p:nvSpPr>
        <p:spPr>
          <a:xfrm flipV="1" rot="16200000">
            <a:off x="2665440" y="-2669400"/>
            <a:ext cx="6861960" cy="12191400"/>
          </a:xfrm>
          <a:custGeom>
            <a:avLst/>
            <a:gdLst>
              <a:gd name="textAreaLeft" fmla="*/ 0 w 6861960"/>
              <a:gd name="textAreaRight" fmla="*/ 6862680 w 6861960"/>
              <a:gd name="textAreaTop" fmla="*/ 360 h 12191400"/>
              <a:gd name="textAreaBottom" fmla="*/ 12192480 h 12191400"/>
            </a:gdLst>
            <a:ah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07" name="Title 1"/>
          <p:cNvSpPr/>
          <p:nvPr/>
        </p:nvSpPr>
        <p:spPr>
          <a:xfrm>
            <a:off x="444600" y="542880"/>
            <a:ext cx="11213280" cy="52884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3200" spc="-72" strike="noStrike">
                <a:solidFill>
                  <a:schemeClr val="lt1"/>
                </a:solidFill>
                <a:latin typeface="Arial"/>
              </a:rPr>
              <a:t>Click to edit Master title style</a:t>
            </a:r>
            <a:endParaRPr b="0" lang="en-US" sz="3200" spc="-1" strike="noStrike">
              <a:solidFill>
                <a:srgbClr val="000000"/>
              </a:solidFill>
              <a:latin typeface="Arial"/>
            </a:endParaRPr>
          </a:p>
        </p:txBody>
      </p:sp>
      <p:grpSp>
        <p:nvGrpSpPr>
          <p:cNvPr id="508" name="Group 11"/>
          <p:cNvGrpSpPr/>
          <p:nvPr/>
        </p:nvGrpSpPr>
        <p:grpSpPr>
          <a:xfrm>
            <a:off x="336960" y="-378000"/>
            <a:ext cx="862920" cy="756720"/>
            <a:chOff x="336960" y="-378000"/>
            <a:chExt cx="862920" cy="756720"/>
          </a:xfrm>
        </p:grpSpPr>
        <p:sp>
          <p:nvSpPr>
            <p:cNvPr id="509" name="Freeform: Shape 15"/>
            <p:cNvSpPr/>
            <p:nvPr/>
          </p:nvSpPr>
          <p:spPr>
            <a:xfrm rot="18900000">
              <a:off x="553680" y="-267120"/>
              <a:ext cx="534960" cy="534960"/>
            </a:xfrm>
            <a:custGeom>
              <a:avLst/>
              <a:gdLst>
                <a:gd name="textAreaLeft" fmla="*/ 0 w 534960"/>
                <a:gd name="textAreaRight" fmla="*/ 535680 w 534960"/>
                <a:gd name="textAreaTop" fmla="*/ 0 h 534960"/>
                <a:gd name="textAreaBottom" fmla="*/ 535680 h 534960"/>
              </a:gdLst>
              <a:ah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10" name="Freeform: Shape 16"/>
            <p:cNvSpPr/>
            <p:nvPr/>
          </p:nvSpPr>
          <p:spPr>
            <a:xfrm flipH="1" rot="2700000">
              <a:off x="443880" y="-258480"/>
              <a:ext cx="517320" cy="517320"/>
            </a:xfrm>
            <a:custGeom>
              <a:avLst/>
              <a:gdLst>
                <a:gd name="textAreaLeft" fmla="*/ 360 w 517320"/>
                <a:gd name="textAreaRight" fmla="*/ 518400 w 517320"/>
                <a:gd name="textAreaTop" fmla="*/ 0 h 517320"/>
                <a:gd name="textAreaBottom" fmla="*/ 518040 h 517320"/>
              </a:gdLst>
              <a:ah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grpSp>
        <p:nvGrpSpPr>
          <p:cNvPr id="511" name="Group 14"/>
          <p:cNvGrpSpPr/>
          <p:nvPr/>
        </p:nvGrpSpPr>
        <p:grpSpPr>
          <a:xfrm>
            <a:off x="0" y="1356480"/>
            <a:ext cx="12191400" cy="4845600"/>
            <a:chOff x="0" y="1356480"/>
            <a:chExt cx="12191400" cy="4845600"/>
          </a:xfrm>
        </p:grpSpPr>
        <p:sp>
          <p:nvSpPr>
            <p:cNvPr id="512" name="Rectangle: Single Corner Snipped 18"/>
            <p:cNvSpPr/>
            <p:nvPr/>
          </p:nvSpPr>
          <p:spPr>
            <a:xfrm flipV="1">
              <a:off x="0" y="1356120"/>
              <a:ext cx="12191400" cy="484560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numCol="1" spcCol="0" horzOverflow="overflow"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13" name="Rectangle: Single Corner Snipped 2"/>
            <p:cNvSpPr/>
            <p:nvPr/>
          </p:nvSpPr>
          <p:spPr>
            <a:xfrm flipV="1">
              <a:off x="0" y="1356120"/>
              <a:ext cx="12191400" cy="484560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grpSp>
      <p:sp>
        <p:nvSpPr>
          <p:cNvPr id="514" name="Freeform: Shape 23"/>
          <p:cNvSpPr/>
          <p:nvPr/>
        </p:nvSpPr>
        <p:spPr>
          <a:xfrm flipH="1">
            <a:off x="10781640" y="5448240"/>
            <a:ext cx="1409040" cy="1409040"/>
          </a:xfrm>
          <a:custGeom>
            <a:avLst/>
            <a:gdLst>
              <a:gd name="textAreaLeft" fmla="*/ -360 w 1409040"/>
              <a:gd name="textAreaRight" fmla="*/ 1409400 w 1409040"/>
              <a:gd name="textAreaTop" fmla="*/ 0 h 1409040"/>
              <a:gd name="textAreaBottom" fmla="*/ 1409760 h 1409040"/>
            </a:gdLst>
            <a:ah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515" name="Slide Number Placeholder 4"/>
          <p:cNvSpPr/>
          <p:nvPr/>
        </p:nvSpPr>
        <p:spPr>
          <a:xfrm>
            <a:off x="11252160" y="6315120"/>
            <a:ext cx="405720" cy="364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fld id="{85B2B599-85E0-41F1-8687-343240637CFE}" type="slidenum">
              <a:rPr b="0" lang="en-US" sz="1000" spc="-1" strike="noStrike">
                <a:solidFill>
                  <a:schemeClr val="lt1"/>
                </a:solidFill>
                <a:latin typeface="Trade Gothic LT Pro"/>
              </a:rPr>
              <a:t>&lt;number&gt;</a:t>
            </a:fld>
            <a:endParaRPr b="0" lang="en-US" sz="1000" spc="-1" strike="noStrike">
              <a:solidFill>
                <a:srgbClr val="000000"/>
              </a:solidFill>
              <a:latin typeface="Arial"/>
            </a:endParaRPr>
          </a:p>
        </p:txBody>
      </p:sp>
      <p:sp>
        <p:nvSpPr>
          <p:cNvPr id="5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1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21.xml"/>
</Relationships>
</file>

<file path=ppt/slides/_rels/slide18.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21.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21.xml"/>
</Relationships>
</file>

<file path=ppt/slides/_rels/slide2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21.xml"/>
</Relationships>
</file>

<file path=ppt/slides/_rels/slide2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hyperlink" Target="https://lcsc.com/" TargetMode="External"/><Relationship Id="rId2" Type="http://schemas.openxmlformats.org/officeDocument/2006/relationships/hyperlink" Target="https://easyeda.com/page/contribute" TargetMode="External"/><Relationship Id="rId3" Type="http://schemas.openxmlformats.org/officeDocument/2006/relationships/hyperlink" Target="https://jlcpcb.com/smt-assembly" TargetMode="External"/><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hyperlink" Target="https://docs.easyeda.com/en/Schematic/Component-Attributes/index.html#Modify-Symbol-Pinmap-Information" TargetMode="External"/><Relationship Id="rId3"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hyperlink" Target="http://www.fontspace.com/" TargetMode="External"/><Relationship Id="rId2" Type="http://schemas.openxmlformats.org/officeDocument/2006/relationships/hyperlink" Target="http://www.fontspace.com/" TargetMode="External"/><Relationship Id="rId3" Type="http://schemas.openxmlformats.org/officeDocument/2006/relationships/hyperlink" Target="https://github.com/googlei18n/noto-cjk" TargetMode="External"/><Relationship Id="rId4" Type="http://schemas.openxmlformats.org/officeDocument/2006/relationships/hyperlink" Target="https://github.com/googlei18n/noto-cjk" TargetMode="External"/><Relationship Id="rId5" Type="http://schemas.openxmlformats.org/officeDocument/2006/relationships/hyperlink" Target="https://github.com/googlei18n/noto-cjk" TargetMode="External"/><Relationship Id="rId6" Type="http://schemas.openxmlformats.org/officeDocument/2006/relationships/hyperlink" Target="https://github.com/googlefonts/noto-cjk/blob/main/Sans/OTF/SimplifiedChinese/NotoSansCJKsc-DemiLight.otf" TargetMode="External"/><Relationship Id="rId7" Type="http://schemas.openxmlformats.org/officeDocument/2006/relationships/hyperlink" Target="https://github.com/googlefonts/noto-cjk/blob/main/Serif/OTF/SimplifiedChinese/NotoSerifCJKsc-Medium.otf" TargetMode="External"/><Relationship Id="rId8" Type="http://schemas.openxmlformats.org/officeDocument/2006/relationships/image" Target="../media/image56.png"/><Relationship Id="rId9"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title"/>
          </p:nvPr>
        </p:nvSpPr>
        <p:spPr>
          <a:xfrm>
            <a:off x="4800600" y="685800"/>
            <a:ext cx="6692400" cy="3428640"/>
          </a:xfrm>
          <a:prstGeom prst="rect">
            <a:avLst/>
          </a:prstGeom>
          <a:noFill/>
          <a:ln w="0">
            <a:noFill/>
          </a:ln>
        </p:spPr>
        <p:txBody>
          <a:bodyPr lIns="0" rIns="0" tIns="0" bIns="0" anchor="b">
            <a:noAutofit/>
          </a:bodyPr>
          <a:p>
            <a:pPr indent="0" algn="ctr" defTabSz="914400">
              <a:lnSpc>
                <a:spcPct val="90000"/>
              </a:lnSpc>
              <a:buNone/>
              <a:tabLst>
                <a:tab algn="l" pos="0"/>
              </a:tabLst>
            </a:pPr>
            <a:r>
              <a:rPr b="1" lang="en-GB" sz="6000" spc="-1" strike="noStrike">
                <a:solidFill>
                  <a:schemeClr val="accent3">
                    <a:lumMod val="20000"/>
                    <a:lumOff val="80000"/>
                  </a:schemeClr>
                </a:solidFill>
                <a:latin typeface="Calibri"/>
                <a:ea typeface="Calibri"/>
              </a:rPr>
              <a:t>Essentials of Electronics Design</a:t>
            </a:r>
            <a:endParaRPr b="0" lang="en-US" sz="6000" spc="-1" strike="noStrike">
              <a:solidFill>
                <a:srgbClr val="000000"/>
              </a:solidFill>
              <a:latin typeface="Arial"/>
            </a:endParaRPr>
          </a:p>
          <a:p>
            <a:pPr indent="0" algn="ctr" defTabSz="914400">
              <a:lnSpc>
                <a:spcPct val="90000"/>
              </a:lnSpc>
              <a:buNone/>
              <a:tabLst>
                <a:tab algn="l" pos="0"/>
              </a:tabLst>
            </a:pPr>
            <a:r>
              <a:rPr b="1" lang="en-GB" sz="6000" spc="-1" strike="noStrike">
                <a:solidFill>
                  <a:schemeClr val="accent3">
                    <a:lumMod val="20000"/>
                    <a:lumOff val="80000"/>
                  </a:schemeClr>
                </a:solidFill>
                <a:latin typeface="Calibri"/>
                <a:ea typeface="Calibri"/>
              </a:rPr>
              <a:t> </a:t>
            </a:r>
            <a:r>
              <a:rPr b="1" lang="en-GB" sz="6000" spc="-1" strike="noStrike">
                <a:solidFill>
                  <a:schemeClr val="accent3">
                    <a:lumMod val="20000"/>
                    <a:lumOff val="80000"/>
                  </a:schemeClr>
                </a:solidFill>
                <a:latin typeface="Calibri"/>
                <a:ea typeface="Calibri"/>
              </a:rPr>
              <a:t>From Ohm's Law to EasyEDA </a:t>
            </a:r>
            <a:endParaRPr b="0" lang="en-US" sz="6000" spc="-1" strike="noStrike">
              <a:solidFill>
                <a:srgbClr val="000000"/>
              </a:solidFill>
              <a:latin typeface="Arial"/>
            </a:endParaRPr>
          </a:p>
        </p:txBody>
      </p:sp>
      <p:sp>
        <p:nvSpPr>
          <p:cNvPr id="691" name="PlaceHolder 2"/>
          <p:cNvSpPr>
            <a:spLocks noGrp="1"/>
          </p:cNvSpPr>
          <p:nvPr>
            <p:ph type="subTitle"/>
          </p:nvPr>
        </p:nvSpPr>
        <p:spPr>
          <a:xfrm>
            <a:off x="3932640" y="5506560"/>
            <a:ext cx="6492600" cy="677160"/>
          </a:xfrm>
          <a:prstGeom prst="rect">
            <a:avLst/>
          </a:prstGeom>
          <a:noFill/>
          <a:ln w="0">
            <a:noFill/>
          </a:ln>
        </p:spPr>
        <p:txBody>
          <a:bodyPr lIns="0" rIns="0" tIns="0" bIns="0" anchor="t">
            <a:normAutofit/>
          </a:bodyPr>
          <a:p>
            <a:pPr indent="0" defTabSz="914400">
              <a:lnSpc>
                <a:spcPct val="90000"/>
              </a:lnSpc>
              <a:spcBef>
                <a:spcPts val="1001"/>
              </a:spcBef>
              <a:buNone/>
              <a:tabLst>
                <a:tab algn="l" pos="0"/>
              </a:tabLst>
            </a:pPr>
            <a:r>
              <a:rPr b="1" lang="en-GB" sz="3200" spc="296" strike="noStrike">
                <a:solidFill>
                  <a:schemeClr val="lt1">
                    <a:lumMod val="65000"/>
                  </a:schemeClr>
                </a:solidFill>
                <a:latin typeface="Calibri"/>
                <a:ea typeface="Calibri"/>
              </a:rPr>
              <a:t>Comprehensive Curriculum</a:t>
            </a:r>
            <a:endParaRPr b="0" lang="en-US" sz="3200" spc="-1" strike="noStrike">
              <a:solidFill>
                <a:srgbClr val="000000"/>
              </a:solidFill>
              <a:latin typeface="Arial"/>
            </a:endParaRPr>
          </a:p>
        </p:txBody>
      </p:sp>
      <p:sp>
        <p:nvSpPr>
          <p:cNvPr id="692" name="Picture 4"/>
          <p:cNvSpPr/>
          <p:nvPr/>
        </p:nvSpPr>
        <p:spPr>
          <a:xfrm>
            <a:off x="2155680" y="675720"/>
            <a:ext cx="2685960" cy="2507040"/>
          </a:xfrm>
          <a:prstGeom prst="ellipse">
            <a:avLst/>
          </a:prstGeom>
          <a:blipFill rotWithShape="0">
            <a:blip r:embed="rId1"/>
            <a:srcRect/>
            <a:stretch/>
          </a:blipFill>
          <a:ln cap="rnd" w="63500">
            <a:solidFill>
              <a:srgbClr val="002060"/>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288000" y="589680"/>
            <a:ext cx="8609760" cy="78300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400" spc="-72" strike="noStrike">
                <a:solidFill>
                  <a:schemeClr val="lt1"/>
                </a:solidFill>
                <a:latin typeface="Arial"/>
              </a:rPr>
              <a:t>Electronics Components</a:t>
            </a:r>
            <a:endParaRPr b="0" lang="en-US" sz="2400" spc="-1" strike="noStrike">
              <a:solidFill>
                <a:srgbClr val="000000"/>
              </a:solidFill>
              <a:latin typeface="Arial"/>
            </a:endParaRPr>
          </a:p>
        </p:txBody>
      </p:sp>
      <p:pic>
        <p:nvPicPr>
          <p:cNvPr id="719" name="" descr=""/>
          <p:cNvPicPr/>
          <p:nvPr/>
        </p:nvPicPr>
        <p:blipFill>
          <a:blip r:embed="rId1"/>
          <a:stretch/>
        </p:blipFill>
        <p:spPr>
          <a:xfrm>
            <a:off x="3200760" y="1828800"/>
            <a:ext cx="5257440" cy="4411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title"/>
          </p:nvPr>
        </p:nvSpPr>
        <p:spPr>
          <a:xfrm>
            <a:off x="126720" y="445320"/>
            <a:ext cx="7169760" cy="675720"/>
          </a:xfrm>
          <a:prstGeom prst="rect">
            <a:avLst/>
          </a:prstGeom>
          <a:noFill/>
          <a:ln w="0">
            <a:noFill/>
          </a:ln>
        </p:spPr>
        <p:txBody>
          <a:bodyPr lIns="90000" rIns="90000" tIns="45000" bIns="45000" anchor="t">
            <a:normAutofit/>
          </a:bodyPr>
          <a:p>
            <a:pPr indent="0" algn="ctr" defTabSz="914400">
              <a:lnSpc>
                <a:spcPct val="90000"/>
              </a:lnSpc>
              <a:buNone/>
              <a:tabLst>
                <a:tab algn="l" pos="0"/>
              </a:tabLst>
            </a:pPr>
            <a:r>
              <a:rPr b="1" lang="en-US" sz="2800" spc="-72" strike="noStrike">
                <a:solidFill>
                  <a:schemeClr val="lt1"/>
                </a:solidFill>
                <a:latin typeface="Arial"/>
              </a:rPr>
              <a:t>MOSFET BASICS</a:t>
            </a:r>
            <a:endParaRPr b="0" lang="en-US" sz="2800" spc="-1" strike="noStrike">
              <a:solidFill>
                <a:srgbClr val="000000"/>
              </a:solidFill>
              <a:latin typeface="Arial"/>
            </a:endParaRPr>
          </a:p>
        </p:txBody>
      </p:sp>
      <p:sp>
        <p:nvSpPr>
          <p:cNvPr id="721" name="PlaceHolder 2"/>
          <p:cNvSpPr>
            <a:spLocks noGrp="1"/>
          </p:cNvSpPr>
          <p:nvPr>
            <p:ph/>
          </p:nvPr>
        </p:nvSpPr>
        <p:spPr>
          <a:xfrm>
            <a:off x="605160" y="1752840"/>
            <a:ext cx="7061040" cy="4642560"/>
          </a:xfrm>
          <a:prstGeom prst="rect">
            <a:avLst/>
          </a:prstGeom>
          <a:noFill/>
          <a:ln w="0">
            <a:noFill/>
          </a:ln>
        </p:spPr>
        <p:txBody>
          <a:bodyPr lIns="90000" rIns="90000" tIns="45000" bIns="45000" anchor="t">
            <a:normAutofit/>
          </a:bodyPr>
          <a:p>
            <a:pPr marL="457200" indent="-457200" defTabSz="914400">
              <a:lnSpc>
                <a:spcPct val="90000"/>
              </a:lnSpc>
              <a:spcBef>
                <a:spcPts val="1001"/>
              </a:spcBef>
              <a:buClr>
                <a:srgbClr val="47c3d3"/>
              </a:buClr>
              <a:buFont typeface="Arial"/>
              <a:buChar char="•"/>
            </a:pPr>
            <a:r>
              <a:rPr b="1" lang="en-US" sz="1700" spc="-1" strike="noStrike">
                <a:solidFill>
                  <a:schemeClr val="lt1"/>
                </a:solidFill>
                <a:latin typeface="Arial"/>
              </a:rPr>
              <a:t>What Is a MOSFET?</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pPr>
            <a:r>
              <a:rPr b="0" lang="en-US" sz="1700" spc="-1" strike="noStrike">
                <a:solidFill>
                  <a:schemeClr val="lt1"/>
                </a:solidFill>
                <a:latin typeface="Arial"/>
              </a:rPr>
              <a:t>Metal Oxide Silicon Field Effect Transistors commonly known as MOSFETs are electronic devices used to switch or amplify voltages in circuits. It is a voltage controlled device and is constructed by three terminals. The terminals of MOSFET are named as follows:</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pPr>
            <a:r>
              <a:rPr b="0" lang="en-US" sz="1700" spc="-1" strike="noStrike">
                <a:solidFill>
                  <a:schemeClr val="lt1"/>
                </a:solidFill>
                <a:latin typeface="Arial"/>
              </a:rPr>
              <a:t>Source</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pPr>
            <a:r>
              <a:rPr b="0" lang="en-US" sz="1700" spc="-1" strike="noStrike">
                <a:solidFill>
                  <a:schemeClr val="lt1"/>
                </a:solidFill>
                <a:latin typeface="Arial"/>
              </a:rPr>
              <a:t>Gate</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pPr>
            <a:r>
              <a:rPr b="0" lang="en-US" sz="1700" spc="-1" strike="noStrike">
                <a:solidFill>
                  <a:schemeClr val="lt1"/>
                </a:solidFill>
                <a:latin typeface="Arial"/>
              </a:rPr>
              <a:t>Drain</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pPr>
            <a:r>
              <a:rPr b="0" lang="en-US" sz="1700" spc="-1" strike="noStrike">
                <a:solidFill>
                  <a:schemeClr val="lt1"/>
                </a:solidFill>
                <a:latin typeface="Arial"/>
              </a:rPr>
              <a:t>Body</a:t>
            </a:r>
            <a:endParaRPr b="0" lang="en-US" sz="1700" spc="-1" strike="noStrike">
              <a:solidFill>
                <a:srgbClr val="000000"/>
              </a:solidFill>
              <a:latin typeface="Arial"/>
            </a:endParaRPr>
          </a:p>
        </p:txBody>
      </p:sp>
      <p:pic>
        <p:nvPicPr>
          <p:cNvPr id="722" name="Content Placeholder 7" descr=""/>
          <p:cNvPicPr/>
          <p:nvPr/>
        </p:nvPicPr>
        <p:blipFill>
          <a:blip r:embed="rId1"/>
          <a:stretch/>
        </p:blipFill>
        <p:spPr>
          <a:xfrm>
            <a:off x="7912080" y="2300040"/>
            <a:ext cx="3757680" cy="292176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p:nvPr>
        </p:nvSpPr>
        <p:spPr>
          <a:xfrm>
            <a:off x="226440" y="1338480"/>
            <a:ext cx="7286040" cy="5027760"/>
          </a:xfrm>
          <a:prstGeom prst="rect">
            <a:avLst/>
          </a:prstGeom>
          <a:noFill/>
          <a:ln w="0">
            <a:noFill/>
          </a:ln>
        </p:spPr>
        <p:txBody>
          <a:bodyPr lIns="90000" rIns="90000" tIns="45000" bIns="45000" anchor="t">
            <a:normAutofit fontScale="81111"/>
          </a:bodyPr>
          <a:p>
            <a:pPr indent="0" defTabSz="914400">
              <a:lnSpc>
                <a:spcPct val="90000"/>
              </a:lnSpc>
              <a:spcBef>
                <a:spcPts val="1001"/>
              </a:spcBef>
              <a:buNone/>
              <a:tabLst>
                <a:tab algn="l" pos="0"/>
              </a:tabLst>
            </a:pPr>
            <a:r>
              <a:rPr b="1" lang="en-US" sz="2000" spc="-1" strike="noStrike">
                <a:solidFill>
                  <a:schemeClr val="lt1"/>
                </a:solidFill>
                <a:latin typeface="Arial"/>
              </a:rPr>
              <a:t>MOSFET Types</a:t>
            </a:r>
            <a:endParaRPr b="0" lang="en-US" sz="20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The classification of MOSFET based on the construction and the material used is given below in the flowchart.</a:t>
            </a:r>
            <a:endParaRPr b="0" lang="en-US" sz="20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MOSFETs are of two classes: </a:t>
            </a:r>
            <a:r>
              <a:rPr b="0" i="1" lang="en-US" sz="2000" spc="-1" strike="noStrike">
                <a:solidFill>
                  <a:schemeClr val="lt1"/>
                </a:solidFill>
                <a:latin typeface="Arial"/>
              </a:rPr>
              <a:t>Enhancement mode</a:t>
            </a:r>
            <a:r>
              <a:rPr b="0" lang="en-US" sz="2000" spc="-1" strike="noStrike">
                <a:solidFill>
                  <a:schemeClr val="lt1"/>
                </a:solidFill>
                <a:latin typeface="Arial"/>
              </a:rPr>
              <a:t> and </a:t>
            </a:r>
            <a:r>
              <a:rPr b="0" i="1" lang="en-US" sz="2000" spc="-1" strike="noStrike">
                <a:solidFill>
                  <a:schemeClr val="lt1"/>
                </a:solidFill>
                <a:latin typeface="Arial"/>
              </a:rPr>
              <a:t>depletion mode</a:t>
            </a:r>
            <a:r>
              <a:rPr b="0" lang="en-US" sz="2000" spc="-1" strike="noStrike">
                <a:solidFill>
                  <a:schemeClr val="lt1"/>
                </a:solidFill>
                <a:latin typeface="Arial"/>
              </a:rPr>
              <a:t>. Each class is available as n-channel or p-channel; hence overall they tally up to four types of MOSFETs.</a:t>
            </a:r>
            <a:endParaRPr b="0" lang="en-US" sz="2000" spc="-1" strike="noStrike">
              <a:solidFill>
                <a:srgbClr val="000000"/>
              </a:solidFill>
              <a:latin typeface="Arial"/>
            </a:endParaRPr>
          </a:p>
          <a:p>
            <a:pPr indent="0" defTabSz="914400">
              <a:lnSpc>
                <a:spcPct val="90000"/>
              </a:lnSpc>
              <a:spcBef>
                <a:spcPts val="1001"/>
              </a:spcBef>
              <a:buNone/>
              <a:tabLst>
                <a:tab algn="l" pos="0"/>
              </a:tabLst>
            </a:pPr>
            <a:r>
              <a:rPr b="1" lang="en-US" sz="2000" spc="-1" strike="noStrike">
                <a:solidFill>
                  <a:schemeClr val="lt1"/>
                </a:solidFill>
                <a:latin typeface="Arial"/>
              </a:rPr>
              <a:t>Depletion Mode</a:t>
            </a:r>
            <a:endParaRPr b="0" lang="en-US" sz="20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When there is no voltage across the gate terminal, the channel shows maximum conductance. When the voltage across the gate terminal is either positive or negative, then the channel conductivity decreases.</a:t>
            </a:r>
            <a:endParaRPr b="0" lang="en-US" sz="2000" spc="-1" strike="noStrike">
              <a:solidFill>
                <a:srgbClr val="000000"/>
              </a:solidFill>
              <a:latin typeface="Arial"/>
            </a:endParaRPr>
          </a:p>
          <a:p>
            <a:pPr indent="0" defTabSz="914400">
              <a:lnSpc>
                <a:spcPct val="90000"/>
              </a:lnSpc>
              <a:spcBef>
                <a:spcPts val="1001"/>
              </a:spcBef>
              <a:buNone/>
              <a:tabLst>
                <a:tab algn="l" pos="0"/>
              </a:tabLst>
            </a:pPr>
            <a:r>
              <a:rPr b="1" lang="en-US" sz="2000" spc="-1" strike="noStrike">
                <a:solidFill>
                  <a:schemeClr val="lt1"/>
                </a:solidFill>
                <a:latin typeface="Arial"/>
              </a:rPr>
              <a:t>Enhancement Mode</a:t>
            </a:r>
            <a:endParaRPr b="0" lang="en-US" sz="20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When there is no voltage across the gate terminal, then the device does not conduct. When there is the maximum voltage across the gate terminal, then the device shows enhanced conductivity.</a:t>
            </a:r>
            <a:endParaRPr b="0" lang="en-US" sz="20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The N-channel MOSFETs are abbreviated as NMOS and are symbolically represented as shown in the figure</a:t>
            </a:r>
            <a:br>
              <a:rPr sz="2000"/>
            </a:br>
            <a:r>
              <a:rPr b="0" lang="en-US" sz="2000" spc="-1" strike="noStrike">
                <a:solidFill>
                  <a:schemeClr val="lt1"/>
                </a:solidFill>
                <a:latin typeface="Arial"/>
              </a:rPr>
              <a:t> </a:t>
            </a:r>
            <a:endParaRPr b="0" lang="en-US" sz="2000" spc="-1" strike="noStrike">
              <a:solidFill>
                <a:srgbClr val="000000"/>
              </a:solidFill>
              <a:latin typeface="Arial"/>
            </a:endParaRPr>
          </a:p>
        </p:txBody>
      </p:sp>
      <p:pic>
        <p:nvPicPr>
          <p:cNvPr id="724" name="Content Placeholder 4" descr=""/>
          <p:cNvPicPr/>
          <p:nvPr/>
        </p:nvPicPr>
        <p:blipFill>
          <a:blip r:embed="rId1"/>
          <a:stretch/>
        </p:blipFill>
        <p:spPr>
          <a:xfrm>
            <a:off x="7722720" y="1338480"/>
            <a:ext cx="4289760" cy="1326960"/>
          </a:xfrm>
          <a:prstGeom prst="rect">
            <a:avLst/>
          </a:prstGeom>
          <a:ln cap="sq" w="88900">
            <a:solidFill>
              <a:srgbClr val="91dbe5"/>
            </a:solidFill>
            <a:miter/>
          </a:ln>
          <a:effectLst>
            <a:innerShdw blurRad="76200">
              <a:srgbClr val="000000"/>
            </a:innerShdw>
          </a:effectLst>
        </p:spPr>
      </p:pic>
      <p:pic>
        <p:nvPicPr>
          <p:cNvPr id="725" name="Picture 5" descr=""/>
          <p:cNvPicPr/>
          <p:nvPr/>
        </p:nvPicPr>
        <p:blipFill>
          <a:blip r:embed="rId2"/>
          <a:stretch/>
        </p:blipFill>
        <p:spPr>
          <a:xfrm>
            <a:off x="7722720" y="2788920"/>
            <a:ext cx="4289760" cy="1728360"/>
          </a:xfrm>
          <a:prstGeom prst="rect">
            <a:avLst/>
          </a:prstGeom>
          <a:ln cap="sq" w="88900">
            <a:solidFill>
              <a:srgbClr val="91dbe5"/>
            </a:solidFill>
            <a:miter/>
          </a:ln>
          <a:effectLst>
            <a:innerShdw blurRad="76200">
              <a:srgbClr val="000000"/>
            </a:innerShdw>
          </a:effectLst>
        </p:spPr>
      </p:pic>
      <p:pic>
        <p:nvPicPr>
          <p:cNvPr id="726" name="Picture 6" descr=""/>
          <p:cNvPicPr/>
          <p:nvPr/>
        </p:nvPicPr>
        <p:blipFill>
          <a:blip r:embed="rId3"/>
          <a:stretch/>
        </p:blipFill>
        <p:spPr>
          <a:xfrm>
            <a:off x="7722720" y="4668120"/>
            <a:ext cx="4289760" cy="145872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p:nvPr>
        </p:nvSpPr>
        <p:spPr>
          <a:xfrm>
            <a:off x="650520" y="1357560"/>
            <a:ext cx="7371000" cy="4816440"/>
          </a:xfrm>
          <a:prstGeom prst="rect">
            <a:avLst/>
          </a:prstGeom>
          <a:noFill/>
          <a:ln w="0">
            <a:noFill/>
          </a:ln>
        </p:spPr>
        <p:txBody>
          <a:bodyPr lIns="90000" rIns="90000" tIns="45000" bIns="45000" anchor="t">
            <a:normAutofit fontScale="71666"/>
          </a:bodyPr>
          <a:p>
            <a:pPr marL="457200" indent="-457200" algn="just" defTabSz="914400">
              <a:lnSpc>
                <a:spcPct val="90000"/>
              </a:lnSpc>
              <a:spcBef>
                <a:spcPts val="1001"/>
              </a:spcBef>
              <a:buClr>
                <a:srgbClr val="47c3d3"/>
              </a:buClr>
              <a:buFont typeface="Arial"/>
              <a:buChar char="•"/>
            </a:pPr>
            <a:r>
              <a:rPr b="0" lang="en-US" sz="2000" spc="-1" strike="noStrike">
                <a:solidFill>
                  <a:schemeClr val="lt1"/>
                </a:solidFill>
                <a:latin typeface="Arial"/>
              </a:rPr>
              <a:t>A MOSFET is seen to exhibit three operating regions. Here, we will discuss those regions.</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Cut-Off Region</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The cut-off region is a region in which there will be no conduction and as a result, the MOSFET will be OFF. In this condition, MOSFET behaves like an open switch.</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Ohmic Region</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The ohmic region is a region where the current (</a:t>
            </a:r>
            <a:r>
              <a:rPr b="0" i="1" lang="en-US" sz="2000" spc="-1" strike="noStrike">
                <a:solidFill>
                  <a:schemeClr val="lt1"/>
                </a:solidFill>
                <a:latin typeface="Arial"/>
              </a:rPr>
              <a:t>I</a:t>
            </a:r>
            <a:r>
              <a:rPr b="0" i="1" lang="en-US" sz="2000" spc="-1" strike="noStrike" baseline="-25000">
                <a:solidFill>
                  <a:schemeClr val="lt1"/>
                </a:solidFill>
                <a:latin typeface="Arial"/>
              </a:rPr>
              <a:t>DS</a:t>
            </a:r>
            <a:r>
              <a:rPr b="0" lang="en-US" sz="2000" spc="-1" strike="noStrike">
                <a:solidFill>
                  <a:schemeClr val="lt1"/>
                </a:solidFill>
                <a:latin typeface="Arial"/>
              </a:rPr>
              <a:t>)increases with an increase in the value of </a:t>
            </a:r>
            <a:r>
              <a:rPr b="0" i="1" lang="en-US" sz="2000" spc="-1" strike="noStrike">
                <a:solidFill>
                  <a:schemeClr val="lt1"/>
                </a:solidFill>
                <a:latin typeface="Arial"/>
              </a:rPr>
              <a:t>V</a:t>
            </a:r>
            <a:r>
              <a:rPr b="0" i="1" lang="en-US" sz="2000" spc="-1" strike="noStrike" baseline="-25000">
                <a:solidFill>
                  <a:schemeClr val="lt1"/>
                </a:solidFill>
                <a:latin typeface="Arial"/>
              </a:rPr>
              <a:t>DS</a:t>
            </a:r>
            <a:r>
              <a:rPr b="0" i="1" lang="en-US" sz="2000" spc="-1" strike="noStrike">
                <a:solidFill>
                  <a:schemeClr val="lt1"/>
                </a:solidFill>
                <a:latin typeface="Arial"/>
              </a:rPr>
              <a:t>. </a:t>
            </a:r>
            <a:r>
              <a:rPr b="0" lang="en-US" sz="2000" spc="-1" strike="noStrike">
                <a:solidFill>
                  <a:schemeClr val="lt1"/>
                </a:solidFill>
                <a:latin typeface="Arial"/>
              </a:rPr>
              <a:t>When MOSFETs are made to operate in this region, they are used as amplifiers.</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Saturation Region</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In the saturation region, the MOSFETs have their </a:t>
            </a:r>
            <a:r>
              <a:rPr b="0" i="1" lang="en-US" sz="2000" spc="-1" strike="noStrike">
                <a:solidFill>
                  <a:schemeClr val="lt1"/>
                </a:solidFill>
                <a:latin typeface="Arial"/>
              </a:rPr>
              <a:t>I</a:t>
            </a:r>
            <a:r>
              <a:rPr b="0" i="1" lang="en-US" sz="2000" spc="-1" strike="noStrike" baseline="-25000">
                <a:solidFill>
                  <a:schemeClr val="lt1"/>
                </a:solidFill>
                <a:latin typeface="Arial"/>
              </a:rPr>
              <a:t>DS</a:t>
            </a:r>
            <a:r>
              <a:rPr b="0" lang="en-US" sz="2000" spc="-1" strike="noStrike">
                <a:solidFill>
                  <a:schemeClr val="lt1"/>
                </a:solidFill>
                <a:latin typeface="Arial"/>
              </a:rPr>
              <a:t> constant in spite of an increase in </a:t>
            </a:r>
            <a:r>
              <a:rPr b="0" i="1" lang="en-US" sz="2000" spc="-1" strike="noStrike">
                <a:solidFill>
                  <a:schemeClr val="lt1"/>
                </a:solidFill>
                <a:latin typeface="Arial"/>
              </a:rPr>
              <a:t>V</a:t>
            </a:r>
            <a:r>
              <a:rPr b="0" i="1" lang="en-US" sz="2000" spc="-1" strike="noStrike" baseline="-25000">
                <a:solidFill>
                  <a:schemeClr val="lt1"/>
                </a:solidFill>
                <a:latin typeface="Arial"/>
              </a:rPr>
              <a:t>DS</a:t>
            </a:r>
            <a:r>
              <a:rPr b="0" lang="en-US" sz="2000" spc="-1" strike="noStrike">
                <a:solidFill>
                  <a:schemeClr val="lt1"/>
                </a:solidFill>
                <a:latin typeface="Arial"/>
              </a:rPr>
              <a:t> and occurs once </a:t>
            </a:r>
            <a:r>
              <a:rPr b="0" i="1" lang="en-US" sz="2000" spc="-1" strike="noStrike">
                <a:solidFill>
                  <a:schemeClr val="lt1"/>
                </a:solidFill>
                <a:latin typeface="Arial"/>
              </a:rPr>
              <a:t>V</a:t>
            </a:r>
            <a:r>
              <a:rPr b="0" i="1" lang="en-US" sz="2000" spc="-1" strike="noStrike" baseline="-25000">
                <a:solidFill>
                  <a:schemeClr val="lt1"/>
                </a:solidFill>
                <a:latin typeface="Arial"/>
              </a:rPr>
              <a:t>DS</a:t>
            </a:r>
            <a:r>
              <a:rPr b="0" lang="en-US" sz="2000" spc="-1" strike="noStrike">
                <a:solidFill>
                  <a:schemeClr val="lt1"/>
                </a:solidFill>
                <a:latin typeface="Arial"/>
              </a:rPr>
              <a:t> exceeds the value of pinch-off voltage</a:t>
            </a:r>
            <a:r>
              <a:rPr b="0" i="1" lang="en-US" sz="2000" spc="-1" strike="noStrike">
                <a:solidFill>
                  <a:schemeClr val="lt1"/>
                </a:solidFill>
                <a:latin typeface="Arial"/>
              </a:rPr>
              <a:t> V</a:t>
            </a:r>
            <a:r>
              <a:rPr b="0" i="1" lang="en-US" sz="2000" spc="-1" strike="noStrike" baseline="-25000">
                <a:solidFill>
                  <a:schemeClr val="lt1"/>
                </a:solidFill>
                <a:latin typeface="Arial"/>
              </a:rPr>
              <a:t>P</a:t>
            </a:r>
            <a:r>
              <a:rPr b="0" lang="en-US" sz="2000" spc="-1" strike="noStrike">
                <a:solidFill>
                  <a:schemeClr val="lt1"/>
                </a:solidFill>
                <a:latin typeface="Arial"/>
              </a:rPr>
              <a:t>. Under this condition, the device will act like a closed switch through which a saturated value of</a:t>
            </a:r>
            <a:r>
              <a:rPr b="0" i="1" lang="en-US" sz="2000" spc="-1" strike="noStrike">
                <a:solidFill>
                  <a:schemeClr val="lt1"/>
                </a:solidFill>
                <a:latin typeface="Arial"/>
              </a:rPr>
              <a:t> I</a:t>
            </a:r>
            <a:r>
              <a:rPr b="0" i="1" lang="en-US" sz="2000" spc="-1" strike="noStrike" baseline="-25000">
                <a:solidFill>
                  <a:schemeClr val="lt1"/>
                </a:solidFill>
                <a:latin typeface="Arial"/>
              </a:rPr>
              <a:t>DS</a:t>
            </a:r>
            <a:r>
              <a:rPr b="0" lang="en-US" sz="2000" spc="-1" strike="noStrike">
                <a:solidFill>
                  <a:schemeClr val="lt1"/>
                </a:solidFill>
                <a:latin typeface="Arial"/>
              </a:rPr>
              <a:t> flows. As a result, this operating region is chosen whenever MOSFETs are required to perform switching operations.</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MOSFET as a Switch</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MOSFETs are commonly used as switches. The circuit below shows the configuration of MOSFET when it is used as a switch.</a:t>
            </a:r>
            <a:endParaRPr b="0" lang="en-US" sz="2000" spc="-1" strike="noStrike">
              <a:solidFill>
                <a:srgbClr val="000000"/>
              </a:solidFill>
              <a:latin typeface="Arial"/>
            </a:endParaRPr>
          </a:p>
        </p:txBody>
      </p:sp>
      <p:pic>
        <p:nvPicPr>
          <p:cNvPr id="728" name="Content Placeholder 4" descr=""/>
          <p:cNvPicPr/>
          <p:nvPr/>
        </p:nvPicPr>
        <p:blipFill>
          <a:blip r:embed="rId1"/>
          <a:stretch/>
        </p:blipFill>
        <p:spPr>
          <a:xfrm>
            <a:off x="8474760" y="1772280"/>
            <a:ext cx="3421080" cy="3911400"/>
          </a:xfrm>
          <a:prstGeom prst="rect">
            <a:avLst/>
          </a:prstGeom>
          <a:ln cap="sq" w="88900">
            <a:solidFill>
              <a:srgbClr val="91dbe5"/>
            </a:solidFill>
            <a:miter/>
          </a:ln>
          <a:effectLst>
            <a:innerShdw blurRad="76200">
              <a:srgbClr val="000000"/>
            </a:innerShdw>
          </a:effectLst>
        </p:spPr>
      </p:pic>
      <p:sp>
        <p:nvSpPr>
          <p:cNvPr id="729" name="TextBox 1"/>
          <p:cNvSpPr/>
          <p:nvPr/>
        </p:nvSpPr>
        <p:spPr>
          <a:xfrm>
            <a:off x="565560" y="499680"/>
            <a:ext cx="6163920" cy="51660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2800" spc="-1" strike="noStrike">
                <a:solidFill>
                  <a:schemeClr val="lt1"/>
                </a:solidFill>
                <a:latin typeface="Arial"/>
              </a:rPr>
              <a:t>OPERATING REGIONS OF MOSFET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p:nvPr>
        </p:nvSpPr>
        <p:spPr>
          <a:xfrm>
            <a:off x="744840" y="1696680"/>
            <a:ext cx="6579360" cy="4345200"/>
          </a:xfrm>
          <a:prstGeom prst="rect">
            <a:avLst/>
          </a:prstGeom>
          <a:noFill/>
          <a:ln w="0">
            <a:noFill/>
          </a:ln>
        </p:spPr>
        <p:txBody>
          <a:bodyPr lIns="90000" rIns="90000" tIns="45000" bIns="45000" anchor="t">
            <a:normAutofit/>
          </a:bodyPr>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 circuit of MOSFET is typically represented as follows: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 p-type semiconductor forms the base of the MOSFET.</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 two types of the base are highly doped with an n-type impurity which is marked as n+ in the diagram.</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From the heavily doped regions of the base, the terminals source and drain originate.</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 layer of the substrate is coated with a layer of silicon dioxide for insulation.</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A thin insulated metallic plate is kept on top of the silicon dioxide and it acts as a capacitor.</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 gate terminal is brought out from the thin metallic plate.</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A DC circuit is then formed by connecting a voltage source between these two n-type regions.</a:t>
            </a:r>
            <a:endParaRPr b="0" lang="en-US" sz="1700" spc="-1" strike="noStrike">
              <a:solidFill>
                <a:srgbClr val="000000"/>
              </a:solidFill>
              <a:latin typeface="Arial"/>
            </a:endParaRPr>
          </a:p>
        </p:txBody>
      </p:sp>
      <p:pic>
        <p:nvPicPr>
          <p:cNvPr id="731" name="Content Placeholder 4" descr=""/>
          <p:cNvPicPr/>
          <p:nvPr/>
        </p:nvPicPr>
        <p:blipFill>
          <a:blip r:embed="rId1"/>
          <a:stretch/>
        </p:blipFill>
        <p:spPr>
          <a:xfrm>
            <a:off x="7881480" y="1932480"/>
            <a:ext cx="3882240" cy="3656880"/>
          </a:xfrm>
          <a:prstGeom prst="rect">
            <a:avLst/>
          </a:prstGeom>
          <a:ln cap="sq" w="88900">
            <a:solidFill>
              <a:srgbClr val="91dbe5"/>
            </a:solidFill>
            <a:miter/>
          </a:ln>
          <a:effectLst>
            <a:innerShdw blurRad="76200">
              <a:srgbClr val="000000"/>
            </a:innerShdw>
          </a:effectLst>
        </p:spPr>
      </p:pic>
      <p:sp>
        <p:nvSpPr>
          <p:cNvPr id="732" name="TextBox 1"/>
          <p:cNvSpPr/>
          <p:nvPr/>
        </p:nvSpPr>
        <p:spPr>
          <a:xfrm>
            <a:off x="1204920" y="509040"/>
            <a:ext cx="4612680" cy="51660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2800" spc="-1" strike="noStrike">
                <a:solidFill>
                  <a:schemeClr val="lt1"/>
                </a:solidFill>
                <a:latin typeface="Arial"/>
              </a:rPr>
              <a:t>MOSFET CONSTRUCTION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3" name="Content Placeholder 4" descr=""/>
          <p:cNvPicPr/>
          <p:nvPr/>
        </p:nvPicPr>
        <p:blipFill>
          <a:blip r:embed="rId1"/>
          <a:stretch/>
        </p:blipFill>
        <p:spPr>
          <a:xfrm>
            <a:off x="7230240" y="4175640"/>
            <a:ext cx="4684320" cy="1913400"/>
          </a:xfrm>
          <a:prstGeom prst="rect">
            <a:avLst/>
          </a:prstGeom>
          <a:ln cap="sq" w="88900">
            <a:solidFill>
              <a:srgbClr val="91dbe5"/>
            </a:solidFill>
            <a:miter/>
          </a:ln>
          <a:effectLst>
            <a:innerShdw blurRad="76200">
              <a:srgbClr val="000000"/>
            </a:innerShdw>
          </a:effectLst>
        </p:spPr>
      </p:pic>
      <p:pic>
        <p:nvPicPr>
          <p:cNvPr id="734" name="Content Placeholder 5" descr=""/>
          <p:cNvPicPr/>
          <p:nvPr/>
        </p:nvPicPr>
        <p:blipFill>
          <a:blip r:embed="rId2"/>
          <a:stretch/>
        </p:blipFill>
        <p:spPr>
          <a:xfrm>
            <a:off x="7230240" y="1527120"/>
            <a:ext cx="4684320" cy="2518200"/>
          </a:xfrm>
          <a:prstGeom prst="rect">
            <a:avLst/>
          </a:prstGeom>
          <a:ln cap="sq" w="88900">
            <a:solidFill>
              <a:srgbClr val="91dbe5"/>
            </a:solidFill>
            <a:miter/>
          </a:ln>
          <a:effectLst>
            <a:innerShdw blurRad="76200">
              <a:srgbClr val="000000"/>
            </a:innerShdw>
          </a:effectLst>
        </p:spPr>
      </p:pic>
      <p:sp>
        <p:nvSpPr>
          <p:cNvPr id="735" name="Rectangle 6"/>
          <p:cNvSpPr/>
          <p:nvPr/>
        </p:nvSpPr>
        <p:spPr>
          <a:xfrm>
            <a:off x="810720" y="1414080"/>
            <a:ext cx="5778000" cy="5273640"/>
          </a:xfrm>
          <a:prstGeom prst="rect">
            <a:avLst/>
          </a:prstGeom>
          <a:noFill/>
          <a:ln w="0">
            <a:noFill/>
          </a:ln>
        </p:spPr>
        <p:style>
          <a:lnRef idx="0"/>
          <a:fillRef idx="0"/>
          <a:effectRef idx="0"/>
          <a:fontRef idx="minor"/>
        </p:style>
        <p:txBody>
          <a:bodyPr lIns="90000" rIns="90000" tIns="45000" bIns="45000" anchor="t">
            <a:spAutoFit/>
          </a:bodyPr>
          <a:p>
            <a:pPr marL="216000" indent="-216000" algn="just" defTabSz="457200">
              <a:lnSpc>
                <a:spcPct val="100000"/>
              </a:lnSpc>
              <a:buClr>
                <a:srgbClr val="ffffff"/>
              </a:buClr>
              <a:buFont typeface="Arial"/>
              <a:buChar char="•"/>
            </a:pPr>
            <a:r>
              <a:rPr b="0" lang="en-US" sz="1700" spc="-1" strike="noStrike">
                <a:solidFill>
                  <a:schemeClr val="lt1"/>
                </a:solidFill>
                <a:latin typeface="Poppins"/>
              </a:rPr>
              <a:t>Radiofrequency applications use MOSFET amplifiers extensively.</a:t>
            </a: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MOSFET behaves as a passive circuit element.</a:t>
            </a: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Power MOSFETs can be used to regulate DC motors.</a:t>
            </a: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MOSFETs are used in the design of the chopper circuit.</a:t>
            </a:r>
            <a:endParaRPr b="0" lang="en-US" sz="1700" spc="-1" strike="noStrike">
              <a:solidFill>
                <a:srgbClr val="000000"/>
              </a:solidFill>
              <a:latin typeface="Arial"/>
            </a:endParaRPr>
          </a:p>
          <a:p>
            <a:pPr algn="just" defTabSz="457200">
              <a:lnSpc>
                <a:spcPct val="100000"/>
              </a:lnSpc>
            </a:pPr>
            <a:endParaRPr b="0" lang="en-US" sz="1700" spc="-1" strike="noStrike">
              <a:solidFill>
                <a:srgbClr val="000000"/>
              </a:solidFill>
              <a:latin typeface="Arial"/>
            </a:endParaRPr>
          </a:p>
          <a:p>
            <a:pPr algn="just" defTabSz="457200">
              <a:lnSpc>
                <a:spcPct val="100000"/>
              </a:lnSpc>
            </a:pPr>
            <a:r>
              <a:rPr b="1" lang="en-US" sz="1700" spc="-1" strike="noStrike">
                <a:solidFill>
                  <a:schemeClr val="lt1"/>
                </a:solidFill>
                <a:latin typeface="Poppins"/>
              </a:rPr>
              <a:t>Advantages of MOSFET</a:t>
            </a:r>
            <a:endParaRPr b="0" lang="en-US" sz="1700" spc="-1" strike="noStrike">
              <a:solidFill>
                <a:srgbClr val="000000"/>
              </a:solidFill>
              <a:latin typeface="Arial"/>
            </a:endParaRPr>
          </a:p>
          <a:p>
            <a:pPr algn="just" defTabSz="457200">
              <a:lnSpc>
                <a:spcPct val="100000"/>
              </a:lnSpc>
            </a:pP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MOSFETs operate at greater efficiency at lower voltages.</a:t>
            </a: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Absence of gate current results in high input impedance producing high switching speed.</a:t>
            </a:r>
            <a:endParaRPr b="0" lang="en-US" sz="1700" spc="-1" strike="noStrike">
              <a:solidFill>
                <a:srgbClr val="000000"/>
              </a:solidFill>
              <a:latin typeface="Arial"/>
            </a:endParaRPr>
          </a:p>
          <a:p>
            <a:pPr algn="just" defTabSz="457200">
              <a:lnSpc>
                <a:spcPct val="100000"/>
              </a:lnSpc>
            </a:pPr>
            <a:endParaRPr b="0" lang="en-US" sz="1700" spc="-1" strike="noStrike">
              <a:solidFill>
                <a:srgbClr val="000000"/>
              </a:solidFill>
              <a:latin typeface="Arial"/>
            </a:endParaRPr>
          </a:p>
          <a:p>
            <a:pPr algn="just" defTabSz="457200">
              <a:lnSpc>
                <a:spcPct val="100000"/>
              </a:lnSpc>
            </a:pPr>
            <a:r>
              <a:rPr b="1" lang="en-US" sz="1700" spc="-1" strike="noStrike">
                <a:solidFill>
                  <a:schemeClr val="lt1"/>
                </a:solidFill>
                <a:latin typeface="Poppins"/>
              </a:rPr>
              <a:t>Disadvantages of MOSFET</a:t>
            </a:r>
            <a:endParaRPr b="0" lang="en-US" sz="1700" spc="-1" strike="noStrike">
              <a:solidFill>
                <a:srgbClr val="000000"/>
              </a:solidFill>
              <a:latin typeface="Arial"/>
            </a:endParaRPr>
          </a:p>
          <a:p>
            <a:pPr algn="just" defTabSz="457200">
              <a:lnSpc>
                <a:spcPct val="100000"/>
              </a:lnSpc>
            </a:pP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MOSFETs are vulnerable to damage by electrostatic charges due to the thin oxide layer.</a:t>
            </a:r>
            <a:endParaRPr b="0" lang="en-US" sz="1700" spc="-1" strike="noStrike">
              <a:solidFill>
                <a:srgbClr val="000000"/>
              </a:solidFill>
              <a:latin typeface="Arial"/>
            </a:endParaRPr>
          </a:p>
          <a:p>
            <a:pPr marL="216000" indent="-216000" algn="just" defTabSz="457200">
              <a:lnSpc>
                <a:spcPct val="100000"/>
              </a:lnSpc>
              <a:buClr>
                <a:srgbClr val="ffffff"/>
              </a:buClr>
              <a:buFont typeface="Arial"/>
              <a:buChar char="•"/>
            </a:pPr>
            <a:r>
              <a:rPr b="0" lang="en-US" sz="1700" spc="-1" strike="noStrike">
                <a:solidFill>
                  <a:schemeClr val="lt1"/>
                </a:solidFill>
                <a:latin typeface="Poppins"/>
              </a:rPr>
              <a:t>Overload voltages make MOSFETs unstable.</a:t>
            </a:r>
            <a:endParaRPr b="0" lang="en-US" sz="1700" spc="-1" strike="noStrike">
              <a:solidFill>
                <a:srgbClr val="000000"/>
              </a:solidFill>
              <a:latin typeface="Arial"/>
            </a:endParaRPr>
          </a:p>
        </p:txBody>
      </p:sp>
      <p:sp>
        <p:nvSpPr>
          <p:cNvPr id="736" name="TextBox 1"/>
          <p:cNvSpPr/>
          <p:nvPr/>
        </p:nvSpPr>
        <p:spPr>
          <a:xfrm>
            <a:off x="1008720" y="584640"/>
            <a:ext cx="4552560" cy="943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1" lang="en-US" sz="2800" spc="-1" strike="noStrike">
                <a:solidFill>
                  <a:schemeClr val="lt1"/>
                </a:solidFill>
                <a:latin typeface="Poppins"/>
              </a:rPr>
              <a:t>MOSFET APPLICATIONS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p:nvPr>
        </p:nvSpPr>
        <p:spPr>
          <a:xfrm>
            <a:off x="728640" y="1385640"/>
            <a:ext cx="6161400" cy="4871880"/>
          </a:xfrm>
          <a:prstGeom prst="rect">
            <a:avLst/>
          </a:prstGeom>
          <a:noFill/>
          <a:ln w="0">
            <a:noFill/>
          </a:ln>
        </p:spPr>
        <p:txBody>
          <a:bodyPr lIns="90000" rIns="90000" tIns="45000" bIns="45000" anchor="t">
            <a:normAutofit/>
          </a:bodyPr>
          <a:p>
            <a:pPr indent="0" defTabSz="914400">
              <a:lnSpc>
                <a:spcPct val="90000"/>
              </a:lnSpc>
              <a:spcBef>
                <a:spcPts val="1001"/>
              </a:spcBef>
              <a:buNone/>
              <a:tabLst>
                <a:tab algn="l" pos="0"/>
              </a:tabLst>
            </a:pPr>
            <a:r>
              <a:rPr b="1" lang="en-US" sz="1700" spc="-1" strike="noStrike">
                <a:solidFill>
                  <a:schemeClr val="lt1"/>
                </a:solidFill>
                <a:latin typeface="Arial"/>
              </a:rPr>
              <a:t>Custom Sheet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EasyEDA supports the schematic diagram drawing frame required by custom. At present, custom drawings need to be placed manually, and automatic reference of custom drawings is not supported when creating new schematic diagram.</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1" lang="en-US" sz="1700" spc="-1" strike="noStrike">
                <a:solidFill>
                  <a:schemeClr val="lt1"/>
                </a:solidFill>
                <a:latin typeface="Arial"/>
              </a:rPr>
              <a:t>How to create:</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Click the “Sheet Setting” button at “Drawing Tool”.</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Click “Add Custom” button.</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It will create a new symbol editor, you can edit the table by line as you want. </a:t>
            </a:r>
            <a:endParaRPr b="0" lang="en-US" sz="1700" spc="-1" strike="noStrike">
              <a:solidFill>
                <a:srgbClr val="000000"/>
              </a:solidFill>
              <a:latin typeface="Arial"/>
            </a:endParaRPr>
          </a:p>
        </p:txBody>
      </p:sp>
      <p:pic>
        <p:nvPicPr>
          <p:cNvPr id="738" name="Picture 2" descr="picture 5"/>
          <p:cNvPicPr/>
          <p:nvPr/>
        </p:nvPicPr>
        <p:blipFill>
          <a:blip r:embed="rId1"/>
          <a:stretch/>
        </p:blipFill>
        <p:spPr>
          <a:xfrm>
            <a:off x="7459200" y="4493880"/>
            <a:ext cx="4290480" cy="1551960"/>
          </a:xfrm>
          <a:prstGeom prst="rect">
            <a:avLst/>
          </a:prstGeom>
          <a:ln cap="sq" w="88900">
            <a:solidFill>
              <a:srgbClr val="91dbe5"/>
            </a:solidFill>
            <a:miter/>
          </a:ln>
          <a:effectLst>
            <a:innerShdw blurRad="76200">
              <a:srgbClr val="000000"/>
            </a:innerShdw>
          </a:effectLst>
        </p:spPr>
      </p:pic>
      <p:pic>
        <p:nvPicPr>
          <p:cNvPr id="739" name="Picture 4" descr="picture 6"/>
          <p:cNvPicPr/>
          <p:nvPr/>
        </p:nvPicPr>
        <p:blipFill>
          <a:blip r:embed="rId2"/>
          <a:stretch/>
        </p:blipFill>
        <p:spPr>
          <a:xfrm>
            <a:off x="7459200" y="1550520"/>
            <a:ext cx="4290480" cy="1429560"/>
          </a:xfrm>
          <a:prstGeom prst="rect">
            <a:avLst/>
          </a:prstGeom>
          <a:ln cap="sq" w="88900">
            <a:solidFill>
              <a:srgbClr val="91dbe5"/>
            </a:solidFill>
            <a:miter/>
          </a:ln>
          <a:effectLst>
            <a:innerShdw blurRad="76200">
              <a:srgbClr val="000000"/>
            </a:innerShdw>
          </a:effectLst>
        </p:spPr>
      </p:pic>
      <p:pic>
        <p:nvPicPr>
          <p:cNvPr id="740" name="Picture 8" descr="picture 7"/>
          <p:cNvPicPr/>
          <p:nvPr/>
        </p:nvPicPr>
        <p:blipFill>
          <a:blip r:embed="rId3"/>
          <a:stretch/>
        </p:blipFill>
        <p:spPr>
          <a:xfrm>
            <a:off x="7459200" y="3038760"/>
            <a:ext cx="4290480" cy="139644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288000" y="589680"/>
            <a:ext cx="8609760" cy="78300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400" spc="-72" strike="noStrike">
                <a:solidFill>
                  <a:schemeClr val="lt1"/>
                </a:solidFill>
                <a:latin typeface="Arial"/>
              </a:rPr>
              <a:t>Understanding Optocouplers in Electronics</a:t>
            </a:r>
            <a:endParaRPr b="0" lang="en-US" sz="2400" spc="-1" strike="noStrike">
              <a:solidFill>
                <a:srgbClr val="000000"/>
              </a:solidFill>
              <a:latin typeface="Arial"/>
            </a:endParaRPr>
          </a:p>
        </p:txBody>
      </p:sp>
      <p:sp>
        <p:nvSpPr>
          <p:cNvPr id="742" name="PlaceHolder 2"/>
          <p:cNvSpPr>
            <a:spLocks noGrp="1"/>
          </p:cNvSpPr>
          <p:nvPr>
            <p:ph/>
          </p:nvPr>
        </p:nvSpPr>
        <p:spPr>
          <a:xfrm>
            <a:off x="418320" y="1381680"/>
            <a:ext cx="7703640" cy="4645800"/>
          </a:xfrm>
          <a:prstGeom prst="rect">
            <a:avLst/>
          </a:prstGeom>
          <a:noFill/>
          <a:ln w="0">
            <a:noFill/>
          </a:ln>
        </p:spPr>
        <p:txBody>
          <a:bodyPr lIns="90000" rIns="90000" tIns="45000" bIns="45000" anchor="t">
            <a:normAutofit/>
          </a:bodyPr>
          <a:p>
            <a:pPr indent="0" algn="just" defTabSz="914400">
              <a:lnSpc>
                <a:spcPct val="90000"/>
              </a:lnSpc>
              <a:spcBef>
                <a:spcPts val="1001"/>
              </a:spcBef>
              <a:buNone/>
              <a:tabLst>
                <a:tab algn="l" pos="0"/>
              </a:tabLst>
            </a:pPr>
            <a:r>
              <a:rPr b="1" lang="en-US" sz="2000" spc="-1" strike="noStrike" u="sng">
                <a:solidFill>
                  <a:schemeClr val="lt1"/>
                </a:solidFill>
                <a:uFillTx/>
                <a:latin typeface="Arial"/>
              </a:rPr>
              <a:t>Optocouplers</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lang="en-US" sz="1700" spc="-1" strike="noStrike">
                <a:solidFill>
                  <a:schemeClr val="lt1"/>
                </a:solidFill>
                <a:latin typeface="Arial"/>
              </a:rPr>
              <a:t>Definition</a:t>
            </a:r>
            <a:r>
              <a:rPr b="0" lang="en-US" sz="1700" spc="-1" strike="noStrike">
                <a:solidFill>
                  <a:schemeClr val="lt1"/>
                </a:solidFill>
                <a:latin typeface="Arial"/>
              </a:rPr>
              <a:t>: An optocoupler or optoelectronic coupler is an electronic component that basically acts as an</a:t>
            </a:r>
            <a:r>
              <a:rPr b="1" lang="en-US" sz="1700" spc="-1" strike="noStrike">
                <a:solidFill>
                  <a:schemeClr val="lt1"/>
                </a:solidFill>
                <a:latin typeface="Arial"/>
              </a:rPr>
              <a:t> interface</a:t>
            </a:r>
            <a:r>
              <a:rPr b="0" lang="en-US" sz="1700" spc="-1" strike="noStrike">
                <a:solidFill>
                  <a:schemeClr val="lt1"/>
                </a:solidFill>
                <a:latin typeface="Arial"/>
              </a:rPr>
              <a:t> between the two separate circuits with </a:t>
            </a:r>
            <a:r>
              <a:rPr b="1" lang="en-US" sz="1700" spc="-1" strike="noStrike">
                <a:solidFill>
                  <a:schemeClr val="lt1"/>
                </a:solidFill>
                <a:latin typeface="Arial"/>
              </a:rPr>
              <a:t>different voltage levels</a:t>
            </a:r>
            <a:r>
              <a:rPr b="0" lang="en-US" sz="1700" spc="-1" strike="noStrike">
                <a:solidFill>
                  <a:schemeClr val="lt1"/>
                </a:solidFill>
                <a:latin typeface="Arial"/>
              </a:rPr>
              <a:t>. Optocouplers are common component by which electrical isolation can be supplied between the input and output source. It is a </a:t>
            </a:r>
            <a:r>
              <a:rPr b="1" lang="en-US" sz="1700" spc="-1" strike="noStrike">
                <a:solidFill>
                  <a:schemeClr val="lt1"/>
                </a:solidFill>
                <a:latin typeface="Arial"/>
              </a:rPr>
              <a:t>6 pin device</a:t>
            </a:r>
            <a:r>
              <a:rPr b="0" lang="en-US" sz="1700" spc="-1" strike="noStrike">
                <a:solidFill>
                  <a:schemeClr val="lt1"/>
                </a:solidFill>
                <a:latin typeface="Arial"/>
              </a:rPr>
              <a:t> and can have any number of photodetectors.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Here, a beam of light emitted by a light source exists as an only contact between input and output. Due to this, we can have an </a:t>
            </a:r>
            <a:r>
              <a:rPr b="1" lang="en-US" sz="1700" spc="-1" strike="noStrike">
                <a:solidFill>
                  <a:schemeClr val="lt1"/>
                </a:solidFill>
                <a:latin typeface="Arial"/>
              </a:rPr>
              <a:t>insulation resistance</a:t>
            </a:r>
            <a:r>
              <a:rPr b="0" lang="en-US" sz="1700" spc="-1" strike="noStrike">
                <a:solidFill>
                  <a:schemeClr val="lt1"/>
                </a:solidFill>
                <a:latin typeface="Arial"/>
              </a:rPr>
              <a:t> of megaohms between the two circuits. In high voltage applications where the voltage difference between the two circuits differs by several thousand volts, such isolation is favourable. The use of all such electronic isolators lies in all that conditions where the signal is to pass between two isolated circuits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743" name="Content Placeholder 2" descr=""/>
          <p:cNvPicPr/>
          <p:nvPr/>
        </p:nvPicPr>
        <p:blipFill>
          <a:blip r:embed="rId1"/>
          <a:stretch/>
        </p:blipFill>
        <p:spPr>
          <a:xfrm>
            <a:off x="8380440" y="1857240"/>
            <a:ext cx="3506040" cy="369468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560520" y="571320"/>
            <a:ext cx="6568920" cy="73764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400" spc="-72" strike="noStrike">
                <a:solidFill>
                  <a:schemeClr val="lt1"/>
                </a:solidFill>
                <a:latin typeface="Arial"/>
              </a:rPr>
              <a:t>What is an isolated circuit?</a:t>
            </a:r>
            <a:endParaRPr b="0" lang="en-US" sz="2400" spc="-1" strike="noStrike">
              <a:solidFill>
                <a:srgbClr val="000000"/>
              </a:solidFill>
              <a:latin typeface="Arial"/>
            </a:endParaRPr>
          </a:p>
        </p:txBody>
      </p:sp>
      <p:sp>
        <p:nvSpPr>
          <p:cNvPr id="745" name="PlaceHolder 2"/>
          <p:cNvSpPr>
            <a:spLocks noGrp="1"/>
          </p:cNvSpPr>
          <p:nvPr>
            <p:ph/>
          </p:nvPr>
        </p:nvSpPr>
        <p:spPr>
          <a:xfrm>
            <a:off x="560520" y="1536480"/>
            <a:ext cx="6782400" cy="4335480"/>
          </a:xfrm>
          <a:prstGeom prst="rect">
            <a:avLst/>
          </a:prstGeom>
          <a:noFill/>
          <a:ln w="0">
            <a:noFill/>
          </a:ln>
        </p:spPr>
        <p:txBody>
          <a:bodyPr lIns="90000" rIns="90000" tIns="45000" bIns="45000" anchor="t">
            <a:normAutofit/>
          </a:bodyPr>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Isolated circuits are the circuits which do not have a common </a:t>
            </a:r>
            <a:r>
              <a:rPr b="1" lang="en-US" sz="1700" spc="-1" strike="noStrike">
                <a:solidFill>
                  <a:schemeClr val="lt1"/>
                </a:solidFill>
                <a:latin typeface="Arial"/>
              </a:rPr>
              <a:t>conductor</a:t>
            </a:r>
            <a:r>
              <a:rPr b="0" lang="en-US" sz="1700" spc="-1" strike="noStrike">
                <a:solidFill>
                  <a:schemeClr val="lt1"/>
                </a:solidFill>
                <a:latin typeface="Arial"/>
              </a:rPr>
              <a:t> in between them and proper isolation is maintained.</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As we are already aware of the fact that the information signal highly contains noise and additional distortions in it which can be beyond the tolerance limit of the logic circuit at the output end during transmission. Optical couplers can be used to work on both</a:t>
            </a:r>
            <a:r>
              <a:rPr b="1" lang="en-US" sz="1700" spc="-1" strike="noStrike">
                <a:solidFill>
                  <a:schemeClr val="lt1"/>
                </a:solidFill>
                <a:latin typeface="Arial"/>
              </a:rPr>
              <a:t> ac and dc</a:t>
            </a:r>
            <a:r>
              <a:rPr b="0" lang="en-US" sz="1700" spc="-1" strike="noStrike">
                <a:solidFill>
                  <a:schemeClr val="lt1"/>
                </a:solidFill>
                <a:latin typeface="Arial"/>
              </a:rPr>
              <a:t> high voltages.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1" lang="en-US" sz="1700" spc="-1" strike="noStrike">
                <a:solidFill>
                  <a:schemeClr val="lt1"/>
                </a:solidFill>
                <a:latin typeface="Arial"/>
              </a:rPr>
              <a:t>Construction of an Optocoupler</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An optocoupler mainly consists of an </a:t>
            </a:r>
            <a:r>
              <a:rPr b="1" lang="en-US" sz="1700" spc="-1" strike="noStrike">
                <a:solidFill>
                  <a:schemeClr val="lt1"/>
                </a:solidFill>
                <a:latin typeface="Arial"/>
              </a:rPr>
              <a:t>infrared LED</a:t>
            </a:r>
            <a:r>
              <a:rPr b="0" lang="en-US" sz="1700" spc="-1" strike="noStrike">
                <a:solidFill>
                  <a:schemeClr val="lt1"/>
                </a:solidFill>
                <a:latin typeface="Arial"/>
              </a:rPr>
              <a:t> and a </a:t>
            </a:r>
            <a:r>
              <a:rPr b="1" lang="en-US" sz="1700" spc="-1" strike="noStrike">
                <a:solidFill>
                  <a:schemeClr val="lt1"/>
                </a:solidFill>
                <a:latin typeface="Arial"/>
              </a:rPr>
              <a:t>photosensitive device</a:t>
            </a:r>
            <a:r>
              <a:rPr b="0" lang="en-US" sz="1700" spc="-1" strike="noStrike">
                <a:solidFill>
                  <a:schemeClr val="lt1"/>
                </a:solidFill>
                <a:latin typeface="Arial"/>
              </a:rPr>
              <a:t> that detects the emitted infrared beam. The semiconductor photosensitive device can be a photodiode, phototransistor, a Darlington pair, SCR or TRIAC.</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Let’s have a look at the basic diagram of an Optocoupler:</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746" name="Picture 7" descr="isolating optocoupler"/>
          <p:cNvPicPr/>
          <p:nvPr/>
        </p:nvPicPr>
        <p:blipFill>
          <a:blip r:embed="rId1"/>
          <a:stretch/>
        </p:blipFill>
        <p:spPr>
          <a:xfrm>
            <a:off x="8012880" y="1828800"/>
            <a:ext cx="3864240" cy="359100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565560" y="520920"/>
            <a:ext cx="6659640" cy="750600"/>
          </a:xfrm>
          <a:prstGeom prst="rect">
            <a:avLst/>
          </a:prstGeom>
          <a:noFill/>
          <a:ln w="0">
            <a:noFill/>
          </a:ln>
        </p:spPr>
        <p:txBody>
          <a:bodyPr lIns="90000" rIns="90000" tIns="45000" bIns="45000" anchor="t">
            <a:noAutofit/>
          </a:bodyPr>
          <a:p>
            <a:pPr indent="0" algn="ctr" defTabSz="914400">
              <a:lnSpc>
                <a:spcPct val="90000"/>
              </a:lnSpc>
              <a:buNone/>
              <a:tabLst>
                <a:tab algn="l" pos="0"/>
              </a:tabLst>
            </a:pPr>
            <a:r>
              <a:rPr b="1" lang="en-US" sz="2400" spc="-72" strike="noStrike">
                <a:solidFill>
                  <a:schemeClr val="lt1"/>
                </a:solidFill>
                <a:latin typeface="Arial"/>
              </a:rPr>
              <a:t>Construction of an Optocoupler</a:t>
            </a:r>
            <a:br>
              <a:rPr sz="2400"/>
            </a:br>
            <a:endParaRPr b="0" lang="en-US" sz="2400" spc="-1" strike="noStrike">
              <a:solidFill>
                <a:srgbClr val="000000"/>
              </a:solidFill>
              <a:latin typeface="Arial"/>
            </a:endParaRPr>
          </a:p>
        </p:txBody>
      </p:sp>
      <p:sp>
        <p:nvSpPr>
          <p:cNvPr id="748" name="PlaceHolder 2"/>
          <p:cNvSpPr>
            <a:spLocks noGrp="1"/>
          </p:cNvSpPr>
          <p:nvPr>
            <p:ph/>
          </p:nvPr>
        </p:nvSpPr>
        <p:spPr>
          <a:xfrm>
            <a:off x="565560" y="1434960"/>
            <a:ext cx="7512480" cy="4719960"/>
          </a:xfrm>
          <a:prstGeom prst="rect">
            <a:avLst/>
          </a:prstGeom>
          <a:noFill/>
          <a:ln w="0">
            <a:noFill/>
          </a:ln>
        </p:spPr>
        <p:txBody>
          <a:bodyPr lIns="90000" rIns="90000" tIns="45000" bIns="45000" anchor="t">
            <a:normAutofit/>
          </a:bodyPr>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 infrared LED and the device that are light sensitive is packed in a single package. The LED is kept on the input side and the light-sensitive material is placed on the output side. A resistance is connected at the beginning of the circuit which is used to limit the current and the other resistance is connected between the supply voltage and the collector terminal.</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Before proceeding further let’s see the pin description of an optocoupler:</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Pin 1: Anode</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Pin 2: Cathode</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Pin 3: Ground</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Pin 4: Emitter</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Pin 5: Collector</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Pin 6: Base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The base terminal of the phototransistor is externally available. A single phototransistor is used at the output stage of a simple isolating optocoupler.</a:t>
            </a:r>
            <a:endParaRPr b="0" lang="en-US" sz="1700" spc="-1" strike="noStrike">
              <a:solidFill>
                <a:srgbClr val="000000"/>
              </a:solidFill>
              <a:latin typeface="Arial"/>
            </a:endParaRPr>
          </a:p>
        </p:txBody>
      </p:sp>
      <p:pic>
        <p:nvPicPr>
          <p:cNvPr id="749" name="Picture 1" descr="pin diagram of optocoupler"/>
          <p:cNvPicPr/>
          <p:nvPr/>
        </p:nvPicPr>
        <p:blipFill>
          <a:blip r:embed="rId1"/>
          <a:stretch/>
        </p:blipFill>
        <p:spPr>
          <a:xfrm>
            <a:off x="8210880" y="1628640"/>
            <a:ext cx="3728160" cy="428544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624960" y="513360"/>
            <a:ext cx="8165520" cy="1292400"/>
          </a:xfrm>
          <a:prstGeom prst="rect">
            <a:avLst/>
          </a:prstGeom>
          <a:noFill/>
          <a:ln w="0">
            <a:noFill/>
          </a:ln>
        </p:spPr>
        <p:txBody>
          <a:bodyPr lIns="90000" rIns="90000" tIns="45000" bIns="45000" anchor="t">
            <a:noAutofit/>
          </a:bodyPr>
          <a:p>
            <a:pPr indent="0" algn="ctr" defTabSz="914400">
              <a:lnSpc>
                <a:spcPct val="90000"/>
              </a:lnSpc>
              <a:buNone/>
              <a:tabLst>
                <a:tab algn="l" pos="0"/>
              </a:tabLst>
            </a:pPr>
            <a:r>
              <a:rPr b="1" lang="en-US" sz="3200" spc="-72" strike="noStrike">
                <a:solidFill>
                  <a:schemeClr val="lt1"/>
                </a:solidFill>
                <a:latin typeface="Arial"/>
              </a:rPr>
              <a:t> </a:t>
            </a:r>
            <a:r>
              <a:rPr b="1" lang="en-US" sz="3600" spc="-72" strike="noStrike">
                <a:solidFill>
                  <a:schemeClr val="lt1"/>
                </a:solidFill>
                <a:latin typeface="Arial"/>
              </a:rPr>
              <a:t>Importance of Circuit Analysis</a:t>
            </a:r>
            <a:endParaRPr b="0" lang="en-US" sz="3600" spc="-1" strike="noStrike">
              <a:solidFill>
                <a:srgbClr val="000000"/>
              </a:solidFill>
              <a:latin typeface="Arial"/>
            </a:endParaRPr>
          </a:p>
        </p:txBody>
      </p:sp>
      <p:sp>
        <p:nvSpPr>
          <p:cNvPr id="694" name="PlaceHolder 2"/>
          <p:cNvSpPr>
            <a:spLocks noGrp="1"/>
          </p:cNvSpPr>
          <p:nvPr>
            <p:ph/>
          </p:nvPr>
        </p:nvSpPr>
        <p:spPr>
          <a:xfrm>
            <a:off x="357840" y="1376280"/>
            <a:ext cx="7409160" cy="4835160"/>
          </a:xfrm>
          <a:prstGeom prst="rect">
            <a:avLst/>
          </a:prstGeom>
          <a:noFill/>
          <a:ln w="0">
            <a:noFill/>
          </a:ln>
        </p:spPr>
        <p:txBody>
          <a:bodyPr lIns="90000" rIns="90000" tIns="45000" bIns="45000" anchor="t">
            <a:normAutofit/>
          </a:bodyPr>
          <a:p>
            <a:pPr indent="0" algn="just" defTabSz="914400">
              <a:lnSpc>
                <a:spcPct val="90000"/>
              </a:lnSpc>
              <a:spcBef>
                <a:spcPts val="1001"/>
              </a:spcBef>
              <a:buNone/>
              <a:tabLst>
                <a:tab algn="l" pos="0"/>
              </a:tabLst>
            </a:pPr>
            <a:r>
              <a:rPr b="1" lang="en-US" sz="2000" spc="-1" strike="noStrike" u="sng">
                <a:solidFill>
                  <a:schemeClr val="lt1"/>
                </a:solidFill>
                <a:uFillTx/>
                <a:latin typeface="Arial"/>
              </a:rPr>
              <a:t>Foundation of Electronics Engineering:</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Circuit analysis, rooted in electrical engineering principles, focuses on ensuring that selected components can handle the anticipated voltages and currents in a circuit. It involves mathematical analysis to calculate unknown elements like voltage or current, typically after simplifying the circuit.</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1" lang="en-US" sz="1700" spc="-1" strike="noStrike">
                <a:solidFill>
                  <a:schemeClr val="lt1"/>
                </a:solidFill>
                <a:latin typeface="Arial"/>
              </a:rPr>
              <a:t>To perform a circuit analysis, you'll need the following tools: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lang="en-US" sz="2000" spc="-1" strike="noStrike" u="sng">
                <a:solidFill>
                  <a:schemeClr val="lt1"/>
                </a:solidFill>
                <a:uFillTx/>
                <a:latin typeface="Arial"/>
              </a:rPr>
              <a:t>Circuit Schematics:</a:t>
            </a:r>
            <a:endParaRPr b="0" lang="en-US" sz="20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700" spc="-1" strike="noStrike">
                <a:solidFill>
                  <a:srgbClr val="c9211e"/>
                </a:solidFill>
                <a:highlight>
                  <a:srgbClr val="ffff00"/>
                </a:highlight>
                <a:latin typeface="Arial"/>
              </a:rPr>
              <a:t>Understand the circuit's schematics, visualizing it on paper.</a:t>
            </a:r>
            <a:endParaRPr b="0" lang="en-US" sz="17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700" spc="-1" strike="noStrike">
                <a:solidFill>
                  <a:srgbClr val="c9211e"/>
                </a:solidFill>
                <a:highlight>
                  <a:srgbClr val="ffff00"/>
                </a:highlight>
                <a:latin typeface="Arial"/>
              </a:rPr>
              <a:t>Draw a comprehensive circuit diagram, including all components.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lang="en-US" sz="2000" spc="-1" strike="noStrike" u="sng">
                <a:solidFill>
                  <a:schemeClr val="lt1"/>
                </a:solidFill>
                <a:uFillTx/>
                <a:latin typeface="Arial"/>
              </a:rPr>
              <a:t>Resistor Simplification:</a:t>
            </a:r>
            <a:endParaRPr b="0" lang="en-US" sz="20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Simplify resistors into a single equivalent resistor.</a:t>
            </a:r>
            <a:endParaRPr b="0" lang="en-US" sz="17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Combine resistors in series or parallel into one value.</a:t>
            </a:r>
            <a:endParaRPr b="0" lang="en-US" sz="1700" spc="-1" strike="noStrike">
              <a:solidFill>
                <a:srgbClr val="000000"/>
              </a:solidFill>
              <a:latin typeface="Arial"/>
            </a:endParaRPr>
          </a:p>
        </p:txBody>
      </p:sp>
      <p:pic>
        <p:nvPicPr>
          <p:cNvPr id="695" name="Content Placeholder 4" descr=""/>
          <p:cNvPicPr/>
          <p:nvPr/>
        </p:nvPicPr>
        <p:blipFill>
          <a:blip r:embed="rId1"/>
          <a:stretch/>
        </p:blipFill>
        <p:spPr>
          <a:xfrm>
            <a:off x="8067600" y="1998360"/>
            <a:ext cx="3726000" cy="312912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616320" y="520200"/>
            <a:ext cx="7032960" cy="665280"/>
          </a:xfrm>
          <a:prstGeom prst="rect">
            <a:avLst/>
          </a:prstGeom>
          <a:noFill/>
          <a:ln w="0">
            <a:noFill/>
          </a:ln>
        </p:spPr>
        <p:txBody>
          <a:bodyPr lIns="90000" rIns="90000" tIns="45000" bIns="45000" anchor="t">
            <a:normAutofit fontScale="75000" lnSpcReduction="10000"/>
          </a:bodyPr>
          <a:p>
            <a:pPr indent="0" algn="ctr" defTabSz="914400">
              <a:lnSpc>
                <a:spcPct val="90000"/>
              </a:lnSpc>
              <a:buNone/>
              <a:tabLst>
                <a:tab algn="l" pos="0"/>
              </a:tabLst>
            </a:pPr>
            <a:r>
              <a:rPr b="1" lang="en-US" sz="2800" spc="-72" strike="noStrike">
                <a:solidFill>
                  <a:schemeClr val="lt1"/>
                </a:solidFill>
                <a:latin typeface="Arial"/>
              </a:rPr>
              <a:t>Working Of an Optocoupler</a:t>
            </a:r>
            <a:br>
              <a:rPr sz="2800"/>
            </a:br>
            <a:endParaRPr b="0" lang="en-US" sz="2800" spc="-1" strike="noStrike">
              <a:solidFill>
                <a:srgbClr val="000000"/>
              </a:solidFill>
              <a:latin typeface="Arial"/>
            </a:endParaRPr>
          </a:p>
        </p:txBody>
      </p:sp>
      <p:sp>
        <p:nvSpPr>
          <p:cNvPr id="751" name="PlaceHolder 2"/>
          <p:cNvSpPr>
            <a:spLocks noGrp="1"/>
          </p:cNvSpPr>
          <p:nvPr>
            <p:ph/>
          </p:nvPr>
        </p:nvSpPr>
        <p:spPr>
          <a:xfrm>
            <a:off x="716400" y="1385640"/>
            <a:ext cx="6932880" cy="4995360"/>
          </a:xfrm>
          <a:prstGeom prst="rect">
            <a:avLst/>
          </a:prstGeom>
          <a:noFill/>
          <a:ln w="0">
            <a:noFill/>
          </a:ln>
        </p:spPr>
        <p:txBody>
          <a:bodyPr lIns="90000" rIns="90000" tIns="45000" bIns="45000" anchor="t">
            <a:normAutofit fontScale="75000" lnSpcReduction="10000"/>
          </a:bodyPr>
          <a:p>
            <a:pPr marL="457200" indent="-457200" algn="just" defTabSz="914400">
              <a:lnSpc>
                <a:spcPct val="90000"/>
              </a:lnSpc>
              <a:spcBef>
                <a:spcPts val="1001"/>
              </a:spcBef>
              <a:buClr>
                <a:srgbClr val="47c3d3"/>
              </a:buClr>
              <a:buFont typeface="Arial"/>
              <a:buChar char="•"/>
            </a:pPr>
            <a:r>
              <a:rPr b="0" lang="en-US" sz="2000" spc="-1" strike="noStrike">
                <a:solidFill>
                  <a:schemeClr val="lt1"/>
                </a:solidFill>
                <a:latin typeface="Arial"/>
              </a:rPr>
              <a:t>An Optocoupler is a combination of LED and a Photo-diode packed in a single package. As we can see in the below-shown circuit diagram, when a high voltage appears across the input side of the Optocoupler, a current start to flow through the LED.</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Basic circuit of optocoupler</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Due to this current LED will emit light. This emitted light when falls on a phototransistor cause a current to flow through the same. The current flowing through the phototransistor is directly proportional to the supplied input voltage. An input resistance placed at the beginning of the circuit will decrease the amount of current flowing through the LED if its value is increased. As the LED glows due to this current, hence, when current will be low so as the light intensity of LED.</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2000" spc="-1" strike="noStrike">
                <a:solidFill>
                  <a:schemeClr val="lt1"/>
                </a:solidFill>
                <a:latin typeface="Arial"/>
              </a:rPr>
              <a:t>As we have already discussed earlier the intensity of emitted light by the LED will be equal to the corresponding current flowing through the phototransistor. This means that the low-intensity light emitted by the LED will cause a low-level current to flow through the phototransistor. Thus a changing voltage is generated across the collector-emitter terminal of the transistor.</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0" lang="en-US" sz="2000" spc="-1" strike="noStrike">
                <a:solidFill>
                  <a:schemeClr val="lt1"/>
                </a:solidFill>
                <a:latin typeface="Arial"/>
              </a:rPr>
              <a:t>In this way, an incoming signal from the input circuit is coupled to the output circuit.</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endParaRPr b="0" lang="en-US" sz="2000" spc="-1" strike="noStrike">
              <a:solidFill>
                <a:srgbClr val="000000"/>
              </a:solidFill>
              <a:latin typeface="Arial"/>
            </a:endParaRPr>
          </a:p>
        </p:txBody>
      </p:sp>
      <p:pic>
        <p:nvPicPr>
          <p:cNvPr id="752" name="Picture 11" descr="basic circuit of optocoupler"/>
          <p:cNvPicPr/>
          <p:nvPr/>
        </p:nvPicPr>
        <p:blipFill>
          <a:blip r:embed="rId1"/>
          <a:stretch/>
        </p:blipFill>
        <p:spPr>
          <a:xfrm>
            <a:off x="8046360" y="1923120"/>
            <a:ext cx="3791880" cy="338364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765360" y="516600"/>
            <a:ext cx="6517080" cy="823320"/>
          </a:xfrm>
          <a:prstGeom prst="rect">
            <a:avLst/>
          </a:prstGeom>
          <a:noFill/>
          <a:ln w="0">
            <a:noFill/>
          </a:ln>
        </p:spPr>
        <p:txBody>
          <a:bodyPr lIns="90000" rIns="90000" tIns="45000" bIns="45000" anchor="t">
            <a:noAutofit/>
          </a:bodyPr>
          <a:p>
            <a:pPr indent="0" algn="ctr" defTabSz="914400">
              <a:lnSpc>
                <a:spcPct val="90000"/>
              </a:lnSpc>
              <a:buNone/>
              <a:tabLst>
                <a:tab algn="l" pos="0"/>
              </a:tabLst>
            </a:pPr>
            <a:r>
              <a:rPr b="1" lang="en-US" sz="3200" spc="-72" strike="noStrike">
                <a:solidFill>
                  <a:schemeClr val="lt1"/>
                </a:solidFill>
                <a:latin typeface="Arial"/>
              </a:rPr>
              <a:t>Types of Optocoupler</a:t>
            </a:r>
            <a:br>
              <a:rPr sz="3200"/>
            </a:br>
            <a:endParaRPr b="0" lang="en-US" sz="3200" spc="-1" strike="noStrike">
              <a:solidFill>
                <a:srgbClr val="000000"/>
              </a:solidFill>
              <a:latin typeface="Arial"/>
            </a:endParaRPr>
          </a:p>
        </p:txBody>
      </p:sp>
      <p:sp>
        <p:nvSpPr>
          <p:cNvPr id="754" name="PlaceHolder 2"/>
          <p:cNvSpPr>
            <a:spLocks noGrp="1"/>
          </p:cNvSpPr>
          <p:nvPr>
            <p:ph/>
          </p:nvPr>
        </p:nvSpPr>
        <p:spPr>
          <a:xfrm>
            <a:off x="243720" y="1831680"/>
            <a:ext cx="7815600" cy="4156560"/>
          </a:xfrm>
          <a:prstGeom prst="rect">
            <a:avLst/>
          </a:prstGeom>
          <a:noFill/>
          <a:ln w="0">
            <a:noFill/>
          </a:ln>
        </p:spPr>
        <p:txBody>
          <a:bodyPr lIns="90000" rIns="90000" tIns="45000" bIns="45000" anchor="t">
            <a:normAutofit fontScale="93333"/>
          </a:bodyPr>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For the use in DC circuits, photo-transistor and photo-Darlington devices are majorly used. In the case of AC, powered circuits photo-SCR and photo-TRIAC are used.</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pPr>
            <a:r>
              <a:rPr b="0" lang="en-US" sz="1700" spc="-1" strike="noStrike">
                <a:solidFill>
                  <a:schemeClr val="lt1"/>
                </a:solidFill>
                <a:latin typeface="Arial"/>
              </a:rPr>
              <a:t>There exist some other forms of source-sensor configurations like LED-LASER, LED-photodiode, reflective optocoupler, slotted optocoupler etc.</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1" lang="en-US" sz="1700" spc="-1" strike="noStrike">
                <a:solidFill>
                  <a:schemeClr val="lt1"/>
                </a:solidFill>
                <a:latin typeface="Arial"/>
              </a:rPr>
              <a:t>Advantages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Optocouplers allow easy interfacing with logic circuits.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Electrical isolation provides circuit protection.</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It allows wideband signal transmission.</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It is small in size and lightweight device.</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Disadvantages</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The operational speed of Optocouplers is low.</a:t>
            </a:r>
            <a:endParaRPr b="0" lang="en-US" sz="17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In case of a very high power signal, the possibility of signal coupling may arise.</a:t>
            </a:r>
            <a:endParaRPr b="0" lang="en-US" sz="1700" spc="-1" strike="noStrike">
              <a:solidFill>
                <a:srgbClr val="000000"/>
              </a:solidFill>
              <a:latin typeface="Arial"/>
            </a:endParaRPr>
          </a:p>
        </p:txBody>
      </p:sp>
      <p:pic>
        <p:nvPicPr>
          <p:cNvPr id="755" name="Picture 13" descr="types of optocouplers"/>
          <p:cNvPicPr/>
          <p:nvPr/>
        </p:nvPicPr>
        <p:blipFill>
          <a:blip r:embed="rId1"/>
          <a:stretch/>
        </p:blipFill>
        <p:spPr>
          <a:xfrm>
            <a:off x="8238960" y="1831680"/>
            <a:ext cx="3584880" cy="402372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Types of Opto Coupler</a:t>
            </a:r>
            <a:endParaRPr b="0" lang="en-US" sz="3200" spc="-1" strike="noStrike">
              <a:solidFill>
                <a:srgbClr val="000000"/>
              </a:solidFill>
              <a:latin typeface="Arial"/>
            </a:endParaRPr>
          </a:p>
        </p:txBody>
      </p:sp>
      <p:sp>
        <p:nvSpPr>
          <p:cNvPr id="757" name="PlaceHolder 2"/>
          <p:cNvSpPr>
            <a:spLocks noGrp="1"/>
          </p:cNvSpPr>
          <p:nvPr>
            <p:ph/>
          </p:nvPr>
        </p:nvSpPr>
        <p:spPr>
          <a:xfrm>
            <a:off x="632880" y="2048400"/>
            <a:ext cx="6276240" cy="3358080"/>
          </a:xfrm>
          <a:prstGeom prst="rect">
            <a:avLst/>
          </a:prstGeom>
          <a:noFill/>
          <a:ln w="0">
            <a:noFill/>
          </a:ln>
        </p:spPr>
        <p:txBody>
          <a:bodyPr lIns="90000" rIns="90000" tIns="45000" bIns="45000" anchor="ctr">
            <a:normAutofit/>
          </a:bodyPr>
          <a:p>
            <a:pPr indent="0" defTabSz="914400">
              <a:lnSpc>
                <a:spcPct val="90000"/>
              </a:lnSpc>
              <a:spcBef>
                <a:spcPts val="1001"/>
              </a:spcBef>
              <a:buNone/>
              <a:tabLst>
                <a:tab algn="l" pos="0"/>
              </a:tabLst>
            </a:pPr>
            <a:r>
              <a:rPr b="1" lang="en-US" sz="2000" spc="-1" strike="noStrike">
                <a:solidFill>
                  <a:schemeClr val="lt1"/>
                </a:solidFill>
                <a:latin typeface="Arial"/>
              </a:rPr>
              <a:t>Applications</a:t>
            </a:r>
            <a:endParaRPr b="0" lang="en-US" sz="20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a:p>
            <a:pPr marL="285840" indent="-28584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It is used in high power inverters.</a:t>
            </a:r>
            <a:endParaRPr b="0" lang="en-US" sz="1700" spc="-1" strike="noStrike">
              <a:solidFill>
                <a:srgbClr val="000000"/>
              </a:solidFill>
              <a:latin typeface="Arial"/>
            </a:endParaRPr>
          </a:p>
          <a:p>
            <a:pPr marL="285840" indent="-28584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It is used in high power choppers.</a:t>
            </a:r>
            <a:endParaRPr b="0" lang="en-US" sz="1700" spc="-1" strike="noStrike">
              <a:solidFill>
                <a:srgbClr val="000000"/>
              </a:solidFill>
              <a:latin typeface="Arial"/>
            </a:endParaRPr>
          </a:p>
          <a:p>
            <a:pPr marL="285840" indent="-28584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In AC to DC converters optocouplers are widely used.</a:t>
            </a:r>
            <a:endParaRPr b="0" lang="en-US" sz="1700" spc="-1" strike="noStrike">
              <a:solidFill>
                <a:srgbClr val="000000"/>
              </a:solidFill>
              <a:latin typeface="Arial"/>
            </a:endParaRPr>
          </a:p>
          <a:p>
            <a:pPr marL="285840" indent="-28584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The layout of an optocoupler depends basically upon the isolation voltage. To have the appropriate breakdown voltage the optical channel is made as thin as possible</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758" name="Picture 14" descr="types of optocouplers"/>
          <p:cNvPicPr/>
          <p:nvPr/>
        </p:nvPicPr>
        <p:blipFill>
          <a:blip r:embed="rId1"/>
          <a:stretch/>
        </p:blipFill>
        <p:spPr>
          <a:xfrm>
            <a:off x="7475400" y="2065680"/>
            <a:ext cx="3905280" cy="33580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25280" y="474120"/>
            <a:ext cx="6553080" cy="493200"/>
          </a:xfrm>
          <a:prstGeom prst="rect">
            <a:avLst/>
          </a:prstGeom>
          <a:noFill/>
          <a:ln w="0">
            <a:noFill/>
          </a:ln>
        </p:spPr>
        <p:txBody>
          <a:bodyPr lIns="90000" rIns="90000" tIns="45000" bIns="45000" anchor="t">
            <a:normAutofit/>
          </a:bodyPr>
          <a:p>
            <a:pPr indent="0" algn="ctr" defTabSz="914400">
              <a:lnSpc>
                <a:spcPct val="90000"/>
              </a:lnSpc>
              <a:buNone/>
              <a:tabLst>
                <a:tab algn="l" pos="0"/>
              </a:tabLst>
            </a:pPr>
            <a:r>
              <a:rPr b="1" lang="en-US" sz="2800" spc="-72" strike="noStrike">
                <a:solidFill>
                  <a:schemeClr val="lt1"/>
                </a:solidFill>
                <a:latin typeface="Arial"/>
              </a:rPr>
              <a:t>EASYEDA TOOL</a:t>
            </a:r>
            <a:endParaRPr b="0" lang="en-US" sz="2800" spc="-1" strike="noStrike">
              <a:solidFill>
                <a:srgbClr val="000000"/>
              </a:solidFill>
              <a:latin typeface="Arial"/>
            </a:endParaRPr>
          </a:p>
        </p:txBody>
      </p:sp>
      <p:sp>
        <p:nvSpPr>
          <p:cNvPr id="760" name="PlaceHolder 2"/>
          <p:cNvSpPr>
            <a:spLocks noGrp="1"/>
          </p:cNvSpPr>
          <p:nvPr>
            <p:ph/>
          </p:nvPr>
        </p:nvSpPr>
        <p:spPr>
          <a:xfrm>
            <a:off x="738000" y="1505880"/>
            <a:ext cx="7009920" cy="4861080"/>
          </a:xfrm>
          <a:prstGeom prst="rect">
            <a:avLst/>
          </a:prstGeom>
          <a:noFill/>
          <a:ln w="0">
            <a:noFill/>
          </a:ln>
        </p:spPr>
        <p:txBody>
          <a:bodyPr lIns="90000" rIns="90000" tIns="45000" bIns="45000" anchor="t">
            <a:noAutofit/>
          </a:bodyPr>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Sheet Setting</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It is now possible to add design notes to the frame and the frame selection, for example A4, which can assist in aligning and improve the look of printed schematics and PCB designs.</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Click the frame/drawing/document button like in the image below</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And you can edit the blue text when you’ve selected the text attributes or double clicked it.</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The bottom right zone can be selected and dragged or the frame can be dragged and deleted.</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When you’ve selected the bottom right zone, you can edit the sheet attributes: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761" name="Picture 2" descr="picture 1"/>
          <p:cNvPicPr/>
          <p:nvPr/>
        </p:nvPicPr>
        <p:blipFill>
          <a:blip r:embed="rId1"/>
          <a:stretch/>
        </p:blipFill>
        <p:spPr>
          <a:xfrm>
            <a:off x="7952760" y="1656720"/>
            <a:ext cx="3693240" cy="1720080"/>
          </a:xfrm>
          <a:prstGeom prst="rect">
            <a:avLst/>
          </a:prstGeom>
          <a:ln cap="sq" w="88900">
            <a:solidFill>
              <a:srgbClr val="91dbe5"/>
            </a:solidFill>
            <a:miter/>
          </a:ln>
          <a:effectLst>
            <a:innerShdw blurRad="76200">
              <a:srgbClr val="000000"/>
            </a:innerShdw>
          </a:effectLst>
        </p:spPr>
      </p:pic>
      <p:pic>
        <p:nvPicPr>
          <p:cNvPr id="762" name="Picture 4" descr="picture 181"/>
          <p:cNvPicPr/>
          <p:nvPr/>
        </p:nvPicPr>
        <p:blipFill>
          <a:blip r:embed="rId2"/>
          <a:stretch/>
        </p:blipFill>
        <p:spPr>
          <a:xfrm>
            <a:off x="7952760" y="3842640"/>
            <a:ext cx="3693240" cy="18010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Rectangle 1"/>
          <p:cNvSpPr/>
          <p:nvPr/>
        </p:nvSpPr>
        <p:spPr>
          <a:xfrm>
            <a:off x="537480" y="423720"/>
            <a:ext cx="5596200" cy="782280"/>
          </a:xfrm>
          <a:prstGeom prst="rect">
            <a:avLst/>
          </a:prstGeom>
          <a:solidFill>
            <a:srgbClr val="0c4360"/>
          </a:solidFill>
          <a:ln>
            <a:solidFill>
              <a:srgbClr val="083147"/>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64" name="PlaceHolder 1"/>
          <p:cNvSpPr>
            <a:spLocks noGrp="1"/>
          </p:cNvSpPr>
          <p:nvPr>
            <p:ph type="title"/>
          </p:nvPr>
        </p:nvSpPr>
        <p:spPr>
          <a:xfrm>
            <a:off x="-298800" y="268560"/>
            <a:ext cx="7076160" cy="1102320"/>
          </a:xfrm>
          <a:prstGeom prst="rect">
            <a:avLst/>
          </a:prstGeom>
          <a:noFill/>
          <a:ln w="0">
            <a:noFill/>
          </a:ln>
        </p:spPr>
        <p:txBody>
          <a:bodyPr lIns="90000" rIns="90000" tIns="45000" bIns="45000" anchor="ctr">
            <a:normAutofit/>
          </a:bodyPr>
          <a:p>
            <a:pPr indent="0" algn="ctr" defTabSz="914400">
              <a:lnSpc>
                <a:spcPct val="90000"/>
              </a:lnSpc>
              <a:buNone/>
              <a:tabLst>
                <a:tab algn="l" pos="0"/>
              </a:tabLst>
            </a:pPr>
            <a:r>
              <a:rPr b="1" lang="en-US" sz="2800" spc="-1" strike="noStrike">
                <a:solidFill>
                  <a:schemeClr val="lt1"/>
                </a:solidFill>
                <a:latin typeface="Arial"/>
              </a:rPr>
              <a:t>Commonly Library</a:t>
            </a:r>
            <a:endParaRPr b="0" lang="en-US" sz="2800" spc="-1" strike="noStrike">
              <a:solidFill>
                <a:srgbClr val="000000"/>
              </a:solidFill>
              <a:latin typeface="Arial"/>
            </a:endParaRPr>
          </a:p>
        </p:txBody>
      </p:sp>
      <p:sp>
        <p:nvSpPr>
          <p:cNvPr id="765" name="PlaceHolder 2"/>
          <p:cNvSpPr>
            <a:spLocks noGrp="1"/>
          </p:cNvSpPr>
          <p:nvPr>
            <p:ph/>
          </p:nvPr>
        </p:nvSpPr>
        <p:spPr>
          <a:xfrm>
            <a:off x="688680" y="3436920"/>
            <a:ext cx="3450960" cy="1092960"/>
          </a:xfrm>
          <a:prstGeom prst="rect">
            <a:avLst/>
          </a:prstGeom>
          <a:noFill/>
          <a:ln w="0">
            <a:noFill/>
          </a:ln>
        </p:spPr>
        <p:txBody>
          <a:bodyPr lIns="90000" rIns="90000" tIns="45000" bIns="45000" anchor="b">
            <a:noAutofit/>
          </a:bodyPr>
          <a:p>
            <a:pPr indent="0" defTabSz="914400">
              <a:lnSpc>
                <a:spcPct val="90000"/>
              </a:lnSpc>
              <a:spcBef>
                <a:spcPts val="1001"/>
              </a:spcBef>
              <a:buNone/>
              <a:tabLst>
                <a:tab algn="l" pos="0"/>
              </a:tabLst>
            </a:pPr>
            <a:r>
              <a:rPr b="0" lang="en-US" sz="1700" spc="-1" strike="noStrike">
                <a:solidFill>
                  <a:schemeClr val="lt1"/>
                </a:solidFill>
                <a:latin typeface="Arial"/>
              </a:rPr>
              <a:t>That contains ready made symbols for a wide range of components and which can be simulated.</a:t>
            </a:r>
            <a:endParaRPr b="0" lang="en-US" sz="1700" spc="-1" strike="noStrike">
              <a:solidFill>
                <a:srgbClr val="000000"/>
              </a:solidFill>
              <a:latin typeface="Arial"/>
            </a:endParaRPr>
          </a:p>
        </p:txBody>
      </p:sp>
      <p:pic>
        <p:nvPicPr>
          <p:cNvPr id="766" name="Picture 2" descr="picture 205"/>
          <p:cNvPicPr/>
          <p:nvPr/>
        </p:nvPicPr>
        <p:blipFill>
          <a:blip r:embed="rId1"/>
          <a:srcRect l="0" t="16671" r="0" b="16671"/>
          <a:stretch/>
        </p:blipFill>
        <p:spPr>
          <a:xfrm>
            <a:off x="688680" y="1600200"/>
            <a:ext cx="3450960" cy="1523160"/>
          </a:xfrm>
          <a:prstGeom prst="rect">
            <a:avLst/>
          </a:prstGeom>
          <a:ln cap="sq" w="88900">
            <a:solidFill>
              <a:srgbClr val="91dbe5"/>
            </a:solidFill>
            <a:miter/>
          </a:ln>
          <a:effectLst>
            <a:innerShdw blurRad="76200">
              <a:srgbClr val="000000"/>
            </a:innerShdw>
          </a:effectLst>
        </p:spPr>
      </p:pic>
      <p:sp>
        <p:nvSpPr>
          <p:cNvPr id="767" name="PlaceHolder 3"/>
          <p:cNvSpPr>
            <a:spLocks noGrp="1"/>
          </p:cNvSpPr>
          <p:nvPr>
            <p:ph/>
          </p:nvPr>
        </p:nvSpPr>
        <p:spPr>
          <a:xfrm>
            <a:off x="4340520" y="3379320"/>
            <a:ext cx="3586680" cy="2582280"/>
          </a:xfrm>
          <a:prstGeom prst="rect">
            <a:avLst/>
          </a:prstGeom>
          <a:noFill/>
          <a:ln w="0">
            <a:noFill/>
          </a:ln>
        </p:spPr>
        <p:txBody>
          <a:bodyPr lIns="90000" rIns="90000" tIns="45000" bIns="45000" anchor="b">
            <a:noAutofit/>
          </a:bodyPr>
          <a:p>
            <a:pPr indent="0" defTabSz="914400">
              <a:lnSpc>
                <a:spcPct val="90000"/>
              </a:lnSpc>
              <a:spcBef>
                <a:spcPts val="1001"/>
              </a:spcBef>
              <a:buNone/>
              <a:tabLst>
                <a:tab algn="l" pos="0"/>
              </a:tabLst>
            </a:pPr>
            <a:r>
              <a:rPr b="0" lang="en-US" sz="1600" spc="-1" strike="noStrike">
                <a:solidFill>
                  <a:schemeClr val="lt1"/>
                </a:solidFill>
                <a:latin typeface="Arial"/>
              </a:rPr>
              <a:t>Many of these components have optional US and EU style symbols, we split them, so you can select those you like. Click on the drop down list or right click to popup the context menu, it contains many footprints or parameters. EasyEDA will remember your choices for the next time.Don’t forget to use Filter to locate a component fastly. For example, you just need to type 0603 to find all of resistors.</a:t>
            </a:r>
            <a:endParaRPr b="0" lang="en-US" sz="1600" spc="-1" strike="noStrike">
              <a:solidFill>
                <a:srgbClr val="000000"/>
              </a:solidFill>
              <a:latin typeface="Arial"/>
            </a:endParaRPr>
          </a:p>
        </p:txBody>
      </p:sp>
      <p:pic>
        <p:nvPicPr>
          <p:cNvPr id="768" name="Picture 6" descr="picture 206"/>
          <p:cNvPicPr/>
          <p:nvPr/>
        </p:nvPicPr>
        <p:blipFill>
          <a:blip r:embed="rId2"/>
          <a:srcRect l="0" t="25155" r="0" b="25155"/>
          <a:stretch/>
        </p:blipFill>
        <p:spPr>
          <a:xfrm>
            <a:off x="4400640" y="1613520"/>
            <a:ext cx="3448080" cy="1523160"/>
          </a:xfrm>
          <a:prstGeom prst="rect">
            <a:avLst/>
          </a:prstGeom>
          <a:ln cap="sq" w="88900">
            <a:solidFill>
              <a:srgbClr val="91dbe5"/>
            </a:solidFill>
            <a:miter/>
          </a:ln>
          <a:effectLst>
            <a:innerShdw blurRad="76200">
              <a:srgbClr val="000000"/>
            </a:innerShdw>
          </a:effectLst>
        </p:spPr>
      </p:pic>
      <p:sp>
        <p:nvSpPr>
          <p:cNvPr id="769" name="PlaceHolder 4"/>
          <p:cNvSpPr>
            <a:spLocks noGrp="1"/>
          </p:cNvSpPr>
          <p:nvPr>
            <p:ph/>
          </p:nvPr>
        </p:nvSpPr>
        <p:spPr>
          <a:xfrm>
            <a:off x="8109720" y="3379320"/>
            <a:ext cx="3455640" cy="1463400"/>
          </a:xfrm>
          <a:prstGeom prst="rect">
            <a:avLst/>
          </a:prstGeom>
          <a:noFill/>
          <a:ln w="0">
            <a:noFill/>
          </a:ln>
        </p:spPr>
        <p:txBody>
          <a:bodyPr lIns="90000" rIns="90000" tIns="45000" bIns="45000" anchor="b">
            <a:noAutofit/>
          </a:bodyPr>
          <a:p>
            <a:pPr indent="0" defTabSz="914400">
              <a:lnSpc>
                <a:spcPct val="90000"/>
              </a:lnSpc>
              <a:spcBef>
                <a:spcPts val="1001"/>
              </a:spcBef>
              <a:buNone/>
              <a:tabLst>
                <a:tab algn="l" pos="0"/>
              </a:tabLst>
            </a:pPr>
            <a:r>
              <a:rPr b="0" lang="en-US" sz="1700" spc="-1" strike="noStrike">
                <a:solidFill>
                  <a:schemeClr val="lt1"/>
                </a:solidFill>
                <a:latin typeface="Arial"/>
              </a:rPr>
              <a:t>EasyEDA provide a lot of libraries, you can find them at “Left-hand Panel - Library”, hotkey “SHIFT+F”, at here you can search library from LCSC, system, user contributed etc.</a:t>
            </a:r>
            <a:endParaRPr b="0" lang="en-US" sz="1700" spc="-1" strike="noStrike">
              <a:solidFill>
                <a:srgbClr val="000000"/>
              </a:solidFill>
              <a:latin typeface="Arial"/>
            </a:endParaRPr>
          </a:p>
        </p:txBody>
      </p:sp>
      <p:pic>
        <p:nvPicPr>
          <p:cNvPr id="770" name="Picture 8" descr="picture 208"/>
          <p:cNvPicPr/>
          <p:nvPr/>
        </p:nvPicPr>
        <p:blipFill>
          <a:blip r:embed="rId3"/>
          <a:srcRect l="0" t="7591" r="0" b="7591"/>
          <a:stretch/>
        </p:blipFill>
        <p:spPr>
          <a:xfrm>
            <a:off x="8109720" y="1628640"/>
            <a:ext cx="3447000" cy="152316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p:nvPr>
        </p:nvSpPr>
        <p:spPr>
          <a:xfrm>
            <a:off x="644040" y="1428120"/>
            <a:ext cx="10450440" cy="4736160"/>
          </a:xfrm>
          <a:prstGeom prst="rect">
            <a:avLst/>
          </a:prstGeom>
          <a:noFill/>
          <a:ln w="0">
            <a:noFill/>
          </a:ln>
        </p:spPr>
        <p:txBody>
          <a:bodyPr lIns="90000" rIns="90000" tIns="45000" bIns="45000" anchor="t">
            <a:noAutofit/>
          </a:bodyPr>
          <a:p>
            <a:pPr indent="0" algn="just" defTabSz="914400">
              <a:lnSpc>
                <a:spcPct val="90000"/>
              </a:lnSpc>
              <a:spcBef>
                <a:spcPts val="1001"/>
              </a:spcBef>
              <a:buNone/>
              <a:tabLst>
                <a:tab algn="l" pos="0"/>
              </a:tabLst>
            </a:pPr>
            <a:r>
              <a:rPr b="0" lang="en-US" sz="1700" spc="-1" strike="noStrike">
                <a:solidFill>
                  <a:schemeClr val="lt1"/>
                </a:solidFill>
                <a:latin typeface="Arial"/>
              </a:rPr>
              <a:t>Symbol: Schematic symbols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Spice Symbol: Symbols for spice simlation</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Footprint: PCB footprints, PCB pattern.</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SCH Modules: Schematic modules, a part of the circuit design. It can not assign the PCB module, doesn’t like the schematic Symbol can assign the footprint . when it be placed on the schematic, it will be separated.</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PCB Modules: As like as Schematic modules.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3D Model: It is bind with footprint via “3D Model Manager”.</a:t>
            </a:r>
            <a:endParaRPr b="0" lang="en-US" sz="1700" spc="-1" strike="noStrike">
              <a:solidFill>
                <a:srgbClr val="000000"/>
              </a:solidFill>
              <a:latin typeface="Arial"/>
            </a:endParaRPr>
          </a:p>
        </p:txBody>
      </p:sp>
      <p:sp>
        <p:nvSpPr>
          <p:cNvPr id="772" name="PlaceHolder 2"/>
          <p:cNvSpPr>
            <a:spLocks noGrp="1"/>
          </p:cNvSpPr>
          <p:nvPr>
            <p:ph/>
          </p:nvPr>
        </p:nvSpPr>
        <p:spPr>
          <a:xfrm>
            <a:off x="644040" y="3883320"/>
            <a:ext cx="10450440" cy="2280960"/>
          </a:xfrm>
          <a:prstGeom prst="rect">
            <a:avLst/>
          </a:prstGeom>
          <a:noFill/>
          <a:ln w="0">
            <a:noFill/>
          </a:ln>
        </p:spPr>
        <p:txBody>
          <a:bodyPr lIns="90000" rIns="90000" tIns="45000" bIns="45000" anchor="t">
            <a:normAutofit fontScale="98333" lnSpcReduction="10000"/>
          </a:bodyPr>
          <a:p>
            <a:pPr indent="0" algn="just" defTabSz="914400">
              <a:lnSpc>
                <a:spcPct val="90000"/>
              </a:lnSpc>
              <a:spcBef>
                <a:spcPts val="1001"/>
              </a:spcBef>
              <a:buNone/>
              <a:tabLst>
                <a:tab algn="l" pos="0"/>
              </a:tabLst>
            </a:pPr>
            <a:r>
              <a:rPr b="0" lang="en-US" sz="1700" spc="-1" strike="noStrike">
                <a:solidFill>
                  <a:schemeClr val="lt1"/>
                </a:solidFill>
                <a:latin typeface="Arial"/>
              </a:rPr>
              <a:t>Simply type your part number or symbol’s name to Search. before searching, you must choose the “Type” first.</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and then click the “Table of contents” to open the categories list to choose your components.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from there you can scroll up and down to browse parts from each category.</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If you know the component’s name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Suppose you want to find the MAX232 (which converts signals from an RS-232 serial port to signals suitable for use in TTL compatible digital logic circuits). Simply type Max232 into the Search box and press Enter.</a:t>
            </a:r>
            <a:endParaRPr b="0" lang="en-US" sz="1700" spc="-1" strike="noStrike">
              <a:solidFill>
                <a:srgbClr val="000000"/>
              </a:solidFill>
              <a:latin typeface="Arial"/>
            </a:endParaRPr>
          </a:p>
        </p:txBody>
      </p:sp>
      <p:sp>
        <p:nvSpPr>
          <p:cNvPr id="773" name="Rectangle 1"/>
          <p:cNvSpPr/>
          <p:nvPr/>
        </p:nvSpPr>
        <p:spPr>
          <a:xfrm>
            <a:off x="424080" y="556200"/>
            <a:ext cx="5598720" cy="540720"/>
          </a:xfrm>
          <a:prstGeom prst="rect">
            <a:avLst/>
          </a:prstGeom>
          <a:solidFill>
            <a:srgbClr val="0c4360"/>
          </a:solidFill>
          <a:ln>
            <a:solidFill>
              <a:srgbClr val="083147"/>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defTabSz="457200">
              <a:lnSpc>
                <a:spcPct val="100000"/>
              </a:lnSpc>
            </a:pPr>
            <a:r>
              <a:rPr b="1" lang="en-US" sz="2400" spc="-1" strike="noStrike">
                <a:solidFill>
                  <a:schemeClr val="lt1"/>
                </a:solidFill>
                <a:latin typeface="Arial"/>
              </a:rPr>
              <a:t>EASYEDA CLASSES</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Classes</a:t>
            </a:r>
            <a:endParaRPr b="0" lang="en-US" sz="3200" spc="-1" strike="noStrike">
              <a:solidFill>
                <a:srgbClr val="000000"/>
              </a:solidFill>
              <a:latin typeface="Arial"/>
            </a:endParaRPr>
          </a:p>
        </p:txBody>
      </p:sp>
      <p:sp>
        <p:nvSpPr>
          <p:cNvPr id="775" name="PlaceHolder 2"/>
          <p:cNvSpPr>
            <a:spLocks noGrp="1"/>
          </p:cNvSpPr>
          <p:nvPr>
            <p:ph/>
          </p:nvPr>
        </p:nvSpPr>
        <p:spPr>
          <a:xfrm>
            <a:off x="699120" y="1489320"/>
            <a:ext cx="10027800" cy="4561920"/>
          </a:xfrm>
          <a:prstGeom prst="rect">
            <a:avLst/>
          </a:prstGeom>
          <a:noFill/>
          <a:ln w="0">
            <a:noFill/>
          </a:ln>
        </p:spPr>
        <p:txBody>
          <a:bodyPr lIns="90000" rIns="90000" tIns="45000" bIns="45000" anchor="ctr">
            <a:noAutofit/>
          </a:bodyPr>
          <a:p>
            <a:pPr indent="0" algn="just" defTabSz="914400">
              <a:lnSpc>
                <a:spcPct val="90000"/>
              </a:lnSpc>
              <a:spcBef>
                <a:spcPts val="1001"/>
              </a:spcBef>
              <a:buNone/>
              <a:tabLst>
                <a:tab algn="l" pos="0"/>
              </a:tabLst>
            </a:pPr>
            <a:r>
              <a:rPr b="0" lang="en-US" sz="1700" spc="-1" strike="noStrike">
                <a:solidFill>
                  <a:schemeClr val="lt1"/>
                </a:solidFill>
                <a:latin typeface="Arial"/>
              </a:rPr>
              <a:t>Work Space: It include your personal parts and your teams’ parts.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LCSC: EasyEDA online part store </a:t>
            </a:r>
            <a:r>
              <a:rPr b="0" lang="en-US" sz="1700" spc="-1" strike="noStrike" u="sng">
                <a:solidFill>
                  <a:schemeClr val="lt1"/>
                </a:solidFill>
                <a:uFillTx/>
                <a:latin typeface="Arial"/>
                <a:hlinkClick r:id="rId1"/>
              </a:rPr>
              <a:t>LCSC.com</a:t>
            </a:r>
            <a:r>
              <a:rPr b="0" lang="en-US" sz="1700" spc="-1" strike="noStrike">
                <a:solidFill>
                  <a:schemeClr val="lt1"/>
                </a:solidFill>
                <a:latin typeface="Arial"/>
              </a:rPr>
              <a:t> parts(Officail Parts). It will add new libraries everyday</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LCSC Assembled: JLCPCB Assembled parts. All JLCPCB assembly parts will contain a SMT icon, that means this part can be JLCPCB assemble.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System: EasyEDA system parts, it comes from open source libraries, such as Kicad libraries, company public libraries, user contributions.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Follow: If you follow a user at EasyEDA(You can follow a user at him/her user page), you can view and use his/her libraries.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User Contributed: When you searching a part, maybe you can find it at this class. At EasyEDA, all libraries are public. the detail you can refer at: </a:t>
            </a:r>
            <a:r>
              <a:rPr b="0" lang="en-US" sz="1700" spc="-1" strike="noStrike" u="sng">
                <a:solidFill>
                  <a:schemeClr val="lt1"/>
                </a:solidFill>
                <a:uFillTx/>
                <a:latin typeface="Arial"/>
                <a:hlinkClick r:id="rId2"/>
              </a:rPr>
              <a:t>Contribute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We add an “JLCPCB Assembled” Components option of the Parts, It’s easy to choose which component can be assembled by JLCPCB. Yes, JLCPCB will provide the assembly service. the more information please refer at: </a:t>
            </a:r>
            <a:r>
              <a:rPr b="0" lang="en-US" sz="1700" spc="-1" strike="noStrike" u="sng">
                <a:solidFill>
                  <a:schemeClr val="lt1"/>
                </a:solidFill>
                <a:uFillTx/>
                <a:latin typeface="Arial"/>
                <a:hlinkClick r:id="rId3"/>
              </a:rPr>
              <a:t>How to order a SMT order</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EASYEDA CLASSES</a:t>
            </a:r>
            <a:endParaRPr b="0" lang="en-US" sz="3200" spc="-1" strike="noStrike">
              <a:solidFill>
                <a:srgbClr val="000000"/>
              </a:solidFill>
              <a:latin typeface="Arial"/>
            </a:endParaRPr>
          </a:p>
        </p:txBody>
      </p:sp>
      <p:pic>
        <p:nvPicPr>
          <p:cNvPr id="777" name="Picture 4" descr="picture 209"/>
          <p:cNvPicPr/>
          <p:nvPr/>
        </p:nvPicPr>
        <p:blipFill>
          <a:blip r:embed="rId1"/>
          <a:stretch/>
        </p:blipFill>
        <p:spPr>
          <a:xfrm>
            <a:off x="444600" y="1423440"/>
            <a:ext cx="11213280" cy="46936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Rectangle 3"/>
          <p:cNvSpPr/>
          <p:nvPr/>
        </p:nvSpPr>
        <p:spPr>
          <a:xfrm>
            <a:off x="461880" y="594000"/>
            <a:ext cx="5514120" cy="442440"/>
          </a:xfrm>
          <a:prstGeom prst="rect">
            <a:avLst/>
          </a:prstGeom>
          <a:solidFill>
            <a:srgbClr val="0c4360"/>
          </a:solidFill>
          <a:ln>
            <a:solidFill>
              <a:srgbClr val="083147"/>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Arial"/>
            </a:endParaRPr>
          </a:p>
        </p:txBody>
      </p:sp>
      <p:sp>
        <p:nvSpPr>
          <p:cNvPr id="779" name="PlaceHolder 1"/>
          <p:cNvSpPr>
            <a:spLocks noGrp="1"/>
          </p:cNvSpPr>
          <p:nvPr>
            <p:ph/>
          </p:nvPr>
        </p:nvSpPr>
        <p:spPr>
          <a:xfrm>
            <a:off x="685800" y="4491000"/>
            <a:ext cx="10644480" cy="1726560"/>
          </a:xfrm>
          <a:prstGeom prst="rect">
            <a:avLst/>
          </a:prstGeom>
          <a:noFill/>
          <a:ln w="0">
            <a:noFill/>
          </a:ln>
        </p:spPr>
        <p:txBody>
          <a:bodyPr lIns="90000" rIns="90000" tIns="45000" bIns="45000" anchor="b">
            <a:normAutofit/>
          </a:bodyPr>
          <a:p>
            <a:pPr indent="0" defTabSz="914400">
              <a:lnSpc>
                <a:spcPct val="90000"/>
              </a:lnSpc>
              <a:spcBef>
                <a:spcPts val="1001"/>
              </a:spcBef>
              <a:buNone/>
              <a:tabLst>
                <a:tab algn="l" pos="0"/>
              </a:tabLst>
            </a:pPr>
            <a:r>
              <a:rPr b="0" lang="en-US" sz="1700" spc="-1" strike="noStrike">
                <a:solidFill>
                  <a:schemeClr val="lt1"/>
                </a:solidFill>
                <a:latin typeface="Arial"/>
              </a:rPr>
              <a:t>With large schematics it can be hard to find the components quickly. Sometimes, you may make a mistake such as wiring to a wrong component pin. So you need a tool to help you out. Design Manager is just the tool.</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lang="en-US" sz="1700" spc="-1" strike="noStrike">
                <a:solidFill>
                  <a:schemeClr val="lt1"/>
                </a:solidFill>
                <a:latin typeface="Arial"/>
              </a:rPr>
              <a:t>Just press the CTRL+D hotkey to open the Design Manager.</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lang="en-US" sz="1700" spc="-1" strike="noStrike">
                <a:solidFill>
                  <a:schemeClr val="lt1"/>
                </a:solidFill>
                <a:latin typeface="Arial"/>
              </a:rPr>
              <a:t>or click it via on the left navigation panel:</a:t>
            </a:r>
            <a:endParaRPr b="0" lang="en-US" sz="1700" spc="-1" strike="noStrike">
              <a:solidFill>
                <a:srgbClr val="000000"/>
              </a:solidFill>
              <a:latin typeface="Arial"/>
            </a:endParaRPr>
          </a:p>
        </p:txBody>
      </p:sp>
      <p:pic>
        <p:nvPicPr>
          <p:cNvPr id="780" name="Picture 8" descr="picture 176"/>
          <p:cNvPicPr/>
          <p:nvPr/>
        </p:nvPicPr>
        <p:blipFill>
          <a:blip r:embed="rId1"/>
          <a:stretch/>
        </p:blipFill>
        <p:spPr>
          <a:xfrm>
            <a:off x="685800" y="1504440"/>
            <a:ext cx="10644480" cy="2876760"/>
          </a:xfrm>
          <a:prstGeom prst="rect">
            <a:avLst/>
          </a:prstGeom>
          <a:ln cap="sq" w="88900">
            <a:solidFill>
              <a:srgbClr val="91dbe5"/>
            </a:solidFill>
            <a:miter/>
          </a:ln>
          <a:effectLst>
            <a:innerShdw blurRad="76200">
              <a:srgbClr val="000000"/>
            </a:innerShdw>
          </a:effectLst>
        </p:spPr>
      </p:pic>
      <p:sp>
        <p:nvSpPr>
          <p:cNvPr id="781" name="PlaceHolder 2"/>
          <p:cNvSpPr>
            <a:spLocks noGrp="1"/>
          </p:cNvSpPr>
          <p:nvPr>
            <p:ph/>
          </p:nvPr>
        </p:nvSpPr>
        <p:spPr>
          <a:xfrm>
            <a:off x="1254960" y="410400"/>
            <a:ext cx="3455640" cy="625680"/>
          </a:xfrm>
          <a:prstGeom prst="rect">
            <a:avLst/>
          </a:prstGeom>
          <a:noFill/>
          <a:ln w="0">
            <a:noFill/>
          </a:ln>
        </p:spPr>
        <p:txBody>
          <a:bodyPr lIns="90000" rIns="90000" tIns="45000" bIns="45000" anchor="b">
            <a:noAutofit/>
          </a:bodyPr>
          <a:p>
            <a:pPr indent="0" algn="ctr" defTabSz="914400">
              <a:lnSpc>
                <a:spcPct val="90000"/>
              </a:lnSpc>
              <a:spcBef>
                <a:spcPts val="1001"/>
              </a:spcBef>
              <a:buNone/>
              <a:tabLst>
                <a:tab algn="l" pos="0"/>
              </a:tabLst>
            </a:pPr>
            <a:r>
              <a:rPr b="1" lang="en-US" sz="2800" spc="-1" strike="noStrike">
                <a:solidFill>
                  <a:schemeClr val="lt1"/>
                </a:solidFill>
                <a:latin typeface="Arial"/>
              </a:rPr>
              <a:t>Easyeda Nets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Easyeda Nets</a:t>
            </a:r>
            <a:endParaRPr b="0" lang="en-US" sz="3200" spc="-1" strike="noStrike">
              <a:solidFill>
                <a:srgbClr val="000000"/>
              </a:solidFill>
              <a:latin typeface="Arial"/>
            </a:endParaRPr>
          </a:p>
        </p:txBody>
      </p:sp>
      <p:pic>
        <p:nvPicPr>
          <p:cNvPr id="783" name="Picture 12" descr="picture 177"/>
          <p:cNvPicPr/>
          <p:nvPr/>
        </p:nvPicPr>
        <p:blipFill>
          <a:blip r:embed="rId1"/>
          <a:stretch/>
        </p:blipFill>
        <p:spPr>
          <a:xfrm>
            <a:off x="444600" y="1523160"/>
            <a:ext cx="11213280" cy="2567160"/>
          </a:xfrm>
          <a:prstGeom prst="rect">
            <a:avLst/>
          </a:prstGeom>
          <a:ln cap="sq" w="88900">
            <a:solidFill>
              <a:srgbClr val="91dbe5"/>
            </a:solidFill>
            <a:miter/>
          </a:ln>
          <a:effectLst>
            <a:innerShdw blurRad="76200">
              <a:srgbClr val="000000"/>
            </a:innerShdw>
          </a:effectLst>
        </p:spPr>
      </p:pic>
      <p:sp>
        <p:nvSpPr>
          <p:cNvPr id="784" name="TextBox 4"/>
          <p:cNvSpPr/>
          <p:nvPr/>
        </p:nvSpPr>
        <p:spPr>
          <a:xfrm>
            <a:off x="367560" y="4536000"/>
            <a:ext cx="11290320" cy="9126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lt1"/>
                </a:solidFill>
                <a:latin typeface="Arial"/>
              </a:rPr>
              <a:t>Nets: Lists all the nets in this schematic. A net must connect at least two Pins, or the net name will be marked as a red error. When click the net name, the canvas wire will highlight and being large, when you click the empty space to unhighlight: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 </a:t>
            </a:r>
            <a:r>
              <a:rPr b="1" lang="en-US" sz="3200" spc="-72" strike="noStrike">
                <a:solidFill>
                  <a:schemeClr val="lt1"/>
                </a:solidFill>
                <a:latin typeface="Arial"/>
              </a:rPr>
              <a:t>Importance of Circuit Analysis</a:t>
            </a:r>
            <a:endParaRPr b="0" lang="en-US" sz="3200" spc="-1" strike="noStrike">
              <a:solidFill>
                <a:srgbClr val="000000"/>
              </a:solidFill>
              <a:latin typeface="Arial"/>
            </a:endParaRPr>
          </a:p>
        </p:txBody>
      </p:sp>
      <p:sp>
        <p:nvSpPr>
          <p:cNvPr id="697" name="PlaceHolder 2"/>
          <p:cNvSpPr>
            <a:spLocks noGrp="1"/>
          </p:cNvSpPr>
          <p:nvPr>
            <p:ph/>
          </p:nvPr>
        </p:nvSpPr>
        <p:spPr>
          <a:xfrm>
            <a:off x="567000" y="1433520"/>
            <a:ext cx="7275240" cy="4637160"/>
          </a:xfrm>
          <a:prstGeom prst="rect">
            <a:avLst/>
          </a:prstGeom>
          <a:noFill/>
          <a:ln w="0">
            <a:noFill/>
          </a:ln>
        </p:spPr>
        <p:txBody>
          <a:bodyPr lIns="90000" rIns="90000" tIns="45000" bIns="45000" anchor="ctr">
            <a:normAutofit/>
          </a:bodyPr>
          <a:p>
            <a:pPr indent="0" algn="just" defTabSz="914400">
              <a:lnSpc>
                <a:spcPct val="90000"/>
              </a:lnSpc>
              <a:spcBef>
                <a:spcPts val="1001"/>
              </a:spcBef>
              <a:buNone/>
              <a:tabLst>
                <a:tab algn="l" pos="0"/>
              </a:tabLst>
            </a:pPr>
            <a:r>
              <a:rPr b="1" lang="en-US" sz="2000" spc="-1" strike="noStrike" u="sng">
                <a:solidFill>
                  <a:schemeClr val="lt1"/>
                </a:solidFill>
                <a:uFillTx/>
                <a:latin typeface="Arial"/>
              </a:rPr>
              <a:t>Fundamental Equations and Laws of Physics:</a:t>
            </a:r>
            <a:endParaRPr b="0" lang="en-US" sz="2000" spc="-1" strike="noStrike">
              <a:solidFill>
                <a:srgbClr val="000000"/>
              </a:solidFill>
              <a:latin typeface="Arial"/>
            </a:endParaRPr>
          </a:p>
          <a:p>
            <a:pPr lvl="1" marL="685800" indent="-228600" algn="just"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Familiarize yourself with fundamental equations and laws governing physics.</a:t>
            </a:r>
            <a:endParaRPr b="0" lang="en-US" sz="1700" spc="-1" strike="noStrike">
              <a:solidFill>
                <a:srgbClr val="000000"/>
              </a:solidFill>
              <a:latin typeface="Arial"/>
            </a:endParaRPr>
          </a:p>
          <a:p>
            <a:pPr lvl="2" marL="1296000" indent="-288000" defTabSz="914400">
              <a:lnSpc>
                <a:spcPct val="90000"/>
              </a:lnSpc>
              <a:spcBef>
                <a:spcPts val="850"/>
              </a:spcBef>
              <a:buClr>
                <a:srgbClr val="000000"/>
              </a:buClr>
              <a:buSzPct val="45000"/>
              <a:buFont typeface="Wingdings" charset="2"/>
              <a:buChar char=""/>
              <a:tabLst>
                <a:tab algn="l" pos="0"/>
              </a:tabLst>
            </a:pPr>
            <a:r>
              <a:rPr b="0" lang="en-US" sz="1700" spc="-1" strike="noStrike">
                <a:solidFill>
                  <a:schemeClr val="lt1"/>
                </a:solidFill>
                <a:latin typeface="Arial"/>
              </a:rPr>
              <a:t>Ohm’s law</a:t>
            </a:r>
            <a:endParaRPr b="0" lang="en-US" sz="1700" spc="-1" strike="noStrike">
              <a:solidFill>
                <a:srgbClr val="000000"/>
              </a:solidFill>
              <a:latin typeface="Arial"/>
            </a:endParaRPr>
          </a:p>
          <a:p>
            <a:pPr lvl="2" marL="1296000" indent="-288000" defTabSz="914400">
              <a:lnSpc>
                <a:spcPct val="90000"/>
              </a:lnSpc>
              <a:spcBef>
                <a:spcPts val="850"/>
              </a:spcBef>
              <a:buClr>
                <a:srgbClr val="000000"/>
              </a:buClr>
              <a:buSzPct val="45000"/>
              <a:buFont typeface="Wingdings" charset="2"/>
              <a:buChar char=""/>
              <a:tabLst>
                <a:tab algn="l" pos="0"/>
              </a:tabLst>
            </a:pPr>
            <a:r>
              <a:rPr b="0" lang="en-US" sz="1700" spc="-1" strike="noStrike">
                <a:solidFill>
                  <a:schemeClr val="lt1"/>
                </a:solidFill>
                <a:latin typeface="Arial"/>
              </a:rPr>
              <a:t>Power / energy definitions and equations</a:t>
            </a:r>
            <a:endParaRPr b="0" lang="en-US" sz="1700" spc="-1" strike="noStrike">
              <a:solidFill>
                <a:srgbClr val="000000"/>
              </a:solidFill>
              <a:latin typeface="Arial"/>
            </a:endParaRPr>
          </a:p>
          <a:p>
            <a:pPr lvl="1" marL="685800" indent="-228600" algn="just"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Understand the relationships involving voltage, current, and resistance.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u="sng">
                <a:solidFill>
                  <a:schemeClr val="lt1"/>
                </a:solidFill>
                <a:uFillTx/>
                <a:latin typeface="Arial"/>
              </a:rPr>
              <a:t>Measurement Tools (Real-life Applications):</a:t>
            </a:r>
            <a:endParaRPr b="0" lang="en-US" sz="2000" spc="-1" strike="noStrike">
              <a:solidFill>
                <a:srgbClr val="000000"/>
              </a:solidFill>
              <a:latin typeface="Arial"/>
            </a:endParaRPr>
          </a:p>
          <a:p>
            <a:pPr lvl="1" marL="685800" indent="-228600" algn="just"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In real-life applications, utilize a voltmeter and an ammeter.</a:t>
            </a:r>
            <a:endParaRPr b="0" lang="en-US" sz="1700" spc="-1" strike="noStrike">
              <a:solidFill>
                <a:srgbClr val="000000"/>
              </a:solidFill>
              <a:latin typeface="Arial"/>
            </a:endParaRPr>
          </a:p>
          <a:p>
            <a:pPr lvl="1" marL="685800" indent="-228600" algn="just"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Measure voltage and current to obtain initial values for further calculations.</a:t>
            </a:r>
            <a:endParaRPr b="0" lang="en-US" sz="1700" spc="-1" strike="noStrike">
              <a:solidFill>
                <a:srgbClr val="000000"/>
              </a:solidFill>
              <a:latin typeface="Arial"/>
            </a:endParaRPr>
          </a:p>
          <a:p>
            <a:pPr indent="0" algn="ctr"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698" name="Picture 2" descr="How to Analyze Circuits - Circuit Basics"/>
          <p:cNvPicPr/>
          <p:nvPr/>
        </p:nvPicPr>
        <p:blipFill>
          <a:blip r:embed="rId1"/>
          <a:stretch/>
        </p:blipFill>
        <p:spPr>
          <a:xfrm>
            <a:off x="8060040" y="1622160"/>
            <a:ext cx="3911400" cy="426024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Components</a:t>
            </a:r>
            <a:endParaRPr b="0" lang="en-US" sz="3200" spc="-1" strike="noStrike">
              <a:solidFill>
                <a:srgbClr val="000000"/>
              </a:solidFill>
              <a:latin typeface="Arial"/>
            </a:endParaRPr>
          </a:p>
        </p:txBody>
      </p:sp>
      <p:pic>
        <p:nvPicPr>
          <p:cNvPr id="786" name="Picture 10" descr="picture 9"/>
          <p:cNvPicPr/>
          <p:nvPr/>
        </p:nvPicPr>
        <p:blipFill>
          <a:blip r:embed="rId1"/>
          <a:stretch/>
        </p:blipFill>
        <p:spPr>
          <a:xfrm>
            <a:off x="537480" y="1485720"/>
            <a:ext cx="11120400" cy="2284560"/>
          </a:xfrm>
          <a:prstGeom prst="rect">
            <a:avLst/>
          </a:prstGeom>
          <a:ln cap="sq" w="88900">
            <a:solidFill>
              <a:srgbClr val="91dbe5"/>
            </a:solidFill>
            <a:miter/>
          </a:ln>
          <a:effectLst>
            <a:innerShdw blurRad="76200">
              <a:srgbClr val="000000"/>
            </a:innerShdw>
          </a:effectLst>
        </p:spPr>
      </p:pic>
      <p:sp>
        <p:nvSpPr>
          <p:cNvPr id="787" name="TextBox 5"/>
          <p:cNvSpPr/>
          <p:nvPr/>
        </p:nvSpPr>
        <p:spPr>
          <a:xfrm>
            <a:off x="376920" y="4160520"/>
            <a:ext cx="11377440" cy="17355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lt1"/>
                </a:solidFill>
                <a:latin typeface="Arial"/>
              </a:rPr>
              <a:t>Filter: You can find your components or net name easily: for example, if you want to find all capacitances, you just need to type C;</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en-US" sz="1800" spc="-1" strike="noStrike">
                <a:solidFill>
                  <a:schemeClr val="lt1"/>
                </a:solidFill>
                <a:latin typeface="Arial"/>
              </a:rPr>
              <a:t>Components: Lists all the components in this schematic. Clicking on a Component item highlights that component and pans it to the center of the window.</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p:nvPr>
        </p:nvSpPr>
        <p:spPr>
          <a:xfrm>
            <a:off x="681840" y="4300200"/>
            <a:ext cx="10271160" cy="1355040"/>
          </a:xfrm>
          <a:prstGeom prst="rect">
            <a:avLst/>
          </a:prstGeom>
          <a:noFill/>
          <a:ln w="0">
            <a:noFill/>
          </a:ln>
        </p:spPr>
        <p:txBody>
          <a:bodyPr lIns="90000" rIns="90000" tIns="45000" bIns="45000" anchor="b">
            <a:noAutofit/>
          </a:bodyPr>
          <a:p>
            <a:pPr indent="0" defTabSz="914400">
              <a:lnSpc>
                <a:spcPct val="90000"/>
              </a:lnSpc>
              <a:spcBef>
                <a:spcPts val="1001"/>
              </a:spcBef>
              <a:buNone/>
              <a:tabLst>
                <a:tab algn="l" pos="0"/>
              </a:tabLst>
            </a:pPr>
            <a:r>
              <a:rPr b="1" lang="en-US" sz="1700" spc="-1" strike="noStrike">
                <a:solidFill>
                  <a:schemeClr val="lt1"/>
                </a:solidFill>
                <a:latin typeface="Arial"/>
              </a:rPr>
              <a:t>When you click the net name, you will see the tip at the bottom-left corner.</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1" lang="en-US" sz="1700" spc="-1" strike="noStrike">
                <a:solidFill>
                  <a:schemeClr val="lt1"/>
                </a:solidFill>
                <a:latin typeface="Arial"/>
              </a:rPr>
              <a:t>Net warning: It will show a prompt exclamation point icon.When multiple netlabels on one wire, please check whether if it is correct or just connected by mistake. You need to click this net and find it out. If your netflag or netlabel only connect one pin, it will show warning.</a:t>
            </a:r>
            <a:endParaRPr b="0" lang="en-US" sz="1700" spc="-1" strike="noStrike">
              <a:solidFill>
                <a:srgbClr val="000000"/>
              </a:solidFill>
              <a:latin typeface="Arial"/>
            </a:endParaRPr>
          </a:p>
        </p:txBody>
      </p:sp>
      <p:pic>
        <p:nvPicPr>
          <p:cNvPr id="789" name="Picture 2" descr="picture 178"/>
          <p:cNvPicPr/>
          <p:nvPr/>
        </p:nvPicPr>
        <p:blipFill>
          <a:blip r:embed="rId1"/>
          <a:stretch/>
        </p:blipFill>
        <p:spPr>
          <a:xfrm>
            <a:off x="681840" y="1684080"/>
            <a:ext cx="10780200" cy="2340720"/>
          </a:xfrm>
          <a:prstGeom prst="rect">
            <a:avLst/>
          </a:prstGeom>
          <a:ln cap="sq" w="88900">
            <a:solidFill>
              <a:srgbClr val="91dbe5"/>
            </a:solidFill>
            <a:miter/>
          </a:ln>
          <a:effectLst>
            <a:innerShdw blurRad="76200">
              <a:srgbClr val="000000"/>
            </a:innerShdw>
          </a:effectLst>
        </p:spPr>
      </p:pic>
      <p:sp>
        <p:nvSpPr>
          <p:cNvPr id="790" name="Rectangle 1"/>
          <p:cNvSpPr/>
          <p:nvPr/>
        </p:nvSpPr>
        <p:spPr>
          <a:xfrm>
            <a:off x="348840" y="565560"/>
            <a:ext cx="5758920" cy="583920"/>
          </a:xfrm>
          <a:prstGeom prst="rect">
            <a:avLst/>
          </a:prstGeom>
          <a:solidFill>
            <a:srgbClr val="0c4360"/>
          </a:solidFill>
          <a:ln>
            <a:solidFill>
              <a:srgbClr val="083147"/>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defTabSz="457200">
              <a:lnSpc>
                <a:spcPct val="100000"/>
              </a:lnSpc>
            </a:pPr>
            <a:r>
              <a:rPr b="1" lang="en-US" sz="2400" spc="-1" strike="noStrike">
                <a:solidFill>
                  <a:schemeClr val="lt1"/>
                </a:solidFill>
                <a:latin typeface="Arial"/>
              </a:rPr>
              <a:t>EASYEDA NETS</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Net Label</a:t>
            </a:r>
            <a:endParaRPr b="0" lang="en-US" sz="3200" spc="-1" strike="noStrike">
              <a:solidFill>
                <a:srgbClr val="000000"/>
              </a:solidFill>
              <a:latin typeface="Arial"/>
            </a:endParaRPr>
          </a:p>
        </p:txBody>
      </p:sp>
      <p:pic>
        <p:nvPicPr>
          <p:cNvPr id="792" name="Picture 4" descr="picture 5"/>
          <p:cNvPicPr/>
          <p:nvPr/>
        </p:nvPicPr>
        <p:blipFill>
          <a:blip r:embed="rId1"/>
          <a:stretch/>
        </p:blipFill>
        <p:spPr>
          <a:xfrm>
            <a:off x="518400" y="1684080"/>
            <a:ext cx="11139480" cy="2161440"/>
          </a:xfrm>
          <a:prstGeom prst="rect">
            <a:avLst/>
          </a:prstGeom>
          <a:ln cap="sq" w="88900">
            <a:solidFill>
              <a:srgbClr val="91dbe5"/>
            </a:solidFill>
            <a:miter/>
          </a:ln>
          <a:effectLst>
            <a:innerShdw blurRad="76200">
              <a:srgbClr val="000000"/>
            </a:innerShdw>
          </a:effectLst>
        </p:spPr>
      </p:pic>
      <p:sp>
        <p:nvSpPr>
          <p:cNvPr id="793" name="TextBox 5"/>
          <p:cNvSpPr/>
          <p:nvPr/>
        </p:nvSpPr>
        <p:spPr>
          <a:xfrm>
            <a:off x="369000" y="4383360"/>
            <a:ext cx="11213280" cy="9126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lt1"/>
                </a:solidFill>
                <a:latin typeface="Arial"/>
              </a:rPr>
              <a:t>The part’s pin doesn’t place the netlabel, or doesn’t connect other pins, or doesn’t place No Connect Flag. A completed net must connects two and more pins, so that, you need to modify your net connection. If you don’t need to use this pin, please place a No Connect Flag on the pin.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Net Label</a:t>
            </a:r>
            <a:endParaRPr b="0" lang="en-US" sz="3200" spc="-1" strike="noStrike">
              <a:solidFill>
                <a:srgbClr val="000000"/>
              </a:solidFill>
              <a:latin typeface="Arial"/>
            </a:endParaRPr>
          </a:p>
        </p:txBody>
      </p:sp>
      <p:pic>
        <p:nvPicPr>
          <p:cNvPr id="795" name="Picture 6" descr="picture 7"/>
          <p:cNvPicPr/>
          <p:nvPr/>
        </p:nvPicPr>
        <p:blipFill>
          <a:blip r:embed="rId1"/>
          <a:stretch/>
        </p:blipFill>
        <p:spPr>
          <a:xfrm>
            <a:off x="444600" y="1684080"/>
            <a:ext cx="11121480" cy="3134880"/>
          </a:xfrm>
          <a:prstGeom prst="rect">
            <a:avLst/>
          </a:prstGeom>
          <a:ln cap="sq" w="88900">
            <a:solidFill>
              <a:srgbClr val="91dbe5"/>
            </a:solidFill>
            <a:miter/>
          </a:ln>
          <a:effectLst>
            <a:innerShdw blurRad="76200">
              <a:srgbClr val="000000"/>
            </a:innerShdw>
          </a:effectLst>
        </p:spPr>
      </p:pic>
      <p:sp>
        <p:nvSpPr>
          <p:cNvPr id="796" name="TextBox 4"/>
          <p:cNvSpPr/>
          <p:nvPr/>
        </p:nvSpPr>
        <p:spPr>
          <a:xfrm>
            <a:off x="444600" y="5156640"/>
            <a:ext cx="11121480" cy="1186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lt1"/>
                </a:solidFill>
                <a:latin typeface="Arial"/>
              </a:rPr>
              <a:t>Net error: Prompts a red error icon.</a:t>
            </a:r>
            <a:endParaRPr b="0" lang="en-US" sz="1800" spc="-1" strike="noStrike">
              <a:solidFill>
                <a:srgbClr val="000000"/>
              </a:solidFill>
              <a:latin typeface="Arial"/>
            </a:endParaRPr>
          </a:p>
          <a:p>
            <a:pPr defTabSz="457200">
              <a:lnSpc>
                <a:spcPct val="100000"/>
              </a:lnSpc>
            </a:pPr>
            <a:r>
              <a:rPr b="0" lang="en-US" sz="1800" spc="-1" strike="noStrike">
                <a:solidFill>
                  <a:schemeClr val="lt1"/>
                </a:solidFill>
                <a:latin typeface="Arial"/>
              </a:rPr>
              <a:t>When Netlabel haven’t connected any pins</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title"/>
          </p:nvPr>
        </p:nvSpPr>
        <p:spPr>
          <a:xfrm>
            <a:off x="685800" y="1385640"/>
            <a:ext cx="10427760" cy="1300320"/>
          </a:xfrm>
          <a:prstGeom prst="rect">
            <a:avLst/>
          </a:prstGeom>
          <a:noFill/>
          <a:ln w="0">
            <a:noFill/>
          </a:ln>
        </p:spPr>
        <p:txBody>
          <a:bodyPr lIns="90000" rIns="90000" tIns="45000" bIns="45000" anchor="ctr">
            <a:normAutofit/>
          </a:bodyPr>
          <a:p>
            <a:pPr indent="0" defTabSz="914400">
              <a:lnSpc>
                <a:spcPct val="90000"/>
              </a:lnSpc>
              <a:buNone/>
              <a:tabLst>
                <a:tab algn="l" pos="0"/>
              </a:tabLst>
            </a:pPr>
            <a:r>
              <a:rPr b="0" lang="en-US" sz="1700" spc="-1" strike="noStrike">
                <a:solidFill>
                  <a:schemeClr val="lt1"/>
                </a:solidFill>
                <a:latin typeface="Arial"/>
              </a:rPr>
              <a:t>Want to batch modify components? Can’t identify the corresponding relationship between component pins and footprint pins? Don’t worry, EasyEDA can do this.</a:t>
            </a:r>
            <a:br>
              <a:rPr sz="1700"/>
            </a:br>
            <a:r>
              <a:rPr b="0" lang="en-US" sz="1700" spc="-1" strike="noStrike">
                <a:solidFill>
                  <a:schemeClr val="lt1"/>
                </a:solidFill>
                <a:latin typeface="Arial"/>
              </a:rPr>
              <a:t>There are two ways to open the footprint manager:</a:t>
            </a:r>
            <a:br>
              <a:rPr sz="1700"/>
            </a:br>
            <a:r>
              <a:rPr b="0" lang="en-US" sz="1700" spc="-1" strike="noStrike">
                <a:solidFill>
                  <a:schemeClr val="lt1"/>
                </a:solidFill>
                <a:latin typeface="Arial"/>
              </a:rPr>
              <a:t>Click top menu, via: Top Menu - Tools - Footprint Manager</a:t>
            </a:r>
            <a:br>
              <a:rPr sz="1700"/>
            </a:br>
            <a:endParaRPr b="0" lang="en-US" sz="1700" spc="-1" strike="noStrike">
              <a:solidFill>
                <a:srgbClr val="000000"/>
              </a:solidFill>
              <a:latin typeface="Arial"/>
            </a:endParaRPr>
          </a:p>
        </p:txBody>
      </p:sp>
      <p:sp>
        <p:nvSpPr>
          <p:cNvPr id="798" name="PlaceHolder 2"/>
          <p:cNvSpPr>
            <a:spLocks noGrp="1"/>
          </p:cNvSpPr>
          <p:nvPr>
            <p:ph/>
          </p:nvPr>
        </p:nvSpPr>
        <p:spPr>
          <a:xfrm>
            <a:off x="685800" y="2619360"/>
            <a:ext cx="10785960" cy="519120"/>
          </a:xfrm>
          <a:prstGeom prst="rect">
            <a:avLst/>
          </a:prstGeom>
          <a:noFill/>
          <a:ln w="0">
            <a:noFill/>
          </a:ln>
        </p:spPr>
        <p:txBody>
          <a:bodyPr lIns="90000" rIns="90000" tIns="45000" bIns="45000" anchor="b">
            <a:noAutofit/>
          </a:bodyPr>
          <a:p>
            <a:pPr indent="0" defTabSz="914400">
              <a:lnSpc>
                <a:spcPct val="90000"/>
              </a:lnSpc>
              <a:spcBef>
                <a:spcPts val="1001"/>
              </a:spcBef>
              <a:buNone/>
              <a:tabLst>
                <a:tab algn="l" pos="0"/>
              </a:tabLst>
            </a:pPr>
            <a:r>
              <a:rPr b="0" lang="en-US" sz="1700" spc="-1" strike="noStrike">
                <a:solidFill>
                  <a:schemeClr val="lt1"/>
                </a:solidFill>
                <a:latin typeface="Arial"/>
              </a:rPr>
              <a:t>Click the footprint input box of custom attributes when you’ve selected a component:</a:t>
            </a:r>
            <a:endParaRPr b="0" lang="en-US" sz="1700" spc="-1" strike="noStrike">
              <a:solidFill>
                <a:srgbClr val="000000"/>
              </a:solidFill>
              <a:latin typeface="Arial"/>
            </a:endParaRPr>
          </a:p>
        </p:txBody>
      </p:sp>
      <p:pic>
        <p:nvPicPr>
          <p:cNvPr id="799" name="Picture 2" descr="picture 198"/>
          <p:cNvPicPr/>
          <p:nvPr/>
        </p:nvPicPr>
        <p:blipFill>
          <a:blip r:embed="rId1"/>
          <a:stretch/>
        </p:blipFill>
        <p:spPr>
          <a:xfrm>
            <a:off x="685800" y="3403080"/>
            <a:ext cx="10785960" cy="2364120"/>
          </a:xfrm>
          <a:prstGeom prst="rect">
            <a:avLst/>
          </a:prstGeom>
          <a:ln cap="sq" w="88900">
            <a:solidFill>
              <a:srgbClr val="91dbe5"/>
            </a:solidFill>
            <a:miter/>
          </a:ln>
          <a:effectLst>
            <a:innerShdw blurRad="76200">
              <a:srgbClr val="000000"/>
            </a:innerShdw>
          </a:effectLst>
        </p:spPr>
      </p:pic>
      <p:sp>
        <p:nvSpPr>
          <p:cNvPr id="800" name="Rectangle 2"/>
          <p:cNvSpPr/>
          <p:nvPr/>
        </p:nvSpPr>
        <p:spPr>
          <a:xfrm>
            <a:off x="537480" y="612720"/>
            <a:ext cx="5410440" cy="488520"/>
          </a:xfrm>
          <a:prstGeom prst="rect">
            <a:avLst/>
          </a:prstGeom>
          <a:solidFill>
            <a:srgbClr val="0c4360"/>
          </a:solidFill>
          <a:ln>
            <a:solidFill>
              <a:srgbClr val="083147"/>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defTabSz="457200">
              <a:lnSpc>
                <a:spcPct val="100000"/>
              </a:lnSpc>
            </a:pPr>
            <a:r>
              <a:rPr b="1" lang="en-US" sz="2400" spc="-1" strike="noStrike">
                <a:solidFill>
                  <a:schemeClr val="lt1"/>
                </a:solidFill>
                <a:latin typeface="Arial"/>
              </a:rPr>
              <a:t>FOOTPRINT MANAGER</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Footprints</a:t>
            </a:r>
            <a:endParaRPr b="0" lang="en-US" sz="3200" spc="-1" strike="noStrike">
              <a:solidFill>
                <a:srgbClr val="000000"/>
              </a:solidFill>
              <a:latin typeface="Arial"/>
            </a:endParaRPr>
          </a:p>
        </p:txBody>
      </p:sp>
      <p:pic>
        <p:nvPicPr>
          <p:cNvPr id="802" name="Picture 4" descr="picture 199"/>
          <p:cNvPicPr/>
          <p:nvPr/>
        </p:nvPicPr>
        <p:blipFill>
          <a:blip r:embed="rId1"/>
          <a:stretch/>
        </p:blipFill>
        <p:spPr>
          <a:xfrm>
            <a:off x="862200" y="3046320"/>
            <a:ext cx="10642320" cy="2769480"/>
          </a:xfrm>
          <a:prstGeom prst="rect">
            <a:avLst/>
          </a:prstGeom>
          <a:ln cap="sq" w="88900">
            <a:solidFill>
              <a:srgbClr val="91dbe5"/>
            </a:solidFill>
            <a:miter/>
          </a:ln>
          <a:effectLst>
            <a:innerShdw blurRad="76200">
              <a:srgbClr val="000000"/>
            </a:innerShdw>
          </a:effectLst>
        </p:spPr>
      </p:pic>
      <p:sp>
        <p:nvSpPr>
          <p:cNvPr id="803" name="TextBox 4"/>
          <p:cNvSpPr/>
          <p:nvPr/>
        </p:nvSpPr>
        <p:spPr>
          <a:xfrm>
            <a:off x="659880" y="1613880"/>
            <a:ext cx="11094480" cy="1186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lt1"/>
                </a:solidFill>
                <a:latin typeface="Arial"/>
              </a:rPr>
              <a:t>EasyEDA's Footprint Manager instantly checks and alerts with a red background if a part's footprint is missing, nonexistent in EasyEDA Libraries, or if there's a mismatch between the part's pins and the footprint's pads.</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Footprint</a:t>
            </a:r>
            <a:endParaRPr b="0" lang="en-US" sz="3200" spc="-1" strike="noStrike">
              <a:solidFill>
                <a:srgbClr val="000000"/>
              </a:solidFill>
              <a:latin typeface="Arial"/>
            </a:endParaRPr>
          </a:p>
        </p:txBody>
      </p:sp>
      <p:pic>
        <p:nvPicPr>
          <p:cNvPr id="805" name="Picture 9" descr="https://image.easyeda.com/images/easyeda-329_FootprintManager_D1.png"/>
          <p:cNvPicPr/>
          <p:nvPr/>
        </p:nvPicPr>
        <p:blipFill>
          <a:blip r:embed="rId1"/>
          <a:stretch/>
        </p:blipFill>
        <p:spPr>
          <a:xfrm>
            <a:off x="960480" y="3572640"/>
            <a:ext cx="10200240" cy="2553840"/>
          </a:xfrm>
          <a:prstGeom prst="rect">
            <a:avLst/>
          </a:prstGeom>
          <a:ln cap="sq" w="88900">
            <a:solidFill>
              <a:srgbClr val="91dbe5"/>
            </a:solidFill>
            <a:miter/>
          </a:ln>
          <a:effectLst>
            <a:innerShdw blurRad="76200">
              <a:srgbClr val="000000"/>
            </a:innerShdw>
          </a:effectLst>
        </p:spPr>
      </p:pic>
      <p:sp>
        <p:nvSpPr>
          <p:cNvPr id="806" name="TextBox 4"/>
          <p:cNvSpPr/>
          <p:nvPr/>
        </p:nvSpPr>
        <p:spPr>
          <a:xfrm>
            <a:off x="711000" y="1433520"/>
            <a:ext cx="10572120" cy="2284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lt1"/>
                </a:solidFill>
                <a:latin typeface="Arial"/>
              </a:rPr>
              <a:t>In order to solve this:</a:t>
            </a:r>
            <a:endParaRPr b="0" lang="en-US" sz="1800" spc="-1" strike="noStrike">
              <a:solidFill>
                <a:srgbClr val="000000"/>
              </a:solidFill>
              <a:latin typeface="Arial"/>
            </a:endParaRPr>
          </a:p>
          <a:p>
            <a:pPr defTabSz="457200">
              <a:lnSpc>
                <a:spcPct val="100000"/>
              </a:lnSpc>
            </a:pPr>
            <a:r>
              <a:rPr b="0" lang="en-US" sz="1800" spc="-1" strike="noStrike">
                <a:solidFill>
                  <a:schemeClr val="lt1"/>
                </a:solidFill>
                <a:latin typeface="Arial"/>
              </a:rPr>
              <a:t>method 1: change part’s </a:t>
            </a:r>
            <a:r>
              <a:rPr b="0" lang="en-US" sz="1800" spc="-1" strike="noStrike" u="sng">
                <a:solidFill>
                  <a:schemeClr val="lt1"/>
                </a:solidFill>
                <a:uFillTx/>
                <a:latin typeface="Arial"/>
                <a:hlinkClick r:id="rId2"/>
              </a:rPr>
              <a:t>pin number</a:t>
            </a:r>
            <a:r>
              <a:rPr b="0" lang="en-US" sz="1800" spc="-1" strike="noStrike">
                <a:solidFill>
                  <a:schemeClr val="lt1"/>
                </a:solidFill>
                <a:latin typeface="Arial"/>
              </a:rPr>
              <a:t> from 1 and 2 to A and C.</a:t>
            </a:r>
            <a:endParaRPr b="0" lang="en-US" sz="1800" spc="-1" strike="noStrike">
              <a:solidFill>
                <a:srgbClr val="000000"/>
              </a:solidFill>
              <a:latin typeface="Arial"/>
            </a:endParaRPr>
          </a:p>
          <a:p>
            <a:pPr defTabSz="457200">
              <a:lnSpc>
                <a:spcPct val="100000"/>
              </a:lnSpc>
            </a:pPr>
            <a:r>
              <a:rPr b="0" lang="en-US" sz="1800" spc="-1" strike="noStrike">
                <a:solidFill>
                  <a:schemeClr val="lt1"/>
                </a:solidFill>
                <a:latin typeface="Arial"/>
              </a:rPr>
              <a:t>method 2: change footprint’s pad number as 1 and 2. That needs the footprint is created by you. And you can’t change the Pad number in footprint manager, you need to find out the footprint at “Library &gt; Footprints &gt; Work Space”, and then edit it.</a:t>
            </a:r>
            <a:endParaRPr b="0" lang="en-US" sz="1800" spc="-1" strike="noStrike">
              <a:solidFill>
                <a:srgbClr val="000000"/>
              </a:solidFill>
              <a:latin typeface="Arial"/>
            </a:endParaRPr>
          </a:p>
          <a:p>
            <a:pPr defTabSz="457200">
              <a:lnSpc>
                <a:spcPct val="100000"/>
              </a:lnSpc>
            </a:pPr>
            <a:r>
              <a:rPr b="0" lang="en-US" sz="1800" spc="-1" strike="noStrike">
                <a:solidFill>
                  <a:schemeClr val="lt1"/>
                </a:solidFill>
                <a:latin typeface="Arial"/>
              </a:rPr>
              <a:t>method 3: find an other footprint and update.</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p:nvPr>
        </p:nvSpPr>
        <p:spPr>
          <a:xfrm>
            <a:off x="892440" y="1511640"/>
            <a:ext cx="10126800" cy="349200"/>
          </a:xfrm>
          <a:prstGeom prst="rect">
            <a:avLst/>
          </a:prstGeom>
          <a:noFill/>
          <a:ln w="0">
            <a:noFill/>
          </a:ln>
        </p:spPr>
        <p:txBody>
          <a:bodyPr lIns="90000" rIns="90000" tIns="45000" bIns="45000" anchor="b">
            <a:noAutofit/>
          </a:bodyPr>
          <a:p>
            <a:pPr indent="0" defTabSz="914400">
              <a:lnSpc>
                <a:spcPct val="90000"/>
              </a:lnSpc>
              <a:spcBef>
                <a:spcPts val="1001"/>
              </a:spcBef>
              <a:buNone/>
              <a:tabLst>
                <a:tab algn="l" pos="0"/>
              </a:tabLst>
            </a:pPr>
            <a:r>
              <a:rPr b="0" lang="en-US" sz="1700" spc="-1" strike="noStrike">
                <a:solidFill>
                  <a:schemeClr val="lt1"/>
                </a:solidFill>
                <a:latin typeface="Arial"/>
              </a:rPr>
              <a:t>In the preview area, you can zoom in, zoom out and pan with mouse scroll button.</a:t>
            </a:r>
            <a:endParaRPr b="0" lang="en-US" sz="1700" spc="-1" strike="noStrike">
              <a:solidFill>
                <a:srgbClr val="000000"/>
              </a:solidFill>
              <a:latin typeface="Arial"/>
            </a:endParaRPr>
          </a:p>
        </p:txBody>
      </p:sp>
      <p:pic>
        <p:nvPicPr>
          <p:cNvPr id="808" name="Picture 2" descr="picture 200"/>
          <p:cNvPicPr/>
          <p:nvPr/>
        </p:nvPicPr>
        <p:blipFill>
          <a:blip r:embed="rId1"/>
          <a:stretch/>
        </p:blipFill>
        <p:spPr>
          <a:xfrm>
            <a:off x="892440" y="2090880"/>
            <a:ext cx="10485000" cy="3979440"/>
          </a:xfrm>
          <a:prstGeom prst="rect">
            <a:avLst/>
          </a:prstGeom>
          <a:ln cap="sq" w="88900">
            <a:solidFill>
              <a:srgbClr val="91dbe5"/>
            </a:solidFill>
            <a:miter/>
          </a:ln>
          <a:effectLst>
            <a:innerShdw blurRad="76200">
              <a:srgbClr val="000000"/>
            </a:innerShdw>
          </a:effectLst>
        </p:spPr>
      </p:pic>
      <p:sp>
        <p:nvSpPr>
          <p:cNvPr id="809" name="Rectangle 1"/>
          <p:cNvSpPr/>
          <p:nvPr/>
        </p:nvSpPr>
        <p:spPr>
          <a:xfrm>
            <a:off x="527760" y="612720"/>
            <a:ext cx="5391360" cy="442440"/>
          </a:xfrm>
          <a:prstGeom prst="rect">
            <a:avLst/>
          </a:prstGeom>
          <a:solidFill>
            <a:srgbClr val="0c4360"/>
          </a:solidFill>
          <a:ln>
            <a:solidFill>
              <a:srgbClr val="083147"/>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defTabSz="457200">
              <a:lnSpc>
                <a:spcPct val="100000"/>
              </a:lnSpc>
            </a:pPr>
            <a:r>
              <a:rPr b="1" lang="en-US" sz="2400" spc="-1" strike="noStrike">
                <a:solidFill>
                  <a:schemeClr val="lt1"/>
                </a:solidFill>
                <a:latin typeface="Arial"/>
              </a:rPr>
              <a:t>PCB PAD</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PCB PAD</a:t>
            </a:r>
            <a:endParaRPr b="0" lang="en-US" sz="3200" spc="-1" strike="noStrike">
              <a:solidFill>
                <a:srgbClr val="000000"/>
              </a:solidFill>
              <a:latin typeface="Arial"/>
            </a:endParaRPr>
          </a:p>
        </p:txBody>
      </p:sp>
      <p:sp>
        <p:nvSpPr>
          <p:cNvPr id="811" name="PlaceHolder 2"/>
          <p:cNvSpPr>
            <a:spLocks noGrp="1"/>
          </p:cNvSpPr>
          <p:nvPr>
            <p:ph/>
          </p:nvPr>
        </p:nvSpPr>
        <p:spPr>
          <a:xfrm>
            <a:off x="623520" y="1932480"/>
            <a:ext cx="10480320" cy="2167560"/>
          </a:xfrm>
          <a:prstGeom prst="rect">
            <a:avLst/>
          </a:prstGeom>
          <a:noFill/>
          <a:ln w="0">
            <a:noFill/>
          </a:ln>
        </p:spPr>
        <p:txBody>
          <a:bodyPr lIns="90000" rIns="90000" tIns="45000" bIns="45000" anchor="ctr">
            <a:normAutofit fontScale="98333"/>
          </a:bodyPr>
          <a:p>
            <a:pPr indent="0" algn="just" defTabSz="914400">
              <a:lnSpc>
                <a:spcPct val="90000"/>
              </a:lnSpc>
              <a:spcBef>
                <a:spcPts val="1001"/>
              </a:spcBef>
              <a:buNone/>
              <a:tabLst>
                <a:tab algn="l" pos="0"/>
              </a:tabLst>
            </a:pPr>
            <a:r>
              <a:rPr b="1" lang="en-US" sz="1700" spc="-1" strike="noStrike">
                <a:solidFill>
                  <a:schemeClr val="lt1"/>
                </a:solidFill>
                <a:latin typeface="Arial"/>
              </a:rPr>
              <a:t>Component PIN Information</a:t>
            </a:r>
            <a:r>
              <a:rPr b="0" lang="en-US" sz="1700" spc="-1" strike="noStrike">
                <a:solidFill>
                  <a:schemeClr val="lt1"/>
                </a:solidFill>
                <a:latin typeface="Arial"/>
              </a:rPr>
              <a:t>: And you can modify component’s pin map information in here.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1" lang="en-US" sz="1700" spc="-1" strike="noStrike">
                <a:solidFill>
                  <a:schemeClr val="lt1"/>
                </a:solidFill>
                <a:latin typeface="Arial"/>
              </a:rPr>
              <a:t>PCB PAD Information</a:t>
            </a:r>
            <a:r>
              <a:rPr b="0" lang="en-US" sz="1700" spc="-1" strike="noStrike">
                <a:solidFill>
                  <a:schemeClr val="lt1"/>
                </a:solidFill>
                <a:latin typeface="Arial"/>
              </a:rPr>
              <a:t>:</a:t>
            </a:r>
            <a:endParaRPr b="0" lang="en-US" sz="1700" spc="-1" strike="noStrike">
              <a:solidFill>
                <a:srgbClr val="000000"/>
              </a:solidFill>
              <a:latin typeface="Arial"/>
            </a:endParaRPr>
          </a:p>
          <a:p>
            <a:pPr lvl="1" marL="685800" indent="-228600" algn="just" defTabSz="914400">
              <a:lnSpc>
                <a:spcPct val="90000"/>
              </a:lnSpc>
              <a:spcBef>
                <a:spcPts val="499"/>
              </a:spcBef>
              <a:buClr>
                <a:srgbClr val="47c3d3"/>
              </a:buClr>
              <a:buFont typeface="Arial"/>
              <a:buChar char="•"/>
              <a:tabLst>
                <a:tab algn="l" pos="0"/>
              </a:tabLst>
            </a:pPr>
            <a:r>
              <a:rPr b="1" lang="en-US" sz="1700" spc="-1" strike="noStrike">
                <a:solidFill>
                  <a:schemeClr val="lt1"/>
                </a:solidFill>
                <a:latin typeface="Arial"/>
              </a:rPr>
              <a:t>Pad Number</a:t>
            </a:r>
            <a:r>
              <a:rPr b="0" lang="en-US" sz="1700" spc="-1" strike="noStrike">
                <a:solidFill>
                  <a:schemeClr val="lt1"/>
                </a:solidFill>
                <a:latin typeface="Arial"/>
              </a:rPr>
              <a:t>: You can check the footprint’s pad number, but you can’t modify it. when you select the component on the left side, it shows component’s footprint pad number, if you selected a footprint which is searched or selected from the classes, it will show the selected footprint’s pad number.</a:t>
            </a:r>
            <a:endParaRPr b="0" lang="en-US" sz="1700" spc="-1" strike="noStrike">
              <a:solidFill>
                <a:srgbClr val="000000"/>
              </a:solidFill>
              <a:latin typeface="Arial"/>
            </a:endParaRPr>
          </a:p>
          <a:p>
            <a:pPr lvl="1" marL="685800" indent="-228600" algn="just" defTabSz="914400">
              <a:lnSpc>
                <a:spcPct val="90000"/>
              </a:lnSpc>
              <a:spcBef>
                <a:spcPts val="499"/>
              </a:spcBef>
              <a:buClr>
                <a:srgbClr val="47c3d3"/>
              </a:buClr>
              <a:buFont typeface="Arial"/>
              <a:buChar char="•"/>
              <a:tabLst>
                <a:tab algn="l" pos="0"/>
              </a:tabLst>
            </a:pPr>
            <a:r>
              <a:rPr b="1" lang="en-US" sz="1700" spc="-1" strike="noStrike">
                <a:solidFill>
                  <a:schemeClr val="lt1"/>
                </a:solidFill>
                <a:latin typeface="Arial"/>
              </a:rPr>
              <a:t>Pad Size</a:t>
            </a:r>
            <a:r>
              <a:rPr b="0" lang="en-US" sz="1700" spc="-1" strike="noStrike">
                <a:solidFill>
                  <a:schemeClr val="lt1"/>
                </a:solidFill>
                <a:latin typeface="Arial"/>
              </a:rPr>
              <a:t>: You can check the footprint’s pads size and distance, it same as “Check Dimension” tool of footprint editor. Click the preview area unit text to change size unit.</a:t>
            </a:r>
            <a:endParaRPr b="0" lang="en-US" sz="1700" spc="-1" strike="noStrike">
              <a:solidFill>
                <a:srgbClr val="000000"/>
              </a:solidFill>
              <a:latin typeface="Arial"/>
            </a:endParaRPr>
          </a:p>
          <a:p>
            <a:pPr indent="0" algn="just" defTabSz="914400">
              <a:lnSpc>
                <a:spcPct val="90000"/>
              </a:lnSpc>
              <a:spcBef>
                <a:spcPts val="499"/>
              </a:spcBef>
              <a:buNone/>
              <a:tabLst>
                <a:tab algn="l" pos="0"/>
              </a:tabLst>
            </a:pPr>
            <a:endParaRPr b="0" lang="en-US" sz="1700" spc="-1" strike="noStrike">
              <a:solidFill>
                <a:srgbClr val="000000"/>
              </a:solidFill>
              <a:latin typeface="Arial"/>
            </a:endParaRPr>
          </a:p>
          <a:p>
            <a:pPr indent="0" algn="just" defTabSz="914400">
              <a:lnSpc>
                <a:spcPct val="90000"/>
              </a:lnSpc>
              <a:spcBef>
                <a:spcPts val="499"/>
              </a:spcBef>
              <a:buNone/>
              <a:tabLst>
                <a:tab algn="l" pos="0"/>
              </a:tabLst>
            </a:pP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12" name="Picture 4" descr="https://image.easyeda.com/images/easyeda-066_Schematic_UpdatePackage.png"/>
          <p:cNvPicPr/>
          <p:nvPr/>
        </p:nvPicPr>
        <p:blipFill>
          <a:blip r:embed="rId1"/>
          <a:stretch/>
        </p:blipFill>
        <p:spPr>
          <a:xfrm>
            <a:off x="1451160" y="3553920"/>
            <a:ext cx="9199800" cy="255384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title"/>
          </p:nvPr>
        </p:nvSpPr>
        <p:spPr>
          <a:xfrm>
            <a:off x="444600" y="542880"/>
            <a:ext cx="11213280" cy="59004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600" spc="-72" strike="noStrike">
                <a:solidFill>
                  <a:schemeClr val="lt1"/>
                </a:solidFill>
                <a:latin typeface="Arial"/>
              </a:rPr>
              <a:t>FOOTPRINT</a:t>
            </a:r>
            <a:endParaRPr b="0" lang="en-US" sz="3600" spc="-1" strike="noStrike">
              <a:solidFill>
                <a:srgbClr val="000000"/>
              </a:solidFill>
              <a:latin typeface="Arial"/>
            </a:endParaRPr>
          </a:p>
        </p:txBody>
      </p:sp>
      <p:sp>
        <p:nvSpPr>
          <p:cNvPr id="814" name="PlaceHolder 2"/>
          <p:cNvSpPr>
            <a:spLocks noGrp="1"/>
          </p:cNvSpPr>
          <p:nvPr>
            <p:ph/>
          </p:nvPr>
        </p:nvSpPr>
        <p:spPr>
          <a:xfrm>
            <a:off x="444600" y="1366920"/>
            <a:ext cx="11213280" cy="4835160"/>
          </a:xfrm>
          <a:prstGeom prst="rect">
            <a:avLst/>
          </a:prstGeom>
          <a:noFill/>
          <a:ln w="0">
            <a:noFill/>
          </a:ln>
        </p:spPr>
        <p:txBody>
          <a:bodyPr lIns="90000" rIns="90000" tIns="45000" bIns="45000" anchor="ctr">
            <a:normAutofit/>
          </a:bodyPr>
          <a:p>
            <a:pPr indent="0" algn="just" defTabSz="914400">
              <a:lnSpc>
                <a:spcPct val="90000"/>
              </a:lnSpc>
              <a:spcBef>
                <a:spcPts val="1001"/>
              </a:spcBef>
              <a:buNone/>
              <a:tabLst>
                <a:tab algn="l" pos="0"/>
              </a:tabLst>
            </a:pPr>
            <a:r>
              <a:rPr b="0" lang="en-US" sz="1700" spc="-1" strike="noStrike">
                <a:solidFill>
                  <a:schemeClr val="lt1"/>
                </a:solidFill>
                <a:latin typeface="Arial"/>
              </a:rPr>
              <a:t>Update footprint</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If you want to change the footprint, for example, select a component such as Q1, from </a:t>
            </a:r>
            <a:r>
              <a:rPr b="1" lang="en-US" sz="1700" spc="-1" strike="noStrike">
                <a:solidFill>
                  <a:schemeClr val="lt1"/>
                </a:solidFill>
                <a:latin typeface="Arial"/>
              </a:rPr>
              <a:t>TO-92</a:t>
            </a:r>
            <a:r>
              <a:rPr b="0" lang="en-US" sz="1700" spc="-1" strike="noStrike">
                <a:solidFill>
                  <a:schemeClr val="lt1"/>
                </a:solidFill>
                <a:latin typeface="Arial"/>
              </a:rPr>
              <a:t> TO </a:t>
            </a:r>
            <a:r>
              <a:rPr b="1" lang="en-US" sz="1700" spc="-1" strike="noStrike">
                <a:solidFill>
                  <a:schemeClr val="lt1"/>
                </a:solidFill>
                <a:latin typeface="Arial"/>
              </a:rPr>
              <a:t>TO-220</a:t>
            </a:r>
            <a:r>
              <a:rPr b="0" lang="en-US" sz="1700" spc="-1" strike="noStrike">
                <a:solidFill>
                  <a:schemeClr val="lt1"/>
                </a:solidFill>
                <a:latin typeface="Arial"/>
              </a:rPr>
              <a:t>, you just need to click in the footprint input box. EasyEDA will popup the footprint manager dialog. You can follow the instructions.</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Type </a:t>
            </a:r>
            <a:r>
              <a:rPr b="1" lang="en-US" sz="1700" spc="-1" strike="noStrike">
                <a:solidFill>
                  <a:schemeClr val="lt1"/>
                </a:solidFill>
                <a:latin typeface="Arial"/>
              </a:rPr>
              <a:t>TO-220</a:t>
            </a:r>
            <a:r>
              <a:rPr b="0" lang="en-US" sz="1700" spc="-1" strike="noStrike">
                <a:solidFill>
                  <a:schemeClr val="lt1"/>
                </a:solidFill>
                <a:latin typeface="Arial"/>
              </a:rPr>
              <a:t> into the search box and search, Or change to Select tab,</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Select the classes you want and select </a:t>
            </a:r>
            <a:r>
              <a:rPr b="1" lang="en-US" sz="1700" spc="-1" strike="noStrike">
                <a:solidFill>
                  <a:schemeClr val="lt1"/>
                </a:solidFill>
                <a:latin typeface="Arial"/>
              </a:rPr>
              <a:t>TO-220</a:t>
            </a:r>
            <a:r>
              <a:rPr b="0" lang="en-US" sz="1700" spc="-1" strike="noStrike">
                <a:solidFill>
                  <a:schemeClr val="lt1"/>
                </a:solidFill>
                <a:latin typeface="Arial"/>
              </a:rPr>
              <a:t> footprint,</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Verify it in the preview box,</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then press the </a:t>
            </a:r>
            <a:r>
              <a:rPr b="1" lang="en-US" sz="1700" spc="-1" strike="noStrike">
                <a:solidFill>
                  <a:schemeClr val="lt1"/>
                </a:solidFill>
                <a:latin typeface="Arial"/>
              </a:rPr>
              <a:t>Update</a:t>
            </a:r>
            <a:r>
              <a:rPr b="0" lang="en-US" sz="1700" spc="-1" strike="noStrike">
                <a:solidFill>
                  <a:schemeClr val="lt1"/>
                </a:solidFill>
                <a:latin typeface="Arial"/>
              </a:rPr>
              <a:t> button.</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lang="en-US" sz="1700" spc="-1" strike="noStrike">
                <a:solidFill>
                  <a:schemeClr val="lt1"/>
                </a:solidFill>
                <a:latin typeface="Arial"/>
              </a:rPr>
              <a:t>After that you will find you have changed the footprint to </a:t>
            </a:r>
            <a:r>
              <a:rPr b="1" lang="en-US" sz="1700" spc="-1" strike="noStrike">
                <a:solidFill>
                  <a:schemeClr val="lt1"/>
                </a:solidFill>
                <a:latin typeface="Arial"/>
              </a:rPr>
              <a:t>TO-220</a:t>
            </a:r>
            <a:r>
              <a:rPr b="0" lang="en-US" sz="1700" spc="-1" strike="noStrike">
                <a:solidFill>
                  <a:schemeClr val="lt1"/>
                </a:solidFill>
                <a:latin typeface="Arial"/>
              </a:rPr>
              <a:t>.</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1" lang="en-US" sz="1700" spc="-1" strike="noStrike">
                <a:solidFill>
                  <a:schemeClr val="lt1"/>
                </a:solidFill>
                <a:latin typeface="Arial"/>
              </a:rPr>
              <a:t>Note</a:t>
            </a:r>
            <a:r>
              <a:rPr b="0" lang="en-US" sz="1700" spc="-1" strike="noStrike">
                <a:solidFill>
                  <a:schemeClr val="lt1"/>
                </a:solidFill>
                <a:latin typeface="Arial"/>
              </a:rPr>
              <a:t>:</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r>
              <a:rPr b="0" i="1" lang="en-US" sz="1700" spc="-1" strike="noStrike">
                <a:solidFill>
                  <a:schemeClr val="lt1"/>
                </a:solidFill>
                <a:latin typeface="Arial"/>
              </a:rPr>
              <a:t>To ensure that you use a footprint type that is already in the EasyEDA library, it is recommended that you use this technique to change component footprints rather than just typing a footprint name directly into the footprint text input box.because of the footprint manager will add the footprint’s global unique ID into the schematic when the footprint updating.</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1010520" y="498960"/>
            <a:ext cx="6064200" cy="99144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800" spc="-72" strike="noStrike">
                <a:solidFill>
                  <a:schemeClr val="lt1"/>
                </a:solidFill>
                <a:latin typeface="Arial"/>
              </a:rPr>
              <a:t>Using Circuit Analysis Tools</a:t>
            </a:r>
            <a:endParaRPr b="0" lang="en-US" sz="2800" spc="-1" strike="noStrike">
              <a:solidFill>
                <a:srgbClr val="000000"/>
              </a:solidFill>
              <a:latin typeface="Arial"/>
            </a:endParaRPr>
          </a:p>
        </p:txBody>
      </p:sp>
      <p:sp>
        <p:nvSpPr>
          <p:cNvPr id="700" name="PlaceHolder 2"/>
          <p:cNvSpPr>
            <a:spLocks noGrp="1"/>
          </p:cNvSpPr>
          <p:nvPr>
            <p:ph/>
          </p:nvPr>
        </p:nvSpPr>
        <p:spPr>
          <a:xfrm>
            <a:off x="135720" y="1423440"/>
            <a:ext cx="8156520" cy="5076360"/>
          </a:xfrm>
          <a:prstGeom prst="rect">
            <a:avLst/>
          </a:prstGeom>
          <a:noFill/>
          <a:ln w="0">
            <a:noFill/>
          </a:ln>
        </p:spPr>
        <p:txBody>
          <a:bodyPr lIns="90000" rIns="90000" tIns="45000" bIns="45000" anchor="t">
            <a:normAutofit fontScale="71666"/>
          </a:bodyPr>
          <a:p>
            <a:pPr indent="0" algn="just" defTabSz="914400">
              <a:lnSpc>
                <a:spcPct val="90000"/>
              </a:lnSpc>
              <a:spcBef>
                <a:spcPts val="1001"/>
              </a:spcBef>
              <a:buNone/>
              <a:tabLst>
                <a:tab algn="l" pos="0"/>
              </a:tabLst>
            </a:pPr>
            <a:r>
              <a:rPr b="0" lang="en-US" sz="2000" spc="-1" strike="noStrike">
                <a:solidFill>
                  <a:schemeClr val="lt1"/>
                </a:solidFill>
                <a:latin typeface="Arial"/>
              </a:rPr>
              <a:t>In circuit analysis, various tools play a crucial role in understanding and evaluating electronic systems. Here's a brief overview of two essential tools:</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1. Circuit Schematics:</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i="1" lang="en-US" sz="2000" spc="-1" strike="noStrike">
                <a:solidFill>
                  <a:schemeClr val="lt1"/>
                </a:solidFill>
                <a:latin typeface="Arial"/>
              </a:rPr>
              <a:t>Definition:</a:t>
            </a:r>
            <a:r>
              <a:rPr b="1" lang="en-US" sz="2000" spc="-1" strike="noStrike">
                <a:solidFill>
                  <a:schemeClr val="lt1"/>
                </a:solidFill>
                <a:latin typeface="Arial"/>
              </a:rPr>
              <a:t> </a:t>
            </a:r>
            <a:r>
              <a:rPr b="0" lang="en-US" sz="2000" spc="-1" strike="noStrike">
                <a:solidFill>
                  <a:schemeClr val="lt1"/>
                </a:solidFill>
                <a:latin typeface="Arial"/>
              </a:rPr>
              <a:t>A circuit schematic, often called a circuit diagram, is a visual representation of a circuit, displaying its connections and components.</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i="1" lang="en-US" sz="2000" spc="-1" strike="noStrike">
                <a:solidFill>
                  <a:schemeClr val="lt1"/>
                </a:solidFill>
                <a:latin typeface="Arial"/>
              </a:rPr>
              <a:t>Purpose:</a:t>
            </a:r>
            <a:r>
              <a:rPr b="1" lang="en-US" sz="2000" spc="-1" strike="noStrike">
                <a:solidFill>
                  <a:schemeClr val="lt1"/>
                </a:solidFill>
                <a:latin typeface="Arial"/>
              </a:rPr>
              <a:t> </a:t>
            </a:r>
            <a:r>
              <a:rPr b="0" lang="en-US" sz="2000" spc="-1" strike="noStrike">
                <a:solidFill>
                  <a:schemeClr val="lt1"/>
                </a:solidFill>
                <a:latin typeface="Arial"/>
              </a:rPr>
              <a:t>Engineers use circuit schematics to plan circuits before physical implementation, helping in the identification of necessary components.</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i="1" lang="en-US" sz="2000" spc="-1" strike="noStrike">
                <a:solidFill>
                  <a:schemeClr val="lt1"/>
                </a:solidFill>
                <a:latin typeface="Arial"/>
              </a:rPr>
              <a:t>Representation:</a:t>
            </a:r>
            <a:r>
              <a:rPr b="1" lang="en-US" sz="2000" spc="-1" strike="noStrike">
                <a:solidFill>
                  <a:schemeClr val="lt1"/>
                </a:solidFill>
                <a:latin typeface="Arial"/>
              </a:rPr>
              <a:t> </a:t>
            </a:r>
            <a:r>
              <a:rPr b="0" lang="en-US" sz="2000" spc="-1" strike="noStrike">
                <a:solidFill>
                  <a:schemeClr val="lt1"/>
                </a:solidFill>
                <a:latin typeface="Arial"/>
              </a:rPr>
              <a:t>Components are depicted by symbols, connected by vertical and horizontal lines indicating conductors.</a:t>
            </a:r>
            <a:endParaRPr b="0" lang="en-US" sz="2000" spc="-1" strike="noStrike">
              <a:solidFill>
                <a:srgbClr val="000000"/>
              </a:solidFill>
              <a:latin typeface="Arial"/>
            </a:endParaRPr>
          </a:p>
          <a:p>
            <a:pPr indent="0" algn="just" defTabSz="914400">
              <a:lnSpc>
                <a:spcPct val="90000"/>
              </a:lnSpc>
              <a:spcBef>
                <a:spcPts val="1001"/>
              </a:spcBef>
              <a:buNone/>
              <a:tabLst>
                <a:tab algn="l" pos="0"/>
              </a:tabLst>
            </a:pPr>
            <a:r>
              <a:rPr b="1" lang="en-US" sz="2000" spc="-1" strike="noStrike">
                <a:solidFill>
                  <a:schemeClr val="lt1"/>
                </a:solidFill>
                <a:latin typeface="Arial"/>
              </a:rPr>
              <a:t>2. Resistor Simplification:</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i="1" lang="en-US" sz="2000" spc="-1" strike="noStrike">
                <a:solidFill>
                  <a:schemeClr val="lt1"/>
                </a:solidFill>
                <a:latin typeface="Arial"/>
              </a:rPr>
              <a:t>Definition:</a:t>
            </a:r>
            <a:r>
              <a:rPr b="1" lang="en-US" sz="2000" spc="-1" strike="noStrike">
                <a:solidFill>
                  <a:schemeClr val="lt1"/>
                </a:solidFill>
                <a:latin typeface="Arial"/>
              </a:rPr>
              <a:t> </a:t>
            </a:r>
            <a:r>
              <a:rPr b="0" lang="en-US" sz="2000" spc="-1" strike="noStrike">
                <a:solidFill>
                  <a:schemeClr val="lt1"/>
                </a:solidFill>
                <a:latin typeface="Arial"/>
              </a:rPr>
              <a:t>Resistor simplification involves condensing multiple resistors within a circuit to a single equivalent resistor.</a:t>
            </a:r>
            <a:endParaRPr b="0" lang="en-US" sz="20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i="1" lang="en-US" sz="2000" spc="-1" strike="noStrike">
                <a:solidFill>
                  <a:schemeClr val="lt1"/>
                </a:solidFill>
                <a:latin typeface="Arial"/>
              </a:rPr>
              <a:t>Method:</a:t>
            </a:r>
            <a:endParaRPr b="0" lang="en-US" sz="20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800" spc="-1" strike="noStrike">
                <a:solidFill>
                  <a:schemeClr val="lt1"/>
                </a:solidFill>
                <a:latin typeface="Arial"/>
              </a:rPr>
              <a:t>Start with the resistor farthest from the main circuit.</a:t>
            </a:r>
            <a:endParaRPr b="0" lang="en-US" sz="18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800" spc="-1" strike="noStrike">
                <a:solidFill>
                  <a:schemeClr val="lt1"/>
                </a:solidFill>
                <a:latin typeface="Arial"/>
              </a:rPr>
              <a:t>Replace groups of resistors in a loop with a single resistor, considering series or parallel connections.</a:t>
            </a:r>
            <a:endParaRPr b="0" lang="en-US" sz="1800" spc="-1" strike="noStrike">
              <a:solidFill>
                <a:srgbClr val="000000"/>
              </a:solidFill>
              <a:latin typeface="Arial"/>
            </a:endParaRPr>
          </a:p>
          <a:p>
            <a:pPr lvl="1" marL="800280" indent="-343080" algn="just" defTabSz="914400">
              <a:lnSpc>
                <a:spcPct val="90000"/>
              </a:lnSpc>
              <a:spcBef>
                <a:spcPts val="499"/>
              </a:spcBef>
              <a:buClr>
                <a:srgbClr val="47c3d3"/>
              </a:buClr>
              <a:buFont typeface="Arial"/>
              <a:buChar char="•"/>
              <a:tabLst>
                <a:tab algn="l" pos="0"/>
              </a:tabLst>
            </a:pPr>
            <a:r>
              <a:rPr b="0" lang="en-US" sz="1800" spc="-1" strike="noStrike">
                <a:solidFill>
                  <a:schemeClr val="lt1"/>
                </a:solidFill>
                <a:latin typeface="Arial"/>
              </a:rPr>
              <a:t>Repeat until only one resistor remains in the circuit.</a:t>
            </a:r>
            <a:endParaRPr b="0" lang="en-US" sz="1800" spc="-1" strike="noStrike">
              <a:solidFill>
                <a:srgbClr val="000000"/>
              </a:solidFill>
              <a:latin typeface="Arial"/>
            </a:endParaRPr>
          </a:p>
          <a:p>
            <a:pPr marL="457200" indent="-457200" algn="just" defTabSz="914400">
              <a:lnSpc>
                <a:spcPct val="90000"/>
              </a:lnSpc>
              <a:spcBef>
                <a:spcPts val="1001"/>
              </a:spcBef>
              <a:buClr>
                <a:srgbClr val="47c3d3"/>
              </a:buClr>
              <a:buFont typeface="Arial"/>
              <a:buChar char="•"/>
              <a:tabLst>
                <a:tab algn="l" pos="0"/>
              </a:tabLst>
            </a:pPr>
            <a:r>
              <a:rPr b="1" i="1" lang="en-US" sz="2000" spc="-1" strike="noStrike">
                <a:solidFill>
                  <a:schemeClr val="lt1"/>
                </a:solidFill>
                <a:latin typeface="Arial"/>
              </a:rPr>
              <a:t>Analogy:</a:t>
            </a:r>
            <a:r>
              <a:rPr b="1" lang="en-US" sz="2000" spc="-1" strike="noStrike">
                <a:solidFill>
                  <a:schemeClr val="lt1"/>
                </a:solidFill>
                <a:latin typeface="Arial"/>
              </a:rPr>
              <a:t> </a:t>
            </a:r>
            <a:r>
              <a:rPr b="0" lang="en-US" sz="2000" spc="-1" strike="noStrike">
                <a:solidFill>
                  <a:schemeClr val="lt1"/>
                </a:solidFill>
                <a:latin typeface="Arial"/>
              </a:rPr>
              <a:t>Analogous to simplifying fractions in mathematics, this process aids in streamlining circuit analysis.</a:t>
            </a:r>
            <a:endParaRPr b="0" lang="en-US" sz="2000" spc="-1" strike="noStrike">
              <a:solidFill>
                <a:srgbClr val="000000"/>
              </a:solidFill>
              <a:latin typeface="Arial"/>
            </a:endParaRPr>
          </a:p>
        </p:txBody>
      </p:sp>
      <p:pic>
        <p:nvPicPr>
          <p:cNvPr id="701" name="Content Placeholder 6" descr=""/>
          <p:cNvPicPr/>
          <p:nvPr/>
        </p:nvPicPr>
        <p:blipFill>
          <a:blip r:embed="rId1"/>
          <a:stretch/>
        </p:blipFill>
        <p:spPr>
          <a:xfrm>
            <a:off x="8443800" y="2139840"/>
            <a:ext cx="3442680" cy="336456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title"/>
          </p:nvPr>
        </p:nvSpPr>
        <p:spPr>
          <a:xfrm>
            <a:off x="2260080" y="937800"/>
            <a:ext cx="9317520" cy="2422080"/>
          </a:xfrm>
          <a:prstGeom prst="rect">
            <a:avLst/>
          </a:prstGeom>
          <a:noFill/>
          <a:ln w="0">
            <a:noFill/>
          </a:ln>
        </p:spPr>
        <p:txBody>
          <a:bodyPr lIns="0" rIns="0" tIns="0" bIns="0" anchor="b">
            <a:normAutofit/>
          </a:bodyPr>
          <a:p>
            <a:pPr indent="0" defTabSz="914400">
              <a:lnSpc>
                <a:spcPct val="90000"/>
              </a:lnSpc>
              <a:buNone/>
              <a:tabLst>
                <a:tab algn="l" pos="0"/>
              </a:tabLst>
            </a:pPr>
            <a:r>
              <a:rPr b="1" lang="en-US" sz="1700" spc="-1" strike="noStrike">
                <a:solidFill>
                  <a:schemeClr val="lt1"/>
                </a:solidFill>
                <a:latin typeface="Arial"/>
                <a:ea typeface="Tahoma"/>
              </a:rPr>
              <a:t>Update in Batch</a:t>
            </a:r>
            <a:br>
              <a:rPr sz="1700"/>
            </a:br>
            <a:r>
              <a:rPr b="1" lang="en-US" sz="1700" spc="-1" strike="noStrike">
                <a:solidFill>
                  <a:schemeClr val="lt1"/>
                </a:solidFill>
                <a:latin typeface="Arial"/>
                <a:ea typeface="Tahoma"/>
              </a:rPr>
              <a:t>If you want to batch modify components’ footprints,</a:t>
            </a:r>
            <a:br>
              <a:rPr sz="1700"/>
            </a:br>
            <a:br>
              <a:rPr sz="1700"/>
            </a:br>
            <a:r>
              <a:rPr b="1" lang="en-US" sz="1700" spc="-1" strike="noStrike">
                <a:solidFill>
                  <a:schemeClr val="lt1"/>
                </a:solidFill>
                <a:latin typeface="Arial"/>
                <a:ea typeface="Tahoma"/>
              </a:rPr>
              <a:t>In the footprint manager dialog, you can press CTRL + click or SHIFT + select to select the components, and then select the footprint to update.</a:t>
            </a:r>
            <a:br>
              <a:rPr sz="1700"/>
            </a:br>
            <a:r>
              <a:rPr b="1" lang="en-US" sz="1700" spc="-1" strike="noStrike">
                <a:solidFill>
                  <a:schemeClr val="lt1"/>
                </a:solidFill>
                <a:latin typeface="Arial"/>
                <a:ea typeface="Tahoma"/>
              </a:rPr>
              <a:t>In schematic canvas, you can frame select the commponents as you want, and then click the “footprint” attribute input box at the right-hand property panel.</a:t>
            </a:r>
            <a:br>
              <a:rPr sz="1700"/>
            </a:br>
            <a:r>
              <a:rPr b="1" lang="en-US" sz="1700" spc="-1" strike="noStrike">
                <a:solidFill>
                  <a:schemeClr val="lt1"/>
                </a:solidFill>
                <a:latin typeface="Arial"/>
                <a:ea typeface="Tahoma"/>
              </a:rPr>
              <a:t>To use your own footprints, you can select Work Space under the Select tab.</a:t>
            </a:r>
            <a:endParaRPr b="0" lang="en-US" sz="1700" spc="-1" strike="noStrike">
              <a:solidFill>
                <a:srgbClr val="000000"/>
              </a:solidFill>
              <a:latin typeface="Arial"/>
            </a:endParaRPr>
          </a:p>
        </p:txBody>
      </p:sp>
      <p:pic>
        <p:nvPicPr>
          <p:cNvPr id="816" name="Picture 3" descr="picture 201"/>
          <p:cNvPicPr/>
          <p:nvPr/>
        </p:nvPicPr>
        <p:blipFill>
          <a:blip r:embed="rId1"/>
          <a:stretch/>
        </p:blipFill>
        <p:spPr>
          <a:xfrm>
            <a:off x="2260080" y="3756600"/>
            <a:ext cx="9048960" cy="2440800"/>
          </a:xfrm>
          <a:prstGeom prst="rect">
            <a:avLst/>
          </a:prstGeom>
          <a:ln cap="sq" w="88900">
            <a:solidFill>
              <a:srgbClr val="0065a4"/>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PlaceHolder 1"/>
          <p:cNvSpPr>
            <a:spLocks noGrp="1"/>
          </p:cNvSpPr>
          <p:nvPr>
            <p:ph type="title"/>
          </p:nvPr>
        </p:nvSpPr>
        <p:spPr>
          <a:xfrm>
            <a:off x="90000" y="460440"/>
            <a:ext cx="8609760" cy="849240"/>
          </a:xfrm>
          <a:prstGeom prst="rect">
            <a:avLst/>
          </a:prstGeom>
          <a:noFill/>
          <a:ln w="0">
            <a:noFill/>
          </a:ln>
        </p:spPr>
        <p:txBody>
          <a:bodyPr lIns="90000" rIns="90000" tIns="45000" bIns="45000" anchor="t">
            <a:noAutofit/>
          </a:bodyPr>
          <a:p>
            <a:pPr indent="0" algn="ctr" defTabSz="914400">
              <a:lnSpc>
                <a:spcPct val="90000"/>
              </a:lnSpc>
              <a:buNone/>
              <a:tabLst>
                <a:tab algn="l" pos="0"/>
              </a:tabLst>
            </a:pPr>
            <a:r>
              <a:rPr b="1" lang="en-US" sz="3200" spc="-72" strike="noStrike">
                <a:solidFill>
                  <a:schemeClr val="lt1"/>
                </a:solidFill>
                <a:latin typeface="Arial"/>
              </a:rPr>
              <a:t>PCB TOOLS</a:t>
            </a:r>
            <a:endParaRPr b="0" lang="en-US" sz="3200" spc="-1" strike="noStrike">
              <a:solidFill>
                <a:srgbClr val="000000"/>
              </a:solidFill>
              <a:latin typeface="Arial"/>
            </a:endParaRPr>
          </a:p>
        </p:txBody>
      </p:sp>
      <p:sp>
        <p:nvSpPr>
          <p:cNvPr id="818" name="PlaceHolder 2"/>
          <p:cNvSpPr>
            <a:spLocks noGrp="1"/>
          </p:cNvSpPr>
          <p:nvPr>
            <p:ph/>
          </p:nvPr>
        </p:nvSpPr>
        <p:spPr>
          <a:xfrm>
            <a:off x="638640" y="2157120"/>
            <a:ext cx="6327000" cy="3677400"/>
          </a:xfrm>
          <a:prstGeom prst="rect">
            <a:avLst/>
          </a:prstGeom>
          <a:noFill/>
          <a:ln w="0">
            <a:noFill/>
          </a:ln>
        </p:spPr>
        <p:txBody>
          <a:bodyPr lIns="90000" rIns="90000" tIns="45000" bIns="45000" anchor="t">
            <a:normAutofit/>
          </a:bodyPr>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PCB tools provide many function to fulfill your PCB design requirement.</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Such as: Track, Pad, Via, Text, Arc, Circle, Move, Hole, Image, Canvas Origin, Connect Pad to Pad, Copper Area, Solid Region, Measure/Dimension, Rect, Group/Ungroup. etc. Track</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In the schematic editor, we use Wire or the W Hotkey to connect Pins, in a similar way in the PCB editor, we use Track to connect Pads. Track allows you to draw PCB tracks and can be found on the PCB Tools palette or using the W Hotkey (not T: see above!).</a:t>
            </a:r>
            <a:endParaRPr b="0" lang="en-US" sz="1700" spc="-1" strike="noStrike">
              <a:solidFill>
                <a:srgbClr val="000000"/>
              </a:solidFill>
              <a:latin typeface="Arial"/>
            </a:endParaRPr>
          </a:p>
          <a:p>
            <a:pPr indent="0" algn="just"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19" name="Picture 6" descr="picture 105"/>
          <p:cNvPicPr/>
          <p:nvPr/>
        </p:nvPicPr>
        <p:blipFill>
          <a:blip r:embed="rId1"/>
          <a:stretch/>
        </p:blipFill>
        <p:spPr>
          <a:xfrm>
            <a:off x="7404480" y="1996920"/>
            <a:ext cx="4368960" cy="325296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PlaceHolder 1"/>
          <p:cNvSpPr>
            <a:spLocks noGrp="1"/>
          </p:cNvSpPr>
          <p:nvPr>
            <p:ph type="title"/>
          </p:nvPr>
        </p:nvSpPr>
        <p:spPr>
          <a:xfrm>
            <a:off x="-771480" y="575280"/>
            <a:ext cx="8609760" cy="1009440"/>
          </a:xfrm>
          <a:prstGeom prst="rect">
            <a:avLst/>
          </a:prstGeom>
          <a:noFill/>
          <a:ln w="0">
            <a:noFill/>
          </a:ln>
        </p:spPr>
        <p:txBody>
          <a:bodyPr lIns="90000" rIns="90000" tIns="45000" bIns="45000" anchor="t">
            <a:noAutofit/>
          </a:bodyPr>
          <a:p>
            <a:pPr indent="0" algn="ctr" defTabSz="914400">
              <a:lnSpc>
                <a:spcPct val="90000"/>
              </a:lnSpc>
              <a:buNone/>
              <a:tabLst>
                <a:tab algn="l" pos="0"/>
              </a:tabLst>
            </a:pPr>
            <a:r>
              <a:rPr b="1" lang="en-US" sz="3200" spc="-72" strike="noStrike">
                <a:solidFill>
                  <a:schemeClr val="lt1"/>
                </a:solidFill>
                <a:latin typeface="Arial"/>
              </a:rPr>
              <a:t>Track</a:t>
            </a:r>
            <a:endParaRPr b="0" lang="en-US" sz="3200" spc="-1" strike="noStrike">
              <a:solidFill>
                <a:srgbClr val="000000"/>
              </a:solidFill>
              <a:latin typeface="Arial"/>
            </a:endParaRPr>
          </a:p>
        </p:txBody>
      </p:sp>
      <p:sp>
        <p:nvSpPr>
          <p:cNvPr id="821" name="PlaceHolder 2"/>
          <p:cNvSpPr>
            <a:spLocks noGrp="1"/>
          </p:cNvSpPr>
          <p:nvPr>
            <p:ph/>
          </p:nvPr>
        </p:nvSpPr>
        <p:spPr>
          <a:xfrm>
            <a:off x="636480" y="2017440"/>
            <a:ext cx="6074640" cy="365688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When a track is selected, you can find its Length attribute in the right panel.</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If you want to create solder mask for the track, you can click the “Expose Copper” button at the right-hand property panel.</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When click the track, you will see the nodes, you can drag it or right-click delete it. when select the point to point separated tracks, you can convert them as Solid Region or continus track at right-click menu.</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The more information of routing, please refer at PCB: Route Tracks</a:t>
            </a:r>
            <a:endParaRPr b="0" lang="en-US" sz="1700" spc="-1" strike="noStrike">
              <a:solidFill>
                <a:srgbClr val="000000"/>
              </a:solidFill>
              <a:latin typeface="Arial"/>
            </a:endParaRPr>
          </a:p>
        </p:txBody>
      </p:sp>
      <p:pic>
        <p:nvPicPr>
          <p:cNvPr id="822" name="Picture 2" descr="https://image.easyeda.com/images/easyeda-137_PCB_TrackLength.png"/>
          <p:cNvPicPr/>
          <p:nvPr/>
        </p:nvPicPr>
        <p:blipFill>
          <a:blip r:embed="rId1"/>
          <a:stretch/>
        </p:blipFill>
        <p:spPr>
          <a:xfrm>
            <a:off x="7215840" y="1739880"/>
            <a:ext cx="4654440" cy="2284920"/>
          </a:xfrm>
          <a:prstGeom prst="rect">
            <a:avLst/>
          </a:prstGeom>
          <a:ln cap="sq" w="88900">
            <a:solidFill>
              <a:srgbClr val="91dbe5"/>
            </a:solidFill>
            <a:miter/>
          </a:ln>
          <a:effectLst>
            <a:innerShdw blurRad="76200">
              <a:srgbClr val="000000"/>
            </a:innerShdw>
          </a:effectLst>
        </p:spPr>
      </p:pic>
      <p:pic>
        <p:nvPicPr>
          <p:cNvPr id="823" name="Picture 4" descr="picture 6"/>
          <p:cNvPicPr/>
          <p:nvPr/>
        </p:nvPicPr>
        <p:blipFill>
          <a:blip r:embed="rId2"/>
          <a:stretch/>
        </p:blipFill>
        <p:spPr>
          <a:xfrm>
            <a:off x="7215840" y="4169520"/>
            <a:ext cx="4654440" cy="18298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title"/>
          </p:nvPr>
        </p:nvSpPr>
        <p:spPr>
          <a:xfrm>
            <a:off x="150840" y="521280"/>
            <a:ext cx="6249240" cy="534960"/>
          </a:xfrm>
          <a:prstGeom prst="rect">
            <a:avLst/>
          </a:prstGeom>
          <a:noFill/>
          <a:ln w="0">
            <a:noFill/>
          </a:ln>
        </p:spPr>
        <p:txBody>
          <a:bodyPr lIns="90000" rIns="90000" tIns="45000" bIns="45000" anchor="t">
            <a:noAutofit/>
          </a:bodyPr>
          <a:p>
            <a:pPr indent="0" algn="ctr" defTabSz="914400">
              <a:lnSpc>
                <a:spcPct val="90000"/>
              </a:lnSpc>
              <a:buNone/>
              <a:tabLst>
                <a:tab algn="l" pos="0"/>
              </a:tabLst>
            </a:pPr>
            <a:r>
              <a:rPr b="1" lang="en-US" sz="3200" spc="-72" strike="noStrike">
                <a:solidFill>
                  <a:schemeClr val="lt1"/>
                </a:solidFill>
                <a:latin typeface="Arial"/>
              </a:rPr>
              <a:t>PAD</a:t>
            </a:r>
            <a:endParaRPr b="0" lang="en-US" sz="3200" spc="-1" strike="noStrike">
              <a:solidFill>
                <a:srgbClr val="000000"/>
              </a:solidFill>
              <a:latin typeface="Arial"/>
            </a:endParaRPr>
          </a:p>
        </p:txBody>
      </p:sp>
      <p:sp>
        <p:nvSpPr>
          <p:cNvPr id="825" name="PlaceHolder 2"/>
          <p:cNvSpPr>
            <a:spLocks noGrp="1"/>
          </p:cNvSpPr>
          <p:nvPr>
            <p:ph/>
          </p:nvPr>
        </p:nvSpPr>
        <p:spPr>
          <a:xfrm>
            <a:off x="499680" y="2615760"/>
            <a:ext cx="6249240" cy="276588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You can add pads using the Pads button from the Footprint Tools palette or using the P hotkey.</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After selecting one of the pads, you can view and adjust its attributes in the right hand Properties panel.</a:t>
            </a:r>
            <a:endParaRPr b="0" lang="en-US" sz="1700" spc="-1" strike="noStrike">
              <a:solidFill>
                <a:srgbClr val="000000"/>
              </a:solidFill>
              <a:latin typeface="Arial"/>
            </a:endParaRPr>
          </a:p>
        </p:txBody>
      </p:sp>
      <p:pic>
        <p:nvPicPr>
          <p:cNvPr id="826" name="Picture 5" descr="https://image.easyeda.com/images/easyeda-144_PCBLibs_NewPad.png"/>
          <p:cNvPicPr/>
          <p:nvPr/>
        </p:nvPicPr>
        <p:blipFill>
          <a:blip r:embed="rId1"/>
          <a:stretch/>
        </p:blipFill>
        <p:spPr>
          <a:xfrm>
            <a:off x="6878520" y="1772280"/>
            <a:ext cx="4854960" cy="393984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p:nvPr>
        </p:nvSpPr>
        <p:spPr>
          <a:xfrm>
            <a:off x="440640" y="1810080"/>
            <a:ext cx="5874480" cy="4231800"/>
          </a:xfrm>
          <a:prstGeom prst="rect">
            <a:avLst/>
          </a:prstGeom>
          <a:noFill/>
          <a:ln w="0">
            <a:noFill/>
          </a:ln>
        </p:spPr>
        <p:txBody>
          <a:bodyPr lIns="90000" rIns="90000" tIns="45000" bIns="45000" anchor="t">
            <a:normAutofit/>
          </a:bodyPr>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Number: Remembering the pin numbers you set in the schematic symbol in your Schematic Lib: to connect those schematic symbol pins to the pads in your PCB footprint, the pad numbers you set here in the Footprint footprint must be the same.</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Shape: Round , Rectangular , Oval and Polygon.</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EasyEDA supports four shapes: Round , Rectangular , OVAL and POLYGON.</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OVAL PAD will give your more space.</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POLYGON PAD will let you to create some strange pad.</a:t>
            </a:r>
            <a:endParaRPr b="0" lang="en-US" sz="1700" spc="-1" strike="noStrike">
              <a:solidFill>
                <a:srgbClr val="000000"/>
              </a:solidFill>
              <a:latin typeface="Arial"/>
            </a:endParaRPr>
          </a:p>
          <a:p>
            <a:pPr marL="228600" indent="-228600" algn="just" defTabSz="914400">
              <a:lnSpc>
                <a:spcPct val="90000"/>
              </a:lnSpc>
              <a:spcBef>
                <a:spcPts val="1001"/>
              </a:spcBef>
              <a:buClr>
                <a:srgbClr val="47c3d3"/>
              </a:buClr>
              <a:buFont typeface="Arial"/>
              <a:buChar char="•"/>
            </a:pPr>
            <a:r>
              <a:rPr b="0" lang="en-US" sz="1700" spc="-1" strike="noStrike">
                <a:solidFill>
                  <a:schemeClr val="lt1"/>
                </a:solidFill>
                <a:latin typeface="Arial"/>
              </a:rPr>
              <a:t>Like in the image below, you can edit the PADs points when you select a POLYGON PAD</a:t>
            </a:r>
            <a:endParaRPr b="0" lang="en-US" sz="1700" spc="-1" strike="noStrike">
              <a:solidFill>
                <a:srgbClr val="000000"/>
              </a:solidFill>
              <a:latin typeface="Arial"/>
            </a:endParaRPr>
          </a:p>
        </p:txBody>
      </p:sp>
      <p:pic>
        <p:nvPicPr>
          <p:cNvPr id="828" name="Picture 3" descr="https://image.easyeda.com/images/easyeda-145_PCBLibs_NewPadShape.png"/>
          <p:cNvPicPr/>
          <p:nvPr/>
        </p:nvPicPr>
        <p:blipFill>
          <a:blip r:embed="rId1"/>
          <a:stretch/>
        </p:blipFill>
        <p:spPr>
          <a:xfrm>
            <a:off x="6608160" y="1517760"/>
            <a:ext cx="5451120" cy="452412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PlaceHolder 1"/>
          <p:cNvSpPr>
            <a:spLocks noGrp="1"/>
          </p:cNvSpPr>
          <p:nvPr>
            <p:ph/>
          </p:nvPr>
        </p:nvSpPr>
        <p:spPr>
          <a:xfrm>
            <a:off x="688320" y="1404720"/>
            <a:ext cx="7059960" cy="459000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Layer</a:t>
            </a:r>
            <a:r>
              <a:rPr b="0" lang="en-US" sz="1700" spc="-1" strike="noStrike">
                <a:solidFill>
                  <a:schemeClr val="lt1"/>
                </a:solidFill>
                <a:latin typeface="Arial"/>
              </a:rPr>
              <a:t>: If the pads are part of a </a:t>
            </a:r>
            <a:r>
              <a:rPr b="1" lang="en-US" sz="1700" spc="-1" strike="noStrike">
                <a:solidFill>
                  <a:schemeClr val="lt1"/>
                </a:solidFill>
                <a:latin typeface="Arial"/>
              </a:rPr>
              <a:t>SMD</a:t>
            </a:r>
            <a:r>
              <a:rPr b="0" lang="en-US" sz="1700" spc="-1" strike="noStrike">
                <a:solidFill>
                  <a:schemeClr val="lt1"/>
                </a:solidFill>
                <a:latin typeface="Arial"/>
              </a:rPr>
              <a:t> footprint, you can set it to </a:t>
            </a:r>
            <a:r>
              <a:rPr b="1" lang="en-US" sz="1700" spc="-1" strike="noStrike">
                <a:solidFill>
                  <a:schemeClr val="lt1"/>
                </a:solidFill>
                <a:latin typeface="Arial"/>
              </a:rPr>
              <a:t>Top layer</a:t>
            </a:r>
            <a:r>
              <a:rPr b="0" lang="en-US" sz="1700" spc="-1" strike="noStrike">
                <a:solidFill>
                  <a:schemeClr val="lt1"/>
                </a:solidFill>
                <a:latin typeface="Arial"/>
              </a:rPr>
              <a:t> or </a:t>
            </a:r>
            <a:r>
              <a:rPr b="1" lang="en-US" sz="1700" spc="-1" strike="noStrike">
                <a:solidFill>
                  <a:schemeClr val="lt1"/>
                </a:solidFill>
                <a:latin typeface="Arial"/>
              </a:rPr>
              <a:t>Bottom layer</a:t>
            </a:r>
            <a:r>
              <a:rPr b="0" lang="en-US" sz="1700" spc="-1" strike="noStrike">
                <a:solidFill>
                  <a:schemeClr val="lt1"/>
                </a:solidFill>
                <a:latin typeface="Arial"/>
              </a:rPr>
              <a:t>. For through hole components you should set it to </a:t>
            </a:r>
            <a:r>
              <a:rPr b="1" lang="en-US" sz="1700" spc="-1" strike="noStrike">
                <a:solidFill>
                  <a:schemeClr val="lt1"/>
                </a:solidFill>
                <a:latin typeface="Arial"/>
              </a:rPr>
              <a:t>Multi-Layer</a:t>
            </a:r>
            <a:r>
              <a:rPr b="0" lang="en-US" sz="1700" spc="-1" strike="noStrike">
                <a:solidFill>
                  <a:schemeClr val="lt1"/>
                </a:solidFill>
                <a:latin typeface="Arial"/>
              </a:rPr>
              <a:t>. If it setting as mult-layer, it will connect with all copper layers.</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Net</a:t>
            </a:r>
            <a:r>
              <a:rPr b="0" lang="en-US" sz="1700" spc="-1" strike="noStrike">
                <a:solidFill>
                  <a:schemeClr val="lt1"/>
                </a:solidFill>
                <a:latin typeface="Arial"/>
              </a:rPr>
              <a:t>: You don’t need to enter anything here because at present this footprint is not connected to anything in a circuit.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Width and Height</a:t>
            </a:r>
            <a:r>
              <a:rPr b="0" lang="en-US" sz="1700" spc="-1" strike="noStrike">
                <a:solidFill>
                  <a:schemeClr val="lt1"/>
                </a:solidFill>
                <a:latin typeface="Arial"/>
              </a:rPr>
              <a:t>: When the shape is set to Round, Width will equal Height.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Rotation</a:t>
            </a:r>
            <a:r>
              <a:rPr b="0" lang="en-US" sz="1700" spc="-1" strike="noStrike">
                <a:solidFill>
                  <a:schemeClr val="lt1"/>
                </a:solidFill>
                <a:latin typeface="Arial"/>
              </a:rPr>
              <a:t>: Here you can set the Pad’s rotation as you want.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Hole(D)</a:t>
            </a:r>
            <a:r>
              <a:rPr b="0" lang="en-US" sz="1700" spc="-1" strike="noStrike">
                <a:solidFill>
                  <a:schemeClr val="lt1"/>
                </a:solidFill>
                <a:latin typeface="Arial"/>
              </a:rPr>
              <a:t>: This is the drill hole </a:t>
            </a:r>
            <a:r>
              <a:rPr b="1" lang="en-US" sz="1700" spc="-1" strike="noStrike">
                <a:solidFill>
                  <a:schemeClr val="lt1"/>
                </a:solidFill>
                <a:latin typeface="Arial"/>
              </a:rPr>
              <a:t>diameter</a:t>
            </a:r>
            <a:r>
              <a:rPr b="0" lang="en-US" sz="1700" spc="-1" strike="noStrike">
                <a:solidFill>
                  <a:schemeClr val="lt1"/>
                </a:solidFill>
                <a:latin typeface="Arial"/>
              </a:rPr>
              <a:t> for a through hole pad. For a SMD Pad, set its layer to </a:t>
            </a:r>
            <a:r>
              <a:rPr b="1" lang="en-US" sz="1700" spc="-1" strike="noStrike">
                <a:solidFill>
                  <a:schemeClr val="lt1"/>
                </a:solidFill>
                <a:latin typeface="Arial"/>
              </a:rPr>
              <a:t>TopLayer or BottomLayer</a:t>
            </a:r>
            <a:r>
              <a:rPr b="0" lang="en-US" sz="1700" spc="-1" strike="noStrike">
                <a:solidFill>
                  <a:schemeClr val="lt1"/>
                </a:solidFill>
                <a:latin typeface="Arial"/>
              </a:rPr>
              <a: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Hole Shape</a:t>
            </a:r>
            <a:r>
              <a:rPr b="0" lang="en-US" sz="1700" spc="-1" strike="noStrike">
                <a:solidFill>
                  <a:schemeClr val="lt1"/>
                </a:solidFill>
                <a:latin typeface="Arial"/>
              </a:rPr>
              <a:t>: Round and Slot. When it is set as a slot, the Gerber is generated through the stitching of multiple drill holes in the corresponding position. If your hole is round, please do not set it as a slot, so as to avoid the overlapping error of holes during the production of DFM detection.</a:t>
            </a:r>
            <a:endParaRPr b="0" lang="en-US" sz="1700" spc="-1" strike="noStrike">
              <a:solidFill>
                <a:srgbClr val="000000"/>
              </a:solidFill>
              <a:latin typeface="Arial"/>
            </a:endParaRPr>
          </a:p>
        </p:txBody>
      </p:sp>
      <p:pic>
        <p:nvPicPr>
          <p:cNvPr id="830" name="Picture 4" descr="https://image.easyeda.com/images/easyeda-145_PCBLibs_NewPadShape.png"/>
          <p:cNvPicPr/>
          <p:nvPr/>
        </p:nvPicPr>
        <p:blipFill>
          <a:blip r:embed="rId1"/>
          <a:stretch/>
        </p:blipFill>
        <p:spPr>
          <a:xfrm>
            <a:off x="7749000" y="1404720"/>
            <a:ext cx="4109400" cy="459000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Easyeda Layers</a:t>
            </a:r>
            <a:endParaRPr b="0" lang="en-US" sz="3200" spc="-1" strike="noStrike">
              <a:solidFill>
                <a:srgbClr val="000000"/>
              </a:solidFill>
              <a:latin typeface="Arial"/>
            </a:endParaRPr>
          </a:p>
        </p:txBody>
      </p:sp>
      <p:sp>
        <p:nvSpPr>
          <p:cNvPr id="832" name="PlaceHolder 2"/>
          <p:cNvSpPr>
            <a:spLocks noGrp="1"/>
          </p:cNvSpPr>
          <p:nvPr>
            <p:ph/>
          </p:nvPr>
        </p:nvSpPr>
        <p:spPr>
          <a:xfrm>
            <a:off x="443520" y="1825560"/>
            <a:ext cx="7625160" cy="435060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Center-X and Center-Y</a:t>
            </a:r>
            <a:r>
              <a:rPr b="0" lang="en-US" sz="1700" spc="-1" strike="noStrike">
                <a:solidFill>
                  <a:schemeClr val="lt1"/>
                </a:solidFill>
                <a:latin typeface="Arial"/>
              </a:rPr>
              <a:t>: using these two attributes, you can set the pad’s position with more precision, compared to using the mouse.</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Plated</a:t>
            </a:r>
            <a:r>
              <a:rPr b="0" lang="zh-CN" sz="1700" spc="-1" strike="noStrike">
                <a:solidFill>
                  <a:schemeClr val="lt1"/>
                </a:solidFill>
                <a:latin typeface="Arial"/>
              </a:rPr>
              <a:t>： </a:t>
            </a:r>
            <a:r>
              <a:rPr b="0" lang="en-US" sz="1700" spc="-1" strike="noStrike">
                <a:solidFill>
                  <a:schemeClr val="lt1"/>
                </a:solidFill>
                <a:latin typeface="Arial"/>
              </a:rPr>
              <a:t>Yes or No. When you set it as No, this pad Inner wall do not metallization.</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Paste Mask Expansion</a:t>
            </a:r>
            <a:r>
              <a:rPr b="0" lang="en-US" sz="1700" spc="-1" strike="noStrike">
                <a:solidFill>
                  <a:schemeClr val="lt1"/>
                </a:solidFill>
                <a:latin typeface="Arial"/>
              </a:rPr>
              <a:t>: For single layer pad. This property affects the size of the tin area on the plate of the steel mesh. If you want to set a pad that is not open in the steel mesh, you can set the value to be negative, which is usually larger than the diagonal of the pad.</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Solder Mask Expansion</a:t>
            </a:r>
            <a:r>
              <a:rPr b="0" lang="zh-CN" sz="1700" spc="-1" strike="noStrike">
                <a:solidFill>
                  <a:schemeClr val="lt1"/>
                </a:solidFill>
                <a:latin typeface="Arial"/>
              </a:rPr>
              <a:t>： </a:t>
            </a:r>
            <a:r>
              <a:rPr b="0" lang="en-US" sz="1700" spc="-1" strike="noStrike">
                <a:solidFill>
                  <a:schemeClr val="lt1"/>
                </a:solidFill>
                <a:latin typeface="Arial"/>
              </a:rPr>
              <a:t>This property affects the size of the green oil area cover on the pad. If you want to set a pad not open covered with green oil, you can set the value to be negative, the value is usually set larger than the diagonal of the pad.</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33" name="Picture 4" descr="https://image.easyeda.com/images/easyeda-145_PCBLibs_NewPadShape.png"/>
          <p:cNvPicPr/>
          <p:nvPr/>
        </p:nvPicPr>
        <p:blipFill>
          <a:blip r:embed="rId1"/>
          <a:stretch/>
        </p:blipFill>
        <p:spPr>
          <a:xfrm>
            <a:off x="8201160" y="1706400"/>
            <a:ext cx="3562560" cy="412812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p:nvPr>
        </p:nvSpPr>
        <p:spPr>
          <a:xfrm>
            <a:off x="685800" y="1385280"/>
            <a:ext cx="10819800" cy="489708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And you can select a track/Solid Region, right-click it and convert to a pad.</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Via</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When you want to lay a multilayer PCB, you need to add Vias for nets getting through layer and layer.</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Place a Via on a Track</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When placing a via on a track, the track will be cut to two segments, and the via net will follow track’s net. Placing two vias on a tracks, you will get three segments, then you can change one segment to other layer id, or remove one of them.</a:t>
            </a:r>
            <a:endParaRPr b="0" lang="en-US" sz="1700" spc="-1" strike="noStrike">
              <a:solidFill>
                <a:srgbClr val="000000"/>
              </a:solidFill>
              <a:latin typeface="Arial"/>
            </a:endParaRPr>
          </a:p>
        </p:txBody>
      </p:sp>
      <p:pic>
        <p:nvPicPr>
          <p:cNvPr id="835" name="Picture 2" descr="picture 139"/>
          <p:cNvPicPr/>
          <p:nvPr/>
        </p:nvPicPr>
        <p:blipFill>
          <a:blip r:embed="rId1"/>
          <a:stretch/>
        </p:blipFill>
        <p:spPr>
          <a:xfrm>
            <a:off x="5806800" y="3974040"/>
            <a:ext cx="5316120" cy="2143080"/>
          </a:xfrm>
          <a:prstGeom prst="rect">
            <a:avLst/>
          </a:prstGeom>
          <a:ln cap="sq" w="88900">
            <a:solidFill>
              <a:srgbClr val="91dbe5"/>
            </a:solidFill>
            <a:miter/>
          </a:ln>
          <a:effectLst>
            <a:innerShdw blurRad="76200">
              <a:srgbClr val="000000"/>
            </a:innerShdw>
          </a:effectLst>
        </p:spPr>
      </p:pic>
      <p:pic>
        <p:nvPicPr>
          <p:cNvPr id="836" name="Picture 4" descr="picture 108"/>
          <p:cNvPicPr/>
          <p:nvPr/>
        </p:nvPicPr>
        <p:blipFill>
          <a:blip r:embed="rId2"/>
          <a:stretch/>
        </p:blipFill>
        <p:spPr>
          <a:xfrm>
            <a:off x="989640" y="3974040"/>
            <a:ext cx="4569480" cy="21430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p:nvPr>
        </p:nvSpPr>
        <p:spPr>
          <a:xfrm>
            <a:off x="703800" y="1421280"/>
            <a:ext cx="11291040" cy="521424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Place Multiple Vias</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Click the copper area outline, click the “Add/Remove Vias” button. this feature needs the same net copper areas on two and more layers in the same time, the cross area will add the vias.</a:t>
            </a:r>
            <a:endParaRPr b="0" lang="en-US" sz="1700" spc="-1" strike="noStrike">
              <a:solidFill>
                <a:srgbClr val="000000"/>
              </a:solidFill>
              <a:latin typeface="Arial"/>
            </a:endParaRPr>
          </a:p>
        </p:txBody>
      </p:sp>
      <p:pic>
        <p:nvPicPr>
          <p:cNvPr id="838" name="Picture 6" descr="picture 75"/>
          <p:cNvPicPr/>
          <p:nvPr/>
        </p:nvPicPr>
        <p:blipFill>
          <a:blip r:embed="rId1"/>
          <a:stretch/>
        </p:blipFill>
        <p:spPr>
          <a:xfrm>
            <a:off x="1046520" y="2969280"/>
            <a:ext cx="10378080" cy="287460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PlaceHolder 1"/>
          <p:cNvSpPr>
            <a:spLocks noGrp="1"/>
          </p:cNvSpPr>
          <p:nvPr>
            <p:ph/>
          </p:nvPr>
        </p:nvSpPr>
        <p:spPr>
          <a:xfrm>
            <a:off x="685800" y="1584360"/>
            <a:ext cx="6798240" cy="4924440"/>
          </a:xfrm>
          <a:prstGeom prst="rect">
            <a:avLst/>
          </a:prstGeom>
          <a:noFill/>
          <a:ln w="0">
            <a:noFill/>
          </a:ln>
        </p:spPr>
        <p:txBody>
          <a:bodyPr lIns="90000" rIns="90000" tIns="45000" bIns="45000" anchor="t">
            <a:normAutofit/>
          </a:bodyPr>
          <a:p>
            <a:pPr indent="0" defTabSz="914400">
              <a:lnSpc>
                <a:spcPct val="90000"/>
              </a:lnSpc>
              <a:spcBef>
                <a:spcPts val="1001"/>
              </a:spcBef>
              <a:buNone/>
              <a:tabLst>
                <a:tab algn="l" pos="0"/>
              </a:tabLst>
            </a:pP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EasyEDA only support the through via for all layers, doesn’t support the buried/blind via.</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Text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You can add more fonts from your computer or download free fonts: </a:t>
            </a:r>
            <a:r>
              <a:rPr b="0" lang="en-US" sz="1700" spc="-1" strike="noStrike" u="sng">
                <a:solidFill>
                  <a:schemeClr val="lt1"/>
                </a:solidFill>
                <a:uFillTx/>
                <a:latin typeface="Arial"/>
                <a:hlinkClick r:id="rId1"/>
              </a:rPr>
              <a:t>http://www.fontspace.com</a:t>
            </a:r>
            <a:r>
              <a:rPr b="0" lang="en-US" sz="1700" spc="-1" strike="noStrike" u="sng">
                <a:solidFill>
                  <a:schemeClr val="lt1"/>
                </a:solidFill>
                <a:uFillTx/>
                <a:latin typeface="Arial"/>
                <a:hlinkClick r:id="rId2"/>
              </a:rPr>
              <a:t>/</a:t>
            </a:r>
            <a:r>
              <a:rPr b="0" lang="en-US" sz="1700" spc="-1" strike="noStrike">
                <a:solidFill>
                  <a:schemeClr val="lt1"/>
                </a:solidFill>
                <a:latin typeface="Arial"/>
              </a:rPr>
              <a: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if you need Japanese or Korean you can use </a:t>
            </a:r>
            <a:r>
              <a:rPr b="0" lang="en-US" sz="1700" spc="-1" strike="noStrike" u="sng">
                <a:solidFill>
                  <a:schemeClr val="lt1"/>
                </a:solidFill>
                <a:uFillTx/>
                <a:latin typeface="Arial"/>
                <a:hlinkClick r:id="rId3"/>
              </a:rPr>
              <a:t>Google </a:t>
            </a:r>
            <a:r>
              <a:rPr b="0" lang="en-US" sz="1700" spc="-1" strike="noStrike" u="sng">
                <a:solidFill>
                  <a:schemeClr val="lt1"/>
                </a:solidFill>
                <a:uFillTx/>
                <a:latin typeface="Arial"/>
                <a:hlinkClick r:id="rId4"/>
              </a:rPr>
              <a:t>Noto</a:t>
            </a:r>
            <a:r>
              <a:rPr b="0" lang="en-US" sz="1700" spc="-1" strike="noStrike" u="sng">
                <a:solidFill>
                  <a:schemeClr val="lt1"/>
                </a:solidFill>
                <a:uFillTx/>
                <a:latin typeface="Arial"/>
                <a:hlinkClick r:id="rId5"/>
              </a:rPr>
              <a:t> fonts</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tabLst>
                <a:tab algn="l" pos="0"/>
              </a:tabLst>
            </a:pPr>
            <a:r>
              <a:rPr b="0" lang="en-US" sz="1700" spc="-1" strike="noStrike">
                <a:solidFill>
                  <a:schemeClr val="lt1"/>
                </a:solidFill>
                <a:latin typeface="Arial"/>
              </a:rPr>
              <a:t>The editor including fonts are:</a:t>
            </a:r>
            <a:br>
              <a:rPr sz="1700"/>
            </a:br>
            <a:r>
              <a:rPr b="0" lang="en-US" sz="1700" spc="-1" strike="noStrike">
                <a:solidFill>
                  <a:schemeClr val="lt1"/>
                </a:solidFill>
                <a:latin typeface="Arial"/>
              </a:rPr>
              <a:t>(NotoSansCJKsc-DemiLight)[</a:t>
            </a:r>
            <a:r>
              <a:rPr b="0" lang="en-US" sz="1700" spc="-1" strike="noStrike" u="sng">
                <a:solidFill>
                  <a:schemeClr val="lt1"/>
                </a:solidFill>
                <a:uFillTx/>
                <a:latin typeface="Arial"/>
                <a:hlinkClick r:id="rId6"/>
              </a:rPr>
              <a:t>https://github.com/googlefonts/noto-cjk/blob/main/Sans/OTF/SimplifiedChinese/NotoSansCJKsc-DemiLight.otf</a:t>
            </a:r>
            <a:r>
              <a:rPr b="0" lang="en-US" sz="1700" spc="-1" strike="noStrike">
                <a:solidFill>
                  <a:schemeClr val="lt1"/>
                </a:solidFill>
                <a:latin typeface="Arial"/>
              </a:rPr>
              <a:t>]</a:t>
            </a:r>
            <a:br>
              <a:rPr sz="1700"/>
            </a:br>
            <a:r>
              <a:rPr b="0" lang="en-US" sz="1700" spc="-1" strike="noStrike">
                <a:solidFill>
                  <a:schemeClr val="lt1"/>
                </a:solidFill>
                <a:latin typeface="Arial"/>
              </a:rPr>
              <a:t>(NotoSerifCJKsc-Medium)[</a:t>
            </a:r>
            <a:r>
              <a:rPr b="0" lang="en-US" sz="1700" spc="-1" strike="noStrike" u="sng">
                <a:solidFill>
                  <a:schemeClr val="lt1"/>
                </a:solidFill>
                <a:uFillTx/>
                <a:latin typeface="Arial"/>
                <a:hlinkClick r:id="rId7"/>
              </a:rPr>
              <a:t>https://github.com/googlefonts/noto-cjk/blob/main/Serif/OTF/SimplifiedChinese/NotoSerifCJKsc-Medium.otf</a:t>
            </a:r>
            <a:r>
              <a:rPr b="0" lang="en-US" sz="1700" spc="-1" strike="noStrike">
                <a:solidFill>
                  <a:schemeClr val="lt1"/>
                </a:solidFill>
                <a:latin typeface="Arial"/>
              </a:rPr>
              <a:t>]</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40" name="Picture 2" descr="picture 115"/>
          <p:cNvPicPr/>
          <p:nvPr/>
        </p:nvPicPr>
        <p:blipFill>
          <a:blip r:embed="rId8"/>
          <a:stretch/>
        </p:blipFill>
        <p:spPr>
          <a:xfrm>
            <a:off x="7794360" y="2856960"/>
            <a:ext cx="3985560" cy="1627920"/>
          </a:xfrm>
          <a:prstGeom prst="rect">
            <a:avLst/>
          </a:prstGeom>
          <a:ln cap="sq" w="88900">
            <a:solidFill>
              <a:srgbClr val="91dbe5"/>
            </a:solidFill>
            <a:miter/>
          </a:ln>
          <a:effectLst>
            <a:innerShdw blurRad="76200">
              <a:srgbClr val="000000"/>
            </a:innerShdw>
          </a:effectLst>
        </p:spPr>
      </p:pic>
      <p:sp>
        <p:nvSpPr>
          <p:cNvPr id="841" name="TextBox 1"/>
          <p:cNvSpPr/>
          <p:nvPr/>
        </p:nvSpPr>
        <p:spPr>
          <a:xfrm>
            <a:off x="685800" y="753480"/>
            <a:ext cx="1915560" cy="821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2400" spc="-1" strike="noStrike">
                <a:solidFill>
                  <a:schemeClr val="lt1"/>
                </a:solidFill>
                <a:latin typeface="Arial"/>
              </a:rPr>
              <a:t>Notice:</a:t>
            </a: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262440" y="509400"/>
            <a:ext cx="8499600" cy="73260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800" spc="-72" strike="noStrike">
                <a:solidFill>
                  <a:schemeClr val="lt1"/>
                </a:solidFill>
                <a:latin typeface="Arial"/>
              </a:rPr>
              <a:t>Fundamental Equations in Circuit Analysis</a:t>
            </a:r>
            <a:endParaRPr b="0" lang="en-US" sz="2800" spc="-1" strike="noStrike">
              <a:solidFill>
                <a:srgbClr val="000000"/>
              </a:solidFill>
              <a:latin typeface="Arial"/>
            </a:endParaRPr>
          </a:p>
        </p:txBody>
      </p:sp>
      <p:sp>
        <p:nvSpPr>
          <p:cNvPr id="703" name="PlaceHolder 2"/>
          <p:cNvSpPr>
            <a:spLocks noGrp="1"/>
          </p:cNvSpPr>
          <p:nvPr>
            <p:ph/>
          </p:nvPr>
        </p:nvSpPr>
        <p:spPr>
          <a:xfrm>
            <a:off x="262440" y="1838160"/>
            <a:ext cx="7872120" cy="4043520"/>
          </a:xfrm>
          <a:prstGeom prst="rect">
            <a:avLst/>
          </a:prstGeom>
          <a:noFill/>
          <a:ln w="0">
            <a:noFill/>
          </a:ln>
        </p:spPr>
        <p:txBody>
          <a:bodyPr lIns="90000" rIns="90000" tIns="45000" bIns="45000" anchor="t">
            <a:noAutofit/>
          </a:bodyPr>
          <a:p>
            <a:pPr marL="457200" indent="-457200" defTabSz="914400">
              <a:lnSpc>
                <a:spcPct val="90000"/>
              </a:lnSpc>
              <a:spcBef>
                <a:spcPts val="1001"/>
              </a:spcBef>
              <a:buClr>
                <a:srgbClr val="47c3d3"/>
              </a:buClr>
              <a:buFont typeface="Arial"/>
              <a:buChar char="•"/>
            </a:pPr>
            <a:r>
              <a:rPr b="0" lang="en-US" sz="1700" spc="-1" strike="noStrike">
                <a:solidFill>
                  <a:schemeClr val="lt1"/>
                </a:solidFill>
                <a:latin typeface="Arial"/>
              </a:rPr>
              <a:t>In circuit analysis, understanding fundamental equations is crucial for evaluating ideal circuits. Here are key equations to remember:</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1" lang="en-US" sz="1700" spc="-1" strike="noStrike">
                <a:solidFill>
                  <a:schemeClr val="lt1"/>
                </a:solidFill>
                <a:latin typeface="Arial"/>
              </a:rPr>
              <a:t>1. Ohm's Law:</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i="1" lang="en-US" sz="1700" spc="-1" strike="noStrike">
                <a:solidFill>
                  <a:schemeClr val="lt1"/>
                </a:solidFill>
                <a:latin typeface="Arial"/>
              </a:rPr>
              <a:t>Equation:</a:t>
            </a:r>
            <a:r>
              <a:rPr b="0" lang="en-US" sz="1700" spc="-1" strike="noStrike">
                <a:solidFill>
                  <a:schemeClr val="lt1"/>
                </a:solidFill>
                <a:latin typeface="Arial"/>
              </a:rPr>
              <a:t> </a:t>
            </a:r>
            <a:r>
              <a:rPr b="0" i="1" lang="en-US" sz="1700" spc="-1" strike="noStrike">
                <a:solidFill>
                  <a:schemeClr val="lt1"/>
                </a:solidFill>
                <a:latin typeface="Arial"/>
              </a:rPr>
              <a:t>V</a:t>
            </a:r>
            <a:r>
              <a:rPr b="0" lang="en-US" sz="1700" spc="-1" strike="noStrike">
                <a:solidFill>
                  <a:schemeClr val="lt1"/>
                </a:solidFill>
                <a:latin typeface="Arial"/>
              </a:rPr>
              <a:t>=</a:t>
            </a:r>
            <a:r>
              <a:rPr b="0" i="1" lang="en-US" sz="1700" spc="-1" strike="noStrike">
                <a:solidFill>
                  <a:schemeClr val="lt1"/>
                </a:solidFill>
                <a:latin typeface="Arial"/>
              </a:rPr>
              <a:t>I</a:t>
            </a:r>
            <a:r>
              <a:rPr b="0" lang="en-US" sz="1700" spc="-1" strike="noStrike">
                <a:solidFill>
                  <a:schemeClr val="lt1"/>
                </a:solidFill>
                <a:latin typeface="Arial"/>
              </a:rPr>
              <a:t>⋅</a:t>
            </a:r>
            <a:r>
              <a:rPr b="0" i="1" lang="en-US" sz="1700" spc="-1" strike="noStrike">
                <a:solidFill>
                  <a:schemeClr val="lt1"/>
                </a:solidFill>
                <a:latin typeface="Arial"/>
              </a:rPr>
              <a:t>R</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i="1" lang="en-US" sz="1700" spc="-1" strike="noStrike">
                <a:solidFill>
                  <a:schemeClr val="lt1"/>
                </a:solidFill>
                <a:latin typeface="Arial"/>
              </a:rPr>
              <a:t>Explanation:</a:t>
            </a:r>
            <a:r>
              <a:rPr b="0" lang="en-US" sz="1700" spc="-1" strike="noStrike">
                <a:solidFill>
                  <a:schemeClr val="lt1"/>
                </a:solidFill>
                <a:latin typeface="Arial"/>
              </a:rPr>
              <a:t> Ohm's law relates voltage (</a:t>
            </a:r>
            <a:r>
              <a:rPr b="0" i="1" lang="en-US" sz="1700" spc="-1" strike="noStrike">
                <a:solidFill>
                  <a:schemeClr val="lt1"/>
                </a:solidFill>
                <a:latin typeface="Arial"/>
              </a:rPr>
              <a:t>V</a:t>
            </a:r>
            <a:r>
              <a:rPr b="0" lang="en-US" sz="1700" spc="-1" strike="noStrike">
                <a:solidFill>
                  <a:schemeClr val="lt1"/>
                </a:solidFill>
                <a:latin typeface="Arial"/>
              </a:rPr>
              <a:t>), current (</a:t>
            </a:r>
            <a:r>
              <a:rPr b="0" i="1" lang="en-US" sz="1700" spc="-1" strike="noStrike">
                <a:solidFill>
                  <a:schemeClr val="lt1"/>
                </a:solidFill>
                <a:latin typeface="Arial"/>
              </a:rPr>
              <a:t>I</a:t>
            </a:r>
            <a:r>
              <a:rPr b="0" lang="en-US" sz="1700" spc="-1" strike="noStrike">
                <a:solidFill>
                  <a:schemeClr val="lt1"/>
                </a:solidFill>
                <a:latin typeface="Arial"/>
              </a:rPr>
              <a:t>), and resistance (</a:t>
            </a:r>
            <a:r>
              <a:rPr b="0" i="1" lang="en-US" sz="1700" spc="-1" strike="noStrike">
                <a:solidFill>
                  <a:schemeClr val="lt1"/>
                </a:solidFill>
                <a:latin typeface="Arial"/>
              </a:rPr>
              <a:t>R</a:t>
            </a:r>
            <a:r>
              <a:rPr b="0" lang="en-US" sz="1700" spc="-1" strike="noStrike">
                <a:solidFill>
                  <a:schemeClr val="lt1"/>
                </a:solidFill>
                <a:latin typeface="Arial"/>
              </a:rPr>
              <a:t>), allowing calculation of resistance at a specific point in a circuit.</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1" lang="en-US" sz="1700" spc="-1" strike="noStrike">
                <a:solidFill>
                  <a:schemeClr val="lt1"/>
                </a:solidFill>
                <a:latin typeface="Arial"/>
              </a:rPr>
              <a:t>2. Power in a Resistor:</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i="1" lang="en-US" sz="1700" spc="-1" strike="noStrike">
                <a:solidFill>
                  <a:schemeClr val="lt1"/>
                </a:solidFill>
                <a:latin typeface="Arial"/>
              </a:rPr>
              <a:t>Equation:</a:t>
            </a:r>
            <a:r>
              <a:rPr b="0" lang="en-US" sz="1700" spc="-1" strike="noStrike">
                <a:solidFill>
                  <a:schemeClr val="lt1"/>
                </a:solidFill>
                <a:latin typeface="Arial"/>
              </a:rPr>
              <a:t> </a:t>
            </a:r>
            <a:r>
              <a:rPr b="0" i="1" lang="en-US" sz="1700" spc="-1" strike="noStrike">
                <a:solidFill>
                  <a:schemeClr val="lt1"/>
                </a:solidFill>
                <a:latin typeface="Arial"/>
              </a:rPr>
              <a:t>P</a:t>
            </a:r>
            <a:r>
              <a:rPr b="0" lang="en-US" sz="1700" spc="-1" strike="noStrike">
                <a:solidFill>
                  <a:schemeClr val="lt1"/>
                </a:solidFill>
                <a:latin typeface="Arial"/>
              </a:rPr>
              <a:t>=</a:t>
            </a:r>
            <a:r>
              <a:rPr b="0" i="1" lang="en-US" sz="1700" spc="-1" strike="noStrike">
                <a:solidFill>
                  <a:schemeClr val="lt1"/>
                </a:solidFill>
                <a:latin typeface="Arial"/>
              </a:rPr>
              <a:t>I^</a:t>
            </a:r>
            <a:r>
              <a:rPr b="0" lang="en-US" sz="1700" spc="-1" strike="noStrike">
                <a:solidFill>
                  <a:schemeClr val="lt1"/>
                </a:solidFill>
                <a:latin typeface="Arial"/>
              </a:rPr>
              <a:t>2⋅</a:t>
            </a:r>
            <a:r>
              <a:rPr b="0" i="1" lang="en-US" sz="1700" spc="-1" strike="noStrike">
                <a:solidFill>
                  <a:schemeClr val="lt1"/>
                </a:solidFill>
                <a:latin typeface="Arial"/>
              </a:rPr>
              <a:t>R</a:t>
            </a:r>
            <a:endParaRPr b="0" lang="en-US" sz="1700" spc="-1" strike="noStrike">
              <a:solidFill>
                <a:srgbClr val="000000"/>
              </a:solidFill>
              <a:latin typeface="Arial"/>
            </a:endParaRPr>
          </a:p>
          <a:p>
            <a:pPr marL="457200" indent="-457200" defTabSz="914400">
              <a:lnSpc>
                <a:spcPct val="90000"/>
              </a:lnSpc>
              <a:spcBef>
                <a:spcPts val="1001"/>
              </a:spcBef>
              <a:buClr>
                <a:srgbClr val="47c3d3"/>
              </a:buClr>
              <a:buFont typeface="Arial"/>
              <a:buChar char="•"/>
              <a:tabLst>
                <a:tab algn="l" pos="0"/>
              </a:tabLst>
            </a:pPr>
            <a:r>
              <a:rPr b="0" i="1" lang="en-US" sz="1700" spc="-1" strike="noStrike">
                <a:solidFill>
                  <a:schemeClr val="lt1"/>
                </a:solidFill>
                <a:latin typeface="Arial"/>
              </a:rPr>
              <a:t>Explanation:</a:t>
            </a:r>
            <a:r>
              <a:rPr b="0" lang="en-US" sz="1700" spc="-1" strike="noStrike">
                <a:solidFill>
                  <a:schemeClr val="lt1"/>
                </a:solidFill>
                <a:latin typeface="Arial"/>
              </a:rPr>
              <a:t> This equation determines the power (</a:t>
            </a:r>
            <a:r>
              <a:rPr b="0" i="1" lang="en-US" sz="1700" spc="-1" strike="noStrike">
                <a:solidFill>
                  <a:schemeClr val="lt1"/>
                </a:solidFill>
                <a:latin typeface="Arial"/>
              </a:rPr>
              <a:t>P</a:t>
            </a:r>
            <a:r>
              <a:rPr b="0" lang="en-US" sz="1700" spc="-1" strike="noStrike">
                <a:solidFill>
                  <a:schemeClr val="lt1"/>
                </a:solidFill>
                <a:latin typeface="Arial"/>
              </a:rPr>
              <a:t>) in watts, considering current (</a:t>
            </a:r>
            <a:r>
              <a:rPr b="0" i="1" lang="en-US" sz="1700" spc="-1" strike="noStrike">
                <a:solidFill>
                  <a:schemeClr val="lt1"/>
                </a:solidFill>
                <a:latin typeface="Arial"/>
              </a:rPr>
              <a:t>I</a:t>
            </a:r>
            <a:r>
              <a:rPr b="0" lang="en-US" sz="1700" spc="-1" strike="noStrike">
                <a:solidFill>
                  <a:schemeClr val="lt1"/>
                </a:solidFill>
                <a:latin typeface="Arial"/>
              </a:rPr>
              <a:t>) and resistance (</a:t>
            </a:r>
            <a:r>
              <a:rPr b="0" i="1" lang="en-US" sz="1700" spc="-1" strike="noStrike">
                <a:solidFill>
                  <a:schemeClr val="lt1"/>
                </a:solidFill>
                <a:latin typeface="Arial"/>
              </a:rPr>
              <a:t>R</a:t>
            </a:r>
            <a:r>
              <a:rPr b="0" lang="en-US" sz="1700" spc="-1" strike="noStrike">
                <a:solidFill>
                  <a:schemeClr val="lt1"/>
                </a:solidFill>
                <a:latin typeface="Arial"/>
              </a:rPr>
              <a:t>).</a:t>
            </a:r>
            <a:endParaRPr b="0" lang="en-US" sz="1700" spc="-1" strike="noStrike">
              <a:solidFill>
                <a:srgbClr val="000000"/>
              </a:solidFill>
              <a:latin typeface="Arial"/>
            </a:endParaRPr>
          </a:p>
        </p:txBody>
      </p:sp>
      <p:pic>
        <p:nvPicPr>
          <p:cNvPr id="704" name="" descr=""/>
          <p:cNvPicPr/>
          <p:nvPr/>
        </p:nvPicPr>
        <p:blipFill>
          <a:blip r:embed="rId1"/>
          <a:stretch/>
        </p:blipFill>
        <p:spPr>
          <a:xfrm>
            <a:off x="8100720" y="1942560"/>
            <a:ext cx="3786120" cy="285768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p:nvPr>
        </p:nvSpPr>
        <p:spPr>
          <a:xfrm>
            <a:off x="685800" y="1448640"/>
            <a:ext cx="10819800" cy="521424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47c3d3"/>
              </a:buClr>
              <a:buFont typeface="Arial"/>
              <a:buChar char="•"/>
            </a:pPr>
            <a:r>
              <a:rPr b="0" lang="en-US" sz="2800" spc="-1" strike="noStrike">
                <a:solidFill>
                  <a:schemeClr val="lt1"/>
                </a:solidFill>
                <a:latin typeface="Arial"/>
              </a:rPr>
              <a:t>Select the text, then you can find a Font-family attribute on the right panel like in the image below.</a:t>
            </a:r>
            <a:endParaRPr b="0" lang="en-US" sz="2800" spc="-1" strike="noStrike">
              <a:solidFill>
                <a:srgbClr val="000000"/>
              </a:solidFill>
              <a:latin typeface="Arial"/>
            </a:endParaRPr>
          </a:p>
          <a:p>
            <a:pPr indent="0" defTabSz="914400">
              <a:lnSpc>
                <a:spcPct val="90000"/>
              </a:lnSpc>
              <a:spcBef>
                <a:spcPts val="1001"/>
              </a:spcBef>
              <a:buNone/>
              <a:tabLst>
                <a:tab algn="l" pos="0"/>
              </a:tabLst>
            </a:pPr>
            <a:endParaRPr b="0" lang="en-US" sz="2800" spc="-1" strike="noStrike">
              <a:solidFill>
                <a:srgbClr val="000000"/>
              </a:solidFill>
              <a:latin typeface="Arial"/>
            </a:endParaRPr>
          </a:p>
        </p:txBody>
      </p:sp>
      <p:pic>
        <p:nvPicPr>
          <p:cNvPr id="843" name="Picture 2" descr="https://image.easyeda.com/images/easyeda-185_PCB_Text_AddFonts.png"/>
          <p:cNvPicPr/>
          <p:nvPr/>
        </p:nvPicPr>
        <p:blipFill>
          <a:blip r:embed="rId1"/>
          <a:stretch/>
        </p:blipFill>
        <p:spPr>
          <a:xfrm>
            <a:off x="2671200" y="2489760"/>
            <a:ext cx="7124400" cy="313164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p:nvPr>
        </p:nvSpPr>
        <p:spPr>
          <a:xfrm>
            <a:off x="685800" y="1475640"/>
            <a:ext cx="11164320" cy="497880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Click the add button, then choose the font, the font file must be ttf or otf.</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So you can add any fonts by yourself. EasyEDA doesn’t cache the font on our server, so if you close the editor, you need to add the font again by yourself.</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Note: If you use the other font, the LineWidth attribute is useless, because it will be automatically set by changing the Height.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Arc</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You can draw many Arcs with different sizes, it’s easy to create a pretty cool PCB as you like.</a:t>
            </a:r>
            <a:endParaRPr b="0" lang="en-US" sz="1700" spc="-1" strike="noStrike">
              <a:solidFill>
                <a:srgbClr val="000000"/>
              </a:solidFill>
              <a:latin typeface="Arial"/>
            </a:endParaRPr>
          </a:p>
        </p:txBody>
      </p:sp>
      <p:pic>
        <p:nvPicPr>
          <p:cNvPr id="845" name="Picture 2" descr="https://image.easyeda.com/images/easyeda-186_PCB_Text_FontsSupport.png"/>
          <p:cNvPicPr/>
          <p:nvPr/>
        </p:nvPicPr>
        <p:blipFill>
          <a:blip r:embed="rId1"/>
          <a:stretch/>
        </p:blipFill>
        <p:spPr>
          <a:xfrm>
            <a:off x="2448720" y="3976560"/>
            <a:ext cx="2761560" cy="1142280"/>
          </a:xfrm>
          <a:prstGeom prst="rect">
            <a:avLst/>
          </a:prstGeom>
          <a:ln cap="sq" w="88900">
            <a:solidFill>
              <a:srgbClr val="47c3d3"/>
            </a:solidFill>
            <a:miter/>
          </a:ln>
          <a:effectLst>
            <a:innerShdw blurRad="76200">
              <a:srgbClr val="000000"/>
            </a:innerShdw>
          </a:effectLst>
        </p:spPr>
      </p:pic>
      <p:pic>
        <p:nvPicPr>
          <p:cNvPr id="846" name="Picture 4" descr="picture 116"/>
          <p:cNvPicPr/>
          <p:nvPr/>
        </p:nvPicPr>
        <p:blipFill>
          <a:blip r:embed="rId2"/>
          <a:stretch/>
        </p:blipFill>
        <p:spPr>
          <a:xfrm>
            <a:off x="6126120" y="3869280"/>
            <a:ext cx="4104720" cy="135180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PlaceHolder 1"/>
          <p:cNvSpPr>
            <a:spLocks noGrp="1"/>
          </p:cNvSpPr>
          <p:nvPr>
            <p:ph/>
          </p:nvPr>
        </p:nvSpPr>
        <p:spPr>
          <a:xfrm>
            <a:off x="527760" y="1632240"/>
            <a:ext cx="11311560" cy="245592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Circle</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You can draw a circle in PCB. If you want to draw a circle at TopLayer or BottomLayer, please use Arc.</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Move</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This option is same as schematic’s drag.</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Hole</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There were lots of users that didn’t know how to use PAD or VIA as a HOLE, they asked EasyEDA for help, so EasyEDA added a HOLE TOOL in the PCB toolbar.</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48" name="Picture 2" descr="picture 114"/>
          <p:cNvPicPr/>
          <p:nvPr/>
        </p:nvPicPr>
        <p:blipFill>
          <a:blip r:embed="rId1"/>
          <a:stretch/>
        </p:blipFill>
        <p:spPr>
          <a:xfrm>
            <a:off x="600120" y="4386960"/>
            <a:ext cx="3016800" cy="1494720"/>
          </a:xfrm>
          <a:prstGeom prst="rect">
            <a:avLst/>
          </a:prstGeom>
          <a:ln cap="sq" w="88900">
            <a:solidFill>
              <a:srgbClr val="91dbe5"/>
            </a:solidFill>
            <a:miter/>
          </a:ln>
          <a:effectLst>
            <a:innerShdw blurRad="76200">
              <a:srgbClr val="000000"/>
            </a:innerShdw>
          </a:effectLst>
        </p:spPr>
      </p:pic>
      <p:pic>
        <p:nvPicPr>
          <p:cNvPr id="849" name="Picture 4" descr="picture 113"/>
          <p:cNvPicPr/>
          <p:nvPr/>
        </p:nvPicPr>
        <p:blipFill>
          <a:blip r:embed="rId2"/>
          <a:stretch/>
        </p:blipFill>
        <p:spPr>
          <a:xfrm>
            <a:off x="3862800" y="4386960"/>
            <a:ext cx="3942720" cy="1504080"/>
          </a:xfrm>
          <a:prstGeom prst="rect">
            <a:avLst/>
          </a:prstGeom>
          <a:ln cap="sq" w="88900">
            <a:solidFill>
              <a:srgbClr val="91dbe5"/>
            </a:solidFill>
            <a:miter/>
          </a:ln>
          <a:effectLst>
            <a:innerShdw blurRad="76200">
              <a:srgbClr val="000000"/>
            </a:innerShdw>
          </a:effectLst>
        </p:spPr>
      </p:pic>
      <p:pic>
        <p:nvPicPr>
          <p:cNvPr id="850" name="Picture 6" descr="picture 112"/>
          <p:cNvPicPr/>
          <p:nvPr/>
        </p:nvPicPr>
        <p:blipFill>
          <a:blip r:embed="rId3"/>
          <a:stretch/>
        </p:blipFill>
        <p:spPr>
          <a:xfrm>
            <a:off x="8033040" y="4386960"/>
            <a:ext cx="3493800" cy="15040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PlaceHolder 1"/>
          <p:cNvSpPr>
            <a:spLocks noGrp="1"/>
          </p:cNvSpPr>
          <p:nvPr>
            <p:ph/>
          </p:nvPr>
        </p:nvSpPr>
        <p:spPr>
          <a:xfrm>
            <a:off x="199080" y="1376280"/>
            <a:ext cx="6050160" cy="477972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2000" spc="-1" strike="noStrike">
                <a:solidFill>
                  <a:schemeClr val="lt1"/>
                </a:solidFill>
                <a:latin typeface="Arial"/>
              </a:rPr>
              <a:t>Copper Area</a:t>
            </a:r>
            <a:endParaRPr b="0" lang="en-US" sz="20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2000" spc="-1" strike="noStrike">
                <a:solidFill>
                  <a:schemeClr val="lt1"/>
                </a:solidFill>
                <a:latin typeface="Arial"/>
              </a:rPr>
              <a:t>Sometimes you will want to fill in or flood an area with copper. Usually this copper area will be connected to a net such as GND or a supply rail. You can draw the outline of a flood using the Copper Area button from the PCB Tools palette.</a:t>
            </a:r>
            <a:endParaRPr b="0" lang="en-US" sz="20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2000" spc="-1" strike="noStrike">
                <a:solidFill>
                  <a:schemeClr val="lt1"/>
                </a:solidFill>
                <a:latin typeface="Arial"/>
              </a:rPr>
              <a:t>When selecting a copper area, you can find its attributes from the right hand </a:t>
            </a:r>
            <a:r>
              <a:rPr b="1" lang="en-US" sz="2000" spc="-1" strike="noStrike">
                <a:solidFill>
                  <a:schemeClr val="lt1"/>
                </a:solidFill>
                <a:latin typeface="Arial"/>
              </a:rPr>
              <a:t>Properties</a:t>
            </a:r>
            <a:r>
              <a:rPr b="0" lang="en-US" sz="2000" spc="-1" strike="noStrike">
                <a:solidFill>
                  <a:schemeClr val="lt1"/>
                </a:solidFill>
                <a:latin typeface="Arial"/>
              </a:rPr>
              <a:t> panels.</a:t>
            </a:r>
            <a:endParaRPr b="0" lang="en-US" sz="2000" spc="-1" strike="noStrike">
              <a:solidFill>
                <a:srgbClr val="000000"/>
              </a:solidFill>
              <a:latin typeface="Arial"/>
            </a:endParaRPr>
          </a:p>
          <a:p>
            <a:pPr indent="0" defTabSz="914400">
              <a:lnSpc>
                <a:spcPct val="90000"/>
              </a:lnSpc>
              <a:spcBef>
                <a:spcPts val="1001"/>
              </a:spcBef>
              <a:buNone/>
              <a:tabLst>
                <a:tab algn="l" pos="0"/>
              </a:tabLst>
            </a:pPr>
            <a:endParaRPr b="0" lang="en-US" sz="2000" spc="-1" strike="noStrike">
              <a:solidFill>
                <a:srgbClr val="000000"/>
              </a:solidFill>
              <a:latin typeface="Arial"/>
            </a:endParaRPr>
          </a:p>
        </p:txBody>
      </p:sp>
      <p:pic>
        <p:nvPicPr>
          <p:cNvPr id="852" name="Picture 2" descr="picture 122"/>
          <p:cNvPicPr/>
          <p:nvPr/>
        </p:nvPicPr>
        <p:blipFill>
          <a:blip r:embed="rId1"/>
          <a:stretch/>
        </p:blipFill>
        <p:spPr>
          <a:xfrm>
            <a:off x="6485760" y="4279680"/>
            <a:ext cx="5091480" cy="1724400"/>
          </a:xfrm>
          <a:prstGeom prst="rect">
            <a:avLst/>
          </a:prstGeom>
          <a:ln cap="sq" w="88900">
            <a:solidFill>
              <a:srgbClr val="91dbe5"/>
            </a:solidFill>
            <a:miter/>
          </a:ln>
          <a:effectLst>
            <a:innerShdw blurRad="76200">
              <a:srgbClr val="000000"/>
            </a:innerShdw>
          </a:effectLst>
        </p:spPr>
      </p:pic>
      <p:pic>
        <p:nvPicPr>
          <p:cNvPr id="853" name="Picture 4" descr="picture 121"/>
          <p:cNvPicPr/>
          <p:nvPr/>
        </p:nvPicPr>
        <p:blipFill>
          <a:blip r:embed="rId2"/>
          <a:stretch/>
        </p:blipFill>
        <p:spPr>
          <a:xfrm>
            <a:off x="6485760" y="1479960"/>
            <a:ext cx="5091480" cy="246060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PlaceHolder 1"/>
          <p:cNvSpPr>
            <a:spLocks noGrp="1"/>
          </p:cNvSpPr>
          <p:nvPr>
            <p:ph/>
          </p:nvPr>
        </p:nvSpPr>
        <p:spPr>
          <a:xfrm>
            <a:off x="307800" y="1430280"/>
            <a:ext cx="6035760" cy="506916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Solid Region</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EasyEDA has added a new tool Solid Region for PCB design</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This is a very useful, quick way to connect Pads. You can draw a Solid Region to include all of these pads with same net name, then set the region to the same net name as the pads. It is like Copper Area but easier to use for small areas. To use Solid Region like this, set the Type attribute (in the right hand Properties panel) to Solid.</a:t>
            </a:r>
            <a:endParaRPr b="0" lang="en-US" sz="1700" spc="-1" strike="noStrike">
              <a:solidFill>
                <a:srgbClr val="000000"/>
              </a:solidFill>
              <a:latin typeface="Arial"/>
            </a:endParaRPr>
          </a:p>
        </p:txBody>
      </p:sp>
      <p:pic>
        <p:nvPicPr>
          <p:cNvPr id="855" name="Picture 2" descr="https://image.easyeda.com/images/easyeda-121_PCB_PCBTool_SolidRegion.png"/>
          <p:cNvPicPr/>
          <p:nvPr/>
        </p:nvPicPr>
        <p:blipFill>
          <a:blip r:embed="rId1"/>
          <a:stretch/>
        </p:blipFill>
        <p:spPr>
          <a:xfrm>
            <a:off x="6749640" y="3965400"/>
            <a:ext cx="5080320" cy="1756080"/>
          </a:xfrm>
          <a:prstGeom prst="rect">
            <a:avLst/>
          </a:prstGeom>
          <a:ln cap="sq" w="88900">
            <a:solidFill>
              <a:srgbClr val="91dbe5"/>
            </a:solidFill>
            <a:miter/>
          </a:ln>
          <a:effectLst>
            <a:innerShdw blurRad="76200">
              <a:srgbClr val="000000"/>
            </a:innerShdw>
          </a:effectLst>
        </p:spPr>
      </p:pic>
      <p:pic>
        <p:nvPicPr>
          <p:cNvPr id="856" name="Picture 4" descr="https://image.easyeda.com/images/easyeda-122_PCB_SolidRegion_1.png"/>
          <p:cNvPicPr/>
          <p:nvPr/>
        </p:nvPicPr>
        <p:blipFill>
          <a:blip r:embed="rId2"/>
          <a:stretch/>
        </p:blipFill>
        <p:spPr>
          <a:xfrm>
            <a:off x="6749640" y="1638000"/>
            <a:ext cx="5080320" cy="182808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title"/>
          </p:nvPr>
        </p:nvSpPr>
        <p:spPr>
          <a:xfrm>
            <a:off x="271440" y="593640"/>
            <a:ext cx="8609760" cy="674280"/>
          </a:xfrm>
          <a:prstGeom prst="rect">
            <a:avLst/>
          </a:prstGeom>
          <a:noFill/>
          <a:ln w="0">
            <a:noFill/>
          </a:ln>
        </p:spPr>
        <p:txBody>
          <a:bodyPr lIns="90000" rIns="90000" tIns="45000" bIns="45000" anchor="t">
            <a:normAutofit/>
          </a:bodyPr>
          <a:p>
            <a:pPr indent="0" algn="ctr" defTabSz="914400">
              <a:lnSpc>
                <a:spcPct val="90000"/>
              </a:lnSpc>
              <a:buNone/>
              <a:tabLst>
                <a:tab algn="l" pos="0"/>
              </a:tabLst>
            </a:pPr>
            <a:r>
              <a:rPr b="1" lang="en-US" sz="3200" spc="-72" strike="noStrike">
                <a:solidFill>
                  <a:schemeClr val="lt1"/>
                </a:solidFill>
                <a:latin typeface="Arial"/>
              </a:rPr>
              <a:t>Measure/Dimension</a:t>
            </a:r>
            <a:endParaRPr b="0" lang="en-US" sz="3200" spc="-1" strike="noStrike">
              <a:solidFill>
                <a:srgbClr val="000000"/>
              </a:solidFill>
              <a:latin typeface="Arial"/>
            </a:endParaRPr>
          </a:p>
        </p:txBody>
      </p:sp>
      <p:sp>
        <p:nvSpPr>
          <p:cNvPr id="858" name="PlaceHolder 2"/>
          <p:cNvSpPr>
            <a:spLocks noGrp="1"/>
          </p:cNvSpPr>
          <p:nvPr>
            <p:ph/>
          </p:nvPr>
        </p:nvSpPr>
        <p:spPr>
          <a:xfrm>
            <a:off x="271440" y="2135880"/>
            <a:ext cx="6539760" cy="362304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Making and adding measurements is useful in PCB design. EasyEDA provides two methods to do this.</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Dimension tool in the PCB Tools palette:</a:t>
            </a:r>
            <a:br>
              <a:rPr sz="1700"/>
            </a:br>
            <a:r>
              <a:rPr b="0" lang="en-US" sz="1700" spc="-1" strike="noStrike">
                <a:solidFill>
                  <a:schemeClr val="lt1"/>
                </a:solidFill>
                <a:latin typeface="Arial"/>
              </a:rPr>
              <a:t>This tool can show three units on the canvas, milliliter, inch and millimeter.</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When you click one side of the dimension on the PCB, you can drag it for any directions or change its length.</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lang="en-US" sz="1700" spc="-1" strike="noStrike">
                <a:solidFill>
                  <a:schemeClr val="lt1"/>
                </a:solidFill>
                <a:latin typeface="Arial"/>
              </a:rPr>
              <a:t>Measure a distance using Hotkey </a:t>
            </a:r>
            <a:r>
              <a:rPr b="1" lang="en-US" sz="1700" spc="-1" strike="noStrike">
                <a:solidFill>
                  <a:schemeClr val="lt1"/>
                </a:solidFill>
                <a:latin typeface="Arial"/>
              </a:rPr>
              <a:t>M</a:t>
            </a:r>
            <a:r>
              <a:rPr b="0" lang="en-US" sz="1700" spc="-1" strike="noStrike">
                <a:solidFill>
                  <a:schemeClr val="lt1"/>
                </a:solidFill>
                <a:latin typeface="Arial"/>
              </a:rPr>
              <a:t>, Or Via: </a:t>
            </a:r>
            <a:r>
              <a:rPr b="1" lang="en-US" sz="1700" spc="-1" strike="noStrike">
                <a:solidFill>
                  <a:schemeClr val="lt1"/>
                </a:solidFill>
                <a:latin typeface="Arial"/>
              </a:rPr>
              <a:t>Top Menu &gt; Edit &gt; Measure Distance</a:t>
            </a:r>
            <a:r>
              <a:rPr b="0" lang="en-US" sz="1700" spc="-1" strike="noStrike">
                <a:solidFill>
                  <a:schemeClr val="lt1"/>
                </a:solidFill>
                <a:latin typeface="Arial"/>
              </a:rPr>
              <a:t>, then click the two points which you would like to measure.</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59" name="Picture 2" descr="picture 123"/>
          <p:cNvPicPr/>
          <p:nvPr/>
        </p:nvPicPr>
        <p:blipFill>
          <a:blip r:embed="rId1"/>
          <a:stretch/>
        </p:blipFill>
        <p:spPr>
          <a:xfrm>
            <a:off x="7563960" y="2379960"/>
            <a:ext cx="3870000" cy="262476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PlaceHolder 1"/>
          <p:cNvSpPr>
            <a:spLocks noGrp="1"/>
          </p:cNvSpPr>
          <p:nvPr>
            <p:ph/>
          </p:nvPr>
        </p:nvSpPr>
        <p:spPr>
          <a:xfrm>
            <a:off x="402480" y="1919880"/>
            <a:ext cx="5724360" cy="3810960"/>
          </a:xfrm>
          <a:prstGeom prst="rect">
            <a:avLst/>
          </a:prstGeom>
          <a:noFill/>
          <a:ln w="0">
            <a:noFill/>
          </a:ln>
        </p:spPr>
        <p:txBody>
          <a:bodyPr lIns="90000" rIns="90000" tIns="45000" bIns="45000" anchor="t">
            <a:normAutofit/>
          </a:bodyPr>
          <a:p>
            <a:pPr marL="228600" indent="-228600" defTabSz="914400">
              <a:lnSpc>
                <a:spcPct val="90000"/>
              </a:lnSpc>
              <a:spcBef>
                <a:spcPts val="1001"/>
              </a:spcBef>
              <a:buClr>
                <a:srgbClr val="47c3d3"/>
              </a:buClr>
              <a:buFont typeface="Arial"/>
              <a:buChar char="•"/>
            </a:pPr>
            <a:r>
              <a:rPr b="1" lang="en-US" sz="1700" spc="-1" strike="noStrike">
                <a:solidFill>
                  <a:schemeClr val="lt1"/>
                </a:solidFill>
                <a:latin typeface="Arial"/>
              </a:rPr>
              <a:t>Tips</a:t>
            </a:r>
            <a:r>
              <a:rPr b="0" lang="en-US" sz="1700" spc="-1" strike="noStrike">
                <a:solidFill>
                  <a:schemeClr val="lt1"/>
                </a:solidFill>
                <a:latin typeface="Arial"/>
              </a:rPr>
              <a:t>:</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i="1" lang="en-US" sz="1700" spc="-1" strike="noStrike">
                <a:solidFill>
                  <a:schemeClr val="lt1"/>
                </a:solidFill>
                <a:latin typeface="Arial"/>
              </a:rPr>
              <a:t>It’s unit follows canvas’s units.</a:t>
            </a:r>
            <a:endParaRPr b="0" lang="en-US" sz="1700" spc="-1" strike="noStrike">
              <a:solidFill>
                <a:srgbClr val="000000"/>
              </a:solidFill>
              <a:latin typeface="Arial"/>
            </a:endParaRPr>
          </a:p>
          <a:p>
            <a:pPr marL="228600" indent="-228600" defTabSz="914400">
              <a:lnSpc>
                <a:spcPct val="90000"/>
              </a:lnSpc>
              <a:spcBef>
                <a:spcPts val="1001"/>
              </a:spcBef>
              <a:buClr>
                <a:srgbClr val="47c3d3"/>
              </a:buClr>
              <a:buFont typeface="Arial"/>
              <a:buChar char="•"/>
            </a:pPr>
            <a:r>
              <a:rPr b="0" i="1" lang="en-US" sz="1700" spc="-1" strike="noStrike">
                <a:solidFill>
                  <a:schemeClr val="lt1"/>
                </a:solidFill>
                <a:latin typeface="Arial"/>
              </a:rPr>
              <a:t>You can disable the snap option to measure at the canvas property panel.</a:t>
            </a:r>
            <a:endParaRPr b="0" lang="en-US" sz="1700" spc="-1" strike="noStrike">
              <a:solidFill>
                <a:srgbClr val="000000"/>
              </a:solidFill>
              <a:latin typeface="Arial"/>
            </a:endParaRPr>
          </a:p>
          <a:p>
            <a:pPr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861" name="Picture 4" descr="picture 124"/>
          <p:cNvPicPr/>
          <p:nvPr/>
        </p:nvPicPr>
        <p:blipFill>
          <a:blip r:embed="rId1"/>
          <a:stretch/>
        </p:blipFill>
        <p:spPr>
          <a:xfrm>
            <a:off x="6722640" y="2457360"/>
            <a:ext cx="4980960" cy="2576520"/>
          </a:xfrm>
          <a:prstGeom prst="rect">
            <a:avLst/>
          </a:prstGeom>
          <a:ln cap="sq" w="88900">
            <a:solidFill>
              <a:srgbClr val="91dbe5"/>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444600" y="542880"/>
            <a:ext cx="1121328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Kirchhoff's Laws:</a:t>
            </a:r>
            <a:endParaRPr b="0" lang="en-US" sz="3200" spc="-1" strike="noStrike">
              <a:solidFill>
                <a:srgbClr val="000000"/>
              </a:solidFill>
              <a:latin typeface="Arial"/>
            </a:endParaRPr>
          </a:p>
        </p:txBody>
      </p:sp>
      <p:sp>
        <p:nvSpPr>
          <p:cNvPr id="706" name="PlaceHolder 2"/>
          <p:cNvSpPr>
            <a:spLocks noGrp="1"/>
          </p:cNvSpPr>
          <p:nvPr>
            <p:ph/>
          </p:nvPr>
        </p:nvSpPr>
        <p:spPr>
          <a:xfrm>
            <a:off x="444600" y="1574280"/>
            <a:ext cx="7661880" cy="4269600"/>
          </a:xfrm>
          <a:prstGeom prst="rect">
            <a:avLst/>
          </a:prstGeom>
          <a:noFill/>
          <a:ln w="0">
            <a:noFill/>
          </a:ln>
        </p:spPr>
        <p:txBody>
          <a:bodyPr lIns="90000" rIns="90000" tIns="45000" bIns="45000" anchor="ctr">
            <a:normAutofit/>
          </a:bodyPr>
          <a:p>
            <a:pPr indent="0" defTabSz="914400">
              <a:lnSpc>
                <a:spcPct val="90000"/>
              </a:lnSpc>
              <a:spcBef>
                <a:spcPts val="1001"/>
              </a:spcBef>
              <a:buNone/>
              <a:tabLst>
                <a:tab algn="l" pos="0"/>
              </a:tabLst>
            </a:pPr>
            <a:r>
              <a:rPr b="1" lang="en-US" sz="1700" spc="-1" strike="noStrike">
                <a:solidFill>
                  <a:schemeClr val="lt1"/>
                </a:solidFill>
                <a:latin typeface="Arial"/>
              </a:rPr>
              <a:t>Kirchhoff's Laws:</a:t>
            </a:r>
            <a:endParaRPr b="0" lang="en-US" sz="1700" spc="-1" strike="noStrike">
              <a:solidFill>
                <a:srgbClr val="000000"/>
              </a:solidFill>
              <a:latin typeface="Arial"/>
            </a:endParaRPr>
          </a:p>
          <a:p>
            <a:pPr indent="0" defTabSz="914400">
              <a:lnSpc>
                <a:spcPct val="90000"/>
              </a:lnSpc>
              <a:spcBef>
                <a:spcPts val="1001"/>
              </a:spcBef>
              <a:buNone/>
              <a:tabLst>
                <a:tab algn="l" pos="0"/>
              </a:tabLst>
            </a:pPr>
            <a:br>
              <a:rPr sz="1700"/>
            </a:br>
            <a:r>
              <a:rPr b="1" lang="en-US" sz="1700" spc="-1" strike="noStrike">
                <a:solidFill>
                  <a:schemeClr val="lt1"/>
                </a:solidFill>
                <a:latin typeface="Arial"/>
              </a:rPr>
              <a:t>3. Kirchhoff's Current Law:</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i="1" lang="en-US" sz="1700" spc="-1" strike="noStrike">
                <a:solidFill>
                  <a:schemeClr val="lt1"/>
                </a:solidFill>
                <a:latin typeface="Arial"/>
              </a:rPr>
              <a:t>Statement:</a:t>
            </a:r>
            <a:r>
              <a:rPr b="0" lang="en-US" sz="1700" spc="-1" strike="noStrike">
                <a:solidFill>
                  <a:schemeClr val="lt1"/>
                </a:solidFill>
                <a:latin typeface="Arial"/>
              </a:rPr>
              <a:t> The total current entering a circuit equals the total current leaving the circuit.</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i="1" lang="en-US" sz="1700" spc="-1" strike="noStrike">
                <a:solidFill>
                  <a:schemeClr val="lt1"/>
                </a:solidFill>
                <a:latin typeface="Arial"/>
              </a:rPr>
              <a:t>Mathematical Expression:</a:t>
            </a:r>
            <a:r>
              <a:rPr b="0" lang="en-US" sz="1700" spc="-1" strike="noStrike">
                <a:solidFill>
                  <a:schemeClr val="lt1"/>
                </a:solidFill>
                <a:latin typeface="Arial"/>
              </a:rPr>
              <a:t> ∑in=∑out∑in​=∑out​</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i="1" lang="en-US" sz="1700" spc="-1" strike="noStrike">
                <a:solidFill>
                  <a:schemeClr val="lt1"/>
                </a:solidFill>
                <a:latin typeface="Arial"/>
              </a:rPr>
              <a:t>Application:</a:t>
            </a:r>
            <a:r>
              <a:rPr b="0" lang="en-US" sz="1700" spc="-1" strike="noStrike">
                <a:solidFill>
                  <a:schemeClr val="lt1"/>
                </a:solidFill>
                <a:latin typeface="Arial"/>
              </a:rPr>
              <a:t> Used for calculating current in branches of a parallel circuit.</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1" lang="en-US" sz="1700" spc="-1" strike="noStrike">
                <a:solidFill>
                  <a:schemeClr val="lt1"/>
                </a:solidFill>
                <a:latin typeface="Arial"/>
              </a:rPr>
              <a:t>4. Kirchhoff's Voltage Law:</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i="1" lang="en-US" sz="1700" spc="-1" strike="noStrike">
                <a:solidFill>
                  <a:schemeClr val="lt1"/>
                </a:solidFill>
                <a:latin typeface="Arial"/>
              </a:rPr>
              <a:t>Statement:</a:t>
            </a:r>
            <a:r>
              <a:rPr b="0" lang="en-US" sz="1700" spc="-1" strike="noStrike">
                <a:solidFill>
                  <a:schemeClr val="lt1"/>
                </a:solidFill>
                <a:latin typeface="Arial"/>
              </a:rPr>
              <a:t> The sum of potential differences in a loop equals zero.</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i="1" lang="en-US" sz="1700" spc="-1" strike="noStrike">
                <a:solidFill>
                  <a:schemeClr val="lt1"/>
                </a:solidFill>
                <a:latin typeface="Arial"/>
              </a:rPr>
              <a:t>Mathematical Expression:</a:t>
            </a:r>
            <a:r>
              <a:rPr b="0" lang="en-US" sz="1700" spc="-1" strike="noStrike">
                <a:solidFill>
                  <a:schemeClr val="lt1"/>
                </a:solidFill>
                <a:latin typeface="Arial"/>
              </a:rPr>
              <a:t> ∑loop=∑</a:t>
            </a:r>
            <a:r>
              <a:rPr b="0" i="1" lang="en-US" sz="1700" spc="-1" strike="noStrike">
                <a:solidFill>
                  <a:schemeClr val="lt1"/>
                </a:solidFill>
                <a:latin typeface="Arial"/>
              </a:rPr>
              <a:t>V</a:t>
            </a:r>
            <a:r>
              <a:rPr b="0" lang="en-US" sz="1700" spc="-1" strike="noStrike">
                <a:solidFill>
                  <a:schemeClr val="lt1"/>
                </a:solidFill>
                <a:latin typeface="Arial"/>
              </a:rPr>
              <a:t>loop​=0</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i="1" lang="en-US" sz="1700" spc="-1" strike="noStrike">
                <a:solidFill>
                  <a:schemeClr val="lt1"/>
                </a:solidFill>
                <a:latin typeface="Arial"/>
              </a:rPr>
              <a:t>Explanation:</a:t>
            </a:r>
            <a:r>
              <a:rPr b="0" lang="en-US" sz="1700" spc="-1" strike="noStrike">
                <a:solidFill>
                  <a:schemeClr val="lt1"/>
                </a:solidFill>
                <a:latin typeface="Arial"/>
              </a:rPr>
              <a:t> Describes the distribution of total voltage within a circuit loop.</a:t>
            </a:r>
            <a:endParaRPr b="0" lang="en-US" sz="1700" spc="-1" strike="noStrike">
              <a:solidFill>
                <a:srgbClr val="000000"/>
              </a:solidFill>
              <a:latin typeface="Arial"/>
            </a:endParaRPr>
          </a:p>
          <a:p>
            <a:pPr indent="0" defTabSz="914400">
              <a:lnSpc>
                <a:spcPct val="90000"/>
              </a:lnSpc>
              <a:spcBef>
                <a:spcPts val="1001"/>
              </a:spcBef>
              <a:buNone/>
              <a:tabLst>
                <a:tab algn="l" pos="0"/>
              </a:tabLst>
            </a:pPr>
            <a:r>
              <a:rPr b="0" lang="en-US" sz="1700" spc="-1" strike="noStrike">
                <a:solidFill>
                  <a:schemeClr val="lt1"/>
                </a:solidFill>
                <a:latin typeface="Arial"/>
              </a:rPr>
              <a:t>Understanding these fundamental equations and laws forms the basis for effective circuit analysis.</a:t>
            </a:r>
            <a:endParaRPr b="0" lang="en-US" sz="1700" spc="-1" strike="noStrike">
              <a:solidFill>
                <a:srgbClr val="000000"/>
              </a:solidFill>
              <a:latin typeface="Arial"/>
            </a:endParaRPr>
          </a:p>
        </p:txBody>
      </p:sp>
      <p:pic>
        <p:nvPicPr>
          <p:cNvPr id="707" name="Picture 2" descr="Kirchhoff's Laws and Their Implication in PCB Design | Advanced PCB Design  Blog | Cadence"/>
          <p:cNvPicPr/>
          <p:nvPr/>
        </p:nvPicPr>
        <p:blipFill>
          <a:blip r:embed="rId1"/>
          <a:stretch/>
        </p:blipFill>
        <p:spPr>
          <a:xfrm>
            <a:off x="8210880" y="2121120"/>
            <a:ext cx="3550680" cy="309132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title"/>
          </p:nvPr>
        </p:nvSpPr>
        <p:spPr>
          <a:xfrm>
            <a:off x="280800" y="595440"/>
            <a:ext cx="8609760" cy="76500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400" spc="-72" strike="noStrike">
                <a:solidFill>
                  <a:schemeClr val="lt1"/>
                </a:solidFill>
                <a:latin typeface="Arial"/>
              </a:rPr>
              <a:t>Basic Measuring Instruments in Electrical Circuits</a:t>
            </a:r>
            <a:endParaRPr b="0" lang="en-US" sz="2400" spc="-1" strike="noStrike">
              <a:solidFill>
                <a:srgbClr val="000000"/>
              </a:solidFill>
              <a:latin typeface="Arial"/>
            </a:endParaRPr>
          </a:p>
        </p:txBody>
      </p:sp>
      <p:sp>
        <p:nvSpPr>
          <p:cNvPr id="709" name="PlaceHolder 2"/>
          <p:cNvSpPr>
            <a:spLocks noGrp="1"/>
          </p:cNvSpPr>
          <p:nvPr>
            <p:ph/>
          </p:nvPr>
        </p:nvSpPr>
        <p:spPr>
          <a:xfrm>
            <a:off x="280800" y="1361160"/>
            <a:ext cx="8118000" cy="5111280"/>
          </a:xfrm>
          <a:prstGeom prst="rect">
            <a:avLst/>
          </a:prstGeom>
          <a:noFill/>
          <a:ln w="0">
            <a:noFill/>
          </a:ln>
        </p:spPr>
        <p:txBody>
          <a:bodyPr lIns="90000" rIns="90000" tIns="45000" bIns="45000" anchor="t">
            <a:normAutofit fontScale="93333"/>
          </a:bodyPr>
          <a:p>
            <a:pPr marL="457200" indent="-457200" defTabSz="914400">
              <a:lnSpc>
                <a:spcPct val="90000"/>
              </a:lnSpc>
              <a:spcBef>
                <a:spcPts val="1001"/>
              </a:spcBef>
              <a:buClr>
                <a:srgbClr val="47c3d3"/>
              </a:buClr>
              <a:buFont typeface="Arial"/>
              <a:buChar char="•"/>
            </a:pPr>
            <a:r>
              <a:rPr b="0" lang="en-US" sz="1900" spc="-1" strike="noStrike">
                <a:solidFill>
                  <a:schemeClr val="lt1"/>
                </a:solidFill>
                <a:latin typeface="Arial"/>
              </a:rPr>
              <a:t>In the realm of electrical circuits, measuring instruments are indispensable for assessing critical quantities. Two fundamental tools, voltmeters and ammeters, play a pivotal role in this domain. Here's a concise exploration:</a:t>
            </a:r>
            <a:endParaRPr b="0" lang="en-US" sz="1900" spc="-1" strike="noStrike">
              <a:solidFill>
                <a:srgbClr val="000000"/>
              </a:solidFill>
              <a:latin typeface="Arial"/>
            </a:endParaRPr>
          </a:p>
          <a:p>
            <a:pPr marL="457200" indent="-457200" defTabSz="914400">
              <a:lnSpc>
                <a:spcPct val="90000"/>
              </a:lnSpc>
              <a:spcBef>
                <a:spcPts val="1001"/>
              </a:spcBef>
              <a:buClr>
                <a:srgbClr val="47c3d3"/>
              </a:buClr>
              <a:buFont typeface="Arial"/>
              <a:buChar char="•"/>
            </a:pPr>
            <a:r>
              <a:rPr b="1" lang="en-US" sz="1900" spc="-1" strike="noStrike">
                <a:solidFill>
                  <a:schemeClr val="lt1"/>
                </a:solidFill>
                <a:latin typeface="Arial"/>
              </a:rPr>
              <a:t>Types of Basic Measuring Instruments:</a:t>
            </a:r>
            <a:endParaRPr b="0" lang="en-US" sz="1900" spc="-1" strike="noStrike">
              <a:solidFill>
                <a:srgbClr val="000000"/>
              </a:solidFill>
              <a:latin typeface="Arial"/>
            </a:endParaRPr>
          </a:p>
          <a:p>
            <a:pPr indent="0" defTabSz="914400">
              <a:lnSpc>
                <a:spcPct val="90000"/>
              </a:lnSpc>
              <a:spcBef>
                <a:spcPts val="1001"/>
              </a:spcBef>
              <a:buNone/>
              <a:tabLst>
                <a:tab algn="l" pos="0"/>
              </a:tabLst>
            </a:pPr>
            <a:r>
              <a:rPr b="1" lang="en-US" sz="1900" spc="-1" strike="noStrike">
                <a:solidFill>
                  <a:schemeClr val="lt1"/>
                </a:solidFill>
                <a:latin typeface="Arial"/>
              </a:rPr>
              <a:t>Voltmeters:</a:t>
            </a:r>
            <a:endParaRPr b="0" lang="en-US" sz="1900" spc="-1" strike="noStrike">
              <a:solidFill>
                <a:srgbClr val="000000"/>
              </a:solidFill>
              <a:latin typeface="Arial"/>
            </a:endParaRPr>
          </a:p>
          <a:p>
            <a:pPr lvl="1" marL="800280" indent="-343080" defTabSz="914400">
              <a:lnSpc>
                <a:spcPct val="90000"/>
              </a:lnSpc>
              <a:spcBef>
                <a:spcPts val="499"/>
              </a:spcBef>
              <a:buClr>
                <a:srgbClr val="47c3d3"/>
              </a:buClr>
              <a:buFont typeface="Arial"/>
              <a:buChar char="•"/>
              <a:tabLst>
                <a:tab algn="l" pos="0"/>
              </a:tabLst>
            </a:pPr>
            <a:r>
              <a:rPr b="0" i="1" lang="en-US" sz="1900" spc="-1" strike="noStrike">
                <a:solidFill>
                  <a:schemeClr val="lt1"/>
                </a:solidFill>
                <a:latin typeface="Arial"/>
              </a:rPr>
              <a:t>Definition:</a:t>
            </a:r>
            <a:r>
              <a:rPr b="0" lang="en-US" sz="1900" spc="-1" strike="noStrike">
                <a:solidFill>
                  <a:schemeClr val="lt1"/>
                </a:solidFill>
                <a:latin typeface="Arial"/>
              </a:rPr>
              <a:t> A voltmeter gauges the voltage across any two points within an electric circuit.</a:t>
            </a:r>
            <a:endParaRPr b="0" lang="en-US" sz="1900" spc="-1" strike="noStrike">
              <a:solidFill>
                <a:srgbClr val="000000"/>
              </a:solidFill>
              <a:latin typeface="Arial"/>
            </a:endParaRPr>
          </a:p>
          <a:p>
            <a:pPr lvl="1" marL="800280" indent="-343080" defTabSz="914400">
              <a:lnSpc>
                <a:spcPct val="90000"/>
              </a:lnSpc>
              <a:spcBef>
                <a:spcPts val="499"/>
              </a:spcBef>
              <a:buClr>
                <a:srgbClr val="47c3d3"/>
              </a:buClr>
              <a:buFont typeface="Arial"/>
              <a:buChar char="•"/>
              <a:tabLst>
                <a:tab algn="l" pos="0"/>
              </a:tabLst>
            </a:pPr>
            <a:r>
              <a:rPr b="0" i="1" lang="en-US" sz="1900" spc="-1" strike="noStrike">
                <a:solidFill>
                  <a:schemeClr val="lt1"/>
                </a:solidFill>
                <a:latin typeface="Arial"/>
              </a:rPr>
              <a:t>Units:</a:t>
            </a:r>
            <a:r>
              <a:rPr b="0" lang="en-US" sz="1900" spc="-1" strike="noStrike">
                <a:solidFill>
                  <a:schemeClr val="lt1"/>
                </a:solidFill>
                <a:latin typeface="Arial"/>
              </a:rPr>
              <a:t> Voltage is measured in volts (V), and the instrument takes the form of a meter.</a:t>
            </a:r>
            <a:endParaRPr b="0" lang="en-US" sz="1900" spc="-1" strike="noStrike">
              <a:solidFill>
                <a:srgbClr val="000000"/>
              </a:solidFill>
              <a:latin typeface="Arial"/>
            </a:endParaRPr>
          </a:p>
          <a:p>
            <a:pPr lvl="1" marL="800280" indent="-343080" defTabSz="914400">
              <a:lnSpc>
                <a:spcPct val="90000"/>
              </a:lnSpc>
              <a:spcBef>
                <a:spcPts val="499"/>
              </a:spcBef>
              <a:buClr>
                <a:srgbClr val="47c3d3"/>
              </a:buClr>
              <a:buFont typeface="Arial"/>
              <a:buChar char="•"/>
              <a:tabLst>
                <a:tab algn="l" pos="0"/>
              </a:tabLst>
            </a:pPr>
            <a:r>
              <a:rPr b="0" i="1" lang="en-US" sz="1900" spc="-1" strike="noStrike">
                <a:solidFill>
                  <a:schemeClr val="lt1"/>
                </a:solidFill>
                <a:latin typeface="Arial"/>
              </a:rPr>
              <a:t>Varieties:</a:t>
            </a:r>
            <a:endParaRPr b="0" lang="en-US" sz="1900" spc="-1" strike="noStrike">
              <a:solidFill>
                <a:srgbClr val="000000"/>
              </a:solidFill>
              <a:latin typeface="Arial"/>
            </a:endParaRPr>
          </a:p>
          <a:p>
            <a:pPr lvl="2" marL="1257480" indent="-343080" defTabSz="914400">
              <a:lnSpc>
                <a:spcPct val="90000"/>
              </a:lnSpc>
              <a:spcBef>
                <a:spcPts val="499"/>
              </a:spcBef>
              <a:buClr>
                <a:srgbClr val="47c3d3"/>
              </a:buClr>
              <a:buFont typeface="Arial"/>
              <a:buChar char="•"/>
              <a:tabLst>
                <a:tab algn="l" pos="0"/>
              </a:tabLst>
            </a:pPr>
            <a:r>
              <a:rPr b="0" lang="en-US" sz="1900" spc="-1" strike="noStrike">
                <a:solidFill>
                  <a:schemeClr val="lt1"/>
                </a:solidFill>
                <a:latin typeface="Arial"/>
              </a:rPr>
              <a:t>DC Voltmeters: Gauge direct current (DC) voltage.</a:t>
            </a:r>
            <a:endParaRPr b="0" lang="en-US" sz="1900" spc="-1" strike="noStrike">
              <a:solidFill>
                <a:srgbClr val="000000"/>
              </a:solidFill>
              <a:latin typeface="Arial"/>
            </a:endParaRPr>
          </a:p>
          <a:p>
            <a:pPr lvl="2" marL="1257480" indent="-343080" defTabSz="914400">
              <a:lnSpc>
                <a:spcPct val="90000"/>
              </a:lnSpc>
              <a:spcBef>
                <a:spcPts val="499"/>
              </a:spcBef>
              <a:buClr>
                <a:srgbClr val="47c3d3"/>
              </a:buClr>
              <a:buFont typeface="Arial"/>
              <a:buChar char="•"/>
              <a:tabLst>
                <a:tab algn="l" pos="0"/>
              </a:tabLst>
            </a:pPr>
            <a:r>
              <a:rPr b="0" lang="en-US" sz="1900" spc="-1" strike="noStrike">
                <a:solidFill>
                  <a:schemeClr val="lt1"/>
                </a:solidFill>
                <a:latin typeface="Arial"/>
              </a:rPr>
              <a:t>AC Voltmeters: Assess alternating current (AC) voltage.</a:t>
            </a:r>
            <a:r>
              <a:rPr b="0" i="1" lang="en-US" sz="1900" spc="-1" strike="noStrike">
                <a:solidFill>
                  <a:schemeClr val="lt1"/>
                </a:solidFill>
                <a:latin typeface="Arial"/>
              </a:rPr>
              <a:t> </a:t>
            </a:r>
            <a:endParaRPr b="0" lang="en-US" sz="1900" spc="-1" strike="noStrike">
              <a:solidFill>
                <a:srgbClr val="000000"/>
              </a:solidFill>
              <a:latin typeface="Arial"/>
            </a:endParaRPr>
          </a:p>
          <a:p>
            <a:pPr marL="914400" indent="0" defTabSz="914400">
              <a:lnSpc>
                <a:spcPct val="90000"/>
              </a:lnSpc>
              <a:spcBef>
                <a:spcPts val="499"/>
              </a:spcBef>
              <a:buNone/>
              <a:tabLst>
                <a:tab algn="l" pos="0"/>
              </a:tabLst>
            </a:pPr>
            <a:r>
              <a:rPr b="0" i="1" lang="en-US" sz="1900" spc="-1" strike="noStrike">
                <a:solidFill>
                  <a:schemeClr val="lt1"/>
                </a:solidFill>
                <a:latin typeface="Arial"/>
              </a:rPr>
              <a:t>Example:</a:t>
            </a:r>
            <a:r>
              <a:rPr b="0" lang="en-US" sz="1900" spc="-1" strike="noStrike">
                <a:solidFill>
                  <a:schemeClr val="lt1"/>
                </a:solidFill>
                <a:latin typeface="Arial"/>
              </a:rPr>
              <a:t> An analogy could be a thermometer measuring temperature, where the DC voltmeter is akin to measuring a constant temperature, and the AC voltmeter is like measuring temperature variations.</a:t>
            </a:r>
            <a:endParaRPr b="0" lang="en-US" sz="1900" spc="-1" strike="noStrike">
              <a:solidFill>
                <a:srgbClr val="000000"/>
              </a:solidFill>
              <a:latin typeface="Arial"/>
            </a:endParaRPr>
          </a:p>
          <a:p>
            <a:pPr marL="914400" indent="0" defTabSz="914400">
              <a:lnSpc>
                <a:spcPct val="90000"/>
              </a:lnSpc>
              <a:spcBef>
                <a:spcPts val="1001"/>
              </a:spcBef>
              <a:buNone/>
              <a:tabLst>
                <a:tab algn="l" pos="0"/>
              </a:tabLst>
            </a:pPr>
            <a:endParaRPr b="0" lang="en-US" sz="2000" spc="-1" strike="noStrike">
              <a:solidFill>
                <a:srgbClr val="000000"/>
              </a:solidFill>
              <a:latin typeface="Arial"/>
            </a:endParaRPr>
          </a:p>
        </p:txBody>
      </p:sp>
      <p:pic>
        <p:nvPicPr>
          <p:cNvPr id="710" name="Picture 2" descr="Voltmeter"/>
          <p:cNvPicPr/>
          <p:nvPr/>
        </p:nvPicPr>
        <p:blipFill>
          <a:blip r:embed="rId1"/>
          <a:stretch/>
        </p:blipFill>
        <p:spPr>
          <a:xfrm>
            <a:off x="8493480" y="1624680"/>
            <a:ext cx="3364560" cy="2028600"/>
          </a:xfrm>
          <a:prstGeom prst="rect">
            <a:avLst/>
          </a:prstGeom>
          <a:ln cap="sq" w="88900">
            <a:solidFill>
              <a:srgbClr val="47c3d3"/>
            </a:solidFill>
            <a:miter/>
          </a:ln>
          <a:effectLst>
            <a:innerShdw blurRad="76200">
              <a:srgbClr val="000000"/>
            </a:innerShdw>
          </a:effectLst>
        </p:spPr>
      </p:pic>
      <p:pic>
        <p:nvPicPr>
          <p:cNvPr id="711" name="Picture 4" descr="AC Voltmeter"/>
          <p:cNvPicPr/>
          <p:nvPr/>
        </p:nvPicPr>
        <p:blipFill>
          <a:blip r:embed="rId2"/>
          <a:stretch/>
        </p:blipFill>
        <p:spPr>
          <a:xfrm>
            <a:off x="8493480" y="3889080"/>
            <a:ext cx="3364560" cy="210564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title"/>
          </p:nvPr>
        </p:nvSpPr>
        <p:spPr>
          <a:xfrm>
            <a:off x="180720" y="392040"/>
            <a:ext cx="7972920" cy="534960"/>
          </a:xfrm>
          <a:prstGeom prst="rect">
            <a:avLst/>
          </a:prstGeom>
          <a:noFill/>
          <a:ln w="0">
            <a:noFill/>
          </a:ln>
        </p:spPr>
        <p:txBody>
          <a:bodyPr lIns="90000" rIns="90000" tIns="45000" bIns="45000" anchor="t">
            <a:noAutofit/>
          </a:bodyPr>
          <a:p>
            <a:pPr indent="0" defTabSz="914400">
              <a:lnSpc>
                <a:spcPct val="90000"/>
              </a:lnSpc>
              <a:buNone/>
              <a:tabLst>
                <a:tab algn="l" pos="0"/>
              </a:tabLst>
            </a:pPr>
            <a:r>
              <a:rPr b="1" lang="en-US" sz="3200" spc="-72" strike="noStrike">
                <a:solidFill>
                  <a:schemeClr val="lt1"/>
                </a:solidFill>
                <a:latin typeface="Arial"/>
              </a:rPr>
              <a:t>Basic Measuring Instruments in Electrical Circuits</a:t>
            </a:r>
            <a:endParaRPr b="0" lang="en-US" sz="3200" spc="-1" strike="noStrike">
              <a:solidFill>
                <a:srgbClr val="000000"/>
              </a:solidFill>
              <a:latin typeface="Arial"/>
            </a:endParaRPr>
          </a:p>
        </p:txBody>
      </p:sp>
      <p:sp>
        <p:nvSpPr>
          <p:cNvPr id="713" name="PlaceHolder 2"/>
          <p:cNvSpPr>
            <a:spLocks noGrp="1"/>
          </p:cNvSpPr>
          <p:nvPr>
            <p:ph/>
          </p:nvPr>
        </p:nvSpPr>
        <p:spPr>
          <a:xfrm>
            <a:off x="444600" y="1699920"/>
            <a:ext cx="7907040" cy="4175280"/>
          </a:xfrm>
          <a:prstGeom prst="rect">
            <a:avLst/>
          </a:prstGeom>
          <a:noFill/>
          <a:ln w="0">
            <a:noFill/>
          </a:ln>
        </p:spPr>
        <p:txBody>
          <a:bodyPr lIns="90000" rIns="90000" tIns="45000" bIns="45000" anchor="ctr">
            <a:normAutofit/>
          </a:bodyPr>
          <a:p>
            <a:pPr indent="0" defTabSz="914400">
              <a:lnSpc>
                <a:spcPct val="90000"/>
              </a:lnSpc>
              <a:spcBef>
                <a:spcPts val="1001"/>
              </a:spcBef>
              <a:buNone/>
              <a:tabLst>
                <a:tab algn="l" pos="0"/>
              </a:tabLst>
            </a:pPr>
            <a:r>
              <a:rPr b="1" lang="en-US" sz="1700" spc="-1" strike="noStrike">
                <a:solidFill>
                  <a:schemeClr val="lt1"/>
                </a:solidFill>
                <a:latin typeface="Arial"/>
              </a:rPr>
              <a:t>Ammeters:</a:t>
            </a:r>
            <a:endParaRPr b="0" lang="en-US" sz="1700" spc="-1" strike="noStrike">
              <a:solidFill>
                <a:srgbClr val="000000"/>
              </a:solidFill>
              <a:latin typeface="Arial"/>
            </a:endParaRPr>
          </a:p>
          <a:p>
            <a:pPr lvl="1" marL="685800" indent="-228600" defTabSz="914400">
              <a:lnSpc>
                <a:spcPct val="90000"/>
              </a:lnSpc>
              <a:spcBef>
                <a:spcPts val="499"/>
              </a:spcBef>
              <a:buClr>
                <a:srgbClr val="47c3d3"/>
              </a:buClr>
              <a:buFont typeface="Arial"/>
              <a:buChar char="•"/>
              <a:tabLst>
                <a:tab algn="l" pos="0"/>
              </a:tabLst>
            </a:pPr>
            <a:r>
              <a:rPr b="0" i="1" lang="en-US" sz="1700" spc="-1" strike="noStrike">
                <a:solidFill>
                  <a:schemeClr val="lt1"/>
                </a:solidFill>
                <a:latin typeface="Arial"/>
              </a:rPr>
              <a:t>Definition:</a:t>
            </a:r>
            <a:r>
              <a:rPr b="0" lang="en-US" sz="1700" spc="-1" strike="noStrike">
                <a:solidFill>
                  <a:schemeClr val="lt1"/>
                </a:solidFill>
                <a:latin typeface="Arial"/>
              </a:rPr>
              <a:t> An ammeter quantifies the flow of current through any two points in an electric circuit.</a:t>
            </a:r>
            <a:endParaRPr b="0" lang="en-US" sz="1700" spc="-1" strike="noStrike">
              <a:solidFill>
                <a:srgbClr val="000000"/>
              </a:solidFill>
              <a:latin typeface="Arial"/>
            </a:endParaRPr>
          </a:p>
          <a:p>
            <a:pPr lvl="1" marL="685800" indent="-228600" defTabSz="914400">
              <a:lnSpc>
                <a:spcPct val="90000"/>
              </a:lnSpc>
              <a:spcBef>
                <a:spcPts val="499"/>
              </a:spcBef>
              <a:buClr>
                <a:srgbClr val="47c3d3"/>
              </a:buClr>
              <a:buFont typeface="Arial"/>
              <a:buChar char="•"/>
              <a:tabLst>
                <a:tab algn="l" pos="0"/>
              </a:tabLst>
            </a:pPr>
            <a:r>
              <a:rPr b="0" i="1" lang="en-US" sz="1700" spc="-1" strike="noStrike">
                <a:solidFill>
                  <a:schemeClr val="lt1"/>
                </a:solidFill>
                <a:latin typeface="Arial"/>
              </a:rPr>
              <a:t>Unit:</a:t>
            </a:r>
            <a:r>
              <a:rPr b="0" lang="en-US" sz="1700" spc="-1" strike="noStrike">
                <a:solidFill>
                  <a:schemeClr val="lt1"/>
                </a:solidFill>
                <a:latin typeface="Arial"/>
              </a:rPr>
              <a:t> Current is quantified in amperes (A), and the instrument adopts the structure of a meter.</a:t>
            </a:r>
            <a:endParaRPr b="0" lang="en-US" sz="1700" spc="-1" strike="noStrike">
              <a:solidFill>
                <a:srgbClr val="000000"/>
              </a:solidFill>
              <a:latin typeface="Arial"/>
            </a:endParaRPr>
          </a:p>
          <a:p>
            <a:pPr lvl="1" marL="685800" indent="-228600" defTabSz="914400">
              <a:lnSpc>
                <a:spcPct val="90000"/>
              </a:lnSpc>
              <a:spcBef>
                <a:spcPts val="499"/>
              </a:spcBef>
              <a:buClr>
                <a:srgbClr val="47c3d3"/>
              </a:buClr>
              <a:buFont typeface="Arial"/>
              <a:buChar char="•"/>
              <a:tabLst>
                <a:tab algn="l" pos="0"/>
              </a:tabLst>
            </a:pPr>
            <a:r>
              <a:rPr b="0" i="1" lang="en-US" sz="1700" spc="-1" strike="noStrike">
                <a:solidFill>
                  <a:schemeClr val="lt1"/>
                </a:solidFill>
                <a:latin typeface="Arial"/>
              </a:rPr>
              <a:t>Varieties:</a:t>
            </a:r>
            <a:endParaRPr b="0" lang="en-US" sz="1700" spc="-1" strike="noStrike">
              <a:solidFill>
                <a:srgbClr val="000000"/>
              </a:solidFill>
              <a:latin typeface="Arial"/>
            </a:endParaRPr>
          </a:p>
          <a:p>
            <a:pPr lvl="2" marL="1143000" indent="-228600"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DC Ammeters: Evaluate direct current (DC) current.</a:t>
            </a:r>
            <a:endParaRPr b="0" lang="en-US" sz="1700" spc="-1" strike="noStrike">
              <a:solidFill>
                <a:srgbClr val="000000"/>
              </a:solidFill>
              <a:latin typeface="Arial"/>
            </a:endParaRPr>
          </a:p>
          <a:p>
            <a:pPr lvl="2" marL="1143000" indent="-228600" defTabSz="914400">
              <a:lnSpc>
                <a:spcPct val="90000"/>
              </a:lnSpc>
              <a:spcBef>
                <a:spcPts val="499"/>
              </a:spcBef>
              <a:buClr>
                <a:srgbClr val="47c3d3"/>
              </a:buClr>
              <a:buFont typeface="Arial"/>
              <a:buChar char="•"/>
              <a:tabLst>
                <a:tab algn="l" pos="0"/>
              </a:tabLst>
            </a:pPr>
            <a:r>
              <a:rPr b="0" lang="en-US" sz="1700" spc="-1" strike="noStrike">
                <a:solidFill>
                  <a:schemeClr val="lt1"/>
                </a:solidFill>
                <a:latin typeface="Arial"/>
              </a:rPr>
              <a:t>AC Ammeters: Assess alternating current (AC) current.</a:t>
            </a:r>
            <a:endParaRPr b="0" lang="en-US" sz="1700" spc="-1" strike="noStrike">
              <a:solidFill>
                <a:srgbClr val="000000"/>
              </a:solidFill>
              <a:latin typeface="Arial"/>
            </a:endParaRPr>
          </a:p>
          <a:p>
            <a:pPr marL="914400" indent="0" defTabSz="914400">
              <a:lnSpc>
                <a:spcPct val="90000"/>
              </a:lnSpc>
              <a:spcBef>
                <a:spcPts val="499"/>
              </a:spcBef>
              <a:buNone/>
              <a:tabLst>
                <a:tab algn="l" pos="0"/>
              </a:tabLst>
            </a:pPr>
            <a:endParaRPr b="0" lang="en-US" sz="1700" spc="-1" strike="noStrike">
              <a:solidFill>
                <a:srgbClr val="000000"/>
              </a:solidFill>
              <a:latin typeface="Arial"/>
            </a:endParaRPr>
          </a:p>
          <a:p>
            <a:pPr marL="914400" indent="0" defTabSz="914400">
              <a:lnSpc>
                <a:spcPct val="90000"/>
              </a:lnSpc>
              <a:spcBef>
                <a:spcPts val="499"/>
              </a:spcBef>
              <a:buNone/>
              <a:tabLst>
                <a:tab algn="l" pos="0"/>
              </a:tabLst>
            </a:pPr>
            <a:r>
              <a:rPr b="0" i="1" lang="en-US" sz="1700" spc="-1" strike="noStrike">
                <a:solidFill>
                  <a:schemeClr val="lt1"/>
                </a:solidFill>
                <a:latin typeface="Arial"/>
              </a:rPr>
              <a:t> </a:t>
            </a:r>
            <a:r>
              <a:rPr b="0" i="1" lang="en-US" sz="1700" spc="-1" strike="noStrike">
                <a:solidFill>
                  <a:schemeClr val="lt1"/>
                </a:solidFill>
                <a:latin typeface="Arial"/>
              </a:rPr>
              <a:t>Example:</a:t>
            </a:r>
            <a:r>
              <a:rPr b="0" lang="en-US" sz="1700" spc="-1" strike="noStrike">
                <a:solidFill>
                  <a:schemeClr val="lt1"/>
                </a:solidFill>
                <a:latin typeface="Arial"/>
              </a:rPr>
              <a:t> Think of an ammeter like a flowmeter in a pipeline, where the DC ammeter measures a steady flow, and the AC ammeter measures fluctuations in the flow.</a:t>
            </a:r>
            <a:endParaRPr b="0" lang="en-US" sz="1700" spc="-1" strike="noStrike">
              <a:solidFill>
                <a:srgbClr val="000000"/>
              </a:solidFill>
              <a:latin typeface="Arial"/>
            </a:endParaRPr>
          </a:p>
          <a:p>
            <a:pPr marL="914400" indent="0" defTabSz="914400">
              <a:lnSpc>
                <a:spcPct val="90000"/>
              </a:lnSpc>
              <a:spcBef>
                <a:spcPts val="1001"/>
              </a:spcBef>
              <a:buNone/>
              <a:tabLst>
                <a:tab algn="l" pos="0"/>
              </a:tabLst>
            </a:pPr>
            <a:endParaRPr b="0" lang="en-US" sz="1700" spc="-1" strike="noStrike">
              <a:solidFill>
                <a:srgbClr val="000000"/>
              </a:solidFill>
              <a:latin typeface="Arial"/>
            </a:endParaRPr>
          </a:p>
        </p:txBody>
      </p:sp>
      <p:pic>
        <p:nvPicPr>
          <p:cNvPr id="714" name="Picture 6" descr="DC Ammeter"/>
          <p:cNvPicPr/>
          <p:nvPr/>
        </p:nvPicPr>
        <p:blipFill>
          <a:blip r:embed="rId1"/>
          <a:stretch/>
        </p:blipFill>
        <p:spPr>
          <a:xfrm>
            <a:off x="8634960" y="1699920"/>
            <a:ext cx="3251520" cy="1848240"/>
          </a:xfrm>
          <a:prstGeom prst="rect">
            <a:avLst/>
          </a:prstGeom>
          <a:ln cap="sq" w="88900">
            <a:solidFill>
              <a:srgbClr val="47c3d3"/>
            </a:solidFill>
            <a:miter/>
          </a:ln>
          <a:effectLst>
            <a:innerShdw blurRad="76200">
              <a:srgbClr val="000000"/>
            </a:innerShdw>
          </a:effectLst>
        </p:spPr>
      </p:pic>
      <p:pic>
        <p:nvPicPr>
          <p:cNvPr id="715" name="Picture 8" descr="AC Ammeter"/>
          <p:cNvPicPr/>
          <p:nvPr/>
        </p:nvPicPr>
        <p:blipFill>
          <a:blip r:embed="rId2"/>
          <a:stretch/>
        </p:blipFill>
        <p:spPr>
          <a:xfrm>
            <a:off x="8634960" y="3787920"/>
            <a:ext cx="3251520" cy="1914480"/>
          </a:xfrm>
          <a:prstGeom prst="rect">
            <a:avLst/>
          </a:prstGeom>
          <a:ln cap="sq" w="88900">
            <a:solidFill>
              <a:srgbClr val="47c3d3"/>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288000" y="589680"/>
            <a:ext cx="8609760" cy="783000"/>
          </a:xfrm>
          <a:prstGeom prst="rect">
            <a:avLst/>
          </a:prstGeom>
          <a:noFill/>
          <a:ln w="0">
            <a:noFill/>
          </a:ln>
        </p:spPr>
        <p:txBody>
          <a:bodyPr lIns="90000" rIns="90000" tIns="45000" bIns="45000" anchor="t">
            <a:normAutofit/>
          </a:bodyPr>
          <a:p>
            <a:pPr indent="0" defTabSz="914400">
              <a:lnSpc>
                <a:spcPct val="90000"/>
              </a:lnSpc>
              <a:buNone/>
              <a:tabLst>
                <a:tab algn="l" pos="0"/>
              </a:tabLst>
            </a:pPr>
            <a:r>
              <a:rPr b="1" lang="en-US" sz="2400" spc="-72" strike="noStrike">
                <a:solidFill>
                  <a:schemeClr val="lt1"/>
                </a:solidFill>
                <a:latin typeface="Arial"/>
              </a:rPr>
              <a:t>Electronics Components</a:t>
            </a:r>
            <a:endParaRPr b="0" lang="en-US" sz="2400" spc="-1" strike="noStrike">
              <a:solidFill>
                <a:srgbClr val="000000"/>
              </a:solidFill>
              <a:latin typeface="Arial"/>
            </a:endParaRPr>
          </a:p>
        </p:txBody>
      </p:sp>
      <p:pic>
        <p:nvPicPr>
          <p:cNvPr id="717" name="" descr=""/>
          <p:cNvPicPr/>
          <p:nvPr/>
        </p:nvPicPr>
        <p:blipFill>
          <a:blip r:embed="rId1"/>
          <a:stretch/>
        </p:blipFill>
        <p:spPr>
          <a:xfrm>
            <a:off x="2833560" y="1373040"/>
            <a:ext cx="6579000" cy="5465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Theme1</Template>
  <TotalTime>3859</TotalTime>
  <Application>LibreOffice/7.6.0.3$Windows_X86_64 LibreOffice_project/69edd8b8ebc41d00b4de3915dc82f8f0fc3b6265</Application>
  <AppVersion>15.0000</AppVersion>
  <Words>17503</Words>
  <Paragraphs>1518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2023-12-29T06:08:40Z</dcterms:created>
  <dc:creator>Mubashir</dc:creator>
  <dc:description/>
  <dc:language>en-US</dc:language>
  <cp:lastModifiedBy>AAMIR FAROOQUI</cp:lastModifiedBy>
  <dcterms:modified xsi:type="dcterms:W3CDTF">2024-03-03T15:40:00Z</dcterms:modified>
  <cp:revision>223</cp:revision>
  <dc:subject/>
  <dc:title>"Electronics and Embedded Systems Course"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MSIP_Label_dad3be33-4108-4738-9e07-d8656a181486_ActionId">
    <vt:lpwstr>753d40de-2851-44a0-8d07-26f35bbc92e1</vt:lpwstr>
  </property>
  <property fmtid="{D5CDD505-2E9C-101B-9397-08002B2CF9AE}" pid="4" name="MSIP_Label_dad3be33-4108-4738-9e07-d8656a181486_ContentBits">
    <vt:lpwstr>0</vt:lpwstr>
  </property>
  <property fmtid="{D5CDD505-2E9C-101B-9397-08002B2CF9AE}" pid="5" name="MSIP_Label_dad3be33-4108-4738-9e07-d8656a181486_Enabled">
    <vt:lpwstr>true</vt:lpwstr>
  </property>
  <property fmtid="{D5CDD505-2E9C-101B-9397-08002B2CF9AE}" pid="6" name="MSIP_Label_dad3be33-4108-4738-9e07-d8656a181486_Method">
    <vt:lpwstr>Privileged</vt:lpwstr>
  </property>
  <property fmtid="{D5CDD505-2E9C-101B-9397-08002B2CF9AE}" pid="7" name="MSIP_Label_dad3be33-4108-4738-9e07-d8656a181486_Name">
    <vt:lpwstr>Public No Visual Label</vt:lpwstr>
  </property>
  <property fmtid="{D5CDD505-2E9C-101B-9397-08002B2CF9AE}" pid="8" name="MSIP_Label_dad3be33-4108-4738-9e07-d8656a181486_SetDate">
    <vt:lpwstr>2024-01-20T02:47:32Z</vt:lpwstr>
  </property>
  <property fmtid="{D5CDD505-2E9C-101B-9397-08002B2CF9AE}" pid="9" name="MSIP_Label_dad3be33-4108-4738-9e07-d8656a181486_SiteId">
    <vt:lpwstr>945c199a-83a2-4e80-9f8c-5a91be5752dd</vt:lpwstr>
  </property>
  <property fmtid="{D5CDD505-2E9C-101B-9397-08002B2CF9AE}" pid="10" name="Notes">
    <vt:i4>20</vt:i4>
  </property>
  <property fmtid="{D5CDD505-2E9C-101B-9397-08002B2CF9AE}" pid="11" name="PresentationFormat">
    <vt:lpwstr>Widescreen</vt:lpwstr>
  </property>
  <property fmtid="{D5CDD505-2E9C-101B-9397-08002B2CF9AE}" pid="12" name="Slides">
    <vt:i4>220</vt:i4>
  </property>
</Properties>
</file>