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3541383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354138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b354138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b354138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b3541383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b3541383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b3541383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b3541383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b3541383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b3541383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b354138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b354138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b3541383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b3541383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b354138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b354138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64050" y="481825"/>
            <a:ext cx="7612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 u="sng">
                <a:solidFill>
                  <a:schemeClr val="dk2"/>
                </a:solidFill>
              </a:rPr>
              <a:t>CURRENCY CONVERTER SYSTEM</a:t>
            </a:r>
            <a:r>
              <a:rPr b="1" lang="en-GB" sz="2400">
                <a:solidFill>
                  <a:schemeClr val="dk2"/>
                </a:solidFill>
              </a:rPr>
              <a:t>  (Using Tkinter)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</a:rPr>
              <a:t>Presented by:-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-GB" sz="2400">
                <a:solidFill>
                  <a:schemeClr val="dk2"/>
                </a:solidFill>
              </a:rPr>
              <a:t>Nikhil pal                 (RA2311028030038)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-GB" sz="2400">
                <a:solidFill>
                  <a:schemeClr val="dk2"/>
                </a:solidFill>
              </a:rPr>
              <a:t>Ashwin Chaudhary (RA2311028030034)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-GB" sz="2400">
                <a:solidFill>
                  <a:schemeClr val="dk2"/>
                </a:solidFill>
              </a:rPr>
              <a:t>Arnav Tomar            (RA2311028030030)</a:t>
            </a:r>
            <a:endParaRPr b="1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b="1" lang="en-GB" sz="2400">
                <a:solidFill>
                  <a:schemeClr val="dk2"/>
                </a:solidFill>
              </a:rPr>
              <a:t>Aryan Verma            (RA2311028030033)</a:t>
            </a:r>
            <a:endParaRPr b="1"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86514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                                  </a:t>
            </a:r>
            <a:r>
              <a:rPr b="1" lang="en-GB" sz="2400" u="sng">
                <a:solidFill>
                  <a:schemeClr val="dk1"/>
                </a:solidFill>
              </a:rPr>
              <a:t>Introduction</a:t>
            </a:r>
            <a:endParaRPr b="1" sz="2400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Overview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The currency converter is a software application designed to simplify the process of converting one currency to another using real-time exchange rates.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In today’s global economy, travelers and businesses frequently need to convert currencies. This tool aims to provide a user-friendly solution.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Purpose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To develop a simple and effective application that allows users to easily convert currencies through an intuitive graphical user interface (GUI).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8150" y="0"/>
            <a:ext cx="9047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                                         </a:t>
            </a:r>
            <a:r>
              <a:rPr b="1" lang="en-GB" sz="2400" u="sng">
                <a:solidFill>
                  <a:schemeClr val="dk1"/>
                </a:solidFill>
              </a:rPr>
              <a:t>Idea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Concept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The idea behind the currency converter is to facilitate easy currency conversions for users without requiring complex calculations or external resources.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Key Features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User-friendly interface with dropdown menus for selecting currencies.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Ability to input the amount to be converted.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Display of conversion results clearly and concisely.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Technologies Used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Programming Language: Python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GUI Library: Tkinter (built-in library for creating GUI applications in Python)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0"/>
            <a:ext cx="8812200" cy="4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                                       </a:t>
            </a:r>
            <a:r>
              <a:rPr b="1" lang="en-GB" sz="2400" u="sng">
                <a:solidFill>
                  <a:schemeClr val="dk1"/>
                </a:solidFill>
              </a:rPr>
              <a:t>Working</a:t>
            </a:r>
            <a:endParaRPr b="1" sz="2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How It Works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GB" sz="1800">
                <a:solidFill>
                  <a:schemeClr val="dk1"/>
                </a:solidFill>
              </a:rPr>
              <a:t>User Input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The user enters an amount and selects the currencies (from and to) using dropdown menus.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en-GB" sz="1800">
                <a:solidFill>
                  <a:schemeClr val="dk1"/>
                </a:solidFill>
              </a:rPr>
              <a:t>Conversion Process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Upon clicking the "Convert" button, the application retrieves the exchange rate from a hardcoded dictionary.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</a:rPr>
              <a:t>The application calculates the converted amount using the formula: Converted Amount=Amount×Exchange Rate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0" y="0"/>
            <a:ext cx="907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Displaying Results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result is displayed immediately below the input section for user convenience.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50" y="1055925"/>
            <a:ext cx="5147882" cy="3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00" y="184525"/>
            <a:ext cx="3477349" cy="27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400" y="1413375"/>
            <a:ext cx="3862824" cy="311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675" y="152400"/>
            <a:ext cx="631264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0" y="0"/>
            <a:ext cx="8844300" cy="51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                                                                                        </a:t>
            </a:r>
            <a:r>
              <a:rPr b="1" lang="en-GB" sz="2400" u="sng">
                <a:solidFill>
                  <a:schemeClr val="dk1"/>
                </a:solidFill>
              </a:rPr>
              <a:t>Result</a:t>
            </a:r>
            <a:endParaRPr b="1" sz="2400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Outcome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The currency converter successfully performs conversions for various currencies such as USD, INR, EUR, GBP, and JPY based on hardcoded exchange rates.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User Interface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The application features a clean, simple, and intuitive design that enhances the user experience.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Sample Conversion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For example, converting 100 USD to INR yields 8300 INR (using an exchange rate of 83.0).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</a:rPr>
              <a:t>Future Enhancements</a:t>
            </a:r>
            <a:r>
              <a:rPr lang="en-GB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Incorporate real-time exchange rates by using APIs.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Add more currencies to broaden its functionality.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Enhance the UI/UX for a more polished appearance.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