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1961fb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1961fb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b1961f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b1961f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b1961f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b1961f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b1961fb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b1961fb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b1961fb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b1961fb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1961fb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b1961fb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b1961fb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b1961fb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1961fb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1961fb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03250"/>
            <a:ext cx="8983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 </a:t>
            </a:r>
            <a:r>
              <a:rPr b="1" i="1" lang="en-GB" sz="2400" u="sng">
                <a:solidFill>
                  <a:schemeClr val="dk2"/>
                </a:solidFill>
              </a:rPr>
              <a:t>REAL-TIME EXPENSE TRACKER</a:t>
            </a:r>
            <a:r>
              <a:rPr b="1" lang="en-GB" sz="2400">
                <a:solidFill>
                  <a:schemeClr val="dk2"/>
                </a:solidFill>
              </a:rPr>
              <a:t> </a:t>
            </a:r>
            <a:r>
              <a:rPr b="1" lang="en-GB" sz="2400">
                <a:solidFill>
                  <a:schemeClr val="dk2"/>
                </a:solidFill>
              </a:rPr>
              <a:t>( </a:t>
            </a:r>
            <a:r>
              <a:rPr b="1" lang="en-GB" sz="2400">
                <a:solidFill>
                  <a:schemeClr val="dk2"/>
                </a:solidFill>
              </a:rPr>
              <a:t>Using</a:t>
            </a:r>
            <a:r>
              <a:rPr b="1" lang="en-GB" sz="2400">
                <a:solidFill>
                  <a:schemeClr val="dk2"/>
                </a:solidFill>
              </a:rPr>
              <a:t> Swing , AWT)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Presented by:-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Nikhil pal                 (RA2311028030038)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Ashwin Chaudhary (RA2311028030034)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Arnav Tomar            (RA2311028030030)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Aryan Verma            (RA2311028030033)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92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chemeClr val="dk1"/>
                </a:solidFill>
              </a:rPr>
              <a:t>INTRODUCTION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This project aims to develop a simple </a:t>
            </a:r>
            <a:r>
              <a:rPr b="1" lang="en-GB" sz="1800">
                <a:solidFill>
                  <a:schemeClr val="dk1"/>
                </a:solidFill>
              </a:rPr>
              <a:t>Expense Tracker App</a:t>
            </a:r>
            <a:r>
              <a:rPr lang="en-GB" sz="1800">
                <a:solidFill>
                  <a:schemeClr val="dk1"/>
                </a:solidFill>
              </a:rPr>
              <a:t> using the </a:t>
            </a:r>
            <a:r>
              <a:rPr b="1" lang="en-GB" sz="1800">
                <a:solidFill>
                  <a:schemeClr val="dk1"/>
                </a:solidFill>
              </a:rPr>
              <a:t>Java programming language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app helps users record and monitor their </a:t>
            </a:r>
            <a:r>
              <a:rPr b="1" lang="en-GB" sz="1800">
                <a:solidFill>
                  <a:schemeClr val="dk1"/>
                </a:solidFill>
              </a:rPr>
              <a:t>income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b="1" lang="en-GB" sz="1800">
                <a:solidFill>
                  <a:schemeClr val="dk1"/>
                </a:solidFill>
              </a:rPr>
              <a:t>expenses</a:t>
            </a:r>
            <a:r>
              <a:rPr lang="en-GB" sz="1800">
                <a:solidFill>
                  <a:schemeClr val="dk1"/>
                </a:solidFill>
              </a:rPr>
              <a:t>, and </a:t>
            </a:r>
            <a:r>
              <a:rPr b="1" lang="en-GB" sz="1800">
                <a:solidFill>
                  <a:schemeClr val="dk1"/>
                </a:solidFill>
              </a:rPr>
              <a:t>balance</a:t>
            </a:r>
            <a:r>
              <a:rPr lang="en-GB" sz="1800">
                <a:solidFill>
                  <a:schemeClr val="dk1"/>
                </a:solidFill>
              </a:rPr>
              <a:t> to manage their personal finances effectively.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project integrates </a:t>
            </a:r>
            <a:r>
              <a:rPr b="1" lang="en-GB" sz="1800">
                <a:solidFill>
                  <a:schemeClr val="dk1"/>
                </a:solidFill>
              </a:rPr>
              <a:t>Graphical User Interface (GUI)</a:t>
            </a:r>
            <a:r>
              <a:rPr lang="en-GB" sz="1800">
                <a:solidFill>
                  <a:schemeClr val="dk1"/>
                </a:solidFill>
              </a:rPr>
              <a:t> components using </a:t>
            </a:r>
            <a:r>
              <a:rPr b="1" lang="en-GB" sz="1800">
                <a:solidFill>
                  <a:schemeClr val="dk1"/>
                </a:solidFill>
              </a:rPr>
              <a:t>Java Swing</a:t>
            </a:r>
            <a:r>
              <a:rPr lang="en-GB" sz="1800">
                <a:solidFill>
                  <a:schemeClr val="dk1"/>
                </a:solidFill>
              </a:rPr>
              <a:t> to provide a user-friendly interface.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is maintained locally, providing users with an overview of their spending habits and financial health.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0690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                                          </a:t>
            </a:r>
            <a:r>
              <a:rPr b="1" lang="en-GB" sz="2400" u="sng">
                <a:solidFill>
                  <a:schemeClr val="dk1"/>
                </a:solidFill>
              </a:rPr>
              <a:t>PROJECT IDEA AND INFORMATION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Purpose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primary goal of the Expense Tracker App is to provide users with a simple tool for recording and categorizing their daily transactions (income and expenses).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It helps users manage </a:t>
            </a:r>
            <a:r>
              <a:rPr lang="en-GB">
                <a:solidFill>
                  <a:schemeClr val="dk1"/>
                </a:solidFill>
              </a:rPr>
              <a:t>their budget </a:t>
            </a:r>
            <a:r>
              <a:rPr lang="en-GB">
                <a:solidFill>
                  <a:schemeClr val="dk1"/>
                </a:solidFill>
              </a:rPr>
              <a:t>, keep track of their balance, and generate reports on their spending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Features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Income/Expense Management</a:t>
            </a:r>
            <a:r>
              <a:rPr lang="en-GB">
                <a:solidFill>
                  <a:schemeClr val="dk1"/>
                </a:solidFill>
              </a:rPr>
              <a:t>: Add, categorize, and track transactions.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Balance Maintenance</a:t>
            </a:r>
            <a:r>
              <a:rPr lang="en-GB">
                <a:solidFill>
                  <a:schemeClr val="dk1"/>
                </a:solidFill>
              </a:rPr>
              <a:t>: Calculate total income, expenses, and balance in real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Report Generation</a:t>
            </a:r>
            <a:r>
              <a:rPr lang="en-GB">
                <a:solidFill>
                  <a:schemeClr val="dk1"/>
                </a:solidFill>
              </a:rPr>
              <a:t>: Generate reports to display total spending by category.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Simple User Interface</a:t>
            </a:r>
            <a:r>
              <a:rPr lang="en-GB">
                <a:solidFill>
                  <a:schemeClr val="dk1"/>
                </a:solidFill>
              </a:rPr>
              <a:t>: GUI for easy data entry and overview of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Technologies Used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Java</a:t>
            </a:r>
            <a:r>
              <a:rPr lang="en-GB">
                <a:solidFill>
                  <a:schemeClr val="dk1"/>
                </a:solidFill>
              </a:rPr>
              <a:t> for backend processing.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Swing</a:t>
            </a:r>
            <a:r>
              <a:rPr lang="en-GB">
                <a:solidFill>
                  <a:schemeClr val="dk1"/>
                </a:solidFill>
              </a:rPr>
              <a:t> for GUI components.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JTable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JTextField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JComboBox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JButton</a:t>
            </a:r>
            <a:r>
              <a:rPr lang="en-GB">
                <a:solidFill>
                  <a:schemeClr val="dk1"/>
                </a:solidFill>
              </a:rPr>
              <a:t> for transaction input and display.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2100" y="-123600"/>
            <a:ext cx="90798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                                          </a:t>
            </a:r>
            <a:r>
              <a:rPr b="1" lang="en-GB" sz="1800">
                <a:solidFill>
                  <a:schemeClr val="dk1"/>
                </a:solidFill>
              </a:rPr>
              <a:t> </a:t>
            </a:r>
            <a:r>
              <a:rPr b="1" lang="en-GB" sz="1800" u="sng">
                <a:solidFill>
                  <a:schemeClr val="dk1"/>
                </a:solidFill>
              </a:rPr>
              <a:t>WORKING OF THE EXPENSE TRACKER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                           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Main Window</a:t>
            </a:r>
            <a:r>
              <a:rPr lang="en-GB">
                <a:solidFill>
                  <a:schemeClr val="dk1"/>
                </a:solidFill>
              </a:rPr>
              <a:t>: The user interacts with the main window, which has fields to input the </a:t>
            </a:r>
            <a:r>
              <a:rPr b="1" lang="en-GB">
                <a:solidFill>
                  <a:schemeClr val="dk1"/>
                </a:solidFill>
              </a:rPr>
              <a:t>amount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description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category</a:t>
            </a:r>
            <a:r>
              <a:rPr lang="en-GB">
                <a:solidFill>
                  <a:schemeClr val="dk1"/>
                </a:solidFill>
              </a:rPr>
              <a:t> (income or various expenses like food, utilities, etc.).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Transaction Entry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Users input details such as transaction amount, category, and description using text fields and drop-down menus.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"Add Transaction" button</a:t>
            </a:r>
            <a:r>
              <a:rPr lang="en-GB">
                <a:solidFill>
                  <a:schemeClr val="dk1"/>
                </a:solidFill>
              </a:rPr>
              <a:t> adds the transaction to a table, and the app updates the total income, total expenses, and balance dynamically.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Data Display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All transactions are displayed in a </a:t>
            </a:r>
            <a:r>
              <a:rPr b="1" lang="en-GB">
                <a:solidFill>
                  <a:schemeClr val="dk1"/>
                </a:solidFill>
              </a:rPr>
              <a:t>JTable</a:t>
            </a:r>
            <a:r>
              <a:rPr lang="en-GB">
                <a:solidFill>
                  <a:schemeClr val="dk1"/>
                </a:solidFill>
              </a:rPr>
              <a:t> with columns for </a:t>
            </a:r>
            <a:r>
              <a:rPr b="1" lang="en-GB">
                <a:solidFill>
                  <a:schemeClr val="dk1"/>
                </a:solidFill>
              </a:rPr>
              <a:t>amount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description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category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Users can easily review their past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Balance Calculation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app continuously calculates and updates the balance in real-time, based on the total income and expenses entered.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88443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Report Generation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user can click a </a:t>
            </a:r>
            <a:r>
              <a:rPr b="1" lang="en-GB">
                <a:solidFill>
                  <a:schemeClr val="dk1"/>
                </a:solidFill>
              </a:rPr>
              <a:t>"Generate Report" button</a:t>
            </a:r>
            <a:r>
              <a:rPr lang="en-GB">
                <a:solidFill>
                  <a:schemeClr val="dk1"/>
                </a:solidFill>
              </a:rPr>
              <a:t>, which produces a summary of expenses by category in a new window.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300" y="1049700"/>
            <a:ext cx="5985351" cy="37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5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47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6375" y="74950"/>
            <a:ext cx="9047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                                                                           </a:t>
            </a:r>
            <a:r>
              <a:rPr b="1" lang="en-GB" sz="1800" u="sng">
                <a:solidFill>
                  <a:schemeClr val="dk1"/>
                </a:solidFill>
              </a:rPr>
              <a:t>RESULTS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app successfully tracks the user’s </a:t>
            </a:r>
            <a:r>
              <a:rPr b="1" lang="en-GB">
                <a:solidFill>
                  <a:schemeClr val="dk1"/>
                </a:solidFill>
              </a:rPr>
              <a:t>income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expenses</a:t>
            </a:r>
            <a:r>
              <a:rPr lang="en-GB">
                <a:solidFill>
                  <a:schemeClr val="dk1"/>
                </a:solidFill>
              </a:rPr>
              <a:t> and calculates the current </a:t>
            </a:r>
            <a:r>
              <a:rPr b="1" lang="en-GB">
                <a:solidFill>
                  <a:schemeClr val="dk1"/>
                </a:solidFill>
              </a:rPr>
              <a:t>balance</a:t>
            </a:r>
            <a:r>
              <a:rPr lang="en-GB">
                <a:solidFill>
                  <a:schemeClr val="dk1"/>
                </a:solidFill>
              </a:rPr>
              <a:t> in real-time.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User-Friendly Interface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 clear, intuitive interface allows users to easily input and review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Efficient Data Handling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transactions are stored in a </a:t>
            </a:r>
            <a:r>
              <a:rPr b="1" lang="en-GB">
                <a:solidFill>
                  <a:schemeClr val="dk1"/>
                </a:solidFill>
              </a:rPr>
              <a:t>JTable</a:t>
            </a:r>
            <a:r>
              <a:rPr lang="en-GB">
                <a:solidFill>
                  <a:schemeClr val="dk1"/>
                </a:solidFill>
              </a:rPr>
              <a:t> for easy retrieval and modification.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Dynamic Report Generation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report generation feature helps users analyze their spending patterns across categories (e.g., food, travel, shopping).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Reports show a </a:t>
            </a:r>
            <a:r>
              <a:rPr b="1" lang="en-GB">
                <a:solidFill>
                  <a:schemeClr val="dk1"/>
                </a:solidFill>
              </a:rPr>
              <a:t>detailed breakdown</a:t>
            </a:r>
            <a:r>
              <a:rPr lang="en-GB">
                <a:solidFill>
                  <a:schemeClr val="dk1"/>
                </a:solidFill>
              </a:rPr>
              <a:t> of expenses by category, helping users make informed financial decisions.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Future Improvements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Data persistence using a database or file storage.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Visualization of expense reports using pie charts or bar charts.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