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78"/>
  </p:notesMasterIdLst>
  <p:sldIdLst>
    <p:sldId id="256" r:id="rId2"/>
    <p:sldId id="257" r:id="rId3"/>
    <p:sldId id="345" r:id="rId4"/>
    <p:sldId id="259" r:id="rId5"/>
    <p:sldId id="260" r:id="rId6"/>
    <p:sldId id="261" r:id="rId7"/>
    <p:sldId id="331" r:id="rId8"/>
    <p:sldId id="480" r:id="rId9"/>
    <p:sldId id="481" r:id="rId10"/>
    <p:sldId id="482" r:id="rId11"/>
    <p:sldId id="483" r:id="rId12"/>
    <p:sldId id="484" r:id="rId13"/>
    <p:sldId id="485" r:id="rId14"/>
    <p:sldId id="486" r:id="rId15"/>
    <p:sldId id="487" r:id="rId16"/>
    <p:sldId id="488" r:id="rId17"/>
    <p:sldId id="489" r:id="rId18"/>
    <p:sldId id="490" r:id="rId19"/>
    <p:sldId id="491" r:id="rId20"/>
    <p:sldId id="492" r:id="rId21"/>
    <p:sldId id="493" r:id="rId22"/>
    <p:sldId id="494" r:id="rId23"/>
    <p:sldId id="495" r:id="rId24"/>
    <p:sldId id="496" r:id="rId25"/>
    <p:sldId id="497" r:id="rId26"/>
    <p:sldId id="498" r:id="rId27"/>
    <p:sldId id="499" r:id="rId28"/>
    <p:sldId id="500" r:id="rId29"/>
    <p:sldId id="501" r:id="rId30"/>
    <p:sldId id="502" r:id="rId31"/>
    <p:sldId id="503" r:id="rId32"/>
    <p:sldId id="504" r:id="rId33"/>
    <p:sldId id="505" r:id="rId34"/>
    <p:sldId id="506" r:id="rId35"/>
    <p:sldId id="507" r:id="rId36"/>
    <p:sldId id="508" r:id="rId37"/>
    <p:sldId id="509" r:id="rId38"/>
    <p:sldId id="510" r:id="rId39"/>
    <p:sldId id="511" r:id="rId40"/>
    <p:sldId id="512" r:id="rId41"/>
    <p:sldId id="513" r:id="rId42"/>
    <p:sldId id="514" r:id="rId43"/>
    <p:sldId id="515" r:id="rId44"/>
    <p:sldId id="517" r:id="rId45"/>
    <p:sldId id="518" r:id="rId46"/>
    <p:sldId id="519" r:id="rId47"/>
    <p:sldId id="520" r:id="rId48"/>
    <p:sldId id="521" r:id="rId49"/>
    <p:sldId id="522" r:id="rId50"/>
    <p:sldId id="523" r:id="rId51"/>
    <p:sldId id="524" r:id="rId52"/>
    <p:sldId id="525" r:id="rId53"/>
    <p:sldId id="526" r:id="rId54"/>
    <p:sldId id="527" r:id="rId55"/>
    <p:sldId id="528" r:id="rId56"/>
    <p:sldId id="529" r:id="rId57"/>
    <p:sldId id="530" r:id="rId58"/>
    <p:sldId id="531" r:id="rId59"/>
    <p:sldId id="532" r:id="rId60"/>
    <p:sldId id="533" r:id="rId61"/>
    <p:sldId id="534" r:id="rId62"/>
    <p:sldId id="535" r:id="rId63"/>
    <p:sldId id="536" r:id="rId64"/>
    <p:sldId id="537" r:id="rId65"/>
    <p:sldId id="472" r:id="rId66"/>
    <p:sldId id="474" r:id="rId67"/>
    <p:sldId id="479" r:id="rId68"/>
    <p:sldId id="325" r:id="rId69"/>
    <p:sldId id="329" r:id="rId70"/>
    <p:sldId id="330" r:id="rId71"/>
    <p:sldId id="343" r:id="rId72"/>
    <p:sldId id="344" r:id="rId73"/>
    <p:sldId id="371" r:id="rId74"/>
    <p:sldId id="375" r:id="rId75"/>
    <p:sldId id="372" r:id="rId76"/>
    <p:sldId id="373" r:id="rId7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70" d="100"/>
          <a:sy n="70" d="100"/>
        </p:scale>
        <p:origin x="714" y="72"/>
      </p:cViewPr>
      <p:guideLst>
        <p:guide orient="horz" pos="2183"/>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5A2F50-E6A1-4A45-956B-6E737B034B0F}" type="datetimeFigureOut">
              <a:rPr lang="en-IN" smtClean="0"/>
              <a:pPr/>
              <a:t>26-12-2024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D35455-5341-4797-9181-F8E5633C9B89}" type="slidenum">
              <a:rPr lang="en-IN" smtClean="0"/>
              <a:pPr/>
              <a:t>‹#›</a:t>
            </a:fld>
            <a:endParaRPr lang="en-IN"/>
          </a:p>
        </p:txBody>
      </p:sp>
    </p:spTree>
    <p:extLst>
      <p:ext uri="{BB962C8B-B14F-4D97-AF65-F5344CB8AC3E}">
        <p14:creationId xmlns:p14="http://schemas.microsoft.com/office/powerpoint/2010/main" val="39925997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FC81E8B-9781-4E1E-B626-518B68A47297}" type="datetime1">
              <a:rPr lang="en-IN" smtClean="0"/>
              <a:pPr/>
              <a:t>26-12-2024</a:t>
            </a:fld>
            <a:endParaRPr lang="en-IN"/>
          </a:p>
        </p:txBody>
      </p:sp>
      <p:sp>
        <p:nvSpPr>
          <p:cNvPr id="5" name="Footer Placeholder 4"/>
          <p:cNvSpPr>
            <a:spLocks noGrp="1"/>
          </p:cNvSpPr>
          <p:nvPr>
            <p:ph type="ftr" sz="quarter" idx="11"/>
          </p:nvPr>
        </p:nvSpPr>
        <p:spPr/>
        <p:txBody>
          <a:bodyPr/>
          <a:lstStyle/>
          <a:p>
            <a:r>
              <a:rPr lang="en-US"/>
              <a:t>DR.RUK_DEAN CSIT . MCA301 Computer Networks </a:t>
            </a:r>
            <a:endParaRPr lang="en-IN"/>
          </a:p>
        </p:txBody>
      </p:sp>
      <p:sp>
        <p:nvSpPr>
          <p:cNvPr id="6" name="Slide Number Placeholder 5"/>
          <p:cNvSpPr>
            <a:spLocks noGrp="1"/>
          </p:cNvSpPr>
          <p:nvPr>
            <p:ph type="sldNum" sz="quarter" idx="12"/>
          </p:nvPr>
        </p:nvSpPr>
        <p:spPr/>
        <p:txBody>
          <a:bodyPr/>
          <a:lstStyle/>
          <a:p>
            <a:fld id="{23943BDC-99DC-4972-ADF1-B2EFFD16D0A1}"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576A57F-C168-4059-A735-B2270FE8779F}" type="datetime1">
              <a:rPr lang="en-IN" smtClean="0"/>
              <a:pPr/>
              <a:t>26-12-2024</a:t>
            </a:fld>
            <a:endParaRPr lang="en-IN"/>
          </a:p>
        </p:txBody>
      </p:sp>
      <p:sp>
        <p:nvSpPr>
          <p:cNvPr id="5" name="Footer Placeholder 4"/>
          <p:cNvSpPr>
            <a:spLocks noGrp="1"/>
          </p:cNvSpPr>
          <p:nvPr>
            <p:ph type="ftr" sz="quarter" idx="11"/>
          </p:nvPr>
        </p:nvSpPr>
        <p:spPr/>
        <p:txBody>
          <a:bodyPr/>
          <a:lstStyle/>
          <a:p>
            <a:r>
              <a:rPr lang="en-US"/>
              <a:t>DR.RUK_DEAN CSIT . MCA301 Computer Networks </a:t>
            </a:r>
            <a:endParaRPr lang="en-IN"/>
          </a:p>
        </p:txBody>
      </p:sp>
      <p:sp>
        <p:nvSpPr>
          <p:cNvPr id="6" name="Slide Number Placeholder 5"/>
          <p:cNvSpPr>
            <a:spLocks noGrp="1"/>
          </p:cNvSpPr>
          <p:nvPr>
            <p:ph type="sldNum" sz="quarter" idx="12"/>
          </p:nvPr>
        </p:nvSpPr>
        <p:spPr/>
        <p:txBody>
          <a:bodyPr/>
          <a:lstStyle/>
          <a:p>
            <a:fld id="{23943BDC-99DC-4972-ADF1-B2EFFD16D0A1}" type="slidenum">
              <a:rPr lang="en-IN" smtClean="0"/>
              <a:pPr/>
              <a:t>‹#›</a:t>
            </a:fld>
            <a:endParaRPr lang="en-IN"/>
          </a:p>
        </p:txBody>
      </p:sp>
      <p:pic>
        <p:nvPicPr>
          <p:cNvPr id="7" name="Picture 6">
            <a:extLst>
              <a:ext uri="{FF2B5EF4-FFF2-40B4-BE49-F238E27FC236}">
                <a16:creationId xmlns:a16="http://schemas.microsoft.com/office/drawing/2014/main" xmlns="" id="{398D463E-D7C1-4A90-986F-F9C4160FEDC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140253" y="30855"/>
            <a:ext cx="2427097" cy="571082"/>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4B3C519-8D87-4076-9151-7D9286219401}" type="datetime1">
              <a:rPr lang="en-IN" smtClean="0"/>
              <a:pPr/>
              <a:t>26-12-2024</a:t>
            </a:fld>
            <a:endParaRPr lang="en-IN"/>
          </a:p>
        </p:txBody>
      </p:sp>
      <p:sp>
        <p:nvSpPr>
          <p:cNvPr id="5" name="Footer Placeholder 4"/>
          <p:cNvSpPr>
            <a:spLocks noGrp="1"/>
          </p:cNvSpPr>
          <p:nvPr>
            <p:ph type="ftr" sz="quarter" idx="11"/>
          </p:nvPr>
        </p:nvSpPr>
        <p:spPr/>
        <p:txBody>
          <a:bodyPr/>
          <a:lstStyle/>
          <a:p>
            <a:r>
              <a:rPr lang="en-US"/>
              <a:t>DR.RUK_DEAN CSIT . MCA301 Computer Networks </a:t>
            </a:r>
            <a:endParaRPr lang="en-IN"/>
          </a:p>
        </p:txBody>
      </p:sp>
      <p:sp>
        <p:nvSpPr>
          <p:cNvPr id="6" name="Slide Number Placeholder 5"/>
          <p:cNvSpPr>
            <a:spLocks noGrp="1"/>
          </p:cNvSpPr>
          <p:nvPr>
            <p:ph type="sldNum" sz="quarter" idx="12"/>
          </p:nvPr>
        </p:nvSpPr>
        <p:spPr/>
        <p:txBody>
          <a:bodyPr/>
          <a:lstStyle/>
          <a:p>
            <a:fld id="{23943BDC-99DC-4972-ADF1-B2EFFD16D0A1}" type="slidenum">
              <a:rPr lang="en-IN" smtClean="0"/>
              <a:pPr/>
              <a:t>‹#›</a:t>
            </a:fld>
            <a:endParaRPr lang="en-IN"/>
          </a:p>
        </p:txBody>
      </p:sp>
      <p:pic>
        <p:nvPicPr>
          <p:cNvPr id="7" name="Picture 6">
            <a:extLst>
              <a:ext uri="{FF2B5EF4-FFF2-40B4-BE49-F238E27FC236}">
                <a16:creationId xmlns:a16="http://schemas.microsoft.com/office/drawing/2014/main" xmlns="" id="{3ACE93FC-6C4C-4451-B0EF-0CF4C7A76C2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140253" y="30855"/>
            <a:ext cx="2427097" cy="571082"/>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359694A-DE2A-4DF9-AA8E-196EA9ECACC4}" type="datetime1">
              <a:rPr lang="en-IN" smtClean="0"/>
              <a:pPr/>
              <a:t>26-12-2024</a:t>
            </a:fld>
            <a:endParaRPr lang="en-IN"/>
          </a:p>
        </p:txBody>
      </p:sp>
      <p:sp>
        <p:nvSpPr>
          <p:cNvPr id="5" name="Footer Placeholder 4"/>
          <p:cNvSpPr>
            <a:spLocks noGrp="1"/>
          </p:cNvSpPr>
          <p:nvPr>
            <p:ph type="ftr" sz="quarter" idx="11"/>
          </p:nvPr>
        </p:nvSpPr>
        <p:spPr/>
        <p:txBody>
          <a:bodyPr/>
          <a:lstStyle/>
          <a:p>
            <a:r>
              <a:rPr lang="en-US"/>
              <a:t>DR.RUK_DEAN CSIT . MCA301 Computer Networks </a:t>
            </a:r>
            <a:endParaRPr lang="en-IN"/>
          </a:p>
        </p:txBody>
      </p:sp>
      <p:sp>
        <p:nvSpPr>
          <p:cNvPr id="6" name="Slide Number Placeholder 5"/>
          <p:cNvSpPr>
            <a:spLocks noGrp="1"/>
          </p:cNvSpPr>
          <p:nvPr>
            <p:ph type="sldNum" sz="quarter" idx="12"/>
          </p:nvPr>
        </p:nvSpPr>
        <p:spPr/>
        <p:txBody>
          <a:bodyPr/>
          <a:lstStyle/>
          <a:p>
            <a:fld id="{23943BDC-99DC-4972-ADF1-B2EFFD16D0A1}" type="slidenum">
              <a:rPr lang="en-IN" smtClean="0"/>
              <a:pPr/>
              <a:t>‹#›</a:t>
            </a:fld>
            <a:endParaRPr lang="en-IN"/>
          </a:p>
        </p:txBody>
      </p:sp>
      <p:pic>
        <p:nvPicPr>
          <p:cNvPr id="7" name="Picture 6">
            <a:extLst>
              <a:ext uri="{FF2B5EF4-FFF2-40B4-BE49-F238E27FC236}">
                <a16:creationId xmlns:a16="http://schemas.microsoft.com/office/drawing/2014/main" xmlns="" id="{BDE4486A-EFAD-4EF6-974D-EA37CAE1148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140253" y="30855"/>
            <a:ext cx="2427097" cy="571082"/>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2F1CA2-E6FE-45A9-97CF-8455A17E463C}" type="datetime1">
              <a:rPr lang="en-IN" smtClean="0"/>
              <a:pPr/>
              <a:t>26-12-2024</a:t>
            </a:fld>
            <a:endParaRPr lang="en-IN"/>
          </a:p>
        </p:txBody>
      </p:sp>
      <p:sp>
        <p:nvSpPr>
          <p:cNvPr id="5" name="Footer Placeholder 4"/>
          <p:cNvSpPr>
            <a:spLocks noGrp="1"/>
          </p:cNvSpPr>
          <p:nvPr>
            <p:ph type="ftr" sz="quarter" idx="11"/>
          </p:nvPr>
        </p:nvSpPr>
        <p:spPr/>
        <p:txBody>
          <a:bodyPr/>
          <a:lstStyle/>
          <a:p>
            <a:r>
              <a:rPr lang="en-US"/>
              <a:t>DR.RUK_DEAN CSIT . MCA301 Computer Networks </a:t>
            </a:r>
            <a:endParaRPr lang="en-IN"/>
          </a:p>
        </p:txBody>
      </p:sp>
      <p:sp>
        <p:nvSpPr>
          <p:cNvPr id="6" name="Slide Number Placeholder 5"/>
          <p:cNvSpPr>
            <a:spLocks noGrp="1"/>
          </p:cNvSpPr>
          <p:nvPr>
            <p:ph type="sldNum" sz="quarter" idx="12"/>
          </p:nvPr>
        </p:nvSpPr>
        <p:spPr/>
        <p:txBody>
          <a:bodyPr/>
          <a:lstStyle/>
          <a:p>
            <a:fld id="{23943BDC-99DC-4972-ADF1-B2EFFD16D0A1}" type="slidenum">
              <a:rPr lang="en-IN" smtClean="0"/>
              <a:pPr/>
              <a:t>‹#›</a:t>
            </a:fld>
            <a:endParaRPr lang="en-IN"/>
          </a:p>
        </p:txBody>
      </p:sp>
      <p:pic>
        <p:nvPicPr>
          <p:cNvPr id="7" name="Picture 6">
            <a:extLst>
              <a:ext uri="{FF2B5EF4-FFF2-40B4-BE49-F238E27FC236}">
                <a16:creationId xmlns:a16="http://schemas.microsoft.com/office/drawing/2014/main" xmlns="" id="{12D584D0-9F04-4D02-8183-EED300D3801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140253" y="30855"/>
            <a:ext cx="2427097" cy="571082"/>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F8A233D-D708-4898-8971-E9D58CF2BE9B}" type="datetime1">
              <a:rPr lang="en-IN" smtClean="0"/>
              <a:pPr/>
              <a:t>26-12-2024</a:t>
            </a:fld>
            <a:endParaRPr lang="en-IN"/>
          </a:p>
        </p:txBody>
      </p:sp>
      <p:sp>
        <p:nvSpPr>
          <p:cNvPr id="6" name="Footer Placeholder 5"/>
          <p:cNvSpPr>
            <a:spLocks noGrp="1"/>
          </p:cNvSpPr>
          <p:nvPr>
            <p:ph type="ftr" sz="quarter" idx="11"/>
          </p:nvPr>
        </p:nvSpPr>
        <p:spPr/>
        <p:txBody>
          <a:bodyPr/>
          <a:lstStyle/>
          <a:p>
            <a:r>
              <a:rPr lang="en-US"/>
              <a:t>DR.RUK_DEAN CSIT . MCA301 Computer Networks </a:t>
            </a:r>
            <a:endParaRPr lang="en-IN"/>
          </a:p>
        </p:txBody>
      </p:sp>
      <p:sp>
        <p:nvSpPr>
          <p:cNvPr id="7" name="Slide Number Placeholder 6"/>
          <p:cNvSpPr>
            <a:spLocks noGrp="1"/>
          </p:cNvSpPr>
          <p:nvPr>
            <p:ph type="sldNum" sz="quarter" idx="12"/>
          </p:nvPr>
        </p:nvSpPr>
        <p:spPr/>
        <p:txBody>
          <a:bodyPr/>
          <a:lstStyle/>
          <a:p>
            <a:fld id="{23943BDC-99DC-4972-ADF1-B2EFFD16D0A1}" type="slidenum">
              <a:rPr lang="en-IN" smtClean="0"/>
              <a:pPr/>
              <a:t>‹#›</a:t>
            </a:fld>
            <a:endParaRPr lang="en-IN"/>
          </a:p>
        </p:txBody>
      </p:sp>
      <p:pic>
        <p:nvPicPr>
          <p:cNvPr id="8" name="Picture 7">
            <a:extLst>
              <a:ext uri="{FF2B5EF4-FFF2-40B4-BE49-F238E27FC236}">
                <a16:creationId xmlns:a16="http://schemas.microsoft.com/office/drawing/2014/main" xmlns="" id="{BE1F541C-029B-4F41-A1BA-4831882488C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140253" y="30855"/>
            <a:ext cx="2427097" cy="571082"/>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9CE0368-6969-400F-9914-528BBB5E7EC0}" type="datetime1">
              <a:rPr lang="en-IN" smtClean="0"/>
              <a:pPr/>
              <a:t>26-12-2024</a:t>
            </a:fld>
            <a:endParaRPr lang="en-IN"/>
          </a:p>
        </p:txBody>
      </p:sp>
      <p:sp>
        <p:nvSpPr>
          <p:cNvPr id="8" name="Footer Placeholder 7"/>
          <p:cNvSpPr>
            <a:spLocks noGrp="1"/>
          </p:cNvSpPr>
          <p:nvPr>
            <p:ph type="ftr" sz="quarter" idx="11"/>
          </p:nvPr>
        </p:nvSpPr>
        <p:spPr/>
        <p:txBody>
          <a:bodyPr/>
          <a:lstStyle/>
          <a:p>
            <a:r>
              <a:rPr lang="en-US"/>
              <a:t>DR.RUK_DEAN CSIT . MCA301 Computer Networks </a:t>
            </a:r>
            <a:endParaRPr lang="en-IN"/>
          </a:p>
        </p:txBody>
      </p:sp>
      <p:sp>
        <p:nvSpPr>
          <p:cNvPr id="9" name="Slide Number Placeholder 8"/>
          <p:cNvSpPr>
            <a:spLocks noGrp="1"/>
          </p:cNvSpPr>
          <p:nvPr>
            <p:ph type="sldNum" sz="quarter" idx="12"/>
          </p:nvPr>
        </p:nvSpPr>
        <p:spPr/>
        <p:txBody>
          <a:bodyPr/>
          <a:lstStyle/>
          <a:p>
            <a:fld id="{23943BDC-99DC-4972-ADF1-B2EFFD16D0A1}" type="slidenum">
              <a:rPr lang="en-IN" smtClean="0"/>
              <a:pPr/>
              <a:t>‹#›</a:t>
            </a:fld>
            <a:endParaRPr lang="en-IN"/>
          </a:p>
        </p:txBody>
      </p:sp>
      <p:pic>
        <p:nvPicPr>
          <p:cNvPr id="10" name="Picture 9">
            <a:extLst>
              <a:ext uri="{FF2B5EF4-FFF2-40B4-BE49-F238E27FC236}">
                <a16:creationId xmlns:a16="http://schemas.microsoft.com/office/drawing/2014/main" xmlns="" id="{F4C0B4AC-321B-4AE5-A80B-DB2A1402177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140253" y="30855"/>
            <a:ext cx="2427097" cy="571082"/>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0AB58D7-19DF-47B3-8C4C-A7E992C60091}" type="datetime1">
              <a:rPr lang="en-IN" smtClean="0"/>
              <a:pPr/>
              <a:t>26-12-2024</a:t>
            </a:fld>
            <a:endParaRPr lang="en-IN"/>
          </a:p>
        </p:txBody>
      </p:sp>
      <p:sp>
        <p:nvSpPr>
          <p:cNvPr id="4" name="Footer Placeholder 3"/>
          <p:cNvSpPr>
            <a:spLocks noGrp="1"/>
          </p:cNvSpPr>
          <p:nvPr>
            <p:ph type="ftr" sz="quarter" idx="11"/>
          </p:nvPr>
        </p:nvSpPr>
        <p:spPr/>
        <p:txBody>
          <a:bodyPr/>
          <a:lstStyle/>
          <a:p>
            <a:r>
              <a:rPr lang="en-US"/>
              <a:t>DR.RUK_DEAN CSIT . MCA301 Computer Networks </a:t>
            </a:r>
            <a:endParaRPr lang="en-IN"/>
          </a:p>
        </p:txBody>
      </p:sp>
      <p:sp>
        <p:nvSpPr>
          <p:cNvPr id="5" name="Slide Number Placeholder 4"/>
          <p:cNvSpPr>
            <a:spLocks noGrp="1"/>
          </p:cNvSpPr>
          <p:nvPr>
            <p:ph type="sldNum" sz="quarter" idx="12"/>
          </p:nvPr>
        </p:nvSpPr>
        <p:spPr/>
        <p:txBody>
          <a:bodyPr/>
          <a:lstStyle/>
          <a:p>
            <a:fld id="{23943BDC-99DC-4972-ADF1-B2EFFD16D0A1}" type="slidenum">
              <a:rPr lang="en-IN" smtClean="0"/>
              <a:pPr/>
              <a:t>‹#›</a:t>
            </a:fld>
            <a:endParaRPr lang="en-IN"/>
          </a:p>
        </p:txBody>
      </p:sp>
      <p:pic>
        <p:nvPicPr>
          <p:cNvPr id="6" name="Picture 5">
            <a:extLst>
              <a:ext uri="{FF2B5EF4-FFF2-40B4-BE49-F238E27FC236}">
                <a16:creationId xmlns:a16="http://schemas.microsoft.com/office/drawing/2014/main" xmlns="" id="{AD960D8E-DD74-475E-83EC-E693543A7BD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140253" y="30855"/>
            <a:ext cx="2427097" cy="571082"/>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48EC78-23E1-49A8-BDA1-A1186A1612B9}" type="datetime1">
              <a:rPr lang="en-IN" smtClean="0"/>
              <a:pPr/>
              <a:t>26-12-2024</a:t>
            </a:fld>
            <a:endParaRPr lang="en-IN"/>
          </a:p>
        </p:txBody>
      </p:sp>
      <p:sp>
        <p:nvSpPr>
          <p:cNvPr id="3" name="Footer Placeholder 2"/>
          <p:cNvSpPr>
            <a:spLocks noGrp="1"/>
          </p:cNvSpPr>
          <p:nvPr>
            <p:ph type="ftr" sz="quarter" idx="11"/>
          </p:nvPr>
        </p:nvSpPr>
        <p:spPr/>
        <p:txBody>
          <a:bodyPr/>
          <a:lstStyle/>
          <a:p>
            <a:r>
              <a:rPr lang="en-US"/>
              <a:t>DR.RUK_DEAN CSIT . MCA301 Computer Networks </a:t>
            </a:r>
            <a:endParaRPr lang="en-IN"/>
          </a:p>
        </p:txBody>
      </p:sp>
      <p:sp>
        <p:nvSpPr>
          <p:cNvPr id="4" name="Slide Number Placeholder 3"/>
          <p:cNvSpPr>
            <a:spLocks noGrp="1"/>
          </p:cNvSpPr>
          <p:nvPr>
            <p:ph type="sldNum" sz="quarter" idx="12"/>
          </p:nvPr>
        </p:nvSpPr>
        <p:spPr/>
        <p:txBody>
          <a:bodyPr/>
          <a:lstStyle/>
          <a:p>
            <a:fld id="{23943BDC-99DC-4972-ADF1-B2EFFD16D0A1}" type="slidenum">
              <a:rPr lang="en-IN" smtClean="0"/>
              <a:pPr/>
              <a:t>‹#›</a:t>
            </a:fld>
            <a:endParaRPr lang="en-IN"/>
          </a:p>
        </p:txBody>
      </p:sp>
      <p:pic>
        <p:nvPicPr>
          <p:cNvPr id="5" name="Picture 4">
            <a:extLst>
              <a:ext uri="{FF2B5EF4-FFF2-40B4-BE49-F238E27FC236}">
                <a16:creationId xmlns:a16="http://schemas.microsoft.com/office/drawing/2014/main" xmlns="" id="{35BE2309-0AA6-4884-BB85-6EC6CB57240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140253" y="30855"/>
            <a:ext cx="2427097" cy="571082"/>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2DFE7D7-9846-4A31-BF4F-CA615AA37052}" type="datetime1">
              <a:rPr lang="en-IN" smtClean="0"/>
              <a:pPr/>
              <a:t>26-12-2024</a:t>
            </a:fld>
            <a:endParaRPr lang="en-IN"/>
          </a:p>
        </p:txBody>
      </p:sp>
      <p:sp>
        <p:nvSpPr>
          <p:cNvPr id="6" name="Footer Placeholder 5"/>
          <p:cNvSpPr>
            <a:spLocks noGrp="1"/>
          </p:cNvSpPr>
          <p:nvPr>
            <p:ph type="ftr" sz="quarter" idx="11"/>
          </p:nvPr>
        </p:nvSpPr>
        <p:spPr/>
        <p:txBody>
          <a:bodyPr/>
          <a:lstStyle/>
          <a:p>
            <a:r>
              <a:rPr lang="en-US"/>
              <a:t>DR.RUK_DEAN CSIT . MCA301 Computer Networks </a:t>
            </a:r>
            <a:endParaRPr lang="en-IN"/>
          </a:p>
        </p:txBody>
      </p:sp>
      <p:sp>
        <p:nvSpPr>
          <p:cNvPr id="7" name="Slide Number Placeholder 6"/>
          <p:cNvSpPr>
            <a:spLocks noGrp="1"/>
          </p:cNvSpPr>
          <p:nvPr>
            <p:ph type="sldNum" sz="quarter" idx="12"/>
          </p:nvPr>
        </p:nvSpPr>
        <p:spPr/>
        <p:txBody>
          <a:bodyPr/>
          <a:lstStyle/>
          <a:p>
            <a:fld id="{23943BDC-99DC-4972-ADF1-B2EFFD16D0A1}" type="slidenum">
              <a:rPr lang="en-IN" smtClean="0"/>
              <a:pPr/>
              <a:t>‹#›</a:t>
            </a:fld>
            <a:endParaRPr lang="en-IN"/>
          </a:p>
        </p:txBody>
      </p:sp>
      <p:pic>
        <p:nvPicPr>
          <p:cNvPr id="8" name="Picture 7">
            <a:extLst>
              <a:ext uri="{FF2B5EF4-FFF2-40B4-BE49-F238E27FC236}">
                <a16:creationId xmlns:a16="http://schemas.microsoft.com/office/drawing/2014/main" xmlns="" id="{D8A8367B-3B23-46C9-8D38-28D5BF76F8F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140253" y="30855"/>
            <a:ext cx="2427097" cy="571082"/>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B056313-F186-4B82-AC16-F58F16D17D6C}" type="datetime1">
              <a:rPr lang="en-IN" smtClean="0"/>
              <a:pPr/>
              <a:t>26-12-2024</a:t>
            </a:fld>
            <a:endParaRPr lang="en-IN"/>
          </a:p>
        </p:txBody>
      </p:sp>
      <p:sp>
        <p:nvSpPr>
          <p:cNvPr id="6" name="Footer Placeholder 5"/>
          <p:cNvSpPr>
            <a:spLocks noGrp="1"/>
          </p:cNvSpPr>
          <p:nvPr>
            <p:ph type="ftr" sz="quarter" idx="11"/>
          </p:nvPr>
        </p:nvSpPr>
        <p:spPr/>
        <p:txBody>
          <a:bodyPr/>
          <a:lstStyle/>
          <a:p>
            <a:r>
              <a:rPr lang="en-US"/>
              <a:t>DR.RUK_DEAN CSIT . MCA301 Computer Networks </a:t>
            </a:r>
            <a:endParaRPr lang="en-IN"/>
          </a:p>
        </p:txBody>
      </p:sp>
      <p:sp>
        <p:nvSpPr>
          <p:cNvPr id="7" name="Slide Number Placeholder 6"/>
          <p:cNvSpPr>
            <a:spLocks noGrp="1"/>
          </p:cNvSpPr>
          <p:nvPr>
            <p:ph type="sldNum" sz="quarter" idx="12"/>
          </p:nvPr>
        </p:nvSpPr>
        <p:spPr/>
        <p:txBody>
          <a:bodyPr/>
          <a:lstStyle/>
          <a:p>
            <a:fld id="{23943BDC-99DC-4972-ADF1-B2EFFD16D0A1}" type="slidenum">
              <a:rPr lang="en-IN" smtClean="0"/>
              <a:pPr/>
              <a:t>‹#›</a:t>
            </a:fld>
            <a:endParaRPr lang="en-IN"/>
          </a:p>
        </p:txBody>
      </p:sp>
      <p:pic>
        <p:nvPicPr>
          <p:cNvPr id="8" name="Picture 7">
            <a:extLst>
              <a:ext uri="{FF2B5EF4-FFF2-40B4-BE49-F238E27FC236}">
                <a16:creationId xmlns:a16="http://schemas.microsoft.com/office/drawing/2014/main" xmlns="" id="{0756E43C-2AC2-44CE-B24F-1A754A96BD4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140253" y="30855"/>
            <a:ext cx="2427097" cy="571082"/>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3"/>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3AE9A9-CBAB-4333-A311-3BB4B8786820}" type="datetime1">
              <a:rPr lang="en-IN" smtClean="0"/>
              <a:pPr/>
              <a:t>26-12-2024</a:t>
            </a:fld>
            <a:endParaRPr lang="en-IN"/>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DR.RUK_DEAN CSIT . MCA301 Computer Networks </a:t>
            </a:r>
            <a:endParaRPr lang="en-IN"/>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943BDC-99DC-4972-ADF1-B2EFFD16D0A1}"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png"/><Relationship Id="rId2" Type="http://schemas.openxmlformats.org/officeDocument/2006/relationships/image" Target="../media/image8.png"/><Relationship Id="rId16"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5" Type="http://schemas.openxmlformats.org/officeDocument/2006/relationships/image" Target="../media/image2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 Id="rId14" Type="http://schemas.openxmlformats.org/officeDocument/2006/relationships/image" Target="../media/image20.png"/></Relationships>
</file>

<file path=ppt/slides/_rels/slide13.xml.rels><?xml version="1.0" encoding="UTF-8" standalone="yes"?>
<Relationships xmlns="http://schemas.openxmlformats.org/package/2006/relationships"><Relationship Id="rId8" Type="http://schemas.openxmlformats.org/officeDocument/2006/relationships/image" Target="../media/image29.png"/><Relationship Id="rId13" Type="http://schemas.openxmlformats.org/officeDocument/2006/relationships/image" Target="../media/image34.png"/><Relationship Id="rId18" Type="http://schemas.openxmlformats.org/officeDocument/2006/relationships/image" Target="../media/image39.png"/><Relationship Id="rId26" Type="http://schemas.openxmlformats.org/officeDocument/2006/relationships/image" Target="../media/image47.png"/><Relationship Id="rId3" Type="http://schemas.openxmlformats.org/officeDocument/2006/relationships/image" Target="../media/image24.png"/><Relationship Id="rId21" Type="http://schemas.openxmlformats.org/officeDocument/2006/relationships/image" Target="../media/image42.png"/><Relationship Id="rId7" Type="http://schemas.openxmlformats.org/officeDocument/2006/relationships/image" Target="../media/image28.png"/><Relationship Id="rId12" Type="http://schemas.openxmlformats.org/officeDocument/2006/relationships/image" Target="../media/image33.png"/><Relationship Id="rId17" Type="http://schemas.openxmlformats.org/officeDocument/2006/relationships/image" Target="../media/image38.png"/><Relationship Id="rId25" Type="http://schemas.openxmlformats.org/officeDocument/2006/relationships/image" Target="../media/image46.png"/><Relationship Id="rId2" Type="http://schemas.openxmlformats.org/officeDocument/2006/relationships/image" Target="../media/image23.png"/><Relationship Id="rId16" Type="http://schemas.openxmlformats.org/officeDocument/2006/relationships/image" Target="../media/image37.png"/><Relationship Id="rId20" Type="http://schemas.openxmlformats.org/officeDocument/2006/relationships/image" Target="../media/image41.png"/><Relationship Id="rId1" Type="http://schemas.openxmlformats.org/officeDocument/2006/relationships/slideLayout" Target="../slideLayouts/slideLayout7.xml"/><Relationship Id="rId6" Type="http://schemas.openxmlformats.org/officeDocument/2006/relationships/image" Target="../media/image27.png"/><Relationship Id="rId11" Type="http://schemas.openxmlformats.org/officeDocument/2006/relationships/image" Target="../media/image32.png"/><Relationship Id="rId24" Type="http://schemas.openxmlformats.org/officeDocument/2006/relationships/image" Target="../media/image45.png"/><Relationship Id="rId5" Type="http://schemas.openxmlformats.org/officeDocument/2006/relationships/image" Target="../media/image26.png"/><Relationship Id="rId15" Type="http://schemas.openxmlformats.org/officeDocument/2006/relationships/image" Target="../media/image36.png"/><Relationship Id="rId23" Type="http://schemas.openxmlformats.org/officeDocument/2006/relationships/image" Target="../media/image44.png"/><Relationship Id="rId10" Type="http://schemas.openxmlformats.org/officeDocument/2006/relationships/image" Target="../media/image31.png"/><Relationship Id="rId19" Type="http://schemas.openxmlformats.org/officeDocument/2006/relationships/image" Target="../media/image40.png"/><Relationship Id="rId4" Type="http://schemas.openxmlformats.org/officeDocument/2006/relationships/image" Target="../media/image25.png"/><Relationship Id="rId9" Type="http://schemas.openxmlformats.org/officeDocument/2006/relationships/image" Target="../media/image30.png"/><Relationship Id="rId14" Type="http://schemas.openxmlformats.org/officeDocument/2006/relationships/image" Target="../media/image35.png"/><Relationship Id="rId22" Type="http://schemas.openxmlformats.org/officeDocument/2006/relationships/image" Target="../media/image43.png"/><Relationship Id="rId27" Type="http://schemas.openxmlformats.org/officeDocument/2006/relationships/image" Target="../media/image48.png"/></Relationships>
</file>

<file path=ppt/slides/_rels/slide14.xml.rels><?xml version="1.0" encoding="UTF-8" standalone="yes"?>
<Relationships xmlns="http://schemas.openxmlformats.org/package/2006/relationships"><Relationship Id="rId8" Type="http://schemas.openxmlformats.org/officeDocument/2006/relationships/image" Target="../media/image53.png"/><Relationship Id="rId13" Type="http://schemas.openxmlformats.org/officeDocument/2006/relationships/image" Target="../media/image58.png"/><Relationship Id="rId3" Type="http://schemas.openxmlformats.org/officeDocument/2006/relationships/image" Target="../media/image23.png"/><Relationship Id="rId7" Type="http://schemas.openxmlformats.org/officeDocument/2006/relationships/image" Target="../media/image52.png"/><Relationship Id="rId12" Type="http://schemas.openxmlformats.org/officeDocument/2006/relationships/image" Target="../media/image57.png"/><Relationship Id="rId2" Type="http://schemas.openxmlformats.org/officeDocument/2006/relationships/image" Target="../media/image49.png"/><Relationship Id="rId1" Type="http://schemas.openxmlformats.org/officeDocument/2006/relationships/slideLayout" Target="../slideLayouts/slideLayout2.xml"/><Relationship Id="rId6" Type="http://schemas.openxmlformats.org/officeDocument/2006/relationships/image" Target="../media/image51.png"/><Relationship Id="rId11" Type="http://schemas.openxmlformats.org/officeDocument/2006/relationships/image" Target="../media/image56.png"/><Relationship Id="rId5" Type="http://schemas.openxmlformats.org/officeDocument/2006/relationships/image" Target="../media/image50.png"/><Relationship Id="rId10" Type="http://schemas.openxmlformats.org/officeDocument/2006/relationships/image" Target="../media/image55.png"/><Relationship Id="rId4" Type="http://schemas.openxmlformats.org/officeDocument/2006/relationships/image" Target="../media/image8.png"/><Relationship Id="rId9" Type="http://schemas.openxmlformats.org/officeDocument/2006/relationships/image" Target="../media/image54.png"/><Relationship Id="rId14" Type="http://schemas.openxmlformats.org/officeDocument/2006/relationships/image" Target="../media/image59.png"/></Relationships>
</file>

<file path=ppt/slides/_rels/slide15.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 Id="rId4" Type="http://schemas.openxmlformats.org/officeDocument/2006/relationships/image" Target="../media/image72.png"/></Relationships>
</file>

<file path=ppt/slides/_rels/slide28.xml.rels><?xml version="1.0" encoding="UTF-8" standalone="yes"?>
<Relationships xmlns="http://schemas.openxmlformats.org/package/2006/relationships"><Relationship Id="rId8" Type="http://schemas.openxmlformats.org/officeDocument/2006/relationships/image" Target="../media/image76.png"/><Relationship Id="rId13" Type="http://schemas.openxmlformats.org/officeDocument/2006/relationships/image" Target="../media/image81.png"/><Relationship Id="rId18" Type="http://schemas.openxmlformats.org/officeDocument/2006/relationships/image" Target="../media/image86.png"/><Relationship Id="rId26" Type="http://schemas.openxmlformats.org/officeDocument/2006/relationships/image" Target="../media/image94.png"/><Relationship Id="rId3" Type="http://schemas.openxmlformats.org/officeDocument/2006/relationships/image" Target="../media/image23.png"/><Relationship Id="rId21" Type="http://schemas.openxmlformats.org/officeDocument/2006/relationships/image" Target="../media/image89.png"/><Relationship Id="rId34" Type="http://schemas.openxmlformats.org/officeDocument/2006/relationships/image" Target="../media/image102.png"/><Relationship Id="rId7" Type="http://schemas.openxmlformats.org/officeDocument/2006/relationships/image" Target="../media/image75.png"/><Relationship Id="rId12" Type="http://schemas.openxmlformats.org/officeDocument/2006/relationships/image" Target="../media/image80.png"/><Relationship Id="rId17" Type="http://schemas.openxmlformats.org/officeDocument/2006/relationships/image" Target="../media/image85.png"/><Relationship Id="rId25" Type="http://schemas.openxmlformats.org/officeDocument/2006/relationships/image" Target="../media/image93.png"/><Relationship Id="rId33" Type="http://schemas.openxmlformats.org/officeDocument/2006/relationships/image" Target="../media/image101.png"/><Relationship Id="rId2" Type="http://schemas.openxmlformats.org/officeDocument/2006/relationships/image" Target="../media/image49.png"/><Relationship Id="rId16" Type="http://schemas.openxmlformats.org/officeDocument/2006/relationships/image" Target="../media/image84.png"/><Relationship Id="rId20" Type="http://schemas.openxmlformats.org/officeDocument/2006/relationships/image" Target="../media/image88.png"/><Relationship Id="rId29" Type="http://schemas.openxmlformats.org/officeDocument/2006/relationships/image" Target="../media/image97.png"/><Relationship Id="rId1" Type="http://schemas.openxmlformats.org/officeDocument/2006/relationships/slideLayout" Target="../slideLayouts/slideLayout7.xml"/><Relationship Id="rId6" Type="http://schemas.openxmlformats.org/officeDocument/2006/relationships/image" Target="../media/image74.png"/><Relationship Id="rId11" Type="http://schemas.openxmlformats.org/officeDocument/2006/relationships/image" Target="../media/image79.png"/><Relationship Id="rId24" Type="http://schemas.openxmlformats.org/officeDocument/2006/relationships/image" Target="../media/image92.png"/><Relationship Id="rId32" Type="http://schemas.openxmlformats.org/officeDocument/2006/relationships/image" Target="../media/image100.png"/><Relationship Id="rId5" Type="http://schemas.openxmlformats.org/officeDocument/2006/relationships/image" Target="../media/image73.png"/><Relationship Id="rId15" Type="http://schemas.openxmlformats.org/officeDocument/2006/relationships/image" Target="../media/image83.png"/><Relationship Id="rId23" Type="http://schemas.openxmlformats.org/officeDocument/2006/relationships/image" Target="../media/image91.png"/><Relationship Id="rId28" Type="http://schemas.openxmlformats.org/officeDocument/2006/relationships/image" Target="../media/image96.png"/><Relationship Id="rId36" Type="http://schemas.openxmlformats.org/officeDocument/2006/relationships/image" Target="../media/image104.png"/><Relationship Id="rId10" Type="http://schemas.openxmlformats.org/officeDocument/2006/relationships/image" Target="../media/image78.png"/><Relationship Id="rId19" Type="http://schemas.openxmlformats.org/officeDocument/2006/relationships/image" Target="../media/image87.png"/><Relationship Id="rId31" Type="http://schemas.openxmlformats.org/officeDocument/2006/relationships/image" Target="../media/image99.png"/><Relationship Id="rId4" Type="http://schemas.openxmlformats.org/officeDocument/2006/relationships/image" Target="../media/image8.png"/><Relationship Id="rId9" Type="http://schemas.openxmlformats.org/officeDocument/2006/relationships/image" Target="../media/image77.png"/><Relationship Id="rId14" Type="http://schemas.openxmlformats.org/officeDocument/2006/relationships/image" Target="../media/image82.png"/><Relationship Id="rId22" Type="http://schemas.openxmlformats.org/officeDocument/2006/relationships/image" Target="../media/image90.png"/><Relationship Id="rId27" Type="http://schemas.openxmlformats.org/officeDocument/2006/relationships/image" Target="../media/image95.png"/><Relationship Id="rId30" Type="http://schemas.openxmlformats.org/officeDocument/2006/relationships/image" Target="../media/image98.png"/><Relationship Id="rId35" Type="http://schemas.openxmlformats.org/officeDocument/2006/relationships/image" Target="../media/image103.png"/></Relationships>
</file>

<file path=ppt/slides/_rels/slide29.xml.rels><?xml version="1.0" encoding="UTF-8" standalone="yes"?>
<Relationships xmlns="http://schemas.openxmlformats.org/package/2006/relationships"><Relationship Id="rId3" Type="http://schemas.openxmlformats.org/officeDocument/2006/relationships/image" Target="../media/image106.png"/><Relationship Id="rId2" Type="http://schemas.openxmlformats.org/officeDocument/2006/relationships/image" Target="../media/image10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7.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09.png"/><Relationship Id="rId2" Type="http://schemas.openxmlformats.org/officeDocument/2006/relationships/image" Target="../media/image108.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image" Target="../media/image110.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13.png"/><Relationship Id="rId2" Type="http://schemas.openxmlformats.org/officeDocument/2006/relationships/image" Target="../media/image112.png"/><Relationship Id="rId1" Type="http://schemas.openxmlformats.org/officeDocument/2006/relationships/slideLayout" Target="../slideLayouts/slideLayout6.xml"/><Relationship Id="rId5" Type="http://schemas.openxmlformats.org/officeDocument/2006/relationships/image" Target="../media/image115.png"/><Relationship Id="rId4" Type="http://schemas.openxmlformats.org/officeDocument/2006/relationships/image" Target="../media/image114.png"/></Relationships>
</file>

<file path=ppt/slides/_rels/slide34.xml.rels><?xml version="1.0" encoding="UTF-8" standalone="yes"?>
<Relationships xmlns="http://schemas.openxmlformats.org/package/2006/relationships"><Relationship Id="rId3" Type="http://schemas.openxmlformats.org/officeDocument/2006/relationships/image" Target="../media/image117.png"/><Relationship Id="rId2" Type="http://schemas.openxmlformats.org/officeDocument/2006/relationships/image" Target="../media/image116.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8" Type="http://schemas.openxmlformats.org/officeDocument/2006/relationships/image" Target="../media/image124.png"/><Relationship Id="rId3" Type="http://schemas.openxmlformats.org/officeDocument/2006/relationships/image" Target="../media/image119.png"/><Relationship Id="rId7" Type="http://schemas.openxmlformats.org/officeDocument/2006/relationships/image" Target="../media/image123.png"/><Relationship Id="rId2" Type="http://schemas.openxmlformats.org/officeDocument/2006/relationships/image" Target="../media/image118.png"/><Relationship Id="rId1" Type="http://schemas.openxmlformats.org/officeDocument/2006/relationships/slideLayout" Target="../slideLayouts/slideLayout7.xml"/><Relationship Id="rId6" Type="http://schemas.openxmlformats.org/officeDocument/2006/relationships/image" Target="../media/image122.png"/><Relationship Id="rId5" Type="http://schemas.openxmlformats.org/officeDocument/2006/relationships/image" Target="../media/image121.png"/><Relationship Id="rId4" Type="http://schemas.openxmlformats.org/officeDocument/2006/relationships/image" Target="../media/image120.png"/></Relationships>
</file>

<file path=ppt/slides/_rels/slide36.xml.rels><?xml version="1.0" encoding="UTF-8" standalone="yes"?>
<Relationships xmlns="http://schemas.openxmlformats.org/package/2006/relationships"><Relationship Id="rId3" Type="http://schemas.openxmlformats.org/officeDocument/2006/relationships/image" Target="../media/image126.jpeg"/><Relationship Id="rId2" Type="http://schemas.openxmlformats.org/officeDocument/2006/relationships/image" Target="../media/image125.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119.png"/><Relationship Id="rId7" Type="http://schemas.openxmlformats.org/officeDocument/2006/relationships/image" Target="../media/image129.png"/><Relationship Id="rId2" Type="http://schemas.openxmlformats.org/officeDocument/2006/relationships/image" Target="../media/image127.png"/><Relationship Id="rId1" Type="http://schemas.openxmlformats.org/officeDocument/2006/relationships/slideLayout" Target="../slideLayouts/slideLayout7.xml"/><Relationship Id="rId6" Type="http://schemas.openxmlformats.org/officeDocument/2006/relationships/image" Target="../media/image128.png"/><Relationship Id="rId5" Type="http://schemas.openxmlformats.org/officeDocument/2006/relationships/image" Target="../media/image121.png"/><Relationship Id="rId4" Type="http://schemas.openxmlformats.org/officeDocument/2006/relationships/image" Target="../media/image120.png"/></Relationships>
</file>

<file path=ppt/slides/_rels/slide38.xml.rels><?xml version="1.0" encoding="UTF-8" standalone="yes"?>
<Relationships xmlns="http://schemas.openxmlformats.org/package/2006/relationships"><Relationship Id="rId3" Type="http://schemas.openxmlformats.org/officeDocument/2006/relationships/image" Target="../media/image117.png"/><Relationship Id="rId2" Type="http://schemas.openxmlformats.org/officeDocument/2006/relationships/image" Target="../media/image130.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132.png"/><Relationship Id="rId2" Type="http://schemas.openxmlformats.org/officeDocument/2006/relationships/image" Target="../media/image13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34.png"/><Relationship Id="rId2" Type="http://schemas.openxmlformats.org/officeDocument/2006/relationships/image" Target="../media/image133.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136.png"/><Relationship Id="rId2" Type="http://schemas.openxmlformats.org/officeDocument/2006/relationships/image" Target="../media/image135.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138.jpeg"/><Relationship Id="rId2" Type="http://schemas.openxmlformats.org/officeDocument/2006/relationships/image" Target="../media/image137.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image" Target="../media/image139.jpe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141.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43.png"/><Relationship Id="rId2" Type="http://schemas.openxmlformats.org/officeDocument/2006/relationships/image" Target="../media/image142.png"/><Relationship Id="rId1" Type="http://schemas.openxmlformats.org/officeDocument/2006/relationships/slideLayout" Target="../slideLayouts/slideLayout7.xml"/><Relationship Id="rId4" Type="http://schemas.openxmlformats.org/officeDocument/2006/relationships/image" Target="../media/image144.png"/></Relationships>
</file>

<file path=ppt/slides/_rels/slide46.xml.rels><?xml version="1.0" encoding="UTF-8" standalone="yes"?>
<Relationships xmlns="http://schemas.openxmlformats.org/package/2006/relationships"><Relationship Id="rId3" Type="http://schemas.openxmlformats.org/officeDocument/2006/relationships/image" Target="../media/image145.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45.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47.png"/><Relationship Id="rId2" Type="http://schemas.openxmlformats.org/officeDocument/2006/relationships/image" Target="../media/image146.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 Id="rId6" Type="http://schemas.openxmlformats.org/officeDocument/2006/relationships/image" Target="../media/image150.png"/><Relationship Id="rId5" Type="http://schemas.openxmlformats.org/officeDocument/2006/relationships/image" Target="../media/image149.png"/><Relationship Id="rId4" Type="http://schemas.openxmlformats.org/officeDocument/2006/relationships/image" Target="../media/image14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image" Target="../media/image154.png"/><Relationship Id="rId13" Type="http://schemas.openxmlformats.org/officeDocument/2006/relationships/image" Target="../media/image159.png"/><Relationship Id="rId18" Type="http://schemas.openxmlformats.org/officeDocument/2006/relationships/image" Target="../media/image164.png"/><Relationship Id="rId3" Type="http://schemas.openxmlformats.org/officeDocument/2006/relationships/image" Target="../media/image23.png"/><Relationship Id="rId21" Type="http://schemas.openxmlformats.org/officeDocument/2006/relationships/image" Target="../media/image167.png"/><Relationship Id="rId7" Type="http://schemas.openxmlformats.org/officeDocument/2006/relationships/image" Target="../media/image153.png"/><Relationship Id="rId12" Type="http://schemas.openxmlformats.org/officeDocument/2006/relationships/image" Target="../media/image158.png"/><Relationship Id="rId17" Type="http://schemas.openxmlformats.org/officeDocument/2006/relationships/image" Target="../media/image163.png"/><Relationship Id="rId2" Type="http://schemas.openxmlformats.org/officeDocument/2006/relationships/image" Target="../media/image49.png"/><Relationship Id="rId16" Type="http://schemas.openxmlformats.org/officeDocument/2006/relationships/image" Target="../media/image162.png"/><Relationship Id="rId20" Type="http://schemas.openxmlformats.org/officeDocument/2006/relationships/image" Target="../media/image166.png"/><Relationship Id="rId1" Type="http://schemas.openxmlformats.org/officeDocument/2006/relationships/slideLayout" Target="../slideLayouts/slideLayout2.xml"/><Relationship Id="rId6" Type="http://schemas.openxmlformats.org/officeDocument/2006/relationships/image" Target="../media/image152.png"/><Relationship Id="rId11" Type="http://schemas.openxmlformats.org/officeDocument/2006/relationships/image" Target="../media/image157.png"/><Relationship Id="rId5" Type="http://schemas.openxmlformats.org/officeDocument/2006/relationships/image" Target="../media/image151.png"/><Relationship Id="rId15" Type="http://schemas.openxmlformats.org/officeDocument/2006/relationships/image" Target="../media/image161.png"/><Relationship Id="rId10" Type="http://schemas.openxmlformats.org/officeDocument/2006/relationships/image" Target="../media/image156.png"/><Relationship Id="rId19" Type="http://schemas.openxmlformats.org/officeDocument/2006/relationships/image" Target="../media/image165.png"/><Relationship Id="rId4" Type="http://schemas.openxmlformats.org/officeDocument/2006/relationships/image" Target="../media/image8.png"/><Relationship Id="rId9" Type="http://schemas.openxmlformats.org/officeDocument/2006/relationships/image" Target="../media/image155.png"/><Relationship Id="rId14" Type="http://schemas.openxmlformats.org/officeDocument/2006/relationships/image" Target="../media/image160.png"/></Relationships>
</file>

<file path=ppt/slides/_rels/slide51.xml.rels><?xml version="1.0" encoding="UTF-8" standalone="yes"?>
<Relationships xmlns="http://schemas.openxmlformats.org/package/2006/relationships"><Relationship Id="rId8" Type="http://schemas.openxmlformats.org/officeDocument/2006/relationships/image" Target="../media/image171.png"/><Relationship Id="rId13" Type="http://schemas.openxmlformats.org/officeDocument/2006/relationships/image" Target="../media/image176.png"/><Relationship Id="rId18" Type="http://schemas.openxmlformats.org/officeDocument/2006/relationships/image" Target="../media/image181.png"/><Relationship Id="rId26" Type="http://schemas.openxmlformats.org/officeDocument/2006/relationships/image" Target="../media/image189.png"/><Relationship Id="rId3" Type="http://schemas.openxmlformats.org/officeDocument/2006/relationships/image" Target="../media/image23.png"/><Relationship Id="rId21" Type="http://schemas.openxmlformats.org/officeDocument/2006/relationships/image" Target="../media/image184.png"/><Relationship Id="rId7" Type="http://schemas.openxmlformats.org/officeDocument/2006/relationships/image" Target="../media/image170.png"/><Relationship Id="rId12" Type="http://schemas.openxmlformats.org/officeDocument/2006/relationships/image" Target="../media/image175.png"/><Relationship Id="rId17" Type="http://schemas.openxmlformats.org/officeDocument/2006/relationships/image" Target="../media/image180.png"/><Relationship Id="rId25" Type="http://schemas.openxmlformats.org/officeDocument/2006/relationships/image" Target="../media/image188.png"/><Relationship Id="rId2" Type="http://schemas.openxmlformats.org/officeDocument/2006/relationships/image" Target="../media/image49.png"/><Relationship Id="rId16" Type="http://schemas.openxmlformats.org/officeDocument/2006/relationships/image" Target="../media/image179.png"/><Relationship Id="rId20" Type="http://schemas.openxmlformats.org/officeDocument/2006/relationships/image" Target="../media/image183.png"/><Relationship Id="rId29" Type="http://schemas.openxmlformats.org/officeDocument/2006/relationships/image" Target="../media/image192.png"/><Relationship Id="rId1" Type="http://schemas.openxmlformats.org/officeDocument/2006/relationships/slideLayout" Target="../slideLayouts/slideLayout7.xml"/><Relationship Id="rId6" Type="http://schemas.openxmlformats.org/officeDocument/2006/relationships/image" Target="../media/image169.png"/><Relationship Id="rId11" Type="http://schemas.openxmlformats.org/officeDocument/2006/relationships/image" Target="../media/image174.png"/><Relationship Id="rId24" Type="http://schemas.openxmlformats.org/officeDocument/2006/relationships/image" Target="../media/image187.png"/><Relationship Id="rId5" Type="http://schemas.openxmlformats.org/officeDocument/2006/relationships/image" Target="../media/image168.png"/><Relationship Id="rId15" Type="http://schemas.openxmlformats.org/officeDocument/2006/relationships/image" Target="../media/image178.png"/><Relationship Id="rId23" Type="http://schemas.openxmlformats.org/officeDocument/2006/relationships/image" Target="../media/image186.png"/><Relationship Id="rId28" Type="http://schemas.openxmlformats.org/officeDocument/2006/relationships/image" Target="../media/image191.png"/><Relationship Id="rId10" Type="http://schemas.openxmlformats.org/officeDocument/2006/relationships/image" Target="../media/image173.png"/><Relationship Id="rId19" Type="http://schemas.openxmlformats.org/officeDocument/2006/relationships/image" Target="../media/image182.png"/><Relationship Id="rId31" Type="http://schemas.openxmlformats.org/officeDocument/2006/relationships/image" Target="../media/image194.png"/><Relationship Id="rId4" Type="http://schemas.openxmlformats.org/officeDocument/2006/relationships/image" Target="../media/image8.png"/><Relationship Id="rId9" Type="http://schemas.openxmlformats.org/officeDocument/2006/relationships/image" Target="../media/image172.png"/><Relationship Id="rId14" Type="http://schemas.openxmlformats.org/officeDocument/2006/relationships/image" Target="../media/image177.png"/><Relationship Id="rId22" Type="http://schemas.openxmlformats.org/officeDocument/2006/relationships/image" Target="../media/image185.png"/><Relationship Id="rId27" Type="http://schemas.openxmlformats.org/officeDocument/2006/relationships/image" Target="../media/image190.png"/><Relationship Id="rId30" Type="http://schemas.openxmlformats.org/officeDocument/2006/relationships/image" Target="../media/image193.png"/></Relationships>
</file>

<file path=ppt/slides/_rels/slide52.xml.rels><?xml version="1.0" encoding="UTF-8" standalone="yes"?>
<Relationships xmlns="http://schemas.openxmlformats.org/package/2006/relationships"><Relationship Id="rId2" Type="http://schemas.openxmlformats.org/officeDocument/2006/relationships/image" Target="../media/image195.png"/><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3" Type="http://schemas.openxmlformats.org/officeDocument/2006/relationships/image" Target="../media/image197.png"/><Relationship Id="rId2" Type="http://schemas.openxmlformats.org/officeDocument/2006/relationships/image" Target="../media/image196.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198.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199.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201.png"/><Relationship Id="rId2" Type="http://schemas.openxmlformats.org/officeDocument/2006/relationships/image" Target="../media/image200.png"/><Relationship Id="rId1" Type="http://schemas.openxmlformats.org/officeDocument/2006/relationships/slideLayout" Target="../slideLayouts/slideLayout7.xml"/><Relationship Id="rId4" Type="http://schemas.openxmlformats.org/officeDocument/2006/relationships/image" Target="../media/image202.png"/></Relationships>
</file>

<file path=ppt/slides/_rels/slide57.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05.png"/><Relationship Id="rId2" Type="http://schemas.openxmlformats.org/officeDocument/2006/relationships/image" Target="../media/image49.png"/><Relationship Id="rId1" Type="http://schemas.openxmlformats.org/officeDocument/2006/relationships/slideLayout" Target="../slideLayouts/slideLayout7.xml"/><Relationship Id="rId6" Type="http://schemas.openxmlformats.org/officeDocument/2006/relationships/image" Target="../media/image204.png"/><Relationship Id="rId5" Type="http://schemas.openxmlformats.org/officeDocument/2006/relationships/image" Target="../media/image203.png"/><Relationship Id="rId4" Type="http://schemas.openxmlformats.org/officeDocument/2006/relationships/image" Target="../media/image8.png"/></Relationships>
</file>

<file path=ppt/slides/_rels/slide58.xml.rels><?xml version="1.0" encoding="UTF-8" standalone="yes"?>
<Relationships xmlns="http://schemas.openxmlformats.org/package/2006/relationships"><Relationship Id="rId3" Type="http://schemas.openxmlformats.org/officeDocument/2006/relationships/image" Target="../media/image206.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08.png"/><Relationship Id="rId4" Type="http://schemas.openxmlformats.org/officeDocument/2006/relationships/image" Target="../media/image207.png"/></Relationships>
</file>

<file path=ppt/slides/_rels/slide59.xml.rels><?xml version="1.0" encoding="UTF-8" standalone="yes"?>
<Relationships xmlns="http://schemas.openxmlformats.org/package/2006/relationships"><Relationship Id="rId8" Type="http://schemas.openxmlformats.org/officeDocument/2006/relationships/image" Target="../media/image212.png"/><Relationship Id="rId3" Type="http://schemas.openxmlformats.org/officeDocument/2006/relationships/image" Target="../media/image23.png"/><Relationship Id="rId7" Type="http://schemas.openxmlformats.org/officeDocument/2006/relationships/image" Target="../media/image211.png"/><Relationship Id="rId2" Type="http://schemas.openxmlformats.org/officeDocument/2006/relationships/image" Target="../media/image49.png"/><Relationship Id="rId1" Type="http://schemas.openxmlformats.org/officeDocument/2006/relationships/slideLayout" Target="../slideLayouts/slideLayout7.xml"/><Relationship Id="rId6" Type="http://schemas.openxmlformats.org/officeDocument/2006/relationships/image" Target="../media/image210.png"/><Relationship Id="rId5" Type="http://schemas.openxmlformats.org/officeDocument/2006/relationships/image" Target="../media/image209.png"/><Relationship Id="rId4" Type="http://schemas.openxmlformats.org/officeDocument/2006/relationships/image" Target="../media/image8.png"/><Relationship Id="rId9" Type="http://schemas.openxmlformats.org/officeDocument/2006/relationships/image" Target="../media/image2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8" Type="http://schemas.openxmlformats.org/officeDocument/2006/relationships/image" Target="../media/image220.png"/><Relationship Id="rId13" Type="http://schemas.openxmlformats.org/officeDocument/2006/relationships/image" Target="../media/image190.png"/><Relationship Id="rId18" Type="http://schemas.openxmlformats.org/officeDocument/2006/relationships/image" Target="../media/image229.png"/><Relationship Id="rId3" Type="http://schemas.openxmlformats.org/officeDocument/2006/relationships/image" Target="../media/image215.png"/><Relationship Id="rId21" Type="http://schemas.openxmlformats.org/officeDocument/2006/relationships/image" Target="../media/image232.png"/><Relationship Id="rId7" Type="http://schemas.openxmlformats.org/officeDocument/2006/relationships/image" Target="../media/image219.png"/><Relationship Id="rId12" Type="http://schemas.openxmlformats.org/officeDocument/2006/relationships/image" Target="../media/image224.png"/><Relationship Id="rId17" Type="http://schemas.openxmlformats.org/officeDocument/2006/relationships/image" Target="../media/image228.png"/><Relationship Id="rId2" Type="http://schemas.openxmlformats.org/officeDocument/2006/relationships/image" Target="../media/image214.png"/><Relationship Id="rId16" Type="http://schemas.openxmlformats.org/officeDocument/2006/relationships/image" Target="../media/image227.png"/><Relationship Id="rId20" Type="http://schemas.openxmlformats.org/officeDocument/2006/relationships/image" Target="../media/image231.png"/><Relationship Id="rId1" Type="http://schemas.openxmlformats.org/officeDocument/2006/relationships/slideLayout" Target="../slideLayouts/slideLayout7.xml"/><Relationship Id="rId6" Type="http://schemas.openxmlformats.org/officeDocument/2006/relationships/image" Target="../media/image218.png"/><Relationship Id="rId11" Type="http://schemas.openxmlformats.org/officeDocument/2006/relationships/image" Target="../media/image223.png"/><Relationship Id="rId5" Type="http://schemas.openxmlformats.org/officeDocument/2006/relationships/image" Target="../media/image217.png"/><Relationship Id="rId15" Type="http://schemas.openxmlformats.org/officeDocument/2006/relationships/image" Target="../media/image226.png"/><Relationship Id="rId23" Type="http://schemas.openxmlformats.org/officeDocument/2006/relationships/image" Target="../media/image234.png"/><Relationship Id="rId10" Type="http://schemas.openxmlformats.org/officeDocument/2006/relationships/image" Target="../media/image222.png"/><Relationship Id="rId19" Type="http://schemas.openxmlformats.org/officeDocument/2006/relationships/image" Target="../media/image230.png"/><Relationship Id="rId4" Type="http://schemas.openxmlformats.org/officeDocument/2006/relationships/image" Target="../media/image216.png"/><Relationship Id="rId9" Type="http://schemas.openxmlformats.org/officeDocument/2006/relationships/image" Target="../media/image221.png"/><Relationship Id="rId14" Type="http://schemas.openxmlformats.org/officeDocument/2006/relationships/image" Target="../media/image225.png"/><Relationship Id="rId22" Type="http://schemas.openxmlformats.org/officeDocument/2006/relationships/image" Target="../media/image233.png"/></Relationships>
</file>

<file path=ppt/slides/_rels/slide61.xml.rels><?xml version="1.0" encoding="UTF-8" standalone="yes"?>
<Relationships xmlns="http://schemas.openxmlformats.org/package/2006/relationships"><Relationship Id="rId8" Type="http://schemas.openxmlformats.org/officeDocument/2006/relationships/image" Target="../media/image217.png"/><Relationship Id="rId13" Type="http://schemas.openxmlformats.org/officeDocument/2006/relationships/image" Target="../media/image244.png"/><Relationship Id="rId18" Type="http://schemas.openxmlformats.org/officeDocument/2006/relationships/image" Target="../media/image227.png"/><Relationship Id="rId3" Type="http://schemas.openxmlformats.org/officeDocument/2006/relationships/image" Target="../media/image235.png"/><Relationship Id="rId21" Type="http://schemas.openxmlformats.org/officeDocument/2006/relationships/image" Target="../media/image249.png"/><Relationship Id="rId7" Type="http://schemas.openxmlformats.org/officeDocument/2006/relationships/image" Target="../media/image239.png"/><Relationship Id="rId12" Type="http://schemas.openxmlformats.org/officeDocument/2006/relationships/image" Target="../media/image243.png"/><Relationship Id="rId17" Type="http://schemas.openxmlformats.org/officeDocument/2006/relationships/image" Target="../media/image246.png"/><Relationship Id="rId2" Type="http://schemas.openxmlformats.org/officeDocument/2006/relationships/image" Target="../media/image24.png"/><Relationship Id="rId16" Type="http://schemas.openxmlformats.org/officeDocument/2006/relationships/image" Target="../media/image245.png"/><Relationship Id="rId20" Type="http://schemas.openxmlformats.org/officeDocument/2006/relationships/image" Target="../media/image248.png"/><Relationship Id="rId1" Type="http://schemas.openxmlformats.org/officeDocument/2006/relationships/slideLayout" Target="../slideLayouts/slideLayout2.xml"/><Relationship Id="rId6" Type="http://schemas.openxmlformats.org/officeDocument/2006/relationships/image" Target="../media/image238.png"/><Relationship Id="rId11" Type="http://schemas.openxmlformats.org/officeDocument/2006/relationships/image" Target="../media/image242.png"/><Relationship Id="rId24" Type="http://schemas.openxmlformats.org/officeDocument/2006/relationships/image" Target="../media/image252.png"/><Relationship Id="rId5" Type="http://schemas.openxmlformats.org/officeDocument/2006/relationships/image" Target="../media/image237.png"/><Relationship Id="rId15" Type="http://schemas.openxmlformats.org/officeDocument/2006/relationships/image" Target="../media/image190.png"/><Relationship Id="rId23" Type="http://schemas.openxmlformats.org/officeDocument/2006/relationships/image" Target="../media/image251.png"/><Relationship Id="rId10" Type="http://schemas.openxmlformats.org/officeDocument/2006/relationships/image" Target="../media/image241.png"/><Relationship Id="rId19" Type="http://schemas.openxmlformats.org/officeDocument/2006/relationships/image" Target="../media/image247.png"/><Relationship Id="rId4" Type="http://schemas.openxmlformats.org/officeDocument/2006/relationships/image" Target="../media/image236.png"/><Relationship Id="rId9" Type="http://schemas.openxmlformats.org/officeDocument/2006/relationships/image" Target="../media/image240.png"/><Relationship Id="rId14" Type="http://schemas.openxmlformats.org/officeDocument/2006/relationships/image" Target="../media/image224.png"/><Relationship Id="rId22" Type="http://schemas.openxmlformats.org/officeDocument/2006/relationships/image" Target="../media/image250.png"/></Relationships>
</file>

<file path=ppt/slides/_rels/slide62.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55.jpeg"/><Relationship Id="rId2" Type="http://schemas.openxmlformats.org/officeDocument/2006/relationships/image" Target="../media/image49.png"/><Relationship Id="rId1" Type="http://schemas.openxmlformats.org/officeDocument/2006/relationships/slideLayout" Target="../slideLayouts/slideLayout7.xml"/><Relationship Id="rId6" Type="http://schemas.openxmlformats.org/officeDocument/2006/relationships/image" Target="../media/image254.jpeg"/><Relationship Id="rId5" Type="http://schemas.openxmlformats.org/officeDocument/2006/relationships/image" Target="../media/image253.png"/><Relationship Id="rId4" Type="http://schemas.openxmlformats.org/officeDocument/2006/relationships/image" Target="../media/image8.png"/></Relationships>
</file>

<file path=ppt/slides/_rels/slide6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49.png"/><Relationship Id="rId1" Type="http://schemas.openxmlformats.org/officeDocument/2006/relationships/slideLayout" Target="../slideLayouts/slideLayout7.xml"/><Relationship Id="rId5" Type="http://schemas.openxmlformats.org/officeDocument/2006/relationships/image" Target="../media/image256.png"/><Relationship Id="rId4" Type="http://schemas.openxmlformats.org/officeDocument/2006/relationships/image" Target="../media/image8.png"/></Relationships>
</file>

<file path=ppt/slides/_rels/slide6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49.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65.xml.rels><?xml version="1.0" encoding="UTF-8" standalone="yes"?>
<Relationships xmlns="http://schemas.openxmlformats.org/package/2006/relationships"><Relationship Id="rId2" Type="http://schemas.openxmlformats.org/officeDocument/2006/relationships/image" Target="../media/image257.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D40A3A4-45F3-40E4-9B1F-F5A1D8D0496C}"/>
              </a:ext>
            </a:extLst>
          </p:cNvPr>
          <p:cNvSpPr>
            <a:spLocks noGrp="1"/>
          </p:cNvSpPr>
          <p:nvPr>
            <p:ph type="ctrTitle"/>
          </p:nvPr>
        </p:nvSpPr>
        <p:spPr>
          <a:xfrm>
            <a:off x="-1420679" y="2109088"/>
            <a:ext cx="9144000" cy="2409582"/>
          </a:xfrm>
        </p:spPr>
        <p:txBody>
          <a:bodyPr>
            <a:normAutofit/>
          </a:bodyPr>
          <a:lstStyle/>
          <a:p>
            <a:r>
              <a:rPr lang="en-US" sz="4000" b="1" dirty="0" smtClean="0">
                <a:latin typeface="Calibri "/>
              </a:rPr>
              <a:t>BCAAIML</a:t>
            </a:r>
            <a:r>
              <a:rPr lang="en-US" sz="4000" b="1" dirty="0">
                <a:latin typeface="Calibri "/>
              </a:rPr>
              <a:t/>
            </a:r>
            <a:br>
              <a:rPr lang="en-US" sz="4000" b="1" dirty="0">
                <a:latin typeface="Calibri "/>
              </a:rPr>
            </a:br>
            <a:r>
              <a:rPr lang="en-US" sz="4000" b="1" dirty="0">
                <a:latin typeface="Calibri "/>
              </a:rPr>
              <a:t>C</a:t>
            </a:r>
            <a:r>
              <a:rPr lang="en-US" sz="4000" b="1" dirty="0"/>
              <a:t>omputer Networks </a:t>
            </a:r>
            <a:br>
              <a:rPr lang="en-US" sz="4000" b="1" dirty="0"/>
            </a:br>
            <a:r>
              <a:rPr lang="en-US" sz="4000" b="1" dirty="0" smtClean="0">
                <a:latin typeface="Calibri "/>
              </a:rPr>
              <a:t>BCAAIML 403</a:t>
            </a:r>
            <a:endParaRPr lang="en-IN" sz="4000" dirty="0"/>
          </a:p>
        </p:txBody>
      </p:sp>
      <p:sp>
        <p:nvSpPr>
          <p:cNvPr id="3" name="Subtitle 2">
            <a:extLst>
              <a:ext uri="{FF2B5EF4-FFF2-40B4-BE49-F238E27FC236}">
                <a16:creationId xmlns:a16="http://schemas.microsoft.com/office/drawing/2014/main" xmlns="" id="{9D7E9167-2D70-485C-A7BE-636260A10E56}"/>
              </a:ext>
            </a:extLst>
          </p:cNvPr>
          <p:cNvSpPr>
            <a:spLocks noGrp="1"/>
          </p:cNvSpPr>
          <p:nvPr>
            <p:ph type="subTitle" idx="1"/>
          </p:nvPr>
        </p:nvSpPr>
        <p:spPr>
          <a:xfrm>
            <a:off x="650931" y="4748912"/>
            <a:ext cx="4819972" cy="1655762"/>
          </a:xfrm>
        </p:spPr>
        <p:txBody>
          <a:bodyPr>
            <a:normAutofit lnSpcReduction="10000"/>
          </a:bodyPr>
          <a:lstStyle/>
          <a:p>
            <a:r>
              <a:rPr lang="en-US" sz="2400" dirty="0" err="1" smtClean="0">
                <a:solidFill>
                  <a:schemeClr val="tx1"/>
                </a:solidFill>
                <a:latin typeface="Calibri "/>
              </a:rPr>
              <a:t>Sonali</a:t>
            </a:r>
            <a:r>
              <a:rPr lang="en-US" sz="2400" dirty="0" smtClean="0">
                <a:solidFill>
                  <a:schemeClr val="tx1"/>
                </a:solidFill>
                <a:latin typeface="Calibri "/>
              </a:rPr>
              <a:t> </a:t>
            </a:r>
            <a:r>
              <a:rPr lang="en-US" sz="2400" dirty="0" err="1" smtClean="0">
                <a:solidFill>
                  <a:schemeClr val="tx1"/>
                </a:solidFill>
                <a:latin typeface="Calibri "/>
              </a:rPr>
              <a:t>Mondal</a:t>
            </a:r>
            <a:endParaRPr lang="en-US" sz="2400" dirty="0">
              <a:solidFill>
                <a:schemeClr val="tx1"/>
              </a:solidFill>
              <a:latin typeface="Calibri "/>
            </a:endParaRPr>
          </a:p>
          <a:p>
            <a:r>
              <a:rPr lang="en-US" sz="2400" dirty="0" smtClean="0">
                <a:solidFill>
                  <a:schemeClr val="tx1"/>
                </a:solidFill>
                <a:latin typeface="Calibri "/>
              </a:rPr>
              <a:t>Assistant Professor  </a:t>
            </a:r>
            <a:r>
              <a:rPr lang="en-US" sz="2400" dirty="0">
                <a:solidFill>
                  <a:schemeClr val="tx1"/>
                </a:solidFill>
                <a:latin typeface="Calibri "/>
              </a:rPr>
              <a:t>CSIT</a:t>
            </a:r>
          </a:p>
          <a:p>
            <a:r>
              <a:rPr lang="en-IN" sz="2400" dirty="0">
                <a:solidFill>
                  <a:schemeClr val="tx1"/>
                </a:solidFill>
                <a:latin typeface="Calibri "/>
              </a:rPr>
              <a:t>Kalinga University</a:t>
            </a:r>
          </a:p>
          <a:p>
            <a:r>
              <a:rPr lang="en-IN" sz="2400" dirty="0">
                <a:solidFill>
                  <a:schemeClr val="tx1"/>
                </a:solidFill>
                <a:latin typeface="Calibri "/>
              </a:rPr>
              <a:t>Naya Raipur (C.G.), India</a:t>
            </a:r>
            <a:endParaRPr lang="en-US" sz="2400" dirty="0">
              <a:solidFill>
                <a:schemeClr val="tx1"/>
              </a:solidFill>
              <a:latin typeface="Calibri "/>
            </a:endParaRPr>
          </a:p>
          <a:p>
            <a:endParaRPr lang="en-IN" dirty="0"/>
          </a:p>
        </p:txBody>
      </p:sp>
      <p:pic>
        <p:nvPicPr>
          <p:cNvPr id="4" name="Picture 3">
            <a:extLst>
              <a:ext uri="{FF2B5EF4-FFF2-40B4-BE49-F238E27FC236}">
                <a16:creationId xmlns:a16="http://schemas.microsoft.com/office/drawing/2014/main" xmlns="" id="{2F14734F-C151-4590-98BD-CEA43D8059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0678" y="398026"/>
            <a:ext cx="7821479" cy="1711062"/>
          </a:xfrm>
          <a:prstGeom prst="rect">
            <a:avLst/>
          </a:prstGeom>
        </p:spPr>
      </p:pic>
      <p:sp>
        <p:nvSpPr>
          <p:cNvPr id="5" name="Rectangle 4">
            <a:extLst>
              <a:ext uri="{FF2B5EF4-FFF2-40B4-BE49-F238E27FC236}">
                <a16:creationId xmlns:a16="http://schemas.microsoft.com/office/drawing/2014/main" xmlns="" id="{92A5F871-7706-472E-86D0-31C33173D9C3}"/>
              </a:ext>
            </a:extLst>
          </p:cNvPr>
          <p:cNvSpPr/>
          <p:nvPr/>
        </p:nvSpPr>
        <p:spPr>
          <a:xfrm>
            <a:off x="6096000" y="0"/>
            <a:ext cx="6096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PLEASE LEAVE THIS SPACE BLANK</a:t>
            </a:r>
          </a:p>
        </p:txBody>
      </p:sp>
      <p:sp>
        <p:nvSpPr>
          <p:cNvPr id="6" name="Footer Placeholder 5">
            <a:extLst>
              <a:ext uri="{FF2B5EF4-FFF2-40B4-BE49-F238E27FC236}">
                <a16:creationId xmlns:a16="http://schemas.microsoft.com/office/drawing/2014/main" xmlns="" id="{20BB3135-B5EE-2B8F-63A9-1F37F04B3E6A}"/>
              </a:ext>
            </a:extLst>
          </p:cNvPr>
          <p:cNvSpPr>
            <a:spLocks noGrp="1"/>
          </p:cNvSpPr>
          <p:nvPr>
            <p:ph type="ftr" sz="quarter" idx="11"/>
          </p:nvPr>
        </p:nvSpPr>
        <p:spPr>
          <a:xfrm>
            <a:off x="3645096" y="6492875"/>
            <a:ext cx="3860800" cy="365125"/>
          </a:xfrm>
        </p:spPr>
        <p:txBody>
          <a:bodyPr/>
          <a:lstStyle/>
          <a:p>
            <a:r>
              <a:rPr lang="en-US" dirty="0" err="1" smtClean="0"/>
              <a:t>Sonali</a:t>
            </a:r>
            <a:r>
              <a:rPr lang="en-US" dirty="0" smtClean="0"/>
              <a:t> </a:t>
            </a:r>
            <a:r>
              <a:rPr lang="en-US" dirty="0" err="1" smtClean="0"/>
              <a:t>Mondal</a:t>
            </a:r>
            <a:r>
              <a:rPr lang="en-US" dirty="0" smtClean="0"/>
              <a:t> _ Assistant Prof. CSIT </a:t>
            </a:r>
            <a:r>
              <a:rPr lang="en-US" dirty="0"/>
              <a:t>. </a:t>
            </a:r>
            <a:r>
              <a:rPr lang="en-US" dirty="0" smtClean="0"/>
              <a:t>BCAAIML403 </a:t>
            </a:r>
            <a:r>
              <a:rPr lang="en-US" dirty="0"/>
              <a:t>Computer Networks </a:t>
            </a:r>
            <a:endParaRPr lang="en-IN" dirty="0"/>
          </a:p>
        </p:txBody>
      </p:sp>
      <p:sp>
        <p:nvSpPr>
          <p:cNvPr id="7" name="Slide Number Placeholder 6">
            <a:extLst>
              <a:ext uri="{FF2B5EF4-FFF2-40B4-BE49-F238E27FC236}">
                <a16:creationId xmlns:a16="http://schemas.microsoft.com/office/drawing/2014/main" xmlns="" id="{A5C9BFFE-E2B2-4E39-7166-3899434EFE97}"/>
              </a:ext>
            </a:extLst>
          </p:cNvPr>
          <p:cNvSpPr>
            <a:spLocks noGrp="1"/>
          </p:cNvSpPr>
          <p:nvPr>
            <p:ph type="sldNum" sz="quarter" idx="12"/>
          </p:nvPr>
        </p:nvSpPr>
        <p:spPr/>
        <p:txBody>
          <a:bodyPr/>
          <a:lstStyle/>
          <a:p>
            <a:fld id="{23943BDC-99DC-4972-ADF1-B2EFFD16D0A1}" type="slidenum">
              <a:rPr lang="en-IN" smtClean="0"/>
              <a:pPr/>
              <a:t>1</a:t>
            </a:fld>
            <a:endParaRPr lang="en-IN"/>
          </a:p>
        </p:txBody>
      </p:sp>
    </p:spTree>
    <p:extLst>
      <p:ext uri="{BB962C8B-B14F-4D97-AF65-F5344CB8AC3E}">
        <p14:creationId xmlns:p14="http://schemas.microsoft.com/office/powerpoint/2010/main" val="1366657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839456" y="686147"/>
            <a:ext cx="9122687" cy="550163"/>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4470400" y="3276600"/>
            <a:ext cx="3657600" cy="409728"/>
          </a:xfrm>
          <a:prstGeom prst="rect">
            <a:avLst/>
          </a:prstGeom>
          <a:solidFill>
            <a:srgbClr val="FF0000"/>
          </a:solidFill>
          <a:ln w="12192">
            <a:solidFill>
              <a:srgbClr val="000000"/>
            </a:solidFill>
          </a:ln>
        </p:spPr>
        <p:txBody>
          <a:bodyPr vert="horz" wrap="square" lIns="0" tIns="40005" rIns="0" bIns="0" rtlCol="0">
            <a:spAutoFit/>
          </a:bodyPr>
          <a:lstStyle/>
          <a:p>
            <a:pPr marL="816610">
              <a:lnSpc>
                <a:spcPct val="100000"/>
              </a:lnSpc>
              <a:spcBef>
                <a:spcPts val="315"/>
              </a:spcBef>
            </a:pPr>
            <a:r>
              <a:rPr sz="2400" spc="25" dirty="0">
                <a:latin typeface="Arial"/>
                <a:cs typeface="Arial"/>
              </a:rPr>
              <a:t>Session</a:t>
            </a:r>
            <a:endParaRPr sz="2400">
              <a:latin typeface="Arial"/>
              <a:cs typeface="Arial"/>
            </a:endParaRPr>
          </a:p>
        </p:txBody>
      </p:sp>
      <p:sp>
        <p:nvSpPr>
          <p:cNvPr id="4" name="object 4"/>
          <p:cNvSpPr/>
          <p:nvPr/>
        </p:nvSpPr>
        <p:spPr>
          <a:xfrm>
            <a:off x="3251200" y="5486400"/>
            <a:ext cx="6299200" cy="533400"/>
          </a:xfrm>
          <a:custGeom>
            <a:avLst/>
            <a:gdLst/>
            <a:ahLst/>
            <a:cxnLst/>
            <a:rect l="l" t="t" r="r" b="b"/>
            <a:pathLst>
              <a:path w="4724400" h="533400">
                <a:moveTo>
                  <a:pt x="4724400" y="0"/>
                </a:moveTo>
                <a:lnTo>
                  <a:pt x="0" y="0"/>
                </a:lnTo>
                <a:lnTo>
                  <a:pt x="0" y="533400"/>
                </a:lnTo>
                <a:lnTo>
                  <a:pt x="4724400" y="533400"/>
                </a:lnTo>
                <a:lnTo>
                  <a:pt x="4724400" y="0"/>
                </a:lnTo>
                <a:close/>
              </a:path>
            </a:pathLst>
          </a:custGeom>
          <a:solidFill>
            <a:srgbClr val="FFFFFF"/>
          </a:solidFill>
        </p:spPr>
        <p:txBody>
          <a:bodyPr wrap="square" lIns="0" tIns="0" rIns="0" bIns="0" rtlCol="0"/>
          <a:lstStyle/>
          <a:p>
            <a:endParaRPr/>
          </a:p>
        </p:txBody>
      </p:sp>
      <p:sp>
        <p:nvSpPr>
          <p:cNvPr id="5" name="object 5"/>
          <p:cNvSpPr txBox="1"/>
          <p:nvPr/>
        </p:nvSpPr>
        <p:spPr>
          <a:xfrm>
            <a:off x="3251200" y="5486402"/>
            <a:ext cx="6299200" cy="410369"/>
          </a:xfrm>
          <a:prstGeom prst="rect">
            <a:avLst/>
          </a:prstGeom>
          <a:ln w="12192">
            <a:solidFill>
              <a:srgbClr val="000000"/>
            </a:solidFill>
          </a:ln>
        </p:spPr>
        <p:txBody>
          <a:bodyPr vert="horz" wrap="square" lIns="0" tIns="40640" rIns="0" bIns="0" rtlCol="0">
            <a:spAutoFit/>
          </a:bodyPr>
          <a:lstStyle/>
          <a:p>
            <a:pPr marL="1270" algn="ctr">
              <a:lnSpc>
                <a:spcPct val="100000"/>
              </a:lnSpc>
              <a:spcBef>
                <a:spcPts val="320"/>
              </a:spcBef>
            </a:pPr>
            <a:r>
              <a:rPr sz="2400" spc="35" dirty="0">
                <a:latin typeface="Arial"/>
                <a:cs typeface="Arial"/>
              </a:rPr>
              <a:t>Physical</a:t>
            </a:r>
            <a:endParaRPr sz="2400">
              <a:latin typeface="Arial"/>
              <a:cs typeface="Arial"/>
            </a:endParaRPr>
          </a:p>
        </p:txBody>
      </p:sp>
      <p:sp>
        <p:nvSpPr>
          <p:cNvPr id="12" name="object 12"/>
          <p:cNvSpPr txBox="1"/>
          <p:nvPr/>
        </p:nvSpPr>
        <p:spPr>
          <a:xfrm>
            <a:off x="11635233" y="6533148"/>
            <a:ext cx="314113" cy="178254"/>
          </a:xfrm>
          <a:prstGeom prst="rect">
            <a:avLst/>
          </a:prstGeom>
        </p:spPr>
        <p:txBody>
          <a:bodyPr vert="horz" wrap="square" lIns="0" tIns="24130" rIns="0" bIns="0" rtlCol="0">
            <a:spAutoFit/>
          </a:bodyPr>
          <a:lstStyle/>
          <a:p>
            <a:pPr marL="38100">
              <a:lnSpc>
                <a:spcPct val="100000"/>
              </a:lnSpc>
              <a:spcBef>
                <a:spcPts val="190"/>
              </a:spcBef>
            </a:pPr>
            <a:fld id="{81D60167-4931-47E6-BA6A-407CBD079E47}" type="slidenum">
              <a:rPr sz="1000" spc="70" dirty="0">
                <a:latin typeface="Arial"/>
                <a:cs typeface="Arial"/>
              </a:rPr>
              <a:pPr marL="38100">
                <a:lnSpc>
                  <a:spcPct val="100000"/>
                </a:lnSpc>
                <a:spcBef>
                  <a:spcPts val="190"/>
                </a:spcBef>
              </a:pPr>
              <a:t>10</a:t>
            </a:fld>
            <a:endParaRPr sz="1000">
              <a:latin typeface="Arial"/>
              <a:cs typeface="Arial"/>
            </a:endParaRPr>
          </a:p>
        </p:txBody>
      </p:sp>
      <p:sp>
        <p:nvSpPr>
          <p:cNvPr id="6" name="object 6"/>
          <p:cNvSpPr txBox="1"/>
          <p:nvPr/>
        </p:nvSpPr>
        <p:spPr>
          <a:xfrm>
            <a:off x="4165600" y="3810002"/>
            <a:ext cx="4267200" cy="410369"/>
          </a:xfrm>
          <a:prstGeom prst="rect">
            <a:avLst/>
          </a:prstGeom>
          <a:solidFill>
            <a:srgbClr val="99CC00"/>
          </a:solidFill>
          <a:ln w="12192">
            <a:solidFill>
              <a:srgbClr val="000000"/>
            </a:solidFill>
          </a:ln>
        </p:spPr>
        <p:txBody>
          <a:bodyPr vert="horz" wrap="square" lIns="0" tIns="40640" rIns="0" bIns="0" rtlCol="0">
            <a:spAutoFit/>
          </a:bodyPr>
          <a:lstStyle/>
          <a:p>
            <a:pPr marL="875665">
              <a:lnSpc>
                <a:spcPct val="100000"/>
              </a:lnSpc>
              <a:spcBef>
                <a:spcPts val="320"/>
              </a:spcBef>
            </a:pPr>
            <a:r>
              <a:rPr sz="2400" spc="120" dirty="0">
                <a:latin typeface="Arial"/>
                <a:cs typeface="Arial"/>
              </a:rPr>
              <a:t>Transport</a:t>
            </a:r>
            <a:endParaRPr sz="2400">
              <a:latin typeface="Arial"/>
              <a:cs typeface="Arial"/>
            </a:endParaRPr>
          </a:p>
        </p:txBody>
      </p:sp>
      <p:sp>
        <p:nvSpPr>
          <p:cNvPr id="7" name="object 7"/>
          <p:cNvSpPr txBox="1"/>
          <p:nvPr/>
        </p:nvSpPr>
        <p:spPr>
          <a:xfrm>
            <a:off x="3860800" y="4343402"/>
            <a:ext cx="4978400" cy="448841"/>
          </a:xfrm>
          <a:prstGeom prst="rect">
            <a:avLst/>
          </a:prstGeom>
          <a:solidFill>
            <a:srgbClr val="33CCCC"/>
          </a:solidFill>
          <a:ln w="12192">
            <a:solidFill>
              <a:srgbClr val="000000"/>
            </a:solidFill>
          </a:ln>
        </p:spPr>
        <p:txBody>
          <a:bodyPr vert="horz" wrap="square" lIns="0" tIns="78740" rIns="0" bIns="0" rtlCol="0">
            <a:spAutoFit/>
          </a:bodyPr>
          <a:lstStyle/>
          <a:p>
            <a:pPr algn="ctr">
              <a:lnSpc>
                <a:spcPct val="100000"/>
              </a:lnSpc>
              <a:spcBef>
                <a:spcPts val="620"/>
              </a:spcBef>
            </a:pPr>
            <a:r>
              <a:rPr sz="2400" spc="130" dirty="0">
                <a:latin typeface="Arial"/>
                <a:cs typeface="Arial"/>
              </a:rPr>
              <a:t>Network</a:t>
            </a:r>
            <a:endParaRPr sz="2400">
              <a:latin typeface="Arial"/>
              <a:cs typeface="Arial"/>
            </a:endParaRPr>
          </a:p>
        </p:txBody>
      </p:sp>
      <p:sp>
        <p:nvSpPr>
          <p:cNvPr id="8" name="object 8"/>
          <p:cNvSpPr txBox="1"/>
          <p:nvPr/>
        </p:nvSpPr>
        <p:spPr>
          <a:xfrm>
            <a:off x="3556000" y="4953002"/>
            <a:ext cx="5588000" cy="410369"/>
          </a:xfrm>
          <a:prstGeom prst="rect">
            <a:avLst/>
          </a:prstGeom>
          <a:solidFill>
            <a:srgbClr val="3366FF"/>
          </a:solidFill>
          <a:ln w="12192">
            <a:solidFill>
              <a:srgbClr val="000000"/>
            </a:solidFill>
          </a:ln>
        </p:spPr>
        <p:txBody>
          <a:bodyPr vert="horz" wrap="square" lIns="0" tIns="40640" rIns="0" bIns="0" rtlCol="0">
            <a:spAutoFit/>
          </a:bodyPr>
          <a:lstStyle/>
          <a:p>
            <a:pPr algn="ctr">
              <a:lnSpc>
                <a:spcPct val="100000"/>
              </a:lnSpc>
              <a:spcBef>
                <a:spcPts val="320"/>
              </a:spcBef>
            </a:pPr>
            <a:r>
              <a:rPr sz="2400" spc="65" dirty="0">
                <a:latin typeface="Arial"/>
                <a:cs typeface="Arial"/>
              </a:rPr>
              <a:t>Data</a:t>
            </a:r>
            <a:r>
              <a:rPr sz="2400" spc="75" dirty="0">
                <a:latin typeface="Arial"/>
                <a:cs typeface="Arial"/>
              </a:rPr>
              <a:t> </a:t>
            </a:r>
            <a:r>
              <a:rPr sz="2400" spc="110" dirty="0">
                <a:latin typeface="Arial"/>
                <a:cs typeface="Arial"/>
              </a:rPr>
              <a:t>Link</a:t>
            </a:r>
            <a:endParaRPr sz="2400">
              <a:latin typeface="Arial"/>
              <a:cs typeface="Arial"/>
            </a:endParaRPr>
          </a:p>
        </p:txBody>
      </p:sp>
      <p:sp>
        <p:nvSpPr>
          <p:cNvPr id="9" name="object 9"/>
          <p:cNvSpPr txBox="1"/>
          <p:nvPr/>
        </p:nvSpPr>
        <p:spPr>
          <a:xfrm>
            <a:off x="4775200" y="2743200"/>
            <a:ext cx="2946400" cy="409728"/>
          </a:xfrm>
          <a:prstGeom prst="rect">
            <a:avLst/>
          </a:prstGeom>
          <a:solidFill>
            <a:srgbClr val="FFCC99"/>
          </a:solidFill>
          <a:ln w="12192">
            <a:solidFill>
              <a:srgbClr val="000000"/>
            </a:solidFill>
          </a:ln>
        </p:spPr>
        <p:txBody>
          <a:bodyPr vert="horz" wrap="square" lIns="0" tIns="40005" rIns="0" bIns="0" rtlCol="0">
            <a:spAutoFit/>
          </a:bodyPr>
          <a:lstStyle/>
          <a:p>
            <a:pPr marL="185420">
              <a:lnSpc>
                <a:spcPct val="100000"/>
              </a:lnSpc>
              <a:spcBef>
                <a:spcPts val="315"/>
              </a:spcBef>
            </a:pPr>
            <a:r>
              <a:rPr sz="2400" spc="80" dirty="0">
                <a:latin typeface="Arial"/>
                <a:cs typeface="Arial"/>
              </a:rPr>
              <a:t>Presentation</a:t>
            </a:r>
            <a:endParaRPr sz="2400">
              <a:latin typeface="Arial"/>
              <a:cs typeface="Arial"/>
            </a:endParaRPr>
          </a:p>
        </p:txBody>
      </p:sp>
      <p:sp>
        <p:nvSpPr>
          <p:cNvPr id="10" name="object 10"/>
          <p:cNvSpPr txBox="1"/>
          <p:nvPr/>
        </p:nvSpPr>
        <p:spPr>
          <a:xfrm>
            <a:off x="5080000" y="2209800"/>
            <a:ext cx="2336800" cy="409728"/>
          </a:xfrm>
          <a:prstGeom prst="rect">
            <a:avLst/>
          </a:prstGeom>
          <a:solidFill>
            <a:srgbClr val="2CA1BE"/>
          </a:solidFill>
          <a:ln w="12192">
            <a:solidFill>
              <a:srgbClr val="000000"/>
            </a:solidFill>
          </a:ln>
        </p:spPr>
        <p:txBody>
          <a:bodyPr vert="horz" wrap="square" lIns="0" tIns="40005" rIns="0" bIns="0" rtlCol="0">
            <a:spAutoFit/>
          </a:bodyPr>
          <a:lstStyle/>
          <a:p>
            <a:pPr marL="40640">
              <a:lnSpc>
                <a:spcPct val="100000"/>
              </a:lnSpc>
              <a:spcBef>
                <a:spcPts val="315"/>
              </a:spcBef>
            </a:pPr>
            <a:r>
              <a:rPr sz="2400" spc="125" dirty="0">
                <a:latin typeface="Arial"/>
                <a:cs typeface="Arial"/>
              </a:rPr>
              <a:t>Application</a:t>
            </a:r>
            <a:endParaRPr sz="2400">
              <a:latin typeface="Arial"/>
              <a:cs typeface="Arial"/>
            </a:endParaRPr>
          </a:p>
        </p:txBody>
      </p:sp>
      <p:sp>
        <p:nvSpPr>
          <p:cNvPr id="11" name="object 11"/>
          <p:cNvSpPr txBox="1"/>
          <p:nvPr/>
        </p:nvSpPr>
        <p:spPr>
          <a:xfrm>
            <a:off x="1057590" y="2016379"/>
            <a:ext cx="1465580" cy="3866515"/>
          </a:xfrm>
          <a:prstGeom prst="rect">
            <a:avLst/>
          </a:prstGeom>
        </p:spPr>
        <p:txBody>
          <a:bodyPr vert="horz" wrap="square" lIns="0" tIns="195580" rIns="0" bIns="0" rtlCol="0">
            <a:spAutoFit/>
          </a:bodyPr>
          <a:lstStyle/>
          <a:p>
            <a:pPr marL="12700">
              <a:lnSpc>
                <a:spcPct val="100000"/>
              </a:lnSpc>
              <a:spcBef>
                <a:spcPts val="1540"/>
              </a:spcBef>
            </a:pPr>
            <a:r>
              <a:rPr sz="2400" spc="25" dirty="0">
                <a:latin typeface="Arial"/>
                <a:cs typeface="Arial"/>
              </a:rPr>
              <a:t>Layer</a:t>
            </a:r>
            <a:r>
              <a:rPr sz="2400" spc="20" dirty="0">
                <a:latin typeface="Arial"/>
                <a:cs typeface="Arial"/>
              </a:rPr>
              <a:t> </a:t>
            </a:r>
            <a:r>
              <a:rPr sz="2400" spc="180" dirty="0">
                <a:latin typeface="Arial"/>
                <a:cs typeface="Arial"/>
              </a:rPr>
              <a:t>7</a:t>
            </a:r>
            <a:endParaRPr sz="2400">
              <a:latin typeface="Arial"/>
              <a:cs typeface="Arial"/>
            </a:endParaRPr>
          </a:p>
          <a:p>
            <a:pPr marL="12700">
              <a:lnSpc>
                <a:spcPct val="100000"/>
              </a:lnSpc>
              <a:spcBef>
                <a:spcPts val="1440"/>
              </a:spcBef>
            </a:pPr>
            <a:r>
              <a:rPr sz="2400" spc="25" dirty="0">
                <a:latin typeface="Arial"/>
                <a:cs typeface="Arial"/>
              </a:rPr>
              <a:t>Layer</a:t>
            </a:r>
            <a:r>
              <a:rPr sz="2400" spc="20" dirty="0">
                <a:latin typeface="Arial"/>
                <a:cs typeface="Arial"/>
              </a:rPr>
              <a:t> </a:t>
            </a:r>
            <a:r>
              <a:rPr sz="2400" spc="180" dirty="0">
                <a:latin typeface="Arial"/>
                <a:cs typeface="Arial"/>
              </a:rPr>
              <a:t>6</a:t>
            </a:r>
            <a:endParaRPr sz="2400">
              <a:latin typeface="Arial"/>
              <a:cs typeface="Arial"/>
            </a:endParaRPr>
          </a:p>
          <a:p>
            <a:pPr marL="12700">
              <a:lnSpc>
                <a:spcPct val="100000"/>
              </a:lnSpc>
              <a:spcBef>
                <a:spcPts val="1440"/>
              </a:spcBef>
            </a:pPr>
            <a:r>
              <a:rPr sz="2400" spc="30" dirty="0">
                <a:latin typeface="Arial"/>
                <a:cs typeface="Arial"/>
              </a:rPr>
              <a:t>Layer</a:t>
            </a:r>
            <a:r>
              <a:rPr sz="2400" spc="-5" dirty="0">
                <a:latin typeface="Arial"/>
                <a:cs typeface="Arial"/>
              </a:rPr>
              <a:t> </a:t>
            </a:r>
            <a:r>
              <a:rPr sz="2400" spc="180" dirty="0">
                <a:latin typeface="Arial"/>
                <a:cs typeface="Arial"/>
              </a:rPr>
              <a:t>5</a:t>
            </a:r>
            <a:endParaRPr sz="2400">
              <a:latin typeface="Arial"/>
              <a:cs typeface="Arial"/>
            </a:endParaRPr>
          </a:p>
          <a:p>
            <a:pPr marL="12700">
              <a:lnSpc>
                <a:spcPct val="100000"/>
              </a:lnSpc>
              <a:spcBef>
                <a:spcPts val="1440"/>
              </a:spcBef>
            </a:pPr>
            <a:r>
              <a:rPr sz="2400" spc="25" dirty="0">
                <a:latin typeface="Arial"/>
                <a:cs typeface="Arial"/>
              </a:rPr>
              <a:t>Layer</a:t>
            </a:r>
            <a:r>
              <a:rPr sz="2400" spc="20" dirty="0">
                <a:latin typeface="Arial"/>
                <a:cs typeface="Arial"/>
              </a:rPr>
              <a:t> </a:t>
            </a:r>
            <a:r>
              <a:rPr sz="2400" spc="180" dirty="0">
                <a:latin typeface="Arial"/>
                <a:cs typeface="Arial"/>
              </a:rPr>
              <a:t>4</a:t>
            </a:r>
            <a:endParaRPr sz="2400">
              <a:latin typeface="Arial"/>
              <a:cs typeface="Arial"/>
            </a:endParaRPr>
          </a:p>
          <a:p>
            <a:pPr marL="12700">
              <a:lnSpc>
                <a:spcPct val="100000"/>
              </a:lnSpc>
              <a:spcBef>
                <a:spcPts val="1440"/>
              </a:spcBef>
            </a:pPr>
            <a:r>
              <a:rPr sz="2400" spc="25" dirty="0">
                <a:latin typeface="Arial"/>
                <a:cs typeface="Arial"/>
              </a:rPr>
              <a:t>Layer</a:t>
            </a:r>
            <a:r>
              <a:rPr sz="2400" spc="20" dirty="0">
                <a:latin typeface="Arial"/>
                <a:cs typeface="Arial"/>
              </a:rPr>
              <a:t> </a:t>
            </a:r>
            <a:r>
              <a:rPr sz="2400" spc="180" dirty="0">
                <a:latin typeface="Arial"/>
                <a:cs typeface="Arial"/>
              </a:rPr>
              <a:t>3</a:t>
            </a:r>
            <a:endParaRPr sz="2400">
              <a:latin typeface="Arial"/>
              <a:cs typeface="Arial"/>
            </a:endParaRPr>
          </a:p>
          <a:p>
            <a:pPr marL="12700">
              <a:lnSpc>
                <a:spcPct val="100000"/>
              </a:lnSpc>
              <a:spcBef>
                <a:spcPts val="1440"/>
              </a:spcBef>
            </a:pPr>
            <a:r>
              <a:rPr sz="2400" spc="30" dirty="0">
                <a:latin typeface="Arial"/>
                <a:cs typeface="Arial"/>
              </a:rPr>
              <a:t>Layer</a:t>
            </a:r>
            <a:r>
              <a:rPr sz="2400" spc="-5" dirty="0">
                <a:latin typeface="Arial"/>
                <a:cs typeface="Arial"/>
              </a:rPr>
              <a:t> </a:t>
            </a:r>
            <a:r>
              <a:rPr sz="2400" spc="180" dirty="0">
                <a:latin typeface="Arial"/>
                <a:cs typeface="Arial"/>
              </a:rPr>
              <a:t>2</a:t>
            </a:r>
            <a:endParaRPr sz="2400">
              <a:latin typeface="Arial"/>
              <a:cs typeface="Arial"/>
            </a:endParaRPr>
          </a:p>
          <a:p>
            <a:pPr marL="12700">
              <a:lnSpc>
                <a:spcPct val="100000"/>
              </a:lnSpc>
              <a:spcBef>
                <a:spcPts val="1445"/>
              </a:spcBef>
            </a:pPr>
            <a:r>
              <a:rPr sz="2400" spc="25" dirty="0">
                <a:latin typeface="Arial"/>
                <a:cs typeface="Arial"/>
              </a:rPr>
              <a:t>Layer</a:t>
            </a:r>
            <a:r>
              <a:rPr sz="2400" spc="20" dirty="0">
                <a:latin typeface="Arial"/>
                <a:cs typeface="Arial"/>
              </a:rPr>
              <a:t> </a:t>
            </a:r>
            <a:r>
              <a:rPr sz="2400" spc="180" dirty="0">
                <a:latin typeface="Arial"/>
                <a:cs typeface="Arial"/>
              </a:rPr>
              <a:t>1</a:t>
            </a:r>
            <a:endParaRPr sz="2400">
              <a:latin typeface="Arial"/>
              <a:cs typeface="Arial"/>
            </a:endParaRPr>
          </a:p>
        </p:txBody>
      </p:sp>
      <p:sp>
        <p:nvSpPr>
          <p:cNvPr id="13" name="Slide Number Placeholder 12"/>
          <p:cNvSpPr>
            <a:spLocks noGrp="1"/>
          </p:cNvSpPr>
          <p:nvPr>
            <p:ph type="sldNum" sz="quarter" idx="12"/>
          </p:nvPr>
        </p:nvSpPr>
        <p:spPr/>
        <p:txBody>
          <a:bodyPr/>
          <a:lstStyle/>
          <a:p>
            <a:fld id="{23943BDC-99DC-4972-ADF1-B2EFFD16D0A1}" type="slidenum">
              <a:rPr lang="en-IN" smtClean="0"/>
              <a:pPr/>
              <a:t>10</a:t>
            </a:fld>
            <a:endParaRPr lang="en-IN"/>
          </a:p>
        </p:txBody>
      </p:sp>
      <p:sp>
        <p:nvSpPr>
          <p:cNvPr id="15" name="Footer Placeholder 5">
            <a:extLst>
              <a:ext uri="{FF2B5EF4-FFF2-40B4-BE49-F238E27FC236}">
                <a16:creationId xmlns:a16="http://schemas.microsoft.com/office/drawing/2014/main" xmlns="" id="{20BB3135-B5EE-2B8F-63A9-1F37F04B3E6A}"/>
              </a:ext>
            </a:extLst>
          </p:cNvPr>
          <p:cNvSpPr>
            <a:spLocks noGrp="1"/>
          </p:cNvSpPr>
          <p:nvPr>
            <p:ph type="ftr" sz="quarter" idx="11"/>
          </p:nvPr>
        </p:nvSpPr>
        <p:spPr/>
        <p:txBody>
          <a:bodyPr/>
          <a:lstStyle/>
          <a:p>
            <a:r>
              <a:rPr lang="en-US" dirty="0" err="1" smtClean="0"/>
              <a:t>Sonali</a:t>
            </a:r>
            <a:r>
              <a:rPr lang="en-US" dirty="0" smtClean="0"/>
              <a:t> </a:t>
            </a:r>
            <a:r>
              <a:rPr lang="en-US" dirty="0" err="1" smtClean="0"/>
              <a:t>Mondal</a:t>
            </a:r>
            <a:r>
              <a:rPr lang="en-US" dirty="0" smtClean="0"/>
              <a:t> _ Assistant Prof. CSIT </a:t>
            </a:r>
            <a:r>
              <a:rPr lang="en-US" dirty="0"/>
              <a:t>. </a:t>
            </a:r>
            <a:r>
              <a:rPr lang="en-US" dirty="0" smtClean="0"/>
              <a:t>BCAAIML403 </a:t>
            </a:r>
            <a:r>
              <a:rPr lang="en-US" dirty="0"/>
              <a:t>Computer Networks </a:t>
            </a:r>
            <a:endParaRPr lang="en-IN"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590800" y="1481327"/>
            <a:ext cx="7010400" cy="452628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707135" y="595883"/>
            <a:ext cx="9920224" cy="501396"/>
          </a:xfrm>
          <a:prstGeom prst="rect">
            <a:avLst/>
          </a:prstGeom>
          <a:blipFill>
            <a:blip r:embed="rId3" cstate="print"/>
            <a:stretch>
              <a:fillRect/>
            </a:stretch>
          </a:blipFill>
        </p:spPr>
        <p:txBody>
          <a:bodyPr wrap="square" lIns="0" tIns="0" rIns="0" bIns="0" rtlCol="0"/>
          <a:lstStyle/>
          <a:p>
            <a:endParaRPr/>
          </a:p>
        </p:txBody>
      </p:sp>
      <p:sp>
        <p:nvSpPr>
          <p:cNvPr id="4" name="object 4"/>
          <p:cNvSpPr txBox="1"/>
          <p:nvPr/>
        </p:nvSpPr>
        <p:spPr>
          <a:xfrm>
            <a:off x="11635233" y="6533148"/>
            <a:ext cx="314113" cy="178254"/>
          </a:xfrm>
          <a:prstGeom prst="rect">
            <a:avLst/>
          </a:prstGeom>
        </p:spPr>
        <p:txBody>
          <a:bodyPr vert="horz" wrap="square" lIns="0" tIns="24130" rIns="0" bIns="0" rtlCol="0">
            <a:spAutoFit/>
          </a:bodyPr>
          <a:lstStyle/>
          <a:p>
            <a:pPr marL="38100">
              <a:lnSpc>
                <a:spcPct val="100000"/>
              </a:lnSpc>
              <a:spcBef>
                <a:spcPts val="190"/>
              </a:spcBef>
            </a:pPr>
            <a:fld id="{81D60167-4931-47E6-BA6A-407CBD079E47}" type="slidenum">
              <a:rPr sz="1000" spc="70" dirty="0">
                <a:latin typeface="Arial"/>
                <a:cs typeface="Arial"/>
              </a:rPr>
              <a:pPr marL="38100">
                <a:lnSpc>
                  <a:spcPct val="100000"/>
                </a:lnSpc>
                <a:spcBef>
                  <a:spcPts val="190"/>
                </a:spcBef>
              </a:pPr>
              <a:t>11</a:t>
            </a:fld>
            <a:endParaRPr sz="1000">
              <a:latin typeface="Arial"/>
              <a:cs typeface="Arial"/>
            </a:endParaRPr>
          </a:p>
        </p:txBody>
      </p:sp>
      <p:sp>
        <p:nvSpPr>
          <p:cNvPr id="5" name="Slide Number Placeholder 4"/>
          <p:cNvSpPr>
            <a:spLocks noGrp="1"/>
          </p:cNvSpPr>
          <p:nvPr>
            <p:ph type="sldNum" sz="quarter" idx="12"/>
          </p:nvPr>
        </p:nvSpPr>
        <p:spPr/>
        <p:txBody>
          <a:bodyPr/>
          <a:lstStyle/>
          <a:p>
            <a:fld id="{23943BDC-99DC-4972-ADF1-B2EFFD16D0A1}" type="slidenum">
              <a:rPr lang="en-IN" smtClean="0"/>
              <a:pPr/>
              <a:t>11</a:t>
            </a:fld>
            <a:endParaRPr lang="en-IN"/>
          </a:p>
        </p:txBody>
      </p:sp>
      <p:sp>
        <p:nvSpPr>
          <p:cNvPr id="7" name="Footer Placeholder 5">
            <a:extLst>
              <a:ext uri="{FF2B5EF4-FFF2-40B4-BE49-F238E27FC236}">
                <a16:creationId xmlns:a16="http://schemas.microsoft.com/office/drawing/2014/main" xmlns="" id="{20BB3135-B5EE-2B8F-63A9-1F37F04B3E6A}"/>
              </a:ext>
            </a:extLst>
          </p:cNvPr>
          <p:cNvSpPr>
            <a:spLocks noGrp="1"/>
          </p:cNvSpPr>
          <p:nvPr>
            <p:ph type="ftr" sz="quarter" idx="11"/>
          </p:nvPr>
        </p:nvSpPr>
        <p:spPr/>
        <p:txBody>
          <a:bodyPr/>
          <a:lstStyle/>
          <a:p>
            <a:r>
              <a:rPr lang="en-US" dirty="0" err="1" smtClean="0"/>
              <a:t>Sonali</a:t>
            </a:r>
            <a:r>
              <a:rPr lang="en-US" dirty="0" smtClean="0"/>
              <a:t> </a:t>
            </a:r>
            <a:r>
              <a:rPr lang="en-US" dirty="0" err="1" smtClean="0"/>
              <a:t>Mondal</a:t>
            </a:r>
            <a:r>
              <a:rPr lang="en-US" dirty="0" smtClean="0"/>
              <a:t> _ Assistant Prof. CSIT </a:t>
            </a:r>
            <a:r>
              <a:rPr lang="en-US" dirty="0"/>
              <a:t>. </a:t>
            </a:r>
            <a:r>
              <a:rPr lang="en-US" dirty="0" smtClean="0"/>
              <a:t>BCAAIML403 </a:t>
            </a:r>
            <a:r>
              <a:rPr lang="en-US" dirty="0"/>
              <a:t>Computer Networks </a:t>
            </a:r>
            <a:endParaRPr lang="en-IN"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5784670"/>
            <a:ext cx="4494469" cy="1073326"/>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371857" y="1370075"/>
            <a:ext cx="2369311" cy="236220"/>
          </a:xfrm>
          <a:prstGeom prst="rect">
            <a:avLst/>
          </a:prstGeom>
          <a:blipFill>
            <a:blip r:embed="rId3" cstate="print"/>
            <a:stretch>
              <a:fillRect/>
            </a:stretch>
          </a:blipFill>
        </p:spPr>
        <p:txBody>
          <a:bodyPr wrap="square" lIns="0" tIns="0" rIns="0" bIns="0" rtlCol="0"/>
          <a:lstStyle/>
          <a:p>
            <a:endParaRPr/>
          </a:p>
        </p:txBody>
      </p:sp>
      <p:grpSp>
        <p:nvGrpSpPr>
          <p:cNvPr id="4" name="object 4"/>
          <p:cNvGrpSpPr/>
          <p:nvPr/>
        </p:nvGrpSpPr>
        <p:grpSpPr>
          <a:xfrm>
            <a:off x="908303" y="1138430"/>
            <a:ext cx="1943100" cy="466725"/>
            <a:chOff x="681227" y="1138427"/>
            <a:chExt cx="1457325" cy="466725"/>
          </a:xfrm>
        </p:grpSpPr>
        <p:sp>
          <p:nvSpPr>
            <p:cNvPr id="5" name="object 5"/>
            <p:cNvSpPr/>
            <p:nvPr/>
          </p:nvSpPr>
          <p:spPr>
            <a:xfrm>
              <a:off x="685799" y="1142999"/>
              <a:ext cx="1447800" cy="457200"/>
            </a:xfrm>
            <a:custGeom>
              <a:avLst/>
              <a:gdLst/>
              <a:ahLst/>
              <a:cxnLst/>
              <a:rect l="l" t="t" r="r" b="b"/>
              <a:pathLst>
                <a:path w="1447800" h="457200">
                  <a:moveTo>
                    <a:pt x="1447800" y="0"/>
                  </a:moveTo>
                  <a:lnTo>
                    <a:pt x="0" y="0"/>
                  </a:lnTo>
                  <a:lnTo>
                    <a:pt x="0" y="457200"/>
                  </a:lnTo>
                  <a:lnTo>
                    <a:pt x="1353566" y="457200"/>
                  </a:lnTo>
                  <a:lnTo>
                    <a:pt x="1447800" y="362965"/>
                  </a:lnTo>
                  <a:lnTo>
                    <a:pt x="1447800" y="0"/>
                  </a:lnTo>
                  <a:close/>
                </a:path>
              </a:pathLst>
            </a:custGeom>
            <a:solidFill>
              <a:srgbClr val="FF8118">
                <a:alpha val="85096"/>
              </a:srgbClr>
            </a:solidFill>
          </p:spPr>
          <p:txBody>
            <a:bodyPr wrap="square" lIns="0" tIns="0" rIns="0" bIns="0" rtlCol="0"/>
            <a:lstStyle/>
            <a:p>
              <a:endParaRPr/>
            </a:p>
          </p:txBody>
        </p:sp>
        <p:sp>
          <p:nvSpPr>
            <p:cNvPr id="6" name="object 6"/>
            <p:cNvSpPr/>
            <p:nvPr/>
          </p:nvSpPr>
          <p:spPr>
            <a:xfrm>
              <a:off x="2039366" y="1505965"/>
              <a:ext cx="94615" cy="94615"/>
            </a:xfrm>
            <a:custGeom>
              <a:avLst/>
              <a:gdLst/>
              <a:ahLst/>
              <a:cxnLst/>
              <a:rect l="l" t="t" r="r" b="b"/>
              <a:pathLst>
                <a:path w="94614" h="94615">
                  <a:moveTo>
                    <a:pt x="94233" y="0"/>
                  </a:moveTo>
                  <a:lnTo>
                    <a:pt x="18795" y="18796"/>
                  </a:lnTo>
                  <a:lnTo>
                    <a:pt x="0" y="94234"/>
                  </a:lnTo>
                  <a:lnTo>
                    <a:pt x="94233" y="0"/>
                  </a:lnTo>
                  <a:close/>
                </a:path>
              </a:pathLst>
            </a:custGeom>
            <a:solidFill>
              <a:srgbClr val="CD6813">
                <a:alpha val="85096"/>
              </a:srgbClr>
            </a:solidFill>
          </p:spPr>
          <p:txBody>
            <a:bodyPr wrap="square" lIns="0" tIns="0" rIns="0" bIns="0" rtlCol="0"/>
            <a:lstStyle/>
            <a:p>
              <a:endParaRPr/>
            </a:p>
          </p:txBody>
        </p:sp>
        <p:sp>
          <p:nvSpPr>
            <p:cNvPr id="7" name="object 7"/>
            <p:cNvSpPr/>
            <p:nvPr/>
          </p:nvSpPr>
          <p:spPr>
            <a:xfrm>
              <a:off x="685799" y="1142999"/>
              <a:ext cx="1447800" cy="457200"/>
            </a:xfrm>
            <a:custGeom>
              <a:avLst/>
              <a:gdLst/>
              <a:ahLst/>
              <a:cxnLst/>
              <a:rect l="l" t="t" r="r" b="b"/>
              <a:pathLst>
                <a:path w="1447800" h="457200">
                  <a:moveTo>
                    <a:pt x="1353566" y="457200"/>
                  </a:moveTo>
                  <a:lnTo>
                    <a:pt x="1372362" y="381762"/>
                  </a:lnTo>
                  <a:lnTo>
                    <a:pt x="1447800" y="362965"/>
                  </a:lnTo>
                  <a:lnTo>
                    <a:pt x="1353566" y="457200"/>
                  </a:lnTo>
                  <a:lnTo>
                    <a:pt x="0" y="457200"/>
                  </a:lnTo>
                  <a:lnTo>
                    <a:pt x="0" y="0"/>
                  </a:lnTo>
                  <a:lnTo>
                    <a:pt x="1447800" y="0"/>
                  </a:lnTo>
                  <a:lnTo>
                    <a:pt x="1447800" y="362965"/>
                  </a:lnTo>
                </a:path>
              </a:pathLst>
            </a:custGeom>
            <a:ln w="9144">
              <a:solidFill>
                <a:srgbClr val="000000"/>
              </a:solidFill>
            </a:ln>
          </p:spPr>
          <p:txBody>
            <a:bodyPr wrap="square" lIns="0" tIns="0" rIns="0" bIns="0" rtlCol="0"/>
            <a:lstStyle/>
            <a:p>
              <a:endParaRPr/>
            </a:p>
          </p:txBody>
        </p:sp>
      </p:grpSp>
      <p:sp>
        <p:nvSpPr>
          <p:cNvPr id="8" name="object 8"/>
          <p:cNvSpPr txBox="1"/>
          <p:nvPr/>
        </p:nvSpPr>
        <p:spPr>
          <a:xfrm>
            <a:off x="1205519" y="1199135"/>
            <a:ext cx="1347047" cy="197490"/>
          </a:xfrm>
          <a:prstGeom prst="rect">
            <a:avLst/>
          </a:prstGeom>
        </p:spPr>
        <p:txBody>
          <a:bodyPr vert="horz" wrap="square" lIns="0" tIns="12700" rIns="0" bIns="0" rtlCol="0">
            <a:spAutoFit/>
          </a:bodyPr>
          <a:lstStyle/>
          <a:p>
            <a:pPr marL="12700">
              <a:lnSpc>
                <a:spcPct val="100000"/>
              </a:lnSpc>
              <a:spcBef>
                <a:spcPts val="100"/>
              </a:spcBef>
            </a:pPr>
            <a:r>
              <a:rPr sz="1200" b="1" spc="-40" dirty="0">
                <a:latin typeface="Arial"/>
                <a:cs typeface="Arial"/>
              </a:rPr>
              <a:t>APPLICATION</a:t>
            </a:r>
            <a:endParaRPr sz="1200">
              <a:latin typeface="Arial"/>
              <a:cs typeface="Arial"/>
            </a:endParaRPr>
          </a:p>
        </p:txBody>
      </p:sp>
      <p:grpSp>
        <p:nvGrpSpPr>
          <p:cNvPr id="9" name="object 9"/>
          <p:cNvGrpSpPr/>
          <p:nvPr/>
        </p:nvGrpSpPr>
        <p:grpSpPr>
          <a:xfrm>
            <a:off x="371855" y="1900430"/>
            <a:ext cx="2479040" cy="467995"/>
            <a:chOff x="278891" y="1900427"/>
            <a:chExt cx="1859280" cy="467995"/>
          </a:xfrm>
        </p:grpSpPr>
        <p:sp>
          <p:nvSpPr>
            <p:cNvPr id="10" name="object 10"/>
            <p:cNvSpPr/>
            <p:nvPr/>
          </p:nvSpPr>
          <p:spPr>
            <a:xfrm>
              <a:off x="278891" y="2132075"/>
              <a:ext cx="1776983" cy="236220"/>
            </a:xfrm>
            <a:prstGeom prst="rect">
              <a:avLst/>
            </a:prstGeom>
            <a:blipFill>
              <a:blip r:embed="rId4" cstate="print"/>
              <a:stretch>
                <a:fillRect/>
              </a:stretch>
            </a:blipFill>
          </p:spPr>
          <p:txBody>
            <a:bodyPr wrap="square" lIns="0" tIns="0" rIns="0" bIns="0" rtlCol="0"/>
            <a:lstStyle/>
            <a:p>
              <a:endParaRPr/>
            </a:p>
          </p:txBody>
        </p:sp>
        <p:sp>
          <p:nvSpPr>
            <p:cNvPr id="11" name="object 11"/>
            <p:cNvSpPr/>
            <p:nvPr/>
          </p:nvSpPr>
          <p:spPr>
            <a:xfrm>
              <a:off x="685800" y="1904999"/>
              <a:ext cx="1447800" cy="457200"/>
            </a:xfrm>
            <a:custGeom>
              <a:avLst/>
              <a:gdLst/>
              <a:ahLst/>
              <a:cxnLst/>
              <a:rect l="l" t="t" r="r" b="b"/>
              <a:pathLst>
                <a:path w="1447800" h="457200">
                  <a:moveTo>
                    <a:pt x="1447800" y="0"/>
                  </a:moveTo>
                  <a:lnTo>
                    <a:pt x="0" y="0"/>
                  </a:lnTo>
                  <a:lnTo>
                    <a:pt x="0" y="457200"/>
                  </a:lnTo>
                  <a:lnTo>
                    <a:pt x="1353566" y="457200"/>
                  </a:lnTo>
                  <a:lnTo>
                    <a:pt x="1447800" y="362965"/>
                  </a:lnTo>
                  <a:lnTo>
                    <a:pt x="1447800" y="0"/>
                  </a:lnTo>
                  <a:close/>
                </a:path>
              </a:pathLst>
            </a:custGeom>
            <a:solidFill>
              <a:srgbClr val="99CC00">
                <a:alpha val="69018"/>
              </a:srgbClr>
            </a:solidFill>
          </p:spPr>
          <p:txBody>
            <a:bodyPr wrap="square" lIns="0" tIns="0" rIns="0" bIns="0" rtlCol="0"/>
            <a:lstStyle/>
            <a:p>
              <a:endParaRPr/>
            </a:p>
          </p:txBody>
        </p:sp>
        <p:sp>
          <p:nvSpPr>
            <p:cNvPr id="12" name="object 12"/>
            <p:cNvSpPr/>
            <p:nvPr/>
          </p:nvSpPr>
          <p:spPr>
            <a:xfrm>
              <a:off x="2039365" y="2267965"/>
              <a:ext cx="94615" cy="94615"/>
            </a:xfrm>
            <a:custGeom>
              <a:avLst/>
              <a:gdLst/>
              <a:ahLst/>
              <a:cxnLst/>
              <a:rect l="l" t="t" r="r" b="b"/>
              <a:pathLst>
                <a:path w="94614" h="94614">
                  <a:moveTo>
                    <a:pt x="94233" y="0"/>
                  </a:moveTo>
                  <a:lnTo>
                    <a:pt x="18795" y="18796"/>
                  </a:lnTo>
                  <a:lnTo>
                    <a:pt x="0" y="94234"/>
                  </a:lnTo>
                  <a:lnTo>
                    <a:pt x="94233" y="0"/>
                  </a:lnTo>
                  <a:close/>
                </a:path>
              </a:pathLst>
            </a:custGeom>
            <a:solidFill>
              <a:srgbClr val="7AA300">
                <a:alpha val="69018"/>
              </a:srgbClr>
            </a:solidFill>
          </p:spPr>
          <p:txBody>
            <a:bodyPr wrap="square" lIns="0" tIns="0" rIns="0" bIns="0" rtlCol="0"/>
            <a:lstStyle/>
            <a:p>
              <a:endParaRPr/>
            </a:p>
          </p:txBody>
        </p:sp>
        <p:sp>
          <p:nvSpPr>
            <p:cNvPr id="13" name="object 13"/>
            <p:cNvSpPr/>
            <p:nvPr/>
          </p:nvSpPr>
          <p:spPr>
            <a:xfrm>
              <a:off x="685800" y="1904999"/>
              <a:ext cx="1447800" cy="457200"/>
            </a:xfrm>
            <a:custGeom>
              <a:avLst/>
              <a:gdLst/>
              <a:ahLst/>
              <a:cxnLst/>
              <a:rect l="l" t="t" r="r" b="b"/>
              <a:pathLst>
                <a:path w="1447800" h="457200">
                  <a:moveTo>
                    <a:pt x="1353566" y="457200"/>
                  </a:moveTo>
                  <a:lnTo>
                    <a:pt x="1372362" y="381762"/>
                  </a:lnTo>
                  <a:lnTo>
                    <a:pt x="1447800" y="362965"/>
                  </a:lnTo>
                  <a:lnTo>
                    <a:pt x="1353566" y="457200"/>
                  </a:lnTo>
                  <a:lnTo>
                    <a:pt x="0" y="457200"/>
                  </a:lnTo>
                  <a:lnTo>
                    <a:pt x="0" y="0"/>
                  </a:lnTo>
                  <a:lnTo>
                    <a:pt x="1447800" y="0"/>
                  </a:lnTo>
                  <a:lnTo>
                    <a:pt x="1447800" y="362965"/>
                  </a:lnTo>
                </a:path>
              </a:pathLst>
            </a:custGeom>
            <a:ln w="9144">
              <a:solidFill>
                <a:srgbClr val="000000"/>
              </a:solidFill>
            </a:ln>
          </p:spPr>
          <p:txBody>
            <a:bodyPr wrap="square" lIns="0" tIns="0" rIns="0" bIns="0" rtlCol="0"/>
            <a:lstStyle/>
            <a:p>
              <a:endParaRPr/>
            </a:p>
          </p:txBody>
        </p:sp>
      </p:grpSp>
      <p:sp>
        <p:nvSpPr>
          <p:cNvPr id="14" name="object 14"/>
          <p:cNvSpPr txBox="1"/>
          <p:nvPr/>
        </p:nvSpPr>
        <p:spPr>
          <a:xfrm>
            <a:off x="1116111" y="1961516"/>
            <a:ext cx="1526540" cy="197490"/>
          </a:xfrm>
          <a:prstGeom prst="rect">
            <a:avLst/>
          </a:prstGeom>
        </p:spPr>
        <p:txBody>
          <a:bodyPr vert="horz" wrap="square" lIns="0" tIns="12700" rIns="0" bIns="0" rtlCol="0">
            <a:spAutoFit/>
          </a:bodyPr>
          <a:lstStyle/>
          <a:p>
            <a:pPr marL="12700">
              <a:lnSpc>
                <a:spcPct val="100000"/>
              </a:lnSpc>
              <a:spcBef>
                <a:spcPts val="100"/>
              </a:spcBef>
            </a:pPr>
            <a:r>
              <a:rPr sz="1200" b="1" spc="-55" dirty="0">
                <a:latin typeface="Arial"/>
                <a:cs typeface="Arial"/>
              </a:rPr>
              <a:t>PRESENTATION</a:t>
            </a:r>
            <a:endParaRPr sz="1200">
              <a:latin typeface="Arial"/>
              <a:cs typeface="Arial"/>
            </a:endParaRPr>
          </a:p>
        </p:txBody>
      </p:sp>
      <p:grpSp>
        <p:nvGrpSpPr>
          <p:cNvPr id="15" name="object 15"/>
          <p:cNvGrpSpPr/>
          <p:nvPr/>
        </p:nvGrpSpPr>
        <p:grpSpPr>
          <a:xfrm>
            <a:off x="371855" y="2662430"/>
            <a:ext cx="2479040" cy="467995"/>
            <a:chOff x="278891" y="2662427"/>
            <a:chExt cx="1859280" cy="467995"/>
          </a:xfrm>
        </p:grpSpPr>
        <p:sp>
          <p:nvSpPr>
            <p:cNvPr id="16" name="object 16"/>
            <p:cNvSpPr/>
            <p:nvPr/>
          </p:nvSpPr>
          <p:spPr>
            <a:xfrm>
              <a:off x="278891" y="2894075"/>
              <a:ext cx="1770888" cy="236220"/>
            </a:xfrm>
            <a:prstGeom prst="rect">
              <a:avLst/>
            </a:prstGeom>
            <a:blipFill>
              <a:blip r:embed="rId5" cstate="print"/>
              <a:stretch>
                <a:fillRect/>
              </a:stretch>
            </a:blipFill>
          </p:spPr>
          <p:txBody>
            <a:bodyPr wrap="square" lIns="0" tIns="0" rIns="0" bIns="0" rtlCol="0"/>
            <a:lstStyle/>
            <a:p>
              <a:endParaRPr/>
            </a:p>
          </p:txBody>
        </p:sp>
        <p:sp>
          <p:nvSpPr>
            <p:cNvPr id="17" name="object 17"/>
            <p:cNvSpPr/>
            <p:nvPr/>
          </p:nvSpPr>
          <p:spPr>
            <a:xfrm>
              <a:off x="685800" y="2666999"/>
              <a:ext cx="1447800" cy="457200"/>
            </a:xfrm>
            <a:custGeom>
              <a:avLst/>
              <a:gdLst/>
              <a:ahLst/>
              <a:cxnLst/>
              <a:rect l="l" t="t" r="r" b="b"/>
              <a:pathLst>
                <a:path w="1447800" h="457200">
                  <a:moveTo>
                    <a:pt x="1447800" y="0"/>
                  </a:moveTo>
                  <a:lnTo>
                    <a:pt x="0" y="0"/>
                  </a:lnTo>
                  <a:lnTo>
                    <a:pt x="0" y="457200"/>
                  </a:lnTo>
                  <a:lnTo>
                    <a:pt x="1346581" y="457200"/>
                  </a:lnTo>
                  <a:lnTo>
                    <a:pt x="1447800" y="355980"/>
                  </a:lnTo>
                  <a:lnTo>
                    <a:pt x="1447800" y="0"/>
                  </a:lnTo>
                  <a:close/>
                </a:path>
              </a:pathLst>
            </a:custGeom>
            <a:solidFill>
              <a:srgbClr val="DA1F28">
                <a:alpha val="50195"/>
              </a:srgbClr>
            </a:solidFill>
          </p:spPr>
          <p:txBody>
            <a:bodyPr wrap="square" lIns="0" tIns="0" rIns="0" bIns="0" rtlCol="0"/>
            <a:lstStyle/>
            <a:p>
              <a:endParaRPr/>
            </a:p>
          </p:txBody>
        </p:sp>
        <p:sp>
          <p:nvSpPr>
            <p:cNvPr id="18" name="object 18"/>
            <p:cNvSpPr/>
            <p:nvPr/>
          </p:nvSpPr>
          <p:spPr>
            <a:xfrm>
              <a:off x="2032381" y="3022980"/>
              <a:ext cx="101600" cy="101600"/>
            </a:xfrm>
            <a:custGeom>
              <a:avLst/>
              <a:gdLst/>
              <a:ahLst/>
              <a:cxnLst/>
              <a:rect l="l" t="t" r="r" b="b"/>
              <a:pathLst>
                <a:path w="101600" h="101600">
                  <a:moveTo>
                    <a:pt x="101218" y="0"/>
                  </a:moveTo>
                  <a:lnTo>
                    <a:pt x="20193" y="20193"/>
                  </a:lnTo>
                  <a:lnTo>
                    <a:pt x="0" y="101219"/>
                  </a:lnTo>
                  <a:lnTo>
                    <a:pt x="101218" y="0"/>
                  </a:lnTo>
                  <a:close/>
                </a:path>
              </a:pathLst>
            </a:custGeom>
            <a:solidFill>
              <a:srgbClr val="AE181F">
                <a:alpha val="50195"/>
              </a:srgbClr>
            </a:solidFill>
          </p:spPr>
          <p:txBody>
            <a:bodyPr wrap="square" lIns="0" tIns="0" rIns="0" bIns="0" rtlCol="0"/>
            <a:lstStyle/>
            <a:p>
              <a:endParaRPr/>
            </a:p>
          </p:txBody>
        </p:sp>
        <p:sp>
          <p:nvSpPr>
            <p:cNvPr id="19" name="object 19"/>
            <p:cNvSpPr/>
            <p:nvPr/>
          </p:nvSpPr>
          <p:spPr>
            <a:xfrm>
              <a:off x="685800" y="2666999"/>
              <a:ext cx="1447800" cy="457200"/>
            </a:xfrm>
            <a:custGeom>
              <a:avLst/>
              <a:gdLst/>
              <a:ahLst/>
              <a:cxnLst/>
              <a:rect l="l" t="t" r="r" b="b"/>
              <a:pathLst>
                <a:path w="1447800" h="457200">
                  <a:moveTo>
                    <a:pt x="1346581" y="457200"/>
                  </a:moveTo>
                  <a:lnTo>
                    <a:pt x="1366774" y="376174"/>
                  </a:lnTo>
                  <a:lnTo>
                    <a:pt x="1447800" y="355980"/>
                  </a:lnTo>
                  <a:lnTo>
                    <a:pt x="1346581" y="457200"/>
                  </a:lnTo>
                  <a:lnTo>
                    <a:pt x="0" y="457200"/>
                  </a:lnTo>
                  <a:lnTo>
                    <a:pt x="0" y="0"/>
                  </a:lnTo>
                  <a:lnTo>
                    <a:pt x="1447800" y="0"/>
                  </a:lnTo>
                  <a:lnTo>
                    <a:pt x="1447800" y="355980"/>
                  </a:lnTo>
                </a:path>
              </a:pathLst>
            </a:custGeom>
            <a:ln w="9144">
              <a:solidFill>
                <a:srgbClr val="000000"/>
              </a:solidFill>
            </a:ln>
          </p:spPr>
          <p:txBody>
            <a:bodyPr wrap="square" lIns="0" tIns="0" rIns="0" bIns="0" rtlCol="0"/>
            <a:lstStyle/>
            <a:p>
              <a:endParaRPr/>
            </a:p>
          </p:txBody>
        </p:sp>
      </p:grpSp>
      <p:sp>
        <p:nvSpPr>
          <p:cNvPr id="20" name="object 20"/>
          <p:cNvSpPr txBox="1"/>
          <p:nvPr/>
        </p:nvSpPr>
        <p:spPr>
          <a:xfrm>
            <a:off x="1455456" y="2720086"/>
            <a:ext cx="847513" cy="197490"/>
          </a:xfrm>
          <a:prstGeom prst="rect">
            <a:avLst/>
          </a:prstGeom>
        </p:spPr>
        <p:txBody>
          <a:bodyPr vert="horz" wrap="square" lIns="0" tIns="12700" rIns="0" bIns="0" rtlCol="0">
            <a:spAutoFit/>
          </a:bodyPr>
          <a:lstStyle/>
          <a:p>
            <a:pPr marL="12700">
              <a:lnSpc>
                <a:spcPct val="100000"/>
              </a:lnSpc>
              <a:spcBef>
                <a:spcPts val="100"/>
              </a:spcBef>
            </a:pPr>
            <a:r>
              <a:rPr sz="1200" b="1" spc="-145" dirty="0">
                <a:latin typeface="Arial"/>
                <a:cs typeface="Arial"/>
              </a:rPr>
              <a:t>SESS</a:t>
            </a:r>
            <a:r>
              <a:rPr sz="1200" b="1" spc="-5" dirty="0">
                <a:latin typeface="Arial"/>
                <a:cs typeface="Arial"/>
              </a:rPr>
              <a:t>I</a:t>
            </a:r>
            <a:r>
              <a:rPr sz="1200" b="1" spc="5" dirty="0">
                <a:latin typeface="Arial"/>
                <a:cs typeface="Arial"/>
              </a:rPr>
              <a:t>O</a:t>
            </a:r>
            <a:r>
              <a:rPr sz="1200" b="1" spc="15" dirty="0">
                <a:latin typeface="Arial"/>
                <a:cs typeface="Arial"/>
              </a:rPr>
              <a:t>N</a:t>
            </a:r>
            <a:endParaRPr sz="1200">
              <a:latin typeface="Arial"/>
              <a:cs typeface="Arial"/>
            </a:endParaRPr>
          </a:p>
        </p:txBody>
      </p:sp>
      <p:grpSp>
        <p:nvGrpSpPr>
          <p:cNvPr id="21" name="object 21"/>
          <p:cNvGrpSpPr/>
          <p:nvPr/>
        </p:nvGrpSpPr>
        <p:grpSpPr>
          <a:xfrm>
            <a:off x="371855" y="3424431"/>
            <a:ext cx="2479040" cy="467995"/>
            <a:chOff x="278891" y="3424428"/>
            <a:chExt cx="1859280" cy="467995"/>
          </a:xfrm>
        </p:grpSpPr>
        <p:sp>
          <p:nvSpPr>
            <p:cNvPr id="22" name="object 22"/>
            <p:cNvSpPr/>
            <p:nvPr/>
          </p:nvSpPr>
          <p:spPr>
            <a:xfrm>
              <a:off x="278891" y="3656076"/>
              <a:ext cx="1773936" cy="236219"/>
            </a:xfrm>
            <a:prstGeom prst="rect">
              <a:avLst/>
            </a:prstGeom>
            <a:blipFill>
              <a:blip r:embed="rId6" cstate="print"/>
              <a:stretch>
                <a:fillRect/>
              </a:stretch>
            </a:blipFill>
          </p:spPr>
          <p:txBody>
            <a:bodyPr wrap="square" lIns="0" tIns="0" rIns="0" bIns="0" rtlCol="0"/>
            <a:lstStyle/>
            <a:p>
              <a:endParaRPr/>
            </a:p>
          </p:txBody>
        </p:sp>
        <p:sp>
          <p:nvSpPr>
            <p:cNvPr id="23" name="object 23"/>
            <p:cNvSpPr/>
            <p:nvPr/>
          </p:nvSpPr>
          <p:spPr>
            <a:xfrm>
              <a:off x="685800" y="3429000"/>
              <a:ext cx="1447800" cy="457200"/>
            </a:xfrm>
            <a:custGeom>
              <a:avLst/>
              <a:gdLst/>
              <a:ahLst/>
              <a:cxnLst/>
              <a:rect l="l" t="t" r="r" b="b"/>
              <a:pathLst>
                <a:path w="1447800" h="457200">
                  <a:moveTo>
                    <a:pt x="1447800" y="0"/>
                  </a:moveTo>
                  <a:lnTo>
                    <a:pt x="0" y="0"/>
                  </a:lnTo>
                  <a:lnTo>
                    <a:pt x="0" y="457200"/>
                  </a:lnTo>
                  <a:lnTo>
                    <a:pt x="1349502" y="457200"/>
                  </a:lnTo>
                  <a:lnTo>
                    <a:pt x="1447800" y="358901"/>
                  </a:lnTo>
                  <a:lnTo>
                    <a:pt x="1447800" y="0"/>
                  </a:lnTo>
                  <a:close/>
                </a:path>
              </a:pathLst>
            </a:custGeom>
            <a:solidFill>
              <a:srgbClr val="FFCC99">
                <a:alpha val="79998"/>
              </a:srgbClr>
            </a:solidFill>
          </p:spPr>
          <p:txBody>
            <a:bodyPr wrap="square" lIns="0" tIns="0" rIns="0" bIns="0" rtlCol="0"/>
            <a:lstStyle/>
            <a:p>
              <a:endParaRPr/>
            </a:p>
          </p:txBody>
        </p:sp>
        <p:sp>
          <p:nvSpPr>
            <p:cNvPr id="24" name="object 24"/>
            <p:cNvSpPr/>
            <p:nvPr/>
          </p:nvSpPr>
          <p:spPr>
            <a:xfrm>
              <a:off x="2035302" y="3787902"/>
              <a:ext cx="98425" cy="98425"/>
            </a:xfrm>
            <a:custGeom>
              <a:avLst/>
              <a:gdLst/>
              <a:ahLst/>
              <a:cxnLst/>
              <a:rect l="l" t="t" r="r" b="b"/>
              <a:pathLst>
                <a:path w="98425" h="98425">
                  <a:moveTo>
                    <a:pt x="98298" y="0"/>
                  </a:moveTo>
                  <a:lnTo>
                    <a:pt x="19685" y="19685"/>
                  </a:lnTo>
                  <a:lnTo>
                    <a:pt x="0" y="98298"/>
                  </a:lnTo>
                  <a:lnTo>
                    <a:pt x="98298" y="0"/>
                  </a:lnTo>
                  <a:close/>
                </a:path>
              </a:pathLst>
            </a:custGeom>
            <a:solidFill>
              <a:srgbClr val="CDA37A">
                <a:alpha val="79998"/>
              </a:srgbClr>
            </a:solidFill>
          </p:spPr>
          <p:txBody>
            <a:bodyPr wrap="square" lIns="0" tIns="0" rIns="0" bIns="0" rtlCol="0"/>
            <a:lstStyle/>
            <a:p>
              <a:endParaRPr/>
            </a:p>
          </p:txBody>
        </p:sp>
        <p:sp>
          <p:nvSpPr>
            <p:cNvPr id="25" name="object 25"/>
            <p:cNvSpPr/>
            <p:nvPr/>
          </p:nvSpPr>
          <p:spPr>
            <a:xfrm>
              <a:off x="685800" y="3429000"/>
              <a:ext cx="1447800" cy="457200"/>
            </a:xfrm>
            <a:custGeom>
              <a:avLst/>
              <a:gdLst/>
              <a:ahLst/>
              <a:cxnLst/>
              <a:rect l="l" t="t" r="r" b="b"/>
              <a:pathLst>
                <a:path w="1447800" h="457200">
                  <a:moveTo>
                    <a:pt x="1349502" y="457200"/>
                  </a:moveTo>
                  <a:lnTo>
                    <a:pt x="1369187" y="378587"/>
                  </a:lnTo>
                  <a:lnTo>
                    <a:pt x="1447800" y="358901"/>
                  </a:lnTo>
                  <a:lnTo>
                    <a:pt x="1349502" y="457200"/>
                  </a:lnTo>
                  <a:lnTo>
                    <a:pt x="0" y="457200"/>
                  </a:lnTo>
                  <a:lnTo>
                    <a:pt x="0" y="0"/>
                  </a:lnTo>
                  <a:lnTo>
                    <a:pt x="1447800" y="0"/>
                  </a:lnTo>
                  <a:lnTo>
                    <a:pt x="1447800" y="358901"/>
                  </a:lnTo>
                </a:path>
              </a:pathLst>
            </a:custGeom>
            <a:ln w="9144">
              <a:solidFill>
                <a:srgbClr val="000000"/>
              </a:solidFill>
            </a:ln>
          </p:spPr>
          <p:txBody>
            <a:bodyPr wrap="square" lIns="0" tIns="0" rIns="0" bIns="0" rtlCol="0"/>
            <a:lstStyle/>
            <a:p>
              <a:endParaRPr/>
            </a:p>
          </p:txBody>
        </p:sp>
      </p:grpSp>
      <p:sp>
        <p:nvSpPr>
          <p:cNvPr id="26" name="object 26"/>
          <p:cNvSpPr txBox="1"/>
          <p:nvPr/>
        </p:nvSpPr>
        <p:spPr>
          <a:xfrm>
            <a:off x="1266479" y="3483610"/>
            <a:ext cx="1226820" cy="197490"/>
          </a:xfrm>
          <a:prstGeom prst="rect">
            <a:avLst/>
          </a:prstGeom>
        </p:spPr>
        <p:txBody>
          <a:bodyPr vert="horz" wrap="square" lIns="0" tIns="12700" rIns="0" bIns="0" rtlCol="0">
            <a:spAutoFit/>
          </a:bodyPr>
          <a:lstStyle/>
          <a:p>
            <a:pPr marL="12700">
              <a:lnSpc>
                <a:spcPct val="100000"/>
              </a:lnSpc>
              <a:spcBef>
                <a:spcPts val="100"/>
              </a:spcBef>
            </a:pPr>
            <a:r>
              <a:rPr sz="1200" b="1" spc="30" dirty="0">
                <a:latin typeface="Arial"/>
                <a:cs typeface="Arial"/>
              </a:rPr>
              <a:t>T</a:t>
            </a:r>
            <a:r>
              <a:rPr sz="1200" b="1" spc="-105" dirty="0">
                <a:latin typeface="Arial"/>
                <a:cs typeface="Arial"/>
              </a:rPr>
              <a:t>R</a:t>
            </a:r>
            <a:r>
              <a:rPr sz="1200" b="1" spc="-30" dirty="0">
                <a:latin typeface="Arial"/>
                <a:cs typeface="Arial"/>
              </a:rPr>
              <a:t>A</a:t>
            </a:r>
            <a:r>
              <a:rPr sz="1200" b="1" spc="25" dirty="0">
                <a:latin typeface="Arial"/>
                <a:cs typeface="Arial"/>
              </a:rPr>
              <a:t>N</a:t>
            </a:r>
            <a:r>
              <a:rPr sz="1200" b="1" spc="-100" dirty="0">
                <a:latin typeface="Arial"/>
                <a:cs typeface="Arial"/>
              </a:rPr>
              <a:t>SPO</a:t>
            </a:r>
            <a:r>
              <a:rPr sz="1200" b="1" spc="-95" dirty="0">
                <a:latin typeface="Arial"/>
                <a:cs typeface="Arial"/>
              </a:rPr>
              <a:t>R</a:t>
            </a:r>
            <a:r>
              <a:rPr sz="1200" b="1" spc="25" dirty="0">
                <a:latin typeface="Arial"/>
                <a:cs typeface="Arial"/>
              </a:rPr>
              <a:t>T</a:t>
            </a:r>
            <a:endParaRPr sz="1200">
              <a:latin typeface="Arial"/>
              <a:cs typeface="Arial"/>
            </a:endParaRPr>
          </a:p>
        </p:txBody>
      </p:sp>
      <p:grpSp>
        <p:nvGrpSpPr>
          <p:cNvPr id="27" name="object 27"/>
          <p:cNvGrpSpPr/>
          <p:nvPr/>
        </p:nvGrpSpPr>
        <p:grpSpPr>
          <a:xfrm>
            <a:off x="371855" y="4186431"/>
            <a:ext cx="2479040" cy="467995"/>
            <a:chOff x="278891" y="4186428"/>
            <a:chExt cx="1859280" cy="467995"/>
          </a:xfrm>
        </p:grpSpPr>
        <p:sp>
          <p:nvSpPr>
            <p:cNvPr id="28" name="object 28"/>
            <p:cNvSpPr/>
            <p:nvPr/>
          </p:nvSpPr>
          <p:spPr>
            <a:xfrm>
              <a:off x="278891" y="4418076"/>
              <a:ext cx="1758695" cy="236219"/>
            </a:xfrm>
            <a:prstGeom prst="rect">
              <a:avLst/>
            </a:prstGeom>
            <a:blipFill>
              <a:blip r:embed="rId7" cstate="print"/>
              <a:stretch>
                <a:fillRect/>
              </a:stretch>
            </a:blipFill>
          </p:spPr>
          <p:txBody>
            <a:bodyPr wrap="square" lIns="0" tIns="0" rIns="0" bIns="0" rtlCol="0"/>
            <a:lstStyle/>
            <a:p>
              <a:endParaRPr/>
            </a:p>
          </p:txBody>
        </p:sp>
        <p:sp>
          <p:nvSpPr>
            <p:cNvPr id="29" name="object 29"/>
            <p:cNvSpPr/>
            <p:nvPr/>
          </p:nvSpPr>
          <p:spPr>
            <a:xfrm>
              <a:off x="685800" y="4191000"/>
              <a:ext cx="1447800" cy="457200"/>
            </a:xfrm>
            <a:custGeom>
              <a:avLst/>
              <a:gdLst/>
              <a:ahLst/>
              <a:cxnLst/>
              <a:rect l="l" t="t" r="r" b="b"/>
              <a:pathLst>
                <a:path w="1447800" h="457200">
                  <a:moveTo>
                    <a:pt x="1447800" y="0"/>
                  </a:moveTo>
                  <a:lnTo>
                    <a:pt x="0" y="0"/>
                  </a:lnTo>
                  <a:lnTo>
                    <a:pt x="0" y="457200"/>
                  </a:lnTo>
                  <a:lnTo>
                    <a:pt x="1332483" y="457200"/>
                  </a:lnTo>
                  <a:lnTo>
                    <a:pt x="1447800" y="341883"/>
                  </a:lnTo>
                  <a:lnTo>
                    <a:pt x="1447800" y="0"/>
                  </a:lnTo>
                  <a:close/>
                </a:path>
              </a:pathLst>
            </a:custGeom>
            <a:solidFill>
              <a:srgbClr val="CCFFCC">
                <a:alpha val="79998"/>
              </a:srgbClr>
            </a:solidFill>
          </p:spPr>
          <p:txBody>
            <a:bodyPr wrap="square" lIns="0" tIns="0" rIns="0" bIns="0" rtlCol="0"/>
            <a:lstStyle/>
            <a:p>
              <a:endParaRPr/>
            </a:p>
          </p:txBody>
        </p:sp>
        <p:sp>
          <p:nvSpPr>
            <p:cNvPr id="30" name="object 30"/>
            <p:cNvSpPr/>
            <p:nvPr/>
          </p:nvSpPr>
          <p:spPr>
            <a:xfrm>
              <a:off x="2018284" y="4532884"/>
              <a:ext cx="115570" cy="115570"/>
            </a:xfrm>
            <a:custGeom>
              <a:avLst/>
              <a:gdLst/>
              <a:ahLst/>
              <a:cxnLst/>
              <a:rect l="l" t="t" r="r" b="b"/>
              <a:pathLst>
                <a:path w="115569" h="115570">
                  <a:moveTo>
                    <a:pt x="115316" y="0"/>
                  </a:moveTo>
                  <a:lnTo>
                    <a:pt x="23114" y="23114"/>
                  </a:lnTo>
                  <a:lnTo>
                    <a:pt x="0" y="115316"/>
                  </a:lnTo>
                  <a:lnTo>
                    <a:pt x="115316" y="0"/>
                  </a:lnTo>
                  <a:close/>
                </a:path>
              </a:pathLst>
            </a:custGeom>
            <a:solidFill>
              <a:srgbClr val="A3CDA3">
                <a:alpha val="79998"/>
              </a:srgbClr>
            </a:solidFill>
          </p:spPr>
          <p:txBody>
            <a:bodyPr wrap="square" lIns="0" tIns="0" rIns="0" bIns="0" rtlCol="0"/>
            <a:lstStyle/>
            <a:p>
              <a:endParaRPr/>
            </a:p>
          </p:txBody>
        </p:sp>
        <p:sp>
          <p:nvSpPr>
            <p:cNvPr id="31" name="object 31"/>
            <p:cNvSpPr/>
            <p:nvPr/>
          </p:nvSpPr>
          <p:spPr>
            <a:xfrm>
              <a:off x="685800" y="4191000"/>
              <a:ext cx="1447800" cy="457200"/>
            </a:xfrm>
            <a:custGeom>
              <a:avLst/>
              <a:gdLst/>
              <a:ahLst/>
              <a:cxnLst/>
              <a:rect l="l" t="t" r="r" b="b"/>
              <a:pathLst>
                <a:path w="1447800" h="457200">
                  <a:moveTo>
                    <a:pt x="1332483" y="457200"/>
                  </a:moveTo>
                  <a:lnTo>
                    <a:pt x="1355598" y="364998"/>
                  </a:lnTo>
                  <a:lnTo>
                    <a:pt x="1447800" y="341883"/>
                  </a:lnTo>
                  <a:lnTo>
                    <a:pt x="1332483" y="457200"/>
                  </a:lnTo>
                  <a:lnTo>
                    <a:pt x="0" y="457200"/>
                  </a:lnTo>
                  <a:lnTo>
                    <a:pt x="0" y="0"/>
                  </a:lnTo>
                  <a:lnTo>
                    <a:pt x="1447800" y="0"/>
                  </a:lnTo>
                  <a:lnTo>
                    <a:pt x="1447800" y="341883"/>
                  </a:lnTo>
                </a:path>
              </a:pathLst>
            </a:custGeom>
            <a:ln w="9144">
              <a:solidFill>
                <a:srgbClr val="000000"/>
              </a:solidFill>
            </a:ln>
          </p:spPr>
          <p:txBody>
            <a:bodyPr wrap="square" lIns="0" tIns="0" rIns="0" bIns="0" rtlCol="0"/>
            <a:lstStyle/>
            <a:p>
              <a:endParaRPr/>
            </a:p>
          </p:txBody>
        </p:sp>
      </p:grpSp>
      <p:sp>
        <p:nvSpPr>
          <p:cNvPr id="32" name="object 32"/>
          <p:cNvSpPr txBox="1"/>
          <p:nvPr/>
        </p:nvSpPr>
        <p:spPr>
          <a:xfrm>
            <a:off x="1368079" y="4237483"/>
            <a:ext cx="1023620" cy="197490"/>
          </a:xfrm>
          <a:prstGeom prst="rect">
            <a:avLst/>
          </a:prstGeom>
        </p:spPr>
        <p:txBody>
          <a:bodyPr vert="horz" wrap="square" lIns="0" tIns="12700" rIns="0" bIns="0" rtlCol="0">
            <a:spAutoFit/>
          </a:bodyPr>
          <a:lstStyle/>
          <a:p>
            <a:pPr marL="12700">
              <a:lnSpc>
                <a:spcPct val="100000"/>
              </a:lnSpc>
              <a:spcBef>
                <a:spcPts val="100"/>
              </a:spcBef>
            </a:pPr>
            <a:r>
              <a:rPr sz="1200" b="1" spc="25" dirty="0">
                <a:solidFill>
                  <a:srgbClr val="333300"/>
                </a:solidFill>
                <a:latin typeface="Arial"/>
                <a:cs typeface="Arial"/>
              </a:rPr>
              <a:t>N</a:t>
            </a:r>
            <a:r>
              <a:rPr sz="1200" b="1" spc="-145" dirty="0">
                <a:solidFill>
                  <a:srgbClr val="333300"/>
                </a:solidFill>
                <a:latin typeface="Arial"/>
                <a:cs typeface="Arial"/>
              </a:rPr>
              <a:t>E</a:t>
            </a:r>
            <a:r>
              <a:rPr sz="1200" b="1" spc="30" dirty="0">
                <a:solidFill>
                  <a:srgbClr val="333300"/>
                </a:solidFill>
                <a:latin typeface="Arial"/>
                <a:cs typeface="Arial"/>
              </a:rPr>
              <a:t>T</a:t>
            </a:r>
            <a:r>
              <a:rPr sz="1200" b="1" spc="-110" dirty="0">
                <a:solidFill>
                  <a:srgbClr val="333300"/>
                </a:solidFill>
                <a:latin typeface="Arial"/>
                <a:cs typeface="Arial"/>
              </a:rPr>
              <a:t>W</a:t>
            </a:r>
            <a:r>
              <a:rPr sz="1200" b="1" spc="-60" dirty="0">
                <a:solidFill>
                  <a:srgbClr val="333300"/>
                </a:solidFill>
                <a:latin typeface="Arial"/>
                <a:cs typeface="Arial"/>
              </a:rPr>
              <a:t>O</a:t>
            </a:r>
            <a:r>
              <a:rPr sz="1200" b="1" spc="-45" dirty="0">
                <a:solidFill>
                  <a:srgbClr val="333300"/>
                </a:solidFill>
                <a:latin typeface="Arial"/>
                <a:cs typeface="Arial"/>
              </a:rPr>
              <a:t>R</a:t>
            </a:r>
            <a:r>
              <a:rPr sz="1200" b="1" spc="-85" dirty="0">
                <a:solidFill>
                  <a:srgbClr val="333300"/>
                </a:solidFill>
                <a:latin typeface="Arial"/>
                <a:cs typeface="Arial"/>
              </a:rPr>
              <a:t>K</a:t>
            </a:r>
            <a:endParaRPr sz="1200">
              <a:latin typeface="Arial"/>
              <a:cs typeface="Arial"/>
            </a:endParaRPr>
          </a:p>
        </p:txBody>
      </p:sp>
      <p:grpSp>
        <p:nvGrpSpPr>
          <p:cNvPr id="33" name="object 33"/>
          <p:cNvGrpSpPr/>
          <p:nvPr/>
        </p:nvGrpSpPr>
        <p:grpSpPr>
          <a:xfrm>
            <a:off x="371855" y="4948431"/>
            <a:ext cx="2479040" cy="467995"/>
            <a:chOff x="278891" y="4948428"/>
            <a:chExt cx="1859280" cy="467995"/>
          </a:xfrm>
        </p:grpSpPr>
        <p:sp>
          <p:nvSpPr>
            <p:cNvPr id="34" name="object 34"/>
            <p:cNvSpPr/>
            <p:nvPr/>
          </p:nvSpPr>
          <p:spPr>
            <a:xfrm>
              <a:off x="278891" y="5180076"/>
              <a:ext cx="1761744" cy="236220"/>
            </a:xfrm>
            <a:prstGeom prst="rect">
              <a:avLst/>
            </a:prstGeom>
            <a:blipFill>
              <a:blip r:embed="rId8" cstate="print"/>
              <a:stretch>
                <a:fillRect/>
              </a:stretch>
            </a:blipFill>
          </p:spPr>
          <p:txBody>
            <a:bodyPr wrap="square" lIns="0" tIns="0" rIns="0" bIns="0" rtlCol="0"/>
            <a:lstStyle/>
            <a:p>
              <a:endParaRPr/>
            </a:p>
          </p:txBody>
        </p:sp>
        <p:sp>
          <p:nvSpPr>
            <p:cNvPr id="35" name="object 35"/>
            <p:cNvSpPr/>
            <p:nvPr/>
          </p:nvSpPr>
          <p:spPr>
            <a:xfrm>
              <a:off x="685800" y="4953000"/>
              <a:ext cx="1447800" cy="457200"/>
            </a:xfrm>
            <a:custGeom>
              <a:avLst/>
              <a:gdLst/>
              <a:ahLst/>
              <a:cxnLst/>
              <a:rect l="l" t="t" r="r" b="b"/>
              <a:pathLst>
                <a:path w="1447800" h="457200">
                  <a:moveTo>
                    <a:pt x="1447800" y="0"/>
                  </a:moveTo>
                  <a:lnTo>
                    <a:pt x="0" y="0"/>
                  </a:lnTo>
                  <a:lnTo>
                    <a:pt x="0" y="457200"/>
                  </a:lnTo>
                  <a:lnTo>
                    <a:pt x="1336548" y="457200"/>
                  </a:lnTo>
                  <a:lnTo>
                    <a:pt x="1447800" y="345947"/>
                  </a:lnTo>
                  <a:lnTo>
                    <a:pt x="1447800" y="0"/>
                  </a:lnTo>
                  <a:close/>
                </a:path>
              </a:pathLst>
            </a:custGeom>
            <a:solidFill>
              <a:srgbClr val="99CCFF">
                <a:alpha val="79998"/>
              </a:srgbClr>
            </a:solidFill>
          </p:spPr>
          <p:txBody>
            <a:bodyPr wrap="square" lIns="0" tIns="0" rIns="0" bIns="0" rtlCol="0"/>
            <a:lstStyle/>
            <a:p>
              <a:endParaRPr/>
            </a:p>
          </p:txBody>
        </p:sp>
        <p:sp>
          <p:nvSpPr>
            <p:cNvPr id="36" name="object 36"/>
            <p:cNvSpPr/>
            <p:nvPr/>
          </p:nvSpPr>
          <p:spPr>
            <a:xfrm>
              <a:off x="2022347" y="5298948"/>
              <a:ext cx="111760" cy="111760"/>
            </a:xfrm>
            <a:custGeom>
              <a:avLst/>
              <a:gdLst/>
              <a:ahLst/>
              <a:cxnLst/>
              <a:rect l="l" t="t" r="r" b="b"/>
              <a:pathLst>
                <a:path w="111760" h="111760">
                  <a:moveTo>
                    <a:pt x="111251" y="0"/>
                  </a:moveTo>
                  <a:lnTo>
                    <a:pt x="22225" y="22224"/>
                  </a:lnTo>
                  <a:lnTo>
                    <a:pt x="0" y="111251"/>
                  </a:lnTo>
                  <a:lnTo>
                    <a:pt x="111251" y="0"/>
                  </a:lnTo>
                  <a:close/>
                </a:path>
              </a:pathLst>
            </a:custGeom>
            <a:solidFill>
              <a:srgbClr val="7AA3CD">
                <a:alpha val="79998"/>
              </a:srgbClr>
            </a:solidFill>
          </p:spPr>
          <p:txBody>
            <a:bodyPr wrap="square" lIns="0" tIns="0" rIns="0" bIns="0" rtlCol="0"/>
            <a:lstStyle/>
            <a:p>
              <a:endParaRPr/>
            </a:p>
          </p:txBody>
        </p:sp>
        <p:sp>
          <p:nvSpPr>
            <p:cNvPr id="37" name="object 37"/>
            <p:cNvSpPr/>
            <p:nvPr/>
          </p:nvSpPr>
          <p:spPr>
            <a:xfrm>
              <a:off x="685800" y="4953000"/>
              <a:ext cx="1447800" cy="457200"/>
            </a:xfrm>
            <a:custGeom>
              <a:avLst/>
              <a:gdLst/>
              <a:ahLst/>
              <a:cxnLst/>
              <a:rect l="l" t="t" r="r" b="b"/>
              <a:pathLst>
                <a:path w="1447800" h="457200">
                  <a:moveTo>
                    <a:pt x="1336548" y="457200"/>
                  </a:moveTo>
                  <a:lnTo>
                    <a:pt x="1358773" y="368172"/>
                  </a:lnTo>
                  <a:lnTo>
                    <a:pt x="1447800" y="345947"/>
                  </a:lnTo>
                  <a:lnTo>
                    <a:pt x="1336548" y="457200"/>
                  </a:lnTo>
                  <a:lnTo>
                    <a:pt x="0" y="457200"/>
                  </a:lnTo>
                  <a:lnTo>
                    <a:pt x="0" y="0"/>
                  </a:lnTo>
                  <a:lnTo>
                    <a:pt x="1447800" y="0"/>
                  </a:lnTo>
                  <a:lnTo>
                    <a:pt x="1447800" y="345947"/>
                  </a:lnTo>
                </a:path>
              </a:pathLst>
            </a:custGeom>
            <a:ln w="9144">
              <a:solidFill>
                <a:srgbClr val="000000"/>
              </a:solidFill>
            </a:ln>
          </p:spPr>
          <p:txBody>
            <a:bodyPr wrap="square" lIns="0" tIns="0" rIns="0" bIns="0" rtlCol="0"/>
            <a:lstStyle/>
            <a:p>
              <a:endParaRPr/>
            </a:p>
          </p:txBody>
        </p:sp>
      </p:grpSp>
      <p:sp>
        <p:nvSpPr>
          <p:cNvPr id="38" name="object 38"/>
          <p:cNvSpPr txBox="1"/>
          <p:nvPr/>
        </p:nvSpPr>
        <p:spPr>
          <a:xfrm>
            <a:off x="1321341" y="5001515"/>
            <a:ext cx="1112520" cy="197490"/>
          </a:xfrm>
          <a:prstGeom prst="rect">
            <a:avLst/>
          </a:prstGeom>
        </p:spPr>
        <p:txBody>
          <a:bodyPr vert="horz" wrap="square" lIns="0" tIns="12700" rIns="0" bIns="0" rtlCol="0">
            <a:spAutoFit/>
          </a:bodyPr>
          <a:lstStyle/>
          <a:p>
            <a:pPr marL="12700">
              <a:lnSpc>
                <a:spcPct val="100000"/>
              </a:lnSpc>
              <a:spcBef>
                <a:spcPts val="100"/>
              </a:spcBef>
            </a:pPr>
            <a:r>
              <a:rPr sz="1200" b="1" dirty="0">
                <a:solidFill>
                  <a:srgbClr val="000099"/>
                </a:solidFill>
                <a:latin typeface="Arial"/>
                <a:cs typeface="Arial"/>
              </a:rPr>
              <a:t>DATA</a:t>
            </a:r>
            <a:r>
              <a:rPr sz="1200" b="1" spc="-70" dirty="0">
                <a:solidFill>
                  <a:srgbClr val="000099"/>
                </a:solidFill>
                <a:latin typeface="Arial"/>
                <a:cs typeface="Arial"/>
              </a:rPr>
              <a:t> </a:t>
            </a:r>
            <a:r>
              <a:rPr sz="1200" b="1" spc="-30" dirty="0">
                <a:solidFill>
                  <a:srgbClr val="000099"/>
                </a:solidFill>
                <a:latin typeface="Arial"/>
                <a:cs typeface="Arial"/>
              </a:rPr>
              <a:t>LINK</a:t>
            </a:r>
            <a:endParaRPr sz="1200">
              <a:latin typeface="Arial"/>
              <a:cs typeface="Arial"/>
            </a:endParaRPr>
          </a:p>
        </p:txBody>
      </p:sp>
      <p:grpSp>
        <p:nvGrpSpPr>
          <p:cNvPr id="39" name="object 39"/>
          <p:cNvGrpSpPr/>
          <p:nvPr/>
        </p:nvGrpSpPr>
        <p:grpSpPr>
          <a:xfrm>
            <a:off x="371856" y="5710237"/>
            <a:ext cx="2479885" cy="468630"/>
            <a:chOff x="278891" y="5710237"/>
            <a:chExt cx="1859914" cy="468630"/>
          </a:xfrm>
        </p:grpSpPr>
        <p:sp>
          <p:nvSpPr>
            <p:cNvPr id="40" name="object 40"/>
            <p:cNvSpPr/>
            <p:nvPr/>
          </p:nvSpPr>
          <p:spPr>
            <a:xfrm>
              <a:off x="278891" y="5942075"/>
              <a:ext cx="1758695" cy="236220"/>
            </a:xfrm>
            <a:prstGeom prst="rect">
              <a:avLst/>
            </a:prstGeom>
            <a:blipFill>
              <a:blip r:embed="rId7" cstate="print"/>
              <a:stretch>
                <a:fillRect/>
              </a:stretch>
            </a:blipFill>
          </p:spPr>
          <p:txBody>
            <a:bodyPr wrap="square" lIns="0" tIns="0" rIns="0" bIns="0" rtlCol="0"/>
            <a:lstStyle/>
            <a:p>
              <a:endParaRPr/>
            </a:p>
          </p:txBody>
        </p:sp>
        <p:sp>
          <p:nvSpPr>
            <p:cNvPr id="41" name="object 41"/>
            <p:cNvSpPr/>
            <p:nvPr/>
          </p:nvSpPr>
          <p:spPr>
            <a:xfrm>
              <a:off x="685800" y="5715000"/>
              <a:ext cx="1447800" cy="457200"/>
            </a:xfrm>
            <a:custGeom>
              <a:avLst/>
              <a:gdLst/>
              <a:ahLst/>
              <a:cxnLst/>
              <a:rect l="l" t="t" r="r" b="b"/>
              <a:pathLst>
                <a:path w="1447800" h="457200">
                  <a:moveTo>
                    <a:pt x="1447800" y="0"/>
                  </a:moveTo>
                  <a:lnTo>
                    <a:pt x="0" y="0"/>
                  </a:lnTo>
                  <a:lnTo>
                    <a:pt x="0" y="457200"/>
                  </a:lnTo>
                  <a:lnTo>
                    <a:pt x="1332483" y="457200"/>
                  </a:lnTo>
                  <a:lnTo>
                    <a:pt x="1447800" y="341896"/>
                  </a:lnTo>
                  <a:lnTo>
                    <a:pt x="1447800" y="0"/>
                  </a:lnTo>
                  <a:close/>
                </a:path>
              </a:pathLst>
            </a:custGeom>
            <a:solidFill>
              <a:srgbClr val="CC99FF">
                <a:alpha val="79998"/>
              </a:srgbClr>
            </a:solidFill>
          </p:spPr>
          <p:txBody>
            <a:bodyPr wrap="square" lIns="0" tIns="0" rIns="0" bIns="0" rtlCol="0"/>
            <a:lstStyle/>
            <a:p>
              <a:endParaRPr/>
            </a:p>
          </p:txBody>
        </p:sp>
        <p:sp>
          <p:nvSpPr>
            <p:cNvPr id="42" name="object 42"/>
            <p:cNvSpPr/>
            <p:nvPr/>
          </p:nvSpPr>
          <p:spPr>
            <a:xfrm>
              <a:off x="2018284" y="6056896"/>
              <a:ext cx="115570" cy="115570"/>
            </a:xfrm>
            <a:custGeom>
              <a:avLst/>
              <a:gdLst/>
              <a:ahLst/>
              <a:cxnLst/>
              <a:rect l="l" t="t" r="r" b="b"/>
              <a:pathLst>
                <a:path w="115569" h="115570">
                  <a:moveTo>
                    <a:pt x="115316" y="0"/>
                  </a:moveTo>
                  <a:lnTo>
                    <a:pt x="23114" y="23063"/>
                  </a:lnTo>
                  <a:lnTo>
                    <a:pt x="0" y="115303"/>
                  </a:lnTo>
                  <a:lnTo>
                    <a:pt x="115316" y="0"/>
                  </a:lnTo>
                  <a:close/>
                </a:path>
              </a:pathLst>
            </a:custGeom>
            <a:solidFill>
              <a:srgbClr val="A37ACD">
                <a:alpha val="79998"/>
              </a:srgbClr>
            </a:solidFill>
          </p:spPr>
          <p:txBody>
            <a:bodyPr wrap="square" lIns="0" tIns="0" rIns="0" bIns="0" rtlCol="0"/>
            <a:lstStyle/>
            <a:p>
              <a:endParaRPr/>
            </a:p>
          </p:txBody>
        </p:sp>
        <p:sp>
          <p:nvSpPr>
            <p:cNvPr id="43" name="object 43"/>
            <p:cNvSpPr/>
            <p:nvPr/>
          </p:nvSpPr>
          <p:spPr>
            <a:xfrm>
              <a:off x="685800" y="5715000"/>
              <a:ext cx="1447800" cy="457200"/>
            </a:xfrm>
            <a:custGeom>
              <a:avLst/>
              <a:gdLst/>
              <a:ahLst/>
              <a:cxnLst/>
              <a:rect l="l" t="t" r="r" b="b"/>
              <a:pathLst>
                <a:path w="1447800" h="457200">
                  <a:moveTo>
                    <a:pt x="1332483" y="457200"/>
                  </a:moveTo>
                  <a:lnTo>
                    <a:pt x="1355598" y="364959"/>
                  </a:lnTo>
                  <a:lnTo>
                    <a:pt x="1447800" y="341896"/>
                  </a:lnTo>
                  <a:lnTo>
                    <a:pt x="1332483" y="457200"/>
                  </a:lnTo>
                  <a:lnTo>
                    <a:pt x="0" y="457200"/>
                  </a:lnTo>
                  <a:lnTo>
                    <a:pt x="0" y="0"/>
                  </a:lnTo>
                  <a:lnTo>
                    <a:pt x="1447800" y="0"/>
                  </a:lnTo>
                  <a:lnTo>
                    <a:pt x="1447800" y="341896"/>
                  </a:lnTo>
                </a:path>
              </a:pathLst>
            </a:custGeom>
            <a:ln w="9144">
              <a:solidFill>
                <a:srgbClr val="000000"/>
              </a:solidFill>
            </a:ln>
          </p:spPr>
          <p:txBody>
            <a:bodyPr wrap="square" lIns="0" tIns="0" rIns="0" bIns="0" rtlCol="0"/>
            <a:lstStyle/>
            <a:p>
              <a:endParaRPr/>
            </a:p>
          </p:txBody>
        </p:sp>
      </p:grpSp>
      <p:sp>
        <p:nvSpPr>
          <p:cNvPr id="44" name="object 44"/>
          <p:cNvSpPr txBox="1"/>
          <p:nvPr/>
        </p:nvSpPr>
        <p:spPr>
          <a:xfrm>
            <a:off x="1386368" y="5761736"/>
            <a:ext cx="984673" cy="197490"/>
          </a:xfrm>
          <a:prstGeom prst="rect">
            <a:avLst/>
          </a:prstGeom>
        </p:spPr>
        <p:txBody>
          <a:bodyPr vert="horz" wrap="square" lIns="0" tIns="12700" rIns="0" bIns="0" rtlCol="0">
            <a:spAutoFit/>
          </a:bodyPr>
          <a:lstStyle/>
          <a:p>
            <a:pPr marL="12700">
              <a:lnSpc>
                <a:spcPct val="100000"/>
              </a:lnSpc>
              <a:spcBef>
                <a:spcPts val="100"/>
              </a:spcBef>
            </a:pPr>
            <a:r>
              <a:rPr sz="1200" b="1" spc="-135" dirty="0">
                <a:solidFill>
                  <a:srgbClr val="800080"/>
                </a:solidFill>
                <a:latin typeface="Arial"/>
                <a:cs typeface="Arial"/>
              </a:rPr>
              <a:t>P</a:t>
            </a:r>
            <a:r>
              <a:rPr sz="1200" b="1" spc="20" dirty="0">
                <a:solidFill>
                  <a:srgbClr val="800080"/>
                </a:solidFill>
                <a:latin typeface="Arial"/>
                <a:cs typeface="Arial"/>
              </a:rPr>
              <a:t>H</a:t>
            </a:r>
            <a:r>
              <a:rPr sz="1200" b="1" spc="-50" dirty="0">
                <a:solidFill>
                  <a:srgbClr val="800080"/>
                </a:solidFill>
                <a:latin typeface="Arial"/>
                <a:cs typeface="Arial"/>
              </a:rPr>
              <a:t>Y</a:t>
            </a:r>
            <a:r>
              <a:rPr sz="1200" b="1" spc="-145" dirty="0">
                <a:solidFill>
                  <a:srgbClr val="800080"/>
                </a:solidFill>
                <a:latin typeface="Arial"/>
                <a:cs typeface="Arial"/>
              </a:rPr>
              <a:t>S</a:t>
            </a:r>
            <a:r>
              <a:rPr sz="1200" b="1" spc="20" dirty="0">
                <a:solidFill>
                  <a:srgbClr val="800080"/>
                </a:solidFill>
                <a:latin typeface="Arial"/>
                <a:cs typeface="Arial"/>
              </a:rPr>
              <a:t>I</a:t>
            </a:r>
            <a:r>
              <a:rPr sz="1200" b="1" spc="-40" dirty="0">
                <a:solidFill>
                  <a:srgbClr val="800080"/>
                </a:solidFill>
                <a:latin typeface="Arial"/>
                <a:cs typeface="Arial"/>
              </a:rPr>
              <a:t>C</a:t>
            </a:r>
            <a:r>
              <a:rPr sz="1200" b="1" spc="-55" dirty="0">
                <a:solidFill>
                  <a:srgbClr val="800080"/>
                </a:solidFill>
                <a:latin typeface="Arial"/>
                <a:cs typeface="Arial"/>
              </a:rPr>
              <a:t>A</a:t>
            </a:r>
            <a:r>
              <a:rPr sz="1200" b="1" spc="-95" dirty="0">
                <a:solidFill>
                  <a:srgbClr val="800080"/>
                </a:solidFill>
                <a:latin typeface="Arial"/>
                <a:cs typeface="Arial"/>
              </a:rPr>
              <a:t>L</a:t>
            </a:r>
            <a:endParaRPr sz="1200">
              <a:latin typeface="Arial"/>
              <a:cs typeface="Arial"/>
            </a:endParaRPr>
          </a:p>
        </p:txBody>
      </p:sp>
      <p:grpSp>
        <p:nvGrpSpPr>
          <p:cNvPr id="45" name="object 45"/>
          <p:cNvGrpSpPr/>
          <p:nvPr/>
        </p:nvGrpSpPr>
        <p:grpSpPr>
          <a:xfrm>
            <a:off x="8906256" y="1138237"/>
            <a:ext cx="2479885" cy="468630"/>
            <a:chOff x="6679692" y="1138237"/>
            <a:chExt cx="1859914" cy="468630"/>
          </a:xfrm>
        </p:grpSpPr>
        <p:sp>
          <p:nvSpPr>
            <p:cNvPr id="46" name="object 46"/>
            <p:cNvSpPr/>
            <p:nvPr/>
          </p:nvSpPr>
          <p:spPr>
            <a:xfrm>
              <a:off x="6679692" y="1370075"/>
              <a:ext cx="1776983" cy="236220"/>
            </a:xfrm>
            <a:prstGeom prst="rect">
              <a:avLst/>
            </a:prstGeom>
            <a:blipFill>
              <a:blip r:embed="rId3" cstate="print"/>
              <a:stretch>
                <a:fillRect/>
              </a:stretch>
            </a:blipFill>
          </p:spPr>
          <p:txBody>
            <a:bodyPr wrap="square" lIns="0" tIns="0" rIns="0" bIns="0" rtlCol="0"/>
            <a:lstStyle/>
            <a:p>
              <a:endParaRPr/>
            </a:p>
          </p:txBody>
        </p:sp>
        <p:sp>
          <p:nvSpPr>
            <p:cNvPr id="47" name="object 47"/>
            <p:cNvSpPr/>
            <p:nvPr/>
          </p:nvSpPr>
          <p:spPr>
            <a:xfrm>
              <a:off x="7086600" y="1143000"/>
              <a:ext cx="1447800" cy="457200"/>
            </a:xfrm>
            <a:custGeom>
              <a:avLst/>
              <a:gdLst/>
              <a:ahLst/>
              <a:cxnLst/>
              <a:rect l="l" t="t" r="r" b="b"/>
              <a:pathLst>
                <a:path w="1447800" h="457200">
                  <a:moveTo>
                    <a:pt x="1447800" y="0"/>
                  </a:moveTo>
                  <a:lnTo>
                    <a:pt x="0" y="0"/>
                  </a:lnTo>
                  <a:lnTo>
                    <a:pt x="0" y="457200"/>
                  </a:lnTo>
                  <a:lnTo>
                    <a:pt x="1353566" y="457200"/>
                  </a:lnTo>
                  <a:lnTo>
                    <a:pt x="1447800" y="362965"/>
                  </a:lnTo>
                  <a:lnTo>
                    <a:pt x="1447800" y="0"/>
                  </a:lnTo>
                  <a:close/>
                </a:path>
              </a:pathLst>
            </a:custGeom>
            <a:solidFill>
              <a:srgbClr val="FF8118">
                <a:alpha val="85096"/>
              </a:srgbClr>
            </a:solidFill>
          </p:spPr>
          <p:txBody>
            <a:bodyPr wrap="square" lIns="0" tIns="0" rIns="0" bIns="0" rtlCol="0"/>
            <a:lstStyle/>
            <a:p>
              <a:endParaRPr/>
            </a:p>
          </p:txBody>
        </p:sp>
        <p:sp>
          <p:nvSpPr>
            <p:cNvPr id="48" name="object 48"/>
            <p:cNvSpPr/>
            <p:nvPr/>
          </p:nvSpPr>
          <p:spPr>
            <a:xfrm>
              <a:off x="8440166" y="1505965"/>
              <a:ext cx="94615" cy="94615"/>
            </a:xfrm>
            <a:custGeom>
              <a:avLst/>
              <a:gdLst/>
              <a:ahLst/>
              <a:cxnLst/>
              <a:rect l="l" t="t" r="r" b="b"/>
              <a:pathLst>
                <a:path w="94615" h="94615">
                  <a:moveTo>
                    <a:pt x="94233" y="0"/>
                  </a:moveTo>
                  <a:lnTo>
                    <a:pt x="18795" y="18796"/>
                  </a:lnTo>
                  <a:lnTo>
                    <a:pt x="0" y="94234"/>
                  </a:lnTo>
                  <a:lnTo>
                    <a:pt x="94233" y="0"/>
                  </a:lnTo>
                  <a:close/>
                </a:path>
              </a:pathLst>
            </a:custGeom>
            <a:solidFill>
              <a:srgbClr val="CD6813">
                <a:alpha val="85096"/>
              </a:srgbClr>
            </a:solidFill>
          </p:spPr>
          <p:txBody>
            <a:bodyPr wrap="square" lIns="0" tIns="0" rIns="0" bIns="0" rtlCol="0"/>
            <a:lstStyle/>
            <a:p>
              <a:endParaRPr/>
            </a:p>
          </p:txBody>
        </p:sp>
        <p:sp>
          <p:nvSpPr>
            <p:cNvPr id="49" name="object 49"/>
            <p:cNvSpPr/>
            <p:nvPr/>
          </p:nvSpPr>
          <p:spPr>
            <a:xfrm>
              <a:off x="7086600" y="1143000"/>
              <a:ext cx="1447800" cy="457200"/>
            </a:xfrm>
            <a:custGeom>
              <a:avLst/>
              <a:gdLst/>
              <a:ahLst/>
              <a:cxnLst/>
              <a:rect l="l" t="t" r="r" b="b"/>
              <a:pathLst>
                <a:path w="1447800" h="457200">
                  <a:moveTo>
                    <a:pt x="1353566" y="457200"/>
                  </a:moveTo>
                  <a:lnTo>
                    <a:pt x="1372361" y="381762"/>
                  </a:lnTo>
                  <a:lnTo>
                    <a:pt x="1447800" y="362965"/>
                  </a:lnTo>
                  <a:lnTo>
                    <a:pt x="1353566" y="457200"/>
                  </a:lnTo>
                  <a:lnTo>
                    <a:pt x="0" y="457200"/>
                  </a:lnTo>
                  <a:lnTo>
                    <a:pt x="0" y="0"/>
                  </a:lnTo>
                  <a:lnTo>
                    <a:pt x="1447800" y="0"/>
                  </a:lnTo>
                  <a:lnTo>
                    <a:pt x="1447800" y="362965"/>
                  </a:lnTo>
                </a:path>
              </a:pathLst>
            </a:custGeom>
            <a:ln w="9144">
              <a:solidFill>
                <a:srgbClr val="000000"/>
              </a:solidFill>
            </a:ln>
          </p:spPr>
          <p:txBody>
            <a:bodyPr wrap="square" lIns="0" tIns="0" rIns="0" bIns="0" rtlCol="0"/>
            <a:lstStyle/>
            <a:p>
              <a:endParaRPr/>
            </a:p>
          </p:txBody>
        </p:sp>
      </p:grpSp>
      <p:sp>
        <p:nvSpPr>
          <p:cNvPr id="50" name="object 50"/>
          <p:cNvSpPr txBox="1"/>
          <p:nvPr/>
        </p:nvSpPr>
        <p:spPr>
          <a:xfrm>
            <a:off x="2827868" y="5761736"/>
            <a:ext cx="6697133" cy="197490"/>
          </a:xfrm>
          <a:prstGeom prst="rect">
            <a:avLst/>
          </a:prstGeom>
        </p:spPr>
        <p:txBody>
          <a:bodyPr vert="horz" wrap="square" lIns="0" tIns="12700" rIns="0" bIns="0" rtlCol="0">
            <a:spAutoFit/>
          </a:bodyPr>
          <a:lstStyle/>
          <a:p>
            <a:pPr marL="12700">
              <a:lnSpc>
                <a:spcPct val="100000"/>
              </a:lnSpc>
              <a:spcBef>
                <a:spcPts val="100"/>
              </a:spcBef>
              <a:tabLst>
                <a:tab pos="5009515" algn="l"/>
              </a:tabLst>
            </a:pPr>
            <a:r>
              <a:rPr sz="1200" b="1" u="heavy" spc="45" dirty="0">
                <a:solidFill>
                  <a:srgbClr val="800080"/>
                </a:solidFill>
                <a:uFill>
                  <a:solidFill>
                    <a:srgbClr val="DEF5F9"/>
                  </a:solidFill>
                </a:uFill>
                <a:latin typeface="Arial"/>
                <a:cs typeface="Arial"/>
              </a:rPr>
              <a:t> 	</a:t>
            </a:r>
            <a:endParaRPr sz="1200">
              <a:latin typeface="Arial"/>
              <a:cs typeface="Arial"/>
            </a:endParaRPr>
          </a:p>
        </p:txBody>
      </p:sp>
      <p:sp>
        <p:nvSpPr>
          <p:cNvPr id="51" name="object 51"/>
          <p:cNvSpPr txBox="1"/>
          <p:nvPr/>
        </p:nvSpPr>
        <p:spPr>
          <a:xfrm>
            <a:off x="9741071" y="1199135"/>
            <a:ext cx="1347047" cy="197490"/>
          </a:xfrm>
          <a:prstGeom prst="rect">
            <a:avLst/>
          </a:prstGeom>
        </p:spPr>
        <p:txBody>
          <a:bodyPr vert="horz" wrap="square" lIns="0" tIns="12700" rIns="0" bIns="0" rtlCol="0">
            <a:spAutoFit/>
          </a:bodyPr>
          <a:lstStyle/>
          <a:p>
            <a:pPr marL="12700">
              <a:lnSpc>
                <a:spcPct val="100000"/>
              </a:lnSpc>
              <a:spcBef>
                <a:spcPts val="100"/>
              </a:spcBef>
            </a:pPr>
            <a:r>
              <a:rPr sz="1200" b="1" spc="-40" dirty="0">
                <a:latin typeface="Arial"/>
                <a:cs typeface="Arial"/>
              </a:rPr>
              <a:t>APPLICATION</a:t>
            </a:r>
            <a:endParaRPr sz="1200">
              <a:latin typeface="Arial"/>
              <a:cs typeface="Arial"/>
            </a:endParaRPr>
          </a:p>
        </p:txBody>
      </p:sp>
      <p:grpSp>
        <p:nvGrpSpPr>
          <p:cNvPr id="52" name="object 52"/>
          <p:cNvGrpSpPr/>
          <p:nvPr/>
        </p:nvGrpSpPr>
        <p:grpSpPr>
          <a:xfrm>
            <a:off x="8906256" y="1900237"/>
            <a:ext cx="2479885" cy="468630"/>
            <a:chOff x="6679692" y="1900237"/>
            <a:chExt cx="1859914" cy="468630"/>
          </a:xfrm>
        </p:grpSpPr>
        <p:sp>
          <p:nvSpPr>
            <p:cNvPr id="53" name="object 53"/>
            <p:cNvSpPr/>
            <p:nvPr/>
          </p:nvSpPr>
          <p:spPr>
            <a:xfrm>
              <a:off x="6679692" y="2132075"/>
              <a:ext cx="1776983" cy="236220"/>
            </a:xfrm>
            <a:prstGeom prst="rect">
              <a:avLst/>
            </a:prstGeom>
            <a:blipFill>
              <a:blip r:embed="rId4" cstate="print"/>
              <a:stretch>
                <a:fillRect/>
              </a:stretch>
            </a:blipFill>
          </p:spPr>
          <p:txBody>
            <a:bodyPr wrap="square" lIns="0" tIns="0" rIns="0" bIns="0" rtlCol="0"/>
            <a:lstStyle/>
            <a:p>
              <a:endParaRPr/>
            </a:p>
          </p:txBody>
        </p:sp>
        <p:sp>
          <p:nvSpPr>
            <p:cNvPr id="54" name="object 54"/>
            <p:cNvSpPr/>
            <p:nvPr/>
          </p:nvSpPr>
          <p:spPr>
            <a:xfrm>
              <a:off x="7086600" y="1905000"/>
              <a:ext cx="1447800" cy="457200"/>
            </a:xfrm>
            <a:custGeom>
              <a:avLst/>
              <a:gdLst/>
              <a:ahLst/>
              <a:cxnLst/>
              <a:rect l="l" t="t" r="r" b="b"/>
              <a:pathLst>
                <a:path w="1447800" h="457200">
                  <a:moveTo>
                    <a:pt x="1447800" y="0"/>
                  </a:moveTo>
                  <a:lnTo>
                    <a:pt x="0" y="0"/>
                  </a:lnTo>
                  <a:lnTo>
                    <a:pt x="0" y="457200"/>
                  </a:lnTo>
                  <a:lnTo>
                    <a:pt x="1353566" y="457200"/>
                  </a:lnTo>
                  <a:lnTo>
                    <a:pt x="1447800" y="362965"/>
                  </a:lnTo>
                  <a:lnTo>
                    <a:pt x="1447800" y="0"/>
                  </a:lnTo>
                  <a:close/>
                </a:path>
              </a:pathLst>
            </a:custGeom>
            <a:solidFill>
              <a:srgbClr val="99CC00">
                <a:alpha val="69018"/>
              </a:srgbClr>
            </a:solidFill>
          </p:spPr>
          <p:txBody>
            <a:bodyPr wrap="square" lIns="0" tIns="0" rIns="0" bIns="0" rtlCol="0"/>
            <a:lstStyle/>
            <a:p>
              <a:endParaRPr/>
            </a:p>
          </p:txBody>
        </p:sp>
        <p:sp>
          <p:nvSpPr>
            <p:cNvPr id="55" name="object 55"/>
            <p:cNvSpPr/>
            <p:nvPr/>
          </p:nvSpPr>
          <p:spPr>
            <a:xfrm>
              <a:off x="8440166" y="2267965"/>
              <a:ext cx="94615" cy="94615"/>
            </a:xfrm>
            <a:custGeom>
              <a:avLst/>
              <a:gdLst/>
              <a:ahLst/>
              <a:cxnLst/>
              <a:rect l="l" t="t" r="r" b="b"/>
              <a:pathLst>
                <a:path w="94615" h="94614">
                  <a:moveTo>
                    <a:pt x="94233" y="0"/>
                  </a:moveTo>
                  <a:lnTo>
                    <a:pt x="18795" y="18796"/>
                  </a:lnTo>
                  <a:lnTo>
                    <a:pt x="0" y="94234"/>
                  </a:lnTo>
                  <a:lnTo>
                    <a:pt x="94233" y="0"/>
                  </a:lnTo>
                  <a:close/>
                </a:path>
              </a:pathLst>
            </a:custGeom>
            <a:solidFill>
              <a:srgbClr val="7AA300">
                <a:alpha val="69018"/>
              </a:srgbClr>
            </a:solidFill>
          </p:spPr>
          <p:txBody>
            <a:bodyPr wrap="square" lIns="0" tIns="0" rIns="0" bIns="0" rtlCol="0"/>
            <a:lstStyle/>
            <a:p>
              <a:endParaRPr/>
            </a:p>
          </p:txBody>
        </p:sp>
        <p:sp>
          <p:nvSpPr>
            <p:cNvPr id="56" name="object 56"/>
            <p:cNvSpPr/>
            <p:nvPr/>
          </p:nvSpPr>
          <p:spPr>
            <a:xfrm>
              <a:off x="7086600" y="1905000"/>
              <a:ext cx="1447800" cy="457200"/>
            </a:xfrm>
            <a:custGeom>
              <a:avLst/>
              <a:gdLst/>
              <a:ahLst/>
              <a:cxnLst/>
              <a:rect l="l" t="t" r="r" b="b"/>
              <a:pathLst>
                <a:path w="1447800" h="457200">
                  <a:moveTo>
                    <a:pt x="1353566" y="457200"/>
                  </a:moveTo>
                  <a:lnTo>
                    <a:pt x="1372361" y="381762"/>
                  </a:lnTo>
                  <a:lnTo>
                    <a:pt x="1447800" y="362965"/>
                  </a:lnTo>
                  <a:lnTo>
                    <a:pt x="1353566" y="457200"/>
                  </a:lnTo>
                  <a:lnTo>
                    <a:pt x="0" y="457200"/>
                  </a:lnTo>
                  <a:lnTo>
                    <a:pt x="0" y="0"/>
                  </a:lnTo>
                  <a:lnTo>
                    <a:pt x="1447800" y="0"/>
                  </a:lnTo>
                  <a:lnTo>
                    <a:pt x="1447800" y="362965"/>
                  </a:lnTo>
                </a:path>
              </a:pathLst>
            </a:custGeom>
            <a:ln w="9144">
              <a:solidFill>
                <a:srgbClr val="000000"/>
              </a:solidFill>
            </a:ln>
          </p:spPr>
          <p:txBody>
            <a:bodyPr wrap="square" lIns="0" tIns="0" rIns="0" bIns="0" rtlCol="0"/>
            <a:lstStyle/>
            <a:p>
              <a:endParaRPr/>
            </a:p>
          </p:txBody>
        </p:sp>
      </p:grpSp>
      <p:sp>
        <p:nvSpPr>
          <p:cNvPr id="57" name="object 57"/>
          <p:cNvSpPr txBox="1"/>
          <p:nvPr/>
        </p:nvSpPr>
        <p:spPr>
          <a:xfrm>
            <a:off x="9651662" y="1961516"/>
            <a:ext cx="1526540" cy="197490"/>
          </a:xfrm>
          <a:prstGeom prst="rect">
            <a:avLst/>
          </a:prstGeom>
        </p:spPr>
        <p:txBody>
          <a:bodyPr vert="horz" wrap="square" lIns="0" tIns="12700" rIns="0" bIns="0" rtlCol="0">
            <a:spAutoFit/>
          </a:bodyPr>
          <a:lstStyle/>
          <a:p>
            <a:pPr marL="12700">
              <a:lnSpc>
                <a:spcPct val="100000"/>
              </a:lnSpc>
              <a:spcBef>
                <a:spcPts val="100"/>
              </a:spcBef>
            </a:pPr>
            <a:r>
              <a:rPr sz="1200" b="1" spc="-55" dirty="0">
                <a:latin typeface="Arial"/>
                <a:cs typeface="Arial"/>
              </a:rPr>
              <a:t>PRESENTATION</a:t>
            </a:r>
            <a:endParaRPr sz="1200">
              <a:latin typeface="Arial"/>
              <a:cs typeface="Arial"/>
            </a:endParaRPr>
          </a:p>
        </p:txBody>
      </p:sp>
      <p:grpSp>
        <p:nvGrpSpPr>
          <p:cNvPr id="58" name="object 58"/>
          <p:cNvGrpSpPr/>
          <p:nvPr/>
        </p:nvGrpSpPr>
        <p:grpSpPr>
          <a:xfrm>
            <a:off x="9442704" y="2662430"/>
            <a:ext cx="2479040" cy="467995"/>
            <a:chOff x="7082028" y="2662427"/>
            <a:chExt cx="1859280" cy="467995"/>
          </a:xfrm>
        </p:grpSpPr>
        <p:sp>
          <p:nvSpPr>
            <p:cNvPr id="59" name="object 59"/>
            <p:cNvSpPr/>
            <p:nvPr/>
          </p:nvSpPr>
          <p:spPr>
            <a:xfrm>
              <a:off x="7083552" y="2894075"/>
              <a:ext cx="1857755" cy="236220"/>
            </a:xfrm>
            <a:prstGeom prst="rect">
              <a:avLst/>
            </a:prstGeom>
            <a:blipFill>
              <a:blip r:embed="rId9" cstate="print"/>
              <a:stretch>
                <a:fillRect/>
              </a:stretch>
            </a:blipFill>
          </p:spPr>
          <p:txBody>
            <a:bodyPr wrap="square" lIns="0" tIns="0" rIns="0" bIns="0" rtlCol="0"/>
            <a:lstStyle/>
            <a:p>
              <a:endParaRPr/>
            </a:p>
          </p:txBody>
        </p:sp>
        <p:sp>
          <p:nvSpPr>
            <p:cNvPr id="60" name="object 60"/>
            <p:cNvSpPr/>
            <p:nvPr/>
          </p:nvSpPr>
          <p:spPr>
            <a:xfrm>
              <a:off x="7086600" y="2666999"/>
              <a:ext cx="1447800" cy="457200"/>
            </a:xfrm>
            <a:custGeom>
              <a:avLst/>
              <a:gdLst/>
              <a:ahLst/>
              <a:cxnLst/>
              <a:rect l="l" t="t" r="r" b="b"/>
              <a:pathLst>
                <a:path w="1447800" h="457200">
                  <a:moveTo>
                    <a:pt x="1447800" y="0"/>
                  </a:moveTo>
                  <a:lnTo>
                    <a:pt x="0" y="0"/>
                  </a:lnTo>
                  <a:lnTo>
                    <a:pt x="0" y="457200"/>
                  </a:lnTo>
                  <a:lnTo>
                    <a:pt x="1346580" y="457200"/>
                  </a:lnTo>
                  <a:lnTo>
                    <a:pt x="1447800" y="355980"/>
                  </a:lnTo>
                  <a:lnTo>
                    <a:pt x="1447800" y="0"/>
                  </a:lnTo>
                  <a:close/>
                </a:path>
              </a:pathLst>
            </a:custGeom>
            <a:solidFill>
              <a:srgbClr val="DA1F28">
                <a:alpha val="50195"/>
              </a:srgbClr>
            </a:solidFill>
          </p:spPr>
          <p:txBody>
            <a:bodyPr wrap="square" lIns="0" tIns="0" rIns="0" bIns="0" rtlCol="0"/>
            <a:lstStyle/>
            <a:p>
              <a:endParaRPr/>
            </a:p>
          </p:txBody>
        </p:sp>
        <p:sp>
          <p:nvSpPr>
            <p:cNvPr id="61" name="object 61"/>
            <p:cNvSpPr/>
            <p:nvPr/>
          </p:nvSpPr>
          <p:spPr>
            <a:xfrm>
              <a:off x="8433181" y="3022980"/>
              <a:ext cx="101600" cy="101600"/>
            </a:xfrm>
            <a:custGeom>
              <a:avLst/>
              <a:gdLst/>
              <a:ahLst/>
              <a:cxnLst/>
              <a:rect l="l" t="t" r="r" b="b"/>
              <a:pathLst>
                <a:path w="101600" h="101600">
                  <a:moveTo>
                    <a:pt x="101219" y="0"/>
                  </a:moveTo>
                  <a:lnTo>
                    <a:pt x="20193" y="20193"/>
                  </a:lnTo>
                  <a:lnTo>
                    <a:pt x="0" y="101219"/>
                  </a:lnTo>
                  <a:lnTo>
                    <a:pt x="101219" y="0"/>
                  </a:lnTo>
                  <a:close/>
                </a:path>
              </a:pathLst>
            </a:custGeom>
            <a:solidFill>
              <a:srgbClr val="AE181F">
                <a:alpha val="50195"/>
              </a:srgbClr>
            </a:solidFill>
          </p:spPr>
          <p:txBody>
            <a:bodyPr wrap="square" lIns="0" tIns="0" rIns="0" bIns="0" rtlCol="0"/>
            <a:lstStyle/>
            <a:p>
              <a:endParaRPr/>
            </a:p>
          </p:txBody>
        </p:sp>
        <p:sp>
          <p:nvSpPr>
            <p:cNvPr id="62" name="object 62"/>
            <p:cNvSpPr/>
            <p:nvPr/>
          </p:nvSpPr>
          <p:spPr>
            <a:xfrm>
              <a:off x="7086600" y="2666999"/>
              <a:ext cx="1447800" cy="457200"/>
            </a:xfrm>
            <a:custGeom>
              <a:avLst/>
              <a:gdLst/>
              <a:ahLst/>
              <a:cxnLst/>
              <a:rect l="l" t="t" r="r" b="b"/>
              <a:pathLst>
                <a:path w="1447800" h="457200">
                  <a:moveTo>
                    <a:pt x="1346580" y="457200"/>
                  </a:moveTo>
                  <a:lnTo>
                    <a:pt x="1366774" y="376174"/>
                  </a:lnTo>
                  <a:lnTo>
                    <a:pt x="1447800" y="355980"/>
                  </a:lnTo>
                  <a:lnTo>
                    <a:pt x="1346580" y="457200"/>
                  </a:lnTo>
                  <a:lnTo>
                    <a:pt x="0" y="457200"/>
                  </a:lnTo>
                  <a:lnTo>
                    <a:pt x="0" y="0"/>
                  </a:lnTo>
                  <a:lnTo>
                    <a:pt x="1447800" y="0"/>
                  </a:lnTo>
                  <a:lnTo>
                    <a:pt x="1447800" y="355980"/>
                  </a:lnTo>
                </a:path>
              </a:pathLst>
            </a:custGeom>
            <a:ln w="9144">
              <a:solidFill>
                <a:srgbClr val="000000"/>
              </a:solidFill>
            </a:ln>
          </p:spPr>
          <p:txBody>
            <a:bodyPr wrap="square" lIns="0" tIns="0" rIns="0" bIns="0" rtlCol="0"/>
            <a:lstStyle/>
            <a:p>
              <a:endParaRPr/>
            </a:p>
          </p:txBody>
        </p:sp>
      </p:grpSp>
      <p:sp>
        <p:nvSpPr>
          <p:cNvPr id="63" name="object 63"/>
          <p:cNvSpPr txBox="1"/>
          <p:nvPr/>
        </p:nvSpPr>
        <p:spPr>
          <a:xfrm>
            <a:off x="9991008" y="2720086"/>
            <a:ext cx="847513" cy="197490"/>
          </a:xfrm>
          <a:prstGeom prst="rect">
            <a:avLst/>
          </a:prstGeom>
        </p:spPr>
        <p:txBody>
          <a:bodyPr vert="horz" wrap="square" lIns="0" tIns="12700" rIns="0" bIns="0" rtlCol="0">
            <a:spAutoFit/>
          </a:bodyPr>
          <a:lstStyle/>
          <a:p>
            <a:pPr marL="12700">
              <a:lnSpc>
                <a:spcPct val="100000"/>
              </a:lnSpc>
              <a:spcBef>
                <a:spcPts val="100"/>
              </a:spcBef>
            </a:pPr>
            <a:r>
              <a:rPr sz="1200" b="1" spc="-145" dirty="0">
                <a:latin typeface="Arial"/>
                <a:cs typeface="Arial"/>
              </a:rPr>
              <a:t>SESS</a:t>
            </a:r>
            <a:r>
              <a:rPr sz="1200" b="1" spc="-5" dirty="0">
                <a:latin typeface="Arial"/>
                <a:cs typeface="Arial"/>
              </a:rPr>
              <a:t>I</a:t>
            </a:r>
            <a:r>
              <a:rPr sz="1200" b="1" spc="5" dirty="0">
                <a:latin typeface="Arial"/>
                <a:cs typeface="Arial"/>
              </a:rPr>
              <a:t>O</a:t>
            </a:r>
            <a:r>
              <a:rPr sz="1200" b="1" spc="15" dirty="0">
                <a:latin typeface="Arial"/>
                <a:cs typeface="Arial"/>
              </a:rPr>
              <a:t>N</a:t>
            </a:r>
            <a:endParaRPr sz="1200">
              <a:latin typeface="Arial"/>
              <a:cs typeface="Arial"/>
            </a:endParaRPr>
          </a:p>
        </p:txBody>
      </p:sp>
      <p:grpSp>
        <p:nvGrpSpPr>
          <p:cNvPr id="64" name="object 64"/>
          <p:cNvGrpSpPr/>
          <p:nvPr/>
        </p:nvGrpSpPr>
        <p:grpSpPr>
          <a:xfrm>
            <a:off x="9442704" y="3424431"/>
            <a:ext cx="2479040" cy="467995"/>
            <a:chOff x="7082028" y="3424428"/>
            <a:chExt cx="1859280" cy="467995"/>
          </a:xfrm>
        </p:grpSpPr>
        <p:sp>
          <p:nvSpPr>
            <p:cNvPr id="65" name="object 65"/>
            <p:cNvSpPr/>
            <p:nvPr/>
          </p:nvSpPr>
          <p:spPr>
            <a:xfrm>
              <a:off x="7083552" y="3656076"/>
              <a:ext cx="1857755" cy="236219"/>
            </a:xfrm>
            <a:prstGeom prst="rect">
              <a:avLst/>
            </a:prstGeom>
            <a:blipFill>
              <a:blip r:embed="rId10" cstate="print"/>
              <a:stretch>
                <a:fillRect/>
              </a:stretch>
            </a:blipFill>
          </p:spPr>
          <p:txBody>
            <a:bodyPr wrap="square" lIns="0" tIns="0" rIns="0" bIns="0" rtlCol="0"/>
            <a:lstStyle/>
            <a:p>
              <a:endParaRPr/>
            </a:p>
          </p:txBody>
        </p:sp>
        <p:sp>
          <p:nvSpPr>
            <p:cNvPr id="66" name="object 66"/>
            <p:cNvSpPr/>
            <p:nvPr/>
          </p:nvSpPr>
          <p:spPr>
            <a:xfrm>
              <a:off x="7086600" y="3429000"/>
              <a:ext cx="1447800" cy="457200"/>
            </a:xfrm>
            <a:custGeom>
              <a:avLst/>
              <a:gdLst/>
              <a:ahLst/>
              <a:cxnLst/>
              <a:rect l="l" t="t" r="r" b="b"/>
              <a:pathLst>
                <a:path w="1447800" h="457200">
                  <a:moveTo>
                    <a:pt x="1447800" y="0"/>
                  </a:moveTo>
                  <a:lnTo>
                    <a:pt x="0" y="0"/>
                  </a:lnTo>
                  <a:lnTo>
                    <a:pt x="0" y="457200"/>
                  </a:lnTo>
                  <a:lnTo>
                    <a:pt x="1349502" y="457200"/>
                  </a:lnTo>
                  <a:lnTo>
                    <a:pt x="1447800" y="358901"/>
                  </a:lnTo>
                  <a:lnTo>
                    <a:pt x="1447800" y="0"/>
                  </a:lnTo>
                  <a:close/>
                </a:path>
              </a:pathLst>
            </a:custGeom>
            <a:solidFill>
              <a:srgbClr val="FFCC99">
                <a:alpha val="79998"/>
              </a:srgbClr>
            </a:solidFill>
          </p:spPr>
          <p:txBody>
            <a:bodyPr wrap="square" lIns="0" tIns="0" rIns="0" bIns="0" rtlCol="0"/>
            <a:lstStyle/>
            <a:p>
              <a:endParaRPr/>
            </a:p>
          </p:txBody>
        </p:sp>
        <p:sp>
          <p:nvSpPr>
            <p:cNvPr id="67" name="object 67"/>
            <p:cNvSpPr/>
            <p:nvPr/>
          </p:nvSpPr>
          <p:spPr>
            <a:xfrm>
              <a:off x="8436102" y="3787902"/>
              <a:ext cx="98425" cy="98425"/>
            </a:xfrm>
            <a:custGeom>
              <a:avLst/>
              <a:gdLst/>
              <a:ahLst/>
              <a:cxnLst/>
              <a:rect l="l" t="t" r="r" b="b"/>
              <a:pathLst>
                <a:path w="98425" h="98425">
                  <a:moveTo>
                    <a:pt x="98298" y="0"/>
                  </a:moveTo>
                  <a:lnTo>
                    <a:pt x="19684" y="19685"/>
                  </a:lnTo>
                  <a:lnTo>
                    <a:pt x="0" y="98298"/>
                  </a:lnTo>
                  <a:lnTo>
                    <a:pt x="98298" y="0"/>
                  </a:lnTo>
                  <a:close/>
                </a:path>
              </a:pathLst>
            </a:custGeom>
            <a:solidFill>
              <a:srgbClr val="CDA37A">
                <a:alpha val="79998"/>
              </a:srgbClr>
            </a:solidFill>
          </p:spPr>
          <p:txBody>
            <a:bodyPr wrap="square" lIns="0" tIns="0" rIns="0" bIns="0" rtlCol="0"/>
            <a:lstStyle/>
            <a:p>
              <a:endParaRPr/>
            </a:p>
          </p:txBody>
        </p:sp>
        <p:sp>
          <p:nvSpPr>
            <p:cNvPr id="68" name="object 68"/>
            <p:cNvSpPr/>
            <p:nvPr/>
          </p:nvSpPr>
          <p:spPr>
            <a:xfrm>
              <a:off x="7086600" y="3429000"/>
              <a:ext cx="1447800" cy="457200"/>
            </a:xfrm>
            <a:custGeom>
              <a:avLst/>
              <a:gdLst/>
              <a:ahLst/>
              <a:cxnLst/>
              <a:rect l="l" t="t" r="r" b="b"/>
              <a:pathLst>
                <a:path w="1447800" h="457200">
                  <a:moveTo>
                    <a:pt x="1349502" y="457200"/>
                  </a:moveTo>
                  <a:lnTo>
                    <a:pt x="1369186" y="378587"/>
                  </a:lnTo>
                  <a:lnTo>
                    <a:pt x="1447800" y="358901"/>
                  </a:lnTo>
                  <a:lnTo>
                    <a:pt x="1349502" y="457200"/>
                  </a:lnTo>
                  <a:lnTo>
                    <a:pt x="0" y="457200"/>
                  </a:lnTo>
                  <a:lnTo>
                    <a:pt x="0" y="0"/>
                  </a:lnTo>
                  <a:lnTo>
                    <a:pt x="1447800" y="0"/>
                  </a:lnTo>
                  <a:lnTo>
                    <a:pt x="1447800" y="358901"/>
                  </a:lnTo>
                </a:path>
              </a:pathLst>
            </a:custGeom>
            <a:ln w="9144">
              <a:solidFill>
                <a:srgbClr val="000000"/>
              </a:solidFill>
            </a:ln>
          </p:spPr>
          <p:txBody>
            <a:bodyPr wrap="square" lIns="0" tIns="0" rIns="0" bIns="0" rtlCol="0"/>
            <a:lstStyle/>
            <a:p>
              <a:endParaRPr/>
            </a:p>
          </p:txBody>
        </p:sp>
      </p:grpSp>
      <p:sp>
        <p:nvSpPr>
          <p:cNvPr id="69" name="object 69"/>
          <p:cNvSpPr txBox="1"/>
          <p:nvPr/>
        </p:nvSpPr>
        <p:spPr>
          <a:xfrm>
            <a:off x="9802030" y="3483610"/>
            <a:ext cx="1226820" cy="197490"/>
          </a:xfrm>
          <a:prstGeom prst="rect">
            <a:avLst/>
          </a:prstGeom>
        </p:spPr>
        <p:txBody>
          <a:bodyPr vert="horz" wrap="square" lIns="0" tIns="12700" rIns="0" bIns="0" rtlCol="0">
            <a:spAutoFit/>
          </a:bodyPr>
          <a:lstStyle/>
          <a:p>
            <a:pPr marL="12700">
              <a:lnSpc>
                <a:spcPct val="100000"/>
              </a:lnSpc>
              <a:spcBef>
                <a:spcPts val="100"/>
              </a:spcBef>
            </a:pPr>
            <a:r>
              <a:rPr sz="1200" b="1" spc="30" dirty="0">
                <a:latin typeface="Arial"/>
                <a:cs typeface="Arial"/>
              </a:rPr>
              <a:t>T</a:t>
            </a:r>
            <a:r>
              <a:rPr sz="1200" b="1" spc="-105" dirty="0">
                <a:latin typeface="Arial"/>
                <a:cs typeface="Arial"/>
              </a:rPr>
              <a:t>R</a:t>
            </a:r>
            <a:r>
              <a:rPr sz="1200" b="1" spc="-30" dirty="0">
                <a:latin typeface="Arial"/>
                <a:cs typeface="Arial"/>
              </a:rPr>
              <a:t>A</a:t>
            </a:r>
            <a:r>
              <a:rPr sz="1200" b="1" spc="25" dirty="0">
                <a:latin typeface="Arial"/>
                <a:cs typeface="Arial"/>
              </a:rPr>
              <a:t>N</a:t>
            </a:r>
            <a:r>
              <a:rPr sz="1200" b="1" spc="-100" dirty="0">
                <a:latin typeface="Arial"/>
                <a:cs typeface="Arial"/>
              </a:rPr>
              <a:t>SPO</a:t>
            </a:r>
            <a:r>
              <a:rPr sz="1200" b="1" spc="-95" dirty="0">
                <a:latin typeface="Arial"/>
                <a:cs typeface="Arial"/>
              </a:rPr>
              <a:t>R</a:t>
            </a:r>
            <a:r>
              <a:rPr sz="1200" b="1" spc="25" dirty="0">
                <a:latin typeface="Arial"/>
                <a:cs typeface="Arial"/>
              </a:rPr>
              <a:t>T</a:t>
            </a:r>
            <a:endParaRPr sz="1200">
              <a:latin typeface="Arial"/>
              <a:cs typeface="Arial"/>
            </a:endParaRPr>
          </a:p>
        </p:txBody>
      </p:sp>
      <p:grpSp>
        <p:nvGrpSpPr>
          <p:cNvPr id="70" name="object 70"/>
          <p:cNvGrpSpPr/>
          <p:nvPr/>
        </p:nvGrpSpPr>
        <p:grpSpPr>
          <a:xfrm>
            <a:off x="9442704" y="4186431"/>
            <a:ext cx="2479040" cy="467995"/>
            <a:chOff x="7082028" y="4186428"/>
            <a:chExt cx="1859280" cy="467995"/>
          </a:xfrm>
        </p:grpSpPr>
        <p:sp>
          <p:nvSpPr>
            <p:cNvPr id="71" name="object 71"/>
            <p:cNvSpPr/>
            <p:nvPr/>
          </p:nvSpPr>
          <p:spPr>
            <a:xfrm>
              <a:off x="7083552" y="4418076"/>
              <a:ext cx="1857755" cy="236219"/>
            </a:xfrm>
            <a:prstGeom prst="rect">
              <a:avLst/>
            </a:prstGeom>
            <a:blipFill>
              <a:blip r:embed="rId11" cstate="print"/>
              <a:stretch>
                <a:fillRect/>
              </a:stretch>
            </a:blipFill>
          </p:spPr>
          <p:txBody>
            <a:bodyPr wrap="square" lIns="0" tIns="0" rIns="0" bIns="0" rtlCol="0"/>
            <a:lstStyle/>
            <a:p>
              <a:endParaRPr/>
            </a:p>
          </p:txBody>
        </p:sp>
        <p:sp>
          <p:nvSpPr>
            <p:cNvPr id="72" name="object 72"/>
            <p:cNvSpPr/>
            <p:nvPr/>
          </p:nvSpPr>
          <p:spPr>
            <a:xfrm>
              <a:off x="7086600" y="4191000"/>
              <a:ext cx="1447800" cy="457200"/>
            </a:xfrm>
            <a:custGeom>
              <a:avLst/>
              <a:gdLst/>
              <a:ahLst/>
              <a:cxnLst/>
              <a:rect l="l" t="t" r="r" b="b"/>
              <a:pathLst>
                <a:path w="1447800" h="457200">
                  <a:moveTo>
                    <a:pt x="1447800" y="0"/>
                  </a:moveTo>
                  <a:lnTo>
                    <a:pt x="0" y="0"/>
                  </a:lnTo>
                  <a:lnTo>
                    <a:pt x="0" y="457200"/>
                  </a:lnTo>
                  <a:lnTo>
                    <a:pt x="1332483" y="457200"/>
                  </a:lnTo>
                  <a:lnTo>
                    <a:pt x="1447800" y="341883"/>
                  </a:lnTo>
                  <a:lnTo>
                    <a:pt x="1447800" y="0"/>
                  </a:lnTo>
                  <a:close/>
                </a:path>
              </a:pathLst>
            </a:custGeom>
            <a:solidFill>
              <a:srgbClr val="CCFFCC">
                <a:alpha val="79998"/>
              </a:srgbClr>
            </a:solidFill>
          </p:spPr>
          <p:txBody>
            <a:bodyPr wrap="square" lIns="0" tIns="0" rIns="0" bIns="0" rtlCol="0"/>
            <a:lstStyle/>
            <a:p>
              <a:endParaRPr/>
            </a:p>
          </p:txBody>
        </p:sp>
        <p:sp>
          <p:nvSpPr>
            <p:cNvPr id="73" name="object 73"/>
            <p:cNvSpPr/>
            <p:nvPr/>
          </p:nvSpPr>
          <p:spPr>
            <a:xfrm>
              <a:off x="8419084" y="4532884"/>
              <a:ext cx="115570" cy="115570"/>
            </a:xfrm>
            <a:custGeom>
              <a:avLst/>
              <a:gdLst/>
              <a:ahLst/>
              <a:cxnLst/>
              <a:rect l="l" t="t" r="r" b="b"/>
              <a:pathLst>
                <a:path w="115570" h="115570">
                  <a:moveTo>
                    <a:pt x="115316" y="0"/>
                  </a:moveTo>
                  <a:lnTo>
                    <a:pt x="23114" y="23114"/>
                  </a:lnTo>
                  <a:lnTo>
                    <a:pt x="0" y="115316"/>
                  </a:lnTo>
                  <a:lnTo>
                    <a:pt x="115316" y="0"/>
                  </a:lnTo>
                  <a:close/>
                </a:path>
              </a:pathLst>
            </a:custGeom>
            <a:solidFill>
              <a:srgbClr val="A3CDA3">
                <a:alpha val="79998"/>
              </a:srgbClr>
            </a:solidFill>
          </p:spPr>
          <p:txBody>
            <a:bodyPr wrap="square" lIns="0" tIns="0" rIns="0" bIns="0" rtlCol="0"/>
            <a:lstStyle/>
            <a:p>
              <a:endParaRPr/>
            </a:p>
          </p:txBody>
        </p:sp>
        <p:sp>
          <p:nvSpPr>
            <p:cNvPr id="74" name="object 74"/>
            <p:cNvSpPr/>
            <p:nvPr/>
          </p:nvSpPr>
          <p:spPr>
            <a:xfrm>
              <a:off x="7086600" y="4191000"/>
              <a:ext cx="1447800" cy="457200"/>
            </a:xfrm>
            <a:custGeom>
              <a:avLst/>
              <a:gdLst/>
              <a:ahLst/>
              <a:cxnLst/>
              <a:rect l="l" t="t" r="r" b="b"/>
              <a:pathLst>
                <a:path w="1447800" h="457200">
                  <a:moveTo>
                    <a:pt x="1332483" y="457200"/>
                  </a:moveTo>
                  <a:lnTo>
                    <a:pt x="1355598" y="364998"/>
                  </a:lnTo>
                  <a:lnTo>
                    <a:pt x="1447800" y="341883"/>
                  </a:lnTo>
                  <a:lnTo>
                    <a:pt x="1332483" y="457200"/>
                  </a:lnTo>
                  <a:lnTo>
                    <a:pt x="0" y="457200"/>
                  </a:lnTo>
                  <a:lnTo>
                    <a:pt x="0" y="0"/>
                  </a:lnTo>
                  <a:lnTo>
                    <a:pt x="1447800" y="0"/>
                  </a:lnTo>
                  <a:lnTo>
                    <a:pt x="1447800" y="341883"/>
                  </a:lnTo>
                </a:path>
              </a:pathLst>
            </a:custGeom>
            <a:ln w="9144">
              <a:solidFill>
                <a:srgbClr val="000000"/>
              </a:solidFill>
            </a:ln>
          </p:spPr>
          <p:txBody>
            <a:bodyPr wrap="square" lIns="0" tIns="0" rIns="0" bIns="0" rtlCol="0"/>
            <a:lstStyle/>
            <a:p>
              <a:endParaRPr/>
            </a:p>
          </p:txBody>
        </p:sp>
      </p:grpSp>
      <p:sp>
        <p:nvSpPr>
          <p:cNvPr id="75" name="object 75"/>
          <p:cNvSpPr txBox="1"/>
          <p:nvPr/>
        </p:nvSpPr>
        <p:spPr>
          <a:xfrm>
            <a:off x="9903630" y="4237483"/>
            <a:ext cx="1023620" cy="197490"/>
          </a:xfrm>
          <a:prstGeom prst="rect">
            <a:avLst/>
          </a:prstGeom>
        </p:spPr>
        <p:txBody>
          <a:bodyPr vert="horz" wrap="square" lIns="0" tIns="12700" rIns="0" bIns="0" rtlCol="0">
            <a:spAutoFit/>
          </a:bodyPr>
          <a:lstStyle/>
          <a:p>
            <a:pPr marL="12700">
              <a:lnSpc>
                <a:spcPct val="100000"/>
              </a:lnSpc>
              <a:spcBef>
                <a:spcPts val="100"/>
              </a:spcBef>
            </a:pPr>
            <a:r>
              <a:rPr sz="1200" b="1" spc="25" dirty="0">
                <a:solidFill>
                  <a:srgbClr val="333300"/>
                </a:solidFill>
                <a:latin typeface="Arial"/>
                <a:cs typeface="Arial"/>
              </a:rPr>
              <a:t>N</a:t>
            </a:r>
            <a:r>
              <a:rPr sz="1200" b="1" spc="-145" dirty="0">
                <a:solidFill>
                  <a:srgbClr val="333300"/>
                </a:solidFill>
                <a:latin typeface="Arial"/>
                <a:cs typeface="Arial"/>
              </a:rPr>
              <a:t>E</a:t>
            </a:r>
            <a:r>
              <a:rPr sz="1200" b="1" spc="30" dirty="0">
                <a:solidFill>
                  <a:srgbClr val="333300"/>
                </a:solidFill>
                <a:latin typeface="Arial"/>
                <a:cs typeface="Arial"/>
              </a:rPr>
              <a:t>T</a:t>
            </a:r>
            <a:r>
              <a:rPr sz="1200" b="1" spc="-110" dirty="0">
                <a:solidFill>
                  <a:srgbClr val="333300"/>
                </a:solidFill>
                <a:latin typeface="Arial"/>
                <a:cs typeface="Arial"/>
              </a:rPr>
              <a:t>W</a:t>
            </a:r>
            <a:r>
              <a:rPr sz="1200" b="1" spc="-60" dirty="0">
                <a:solidFill>
                  <a:srgbClr val="333300"/>
                </a:solidFill>
                <a:latin typeface="Arial"/>
                <a:cs typeface="Arial"/>
              </a:rPr>
              <a:t>O</a:t>
            </a:r>
            <a:r>
              <a:rPr sz="1200" b="1" spc="-45" dirty="0">
                <a:solidFill>
                  <a:srgbClr val="333300"/>
                </a:solidFill>
                <a:latin typeface="Arial"/>
                <a:cs typeface="Arial"/>
              </a:rPr>
              <a:t>R</a:t>
            </a:r>
            <a:r>
              <a:rPr sz="1200" b="1" spc="-85" dirty="0">
                <a:solidFill>
                  <a:srgbClr val="333300"/>
                </a:solidFill>
                <a:latin typeface="Arial"/>
                <a:cs typeface="Arial"/>
              </a:rPr>
              <a:t>K</a:t>
            </a:r>
            <a:endParaRPr sz="1200">
              <a:latin typeface="Arial"/>
              <a:cs typeface="Arial"/>
            </a:endParaRPr>
          </a:p>
        </p:txBody>
      </p:sp>
      <p:grpSp>
        <p:nvGrpSpPr>
          <p:cNvPr id="76" name="object 76"/>
          <p:cNvGrpSpPr/>
          <p:nvPr/>
        </p:nvGrpSpPr>
        <p:grpSpPr>
          <a:xfrm>
            <a:off x="9442704" y="4948431"/>
            <a:ext cx="2479040" cy="467995"/>
            <a:chOff x="7082028" y="4948428"/>
            <a:chExt cx="1859280" cy="467995"/>
          </a:xfrm>
        </p:grpSpPr>
        <p:sp>
          <p:nvSpPr>
            <p:cNvPr id="77" name="object 77"/>
            <p:cNvSpPr/>
            <p:nvPr/>
          </p:nvSpPr>
          <p:spPr>
            <a:xfrm>
              <a:off x="7083552" y="5180076"/>
              <a:ext cx="1857755" cy="236220"/>
            </a:xfrm>
            <a:prstGeom prst="rect">
              <a:avLst/>
            </a:prstGeom>
            <a:blipFill>
              <a:blip r:embed="rId12" cstate="print"/>
              <a:stretch>
                <a:fillRect/>
              </a:stretch>
            </a:blipFill>
          </p:spPr>
          <p:txBody>
            <a:bodyPr wrap="square" lIns="0" tIns="0" rIns="0" bIns="0" rtlCol="0"/>
            <a:lstStyle/>
            <a:p>
              <a:endParaRPr/>
            </a:p>
          </p:txBody>
        </p:sp>
        <p:sp>
          <p:nvSpPr>
            <p:cNvPr id="78" name="object 78"/>
            <p:cNvSpPr/>
            <p:nvPr/>
          </p:nvSpPr>
          <p:spPr>
            <a:xfrm>
              <a:off x="7086600" y="4953000"/>
              <a:ext cx="1447800" cy="457200"/>
            </a:xfrm>
            <a:custGeom>
              <a:avLst/>
              <a:gdLst/>
              <a:ahLst/>
              <a:cxnLst/>
              <a:rect l="l" t="t" r="r" b="b"/>
              <a:pathLst>
                <a:path w="1447800" h="457200">
                  <a:moveTo>
                    <a:pt x="1447800" y="0"/>
                  </a:moveTo>
                  <a:lnTo>
                    <a:pt x="0" y="0"/>
                  </a:lnTo>
                  <a:lnTo>
                    <a:pt x="0" y="457200"/>
                  </a:lnTo>
                  <a:lnTo>
                    <a:pt x="1336548" y="457200"/>
                  </a:lnTo>
                  <a:lnTo>
                    <a:pt x="1447800" y="345947"/>
                  </a:lnTo>
                  <a:lnTo>
                    <a:pt x="1447800" y="0"/>
                  </a:lnTo>
                  <a:close/>
                </a:path>
              </a:pathLst>
            </a:custGeom>
            <a:solidFill>
              <a:srgbClr val="99CCFF">
                <a:alpha val="79998"/>
              </a:srgbClr>
            </a:solidFill>
          </p:spPr>
          <p:txBody>
            <a:bodyPr wrap="square" lIns="0" tIns="0" rIns="0" bIns="0" rtlCol="0"/>
            <a:lstStyle/>
            <a:p>
              <a:endParaRPr/>
            </a:p>
          </p:txBody>
        </p:sp>
        <p:sp>
          <p:nvSpPr>
            <p:cNvPr id="79" name="object 79"/>
            <p:cNvSpPr/>
            <p:nvPr/>
          </p:nvSpPr>
          <p:spPr>
            <a:xfrm>
              <a:off x="8423148" y="5298948"/>
              <a:ext cx="111760" cy="111760"/>
            </a:xfrm>
            <a:custGeom>
              <a:avLst/>
              <a:gdLst/>
              <a:ahLst/>
              <a:cxnLst/>
              <a:rect l="l" t="t" r="r" b="b"/>
              <a:pathLst>
                <a:path w="111759" h="111760">
                  <a:moveTo>
                    <a:pt x="111251" y="0"/>
                  </a:moveTo>
                  <a:lnTo>
                    <a:pt x="22225" y="22224"/>
                  </a:lnTo>
                  <a:lnTo>
                    <a:pt x="0" y="111251"/>
                  </a:lnTo>
                  <a:lnTo>
                    <a:pt x="111251" y="0"/>
                  </a:lnTo>
                  <a:close/>
                </a:path>
              </a:pathLst>
            </a:custGeom>
            <a:solidFill>
              <a:srgbClr val="7AA3CD">
                <a:alpha val="79998"/>
              </a:srgbClr>
            </a:solidFill>
          </p:spPr>
          <p:txBody>
            <a:bodyPr wrap="square" lIns="0" tIns="0" rIns="0" bIns="0" rtlCol="0"/>
            <a:lstStyle/>
            <a:p>
              <a:endParaRPr/>
            </a:p>
          </p:txBody>
        </p:sp>
        <p:sp>
          <p:nvSpPr>
            <p:cNvPr id="80" name="object 80"/>
            <p:cNvSpPr/>
            <p:nvPr/>
          </p:nvSpPr>
          <p:spPr>
            <a:xfrm>
              <a:off x="7086600" y="4953000"/>
              <a:ext cx="1447800" cy="457200"/>
            </a:xfrm>
            <a:custGeom>
              <a:avLst/>
              <a:gdLst/>
              <a:ahLst/>
              <a:cxnLst/>
              <a:rect l="l" t="t" r="r" b="b"/>
              <a:pathLst>
                <a:path w="1447800" h="457200">
                  <a:moveTo>
                    <a:pt x="1336548" y="457200"/>
                  </a:moveTo>
                  <a:lnTo>
                    <a:pt x="1358773" y="368172"/>
                  </a:lnTo>
                  <a:lnTo>
                    <a:pt x="1447800" y="345947"/>
                  </a:lnTo>
                  <a:lnTo>
                    <a:pt x="1336548" y="457200"/>
                  </a:lnTo>
                  <a:lnTo>
                    <a:pt x="0" y="457200"/>
                  </a:lnTo>
                  <a:lnTo>
                    <a:pt x="0" y="0"/>
                  </a:lnTo>
                  <a:lnTo>
                    <a:pt x="1447800" y="0"/>
                  </a:lnTo>
                  <a:lnTo>
                    <a:pt x="1447800" y="345947"/>
                  </a:lnTo>
                </a:path>
              </a:pathLst>
            </a:custGeom>
            <a:ln w="9144">
              <a:solidFill>
                <a:srgbClr val="000000"/>
              </a:solidFill>
            </a:ln>
          </p:spPr>
          <p:txBody>
            <a:bodyPr wrap="square" lIns="0" tIns="0" rIns="0" bIns="0" rtlCol="0"/>
            <a:lstStyle/>
            <a:p>
              <a:endParaRPr/>
            </a:p>
          </p:txBody>
        </p:sp>
      </p:grpSp>
      <p:sp>
        <p:nvSpPr>
          <p:cNvPr id="81" name="object 81"/>
          <p:cNvSpPr txBox="1"/>
          <p:nvPr/>
        </p:nvSpPr>
        <p:spPr>
          <a:xfrm>
            <a:off x="9856892" y="5001515"/>
            <a:ext cx="1112520" cy="197490"/>
          </a:xfrm>
          <a:prstGeom prst="rect">
            <a:avLst/>
          </a:prstGeom>
        </p:spPr>
        <p:txBody>
          <a:bodyPr vert="horz" wrap="square" lIns="0" tIns="12700" rIns="0" bIns="0" rtlCol="0">
            <a:spAutoFit/>
          </a:bodyPr>
          <a:lstStyle/>
          <a:p>
            <a:pPr marL="12700">
              <a:lnSpc>
                <a:spcPct val="100000"/>
              </a:lnSpc>
              <a:spcBef>
                <a:spcPts val="100"/>
              </a:spcBef>
            </a:pPr>
            <a:r>
              <a:rPr sz="1200" b="1" dirty="0">
                <a:solidFill>
                  <a:srgbClr val="000099"/>
                </a:solidFill>
                <a:latin typeface="Arial"/>
                <a:cs typeface="Arial"/>
              </a:rPr>
              <a:t>DATA</a:t>
            </a:r>
            <a:r>
              <a:rPr sz="1200" b="1" spc="-70" dirty="0">
                <a:solidFill>
                  <a:srgbClr val="000099"/>
                </a:solidFill>
                <a:latin typeface="Arial"/>
                <a:cs typeface="Arial"/>
              </a:rPr>
              <a:t> </a:t>
            </a:r>
            <a:r>
              <a:rPr sz="1200" b="1" spc="-30" dirty="0">
                <a:solidFill>
                  <a:srgbClr val="000099"/>
                </a:solidFill>
                <a:latin typeface="Arial"/>
                <a:cs typeface="Arial"/>
              </a:rPr>
              <a:t>LINK</a:t>
            </a:r>
            <a:endParaRPr sz="1200">
              <a:latin typeface="Arial"/>
              <a:cs typeface="Arial"/>
            </a:endParaRPr>
          </a:p>
        </p:txBody>
      </p:sp>
      <p:grpSp>
        <p:nvGrpSpPr>
          <p:cNvPr id="82" name="object 82"/>
          <p:cNvGrpSpPr/>
          <p:nvPr/>
        </p:nvGrpSpPr>
        <p:grpSpPr>
          <a:xfrm>
            <a:off x="9442451" y="5710237"/>
            <a:ext cx="2479885" cy="468630"/>
            <a:chOff x="7081837" y="5710237"/>
            <a:chExt cx="1859914" cy="468630"/>
          </a:xfrm>
        </p:grpSpPr>
        <p:sp>
          <p:nvSpPr>
            <p:cNvPr id="83" name="object 83"/>
            <p:cNvSpPr/>
            <p:nvPr/>
          </p:nvSpPr>
          <p:spPr>
            <a:xfrm>
              <a:off x="7083552" y="5942075"/>
              <a:ext cx="1857755" cy="236220"/>
            </a:xfrm>
            <a:prstGeom prst="rect">
              <a:avLst/>
            </a:prstGeom>
            <a:blipFill>
              <a:blip r:embed="rId11" cstate="print"/>
              <a:stretch>
                <a:fillRect/>
              </a:stretch>
            </a:blipFill>
          </p:spPr>
          <p:txBody>
            <a:bodyPr wrap="square" lIns="0" tIns="0" rIns="0" bIns="0" rtlCol="0"/>
            <a:lstStyle/>
            <a:p>
              <a:endParaRPr/>
            </a:p>
          </p:txBody>
        </p:sp>
        <p:sp>
          <p:nvSpPr>
            <p:cNvPr id="84" name="object 84"/>
            <p:cNvSpPr/>
            <p:nvPr/>
          </p:nvSpPr>
          <p:spPr>
            <a:xfrm>
              <a:off x="7086600" y="5715000"/>
              <a:ext cx="1447800" cy="457200"/>
            </a:xfrm>
            <a:custGeom>
              <a:avLst/>
              <a:gdLst/>
              <a:ahLst/>
              <a:cxnLst/>
              <a:rect l="l" t="t" r="r" b="b"/>
              <a:pathLst>
                <a:path w="1447800" h="457200">
                  <a:moveTo>
                    <a:pt x="1447800" y="0"/>
                  </a:moveTo>
                  <a:lnTo>
                    <a:pt x="0" y="0"/>
                  </a:lnTo>
                  <a:lnTo>
                    <a:pt x="0" y="457200"/>
                  </a:lnTo>
                  <a:lnTo>
                    <a:pt x="1332483" y="457200"/>
                  </a:lnTo>
                  <a:lnTo>
                    <a:pt x="1447800" y="341896"/>
                  </a:lnTo>
                  <a:lnTo>
                    <a:pt x="1447800" y="0"/>
                  </a:lnTo>
                  <a:close/>
                </a:path>
              </a:pathLst>
            </a:custGeom>
            <a:solidFill>
              <a:srgbClr val="CC99FF">
                <a:alpha val="79998"/>
              </a:srgbClr>
            </a:solidFill>
          </p:spPr>
          <p:txBody>
            <a:bodyPr wrap="square" lIns="0" tIns="0" rIns="0" bIns="0" rtlCol="0"/>
            <a:lstStyle/>
            <a:p>
              <a:endParaRPr/>
            </a:p>
          </p:txBody>
        </p:sp>
        <p:sp>
          <p:nvSpPr>
            <p:cNvPr id="85" name="object 85"/>
            <p:cNvSpPr/>
            <p:nvPr/>
          </p:nvSpPr>
          <p:spPr>
            <a:xfrm>
              <a:off x="8419083" y="6056896"/>
              <a:ext cx="115570" cy="115570"/>
            </a:xfrm>
            <a:custGeom>
              <a:avLst/>
              <a:gdLst/>
              <a:ahLst/>
              <a:cxnLst/>
              <a:rect l="l" t="t" r="r" b="b"/>
              <a:pathLst>
                <a:path w="115570" h="115570">
                  <a:moveTo>
                    <a:pt x="115316" y="0"/>
                  </a:moveTo>
                  <a:lnTo>
                    <a:pt x="23114" y="23063"/>
                  </a:lnTo>
                  <a:lnTo>
                    <a:pt x="0" y="115303"/>
                  </a:lnTo>
                  <a:lnTo>
                    <a:pt x="115316" y="0"/>
                  </a:lnTo>
                  <a:close/>
                </a:path>
              </a:pathLst>
            </a:custGeom>
            <a:solidFill>
              <a:srgbClr val="A37ACD">
                <a:alpha val="79998"/>
              </a:srgbClr>
            </a:solidFill>
          </p:spPr>
          <p:txBody>
            <a:bodyPr wrap="square" lIns="0" tIns="0" rIns="0" bIns="0" rtlCol="0"/>
            <a:lstStyle/>
            <a:p>
              <a:endParaRPr/>
            </a:p>
          </p:txBody>
        </p:sp>
        <p:sp>
          <p:nvSpPr>
            <p:cNvPr id="86" name="object 86"/>
            <p:cNvSpPr/>
            <p:nvPr/>
          </p:nvSpPr>
          <p:spPr>
            <a:xfrm>
              <a:off x="7086600" y="5715000"/>
              <a:ext cx="1447800" cy="457200"/>
            </a:xfrm>
            <a:custGeom>
              <a:avLst/>
              <a:gdLst/>
              <a:ahLst/>
              <a:cxnLst/>
              <a:rect l="l" t="t" r="r" b="b"/>
              <a:pathLst>
                <a:path w="1447800" h="457200">
                  <a:moveTo>
                    <a:pt x="1332483" y="457200"/>
                  </a:moveTo>
                  <a:lnTo>
                    <a:pt x="1355598" y="364959"/>
                  </a:lnTo>
                  <a:lnTo>
                    <a:pt x="1447800" y="341896"/>
                  </a:lnTo>
                  <a:lnTo>
                    <a:pt x="1332483" y="457200"/>
                  </a:lnTo>
                  <a:lnTo>
                    <a:pt x="0" y="457200"/>
                  </a:lnTo>
                  <a:lnTo>
                    <a:pt x="0" y="0"/>
                  </a:lnTo>
                  <a:lnTo>
                    <a:pt x="1447800" y="0"/>
                  </a:lnTo>
                  <a:lnTo>
                    <a:pt x="1447800" y="341896"/>
                  </a:lnTo>
                </a:path>
              </a:pathLst>
            </a:custGeom>
            <a:ln w="9144">
              <a:solidFill>
                <a:srgbClr val="000000"/>
              </a:solidFill>
            </a:ln>
          </p:spPr>
          <p:txBody>
            <a:bodyPr wrap="square" lIns="0" tIns="0" rIns="0" bIns="0" rtlCol="0"/>
            <a:lstStyle/>
            <a:p>
              <a:endParaRPr/>
            </a:p>
          </p:txBody>
        </p:sp>
      </p:grpSp>
      <p:sp>
        <p:nvSpPr>
          <p:cNvPr id="87" name="object 87"/>
          <p:cNvSpPr txBox="1"/>
          <p:nvPr/>
        </p:nvSpPr>
        <p:spPr>
          <a:xfrm>
            <a:off x="9921920" y="5761736"/>
            <a:ext cx="984673" cy="197490"/>
          </a:xfrm>
          <a:prstGeom prst="rect">
            <a:avLst/>
          </a:prstGeom>
        </p:spPr>
        <p:txBody>
          <a:bodyPr vert="horz" wrap="square" lIns="0" tIns="12700" rIns="0" bIns="0" rtlCol="0">
            <a:spAutoFit/>
          </a:bodyPr>
          <a:lstStyle/>
          <a:p>
            <a:pPr marL="12700">
              <a:lnSpc>
                <a:spcPct val="100000"/>
              </a:lnSpc>
              <a:spcBef>
                <a:spcPts val="100"/>
              </a:spcBef>
            </a:pPr>
            <a:r>
              <a:rPr sz="1200" b="1" spc="-135" dirty="0">
                <a:solidFill>
                  <a:srgbClr val="800080"/>
                </a:solidFill>
                <a:latin typeface="Arial"/>
                <a:cs typeface="Arial"/>
              </a:rPr>
              <a:t>P</a:t>
            </a:r>
            <a:r>
              <a:rPr sz="1200" b="1" spc="20" dirty="0">
                <a:solidFill>
                  <a:srgbClr val="800080"/>
                </a:solidFill>
                <a:latin typeface="Arial"/>
                <a:cs typeface="Arial"/>
              </a:rPr>
              <a:t>H</a:t>
            </a:r>
            <a:r>
              <a:rPr sz="1200" b="1" spc="-50" dirty="0">
                <a:solidFill>
                  <a:srgbClr val="800080"/>
                </a:solidFill>
                <a:latin typeface="Arial"/>
                <a:cs typeface="Arial"/>
              </a:rPr>
              <a:t>Y</a:t>
            </a:r>
            <a:r>
              <a:rPr sz="1200" b="1" spc="-145" dirty="0">
                <a:solidFill>
                  <a:srgbClr val="800080"/>
                </a:solidFill>
                <a:latin typeface="Arial"/>
                <a:cs typeface="Arial"/>
              </a:rPr>
              <a:t>S</a:t>
            </a:r>
            <a:r>
              <a:rPr sz="1200" b="1" spc="20" dirty="0">
                <a:solidFill>
                  <a:srgbClr val="800080"/>
                </a:solidFill>
                <a:latin typeface="Arial"/>
                <a:cs typeface="Arial"/>
              </a:rPr>
              <a:t>I</a:t>
            </a:r>
            <a:r>
              <a:rPr sz="1200" b="1" spc="-40" dirty="0">
                <a:solidFill>
                  <a:srgbClr val="800080"/>
                </a:solidFill>
                <a:latin typeface="Arial"/>
                <a:cs typeface="Arial"/>
              </a:rPr>
              <a:t>C</a:t>
            </a:r>
            <a:r>
              <a:rPr sz="1200" b="1" spc="-55" dirty="0">
                <a:solidFill>
                  <a:srgbClr val="800080"/>
                </a:solidFill>
                <a:latin typeface="Arial"/>
                <a:cs typeface="Arial"/>
              </a:rPr>
              <a:t>A</a:t>
            </a:r>
            <a:r>
              <a:rPr sz="1200" b="1" spc="-95" dirty="0">
                <a:solidFill>
                  <a:srgbClr val="800080"/>
                </a:solidFill>
                <a:latin typeface="Arial"/>
                <a:cs typeface="Arial"/>
              </a:rPr>
              <a:t>L</a:t>
            </a:r>
            <a:endParaRPr sz="1200">
              <a:latin typeface="Arial"/>
              <a:cs typeface="Arial"/>
            </a:endParaRPr>
          </a:p>
        </p:txBody>
      </p:sp>
      <p:sp>
        <p:nvSpPr>
          <p:cNvPr id="88" name="object 88"/>
          <p:cNvSpPr/>
          <p:nvPr/>
        </p:nvSpPr>
        <p:spPr>
          <a:xfrm>
            <a:off x="3049015" y="1067561"/>
            <a:ext cx="0" cy="4419600"/>
          </a:xfrm>
          <a:custGeom>
            <a:avLst/>
            <a:gdLst/>
            <a:ahLst/>
            <a:cxnLst/>
            <a:rect l="l" t="t" r="r" b="b"/>
            <a:pathLst>
              <a:path h="4419600">
                <a:moveTo>
                  <a:pt x="0" y="0"/>
                </a:moveTo>
                <a:lnTo>
                  <a:pt x="0" y="4419600"/>
                </a:lnTo>
              </a:path>
            </a:pathLst>
          </a:custGeom>
          <a:ln w="19812">
            <a:solidFill>
              <a:srgbClr val="000000"/>
            </a:solidFill>
            <a:prstDash val="sysDashDot"/>
          </a:ln>
        </p:spPr>
        <p:txBody>
          <a:bodyPr wrap="square" lIns="0" tIns="0" rIns="0" bIns="0" rtlCol="0"/>
          <a:lstStyle/>
          <a:p>
            <a:endParaRPr/>
          </a:p>
        </p:txBody>
      </p:sp>
      <p:grpSp>
        <p:nvGrpSpPr>
          <p:cNvPr id="89" name="object 89"/>
          <p:cNvGrpSpPr/>
          <p:nvPr/>
        </p:nvGrpSpPr>
        <p:grpSpPr>
          <a:xfrm>
            <a:off x="3252216" y="848870"/>
            <a:ext cx="6036733" cy="4648835"/>
            <a:chOff x="2439161" y="848867"/>
            <a:chExt cx="4527550" cy="4648835"/>
          </a:xfrm>
        </p:grpSpPr>
        <p:sp>
          <p:nvSpPr>
            <p:cNvPr id="90" name="object 90"/>
            <p:cNvSpPr/>
            <p:nvPr/>
          </p:nvSpPr>
          <p:spPr>
            <a:xfrm>
              <a:off x="6934961" y="1067561"/>
              <a:ext cx="0" cy="4419600"/>
            </a:xfrm>
            <a:custGeom>
              <a:avLst/>
              <a:gdLst/>
              <a:ahLst/>
              <a:cxnLst/>
              <a:rect l="l" t="t" r="r" b="b"/>
              <a:pathLst>
                <a:path h="4419600">
                  <a:moveTo>
                    <a:pt x="0" y="0"/>
                  </a:moveTo>
                  <a:lnTo>
                    <a:pt x="0" y="4419600"/>
                  </a:lnTo>
                </a:path>
              </a:pathLst>
            </a:custGeom>
            <a:ln w="19812">
              <a:solidFill>
                <a:srgbClr val="000000"/>
              </a:solidFill>
              <a:prstDash val="sysDashDot"/>
            </a:ln>
          </p:spPr>
          <p:txBody>
            <a:bodyPr wrap="square" lIns="0" tIns="0" rIns="0" bIns="0" rtlCol="0"/>
            <a:lstStyle/>
            <a:p>
              <a:endParaRPr/>
            </a:p>
          </p:txBody>
        </p:sp>
        <p:sp>
          <p:nvSpPr>
            <p:cNvPr id="91" name="object 91"/>
            <p:cNvSpPr/>
            <p:nvPr/>
          </p:nvSpPr>
          <p:spPr>
            <a:xfrm>
              <a:off x="2577083" y="3278123"/>
              <a:ext cx="4372356" cy="1767839"/>
            </a:xfrm>
            <a:prstGeom prst="rect">
              <a:avLst/>
            </a:prstGeom>
            <a:blipFill>
              <a:blip r:embed="rId13" cstate="print"/>
              <a:stretch>
                <a:fillRect/>
              </a:stretch>
            </a:blipFill>
          </p:spPr>
          <p:txBody>
            <a:bodyPr wrap="square" lIns="0" tIns="0" rIns="0" bIns="0" rtlCol="0"/>
            <a:lstStyle/>
            <a:p>
              <a:endParaRPr/>
            </a:p>
          </p:txBody>
        </p:sp>
        <p:sp>
          <p:nvSpPr>
            <p:cNvPr id="92" name="object 92"/>
            <p:cNvSpPr/>
            <p:nvPr/>
          </p:nvSpPr>
          <p:spPr>
            <a:xfrm>
              <a:off x="3012693" y="3555110"/>
              <a:ext cx="3501390" cy="924560"/>
            </a:xfrm>
            <a:custGeom>
              <a:avLst/>
              <a:gdLst/>
              <a:ahLst/>
              <a:cxnLst/>
              <a:rect l="l" t="t" r="r" b="b"/>
              <a:pathLst>
                <a:path w="3501390" h="924560">
                  <a:moveTo>
                    <a:pt x="389545" y="121157"/>
                  </a:moveTo>
                  <a:lnTo>
                    <a:pt x="330834" y="121157"/>
                  </a:lnTo>
                  <a:lnTo>
                    <a:pt x="284606" y="410337"/>
                  </a:lnTo>
                  <a:lnTo>
                    <a:pt x="341883" y="419481"/>
                  </a:lnTo>
                  <a:lnTo>
                    <a:pt x="389545" y="121157"/>
                  </a:lnTo>
                  <a:close/>
                </a:path>
                <a:path w="3501390" h="924560">
                  <a:moveTo>
                    <a:pt x="58293" y="0"/>
                  </a:moveTo>
                  <a:lnTo>
                    <a:pt x="0" y="364870"/>
                  </a:lnTo>
                  <a:lnTo>
                    <a:pt x="53086" y="373380"/>
                  </a:lnTo>
                  <a:lnTo>
                    <a:pt x="99313" y="84074"/>
                  </a:lnTo>
                  <a:lnTo>
                    <a:pt x="148920" y="84074"/>
                  </a:lnTo>
                  <a:lnTo>
                    <a:pt x="136270" y="12446"/>
                  </a:lnTo>
                  <a:lnTo>
                    <a:pt x="58293" y="0"/>
                  </a:lnTo>
                  <a:close/>
                </a:path>
                <a:path w="3501390" h="924560">
                  <a:moveTo>
                    <a:pt x="148920" y="84074"/>
                  </a:moveTo>
                  <a:lnTo>
                    <a:pt x="99313" y="84074"/>
                  </a:lnTo>
                  <a:lnTo>
                    <a:pt x="143256" y="363474"/>
                  </a:lnTo>
                  <a:lnTo>
                    <a:pt x="199008" y="372363"/>
                  </a:lnTo>
                  <a:lnTo>
                    <a:pt x="235797" y="302259"/>
                  </a:lnTo>
                  <a:lnTo>
                    <a:pt x="187451" y="302259"/>
                  </a:lnTo>
                  <a:lnTo>
                    <a:pt x="148920" y="84074"/>
                  </a:lnTo>
                  <a:close/>
                </a:path>
                <a:path w="3501390" h="924560">
                  <a:moveTo>
                    <a:pt x="328676" y="43306"/>
                  </a:moveTo>
                  <a:lnTo>
                    <a:pt x="187451" y="302259"/>
                  </a:lnTo>
                  <a:lnTo>
                    <a:pt x="235797" y="302259"/>
                  </a:lnTo>
                  <a:lnTo>
                    <a:pt x="330834" y="121157"/>
                  </a:lnTo>
                  <a:lnTo>
                    <a:pt x="389545" y="121157"/>
                  </a:lnTo>
                  <a:lnTo>
                    <a:pt x="400177" y="54609"/>
                  </a:lnTo>
                  <a:lnTo>
                    <a:pt x="328676" y="43306"/>
                  </a:lnTo>
                  <a:close/>
                </a:path>
                <a:path w="3501390" h="924560">
                  <a:moveTo>
                    <a:pt x="491490" y="69214"/>
                  </a:moveTo>
                  <a:lnTo>
                    <a:pt x="433196" y="434086"/>
                  </a:lnTo>
                  <a:lnTo>
                    <a:pt x="493648" y="443738"/>
                  </a:lnTo>
                  <a:lnTo>
                    <a:pt x="551942" y="78866"/>
                  </a:lnTo>
                  <a:lnTo>
                    <a:pt x="491490" y="69214"/>
                  </a:lnTo>
                  <a:close/>
                </a:path>
                <a:path w="3501390" h="924560">
                  <a:moveTo>
                    <a:pt x="637794" y="92582"/>
                  </a:moveTo>
                  <a:lnTo>
                    <a:pt x="579373" y="457453"/>
                  </a:lnTo>
                  <a:lnTo>
                    <a:pt x="703071" y="477265"/>
                  </a:lnTo>
                  <a:lnTo>
                    <a:pt x="726406" y="480145"/>
                  </a:lnTo>
                  <a:lnTo>
                    <a:pt x="748014" y="481155"/>
                  </a:lnTo>
                  <a:lnTo>
                    <a:pt x="767883" y="480284"/>
                  </a:lnTo>
                  <a:lnTo>
                    <a:pt x="819340" y="465708"/>
                  </a:lnTo>
                  <a:lnTo>
                    <a:pt x="862912" y="431871"/>
                  </a:lnTo>
                  <a:lnTo>
                    <a:pt x="738048" y="431871"/>
                  </a:lnTo>
                  <a:lnTo>
                    <a:pt x="706882" y="429132"/>
                  </a:lnTo>
                  <a:lnTo>
                    <a:pt x="647445" y="419607"/>
                  </a:lnTo>
                  <a:lnTo>
                    <a:pt x="690626" y="149732"/>
                  </a:lnTo>
                  <a:lnTo>
                    <a:pt x="862955" y="149732"/>
                  </a:lnTo>
                  <a:lnTo>
                    <a:pt x="861095" y="148147"/>
                  </a:lnTo>
                  <a:lnTo>
                    <a:pt x="808815" y="123110"/>
                  </a:lnTo>
                  <a:lnTo>
                    <a:pt x="760730" y="112268"/>
                  </a:lnTo>
                  <a:lnTo>
                    <a:pt x="637794" y="92582"/>
                  </a:lnTo>
                  <a:close/>
                </a:path>
                <a:path w="3501390" h="924560">
                  <a:moveTo>
                    <a:pt x="862955" y="149732"/>
                  </a:moveTo>
                  <a:lnTo>
                    <a:pt x="690626" y="149732"/>
                  </a:lnTo>
                  <a:lnTo>
                    <a:pt x="726947" y="155575"/>
                  </a:lnTo>
                  <a:lnTo>
                    <a:pt x="750518" y="159813"/>
                  </a:lnTo>
                  <a:lnTo>
                    <a:pt x="787562" y="169719"/>
                  </a:lnTo>
                  <a:lnTo>
                    <a:pt x="822229" y="190023"/>
                  </a:lnTo>
                  <a:lnTo>
                    <a:pt x="848538" y="231449"/>
                  </a:lnTo>
                  <a:lnTo>
                    <a:pt x="855674" y="281360"/>
                  </a:lnTo>
                  <a:lnTo>
                    <a:pt x="852932" y="310388"/>
                  </a:lnTo>
                  <a:lnTo>
                    <a:pt x="836072" y="367522"/>
                  </a:lnTo>
                  <a:lnTo>
                    <a:pt x="806450" y="408939"/>
                  </a:lnTo>
                  <a:lnTo>
                    <a:pt x="765048" y="429418"/>
                  </a:lnTo>
                  <a:lnTo>
                    <a:pt x="738048" y="431871"/>
                  </a:lnTo>
                  <a:lnTo>
                    <a:pt x="862912" y="431871"/>
                  </a:lnTo>
                  <a:lnTo>
                    <a:pt x="893762" y="390096"/>
                  </a:lnTo>
                  <a:lnTo>
                    <a:pt x="917320" y="315721"/>
                  </a:lnTo>
                  <a:lnTo>
                    <a:pt x="920513" y="279860"/>
                  </a:lnTo>
                  <a:lnTo>
                    <a:pt x="918289" y="246760"/>
                  </a:lnTo>
                  <a:lnTo>
                    <a:pt x="910659" y="216423"/>
                  </a:lnTo>
                  <a:lnTo>
                    <a:pt x="897635" y="188849"/>
                  </a:lnTo>
                  <a:lnTo>
                    <a:pt x="886916" y="173345"/>
                  </a:lnTo>
                  <a:lnTo>
                    <a:pt x="874744" y="159781"/>
                  </a:lnTo>
                  <a:lnTo>
                    <a:pt x="862955" y="149732"/>
                  </a:lnTo>
                  <a:close/>
                </a:path>
                <a:path w="3501390" h="924560">
                  <a:moveTo>
                    <a:pt x="1013968" y="152781"/>
                  </a:moveTo>
                  <a:lnTo>
                    <a:pt x="955675" y="517651"/>
                  </a:lnTo>
                  <a:lnTo>
                    <a:pt x="1079372" y="537337"/>
                  </a:lnTo>
                  <a:lnTo>
                    <a:pt x="1102635" y="540289"/>
                  </a:lnTo>
                  <a:lnTo>
                    <a:pt x="1124219" y="541337"/>
                  </a:lnTo>
                  <a:lnTo>
                    <a:pt x="1144113" y="540480"/>
                  </a:lnTo>
                  <a:lnTo>
                    <a:pt x="1195530" y="525843"/>
                  </a:lnTo>
                  <a:lnTo>
                    <a:pt x="1239044" y="491996"/>
                  </a:lnTo>
                  <a:lnTo>
                    <a:pt x="1114276" y="491996"/>
                  </a:lnTo>
                  <a:lnTo>
                    <a:pt x="1083056" y="489331"/>
                  </a:lnTo>
                  <a:lnTo>
                    <a:pt x="1023619" y="479806"/>
                  </a:lnTo>
                  <a:lnTo>
                    <a:pt x="1066800" y="209931"/>
                  </a:lnTo>
                  <a:lnTo>
                    <a:pt x="1239322" y="209931"/>
                  </a:lnTo>
                  <a:lnTo>
                    <a:pt x="1237323" y="208220"/>
                  </a:lnTo>
                  <a:lnTo>
                    <a:pt x="1185052" y="183245"/>
                  </a:lnTo>
                  <a:lnTo>
                    <a:pt x="1136904" y="172465"/>
                  </a:lnTo>
                  <a:lnTo>
                    <a:pt x="1013968" y="152781"/>
                  </a:lnTo>
                  <a:close/>
                </a:path>
                <a:path w="3501390" h="924560">
                  <a:moveTo>
                    <a:pt x="1239322" y="209931"/>
                  </a:moveTo>
                  <a:lnTo>
                    <a:pt x="1066800" y="209931"/>
                  </a:lnTo>
                  <a:lnTo>
                    <a:pt x="1103121" y="215645"/>
                  </a:lnTo>
                  <a:lnTo>
                    <a:pt x="1126747" y="219956"/>
                  </a:lnTo>
                  <a:lnTo>
                    <a:pt x="1163808" y="229862"/>
                  </a:lnTo>
                  <a:lnTo>
                    <a:pt x="1198435" y="250158"/>
                  </a:lnTo>
                  <a:lnTo>
                    <a:pt x="1224819" y="291647"/>
                  </a:lnTo>
                  <a:lnTo>
                    <a:pt x="1231868" y="341558"/>
                  </a:lnTo>
                  <a:lnTo>
                    <a:pt x="1229106" y="370586"/>
                  </a:lnTo>
                  <a:lnTo>
                    <a:pt x="1212294" y="427656"/>
                  </a:lnTo>
                  <a:lnTo>
                    <a:pt x="1182623" y="469011"/>
                  </a:lnTo>
                  <a:lnTo>
                    <a:pt x="1141269" y="489505"/>
                  </a:lnTo>
                  <a:lnTo>
                    <a:pt x="1114276" y="491996"/>
                  </a:lnTo>
                  <a:lnTo>
                    <a:pt x="1239044" y="491996"/>
                  </a:lnTo>
                  <a:lnTo>
                    <a:pt x="1269936" y="450230"/>
                  </a:lnTo>
                  <a:lnTo>
                    <a:pt x="1293495" y="375919"/>
                  </a:lnTo>
                  <a:lnTo>
                    <a:pt x="1296705" y="340040"/>
                  </a:lnTo>
                  <a:lnTo>
                    <a:pt x="1294511" y="306911"/>
                  </a:lnTo>
                  <a:lnTo>
                    <a:pt x="1286887" y="276568"/>
                  </a:lnTo>
                  <a:lnTo>
                    <a:pt x="1273809" y="249046"/>
                  </a:lnTo>
                  <a:lnTo>
                    <a:pt x="1263092" y="233469"/>
                  </a:lnTo>
                  <a:lnTo>
                    <a:pt x="1250934" y="219868"/>
                  </a:lnTo>
                  <a:lnTo>
                    <a:pt x="1239322" y="209931"/>
                  </a:lnTo>
                  <a:close/>
                </a:path>
                <a:path w="3501390" h="924560">
                  <a:moveTo>
                    <a:pt x="1390142" y="212851"/>
                  </a:moveTo>
                  <a:lnTo>
                    <a:pt x="1331848" y="577722"/>
                  </a:lnTo>
                  <a:lnTo>
                    <a:pt x="1552067" y="612901"/>
                  </a:lnTo>
                  <a:lnTo>
                    <a:pt x="1559686" y="565403"/>
                  </a:lnTo>
                  <a:lnTo>
                    <a:pt x="1399920" y="539876"/>
                  </a:lnTo>
                  <a:lnTo>
                    <a:pt x="1450594" y="222503"/>
                  </a:lnTo>
                  <a:lnTo>
                    <a:pt x="1390142" y="212851"/>
                  </a:lnTo>
                  <a:close/>
                </a:path>
                <a:path w="3501390" h="924560">
                  <a:moveTo>
                    <a:pt x="1659508" y="255905"/>
                  </a:moveTo>
                  <a:lnTo>
                    <a:pt x="1601216" y="620776"/>
                  </a:lnTo>
                  <a:lnTo>
                    <a:pt x="1820036" y="655701"/>
                  </a:lnTo>
                  <a:lnTo>
                    <a:pt x="1827657" y="608202"/>
                  </a:lnTo>
                  <a:lnTo>
                    <a:pt x="1669288" y="582930"/>
                  </a:lnTo>
                  <a:lnTo>
                    <a:pt x="1688210" y="464312"/>
                  </a:lnTo>
                  <a:lnTo>
                    <a:pt x="1815449" y="464312"/>
                  </a:lnTo>
                  <a:lnTo>
                    <a:pt x="1819783" y="437133"/>
                  </a:lnTo>
                  <a:lnTo>
                    <a:pt x="1695704" y="417321"/>
                  </a:lnTo>
                  <a:lnTo>
                    <a:pt x="1712468" y="313055"/>
                  </a:lnTo>
                  <a:lnTo>
                    <a:pt x="1864222" y="313055"/>
                  </a:lnTo>
                  <a:lnTo>
                    <a:pt x="1868043" y="289306"/>
                  </a:lnTo>
                  <a:lnTo>
                    <a:pt x="1659508" y="255905"/>
                  </a:lnTo>
                  <a:close/>
                </a:path>
                <a:path w="3501390" h="924560">
                  <a:moveTo>
                    <a:pt x="1815449" y="464312"/>
                  </a:moveTo>
                  <a:lnTo>
                    <a:pt x="1688210" y="464312"/>
                  </a:lnTo>
                  <a:lnTo>
                    <a:pt x="1812290" y="484124"/>
                  </a:lnTo>
                  <a:lnTo>
                    <a:pt x="1815449" y="464312"/>
                  </a:lnTo>
                  <a:close/>
                </a:path>
                <a:path w="3501390" h="924560">
                  <a:moveTo>
                    <a:pt x="1864222" y="313055"/>
                  </a:moveTo>
                  <a:lnTo>
                    <a:pt x="1712468" y="313055"/>
                  </a:lnTo>
                  <a:lnTo>
                    <a:pt x="1860422" y="336676"/>
                  </a:lnTo>
                  <a:lnTo>
                    <a:pt x="1864222" y="313055"/>
                  </a:lnTo>
                  <a:close/>
                </a:path>
                <a:path w="3501390" h="924560">
                  <a:moveTo>
                    <a:pt x="2566802" y="642493"/>
                  </a:moveTo>
                  <a:lnTo>
                    <a:pt x="2366518" y="642493"/>
                  </a:lnTo>
                  <a:lnTo>
                    <a:pt x="2510028" y="665352"/>
                  </a:lnTo>
                  <a:lnTo>
                    <a:pt x="2532888" y="769619"/>
                  </a:lnTo>
                  <a:lnTo>
                    <a:pt x="2595880" y="779780"/>
                  </a:lnTo>
                  <a:lnTo>
                    <a:pt x="2566802" y="642493"/>
                  </a:lnTo>
                  <a:close/>
                </a:path>
                <a:path w="3501390" h="924560">
                  <a:moveTo>
                    <a:pt x="2457069" y="383413"/>
                  </a:moveTo>
                  <a:lnTo>
                    <a:pt x="2256409" y="725424"/>
                  </a:lnTo>
                  <a:lnTo>
                    <a:pt x="2311654" y="734313"/>
                  </a:lnTo>
                  <a:lnTo>
                    <a:pt x="2366518" y="642493"/>
                  </a:lnTo>
                  <a:lnTo>
                    <a:pt x="2566802" y="642493"/>
                  </a:lnTo>
                  <a:lnTo>
                    <a:pt x="2561045" y="615314"/>
                  </a:lnTo>
                  <a:lnTo>
                    <a:pt x="2501392" y="615314"/>
                  </a:lnTo>
                  <a:lnTo>
                    <a:pt x="2390140" y="597534"/>
                  </a:lnTo>
                  <a:lnTo>
                    <a:pt x="2468753" y="463169"/>
                  </a:lnTo>
                  <a:lnTo>
                    <a:pt x="2528820" y="463169"/>
                  </a:lnTo>
                  <a:lnTo>
                    <a:pt x="2513838" y="392430"/>
                  </a:lnTo>
                  <a:lnTo>
                    <a:pt x="2457069" y="383413"/>
                  </a:lnTo>
                  <a:close/>
                </a:path>
                <a:path w="3501390" h="924560">
                  <a:moveTo>
                    <a:pt x="2086991" y="324231"/>
                  </a:moveTo>
                  <a:lnTo>
                    <a:pt x="2028697" y="689101"/>
                  </a:lnTo>
                  <a:lnTo>
                    <a:pt x="2248916" y="724281"/>
                  </a:lnTo>
                  <a:lnTo>
                    <a:pt x="2256409" y="676782"/>
                  </a:lnTo>
                  <a:lnTo>
                    <a:pt x="2096643" y="651256"/>
                  </a:lnTo>
                  <a:lnTo>
                    <a:pt x="2147443" y="333882"/>
                  </a:lnTo>
                  <a:lnTo>
                    <a:pt x="2086991" y="324231"/>
                  </a:lnTo>
                  <a:close/>
                </a:path>
                <a:path w="3501390" h="924560">
                  <a:moveTo>
                    <a:pt x="2528820" y="463169"/>
                  </a:moveTo>
                  <a:lnTo>
                    <a:pt x="2468753" y="463169"/>
                  </a:lnTo>
                  <a:lnTo>
                    <a:pt x="2501392" y="615314"/>
                  </a:lnTo>
                  <a:lnTo>
                    <a:pt x="2561045" y="615314"/>
                  </a:lnTo>
                  <a:lnTo>
                    <a:pt x="2528820" y="463169"/>
                  </a:lnTo>
                  <a:close/>
                </a:path>
                <a:path w="3501390" h="924560">
                  <a:moveTo>
                    <a:pt x="3017011" y="472820"/>
                  </a:moveTo>
                  <a:lnTo>
                    <a:pt x="2958719" y="837691"/>
                  </a:lnTo>
                  <a:lnTo>
                    <a:pt x="3177413" y="872616"/>
                  </a:lnTo>
                  <a:lnTo>
                    <a:pt x="3185033" y="825245"/>
                  </a:lnTo>
                  <a:lnTo>
                    <a:pt x="3026664" y="799845"/>
                  </a:lnTo>
                  <a:lnTo>
                    <a:pt x="3045714" y="681227"/>
                  </a:lnTo>
                  <a:lnTo>
                    <a:pt x="3172825" y="681227"/>
                  </a:lnTo>
                  <a:lnTo>
                    <a:pt x="3177159" y="654050"/>
                  </a:lnTo>
                  <a:lnTo>
                    <a:pt x="3053207" y="634238"/>
                  </a:lnTo>
                  <a:lnTo>
                    <a:pt x="3069844" y="529970"/>
                  </a:lnTo>
                  <a:lnTo>
                    <a:pt x="3221609" y="529970"/>
                  </a:lnTo>
                  <a:lnTo>
                    <a:pt x="3225419" y="506221"/>
                  </a:lnTo>
                  <a:lnTo>
                    <a:pt x="3017011" y="472820"/>
                  </a:lnTo>
                  <a:close/>
                </a:path>
                <a:path w="3501390" h="924560">
                  <a:moveTo>
                    <a:pt x="2662428" y="416178"/>
                  </a:moveTo>
                  <a:lnTo>
                    <a:pt x="2746756" y="648207"/>
                  </a:lnTo>
                  <a:lnTo>
                    <a:pt x="2722498" y="799972"/>
                  </a:lnTo>
                  <a:lnTo>
                    <a:pt x="2782951" y="809625"/>
                  </a:lnTo>
                  <a:lnTo>
                    <a:pt x="2807335" y="656844"/>
                  </a:lnTo>
                  <a:lnTo>
                    <a:pt x="2853902" y="601344"/>
                  </a:lnTo>
                  <a:lnTo>
                    <a:pt x="2791586" y="601344"/>
                  </a:lnTo>
                  <a:lnTo>
                    <a:pt x="2727706" y="426593"/>
                  </a:lnTo>
                  <a:lnTo>
                    <a:pt x="2662428" y="416178"/>
                  </a:lnTo>
                  <a:close/>
                </a:path>
                <a:path w="3501390" h="924560">
                  <a:moveTo>
                    <a:pt x="3172825" y="681227"/>
                  </a:moveTo>
                  <a:lnTo>
                    <a:pt x="3045714" y="681227"/>
                  </a:lnTo>
                  <a:lnTo>
                    <a:pt x="3169666" y="701039"/>
                  </a:lnTo>
                  <a:lnTo>
                    <a:pt x="3172825" y="681227"/>
                  </a:lnTo>
                  <a:close/>
                </a:path>
                <a:path w="3501390" h="924560">
                  <a:moveTo>
                    <a:pt x="2913507" y="456311"/>
                  </a:moveTo>
                  <a:lnTo>
                    <a:pt x="2791586" y="601344"/>
                  </a:lnTo>
                  <a:lnTo>
                    <a:pt x="2853902" y="601344"/>
                  </a:lnTo>
                  <a:lnTo>
                    <a:pt x="2968244" y="465074"/>
                  </a:lnTo>
                  <a:lnTo>
                    <a:pt x="2913507" y="456311"/>
                  </a:lnTo>
                  <a:close/>
                </a:path>
                <a:path w="3501390" h="924560">
                  <a:moveTo>
                    <a:pt x="3221609" y="529970"/>
                  </a:moveTo>
                  <a:lnTo>
                    <a:pt x="3069844" y="529970"/>
                  </a:lnTo>
                  <a:lnTo>
                    <a:pt x="3217798" y="553719"/>
                  </a:lnTo>
                  <a:lnTo>
                    <a:pt x="3221609" y="529970"/>
                  </a:lnTo>
                  <a:close/>
                </a:path>
                <a:path w="3501390" h="924560">
                  <a:moveTo>
                    <a:pt x="3411421" y="740537"/>
                  </a:moveTo>
                  <a:lnTo>
                    <a:pt x="3315080" y="740537"/>
                  </a:lnTo>
                  <a:lnTo>
                    <a:pt x="3354070" y="746887"/>
                  </a:lnTo>
                  <a:lnTo>
                    <a:pt x="3431285" y="913257"/>
                  </a:lnTo>
                  <a:lnTo>
                    <a:pt x="3501008" y="924432"/>
                  </a:lnTo>
                  <a:lnTo>
                    <a:pt x="3411421" y="740537"/>
                  </a:lnTo>
                  <a:close/>
                </a:path>
                <a:path w="3501390" h="924560">
                  <a:moveTo>
                    <a:pt x="3289427" y="516381"/>
                  </a:moveTo>
                  <a:lnTo>
                    <a:pt x="3231007" y="881252"/>
                  </a:lnTo>
                  <a:lnTo>
                    <a:pt x="3291078" y="890777"/>
                  </a:lnTo>
                  <a:lnTo>
                    <a:pt x="3315080" y="740537"/>
                  </a:lnTo>
                  <a:lnTo>
                    <a:pt x="3411421" y="740537"/>
                  </a:lnTo>
                  <a:lnTo>
                    <a:pt x="3409442" y="736472"/>
                  </a:lnTo>
                  <a:lnTo>
                    <a:pt x="3425963" y="731781"/>
                  </a:lnTo>
                  <a:lnTo>
                    <a:pt x="3441223" y="724947"/>
                  </a:lnTo>
                  <a:lnTo>
                    <a:pt x="3455197" y="715970"/>
                  </a:lnTo>
                  <a:lnTo>
                    <a:pt x="3467861" y="704850"/>
                  </a:lnTo>
                  <a:lnTo>
                    <a:pt x="3474352" y="697158"/>
                  </a:lnTo>
                  <a:lnTo>
                    <a:pt x="3355141" y="697158"/>
                  </a:lnTo>
                  <a:lnTo>
                    <a:pt x="3333877" y="694944"/>
                  </a:lnTo>
                  <a:lnTo>
                    <a:pt x="3322574" y="693165"/>
                  </a:lnTo>
                  <a:lnTo>
                    <a:pt x="3341751" y="573405"/>
                  </a:lnTo>
                  <a:lnTo>
                    <a:pt x="3481199" y="573405"/>
                  </a:lnTo>
                  <a:lnTo>
                    <a:pt x="3479800" y="571372"/>
                  </a:lnTo>
                  <a:lnTo>
                    <a:pt x="3465508" y="558347"/>
                  </a:lnTo>
                  <a:lnTo>
                    <a:pt x="3447764" y="547846"/>
                  </a:lnTo>
                  <a:lnTo>
                    <a:pt x="3426543" y="539869"/>
                  </a:lnTo>
                  <a:lnTo>
                    <a:pt x="3401822" y="534415"/>
                  </a:lnTo>
                  <a:lnTo>
                    <a:pt x="3289427" y="516381"/>
                  </a:lnTo>
                  <a:close/>
                </a:path>
                <a:path w="3501390" h="924560">
                  <a:moveTo>
                    <a:pt x="3481199" y="573405"/>
                  </a:moveTo>
                  <a:lnTo>
                    <a:pt x="3341751" y="573405"/>
                  </a:lnTo>
                  <a:lnTo>
                    <a:pt x="3368294" y="577722"/>
                  </a:lnTo>
                  <a:lnTo>
                    <a:pt x="3400611" y="586106"/>
                  </a:lnTo>
                  <a:lnTo>
                    <a:pt x="3422523" y="599265"/>
                  </a:lnTo>
                  <a:lnTo>
                    <a:pt x="3434052" y="617210"/>
                  </a:lnTo>
                  <a:lnTo>
                    <a:pt x="3435223" y="639952"/>
                  </a:lnTo>
                  <a:lnTo>
                    <a:pt x="3431276" y="655689"/>
                  </a:lnTo>
                  <a:lnTo>
                    <a:pt x="3404361" y="688086"/>
                  </a:lnTo>
                  <a:lnTo>
                    <a:pt x="3355141" y="697158"/>
                  </a:lnTo>
                  <a:lnTo>
                    <a:pt x="3474352" y="697158"/>
                  </a:lnTo>
                  <a:lnTo>
                    <a:pt x="3493704" y="661987"/>
                  </a:lnTo>
                  <a:lnTo>
                    <a:pt x="3499302" y="623504"/>
                  </a:lnTo>
                  <a:lnTo>
                    <a:pt x="3496849" y="604059"/>
                  </a:lnTo>
                  <a:lnTo>
                    <a:pt x="3490348" y="586686"/>
                  </a:lnTo>
                  <a:lnTo>
                    <a:pt x="3481199" y="573405"/>
                  </a:lnTo>
                  <a:close/>
                </a:path>
              </a:pathLst>
            </a:custGeom>
            <a:solidFill>
              <a:srgbClr val="DEF0F1"/>
            </a:solidFill>
          </p:spPr>
          <p:txBody>
            <a:bodyPr wrap="square" lIns="0" tIns="0" rIns="0" bIns="0" rtlCol="0"/>
            <a:lstStyle/>
            <a:p>
              <a:endParaRPr/>
            </a:p>
          </p:txBody>
        </p:sp>
        <p:sp>
          <p:nvSpPr>
            <p:cNvPr id="93" name="object 93"/>
            <p:cNvSpPr/>
            <p:nvPr/>
          </p:nvSpPr>
          <p:spPr>
            <a:xfrm>
              <a:off x="2660903" y="848867"/>
              <a:ext cx="4305300" cy="2665476"/>
            </a:xfrm>
            <a:prstGeom prst="rect">
              <a:avLst/>
            </a:prstGeom>
            <a:blipFill>
              <a:blip r:embed="rId14" cstate="print"/>
              <a:stretch>
                <a:fillRect/>
              </a:stretch>
            </a:blipFill>
          </p:spPr>
          <p:txBody>
            <a:bodyPr wrap="square" lIns="0" tIns="0" rIns="0" bIns="0" rtlCol="0"/>
            <a:lstStyle/>
            <a:p>
              <a:endParaRPr/>
            </a:p>
          </p:txBody>
        </p:sp>
        <p:sp>
          <p:nvSpPr>
            <p:cNvPr id="94" name="object 94"/>
            <p:cNvSpPr/>
            <p:nvPr/>
          </p:nvSpPr>
          <p:spPr>
            <a:xfrm>
              <a:off x="3073780" y="1235961"/>
              <a:ext cx="3373754" cy="1664970"/>
            </a:xfrm>
            <a:custGeom>
              <a:avLst/>
              <a:gdLst/>
              <a:ahLst/>
              <a:cxnLst/>
              <a:rect l="l" t="t" r="r" b="b"/>
              <a:pathLst>
                <a:path w="3373754" h="1664970">
                  <a:moveTo>
                    <a:pt x="56261" y="1300989"/>
                  </a:moveTo>
                  <a:lnTo>
                    <a:pt x="0" y="1324992"/>
                  </a:lnTo>
                  <a:lnTo>
                    <a:pt x="144652" y="1664971"/>
                  </a:lnTo>
                  <a:lnTo>
                    <a:pt x="200914" y="1640968"/>
                  </a:lnTo>
                  <a:lnTo>
                    <a:pt x="134493" y="1484758"/>
                  </a:lnTo>
                  <a:lnTo>
                    <a:pt x="238300" y="1440562"/>
                  </a:lnTo>
                  <a:lnTo>
                    <a:pt x="115696" y="1440562"/>
                  </a:lnTo>
                  <a:lnTo>
                    <a:pt x="56261" y="1300989"/>
                  </a:lnTo>
                  <a:close/>
                </a:path>
                <a:path w="3373754" h="1664970">
                  <a:moveTo>
                    <a:pt x="348952" y="1421766"/>
                  </a:moveTo>
                  <a:lnTo>
                    <a:pt x="282447" y="1421766"/>
                  </a:lnTo>
                  <a:lnTo>
                    <a:pt x="348869" y="1577976"/>
                  </a:lnTo>
                  <a:lnTo>
                    <a:pt x="405256" y="1554100"/>
                  </a:lnTo>
                  <a:lnTo>
                    <a:pt x="348952" y="1421766"/>
                  </a:lnTo>
                  <a:close/>
                </a:path>
                <a:path w="3373754" h="1664970">
                  <a:moveTo>
                    <a:pt x="401066" y="1154304"/>
                  </a:moveTo>
                  <a:lnTo>
                    <a:pt x="344678" y="1178307"/>
                  </a:lnTo>
                  <a:lnTo>
                    <a:pt x="489331" y="1518286"/>
                  </a:lnTo>
                  <a:lnTo>
                    <a:pt x="545719" y="1494283"/>
                  </a:lnTo>
                  <a:lnTo>
                    <a:pt x="401066" y="1154304"/>
                  </a:lnTo>
                  <a:close/>
                </a:path>
                <a:path w="3373754" h="1664970">
                  <a:moveTo>
                    <a:pt x="260604" y="1214121"/>
                  </a:moveTo>
                  <a:lnTo>
                    <a:pt x="204216" y="1237997"/>
                  </a:lnTo>
                  <a:lnTo>
                    <a:pt x="263652" y="1377570"/>
                  </a:lnTo>
                  <a:lnTo>
                    <a:pt x="115696" y="1440562"/>
                  </a:lnTo>
                  <a:lnTo>
                    <a:pt x="238300" y="1440562"/>
                  </a:lnTo>
                  <a:lnTo>
                    <a:pt x="282447" y="1421766"/>
                  </a:lnTo>
                  <a:lnTo>
                    <a:pt x="348952" y="1421766"/>
                  </a:lnTo>
                  <a:lnTo>
                    <a:pt x="260604" y="1214121"/>
                  </a:lnTo>
                  <a:close/>
                </a:path>
                <a:path w="3373754" h="1664970">
                  <a:moveTo>
                    <a:pt x="742060" y="1018668"/>
                  </a:moveTo>
                  <a:lnTo>
                    <a:pt x="680148" y="1030638"/>
                  </a:lnTo>
                  <a:lnTo>
                    <a:pt x="625856" y="1048894"/>
                  </a:lnTo>
                  <a:lnTo>
                    <a:pt x="589589" y="1067827"/>
                  </a:lnTo>
                  <a:lnTo>
                    <a:pt x="537773" y="1117600"/>
                  </a:lnTo>
                  <a:lnTo>
                    <a:pt x="513869" y="1182419"/>
                  </a:lnTo>
                  <a:lnTo>
                    <a:pt x="513016" y="1218757"/>
                  </a:lnTo>
                  <a:lnTo>
                    <a:pt x="519687" y="1257476"/>
                  </a:lnTo>
                  <a:lnTo>
                    <a:pt x="533907" y="1298576"/>
                  </a:lnTo>
                  <a:lnTo>
                    <a:pt x="553841" y="1337819"/>
                  </a:lnTo>
                  <a:lnTo>
                    <a:pt x="577072" y="1369823"/>
                  </a:lnTo>
                  <a:lnTo>
                    <a:pt x="633476" y="1412114"/>
                  </a:lnTo>
                  <a:lnTo>
                    <a:pt x="701008" y="1424211"/>
                  </a:lnTo>
                  <a:lnTo>
                    <a:pt x="738131" y="1418615"/>
                  </a:lnTo>
                  <a:lnTo>
                    <a:pt x="777494" y="1405256"/>
                  </a:lnTo>
                  <a:lnTo>
                    <a:pt x="800947" y="1393971"/>
                  </a:lnTo>
                  <a:lnTo>
                    <a:pt x="825769" y="1379364"/>
                  </a:lnTo>
                  <a:lnTo>
                    <a:pt x="839386" y="1370046"/>
                  </a:lnTo>
                  <a:lnTo>
                    <a:pt x="713454" y="1370046"/>
                  </a:lnTo>
                  <a:lnTo>
                    <a:pt x="688998" y="1367549"/>
                  </a:lnTo>
                  <a:lnTo>
                    <a:pt x="644207" y="1345763"/>
                  </a:lnTo>
                  <a:lnTo>
                    <a:pt x="608012" y="1302849"/>
                  </a:lnTo>
                  <a:lnTo>
                    <a:pt x="582124" y="1242365"/>
                  </a:lnTo>
                  <a:lnTo>
                    <a:pt x="575163" y="1186600"/>
                  </a:lnTo>
                  <a:lnTo>
                    <a:pt x="579373" y="1162051"/>
                  </a:lnTo>
                  <a:lnTo>
                    <a:pt x="602392" y="1121459"/>
                  </a:lnTo>
                  <a:lnTo>
                    <a:pt x="644270" y="1093344"/>
                  </a:lnTo>
                  <a:lnTo>
                    <a:pt x="691975" y="1079946"/>
                  </a:lnTo>
                  <a:lnTo>
                    <a:pt x="763778" y="1069976"/>
                  </a:lnTo>
                  <a:lnTo>
                    <a:pt x="742060" y="1018668"/>
                  </a:lnTo>
                  <a:close/>
                </a:path>
                <a:path w="3373754" h="1664970">
                  <a:moveTo>
                    <a:pt x="819022" y="1198500"/>
                  </a:moveTo>
                  <a:lnTo>
                    <a:pt x="762761" y="1222376"/>
                  </a:lnTo>
                  <a:lnTo>
                    <a:pt x="809117" y="1331342"/>
                  </a:lnTo>
                  <a:lnTo>
                    <a:pt x="798780" y="1339367"/>
                  </a:lnTo>
                  <a:lnTo>
                    <a:pt x="739100" y="1366875"/>
                  </a:lnTo>
                  <a:lnTo>
                    <a:pt x="713454" y="1370046"/>
                  </a:lnTo>
                  <a:lnTo>
                    <a:pt x="839386" y="1370046"/>
                  </a:lnTo>
                  <a:lnTo>
                    <a:pt x="851949" y="1361447"/>
                  </a:lnTo>
                  <a:lnTo>
                    <a:pt x="879474" y="1340232"/>
                  </a:lnTo>
                  <a:lnTo>
                    <a:pt x="819022" y="1198500"/>
                  </a:lnTo>
                  <a:close/>
                </a:path>
                <a:path w="3373754" h="1664970">
                  <a:moveTo>
                    <a:pt x="875283" y="952501"/>
                  </a:moveTo>
                  <a:lnTo>
                    <a:pt x="818895" y="976504"/>
                  </a:lnTo>
                  <a:lnTo>
                    <a:pt x="963548" y="1316483"/>
                  </a:lnTo>
                  <a:lnTo>
                    <a:pt x="1019936" y="1292480"/>
                  </a:lnTo>
                  <a:lnTo>
                    <a:pt x="953389" y="1136270"/>
                  </a:lnTo>
                  <a:lnTo>
                    <a:pt x="1057285" y="1092074"/>
                  </a:lnTo>
                  <a:lnTo>
                    <a:pt x="934593" y="1092074"/>
                  </a:lnTo>
                  <a:lnTo>
                    <a:pt x="875283" y="952501"/>
                  </a:lnTo>
                  <a:close/>
                </a:path>
                <a:path w="3373754" h="1664970">
                  <a:moveTo>
                    <a:pt x="1167848" y="1073278"/>
                  </a:moveTo>
                  <a:lnTo>
                    <a:pt x="1101470" y="1073278"/>
                  </a:lnTo>
                  <a:lnTo>
                    <a:pt x="1167892" y="1229488"/>
                  </a:lnTo>
                  <a:lnTo>
                    <a:pt x="1224153" y="1205612"/>
                  </a:lnTo>
                  <a:lnTo>
                    <a:pt x="1167848" y="1073278"/>
                  </a:lnTo>
                  <a:close/>
                </a:path>
                <a:path w="3373754" h="1664970">
                  <a:moveTo>
                    <a:pt x="1356741" y="747650"/>
                  </a:moveTo>
                  <a:lnTo>
                    <a:pt x="1162431" y="830327"/>
                  </a:lnTo>
                  <a:lnTo>
                    <a:pt x="1307210" y="1170306"/>
                  </a:lnTo>
                  <a:lnTo>
                    <a:pt x="1467473" y="1102107"/>
                  </a:lnTo>
                  <a:lnTo>
                    <a:pt x="1344676" y="1102107"/>
                  </a:lnTo>
                  <a:lnTo>
                    <a:pt x="1297558" y="991490"/>
                  </a:lnTo>
                  <a:lnTo>
                    <a:pt x="1400586" y="947675"/>
                  </a:lnTo>
                  <a:lnTo>
                    <a:pt x="1279017" y="947675"/>
                  </a:lnTo>
                  <a:lnTo>
                    <a:pt x="1237615" y="850520"/>
                  </a:lnTo>
                  <a:lnTo>
                    <a:pt x="1375536" y="791846"/>
                  </a:lnTo>
                  <a:lnTo>
                    <a:pt x="1356741" y="747650"/>
                  </a:lnTo>
                  <a:close/>
                </a:path>
                <a:path w="3373754" h="1664970">
                  <a:moveTo>
                    <a:pt x="1492122" y="1039242"/>
                  </a:moveTo>
                  <a:lnTo>
                    <a:pt x="1344676" y="1102107"/>
                  </a:lnTo>
                  <a:lnTo>
                    <a:pt x="1467473" y="1102107"/>
                  </a:lnTo>
                  <a:lnTo>
                    <a:pt x="1511045" y="1083565"/>
                  </a:lnTo>
                  <a:lnTo>
                    <a:pt x="1492122" y="1039242"/>
                  </a:lnTo>
                  <a:close/>
                </a:path>
                <a:path w="3373754" h="1664970">
                  <a:moveTo>
                    <a:pt x="1079499" y="865633"/>
                  </a:moveTo>
                  <a:lnTo>
                    <a:pt x="1023239" y="889509"/>
                  </a:lnTo>
                  <a:lnTo>
                    <a:pt x="1082547" y="1029082"/>
                  </a:lnTo>
                  <a:lnTo>
                    <a:pt x="934593" y="1092074"/>
                  </a:lnTo>
                  <a:lnTo>
                    <a:pt x="1057285" y="1092074"/>
                  </a:lnTo>
                  <a:lnTo>
                    <a:pt x="1101470" y="1073278"/>
                  </a:lnTo>
                  <a:lnTo>
                    <a:pt x="1167848" y="1073278"/>
                  </a:lnTo>
                  <a:lnTo>
                    <a:pt x="1079499" y="865633"/>
                  </a:lnTo>
                  <a:close/>
                </a:path>
                <a:path w="3373754" h="1664970">
                  <a:moveTo>
                    <a:pt x="1587801" y="664082"/>
                  </a:moveTo>
                  <a:lnTo>
                    <a:pt x="1567179" y="664640"/>
                  </a:lnTo>
                  <a:lnTo>
                    <a:pt x="1544939" y="669174"/>
                  </a:lnTo>
                  <a:lnTo>
                    <a:pt x="1521079" y="677673"/>
                  </a:lnTo>
                  <a:lnTo>
                    <a:pt x="1416304" y="722250"/>
                  </a:lnTo>
                  <a:lnTo>
                    <a:pt x="1560957" y="1062229"/>
                  </a:lnTo>
                  <a:lnTo>
                    <a:pt x="1616836" y="1038480"/>
                  </a:lnTo>
                  <a:lnTo>
                    <a:pt x="1557273" y="898526"/>
                  </a:lnTo>
                  <a:lnTo>
                    <a:pt x="1593595" y="883032"/>
                  </a:lnTo>
                  <a:lnTo>
                    <a:pt x="1696514" y="883032"/>
                  </a:lnTo>
                  <a:lnTo>
                    <a:pt x="1650275" y="854203"/>
                  </a:lnTo>
                  <a:lnTo>
                    <a:pt x="1538478" y="854203"/>
                  </a:lnTo>
                  <a:lnTo>
                    <a:pt x="1490980" y="742824"/>
                  </a:lnTo>
                  <a:lnTo>
                    <a:pt x="1515745" y="732156"/>
                  </a:lnTo>
                  <a:lnTo>
                    <a:pt x="1547562" y="722084"/>
                  </a:lnTo>
                  <a:lnTo>
                    <a:pt x="1573117" y="721584"/>
                  </a:lnTo>
                  <a:lnTo>
                    <a:pt x="1661581" y="721584"/>
                  </a:lnTo>
                  <a:lnTo>
                    <a:pt x="1661159" y="720345"/>
                  </a:lnTo>
                  <a:lnTo>
                    <a:pt x="1651041" y="701321"/>
                  </a:lnTo>
                  <a:lnTo>
                    <a:pt x="1638601" y="686167"/>
                  </a:lnTo>
                  <a:lnTo>
                    <a:pt x="1623851" y="674893"/>
                  </a:lnTo>
                  <a:lnTo>
                    <a:pt x="1606804" y="667513"/>
                  </a:lnTo>
                  <a:lnTo>
                    <a:pt x="1587801" y="664082"/>
                  </a:lnTo>
                  <a:close/>
                </a:path>
                <a:path w="3373754" h="1664970">
                  <a:moveTo>
                    <a:pt x="1696514" y="883032"/>
                  </a:moveTo>
                  <a:lnTo>
                    <a:pt x="1593595" y="883032"/>
                  </a:lnTo>
                  <a:lnTo>
                    <a:pt x="1747520" y="982854"/>
                  </a:lnTo>
                  <a:lnTo>
                    <a:pt x="1812417" y="955295"/>
                  </a:lnTo>
                  <a:lnTo>
                    <a:pt x="1696514" y="883032"/>
                  </a:lnTo>
                  <a:close/>
                </a:path>
                <a:path w="3373754" h="1664970">
                  <a:moveTo>
                    <a:pt x="1394459" y="898526"/>
                  </a:moveTo>
                  <a:lnTo>
                    <a:pt x="1279017" y="947675"/>
                  </a:lnTo>
                  <a:lnTo>
                    <a:pt x="1400586" y="947675"/>
                  </a:lnTo>
                  <a:lnTo>
                    <a:pt x="1413129" y="942341"/>
                  </a:lnTo>
                  <a:lnTo>
                    <a:pt x="1394459" y="898526"/>
                  </a:lnTo>
                  <a:close/>
                </a:path>
                <a:path w="3373754" h="1664970">
                  <a:moveTo>
                    <a:pt x="1661581" y="721584"/>
                  </a:moveTo>
                  <a:lnTo>
                    <a:pt x="1573117" y="721584"/>
                  </a:lnTo>
                  <a:lnTo>
                    <a:pt x="1592433" y="730656"/>
                  </a:lnTo>
                  <a:lnTo>
                    <a:pt x="1605533" y="749301"/>
                  </a:lnTo>
                  <a:lnTo>
                    <a:pt x="1610560" y="764803"/>
                  </a:lnTo>
                  <a:lnTo>
                    <a:pt x="1612122" y="779496"/>
                  </a:lnTo>
                  <a:lnTo>
                    <a:pt x="1610231" y="793378"/>
                  </a:lnTo>
                  <a:lnTo>
                    <a:pt x="1583848" y="830058"/>
                  </a:lnTo>
                  <a:lnTo>
                    <a:pt x="1548892" y="849758"/>
                  </a:lnTo>
                  <a:lnTo>
                    <a:pt x="1538478" y="854203"/>
                  </a:lnTo>
                  <a:lnTo>
                    <a:pt x="1650275" y="854203"/>
                  </a:lnTo>
                  <a:lnTo>
                    <a:pt x="1634997" y="844678"/>
                  </a:lnTo>
                  <a:lnTo>
                    <a:pt x="1646545" y="831988"/>
                  </a:lnTo>
                  <a:lnTo>
                    <a:pt x="1655841" y="818120"/>
                  </a:lnTo>
                  <a:lnTo>
                    <a:pt x="1662876" y="803084"/>
                  </a:lnTo>
                  <a:lnTo>
                    <a:pt x="1667636" y="786893"/>
                  </a:lnTo>
                  <a:lnTo>
                    <a:pt x="1670018" y="770155"/>
                  </a:lnTo>
                  <a:lnTo>
                    <a:pt x="1669732" y="753477"/>
                  </a:lnTo>
                  <a:lnTo>
                    <a:pt x="1666779" y="736869"/>
                  </a:lnTo>
                  <a:lnTo>
                    <a:pt x="1661581" y="721584"/>
                  </a:lnTo>
                  <a:close/>
                </a:path>
                <a:path w="3373754" h="1664970">
                  <a:moveTo>
                    <a:pt x="1913001" y="510922"/>
                  </a:moveTo>
                  <a:lnTo>
                    <a:pt x="1856613" y="534925"/>
                  </a:lnTo>
                  <a:lnTo>
                    <a:pt x="2001266" y="874904"/>
                  </a:lnTo>
                  <a:lnTo>
                    <a:pt x="2161454" y="806705"/>
                  </a:lnTo>
                  <a:lnTo>
                    <a:pt x="2038858" y="806705"/>
                  </a:lnTo>
                  <a:lnTo>
                    <a:pt x="1913001" y="510922"/>
                  </a:lnTo>
                  <a:close/>
                </a:path>
                <a:path w="3373754" h="1664970">
                  <a:moveTo>
                    <a:pt x="2187702" y="743332"/>
                  </a:moveTo>
                  <a:lnTo>
                    <a:pt x="2038858" y="806705"/>
                  </a:lnTo>
                  <a:lnTo>
                    <a:pt x="2161454" y="806705"/>
                  </a:lnTo>
                  <a:lnTo>
                    <a:pt x="2206497" y="787528"/>
                  </a:lnTo>
                  <a:lnTo>
                    <a:pt x="2187702" y="743332"/>
                  </a:lnTo>
                  <a:close/>
                </a:path>
                <a:path w="3373754" h="1664970">
                  <a:moveTo>
                    <a:pt x="2254377" y="365634"/>
                  </a:moveTo>
                  <a:lnTo>
                    <a:pt x="2201545" y="388113"/>
                  </a:lnTo>
                  <a:lnTo>
                    <a:pt x="2213610" y="784607"/>
                  </a:lnTo>
                  <a:lnTo>
                    <a:pt x="2265045" y="762636"/>
                  </a:lnTo>
                  <a:lnTo>
                    <a:pt x="2262632" y="655702"/>
                  </a:lnTo>
                  <a:lnTo>
                    <a:pt x="2381437" y="605156"/>
                  </a:lnTo>
                  <a:lnTo>
                    <a:pt x="2258822" y="605156"/>
                  </a:lnTo>
                  <a:lnTo>
                    <a:pt x="2253869" y="449581"/>
                  </a:lnTo>
                  <a:lnTo>
                    <a:pt x="2335699" y="449581"/>
                  </a:lnTo>
                  <a:lnTo>
                    <a:pt x="2254377" y="365634"/>
                  </a:lnTo>
                  <a:close/>
                </a:path>
                <a:path w="3373754" h="1664970">
                  <a:moveTo>
                    <a:pt x="2480259" y="598806"/>
                  </a:moveTo>
                  <a:lnTo>
                    <a:pt x="2396363" y="598806"/>
                  </a:lnTo>
                  <a:lnTo>
                    <a:pt x="2471166" y="675006"/>
                  </a:lnTo>
                  <a:lnTo>
                    <a:pt x="2529840" y="649987"/>
                  </a:lnTo>
                  <a:lnTo>
                    <a:pt x="2480259" y="598806"/>
                  </a:lnTo>
                  <a:close/>
                </a:path>
                <a:path w="3373754" h="1664970">
                  <a:moveTo>
                    <a:pt x="2335699" y="449581"/>
                  </a:moveTo>
                  <a:lnTo>
                    <a:pt x="2253869" y="449581"/>
                  </a:lnTo>
                  <a:lnTo>
                    <a:pt x="2362454" y="560960"/>
                  </a:lnTo>
                  <a:lnTo>
                    <a:pt x="2258822" y="605156"/>
                  </a:lnTo>
                  <a:lnTo>
                    <a:pt x="2381437" y="605156"/>
                  </a:lnTo>
                  <a:lnTo>
                    <a:pt x="2396363" y="598806"/>
                  </a:lnTo>
                  <a:lnTo>
                    <a:pt x="2480259" y="598806"/>
                  </a:lnTo>
                  <a:lnTo>
                    <a:pt x="2335699" y="449581"/>
                  </a:lnTo>
                  <a:close/>
                </a:path>
                <a:path w="3373754" h="1664970">
                  <a:moveTo>
                    <a:pt x="2453767" y="280798"/>
                  </a:moveTo>
                  <a:lnTo>
                    <a:pt x="2392807" y="306833"/>
                  </a:lnTo>
                  <a:lnTo>
                    <a:pt x="2587624" y="458344"/>
                  </a:lnTo>
                  <a:lnTo>
                    <a:pt x="2647822" y="599822"/>
                  </a:lnTo>
                  <a:lnTo>
                    <a:pt x="2704210" y="575819"/>
                  </a:lnTo>
                  <a:lnTo>
                    <a:pt x="2643632" y="433452"/>
                  </a:lnTo>
                  <a:lnTo>
                    <a:pt x="2648934" y="394971"/>
                  </a:lnTo>
                  <a:lnTo>
                    <a:pt x="2600706" y="394971"/>
                  </a:lnTo>
                  <a:lnTo>
                    <a:pt x="2453767" y="280798"/>
                  </a:lnTo>
                  <a:close/>
                </a:path>
                <a:path w="3373754" h="1664970">
                  <a:moveTo>
                    <a:pt x="2677795" y="185548"/>
                  </a:moveTo>
                  <a:lnTo>
                    <a:pt x="2626868" y="207265"/>
                  </a:lnTo>
                  <a:lnTo>
                    <a:pt x="2600706" y="394971"/>
                  </a:lnTo>
                  <a:lnTo>
                    <a:pt x="2648934" y="394971"/>
                  </a:lnTo>
                  <a:lnTo>
                    <a:pt x="2677795" y="185548"/>
                  </a:lnTo>
                  <a:close/>
                </a:path>
                <a:path w="3373754" h="1664970">
                  <a:moveTo>
                    <a:pt x="2917571" y="83567"/>
                  </a:moveTo>
                  <a:lnTo>
                    <a:pt x="2723260" y="166117"/>
                  </a:lnTo>
                  <a:lnTo>
                    <a:pt x="2867914" y="506096"/>
                  </a:lnTo>
                  <a:lnTo>
                    <a:pt x="3028176" y="437897"/>
                  </a:lnTo>
                  <a:lnTo>
                    <a:pt x="2905379" y="437897"/>
                  </a:lnTo>
                  <a:lnTo>
                    <a:pt x="2858389" y="327407"/>
                  </a:lnTo>
                  <a:lnTo>
                    <a:pt x="2961150" y="283592"/>
                  </a:lnTo>
                  <a:lnTo>
                    <a:pt x="2839720" y="283592"/>
                  </a:lnTo>
                  <a:lnTo>
                    <a:pt x="2798445" y="186437"/>
                  </a:lnTo>
                  <a:lnTo>
                    <a:pt x="2936367" y="127763"/>
                  </a:lnTo>
                  <a:lnTo>
                    <a:pt x="2917571" y="83567"/>
                  </a:lnTo>
                  <a:close/>
                </a:path>
                <a:path w="3373754" h="1664970">
                  <a:moveTo>
                    <a:pt x="3052953" y="375159"/>
                  </a:moveTo>
                  <a:lnTo>
                    <a:pt x="2905379" y="437897"/>
                  </a:lnTo>
                  <a:lnTo>
                    <a:pt x="3028176" y="437897"/>
                  </a:lnTo>
                  <a:lnTo>
                    <a:pt x="3071748" y="419355"/>
                  </a:lnTo>
                  <a:lnTo>
                    <a:pt x="3052953" y="375159"/>
                  </a:lnTo>
                  <a:close/>
                </a:path>
                <a:path w="3373754" h="1664970">
                  <a:moveTo>
                    <a:pt x="3148631" y="0"/>
                  </a:moveTo>
                  <a:lnTo>
                    <a:pt x="3128010" y="557"/>
                  </a:lnTo>
                  <a:lnTo>
                    <a:pt x="3105769" y="5091"/>
                  </a:lnTo>
                  <a:lnTo>
                    <a:pt x="3081909" y="13590"/>
                  </a:lnTo>
                  <a:lnTo>
                    <a:pt x="2977134" y="58167"/>
                  </a:lnTo>
                  <a:lnTo>
                    <a:pt x="3121786" y="398146"/>
                  </a:lnTo>
                  <a:lnTo>
                    <a:pt x="3177667" y="374397"/>
                  </a:lnTo>
                  <a:lnTo>
                    <a:pt x="3118104" y="234316"/>
                  </a:lnTo>
                  <a:lnTo>
                    <a:pt x="3154426" y="218822"/>
                  </a:lnTo>
                  <a:lnTo>
                    <a:pt x="3257210" y="218822"/>
                  </a:lnTo>
                  <a:lnTo>
                    <a:pt x="3211122" y="190120"/>
                  </a:lnTo>
                  <a:lnTo>
                    <a:pt x="3099181" y="190120"/>
                  </a:lnTo>
                  <a:lnTo>
                    <a:pt x="3051810" y="78614"/>
                  </a:lnTo>
                  <a:lnTo>
                    <a:pt x="3076574" y="68073"/>
                  </a:lnTo>
                  <a:lnTo>
                    <a:pt x="3108392" y="58001"/>
                  </a:lnTo>
                  <a:lnTo>
                    <a:pt x="3133947" y="57501"/>
                  </a:lnTo>
                  <a:lnTo>
                    <a:pt x="3222290" y="57501"/>
                  </a:lnTo>
                  <a:lnTo>
                    <a:pt x="3221863" y="56262"/>
                  </a:lnTo>
                  <a:lnTo>
                    <a:pt x="3211764" y="37185"/>
                  </a:lnTo>
                  <a:lnTo>
                    <a:pt x="3199368" y="22036"/>
                  </a:lnTo>
                  <a:lnTo>
                    <a:pt x="3184661" y="10793"/>
                  </a:lnTo>
                  <a:lnTo>
                    <a:pt x="3167634" y="3430"/>
                  </a:lnTo>
                  <a:lnTo>
                    <a:pt x="3148631" y="0"/>
                  </a:lnTo>
                  <a:close/>
                </a:path>
                <a:path w="3373754" h="1664970">
                  <a:moveTo>
                    <a:pt x="3257210" y="218822"/>
                  </a:moveTo>
                  <a:lnTo>
                    <a:pt x="3154426" y="218822"/>
                  </a:lnTo>
                  <a:lnTo>
                    <a:pt x="3308350" y="318771"/>
                  </a:lnTo>
                  <a:lnTo>
                    <a:pt x="3373247" y="291085"/>
                  </a:lnTo>
                  <a:lnTo>
                    <a:pt x="3257210" y="218822"/>
                  </a:lnTo>
                  <a:close/>
                </a:path>
                <a:path w="3373754" h="1664970">
                  <a:moveTo>
                    <a:pt x="2955290" y="234443"/>
                  </a:moveTo>
                  <a:lnTo>
                    <a:pt x="2839720" y="283592"/>
                  </a:lnTo>
                  <a:lnTo>
                    <a:pt x="2961150" y="283592"/>
                  </a:lnTo>
                  <a:lnTo>
                    <a:pt x="2973959" y="278131"/>
                  </a:lnTo>
                  <a:lnTo>
                    <a:pt x="2955290" y="234443"/>
                  </a:lnTo>
                  <a:close/>
                </a:path>
                <a:path w="3373754" h="1664970">
                  <a:moveTo>
                    <a:pt x="3222290" y="57501"/>
                  </a:moveTo>
                  <a:lnTo>
                    <a:pt x="3133947" y="57501"/>
                  </a:lnTo>
                  <a:lnTo>
                    <a:pt x="3153263" y="66573"/>
                  </a:lnTo>
                  <a:lnTo>
                    <a:pt x="3166364" y="85218"/>
                  </a:lnTo>
                  <a:lnTo>
                    <a:pt x="3171390" y="100649"/>
                  </a:lnTo>
                  <a:lnTo>
                    <a:pt x="3172952" y="115317"/>
                  </a:lnTo>
                  <a:lnTo>
                    <a:pt x="3171061" y="129224"/>
                  </a:lnTo>
                  <a:lnTo>
                    <a:pt x="3144678" y="165927"/>
                  </a:lnTo>
                  <a:lnTo>
                    <a:pt x="3109722" y="185675"/>
                  </a:lnTo>
                  <a:lnTo>
                    <a:pt x="3099181" y="190120"/>
                  </a:lnTo>
                  <a:lnTo>
                    <a:pt x="3211122" y="190120"/>
                  </a:lnTo>
                  <a:lnTo>
                    <a:pt x="3195828" y="180595"/>
                  </a:lnTo>
                  <a:lnTo>
                    <a:pt x="3207303" y="167832"/>
                  </a:lnTo>
                  <a:lnTo>
                    <a:pt x="3216576" y="153925"/>
                  </a:lnTo>
                  <a:lnTo>
                    <a:pt x="3223635" y="138876"/>
                  </a:lnTo>
                  <a:lnTo>
                    <a:pt x="3228467" y="122683"/>
                  </a:lnTo>
                  <a:lnTo>
                    <a:pt x="3230846" y="105965"/>
                  </a:lnTo>
                  <a:lnTo>
                    <a:pt x="3230546" y="89330"/>
                  </a:lnTo>
                  <a:lnTo>
                    <a:pt x="3227556" y="72767"/>
                  </a:lnTo>
                  <a:lnTo>
                    <a:pt x="3222290" y="57501"/>
                  </a:lnTo>
                  <a:close/>
                </a:path>
              </a:pathLst>
            </a:custGeom>
            <a:solidFill>
              <a:srgbClr val="FFEBEB"/>
            </a:solidFill>
          </p:spPr>
          <p:txBody>
            <a:bodyPr wrap="square" lIns="0" tIns="0" rIns="0" bIns="0" rtlCol="0"/>
            <a:lstStyle/>
            <a:p>
              <a:endParaRPr/>
            </a:p>
          </p:txBody>
        </p:sp>
        <p:sp>
          <p:nvSpPr>
            <p:cNvPr id="95" name="object 95"/>
            <p:cNvSpPr/>
            <p:nvPr/>
          </p:nvSpPr>
          <p:spPr>
            <a:xfrm>
              <a:off x="2439162" y="1334261"/>
              <a:ext cx="4343400" cy="1600200"/>
            </a:xfrm>
            <a:custGeom>
              <a:avLst/>
              <a:gdLst/>
              <a:ahLst/>
              <a:cxnLst/>
              <a:rect l="l" t="t" r="r" b="b"/>
              <a:pathLst>
                <a:path w="4343400" h="1600200">
                  <a:moveTo>
                    <a:pt x="4343400" y="1562100"/>
                  </a:moveTo>
                  <a:lnTo>
                    <a:pt x="4323575" y="1552194"/>
                  </a:lnTo>
                  <a:lnTo>
                    <a:pt x="4267200" y="1524000"/>
                  </a:lnTo>
                  <a:lnTo>
                    <a:pt x="4285996" y="1552194"/>
                  </a:lnTo>
                  <a:lnTo>
                    <a:pt x="57404" y="1552194"/>
                  </a:lnTo>
                  <a:lnTo>
                    <a:pt x="76200" y="1524000"/>
                  </a:lnTo>
                  <a:lnTo>
                    <a:pt x="0" y="1562100"/>
                  </a:lnTo>
                  <a:lnTo>
                    <a:pt x="76200" y="1600200"/>
                  </a:lnTo>
                  <a:lnTo>
                    <a:pt x="57391" y="1572006"/>
                  </a:lnTo>
                  <a:lnTo>
                    <a:pt x="4285996" y="1572006"/>
                  </a:lnTo>
                  <a:lnTo>
                    <a:pt x="4267200" y="1600200"/>
                  </a:lnTo>
                  <a:lnTo>
                    <a:pt x="4323588" y="1572006"/>
                  </a:lnTo>
                  <a:lnTo>
                    <a:pt x="4343400" y="1562100"/>
                  </a:lnTo>
                  <a:close/>
                </a:path>
                <a:path w="4343400" h="1600200">
                  <a:moveTo>
                    <a:pt x="4343400" y="723900"/>
                  </a:moveTo>
                  <a:lnTo>
                    <a:pt x="4323575" y="713994"/>
                  </a:lnTo>
                  <a:lnTo>
                    <a:pt x="4267200" y="685800"/>
                  </a:lnTo>
                  <a:lnTo>
                    <a:pt x="4285996" y="713994"/>
                  </a:lnTo>
                  <a:lnTo>
                    <a:pt x="57404" y="713994"/>
                  </a:lnTo>
                  <a:lnTo>
                    <a:pt x="76200" y="685800"/>
                  </a:lnTo>
                  <a:lnTo>
                    <a:pt x="0" y="723900"/>
                  </a:lnTo>
                  <a:lnTo>
                    <a:pt x="76200" y="762000"/>
                  </a:lnTo>
                  <a:lnTo>
                    <a:pt x="57391" y="733806"/>
                  </a:lnTo>
                  <a:lnTo>
                    <a:pt x="4285996" y="733806"/>
                  </a:lnTo>
                  <a:lnTo>
                    <a:pt x="4267200" y="762000"/>
                  </a:lnTo>
                  <a:lnTo>
                    <a:pt x="4323588" y="733806"/>
                  </a:lnTo>
                  <a:lnTo>
                    <a:pt x="4343400" y="723900"/>
                  </a:lnTo>
                  <a:close/>
                </a:path>
                <a:path w="4343400" h="1600200">
                  <a:moveTo>
                    <a:pt x="4343400" y="38100"/>
                  </a:moveTo>
                  <a:lnTo>
                    <a:pt x="4323575" y="28194"/>
                  </a:lnTo>
                  <a:lnTo>
                    <a:pt x="4267200" y="0"/>
                  </a:lnTo>
                  <a:lnTo>
                    <a:pt x="4285996" y="28194"/>
                  </a:lnTo>
                  <a:lnTo>
                    <a:pt x="57404" y="28194"/>
                  </a:lnTo>
                  <a:lnTo>
                    <a:pt x="76200" y="0"/>
                  </a:lnTo>
                  <a:lnTo>
                    <a:pt x="0" y="38100"/>
                  </a:lnTo>
                  <a:lnTo>
                    <a:pt x="76200" y="76200"/>
                  </a:lnTo>
                  <a:lnTo>
                    <a:pt x="57391" y="48006"/>
                  </a:lnTo>
                  <a:lnTo>
                    <a:pt x="4285996" y="48006"/>
                  </a:lnTo>
                  <a:lnTo>
                    <a:pt x="4267200" y="76200"/>
                  </a:lnTo>
                  <a:lnTo>
                    <a:pt x="4323588" y="48006"/>
                  </a:lnTo>
                  <a:lnTo>
                    <a:pt x="4343400" y="38100"/>
                  </a:lnTo>
                  <a:close/>
                </a:path>
              </a:pathLst>
            </a:custGeom>
            <a:solidFill>
              <a:srgbClr val="000000"/>
            </a:solidFill>
          </p:spPr>
          <p:txBody>
            <a:bodyPr wrap="square" lIns="0" tIns="0" rIns="0" bIns="0" rtlCol="0"/>
            <a:lstStyle/>
            <a:p>
              <a:endParaRPr/>
            </a:p>
          </p:txBody>
        </p:sp>
      </p:grpSp>
      <p:sp>
        <p:nvSpPr>
          <p:cNvPr id="96" name="object 96"/>
          <p:cNvSpPr txBox="1"/>
          <p:nvPr/>
        </p:nvSpPr>
        <p:spPr>
          <a:xfrm>
            <a:off x="5084235" y="1157986"/>
            <a:ext cx="1180253" cy="330200"/>
          </a:xfrm>
          <a:prstGeom prst="rect">
            <a:avLst/>
          </a:prstGeom>
        </p:spPr>
        <p:txBody>
          <a:bodyPr vert="horz" wrap="square" lIns="0" tIns="12065" rIns="0" bIns="0" rtlCol="0">
            <a:spAutoFit/>
          </a:bodyPr>
          <a:lstStyle/>
          <a:p>
            <a:pPr marL="12700" marR="5080">
              <a:lnSpc>
                <a:spcPct val="100000"/>
              </a:lnSpc>
              <a:spcBef>
                <a:spcPts val="95"/>
              </a:spcBef>
            </a:pPr>
            <a:r>
              <a:rPr sz="1000" spc="45" dirty="0">
                <a:latin typeface="Arial"/>
                <a:cs typeface="Arial"/>
              </a:rPr>
              <a:t>Application</a:t>
            </a:r>
            <a:r>
              <a:rPr sz="1000" spc="-15" dirty="0">
                <a:latin typeface="Arial"/>
                <a:cs typeface="Arial"/>
              </a:rPr>
              <a:t> </a:t>
            </a:r>
            <a:r>
              <a:rPr sz="1000" spc="70" dirty="0">
                <a:latin typeface="Arial"/>
                <a:cs typeface="Arial"/>
              </a:rPr>
              <a:t>to  </a:t>
            </a:r>
            <a:r>
              <a:rPr sz="1000" spc="45" dirty="0">
                <a:latin typeface="Arial"/>
                <a:cs typeface="Arial"/>
              </a:rPr>
              <a:t>Application</a:t>
            </a:r>
            <a:endParaRPr sz="1000">
              <a:latin typeface="Arial"/>
              <a:cs typeface="Arial"/>
            </a:endParaRPr>
          </a:p>
        </p:txBody>
      </p:sp>
      <p:grpSp>
        <p:nvGrpSpPr>
          <p:cNvPr id="97" name="object 97"/>
          <p:cNvGrpSpPr/>
          <p:nvPr/>
        </p:nvGrpSpPr>
        <p:grpSpPr>
          <a:xfrm>
            <a:off x="3252215" y="1214440"/>
            <a:ext cx="5791200" cy="2562225"/>
            <a:chOff x="2439161" y="1214437"/>
            <a:chExt cx="4343400" cy="2562225"/>
          </a:xfrm>
        </p:grpSpPr>
        <p:sp>
          <p:nvSpPr>
            <p:cNvPr id="98" name="object 98"/>
            <p:cNvSpPr/>
            <p:nvPr/>
          </p:nvSpPr>
          <p:spPr>
            <a:xfrm>
              <a:off x="3429000" y="1219200"/>
              <a:ext cx="304800" cy="303530"/>
            </a:xfrm>
            <a:custGeom>
              <a:avLst/>
              <a:gdLst/>
              <a:ahLst/>
              <a:cxnLst/>
              <a:rect l="l" t="t" r="r" b="b"/>
              <a:pathLst>
                <a:path w="304800" h="303530">
                  <a:moveTo>
                    <a:pt x="262382" y="51815"/>
                  </a:moveTo>
                  <a:lnTo>
                    <a:pt x="0" y="51815"/>
                  </a:lnTo>
                  <a:lnTo>
                    <a:pt x="0" y="293242"/>
                  </a:lnTo>
                  <a:lnTo>
                    <a:pt x="48957" y="303359"/>
                  </a:lnTo>
                  <a:lnTo>
                    <a:pt x="86440" y="302563"/>
                  </a:lnTo>
                  <a:lnTo>
                    <a:pt x="117039" y="294266"/>
                  </a:lnTo>
                  <a:lnTo>
                    <a:pt x="145342" y="281875"/>
                  </a:lnTo>
                  <a:lnTo>
                    <a:pt x="175941" y="268803"/>
                  </a:lnTo>
                  <a:lnTo>
                    <a:pt x="213424" y="258459"/>
                  </a:lnTo>
                  <a:lnTo>
                    <a:pt x="262382" y="254253"/>
                  </a:lnTo>
                  <a:lnTo>
                    <a:pt x="262382" y="51815"/>
                  </a:lnTo>
                  <a:close/>
                </a:path>
                <a:path w="304800" h="303530">
                  <a:moveTo>
                    <a:pt x="282194" y="25653"/>
                  </a:moveTo>
                  <a:lnTo>
                    <a:pt x="21589" y="25653"/>
                  </a:lnTo>
                  <a:lnTo>
                    <a:pt x="21589" y="51815"/>
                  </a:lnTo>
                  <a:lnTo>
                    <a:pt x="262382" y="51815"/>
                  </a:lnTo>
                  <a:lnTo>
                    <a:pt x="262382" y="230759"/>
                  </a:lnTo>
                  <a:lnTo>
                    <a:pt x="272288" y="229362"/>
                  </a:lnTo>
                  <a:lnTo>
                    <a:pt x="282194" y="229362"/>
                  </a:lnTo>
                  <a:lnTo>
                    <a:pt x="282194" y="25653"/>
                  </a:lnTo>
                  <a:close/>
                </a:path>
                <a:path w="304800" h="303530">
                  <a:moveTo>
                    <a:pt x="304800" y="0"/>
                  </a:moveTo>
                  <a:lnTo>
                    <a:pt x="41910" y="0"/>
                  </a:lnTo>
                  <a:lnTo>
                    <a:pt x="41910" y="25653"/>
                  </a:lnTo>
                  <a:lnTo>
                    <a:pt x="282194" y="25653"/>
                  </a:lnTo>
                  <a:lnTo>
                    <a:pt x="282194" y="204088"/>
                  </a:lnTo>
                  <a:lnTo>
                    <a:pt x="293497" y="203073"/>
                  </a:lnTo>
                  <a:lnTo>
                    <a:pt x="304800" y="203073"/>
                  </a:lnTo>
                  <a:lnTo>
                    <a:pt x="304800" y="0"/>
                  </a:lnTo>
                  <a:close/>
                </a:path>
              </a:pathLst>
            </a:custGeom>
            <a:solidFill>
              <a:srgbClr val="CCFFFF">
                <a:alpha val="49018"/>
              </a:srgbClr>
            </a:solidFill>
          </p:spPr>
          <p:txBody>
            <a:bodyPr wrap="square" lIns="0" tIns="0" rIns="0" bIns="0" rtlCol="0"/>
            <a:lstStyle/>
            <a:p>
              <a:endParaRPr/>
            </a:p>
          </p:txBody>
        </p:sp>
        <p:sp>
          <p:nvSpPr>
            <p:cNvPr id="99" name="object 99"/>
            <p:cNvSpPr/>
            <p:nvPr/>
          </p:nvSpPr>
          <p:spPr>
            <a:xfrm>
              <a:off x="3429000" y="1219200"/>
              <a:ext cx="304800" cy="303530"/>
            </a:xfrm>
            <a:custGeom>
              <a:avLst/>
              <a:gdLst/>
              <a:ahLst/>
              <a:cxnLst/>
              <a:rect l="l" t="t" r="r" b="b"/>
              <a:pathLst>
                <a:path w="304800" h="303530">
                  <a:moveTo>
                    <a:pt x="0" y="51815"/>
                  </a:moveTo>
                  <a:lnTo>
                    <a:pt x="262382" y="51815"/>
                  </a:lnTo>
                  <a:lnTo>
                    <a:pt x="262382" y="254253"/>
                  </a:lnTo>
                  <a:lnTo>
                    <a:pt x="213424" y="258459"/>
                  </a:lnTo>
                  <a:lnTo>
                    <a:pt x="175941" y="268803"/>
                  </a:lnTo>
                  <a:lnTo>
                    <a:pt x="145342" y="281875"/>
                  </a:lnTo>
                  <a:lnTo>
                    <a:pt x="117039" y="294266"/>
                  </a:lnTo>
                  <a:lnTo>
                    <a:pt x="86440" y="302563"/>
                  </a:lnTo>
                  <a:lnTo>
                    <a:pt x="48957" y="303359"/>
                  </a:lnTo>
                  <a:lnTo>
                    <a:pt x="0" y="293242"/>
                  </a:lnTo>
                  <a:lnTo>
                    <a:pt x="0" y="51815"/>
                  </a:lnTo>
                  <a:close/>
                </a:path>
                <a:path w="304800" h="303530">
                  <a:moveTo>
                    <a:pt x="21589" y="51815"/>
                  </a:moveTo>
                  <a:lnTo>
                    <a:pt x="21589" y="25653"/>
                  </a:lnTo>
                  <a:lnTo>
                    <a:pt x="282194" y="25653"/>
                  </a:lnTo>
                  <a:lnTo>
                    <a:pt x="282194" y="229362"/>
                  </a:lnTo>
                  <a:lnTo>
                    <a:pt x="272288" y="229362"/>
                  </a:lnTo>
                  <a:lnTo>
                    <a:pt x="262382" y="230759"/>
                  </a:lnTo>
                </a:path>
                <a:path w="304800" h="303530">
                  <a:moveTo>
                    <a:pt x="41910" y="25653"/>
                  </a:moveTo>
                  <a:lnTo>
                    <a:pt x="41910" y="0"/>
                  </a:lnTo>
                  <a:lnTo>
                    <a:pt x="304800" y="0"/>
                  </a:lnTo>
                  <a:lnTo>
                    <a:pt x="304800" y="203073"/>
                  </a:lnTo>
                  <a:lnTo>
                    <a:pt x="293497" y="203073"/>
                  </a:lnTo>
                  <a:lnTo>
                    <a:pt x="282194" y="204088"/>
                  </a:lnTo>
                </a:path>
              </a:pathLst>
            </a:custGeom>
            <a:ln w="9144">
              <a:solidFill>
                <a:srgbClr val="000000"/>
              </a:solidFill>
            </a:ln>
          </p:spPr>
          <p:txBody>
            <a:bodyPr wrap="square" lIns="0" tIns="0" rIns="0" bIns="0" rtlCol="0"/>
            <a:lstStyle/>
            <a:p>
              <a:endParaRPr/>
            </a:p>
          </p:txBody>
        </p:sp>
        <p:sp>
          <p:nvSpPr>
            <p:cNvPr id="100" name="object 100"/>
            <p:cNvSpPr/>
            <p:nvPr/>
          </p:nvSpPr>
          <p:spPr>
            <a:xfrm>
              <a:off x="3429000" y="1905000"/>
              <a:ext cx="304800" cy="303530"/>
            </a:xfrm>
            <a:custGeom>
              <a:avLst/>
              <a:gdLst/>
              <a:ahLst/>
              <a:cxnLst/>
              <a:rect l="l" t="t" r="r" b="b"/>
              <a:pathLst>
                <a:path w="304800" h="303530">
                  <a:moveTo>
                    <a:pt x="262382" y="51815"/>
                  </a:moveTo>
                  <a:lnTo>
                    <a:pt x="0" y="51815"/>
                  </a:lnTo>
                  <a:lnTo>
                    <a:pt x="0" y="293242"/>
                  </a:lnTo>
                  <a:lnTo>
                    <a:pt x="48957" y="303359"/>
                  </a:lnTo>
                  <a:lnTo>
                    <a:pt x="86440" y="302563"/>
                  </a:lnTo>
                  <a:lnTo>
                    <a:pt x="117039" y="294266"/>
                  </a:lnTo>
                  <a:lnTo>
                    <a:pt x="145342" y="281875"/>
                  </a:lnTo>
                  <a:lnTo>
                    <a:pt x="175941" y="268803"/>
                  </a:lnTo>
                  <a:lnTo>
                    <a:pt x="213424" y="258459"/>
                  </a:lnTo>
                  <a:lnTo>
                    <a:pt x="262382" y="254253"/>
                  </a:lnTo>
                  <a:lnTo>
                    <a:pt x="262382" y="51815"/>
                  </a:lnTo>
                  <a:close/>
                </a:path>
                <a:path w="304800" h="303530">
                  <a:moveTo>
                    <a:pt x="282194" y="25653"/>
                  </a:moveTo>
                  <a:lnTo>
                    <a:pt x="21589" y="25653"/>
                  </a:lnTo>
                  <a:lnTo>
                    <a:pt x="21589" y="51815"/>
                  </a:lnTo>
                  <a:lnTo>
                    <a:pt x="262382" y="51815"/>
                  </a:lnTo>
                  <a:lnTo>
                    <a:pt x="262382" y="230759"/>
                  </a:lnTo>
                  <a:lnTo>
                    <a:pt x="272288" y="229362"/>
                  </a:lnTo>
                  <a:lnTo>
                    <a:pt x="282194" y="229362"/>
                  </a:lnTo>
                  <a:lnTo>
                    <a:pt x="282194" y="25653"/>
                  </a:lnTo>
                  <a:close/>
                </a:path>
                <a:path w="304800" h="303530">
                  <a:moveTo>
                    <a:pt x="304800" y="0"/>
                  </a:moveTo>
                  <a:lnTo>
                    <a:pt x="41910" y="0"/>
                  </a:lnTo>
                  <a:lnTo>
                    <a:pt x="41910" y="25653"/>
                  </a:lnTo>
                  <a:lnTo>
                    <a:pt x="282194" y="25653"/>
                  </a:lnTo>
                  <a:lnTo>
                    <a:pt x="282194" y="204088"/>
                  </a:lnTo>
                  <a:lnTo>
                    <a:pt x="293497" y="203073"/>
                  </a:lnTo>
                  <a:lnTo>
                    <a:pt x="304800" y="203073"/>
                  </a:lnTo>
                  <a:lnTo>
                    <a:pt x="304800" y="0"/>
                  </a:lnTo>
                  <a:close/>
                </a:path>
              </a:pathLst>
            </a:custGeom>
            <a:solidFill>
              <a:srgbClr val="CCFFFF">
                <a:alpha val="49018"/>
              </a:srgbClr>
            </a:solidFill>
          </p:spPr>
          <p:txBody>
            <a:bodyPr wrap="square" lIns="0" tIns="0" rIns="0" bIns="0" rtlCol="0"/>
            <a:lstStyle/>
            <a:p>
              <a:endParaRPr/>
            </a:p>
          </p:txBody>
        </p:sp>
        <p:sp>
          <p:nvSpPr>
            <p:cNvPr id="101" name="object 101"/>
            <p:cNvSpPr/>
            <p:nvPr/>
          </p:nvSpPr>
          <p:spPr>
            <a:xfrm>
              <a:off x="3429000" y="1905000"/>
              <a:ext cx="304800" cy="303530"/>
            </a:xfrm>
            <a:custGeom>
              <a:avLst/>
              <a:gdLst/>
              <a:ahLst/>
              <a:cxnLst/>
              <a:rect l="l" t="t" r="r" b="b"/>
              <a:pathLst>
                <a:path w="304800" h="303530">
                  <a:moveTo>
                    <a:pt x="0" y="51815"/>
                  </a:moveTo>
                  <a:lnTo>
                    <a:pt x="262382" y="51815"/>
                  </a:lnTo>
                  <a:lnTo>
                    <a:pt x="262382" y="254253"/>
                  </a:lnTo>
                  <a:lnTo>
                    <a:pt x="213424" y="258459"/>
                  </a:lnTo>
                  <a:lnTo>
                    <a:pt x="175941" y="268803"/>
                  </a:lnTo>
                  <a:lnTo>
                    <a:pt x="145342" y="281875"/>
                  </a:lnTo>
                  <a:lnTo>
                    <a:pt x="117039" y="294266"/>
                  </a:lnTo>
                  <a:lnTo>
                    <a:pt x="86440" y="302563"/>
                  </a:lnTo>
                  <a:lnTo>
                    <a:pt x="48957" y="303359"/>
                  </a:lnTo>
                  <a:lnTo>
                    <a:pt x="0" y="293242"/>
                  </a:lnTo>
                  <a:lnTo>
                    <a:pt x="0" y="51815"/>
                  </a:lnTo>
                  <a:close/>
                </a:path>
                <a:path w="304800" h="303530">
                  <a:moveTo>
                    <a:pt x="21589" y="51815"/>
                  </a:moveTo>
                  <a:lnTo>
                    <a:pt x="21589" y="25653"/>
                  </a:lnTo>
                  <a:lnTo>
                    <a:pt x="282194" y="25653"/>
                  </a:lnTo>
                  <a:lnTo>
                    <a:pt x="282194" y="229362"/>
                  </a:lnTo>
                  <a:lnTo>
                    <a:pt x="272288" y="229362"/>
                  </a:lnTo>
                  <a:lnTo>
                    <a:pt x="262382" y="230759"/>
                  </a:lnTo>
                </a:path>
                <a:path w="304800" h="303530">
                  <a:moveTo>
                    <a:pt x="41910" y="25653"/>
                  </a:moveTo>
                  <a:lnTo>
                    <a:pt x="41910" y="0"/>
                  </a:lnTo>
                  <a:lnTo>
                    <a:pt x="304800" y="0"/>
                  </a:lnTo>
                  <a:lnTo>
                    <a:pt x="304800" y="203073"/>
                  </a:lnTo>
                  <a:lnTo>
                    <a:pt x="293497" y="203073"/>
                  </a:lnTo>
                  <a:lnTo>
                    <a:pt x="282194" y="204088"/>
                  </a:lnTo>
                </a:path>
              </a:pathLst>
            </a:custGeom>
            <a:ln w="9144">
              <a:solidFill>
                <a:srgbClr val="000000"/>
              </a:solidFill>
            </a:ln>
          </p:spPr>
          <p:txBody>
            <a:bodyPr wrap="square" lIns="0" tIns="0" rIns="0" bIns="0" rtlCol="0"/>
            <a:lstStyle/>
            <a:p>
              <a:endParaRPr/>
            </a:p>
          </p:txBody>
        </p:sp>
        <p:sp>
          <p:nvSpPr>
            <p:cNvPr id="102" name="object 102"/>
            <p:cNvSpPr/>
            <p:nvPr/>
          </p:nvSpPr>
          <p:spPr>
            <a:xfrm>
              <a:off x="5334000" y="1219200"/>
              <a:ext cx="304800" cy="303530"/>
            </a:xfrm>
            <a:custGeom>
              <a:avLst/>
              <a:gdLst/>
              <a:ahLst/>
              <a:cxnLst/>
              <a:rect l="l" t="t" r="r" b="b"/>
              <a:pathLst>
                <a:path w="304800" h="303530">
                  <a:moveTo>
                    <a:pt x="262382" y="51815"/>
                  </a:moveTo>
                  <a:lnTo>
                    <a:pt x="0" y="51815"/>
                  </a:lnTo>
                  <a:lnTo>
                    <a:pt x="0" y="293242"/>
                  </a:lnTo>
                  <a:lnTo>
                    <a:pt x="48957" y="303359"/>
                  </a:lnTo>
                  <a:lnTo>
                    <a:pt x="86440" y="302563"/>
                  </a:lnTo>
                  <a:lnTo>
                    <a:pt x="117039" y="294266"/>
                  </a:lnTo>
                  <a:lnTo>
                    <a:pt x="145342" y="281875"/>
                  </a:lnTo>
                  <a:lnTo>
                    <a:pt x="175941" y="268803"/>
                  </a:lnTo>
                  <a:lnTo>
                    <a:pt x="213424" y="258459"/>
                  </a:lnTo>
                  <a:lnTo>
                    <a:pt x="262382" y="254253"/>
                  </a:lnTo>
                  <a:lnTo>
                    <a:pt x="262382" y="51815"/>
                  </a:lnTo>
                  <a:close/>
                </a:path>
                <a:path w="304800" h="303530">
                  <a:moveTo>
                    <a:pt x="282194" y="25653"/>
                  </a:moveTo>
                  <a:lnTo>
                    <a:pt x="21589" y="25653"/>
                  </a:lnTo>
                  <a:lnTo>
                    <a:pt x="21589" y="51815"/>
                  </a:lnTo>
                  <a:lnTo>
                    <a:pt x="262382" y="51815"/>
                  </a:lnTo>
                  <a:lnTo>
                    <a:pt x="262382" y="230759"/>
                  </a:lnTo>
                  <a:lnTo>
                    <a:pt x="272288" y="229362"/>
                  </a:lnTo>
                  <a:lnTo>
                    <a:pt x="282194" y="229362"/>
                  </a:lnTo>
                  <a:lnTo>
                    <a:pt x="282194" y="25653"/>
                  </a:lnTo>
                  <a:close/>
                </a:path>
                <a:path w="304800" h="303530">
                  <a:moveTo>
                    <a:pt x="304800" y="0"/>
                  </a:moveTo>
                  <a:lnTo>
                    <a:pt x="41910" y="0"/>
                  </a:lnTo>
                  <a:lnTo>
                    <a:pt x="41910" y="25653"/>
                  </a:lnTo>
                  <a:lnTo>
                    <a:pt x="282194" y="25653"/>
                  </a:lnTo>
                  <a:lnTo>
                    <a:pt x="282194" y="204088"/>
                  </a:lnTo>
                  <a:lnTo>
                    <a:pt x="293497" y="203073"/>
                  </a:lnTo>
                  <a:lnTo>
                    <a:pt x="304800" y="203073"/>
                  </a:lnTo>
                  <a:lnTo>
                    <a:pt x="304800" y="0"/>
                  </a:lnTo>
                  <a:close/>
                </a:path>
              </a:pathLst>
            </a:custGeom>
            <a:solidFill>
              <a:srgbClr val="CCFFCC">
                <a:alpha val="49018"/>
              </a:srgbClr>
            </a:solidFill>
          </p:spPr>
          <p:txBody>
            <a:bodyPr wrap="square" lIns="0" tIns="0" rIns="0" bIns="0" rtlCol="0"/>
            <a:lstStyle/>
            <a:p>
              <a:endParaRPr/>
            </a:p>
          </p:txBody>
        </p:sp>
        <p:sp>
          <p:nvSpPr>
            <p:cNvPr id="103" name="object 103"/>
            <p:cNvSpPr/>
            <p:nvPr/>
          </p:nvSpPr>
          <p:spPr>
            <a:xfrm>
              <a:off x="5334000" y="1219200"/>
              <a:ext cx="304800" cy="303530"/>
            </a:xfrm>
            <a:custGeom>
              <a:avLst/>
              <a:gdLst/>
              <a:ahLst/>
              <a:cxnLst/>
              <a:rect l="l" t="t" r="r" b="b"/>
              <a:pathLst>
                <a:path w="304800" h="303530">
                  <a:moveTo>
                    <a:pt x="0" y="51815"/>
                  </a:moveTo>
                  <a:lnTo>
                    <a:pt x="262382" y="51815"/>
                  </a:lnTo>
                  <a:lnTo>
                    <a:pt x="262382" y="254253"/>
                  </a:lnTo>
                  <a:lnTo>
                    <a:pt x="213424" y="258459"/>
                  </a:lnTo>
                  <a:lnTo>
                    <a:pt x="175941" y="268803"/>
                  </a:lnTo>
                  <a:lnTo>
                    <a:pt x="145342" y="281875"/>
                  </a:lnTo>
                  <a:lnTo>
                    <a:pt x="117039" y="294266"/>
                  </a:lnTo>
                  <a:lnTo>
                    <a:pt x="86440" y="302563"/>
                  </a:lnTo>
                  <a:lnTo>
                    <a:pt x="48957" y="303359"/>
                  </a:lnTo>
                  <a:lnTo>
                    <a:pt x="0" y="293242"/>
                  </a:lnTo>
                  <a:lnTo>
                    <a:pt x="0" y="51815"/>
                  </a:lnTo>
                  <a:close/>
                </a:path>
                <a:path w="304800" h="303530">
                  <a:moveTo>
                    <a:pt x="21589" y="51815"/>
                  </a:moveTo>
                  <a:lnTo>
                    <a:pt x="21589" y="25653"/>
                  </a:lnTo>
                  <a:lnTo>
                    <a:pt x="282194" y="25653"/>
                  </a:lnTo>
                  <a:lnTo>
                    <a:pt x="282194" y="229362"/>
                  </a:lnTo>
                  <a:lnTo>
                    <a:pt x="272288" y="229362"/>
                  </a:lnTo>
                  <a:lnTo>
                    <a:pt x="262382" y="230759"/>
                  </a:lnTo>
                </a:path>
                <a:path w="304800" h="303530">
                  <a:moveTo>
                    <a:pt x="41910" y="25653"/>
                  </a:moveTo>
                  <a:lnTo>
                    <a:pt x="41910" y="0"/>
                  </a:lnTo>
                  <a:lnTo>
                    <a:pt x="304800" y="0"/>
                  </a:lnTo>
                  <a:lnTo>
                    <a:pt x="304800" y="203073"/>
                  </a:lnTo>
                  <a:lnTo>
                    <a:pt x="293497" y="203073"/>
                  </a:lnTo>
                  <a:lnTo>
                    <a:pt x="282194" y="204088"/>
                  </a:lnTo>
                </a:path>
              </a:pathLst>
            </a:custGeom>
            <a:ln w="9144">
              <a:solidFill>
                <a:srgbClr val="000000"/>
              </a:solidFill>
            </a:ln>
          </p:spPr>
          <p:txBody>
            <a:bodyPr wrap="square" lIns="0" tIns="0" rIns="0" bIns="0" rtlCol="0"/>
            <a:lstStyle/>
            <a:p>
              <a:endParaRPr/>
            </a:p>
          </p:txBody>
        </p:sp>
        <p:sp>
          <p:nvSpPr>
            <p:cNvPr id="104" name="object 104"/>
            <p:cNvSpPr/>
            <p:nvPr/>
          </p:nvSpPr>
          <p:spPr>
            <a:xfrm>
              <a:off x="5334000" y="1905000"/>
              <a:ext cx="304800" cy="303530"/>
            </a:xfrm>
            <a:custGeom>
              <a:avLst/>
              <a:gdLst/>
              <a:ahLst/>
              <a:cxnLst/>
              <a:rect l="l" t="t" r="r" b="b"/>
              <a:pathLst>
                <a:path w="304800" h="303530">
                  <a:moveTo>
                    <a:pt x="262382" y="51815"/>
                  </a:moveTo>
                  <a:lnTo>
                    <a:pt x="0" y="51815"/>
                  </a:lnTo>
                  <a:lnTo>
                    <a:pt x="0" y="293242"/>
                  </a:lnTo>
                  <a:lnTo>
                    <a:pt x="48957" y="303359"/>
                  </a:lnTo>
                  <a:lnTo>
                    <a:pt x="86440" y="302563"/>
                  </a:lnTo>
                  <a:lnTo>
                    <a:pt x="117039" y="294266"/>
                  </a:lnTo>
                  <a:lnTo>
                    <a:pt x="145342" y="281875"/>
                  </a:lnTo>
                  <a:lnTo>
                    <a:pt x="175941" y="268803"/>
                  </a:lnTo>
                  <a:lnTo>
                    <a:pt x="213424" y="258459"/>
                  </a:lnTo>
                  <a:lnTo>
                    <a:pt x="262382" y="254253"/>
                  </a:lnTo>
                  <a:lnTo>
                    <a:pt x="262382" y="51815"/>
                  </a:lnTo>
                  <a:close/>
                </a:path>
                <a:path w="304800" h="303530">
                  <a:moveTo>
                    <a:pt x="282194" y="25653"/>
                  </a:moveTo>
                  <a:lnTo>
                    <a:pt x="21589" y="25653"/>
                  </a:lnTo>
                  <a:lnTo>
                    <a:pt x="21589" y="51815"/>
                  </a:lnTo>
                  <a:lnTo>
                    <a:pt x="262382" y="51815"/>
                  </a:lnTo>
                  <a:lnTo>
                    <a:pt x="262382" y="230759"/>
                  </a:lnTo>
                  <a:lnTo>
                    <a:pt x="272288" y="229362"/>
                  </a:lnTo>
                  <a:lnTo>
                    <a:pt x="282194" y="229362"/>
                  </a:lnTo>
                  <a:lnTo>
                    <a:pt x="282194" y="25653"/>
                  </a:lnTo>
                  <a:close/>
                </a:path>
                <a:path w="304800" h="303530">
                  <a:moveTo>
                    <a:pt x="304800" y="0"/>
                  </a:moveTo>
                  <a:lnTo>
                    <a:pt x="41910" y="0"/>
                  </a:lnTo>
                  <a:lnTo>
                    <a:pt x="41910" y="25653"/>
                  </a:lnTo>
                  <a:lnTo>
                    <a:pt x="282194" y="25653"/>
                  </a:lnTo>
                  <a:lnTo>
                    <a:pt x="282194" y="204088"/>
                  </a:lnTo>
                  <a:lnTo>
                    <a:pt x="293497" y="203073"/>
                  </a:lnTo>
                  <a:lnTo>
                    <a:pt x="304800" y="203073"/>
                  </a:lnTo>
                  <a:lnTo>
                    <a:pt x="304800" y="0"/>
                  </a:lnTo>
                  <a:close/>
                </a:path>
              </a:pathLst>
            </a:custGeom>
            <a:solidFill>
              <a:srgbClr val="CCFFCC">
                <a:alpha val="49018"/>
              </a:srgbClr>
            </a:solidFill>
          </p:spPr>
          <p:txBody>
            <a:bodyPr wrap="square" lIns="0" tIns="0" rIns="0" bIns="0" rtlCol="0"/>
            <a:lstStyle/>
            <a:p>
              <a:endParaRPr/>
            </a:p>
          </p:txBody>
        </p:sp>
        <p:sp>
          <p:nvSpPr>
            <p:cNvPr id="105" name="object 105"/>
            <p:cNvSpPr/>
            <p:nvPr/>
          </p:nvSpPr>
          <p:spPr>
            <a:xfrm>
              <a:off x="5334000" y="1905000"/>
              <a:ext cx="304800" cy="303530"/>
            </a:xfrm>
            <a:custGeom>
              <a:avLst/>
              <a:gdLst/>
              <a:ahLst/>
              <a:cxnLst/>
              <a:rect l="l" t="t" r="r" b="b"/>
              <a:pathLst>
                <a:path w="304800" h="303530">
                  <a:moveTo>
                    <a:pt x="0" y="51815"/>
                  </a:moveTo>
                  <a:lnTo>
                    <a:pt x="262382" y="51815"/>
                  </a:lnTo>
                  <a:lnTo>
                    <a:pt x="262382" y="254253"/>
                  </a:lnTo>
                  <a:lnTo>
                    <a:pt x="213424" y="258459"/>
                  </a:lnTo>
                  <a:lnTo>
                    <a:pt x="175941" y="268803"/>
                  </a:lnTo>
                  <a:lnTo>
                    <a:pt x="145342" y="281875"/>
                  </a:lnTo>
                  <a:lnTo>
                    <a:pt x="117039" y="294266"/>
                  </a:lnTo>
                  <a:lnTo>
                    <a:pt x="86440" y="302563"/>
                  </a:lnTo>
                  <a:lnTo>
                    <a:pt x="48957" y="303359"/>
                  </a:lnTo>
                  <a:lnTo>
                    <a:pt x="0" y="293242"/>
                  </a:lnTo>
                  <a:lnTo>
                    <a:pt x="0" y="51815"/>
                  </a:lnTo>
                  <a:close/>
                </a:path>
                <a:path w="304800" h="303530">
                  <a:moveTo>
                    <a:pt x="21589" y="51815"/>
                  </a:moveTo>
                  <a:lnTo>
                    <a:pt x="21589" y="25653"/>
                  </a:lnTo>
                  <a:lnTo>
                    <a:pt x="282194" y="25653"/>
                  </a:lnTo>
                  <a:lnTo>
                    <a:pt x="282194" y="229362"/>
                  </a:lnTo>
                  <a:lnTo>
                    <a:pt x="272288" y="229362"/>
                  </a:lnTo>
                  <a:lnTo>
                    <a:pt x="262382" y="230759"/>
                  </a:lnTo>
                </a:path>
                <a:path w="304800" h="303530">
                  <a:moveTo>
                    <a:pt x="41910" y="25653"/>
                  </a:moveTo>
                  <a:lnTo>
                    <a:pt x="41910" y="0"/>
                  </a:lnTo>
                  <a:lnTo>
                    <a:pt x="304800" y="0"/>
                  </a:lnTo>
                  <a:lnTo>
                    <a:pt x="304800" y="203073"/>
                  </a:lnTo>
                  <a:lnTo>
                    <a:pt x="293497" y="203073"/>
                  </a:lnTo>
                  <a:lnTo>
                    <a:pt x="282194" y="204088"/>
                  </a:lnTo>
                </a:path>
              </a:pathLst>
            </a:custGeom>
            <a:ln w="9144">
              <a:solidFill>
                <a:srgbClr val="000000"/>
              </a:solidFill>
            </a:ln>
          </p:spPr>
          <p:txBody>
            <a:bodyPr wrap="square" lIns="0" tIns="0" rIns="0" bIns="0" rtlCol="0"/>
            <a:lstStyle/>
            <a:p>
              <a:endParaRPr/>
            </a:p>
          </p:txBody>
        </p:sp>
        <p:sp>
          <p:nvSpPr>
            <p:cNvPr id="106" name="object 106"/>
            <p:cNvSpPr/>
            <p:nvPr/>
          </p:nvSpPr>
          <p:spPr>
            <a:xfrm>
              <a:off x="3429000" y="2743200"/>
              <a:ext cx="304800" cy="303530"/>
            </a:xfrm>
            <a:custGeom>
              <a:avLst/>
              <a:gdLst/>
              <a:ahLst/>
              <a:cxnLst/>
              <a:rect l="l" t="t" r="r" b="b"/>
              <a:pathLst>
                <a:path w="304800" h="303530">
                  <a:moveTo>
                    <a:pt x="262382" y="51815"/>
                  </a:moveTo>
                  <a:lnTo>
                    <a:pt x="0" y="51815"/>
                  </a:lnTo>
                  <a:lnTo>
                    <a:pt x="0" y="293242"/>
                  </a:lnTo>
                  <a:lnTo>
                    <a:pt x="48957" y="303359"/>
                  </a:lnTo>
                  <a:lnTo>
                    <a:pt x="86440" y="302563"/>
                  </a:lnTo>
                  <a:lnTo>
                    <a:pt x="117039" y="294266"/>
                  </a:lnTo>
                  <a:lnTo>
                    <a:pt x="145342" y="281875"/>
                  </a:lnTo>
                  <a:lnTo>
                    <a:pt x="175941" y="268803"/>
                  </a:lnTo>
                  <a:lnTo>
                    <a:pt x="213424" y="258459"/>
                  </a:lnTo>
                  <a:lnTo>
                    <a:pt x="262382" y="254253"/>
                  </a:lnTo>
                  <a:lnTo>
                    <a:pt x="262382" y="51815"/>
                  </a:lnTo>
                  <a:close/>
                </a:path>
                <a:path w="304800" h="303530">
                  <a:moveTo>
                    <a:pt x="282194" y="25653"/>
                  </a:moveTo>
                  <a:lnTo>
                    <a:pt x="21589" y="25653"/>
                  </a:lnTo>
                  <a:lnTo>
                    <a:pt x="21589" y="51815"/>
                  </a:lnTo>
                  <a:lnTo>
                    <a:pt x="262382" y="51815"/>
                  </a:lnTo>
                  <a:lnTo>
                    <a:pt x="262382" y="230759"/>
                  </a:lnTo>
                  <a:lnTo>
                    <a:pt x="272288" y="229362"/>
                  </a:lnTo>
                  <a:lnTo>
                    <a:pt x="282194" y="229362"/>
                  </a:lnTo>
                  <a:lnTo>
                    <a:pt x="282194" y="25653"/>
                  </a:lnTo>
                  <a:close/>
                </a:path>
                <a:path w="304800" h="303530">
                  <a:moveTo>
                    <a:pt x="304800" y="0"/>
                  </a:moveTo>
                  <a:lnTo>
                    <a:pt x="41910" y="0"/>
                  </a:lnTo>
                  <a:lnTo>
                    <a:pt x="41910" y="25653"/>
                  </a:lnTo>
                  <a:lnTo>
                    <a:pt x="282194" y="25653"/>
                  </a:lnTo>
                  <a:lnTo>
                    <a:pt x="282194" y="204088"/>
                  </a:lnTo>
                  <a:lnTo>
                    <a:pt x="293497" y="203073"/>
                  </a:lnTo>
                  <a:lnTo>
                    <a:pt x="304800" y="203073"/>
                  </a:lnTo>
                  <a:lnTo>
                    <a:pt x="304800" y="0"/>
                  </a:lnTo>
                  <a:close/>
                </a:path>
              </a:pathLst>
            </a:custGeom>
            <a:solidFill>
              <a:srgbClr val="CCFFFF">
                <a:alpha val="49018"/>
              </a:srgbClr>
            </a:solidFill>
          </p:spPr>
          <p:txBody>
            <a:bodyPr wrap="square" lIns="0" tIns="0" rIns="0" bIns="0" rtlCol="0"/>
            <a:lstStyle/>
            <a:p>
              <a:endParaRPr/>
            </a:p>
          </p:txBody>
        </p:sp>
        <p:sp>
          <p:nvSpPr>
            <p:cNvPr id="107" name="object 107"/>
            <p:cNvSpPr/>
            <p:nvPr/>
          </p:nvSpPr>
          <p:spPr>
            <a:xfrm>
              <a:off x="3429000" y="2743200"/>
              <a:ext cx="304800" cy="303530"/>
            </a:xfrm>
            <a:custGeom>
              <a:avLst/>
              <a:gdLst/>
              <a:ahLst/>
              <a:cxnLst/>
              <a:rect l="l" t="t" r="r" b="b"/>
              <a:pathLst>
                <a:path w="304800" h="303530">
                  <a:moveTo>
                    <a:pt x="0" y="51815"/>
                  </a:moveTo>
                  <a:lnTo>
                    <a:pt x="262382" y="51815"/>
                  </a:lnTo>
                  <a:lnTo>
                    <a:pt x="262382" y="254253"/>
                  </a:lnTo>
                  <a:lnTo>
                    <a:pt x="213424" y="258459"/>
                  </a:lnTo>
                  <a:lnTo>
                    <a:pt x="175941" y="268803"/>
                  </a:lnTo>
                  <a:lnTo>
                    <a:pt x="145342" y="281875"/>
                  </a:lnTo>
                  <a:lnTo>
                    <a:pt x="117039" y="294266"/>
                  </a:lnTo>
                  <a:lnTo>
                    <a:pt x="86440" y="302563"/>
                  </a:lnTo>
                  <a:lnTo>
                    <a:pt x="48957" y="303359"/>
                  </a:lnTo>
                  <a:lnTo>
                    <a:pt x="0" y="293242"/>
                  </a:lnTo>
                  <a:lnTo>
                    <a:pt x="0" y="51815"/>
                  </a:lnTo>
                  <a:close/>
                </a:path>
                <a:path w="304800" h="303530">
                  <a:moveTo>
                    <a:pt x="21589" y="51815"/>
                  </a:moveTo>
                  <a:lnTo>
                    <a:pt x="21589" y="25653"/>
                  </a:lnTo>
                  <a:lnTo>
                    <a:pt x="282194" y="25653"/>
                  </a:lnTo>
                  <a:lnTo>
                    <a:pt x="282194" y="229362"/>
                  </a:lnTo>
                  <a:lnTo>
                    <a:pt x="272288" y="229362"/>
                  </a:lnTo>
                  <a:lnTo>
                    <a:pt x="262382" y="230759"/>
                  </a:lnTo>
                </a:path>
                <a:path w="304800" h="303530">
                  <a:moveTo>
                    <a:pt x="41910" y="25653"/>
                  </a:moveTo>
                  <a:lnTo>
                    <a:pt x="41910" y="0"/>
                  </a:lnTo>
                  <a:lnTo>
                    <a:pt x="304800" y="0"/>
                  </a:lnTo>
                  <a:lnTo>
                    <a:pt x="304800" y="203073"/>
                  </a:lnTo>
                  <a:lnTo>
                    <a:pt x="293497" y="203073"/>
                  </a:lnTo>
                  <a:lnTo>
                    <a:pt x="282194" y="204088"/>
                  </a:lnTo>
                </a:path>
              </a:pathLst>
            </a:custGeom>
            <a:ln w="9144">
              <a:solidFill>
                <a:srgbClr val="000000"/>
              </a:solidFill>
            </a:ln>
          </p:spPr>
          <p:txBody>
            <a:bodyPr wrap="square" lIns="0" tIns="0" rIns="0" bIns="0" rtlCol="0"/>
            <a:lstStyle/>
            <a:p>
              <a:endParaRPr/>
            </a:p>
          </p:txBody>
        </p:sp>
        <p:sp>
          <p:nvSpPr>
            <p:cNvPr id="108" name="object 108"/>
            <p:cNvSpPr/>
            <p:nvPr/>
          </p:nvSpPr>
          <p:spPr>
            <a:xfrm>
              <a:off x="5334000" y="2743200"/>
              <a:ext cx="304800" cy="303530"/>
            </a:xfrm>
            <a:custGeom>
              <a:avLst/>
              <a:gdLst/>
              <a:ahLst/>
              <a:cxnLst/>
              <a:rect l="l" t="t" r="r" b="b"/>
              <a:pathLst>
                <a:path w="304800" h="303530">
                  <a:moveTo>
                    <a:pt x="262382" y="51815"/>
                  </a:moveTo>
                  <a:lnTo>
                    <a:pt x="0" y="51815"/>
                  </a:lnTo>
                  <a:lnTo>
                    <a:pt x="0" y="293242"/>
                  </a:lnTo>
                  <a:lnTo>
                    <a:pt x="48957" y="303359"/>
                  </a:lnTo>
                  <a:lnTo>
                    <a:pt x="86440" y="302563"/>
                  </a:lnTo>
                  <a:lnTo>
                    <a:pt x="117039" y="294266"/>
                  </a:lnTo>
                  <a:lnTo>
                    <a:pt x="145342" y="281875"/>
                  </a:lnTo>
                  <a:lnTo>
                    <a:pt x="175941" y="268803"/>
                  </a:lnTo>
                  <a:lnTo>
                    <a:pt x="213424" y="258459"/>
                  </a:lnTo>
                  <a:lnTo>
                    <a:pt x="262382" y="254253"/>
                  </a:lnTo>
                  <a:lnTo>
                    <a:pt x="262382" y="51815"/>
                  </a:lnTo>
                  <a:close/>
                </a:path>
                <a:path w="304800" h="303530">
                  <a:moveTo>
                    <a:pt x="282194" y="25653"/>
                  </a:moveTo>
                  <a:lnTo>
                    <a:pt x="21589" y="25653"/>
                  </a:lnTo>
                  <a:lnTo>
                    <a:pt x="21589" y="51815"/>
                  </a:lnTo>
                  <a:lnTo>
                    <a:pt x="262382" y="51815"/>
                  </a:lnTo>
                  <a:lnTo>
                    <a:pt x="262382" y="230759"/>
                  </a:lnTo>
                  <a:lnTo>
                    <a:pt x="272288" y="229362"/>
                  </a:lnTo>
                  <a:lnTo>
                    <a:pt x="282194" y="229362"/>
                  </a:lnTo>
                  <a:lnTo>
                    <a:pt x="282194" y="25653"/>
                  </a:lnTo>
                  <a:close/>
                </a:path>
                <a:path w="304800" h="303530">
                  <a:moveTo>
                    <a:pt x="304800" y="0"/>
                  </a:moveTo>
                  <a:lnTo>
                    <a:pt x="41910" y="0"/>
                  </a:lnTo>
                  <a:lnTo>
                    <a:pt x="41910" y="25653"/>
                  </a:lnTo>
                  <a:lnTo>
                    <a:pt x="282194" y="25653"/>
                  </a:lnTo>
                  <a:lnTo>
                    <a:pt x="282194" y="204088"/>
                  </a:lnTo>
                  <a:lnTo>
                    <a:pt x="293497" y="203073"/>
                  </a:lnTo>
                  <a:lnTo>
                    <a:pt x="304800" y="203073"/>
                  </a:lnTo>
                  <a:lnTo>
                    <a:pt x="304800" y="0"/>
                  </a:lnTo>
                  <a:close/>
                </a:path>
              </a:pathLst>
            </a:custGeom>
            <a:solidFill>
              <a:srgbClr val="CCFFCC">
                <a:alpha val="49018"/>
              </a:srgbClr>
            </a:solidFill>
          </p:spPr>
          <p:txBody>
            <a:bodyPr wrap="square" lIns="0" tIns="0" rIns="0" bIns="0" rtlCol="0"/>
            <a:lstStyle/>
            <a:p>
              <a:endParaRPr/>
            </a:p>
          </p:txBody>
        </p:sp>
        <p:sp>
          <p:nvSpPr>
            <p:cNvPr id="109" name="object 109"/>
            <p:cNvSpPr/>
            <p:nvPr/>
          </p:nvSpPr>
          <p:spPr>
            <a:xfrm>
              <a:off x="5334000" y="2743200"/>
              <a:ext cx="304800" cy="303530"/>
            </a:xfrm>
            <a:custGeom>
              <a:avLst/>
              <a:gdLst/>
              <a:ahLst/>
              <a:cxnLst/>
              <a:rect l="l" t="t" r="r" b="b"/>
              <a:pathLst>
                <a:path w="304800" h="303530">
                  <a:moveTo>
                    <a:pt x="0" y="51815"/>
                  </a:moveTo>
                  <a:lnTo>
                    <a:pt x="262382" y="51815"/>
                  </a:lnTo>
                  <a:lnTo>
                    <a:pt x="262382" y="254253"/>
                  </a:lnTo>
                  <a:lnTo>
                    <a:pt x="213424" y="258459"/>
                  </a:lnTo>
                  <a:lnTo>
                    <a:pt x="175941" y="268803"/>
                  </a:lnTo>
                  <a:lnTo>
                    <a:pt x="145342" y="281875"/>
                  </a:lnTo>
                  <a:lnTo>
                    <a:pt x="117039" y="294266"/>
                  </a:lnTo>
                  <a:lnTo>
                    <a:pt x="86440" y="302563"/>
                  </a:lnTo>
                  <a:lnTo>
                    <a:pt x="48957" y="303359"/>
                  </a:lnTo>
                  <a:lnTo>
                    <a:pt x="0" y="293242"/>
                  </a:lnTo>
                  <a:lnTo>
                    <a:pt x="0" y="51815"/>
                  </a:lnTo>
                  <a:close/>
                </a:path>
                <a:path w="304800" h="303530">
                  <a:moveTo>
                    <a:pt x="21589" y="51815"/>
                  </a:moveTo>
                  <a:lnTo>
                    <a:pt x="21589" y="25653"/>
                  </a:lnTo>
                  <a:lnTo>
                    <a:pt x="282194" y="25653"/>
                  </a:lnTo>
                  <a:lnTo>
                    <a:pt x="282194" y="229362"/>
                  </a:lnTo>
                  <a:lnTo>
                    <a:pt x="272288" y="229362"/>
                  </a:lnTo>
                  <a:lnTo>
                    <a:pt x="262382" y="230759"/>
                  </a:lnTo>
                </a:path>
                <a:path w="304800" h="303530">
                  <a:moveTo>
                    <a:pt x="41910" y="25653"/>
                  </a:moveTo>
                  <a:lnTo>
                    <a:pt x="41910" y="0"/>
                  </a:lnTo>
                  <a:lnTo>
                    <a:pt x="304800" y="0"/>
                  </a:lnTo>
                  <a:lnTo>
                    <a:pt x="304800" y="203073"/>
                  </a:lnTo>
                  <a:lnTo>
                    <a:pt x="293497" y="203073"/>
                  </a:lnTo>
                  <a:lnTo>
                    <a:pt x="282194" y="204088"/>
                  </a:lnTo>
                </a:path>
              </a:pathLst>
            </a:custGeom>
            <a:ln w="9144">
              <a:solidFill>
                <a:srgbClr val="000000"/>
              </a:solidFill>
            </a:ln>
          </p:spPr>
          <p:txBody>
            <a:bodyPr wrap="square" lIns="0" tIns="0" rIns="0" bIns="0" rtlCol="0"/>
            <a:lstStyle/>
            <a:p>
              <a:endParaRPr/>
            </a:p>
          </p:txBody>
        </p:sp>
        <p:sp>
          <p:nvSpPr>
            <p:cNvPr id="110" name="object 110"/>
            <p:cNvSpPr/>
            <p:nvPr/>
          </p:nvSpPr>
          <p:spPr>
            <a:xfrm>
              <a:off x="2439161" y="3605022"/>
              <a:ext cx="4343400" cy="76200"/>
            </a:xfrm>
            <a:custGeom>
              <a:avLst/>
              <a:gdLst/>
              <a:ahLst/>
              <a:cxnLst/>
              <a:rect l="l" t="t" r="r" b="b"/>
              <a:pathLst>
                <a:path w="4343400" h="76200">
                  <a:moveTo>
                    <a:pt x="76200" y="0"/>
                  </a:moveTo>
                  <a:lnTo>
                    <a:pt x="0" y="38100"/>
                  </a:lnTo>
                  <a:lnTo>
                    <a:pt x="76200" y="76200"/>
                  </a:lnTo>
                  <a:lnTo>
                    <a:pt x="57403" y="48005"/>
                  </a:lnTo>
                  <a:lnTo>
                    <a:pt x="50800" y="48005"/>
                  </a:lnTo>
                  <a:lnTo>
                    <a:pt x="50800" y="28193"/>
                  </a:lnTo>
                  <a:lnTo>
                    <a:pt x="57404" y="28193"/>
                  </a:lnTo>
                  <a:lnTo>
                    <a:pt x="76200" y="0"/>
                  </a:lnTo>
                  <a:close/>
                </a:path>
                <a:path w="4343400" h="76200">
                  <a:moveTo>
                    <a:pt x="4292599" y="38100"/>
                  </a:moveTo>
                  <a:lnTo>
                    <a:pt x="4267199" y="76200"/>
                  </a:lnTo>
                  <a:lnTo>
                    <a:pt x="4323588" y="48005"/>
                  </a:lnTo>
                  <a:lnTo>
                    <a:pt x="4292599" y="48005"/>
                  </a:lnTo>
                  <a:lnTo>
                    <a:pt x="4292599" y="38100"/>
                  </a:lnTo>
                  <a:close/>
                </a:path>
                <a:path w="4343400" h="76200">
                  <a:moveTo>
                    <a:pt x="50800" y="38100"/>
                  </a:moveTo>
                  <a:lnTo>
                    <a:pt x="50800" y="48005"/>
                  </a:lnTo>
                  <a:lnTo>
                    <a:pt x="57403" y="48005"/>
                  </a:lnTo>
                  <a:lnTo>
                    <a:pt x="50800" y="38100"/>
                  </a:lnTo>
                  <a:close/>
                </a:path>
                <a:path w="4343400" h="76200">
                  <a:moveTo>
                    <a:pt x="4285995" y="28193"/>
                  </a:moveTo>
                  <a:lnTo>
                    <a:pt x="57404" y="28193"/>
                  </a:lnTo>
                  <a:lnTo>
                    <a:pt x="50800" y="38100"/>
                  </a:lnTo>
                  <a:lnTo>
                    <a:pt x="57403" y="48005"/>
                  </a:lnTo>
                  <a:lnTo>
                    <a:pt x="4285995" y="48005"/>
                  </a:lnTo>
                  <a:lnTo>
                    <a:pt x="4292599" y="38100"/>
                  </a:lnTo>
                  <a:lnTo>
                    <a:pt x="4285995" y="28193"/>
                  </a:lnTo>
                  <a:close/>
                </a:path>
                <a:path w="4343400" h="76200">
                  <a:moveTo>
                    <a:pt x="4323588" y="28193"/>
                  </a:moveTo>
                  <a:lnTo>
                    <a:pt x="4292599" y="28193"/>
                  </a:lnTo>
                  <a:lnTo>
                    <a:pt x="4292599" y="48005"/>
                  </a:lnTo>
                  <a:lnTo>
                    <a:pt x="4323588" y="48005"/>
                  </a:lnTo>
                  <a:lnTo>
                    <a:pt x="4343399" y="38100"/>
                  </a:lnTo>
                  <a:lnTo>
                    <a:pt x="4323588" y="28193"/>
                  </a:lnTo>
                  <a:close/>
                </a:path>
                <a:path w="4343400" h="76200">
                  <a:moveTo>
                    <a:pt x="57404" y="28193"/>
                  </a:moveTo>
                  <a:lnTo>
                    <a:pt x="50800" y="28193"/>
                  </a:lnTo>
                  <a:lnTo>
                    <a:pt x="50800" y="38100"/>
                  </a:lnTo>
                  <a:lnTo>
                    <a:pt x="57404" y="28193"/>
                  </a:lnTo>
                  <a:close/>
                </a:path>
                <a:path w="4343400" h="76200">
                  <a:moveTo>
                    <a:pt x="4267199" y="0"/>
                  </a:moveTo>
                  <a:lnTo>
                    <a:pt x="4292599" y="38100"/>
                  </a:lnTo>
                  <a:lnTo>
                    <a:pt x="4292599" y="28193"/>
                  </a:lnTo>
                  <a:lnTo>
                    <a:pt x="4323588" y="28193"/>
                  </a:lnTo>
                  <a:lnTo>
                    <a:pt x="4267199" y="0"/>
                  </a:lnTo>
                  <a:close/>
                </a:path>
              </a:pathLst>
            </a:custGeom>
            <a:solidFill>
              <a:srgbClr val="000000"/>
            </a:solidFill>
          </p:spPr>
          <p:txBody>
            <a:bodyPr wrap="square" lIns="0" tIns="0" rIns="0" bIns="0" rtlCol="0"/>
            <a:lstStyle/>
            <a:p>
              <a:endParaRPr/>
            </a:p>
          </p:txBody>
        </p:sp>
        <p:sp>
          <p:nvSpPr>
            <p:cNvPr id="111" name="object 111"/>
            <p:cNvSpPr/>
            <p:nvPr/>
          </p:nvSpPr>
          <p:spPr>
            <a:xfrm>
              <a:off x="3581400" y="3543300"/>
              <a:ext cx="1828800" cy="228600"/>
            </a:xfrm>
            <a:custGeom>
              <a:avLst/>
              <a:gdLst/>
              <a:ahLst/>
              <a:cxnLst/>
              <a:rect l="l" t="t" r="r" b="b"/>
              <a:pathLst>
                <a:path w="1828800" h="228600">
                  <a:moveTo>
                    <a:pt x="1828800" y="0"/>
                  </a:moveTo>
                  <a:lnTo>
                    <a:pt x="0" y="0"/>
                  </a:lnTo>
                  <a:lnTo>
                    <a:pt x="0" y="228600"/>
                  </a:lnTo>
                  <a:lnTo>
                    <a:pt x="1828800" y="228600"/>
                  </a:lnTo>
                  <a:lnTo>
                    <a:pt x="1828800" y="0"/>
                  </a:lnTo>
                  <a:close/>
                </a:path>
              </a:pathLst>
            </a:custGeom>
            <a:solidFill>
              <a:srgbClr val="FFCC99">
                <a:alpha val="89019"/>
              </a:srgbClr>
            </a:solidFill>
          </p:spPr>
          <p:txBody>
            <a:bodyPr wrap="square" lIns="0" tIns="0" rIns="0" bIns="0" rtlCol="0"/>
            <a:lstStyle/>
            <a:p>
              <a:endParaRPr/>
            </a:p>
          </p:txBody>
        </p:sp>
        <p:sp>
          <p:nvSpPr>
            <p:cNvPr id="112" name="object 112"/>
            <p:cNvSpPr/>
            <p:nvPr/>
          </p:nvSpPr>
          <p:spPr>
            <a:xfrm>
              <a:off x="3581400" y="3543300"/>
              <a:ext cx="1828800" cy="228600"/>
            </a:xfrm>
            <a:custGeom>
              <a:avLst/>
              <a:gdLst/>
              <a:ahLst/>
              <a:cxnLst/>
              <a:rect l="l" t="t" r="r" b="b"/>
              <a:pathLst>
                <a:path w="1828800" h="228600">
                  <a:moveTo>
                    <a:pt x="1600200" y="0"/>
                  </a:moveTo>
                  <a:lnTo>
                    <a:pt x="1600200" y="228600"/>
                  </a:lnTo>
                </a:path>
                <a:path w="1828800" h="228600">
                  <a:moveTo>
                    <a:pt x="0" y="228600"/>
                  </a:moveTo>
                  <a:lnTo>
                    <a:pt x="1828800" y="228600"/>
                  </a:lnTo>
                  <a:lnTo>
                    <a:pt x="1828800" y="0"/>
                  </a:lnTo>
                  <a:lnTo>
                    <a:pt x="0" y="0"/>
                  </a:lnTo>
                  <a:lnTo>
                    <a:pt x="0" y="228600"/>
                  </a:lnTo>
                  <a:close/>
                </a:path>
              </a:pathLst>
            </a:custGeom>
            <a:ln w="9144">
              <a:solidFill>
                <a:srgbClr val="000000"/>
              </a:solidFill>
            </a:ln>
          </p:spPr>
          <p:txBody>
            <a:bodyPr wrap="square" lIns="0" tIns="0" rIns="0" bIns="0" rtlCol="0"/>
            <a:lstStyle/>
            <a:p>
              <a:endParaRPr/>
            </a:p>
          </p:txBody>
        </p:sp>
      </p:grpSp>
      <p:sp>
        <p:nvSpPr>
          <p:cNvPr id="113" name="object 113"/>
          <p:cNvSpPr txBox="1"/>
          <p:nvPr/>
        </p:nvSpPr>
        <p:spPr>
          <a:xfrm>
            <a:off x="5084235" y="1843786"/>
            <a:ext cx="1180253" cy="330200"/>
          </a:xfrm>
          <a:prstGeom prst="rect">
            <a:avLst/>
          </a:prstGeom>
        </p:spPr>
        <p:txBody>
          <a:bodyPr vert="horz" wrap="square" lIns="0" tIns="12065" rIns="0" bIns="0" rtlCol="0">
            <a:spAutoFit/>
          </a:bodyPr>
          <a:lstStyle/>
          <a:p>
            <a:pPr marL="12700" marR="5080">
              <a:lnSpc>
                <a:spcPct val="100000"/>
              </a:lnSpc>
              <a:spcBef>
                <a:spcPts val="95"/>
              </a:spcBef>
            </a:pPr>
            <a:r>
              <a:rPr sz="1000" spc="45" dirty="0">
                <a:latin typeface="Arial"/>
                <a:cs typeface="Arial"/>
              </a:rPr>
              <a:t>Application</a:t>
            </a:r>
            <a:r>
              <a:rPr sz="1000" spc="-15" dirty="0">
                <a:latin typeface="Arial"/>
                <a:cs typeface="Arial"/>
              </a:rPr>
              <a:t> </a:t>
            </a:r>
            <a:r>
              <a:rPr sz="1000" spc="70" dirty="0">
                <a:latin typeface="Arial"/>
                <a:cs typeface="Arial"/>
              </a:rPr>
              <a:t>to  </a:t>
            </a:r>
            <a:r>
              <a:rPr sz="1000" spc="45" dirty="0">
                <a:latin typeface="Arial"/>
                <a:cs typeface="Arial"/>
              </a:rPr>
              <a:t>Application</a:t>
            </a:r>
            <a:endParaRPr sz="1000">
              <a:latin typeface="Arial"/>
              <a:cs typeface="Arial"/>
            </a:endParaRPr>
          </a:p>
        </p:txBody>
      </p:sp>
      <p:sp>
        <p:nvSpPr>
          <p:cNvPr id="114" name="object 114"/>
          <p:cNvSpPr txBox="1"/>
          <p:nvPr/>
        </p:nvSpPr>
        <p:spPr>
          <a:xfrm>
            <a:off x="5084235" y="2682367"/>
            <a:ext cx="1180253" cy="330200"/>
          </a:xfrm>
          <a:prstGeom prst="rect">
            <a:avLst/>
          </a:prstGeom>
        </p:spPr>
        <p:txBody>
          <a:bodyPr vert="horz" wrap="square" lIns="0" tIns="12065" rIns="0" bIns="0" rtlCol="0">
            <a:spAutoFit/>
          </a:bodyPr>
          <a:lstStyle/>
          <a:p>
            <a:pPr marL="12700" marR="5080">
              <a:lnSpc>
                <a:spcPct val="100000"/>
              </a:lnSpc>
              <a:spcBef>
                <a:spcPts val="95"/>
              </a:spcBef>
            </a:pPr>
            <a:r>
              <a:rPr sz="1000" spc="45" dirty="0">
                <a:latin typeface="Arial"/>
                <a:cs typeface="Arial"/>
              </a:rPr>
              <a:t>Application</a:t>
            </a:r>
            <a:r>
              <a:rPr sz="1000" spc="-15" dirty="0">
                <a:latin typeface="Arial"/>
                <a:cs typeface="Arial"/>
              </a:rPr>
              <a:t> </a:t>
            </a:r>
            <a:r>
              <a:rPr sz="1000" spc="70" dirty="0">
                <a:latin typeface="Arial"/>
                <a:cs typeface="Arial"/>
              </a:rPr>
              <a:t>to  </a:t>
            </a:r>
            <a:r>
              <a:rPr sz="1000" spc="45" dirty="0">
                <a:latin typeface="Arial"/>
                <a:cs typeface="Arial"/>
              </a:rPr>
              <a:t>Application</a:t>
            </a:r>
            <a:endParaRPr sz="1000">
              <a:latin typeface="Arial"/>
              <a:cs typeface="Arial"/>
            </a:endParaRPr>
          </a:p>
        </p:txBody>
      </p:sp>
      <p:sp>
        <p:nvSpPr>
          <p:cNvPr id="115" name="object 115"/>
          <p:cNvSpPr txBox="1"/>
          <p:nvPr/>
        </p:nvSpPr>
        <p:spPr>
          <a:xfrm>
            <a:off x="5080000" y="3543300"/>
            <a:ext cx="1828800" cy="173766"/>
          </a:xfrm>
          <a:prstGeom prst="rect">
            <a:avLst/>
          </a:prstGeom>
          <a:ln w="9144">
            <a:solidFill>
              <a:srgbClr val="000000"/>
            </a:solidFill>
          </a:ln>
        </p:spPr>
        <p:txBody>
          <a:bodyPr vert="horz" wrap="square" lIns="0" tIns="19685" rIns="0" bIns="0" rtlCol="0">
            <a:spAutoFit/>
          </a:bodyPr>
          <a:lstStyle/>
          <a:p>
            <a:pPr marL="113664">
              <a:lnSpc>
                <a:spcPct val="100000"/>
              </a:lnSpc>
              <a:spcBef>
                <a:spcPts val="155"/>
              </a:spcBef>
            </a:pPr>
            <a:r>
              <a:rPr sz="1000" b="1" spc="-30" dirty="0">
                <a:solidFill>
                  <a:srgbClr val="333300"/>
                </a:solidFill>
                <a:latin typeface="Arial"/>
                <a:cs typeface="Arial"/>
              </a:rPr>
              <a:t>Process </a:t>
            </a:r>
            <a:r>
              <a:rPr sz="1000" b="1" spc="25" dirty="0">
                <a:solidFill>
                  <a:srgbClr val="333300"/>
                </a:solidFill>
                <a:latin typeface="Arial"/>
                <a:cs typeface="Arial"/>
              </a:rPr>
              <a:t>to </a:t>
            </a:r>
            <a:r>
              <a:rPr sz="1000" b="1" spc="-35" dirty="0">
                <a:solidFill>
                  <a:srgbClr val="333300"/>
                </a:solidFill>
                <a:latin typeface="Arial"/>
                <a:cs typeface="Arial"/>
              </a:rPr>
              <a:t>Process</a:t>
            </a:r>
            <a:endParaRPr sz="1000">
              <a:latin typeface="Arial"/>
              <a:cs typeface="Arial"/>
            </a:endParaRPr>
          </a:p>
        </p:txBody>
      </p:sp>
      <p:grpSp>
        <p:nvGrpSpPr>
          <p:cNvPr id="116" name="object 116"/>
          <p:cNvGrpSpPr/>
          <p:nvPr/>
        </p:nvGrpSpPr>
        <p:grpSpPr>
          <a:xfrm>
            <a:off x="2844800" y="4707635"/>
            <a:ext cx="6604000" cy="1644650"/>
            <a:chOff x="2133600" y="4707635"/>
            <a:chExt cx="4953000" cy="1644650"/>
          </a:xfrm>
        </p:grpSpPr>
        <p:sp>
          <p:nvSpPr>
            <p:cNvPr id="117" name="object 117"/>
            <p:cNvSpPr/>
            <p:nvPr/>
          </p:nvSpPr>
          <p:spPr>
            <a:xfrm>
              <a:off x="2628900" y="4707635"/>
              <a:ext cx="4169663" cy="1644395"/>
            </a:xfrm>
            <a:prstGeom prst="rect">
              <a:avLst/>
            </a:prstGeom>
            <a:blipFill>
              <a:blip r:embed="rId15" cstate="print"/>
              <a:stretch>
                <a:fillRect/>
              </a:stretch>
            </a:blipFill>
          </p:spPr>
          <p:txBody>
            <a:bodyPr wrap="square" lIns="0" tIns="0" rIns="0" bIns="0" rtlCol="0"/>
            <a:lstStyle/>
            <a:p>
              <a:endParaRPr/>
            </a:p>
          </p:txBody>
        </p:sp>
        <p:sp>
          <p:nvSpPr>
            <p:cNvPr id="118" name="object 118"/>
            <p:cNvSpPr/>
            <p:nvPr/>
          </p:nvSpPr>
          <p:spPr>
            <a:xfrm>
              <a:off x="3013710" y="4995235"/>
              <a:ext cx="3371215" cy="794385"/>
            </a:xfrm>
            <a:custGeom>
              <a:avLst/>
              <a:gdLst/>
              <a:ahLst/>
              <a:cxnLst/>
              <a:rect l="l" t="t" r="r" b="b"/>
              <a:pathLst>
                <a:path w="3371215" h="794385">
                  <a:moveTo>
                    <a:pt x="60706" y="419790"/>
                  </a:moveTo>
                  <a:lnTo>
                    <a:pt x="0" y="427918"/>
                  </a:lnTo>
                  <a:lnTo>
                    <a:pt x="49402" y="794135"/>
                  </a:lnTo>
                  <a:lnTo>
                    <a:pt x="270382" y="764366"/>
                  </a:lnTo>
                  <a:lnTo>
                    <a:pt x="266841" y="738319"/>
                  </a:lnTo>
                  <a:lnTo>
                    <a:pt x="103631" y="738319"/>
                  </a:lnTo>
                  <a:lnTo>
                    <a:pt x="60706" y="419790"/>
                  </a:lnTo>
                  <a:close/>
                </a:path>
                <a:path w="3371215" h="794385">
                  <a:moveTo>
                    <a:pt x="263905" y="716729"/>
                  </a:moveTo>
                  <a:lnTo>
                    <a:pt x="103631" y="738319"/>
                  </a:lnTo>
                  <a:lnTo>
                    <a:pt x="266841" y="738319"/>
                  </a:lnTo>
                  <a:lnTo>
                    <a:pt x="263905" y="716729"/>
                  </a:lnTo>
                  <a:close/>
                </a:path>
                <a:path w="3371215" h="794385">
                  <a:moveTo>
                    <a:pt x="457412" y="360693"/>
                  </a:moveTo>
                  <a:lnTo>
                    <a:pt x="383214" y="370649"/>
                  </a:lnTo>
                  <a:lnTo>
                    <a:pt x="324350" y="405320"/>
                  </a:lnTo>
                  <a:lnTo>
                    <a:pt x="285515" y="462847"/>
                  </a:lnTo>
                  <a:lnTo>
                    <a:pt x="271522" y="535705"/>
                  </a:lnTo>
                  <a:lnTo>
                    <a:pt x="274192" y="577397"/>
                  </a:lnTo>
                  <a:lnTo>
                    <a:pt x="282646" y="618429"/>
                  </a:lnTo>
                  <a:lnTo>
                    <a:pt x="296386" y="654318"/>
                  </a:lnTo>
                  <a:lnTo>
                    <a:pt x="339725" y="710684"/>
                  </a:lnTo>
                  <a:lnTo>
                    <a:pt x="399542" y="742630"/>
                  </a:lnTo>
                  <a:lnTo>
                    <a:pt x="434022" y="747988"/>
                  </a:lnTo>
                  <a:lnTo>
                    <a:pt x="471550" y="746269"/>
                  </a:lnTo>
                  <a:lnTo>
                    <a:pt x="508273" y="737987"/>
                  </a:lnTo>
                  <a:lnTo>
                    <a:pt x="540162" y="723676"/>
                  </a:lnTo>
                  <a:lnTo>
                    <a:pt x="567241" y="703335"/>
                  </a:lnTo>
                  <a:lnTo>
                    <a:pt x="570499" y="699481"/>
                  </a:lnTo>
                  <a:lnTo>
                    <a:pt x="440934" y="699481"/>
                  </a:lnTo>
                  <a:lnTo>
                    <a:pt x="418798" y="695226"/>
                  </a:lnTo>
                  <a:lnTo>
                    <a:pt x="380873" y="671390"/>
                  </a:lnTo>
                  <a:lnTo>
                    <a:pt x="353361" y="628615"/>
                  </a:lnTo>
                  <a:lnTo>
                    <a:pt x="337947" y="568380"/>
                  </a:lnTo>
                  <a:lnTo>
                    <a:pt x="335405" y="535705"/>
                  </a:lnTo>
                  <a:lnTo>
                    <a:pt x="336915" y="506626"/>
                  </a:lnTo>
                  <a:lnTo>
                    <a:pt x="352170" y="458398"/>
                  </a:lnTo>
                  <a:lnTo>
                    <a:pt x="382444" y="425537"/>
                  </a:lnTo>
                  <a:lnTo>
                    <a:pt x="426338" y="410011"/>
                  </a:lnTo>
                  <a:lnTo>
                    <a:pt x="450605" y="409201"/>
                  </a:lnTo>
                  <a:lnTo>
                    <a:pt x="562481" y="409201"/>
                  </a:lnTo>
                  <a:lnTo>
                    <a:pt x="551941" y="398073"/>
                  </a:lnTo>
                  <a:lnTo>
                    <a:pt x="523464" y="378549"/>
                  </a:lnTo>
                  <a:lnTo>
                    <a:pt x="491950" y="366085"/>
                  </a:lnTo>
                  <a:lnTo>
                    <a:pt x="457412" y="360693"/>
                  </a:lnTo>
                  <a:close/>
                </a:path>
                <a:path w="3371215" h="794385">
                  <a:moveTo>
                    <a:pt x="562481" y="409201"/>
                  </a:moveTo>
                  <a:lnTo>
                    <a:pt x="450605" y="409201"/>
                  </a:lnTo>
                  <a:lnTo>
                    <a:pt x="472741" y="413440"/>
                  </a:lnTo>
                  <a:lnTo>
                    <a:pt x="492758" y="422727"/>
                  </a:lnTo>
                  <a:lnTo>
                    <a:pt x="526000" y="456180"/>
                  </a:lnTo>
                  <a:lnTo>
                    <a:pt x="547475" y="507321"/>
                  </a:lnTo>
                  <a:lnTo>
                    <a:pt x="556192" y="572011"/>
                  </a:lnTo>
                  <a:lnTo>
                    <a:pt x="554672" y="601371"/>
                  </a:lnTo>
                  <a:lnTo>
                    <a:pt x="539368" y="649978"/>
                  </a:lnTo>
                  <a:lnTo>
                    <a:pt x="509047" y="683048"/>
                  </a:lnTo>
                  <a:lnTo>
                    <a:pt x="465200" y="698631"/>
                  </a:lnTo>
                  <a:lnTo>
                    <a:pt x="440934" y="699481"/>
                  </a:lnTo>
                  <a:lnTo>
                    <a:pt x="570499" y="699481"/>
                  </a:lnTo>
                  <a:lnTo>
                    <a:pt x="589534" y="676965"/>
                  </a:lnTo>
                  <a:lnTo>
                    <a:pt x="606151" y="645812"/>
                  </a:lnTo>
                  <a:lnTo>
                    <a:pt x="616362" y="611135"/>
                  </a:lnTo>
                  <a:lnTo>
                    <a:pt x="620144" y="572923"/>
                  </a:lnTo>
                  <a:lnTo>
                    <a:pt x="617474" y="531169"/>
                  </a:lnTo>
                  <a:lnTo>
                    <a:pt x="609020" y="490281"/>
                  </a:lnTo>
                  <a:lnTo>
                    <a:pt x="595280" y="454477"/>
                  </a:lnTo>
                  <a:lnTo>
                    <a:pt x="576254" y="423745"/>
                  </a:lnTo>
                  <a:lnTo>
                    <a:pt x="562481" y="409201"/>
                  </a:lnTo>
                  <a:close/>
                </a:path>
                <a:path w="3371215" h="794385">
                  <a:moveTo>
                    <a:pt x="675259" y="336986"/>
                  </a:moveTo>
                  <a:lnTo>
                    <a:pt x="617601" y="344733"/>
                  </a:lnTo>
                  <a:lnTo>
                    <a:pt x="759967" y="698441"/>
                  </a:lnTo>
                  <a:lnTo>
                    <a:pt x="817879" y="690618"/>
                  </a:lnTo>
                  <a:lnTo>
                    <a:pt x="825023" y="609160"/>
                  </a:lnTo>
                  <a:lnTo>
                    <a:pt x="782065" y="609160"/>
                  </a:lnTo>
                  <a:lnTo>
                    <a:pt x="675259" y="336986"/>
                  </a:lnTo>
                  <a:close/>
                </a:path>
                <a:path w="3371215" h="794385">
                  <a:moveTo>
                    <a:pt x="899073" y="408233"/>
                  </a:moveTo>
                  <a:lnTo>
                    <a:pt x="842644" y="408233"/>
                  </a:lnTo>
                  <a:lnTo>
                    <a:pt x="938022" y="674450"/>
                  </a:lnTo>
                  <a:lnTo>
                    <a:pt x="996568" y="666564"/>
                  </a:lnTo>
                  <a:lnTo>
                    <a:pt x="1008181" y="581461"/>
                  </a:lnTo>
                  <a:lnTo>
                    <a:pt x="961516" y="581461"/>
                  </a:lnTo>
                  <a:lnTo>
                    <a:pt x="899073" y="408233"/>
                  </a:lnTo>
                  <a:close/>
                </a:path>
                <a:path w="3371215" h="794385">
                  <a:moveTo>
                    <a:pt x="864235" y="311586"/>
                  </a:moveTo>
                  <a:lnTo>
                    <a:pt x="807592" y="319206"/>
                  </a:lnTo>
                  <a:lnTo>
                    <a:pt x="782065" y="609160"/>
                  </a:lnTo>
                  <a:lnTo>
                    <a:pt x="825023" y="609160"/>
                  </a:lnTo>
                  <a:lnTo>
                    <a:pt x="842644" y="408233"/>
                  </a:lnTo>
                  <a:lnTo>
                    <a:pt x="899073" y="408233"/>
                  </a:lnTo>
                  <a:lnTo>
                    <a:pt x="864235" y="311586"/>
                  </a:lnTo>
                  <a:close/>
                </a:path>
                <a:path w="3371215" h="794385">
                  <a:moveTo>
                    <a:pt x="1048385" y="286821"/>
                  </a:moveTo>
                  <a:lnTo>
                    <a:pt x="998474" y="293552"/>
                  </a:lnTo>
                  <a:lnTo>
                    <a:pt x="961516" y="581461"/>
                  </a:lnTo>
                  <a:lnTo>
                    <a:pt x="1008181" y="581461"/>
                  </a:lnTo>
                  <a:lnTo>
                    <a:pt x="1048385" y="286821"/>
                  </a:lnTo>
                  <a:close/>
                </a:path>
                <a:path w="3371215" h="794385">
                  <a:moveTo>
                    <a:pt x="1304289" y="252277"/>
                  </a:moveTo>
                  <a:lnTo>
                    <a:pt x="1094993" y="280471"/>
                  </a:lnTo>
                  <a:lnTo>
                    <a:pt x="1144397" y="646663"/>
                  </a:lnTo>
                  <a:lnTo>
                    <a:pt x="1363852" y="617085"/>
                  </a:lnTo>
                  <a:lnTo>
                    <a:pt x="1360360" y="590859"/>
                  </a:lnTo>
                  <a:lnTo>
                    <a:pt x="1198626" y="590859"/>
                  </a:lnTo>
                  <a:lnTo>
                    <a:pt x="1182497" y="471733"/>
                  </a:lnTo>
                  <a:lnTo>
                    <a:pt x="1306956" y="454969"/>
                  </a:lnTo>
                  <a:lnTo>
                    <a:pt x="1302866" y="424616"/>
                  </a:lnTo>
                  <a:lnTo>
                    <a:pt x="1176147" y="424616"/>
                  </a:lnTo>
                  <a:lnTo>
                    <a:pt x="1162177" y="319968"/>
                  </a:lnTo>
                  <a:lnTo>
                    <a:pt x="1310639" y="299902"/>
                  </a:lnTo>
                  <a:lnTo>
                    <a:pt x="1304289" y="252277"/>
                  </a:lnTo>
                  <a:close/>
                </a:path>
                <a:path w="3371215" h="794385">
                  <a:moveTo>
                    <a:pt x="1357502" y="569396"/>
                  </a:moveTo>
                  <a:lnTo>
                    <a:pt x="1198626" y="590859"/>
                  </a:lnTo>
                  <a:lnTo>
                    <a:pt x="1360360" y="590859"/>
                  </a:lnTo>
                  <a:lnTo>
                    <a:pt x="1357502" y="569396"/>
                  </a:lnTo>
                  <a:close/>
                </a:path>
                <a:path w="3371215" h="794385">
                  <a:moveTo>
                    <a:pt x="1300606" y="407852"/>
                  </a:moveTo>
                  <a:lnTo>
                    <a:pt x="1176147" y="424616"/>
                  </a:lnTo>
                  <a:lnTo>
                    <a:pt x="1302866" y="424616"/>
                  </a:lnTo>
                  <a:lnTo>
                    <a:pt x="1300606" y="407852"/>
                  </a:lnTo>
                  <a:close/>
                </a:path>
                <a:path w="3371215" h="794385">
                  <a:moveTo>
                    <a:pt x="1506468" y="226623"/>
                  </a:moveTo>
                  <a:lnTo>
                    <a:pt x="1481201" y="228528"/>
                  </a:lnTo>
                  <a:lnTo>
                    <a:pt x="1368425" y="243641"/>
                  </a:lnTo>
                  <a:lnTo>
                    <a:pt x="1417701" y="609846"/>
                  </a:lnTo>
                  <a:lnTo>
                    <a:pt x="1477899" y="601730"/>
                  </a:lnTo>
                  <a:lnTo>
                    <a:pt x="1457578" y="450905"/>
                  </a:lnTo>
                  <a:lnTo>
                    <a:pt x="1496822" y="445698"/>
                  </a:lnTo>
                  <a:lnTo>
                    <a:pt x="1570775" y="445698"/>
                  </a:lnTo>
                  <a:lnTo>
                    <a:pt x="1546860" y="419790"/>
                  </a:lnTo>
                  <a:lnTo>
                    <a:pt x="1561290" y="410497"/>
                  </a:lnTo>
                  <a:lnTo>
                    <a:pt x="1569610" y="403280"/>
                  </a:lnTo>
                  <a:lnTo>
                    <a:pt x="1451228" y="403280"/>
                  </a:lnTo>
                  <a:lnTo>
                    <a:pt x="1434973" y="283265"/>
                  </a:lnTo>
                  <a:lnTo>
                    <a:pt x="1461642" y="279582"/>
                  </a:lnTo>
                  <a:lnTo>
                    <a:pt x="1495000" y="278320"/>
                  </a:lnTo>
                  <a:lnTo>
                    <a:pt x="1596971" y="278320"/>
                  </a:lnTo>
                  <a:lnTo>
                    <a:pt x="1592310" y="267787"/>
                  </a:lnTo>
                  <a:lnTo>
                    <a:pt x="1581128" y="253057"/>
                  </a:lnTo>
                  <a:lnTo>
                    <a:pt x="1566672" y="241482"/>
                  </a:lnTo>
                  <a:lnTo>
                    <a:pt x="1549191" y="233100"/>
                  </a:lnTo>
                  <a:lnTo>
                    <a:pt x="1529127" y="228147"/>
                  </a:lnTo>
                  <a:lnTo>
                    <a:pt x="1506468" y="226623"/>
                  </a:lnTo>
                  <a:close/>
                </a:path>
                <a:path w="3371215" h="794385">
                  <a:moveTo>
                    <a:pt x="1570775" y="445698"/>
                  </a:moveTo>
                  <a:lnTo>
                    <a:pt x="1496822" y="445698"/>
                  </a:lnTo>
                  <a:lnTo>
                    <a:pt x="1618614" y="582731"/>
                  </a:lnTo>
                  <a:lnTo>
                    <a:pt x="1688591" y="573333"/>
                  </a:lnTo>
                  <a:lnTo>
                    <a:pt x="1570775" y="445698"/>
                  </a:lnTo>
                  <a:close/>
                </a:path>
                <a:path w="3371215" h="794385">
                  <a:moveTo>
                    <a:pt x="1596971" y="278320"/>
                  </a:moveTo>
                  <a:lnTo>
                    <a:pt x="1495000" y="278320"/>
                  </a:lnTo>
                  <a:lnTo>
                    <a:pt x="1519809" y="284630"/>
                  </a:lnTo>
                  <a:lnTo>
                    <a:pt x="1536045" y="298513"/>
                  </a:lnTo>
                  <a:lnTo>
                    <a:pt x="1543685" y="319968"/>
                  </a:lnTo>
                  <a:lnTo>
                    <a:pt x="1544421" y="336184"/>
                  </a:lnTo>
                  <a:lnTo>
                    <a:pt x="1542049" y="350734"/>
                  </a:lnTo>
                  <a:lnTo>
                    <a:pt x="1516197" y="384361"/>
                  </a:lnTo>
                  <a:lnTo>
                    <a:pt x="1462404" y="401756"/>
                  </a:lnTo>
                  <a:lnTo>
                    <a:pt x="1451228" y="403280"/>
                  </a:lnTo>
                  <a:lnTo>
                    <a:pt x="1569610" y="403280"/>
                  </a:lnTo>
                  <a:lnTo>
                    <a:pt x="1593723" y="372546"/>
                  </a:lnTo>
                  <a:lnTo>
                    <a:pt x="1605992" y="324165"/>
                  </a:lnTo>
                  <a:lnTo>
                    <a:pt x="1604899" y="306760"/>
                  </a:lnTo>
                  <a:lnTo>
                    <a:pt x="1600229" y="285684"/>
                  </a:lnTo>
                  <a:lnTo>
                    <a:pt x="1596971" y="278320"/>
                  </a:lnTo>
                  <a:close/>
                </a:path>
                <a:path w="3371215" h="794385">
                  <a:moveTo>
                    <a:pt x="1904873" y="171378"/>
                  </a:moveTo>
                  <a:lnTo>
                    <a:pt x="1844166" y="179633"/>
                  </a:lnTo>
                  <a:lnTo>
                    <a:pt x="1893442" y="545774"/>
                  </a:lnTo>
                  <a:lnTo>
                    <a:pt x="2114550" y="516056"/>
                  </a:lnTo>
                  <a:lnTo>
                    <a:pt x="2111001" y="489894"/>
                  </a:lnTo>
                  <a:lnTo>
                    <a:pt x="1947799" y="489894"/>
                  </a:lnTo>
                  <a:lnTo>
                    <a:pt x="1904873" y="171378"/>
                  </a:lnTo>
                  <a:close/>
                </a:path>
                <a:path w="3371215" h="794385">
                  <a:moveTo>
                    <a:pt x="2108073" y="468304"/>
                  </a:moveTo>
                  <a:lnTo>
                    <a:pt x="1947799" y="489894"/>
                  </a:lnTo>
                  <a:lnTo>
                    <a:pt x="2111001" y="489894"/>
                  </a:lnTo>
                  <a:lnTo>
                    <a:pt x="2108073" y="468304"/>
                  </a:lnTo>
                  <a:close/>
                </a:path>
                <a:path w="3371215" h="794385">
                  <a:moveTo>
                    <a:pt x="2272665" y="121848"/>
                  </a:moveTo>
                  <a:lnTo>
                    <a:pt x="2215641" y="129595"/>
                  </a:lnTo>
                  <a:lnTo>
                    <a:pt x="2122042" y="514913"/>
                  </a:lnTo>
                  <a:lnTo>
                    <a:pt x="2177541" y="507547"/>
                  </a:lnTo>
                  <a:lnTo>
                    <a:pt x="2203577" y="403788"/>
                  </a:lnTo>
                  <a:lnTo>
                    <a:pt x="2347594" y="384357"/>
                  </a:lnTo>
                  <a:lnTo>
                    <a:pt x="2416401" y="384357"/>
                  </a:lnTo>
                  <a:lnTo>
                    <a:pt x="2399712" y="353877"/>
                  </a:lnTo>
                  <a:lnTo>
                    <a:pt x="2213355" y="353877"/>
                  </a:lnTo>
                  <a:lnTo>
                    <a:pt x="2249804" y="202620"/>
                  </a:lnTo>
                  <a:lnTo>
                    <a:pt x="2316891" y="202620"/>
                  </a:lnTo>
                  <a:lnTo>
                    <a:pt x="2272665" y="121848"/>
                  </a:lnTo>
                  <a:close/>
                </a:path>
                <a:path w="3371215" h="794385">
                  <a:moveTo>
                    <a:pt x="2416401" y="384357"/>
                  </a:moveTo>
                  <a:lnTo>
                    <a:pt x="2347594" y="384357"/>
                  </a:lnTo>
                  <a:lnTo>
                    <a:pt x="2399665" y="477575"/>
                  </a:lnTo>
                  <a:lnTo>
                    <a:pt x="2462784" y="469066"/>
                  </a:lnTo>
                  <a:lnTo>
                    <a:pt x="2416401" y="384357"/>
                  </a:lnTo>
                  <a:close/>
                </a:path>
                <a:path w="3371215" h="794385">
                  <a:moveTo>
                    <a:pt x="2487294" y="93019"/>
                  </a:moveTo>
                  <a:lnTo>
                    <a:pt x="2421636" y="101782"/>
                  </a:lnTo>
                  <a:lnTo>
                    <a:pt x="2569337" y="299648"/>
                  </a:lnTo>
                  <a:lnTo>
                    <a:pt x="2589911" y="451921"/>
                  </a:lnTo>
                  <a:lnTo>
                    <a:pt x="2650490" y="443793"/>
                  </a:lnTo>
                  <a:lnTo>
                    <a:pt x="2629916" y="290504"/>
                  </a:lnTo>
                  <a:lnTo>
                    <a:pt x="2650757" y="241990"/>
                  </a:lnTo>
                  <a:lnTo>
                    <a:pt x="2598801" y="241990"/>
                  </a:lnTo>
                  <a:lnTo>
                    <a:pt x="2487294" y="93019"/>
                  </a:lnTo>
                  <a:close/>
                </a:path>
                <a:path w="3371215" h="794385">
                  <a:moveTo>
                    <a:pt x="2316891" y="202620"/>
                  </a:moveTo>
                  <a:lnTo>
                    <a:pt x="2249804" y="202620"/>
                  </a:lnTo>
                  <a:lnTo>
                    <a:pt x="2324862" y="338891"/>
                  </a:lnTo>
                  <a:lnTo>
                    <a:pt x="2213355" y="353877"/>
                  </a:lnTo>
                  <a:lnTo>
                    <a:pt x="2399712" y="353877"/>
                  </a:lnTo>
                  <a:lnTo>
                    <a:pt x="2316891" y="202620"/>
                  </a:lnTo>
                  <a:close/>
                </a:path>
                <a:path w="3371215" h="794385">
                  <a:moveTo>
                    <a:pt x="2728722" y="60507"/>
                  </a:moveTo>
                  <a:lnTo>
                    <a:pt x="2673730" y="67873"/>
                  </a:lnTo>
                  <a:lnTo>
                    <a:pt x="2598801" y="241990"/>
                  </a:lnTo>
                  <a:lnTo>
                    <a:pt x="2650757" y="241990"/>
                  </a:lnTo>
                  <a:lnTo>
                    <a:pt x="2728722" y="60507"/>
                  </a:lnTo>
                  <a:close/>
                </a:path>
                <a:path w="3371215" h="794385">
                  <a:moveTo>
                    <a:pt x="2986786" y="25709"/>
                  </a:moveTo>
                  <a:lnTo>
                    <a:pt x="2777616" y="53903"/>
                  </a:lnTo>
                  <a:lnTo>
                    <a:pt x="2826892" y="420044"/>
                  </a:lnTo>
                  <a:lnTo>
                    <a:pt x="3046476" y="390453"/>
                  </a:lnTo>
                  <a:lnTo>
                    <a:pt x="3042917" y="364291"/>
                  </a:lnTo>
                  <a:lnTo>
                    <a:pt x="2881122" y="364291"/>
                  </a:lnTo>
                  <a:lnTo>
                    <a:pt x="2865119" y="245165"/>
                  </a:lnTo>
                  <a:lnTo>
                    <a:pt x="2989579" y="228401"/>
                  </a:lnTo>
                  <a:lnTo>
                    <a:pt x="2985483" y="197921"/>
                  </a:lnTo>
                  <a:lnTo>
                    <a:pt x="2858769" y="197921"/>
                  </a:lnTo>
                  <a:lnTo>
                    <a:pt x="2844673" y="93400"/>
                  </a:lnTo>
                  <a:lnTo>
                    <a:pt x="2993263" y="73334"/>
                  </a:lnTo>
                  <a:lnTo>
                    <a:pt x="2986786" y="25709"/>
                  </a:lnTo>
                  <a:close/>
                </a:path>
                <a:path w="3371215" h="794385">
                  <a:moveTo>
                    <a:pt x="3039999" y="342828"/>
                  </a:moveTo>
                  <a:lnTo>
                    <a:pt x="2881122" y="364291"/>
                  </a:lnTo>
                  <a:lnTo>
                    <a:pt x="3042917" y="364291"/>
                  </a:lnTo>
                  <a:lnTo>
                    <a:pt x="3039999" y="342828"/>
                  </a:lnTo>
                  <a:close/>
                </a:path>
                <a:path w="3371215" h="794385">
                  <a:moveTo>
                    <a:pt x="2983229" y="181157"/>
                  </a:moveTo>
                  <a:lnTo>
                    <a:pt x="2858769" y="197921"/>
                  </a:lnTo>
                  <a:lnTo>
                    <a:pt x="2985483" y="197921"/>
                  </a:lnTo>
                  <a:lnTo>
                    <a:pt x="2983229" y="181157"/>
                  </a:lnTo>
                  <a:close/>
                </a:path>
                <a:path w="3371215" h="794385">
                  <a:moveTo>
                    <a:pt x="3189089" y="0"/>
                  </a:moveTo>
                  <a:lnTo>
                    <a:pt x="3163824" y="1833"/>
                  </a:lnTo>
                  <a:lnTo>
                    <a:pt x="3050920" y="17073"/>
                  </a:lnTo>
                  <a:lnTo>
                    <a:pt x="3100324" y="383214"/>
                  </a:lnTo>
                  <a:lnTo>
                    <a:pt x="3160394" y="375086"/>
                  </a:lnTo>
                  <a:lnTo>
                    <a:pt x="3140202" y="224337"/>
                  </a:lnTo>
                  <a:lnTo>
                    <a:pt x="3179317" y="219003"/>
                  </a:lnTo>
                  <a:lnTo>
                    <a:pt x="3253272" y="219003"/>
                  </a:lnTo>
                  <a:lnTo>
                    <a:pt x="3229355" y="193095"/>
                  </a:lnTo>
                  <a:lnTo>
                    <a:pt x="3243857" y="183876"/>
                  </a:lnTo>
                  <a:lnTo>
                    <a:pt x="3252160" y="176712"/>
                  </a:lnTo>
                  <a:lnTo>
                    <a:pt x="3133725" y="176712"/>
                  </a:lnTo>
                  <a:lnTo>
                    <a:pt x="3117595" y="56570"/>
                  </a:lnTo>
                  <a:lnTo>
                    <a:pt x="3144266" y="53014"/>
                  </a:lnTo>
                  <a:lnTo>
                    <a:pt x="3177605" y="51750"/>
                  </a:lnTo>
                  <a:lnTo>
                    <a:pt x="3279558" y="51750"/>
                  </a:lnTo>
                  <a:lnTo>
                    <a:pt x="3274869" y="41203"/>
                  </a:lnTo>
                  <a:lnTo>
                    <a:pt x="3263644" y="26435"/>
                  </a:lnTo>
                  <a:lnTo>
                    <a:pt x="3249167" y="14787"/>
                  </a:lnTo>
                  <a:lnTo>
                    <a:pt x="3231761" y="6476"/>
                  </a:lnTo>
                  <a:lnTo>
                    <a:pt x="3211734" y="1547"/>
                  </a:lnTo>
                  <a:lnTo>
                    <a:pt x="3189089" y="0"/>
                  </a:lnTo>
                  <a:close/>
                </a:path>
                <a:path w="3371215" h="794385">
                  <a:moveTo>
                    <a:pt x="3253272" y="219003"/>
                  </a:moveTo>
                  <a:lnTo>
                    <a:pt x="3179317" y="219003"/>
                  </a:lnTo>
                  <a:lnTo>
                    <a:pt x="3301238" y="356163"/>
                  </a:lnTo>
                  <a:lnTo>
                    <a:pt x="3371215" y="346765"/>
                  </a:lnTo>
                  <a:lnTo>
                    <a:pt x="3253272" y="219003"/>
                  </a:lnTo>
                  <a:close/>
                </a:path>
                <a:path w="3371215" h="794385">
                  <a:moveTo>
                    <a:pt x="3279558" y="51750"/>
                  </a:moveTo>
                  <a:lnTo>
                    <a:pt x="3177605" y="51750"/>
                  </a:lnTo>
                  <a:lnTo>
                    <a:pt x="3202384" y="58046"/>
                  </a:lnTo>
                  <a:lnTo>
                    <a:pt x="3218614" y="71891"/>
                  </a:lnTo>
                  <a:lnTo>
                    <a:pt x="3226307" y="93273"/>
                  </a:lnTo>
                  <a:lnTo>
                    <a:pt x="3227024" y="109563"/>
                  </a:lnTo>
                  <a:lnTo>
                    <a:pt x="3224609" y="124150"/>
                  </a:lnTo>
                  <a:lnTo>
                    <a:pt x="3198695" y="157739"/>
                  </a:lnTo>
                  <a:lnTo>
                    <a:pt x="3145028" y="175188"/>
                  </a:lnTo>
                  <a:lnTo>
                    <a:pt x="3133725" y="176712"/>
                  </a:lnTo>
                  <a:lnTo>
                    <a:pt x="3252160" y="176712"/>
                  </a:lnTo>
                  <a:lnTo>
                    <a:pt x="3276218" y="145978"/>
                  </a:lnTo>
                  <a:lnTo>
                    <a:pt x="3288595" y="97597"/>
                  </a:lnTo>
                  <a:lnTo>
                    <a:pt x="3287522" y="80192"/>
                  </a:lnTo>
                  <a:lnTo>
                    <a:pt x="3282832" y="59114"/>
                  </a:lnTo>
                  <a:lnTo>
                    <a:pt x="3279558" y="51750"/>
                  </a:lnTo>
                  <a:close/>
                </a:path>
              </a:pathLst>
            </a:custGeom>
            <a:solidFill>
              <a:srgbClr val="E1F3FD"/>
            </a:solidFill>
          </p:spPr>
          <p:txBody>
            <a:bodyPr wrap="square" lIns="0" tIns="0" rIns="0" bIns="0" rtlCol="0"/>
            <a:lstStyle/>
            <a:p>
              <a:endParaRPr/>
            </a:p>
          </p:txBody>
        </p:sp>
        <p:sp>
          <p:nvSpPr>
            <p:cNvPr id="119" name="object 119"/>
            <p:cNvSpPr/>
            <p:nvPr/>
          </p:nvSpPr>
          <p:spPr>
            <a:xfrm>
              <a:off x="2439161" y="5116829"/>
              <a:ext cx="4343400" cy="76200"/>
            </a:xfrm>
            <a:custGeom>
              <a:avLst/>
              <a:gdLst/>
              <a:ahLst/>
              <a:cxnLst/>
              <a:rect l="l" t="t" r="r" b="b"/>
              <a:pathLst>
                <a:path w="4343400" h="76200">
                  <a:moveTo>
                    <a:pt x="76200" y="0"/>
                  </a:moveTo>
                  <a:lnTo>
                    <a:pt x="0" y="38100"/>
                  </a:lnTo>
                  <a:lnTo>
                    <a:pt x="76200" y="76200"/>
                  </a:lnTo>
                  <a:lnTo>
                    <a:pt x="57404" y="48006"/>
                  </a:lnTo>
                  <a:lnTo>
                    <a:pt x="50800" y="48006"/>
                  </a:lnTo>
                  <a:lnTo>
                    <a:pt x="50800" y="28194"/>
                  </a:lnTo>
                  <a:lnTo>
                    <a:pt x="57404" y="28194"/>
                  </a:lnTo>
                  <a:lnTo>
                    <a:pt x="76200" y="0"/>
                  </a:lnTo>
                  <a:close/>
                </a:path>
                <a:path w="4343400" h="76200">
                  <a:moveTo>
                    <a:pt x="4292599" y="38100"/>
                  </a:moveTo>
                  <a:lnTo>
                    <a:pt x="4267199" y="76200"/>
                  </a:lnTo>
                  <a:lnTo>
                    <a:pt x="4323588" y="48006"/>
                  </a:lnTo>
                  <a:lnTo>
                    <a:pt x="4292599" y="48006"/>
                  </a:lnTo>
                  <a:lnTo>
                    <a:pt x="4292599" y="38100"/>
                  </a:lnTo>
                  <a:close/>
                </a:path>
                <a:path w="4343400" h="76200">
                  <a:moveTo>
                    <a:pt x="50800" y="38100"/>
                  </a:moveTo>
                  <a:lnTo>
                    <a:pt x="50800" y="48006"/>
                  </a:lnTo>
                  <a:lnTo>
                    <a:pt x="57404" y="48006"/>
                  </a:lnTo>
                  <a:lnTo>
                    <a:pt x="50800" y="38100"/>
                  </a:lnTo>
                  <a:close/>
                </a:path>
                <a:path w="4343400" h="76200">
                  <a:moveTo>
                    <a:pt x="4285995" y="28194"/>
                  </a:moveTo>
                  <a:lnTo>
                    <a:pt x="57404" y="28194"/>
                  </a:lnTo>
                  <a:lnTo>
                    <a:pt x="50800" y="38100"/>
                  </a:lnTo>
                  <a:lnTo>
                    <a:pt x="57404" y="48006"/>
                  </a:lnTo>
                  <a:lnTo>
                    <a:pt x="4285995" y="48006"/>
                  </a:lnTo>
                  <a:lnTo>
                    <a:pt x="4292599" y="38100"/>
                  </a:lnTo>
                  <a:lnTo>
                    <a:pt x="4285995" y="28194"/>
                  </a:lnTo>
                  <a:close/>
                </a:path>
                <a:path w="4343400" h="76200">
                  <a:moveTo>
                    <a:pt x="4323588" y="28194"/>
                  </a:moveTo>
                  <a:lnTo>
                    <a:pt x="4292599" y="28194"/>
                  </a:lnTo>
                  <a:lnTo>
                    <a:pt x="4292599" y="48006"/>
                  </a:lnTo>
                  <a:lnTo>
                    <a:pt x="4323588" y="48006"/>
                  </a:lnTo>
                  <a:lnTo>
                    <a:pt x="4343399" y="38100"/>
                  </a:lnTo>
                  <a:lnTo>
                    <a:pt x="4323588" y="28194"/>
                  </a:lnTo>
                  <a:close/>
                </a:path>
                <a:path w="4343400" h="76200">
                  <a:moveTo>
                    <a:pt x="57404" y="28194"/>
                  </a:moveTo>
                  <a:lnTo>
                    <a:pt x="50800" y="28194"/>
                  </a:lnTo>
                  <a:lnTo>
                    <a:pt x="50800" y="38100"/>
                  </a:lnTo>
                  <a:lnTo>
                    <a:pt x="57404" y="28194"/>
                  </a:lnTo>
                  <a:close/>
                </a:path>
                <a:path w="4343400" h="76200">
                  <a:moveTo>
                    <a:pt x="4267199" y="0"/>
                  </a:moveTo>
                  <a:lnTo>
                    <a:pt x="4292599" y="38100"/>
                  </a:lnTo>
                  <a:lnTo>
                    <a:pt x="4292599" y="28194"/>
                  </a:lnTo>
                  <a:lnTo>
                    <a:pt x="4323588" y="28194"/>
                  </a:lnTo>
                  <a:lnTo>
                    <a:pt x="4267199" y="0"/>
                  </a:lnTo>
                  <a:close/>
                </a:path>
              </a:pathLst>
            </a:custGeom>
            <a:solidFill>
              <a:srgbClr val="000000"/>
            </a:solidFill>
          </p:spPr>
          <p:txBody>
            <a:bodyPr wrap="square" lIns="0" tIns="0" rIns="0" bIns="0" rtlCol="0"/>
            <a:lstStyle/>
            <a:p>
              <a:endParaRPr/>
            </a:p>
          </p:txBody>
        </p:sp>
        <p:sp>
          <p:nvSpPr>
            <p:cNvPr id="120" name="object 120"/>
            <p:cNvSpPr/>
            <p:nvPr/>
          </p:nvSpPr>
          <p:spPr>
            <a:xfrm>
              <a:off x="2133600" y="5846063"/>
              <a:ext cx="4953000" cy="93980"/>
            </a:xfrm>
            <a:custGeom>
              <a:avLst/>
              <a:gdLst/>
              <a:ahLst/>
              <a:cxnLst/>
              <a:rect l="l" t="t" r="r" b="b"/>
              <a:pathLst>
                <a:path w="4953000" h="93979">
                  <a:moveTo>
                    <a:pt x="4953000" y="46736"/>
                  </a:moveTo>
                  <a:lnTo>
                    <a:pt x="0" y="46736"/>
                  </a:lnTo>
                  <a:lnTo>
                    <a:pt x="0" y="93472"/>
                  </a:lnTo>
                  <a:lnTo>
                    <a:pt x="4953000" y="93472"/>
                  </a:lnTo>
                  <a:lnTo>
                    <a:pt x="4953000" y="46736"/>
                  </a:lnTo>
                  <a:close/>
                </a:path>
                <a:path w="4953000" h="93979">
                  <a:moveTo>
                    <a:pt x="4953000" y="0"/>
                  </a:moveTo>
                  <a:lnTo>
                    <a:pt x="0" y="0"/>
                  </a:lnTo>
                  <a:lnTo>
                    <a:pt x="0" y="23368"/>
                  </a:lnTo>
                  <a:lnTo>
                    <a:pt x="4953000" y="23368"/>
                  </a:lnTo>
                  <a:lnTo>
                    <a:pt x="4953000" y="0"/>
                  </a:lnTo>
                  <a:close/>
                </a:path>
              </a:pathLst>
            </a:custGeom>
            <a:solidFill>
              <a:srgbClr val="DEF5F9"/>
            </a:solidFill>
          </p:spPr>
          <p:txBody>
            <a:bodyPr wrap="square" lIns="0" tIns="0" rIns="0" bIns="0" rtlCol="0"/>
            <a:lstStyle/>
            <a:p>
              <a:endParaRPr/>
            </a:p>
          </p:txBody>
        </p:sp>
      </p:grpSp>
      <p:sp>
        <p:nvSpPr>
          <p:cNvPr id="121" name="object 121"/>
          <p:cNvSpPr txBox="1"/>
          <p:nvPr/>
        </p:nvSpPr>
        <p:spPr>
          <a:xfrm>
            <a:off x="3966127" y="4941825"/>
            <a:ext cx="976207" cy="166071"/>
          </a:xfrm>
          <a:prstGeom prst="rect">
            <a:avLst/>
          </a:prstGeom>
        </p:spPr>
        <p:txBody>
          <a:bodyPr vert="horz" wrap="square" lIns="0" tIns="12065" rIns="0" bIns="0" rtlCol="0">
            <a:spAutoFit/>
          </a:bodyPr>
          <a:lstStyle/>
          <a:p>
            <a:pPr marL="12700">
              <a:lnSpc>
                <a:spcPct val="100000"/>
              </a:lnSpc>
              <a:spcBef>
                <a:spcPts val="95"/>
              </a:spcBef>
            </a:pPr>
            <a:r>
              <a:rPr sz="1000" spc="45" dirty="0">
                <a:latin typeface="Arial"/>
                <a:cs typeface="Arial"/>
              </a:rPr>
              <a:t>Hop </a:t>
            </a:r>
            <a:r>
              <a:rPr sz="1000" spc="75" dirty="0">
                <a:latin typeface="Arial"/>
                <a:cs typeface="Arial"/>
              </a:rPr>
              <a:t>to</a:t>
            </a:r>
            <a:r>
              <a:rPr sz="1000" spc="-55" dirty="0">
                <a:latin typeface="Arial"/>
                <a:cs typeface="Arial"/>
              </a:rPr>
              <a:t> </a:t>
            </a:r>
            <a:r>
              <a:rPr sz="1000" spc="45" dirty="0">
                <a:latin typeface="Arial"/>
                <a:cs typeface="Arial"/>
              </a:rPr>
              <a:t>Hop</a:t>
            </a:r>
            <a:endParaRPr sz="1000">
              <a:latin typeface="Arial"/>
              <a:cs typeface="Arial"/>
            </a:endParaRPr>
          </a:p>
        </p:txBody>
      </p:sp>
      <p:grpSp>
        <p:nvGrpSpPr>
          <p:cNvPr id="122" name="object 122"/>
          <p:cNvGrpSpPr/>
          <p:nvPr/>
        </p:nvGrpSpPr>
        <p:grpSpPr>
          <a:xfrm>
            <a:off x="5276851" y="4997008"/>
            <a:ext cx="1536700" cy="314325"/>
            <a:chOff x="3957637" y="4997005"/>
            <a:chExt cx="1152525" cy="314325"/>
          </a:xfrm>
        </p:grpSpPr>
        <p:sp>
          <p:nvSpPr>
            <p:cNvPr id="123" name="object 123"/>
            <p:cNvSpPr/>
            <p:nvPr/>
          </p:nvSpPr>
          <p:spPr>
            <a:xfrm>
              <a:off x="3962400" y="5001767"/>
              <a:ext cx="1143000" cy="71755"/>
            </a:xfrm>
            <a:custGeom>
              <a:avLst/>
              <a:gdLst/>
              <a:ahLst/>
              <a:cxnLst/>
              <a:rect l="l" t="t" r="r" b="b"/>
              <a:pathLst>
                <a:path w="1143000" h="71754">
                  <a:moveTo>
                    <a:pt x="1143000" y="0"/>
                  </a:moveTo>
                  <a:lnTo>
                    <a:pt x="0" y="0"/>
                  </a:lnTo>
                  <a:lnTo>
                    <a:pt x="71500" y="71500"/>
                  </a:lnTo>
                  <a:lnTo>
                    <a:pt x="1071499" y="71500"/>
                  </a:lnTo>
                  <a:lnTo>
                    <a:pt x="1143000" y="0"/>
                  </a:lnTo>
                  <a:close/>
                </a:path>
              </a:pathLst>
            </a:custGeom>
            <a:solidFill>
              <a:srgbClr val="55B4CC"/>
            </a:solidFill>
          </p:spPr>
          <p:txBody>
            <a:bodyPr wrap="square" lIns="0" tIns="0" rIns="0" bIns="0" rtlCol="0"/>
            <a:lstStyle/>
            <a:p>
              <a:endParaRPr/>
            </a:p>
          </p:txBody>
        </p:sp>
        <p:sp>
          <p:nvSpPr>
            <p:cNvPr id="124" name="object 124"/>
            <p:cNvSpPr/>
            <p:nvPr/>
          </p:nvSpPr>
          <p:spPr>
            <a:xfrm>
              <a:off x="3962400" y="5235066"/>
              <a:ext cx="1143000" cy="71755"/>
            </a:xfrm>
            <a:custGeom>
              <a:avLst/>
              <a:gdLst/>
              <a:ahLst/>
              <a:cxnLst/>
              <a:rect l="l" t="t" r="r" b="b"/>
              <a:pathLst>
                <a:path w="1143000" h="71754">
                  <a:moveTo>
                    <a:pt x="1071499" y="0"/>
                  </a:moveTo>
                  <a:lnTo>
                    <a:pt x="71500" y="0"/>
                  </a:lnTo>
                  <a:lnTo>
                    <a:pt x="0" y="71501"/>
                  </a:lnTo>
                  <a:lnTo>
                    <a:pt x="1143000" y="71501"/>
                  </a:lnTo>
                  <a:lnTo>
                    <a:pt x="1071499" y="0"/>
                  </a:lnTo>
                  <a:close/>
                </a:path>
              </a:pathLst>
            </a:custGeom>
            <a:solidFill>
              <a:srgbClr val="23829A"/>
            </a:solidFill>
          </p:spPr>
          <p:txBody>
            <a:bodyPr wrap="square" lIns="0" tIns="0" rIns="0" bIns="0" rtlCol="0"/>
            <a:lstStyle/>
            <a:p>
              <a:endParaRPr/>
            </a:p>
          </p:txBody>
        </p:sp>
        <p:sp>
          <p:nvSpPr>
            <p:cNvPr id="125" name="object 125"/>
            <p:cNvSpPr/>
            <p:nvPr/>
          </p:nvSpPr>
          <p:spPr>
            <a:xfrm>
              <a:off x="3962400" y="5001767"/>
              <a:ext cx="71755" cy="304800"/>
            </a:xfrm>
            <a:custGeom>
              <a:avLst/>
              <a:gdLst/>
              <a:ahLst/>
              <a:cxnLst/>
              <a:rect l="l" t="t" r="r" b="b"/>
              <a:pathLst>
                <a:path w="71754" h="304800">
                  <a:moveTo>
                    <a:pt x="0" y="0"/>
                  </a:moveTo>
                  <a:lnTo>
                    <a:pt x="0" y="304799"/>
                  </a:lnTo>
                  <a:lnTo>
                    <a:pt x="71500" y="233298"/>
                  </a:lnTo>
                  <a:lnTo>
                    <a:pt x="71500" y="71500"/>
                  </a:lnTo>
                  <a:lnTo>
                    <a:pt x="0" y="0"/>
                  </a:lnTo>
                  <a:close/>
                </a:path>
              </a:pathLst>
            </a:custGeom>
            <a:solidFill>
              <a:srgbClr val="81C6D9"/>
            </a:solidFill>
          </p:spPr>
          <p:txBody>
            <a:bodyPr wrap="square" lIns="0" tIns="0" rIns="0" bIns="0" rtlCol="0"/>
            <a:lstStyle/>
            <a:p>
              <a:endParaRPr/>
            </a:p>
          </p:txBody>
        </p:sp>
        <p:sp>
          <p:nvSpPr>
            <p:cNvPr id="126" name="object 126"/>
            <p:cNvSpPr/>
            <p:nvPr/>
          </p:nvSpPr>
          <p:spPr>
            <a:xfrm>
              <a:off x="5033899" y="5001767"/>
              <a:ext cx="71755" cy="304800"/>
            </a:xfrm>
            <a:custGeom>
              <a:avLst/>
              <a:gdLst/>
              <a:ahLst/>
              <a:cxnLst/>
              <a:rect l="l" t="t" r="r" b="b"/>
              <a:pathLst>
                <a:path w="71754" h="304800">
                  <a:moveTo>
                    <a:pt x="71500" y="0"/>
                  </a:moveTo>
                  <a:lnTo>
                    <a:pt x="0" y="71500"/>
                  </a:lnTo>
                  <a:lnTo>
                    <a:pt x="0" y="233298"/>
                  </a:lnTo>
                  <a:lnTo>
                    <a:pt x="71500" y="304799"/>
                  </a:lnTo>
                  <a:lnTo>
                    <a:pt x="71500" y="0"/>
                  </a:lnTo>
                  <a:close/>
                </a:path>
              </a:pathLst>
            </a:custGeom>
            <a:solidFill>
              <a:srgbClr val="1B6073"/>
            </a:solidFill>
          </p:spPr>
          <p:txBody>
            <a:bodyPr wrap="square" lIns="0" tIns="0" rIns="0" bIns="0" rtlCol="0"/>
            <a:lstStyle/>
            <a:p>
              <a:endParaRPr/>
            </a:p>
          </p:txBody>
        </p:sp>
        <p:sp>
          <p:nvSpPr>
            <p:cNvPr id="127" name="object 127"/>
            <p:cNvSpPr/>
            <p:nvPr/>
          </p:nvSpPr>
          <p:spPr>
            <a:xfrm>
              <a:off x="3962400" y="5001767"/>
              <a:ext cx="1143000" cy="304800"/>
            </a:xfrm>
            <a:custGeom>
              <a:avLst/>
              <a:gdLst/>
              <a:ahLst/>
              <a:cxnLst/>
              <a:rect l="l" t="t" r="r" b="b"/>
              <a:pathLst>
                <a:path w="1143000" h="304800">
                  <a:moveTo>
                    <a:pt x="0" y="0"/>
                  </a:moveTo>
                  <a:lnTo>
                    <a:pt x="1143000" y="0"/>
                  </a:lnTo>
                  <a:lnTo>
                    <a:pt x="1143000" y="304799"/>
                  </a:lnTo>
                  <a:lnTo>
                    <a:pt x="0" y="304799"/>
                  </a:lnTo>
                  <a:lnTo>
                    <a:pt x="0" y="0"/>
                  </a:lnTo>
                  <a:close/>
                </a:path>
                <a:path w="1143000" h="304800">
                  <a:moveTo>
                    <a:pt x="0" y="0"/>
                  </a:moveTo>
                  <a:lnTo>
                    <a:pt x="71500" y="71500"/>
                  </a:lnTo>
                </a:path>
                <a:path w="1143000" h="304800">
                  <a:moveTo>
                    <a:pt x="0" y="304799"/>
                  </a:moveTo>
                  <a:lnTo>
                    <a:pt x="71500" y="233298"/>
                  </a:lnTo>
                </a:path>
                <a:path w="1143000" h="304800">
                  <a:moveTo>
                    <a:pt x="1143000" y="0"/>
                  </a:moveTo>
                  <a:lnTo>
                    <a:pt x="1071499" y="71500"/>
                  </a:lnTo>
                </a:path>
                <a:path w="1143000" h="304800">
                  <a:moveTo>
                    <a:pt x="1143000" y="304799"/>
                  </a:moveTo>
                  <a:lnTo>
                    <a:pt x="1071499" y="233298"/>
                  </a:lnTo>
                </a:path>
              </a:pathLst>
            </a:custGeom>
            <a:ln w="9144">
              <a:solidFill>
                <a:srgbClr val="000000"/>
              </a:solidFill>
            </a:ln>
          </p:spPr>
          <p:txBody>
            <a:bodyPr wrap="square" lIns="0" tIns="0" rIns="0" bIns="0" rtlCol="0"/>
            <a:lstStyle/>
            <a:p>
              <a:endParaRPr/>
            </a:p>
          </p:txBody>
        </p:sp>
      </p:grpSp>
      <p:sp>
        <p:nvSpPr>
          <p:cNvPr id="128" name="object 128"/>
          <p:cNvSpPr txBox="1"/>
          <p:nvPr/>
        </p:nvSpPr>
        <p:spPr>
          <a:xfrm>
            <a:off x="5378535" y="5073270"/>
            <a:ext cx="1333500" cy="141064"/>
          </a:xfrm>
          <a:prstGeom prst="rect">
            <a:avLst/>
          </a:prstGeom>
          <a:solidFill>
            <a:srgbClr val="2CA1BE"/>
          </a:solidFill>
          <a:ln w="9144">
            <a:solidFill>
              <a:srgbClr val="000000"/>
            </a:solidFill>
          </a:ln>
        </p:spPr>
        <p:txBody>
          <a:bodyPr vert="horz" wrap="square" lIns="0" tIns="0" rIns="0" bIns="0" rtlCol="0">
            <a:spAutoFit/>
          </a:bodyPr>
          <a:lstStyle/>
          <a:p>
            <a:pPr marL="299720">
              <a:lnSpc>
                <a:spcPts val="1100"/>
              </a:lnSpc>
            </a:pPr>
            <a:r>
              <a:rPr sz="1000" b="1" spc="-20" dirty="0">
                <a:solidFill>
                  <a:srgbClr val="800080"/>
                </a:solidFill>
                <a:latin typeface="Arial"/>
                <a:cs typeface="Arial"/>
              </a:rPr>
              <a:t>Switch</a:t>
            </a:r>
            <a:endParaRPr sz="1000">
              <a:latin typeface="Arial"/>
              <a:cs typeface="Arial"/>
            </a:endParaRPr>
          </a:p>
        </p:txBody>
      </p:sp>
      <p:sp>
        <p:nvSpPr>
          <p:cNvPr id="129" name="object 129"/>
          <p:cNvSpPr txBox="1"/>
          <p:nvPr/>
        </p:nvSpPr>
        <p:spPr>
          <a:xfrm>
            <a:off x="7522973" y="5154550"/>
            <a:ext cx="976207" cy="166071"/>
          </a:xfrm>
          <a:prstGeom prst="rect">
            <a:avLst/>
          </a:prstGeom>
        </p:spPr>
        <p:txBody>
          <a:bodyPr vert="horz" wrap="square" lIns="0" tIns="12065" rIns="0" bIns="0" rtlCol="0">
            <a:spAutoFit/>
          </a:bodyPr>
          <a:lstStyle/>
          <a:p>
            <a:pPr marL="12700">
              <a:lnSpc>
                <a:spcPct val="100000"/>
              </a:lnSpc>
              <a:spcBef>
                <a:spcPts val="95"/>
              </a:spcBef>
            </a:pPr>
            <a:r>
              <a:rPr sz="1000" spc="45" dirty="0">
                <a:latin typeface="Arial"/>
                <a:cs typeface="Arial"/>
              </a:rPr>
              <a:t>Hop </a:t>
            </a:r>
            <a:r>
              <a:rPr sz="1000" spc="75" dirty="0">
                <a:latin typeface="Arial"/>
                <a:cs typeface="Arial"/>
              </a:rPr>
              <a:t>to</a:t>
            </a:r>
            <a:r>
              <a:rPr sz="1000" spc="-55" dirty="0">
                <a:latin typeface="Arial"/>
                <a:cs typeface="Arial"/>
              </a:rPr>
              <a:t> </a:t>
            </a:r>
            <a:r>
              <a:rPr sz="1000" spc="45" dirty="0">
                <a:latin typeface="Arial"/>
                <a:cs typeface="Arial"/>
              </a:rPr>
              <a:t>Hop</a:t>
            </a:r>
            <a:endParaRPr sz="1000">
              <a:latin typeface="Arial"/>
              <a:cs typeface="Arial"/>
            </a:endParaRPr>
          </a:p>
        </p:txBody>
      </p:sp>
      <p:sp>
        <p:nvSpPr>
          <p:cNvPr id="130" name="object 130"/>
          <p:cNvSpPr txBox="1"/>
          <p:nvPr/>
        </p:nvSpPr>
        <p:spPr>
          <a:xfrm>
            <a:off x="5389033" y="5943701"/>
            <a:ext cx="689187" cy="330200"/>
          </a:xfrm>
          <a:prstGeom prst="rect">
            <a:avLst/>
          </a:prstGeom>
        </p:spPr>
        <p:txBody>
          <a:bodyPr vert="horz" wrap="square" lIns="0" tIns="12065" rIns="0" bIns="0" rtlCol="0">
            <a:spAutoFit/>
          </a:bodyPr>
          <a:lstStyle/>
          <a:p>
            <a:pPr marL="12700" marR="5080">
              <a:lnSpc>
                <a:spcPct val="100000"/>
              </a:lnSpc>
              <a:spcBef>
                <a:spcPts val="95"/>
              </a:spcBef>
            </a:pPr>
            <a:r>
              <a:rPr sz="1000" spc="-30" dirty="0">
                <a:latin typeface="Arial"/>
                <a:cs typeface="Arial"/>
              </a:rPr>
              <a:t>P</a:t>
            </a:r>
            <a:r>
              <a:rPr sz="1000" spc="-20" dirty="0">
                <a:latin typeface="Arial"/>
                <a:cs typeface="Arial"/>
              </a:rPr>
              <a:t>h</a:t>
            </a:r>
            <a:r>
              <a:rPr sz="1000" spc="15" dirty="0">
                <a:latin typeface="Arial"/>
                <a:cs typeface="Arial"/>
              </a:rPr>
              <a:t>y</a:t>
            </a:r>
            <a:r>
              <a:rPr sz="1000" dirty="0">
                <a:latin typeface="Arial"/>
                <a:cs typeface="Arial"/>
              </a:rPr>
              <a:t>s</a:t>
            </a:r>
            <a:r>
              <a:rPr sz="1000" spc="15" dirty="0">
                <a:latin typeface="Arial"/>
                <a:cs typeface="Arial"/>
              </a:rPr>
              <a:t>i</a:t>
            </a:r>
            <a:r>
              <a:rPr sz="1000" spc="50" dirty="0">
                <a:latin typeface="Arial"/>
                <a:cs typeface="Arial"/>
              </a:rPr>
              <a:t>c</a:t>
            </a:r>
            <a:r>
              <a:rPr sz="1000" spc="20" dirty="0">
                <a:latin typeface="Arial"/>
                <a:cs typeface="Arial"/>
              </a:rPr>
              <a:t>al  </a:t>
            </a:r>
            <a:r>
              <a:rPr sz="1000" spc="10" dirty="0">
                <a:latin typeface="Arial"/>
                <a:cs typeface="Arial"/>
              </a:rPr>
              <a:t>M</a:t>
            </a:r>
            <a:r>
              <a:rPr sz="1000" spc="25" dirty="0">
                <a:latin typeface="Arial"/>
                <a:cs typeface="Arial"/>
              </a:rPr>
              <a:t>e</a:t>
            </a:r>
            <a:r>
              <a:rPr sz="1000" spc="20" dirty="0">
                <a:latin typeface="Arial"/>
                <a:cs typeface="Arial"/>
              </a:rPr>
              <a:t>d</a:t>
            </a:r>
            <a:r>
              <a:rPr sz="1000" spc="30" dirty="0">
                <a:latin typeface="Arial"/>
                <a:cs typeface="Arial"/>
              </a:rPr>
              <a:t>i</a:t>
            </a:r>
            <a:r>
              <a:rPr sz="1000" spc="90" dirty="0">
                <a:latin typeface="Arial"/>
                <a:cs typeface="Arial"/>
              </a:rPr>
              <a:t>u</a:t>
            </a:r>
            <a:r>
              <a:rPr sz="1000" spc="95" dirty="0">
                <a:latin typeface="Arial"/>
                <a:cs typeface="Arial"/>
              </a:rPr>
              <a:t>m</a:t>
            </a:r>
            <a:endParaRPr sz="1000">
              <a:latin typeface="Arial"/>
              <a:cs typeface="Arial"/>
            </a:endParaRPr>
          </a:p>
        </p:txBody>
      </p:sp>
      <p:grpSp>
        <p:nvGrpSpPr>
          <p:cNvPr id="131" name="object 131"/>
          <p:cNvGrpSpPr/>
          <p:nvPr/>
        </p:nvGrpSpPr>
        <p:grpSpPr>
          <a:xfrm>
            <a:off x="2845815" y="4295968"/>
            <a:ext cx="6604000" cy="1659255"/>
            <a:chOff x="2134361" y="4295965"/>
            <a:chExt cx="4953000" cy="1659255"/>
          </a:xfrm>
        </p:grpSpPr>
        <p:sp>
          <p:nvSpPr>
            <p:cNvPr id="132" name="object 132"/>
            <p:cNvSpPr/>
            <p:nvPr/>
          </p:nvSpPr>
          <p:spPr>
            <a:xfrm>
              <a:off x="3505200" y="5535168"/>
              <a:ext cx="304800" cy="304800"/>
            </a:xfrm>
            <a:custGeom>
              <a:avLst/>
              <a:gdLst/>
              <a:ahLst/>
              <a:cxnLst/>
              <a:rect l="l" t="t" r="r" b="b"/>
              <a:pathLst>
                <a:path w="304800" h="304800">
                  <a:moveTo>
                    <a:pt x="152400" y="0"/>
                  </a:moveTo>
                  <a:lnTo>
                    <a:pt x="104217" y="7769"/>
                  </a:lnTo>
                  <a:lnTo>
                    <a:pt x="62380" y="29405"/>
                  </a:lnTo>
                  <a:lnTo>
                    <a:pt x="29394" y="62396"/>
                  </a:lnTo>
                  <a:lnTo>
                    <a:pt x="7766" y="104231"/>
                  </a:lnTo>
                  <a:lnTo>
                    <a:pt x="0" y="152399"/>
                  </a:lnTo>
                  <a:lnTo>
                    <a:pt x="7766" y="200568"/>
                  </a:lnTo>
                  <a:lnTo>
                    <a:pt x="29394" y="242403"/>
                  </a:lnTo>
                  <a:lnTo>
                    <a:pt x="62380" y="275394"/>
                  </a:lnTo>
                  <a:lnTo>
                    <a:pt x="104217" y="297030"/>
                  </a:lnTo>
                  <a:lnTo>
                    <a:pt x="152400" y="304799"/>
                  </a:lnTo>
                  <a:lnTo>
                    <a:pt x="200582" y="297030"/>
                  </a:lnTo>
                  <a:lnTo>
                    <a:pt x="242419" y="275394"/>
                  </a:lnTo>
                  <a:lnTo>
                    <a:pt x="275405" y="242403"/>
                  </a:lnTo>
                  <a:lnTo>
                    <a:pt x="297033" y="200568"/>
                  </a:lnTo>
                  <a:lnTo>
                    <a:pt x="304800" y="152399"/>
                  </a:lnTo>
                  <a:lnTo>
                    <a:pt x="297033" y="104231"/>
                  </a:lnTo>
                  <a:lnTo>
                    <a:pt x="275405" y="62396"/>
                  </a:lnTo>
                  <a:lnTo>
                    <a:pt x="242419" y="29405"/>
                  </a:lnTo>
                  <a:lnTo>
                    <a:pt x="200582" y="7769"/>
                  </a:lnTo>
                  <a:lnTo>
                    <a:pt x="152400" y="0"/>
                  </a:lnTo>
                  <a:close/>
                </a:path>
              </a:pathLst>
            </a:custGeom>
            <a:solidFill>
              <a:srgbClr val="2CA1BE"/>
            </a:solidFill>
          </p:spPr>
          <p:txBody>
            <a:bodyPr wrap="square" lIns="0" tIns="0" rIns="0" bIns="0" rtlCol="0"/>
            <a:lstStyle/>
            <a:p>
              <a:endParaRPr/>
            </a:p>
          </p:txBody>
        </p:sp>
        <p:sp>
          <p:nvSpPr>
            <p:cNvPr id="133" name="object 133"/>
            <p:cNvSpPr/>
            <p:nvPr/>
          </p:nvSpPr>
          <p:spPr>
            <a:xfrm>
              <a:off x="3505200" y="5535168"/>
              <a:ext cx="304800" cy="304800"/>
            </a:xfrm>
            <a:custGeom>
              <a:avLst/>
              <a:gdLst/>
              <a:ahLst/>
              <a:cxnLst/>
              <a:rect l="l" t="t" r="r" b="b"/>
              <a:pathLst>
                <a:path w="304800" h="304800">
                  <a:moveTo>
                    <a:pt x="152400" y="0"/>
                  </a:moveTo>
                  <a:lnTo>
                    <a:pt x="152400" y="304799"/>
                  </a:lnTo>
                </a:path>
                <a:path w="304800" h="304800">
                  <a:moveTo>
                    <a:pt x="0" y="152399"/>
                  </a:moveTo>
                  <a:lnTo>
                    <a:pt x="304800" y="152399"/>
                  </a:lnTo>
                </a:path>
                <a:path w="304800" h="304800">
                  <a:moveTo>
                    <a:pt x="0" y="152399"/>
                  </a:moveTo>
                  <a:lnTo>
                    <a:pt x="7766" y="104231"/>
                  </a:lnTo>
                  <a:lnTo>
                    <a:pt x="29394" y="62396"/>
                  </a:lnTo>
                  <a:lnTo>
                    <a:pt x="62380" y="29405"/>
                  </a:lnTo>
                  <a:lnTo>
                    <a:pt x="104217" y="7769"/>
                  </a:lnTo>
                  <a:lnTo>
                    <a:pt x="152400" y="0"/>
                  </a:lnTo>
                  <a:lnTo>
                    <a:pt x="200582" y="7769"/>
                  </a:lnTo>
                  <a:lnTo>
                    <a:pt x="242419" y="29405"/>
                  </a:lnTo>
                  <a:lnTo>
                    <a:pt x="275405" y="62396"/>
                  </a:lnTo>
                  <a:lnTo>
                    <a:pt x="297033" y="104231"/>
                  </a:lnTo>
                  <a:lnTo>
                    <a:pt x="304800" y="152399"/>
                  </a:lnTo>
                  <a:lnTo>
                    <a:pt x="297033" y="200568"/>
                  </a:lnTo>
                  <a:lnTo>
                    <a:pt x="275405" y="242403"/>
                  </a:lnTo>
                  <a:lnTo>
                    <a:pt x="242419" y="275394"/>
                  </a:lnTo>
                  <a:lnTo>
                    <a:pt x="200582" y="297030"/>
                  </a:lnTo>
                  <a:lnTo>
                    <a:pt x="152400" y="304799"/>
                  </a:lnTo>
                  <a:lnTo>
                    <a:pt x="104217" y="297030"/>
                  </a:lnTo>
                  <a:lnTo>
                    <a:pt x="62380" y="275394"/>
                  </a:lnTo>
                  <a:lnTo>
                    <a:pt x="29394" y="242403"/>
                  </a:lnTo>
                  <a:lnTo>
                    <a:pt x="7766" y="200568"/>
                  </a:lnTo>
                  <a:lnTo>
                    <a:pt x="0" y="152399"/>
                  </a:lnTo>
                  <a:close/>
                </a:path>
              </a:pathLst>
            </a:custGeom>
            <a:ln w="9144">
              <a:solidFill>
                <a:srgbClr val="000000"/>
              </a:solidFill>
            </a:ln>
          </p:spPr>
          <p:txBody>
            <a:bodyPr wrap="square" lIns="0" tIns="0" rIns="0" bIns="0" rtlCol="0"/>
            <a:lstStyle/>
            <a:p>
              <a:endParaRPr/>
            </a:p>
          </p:txBody>
        </p:sp>
        <p:sp>
          <p:nvSpPr>
            <p:cNvPr id="134" name="object 134"/>
            <p:cNvSpPr/>
            <p:nvPr/>
          </p:nvSpPr>
          <p:spPr>
            <a:xfrm>
              <a:off x="5105400" y="5535168"/>
              <a:ext cx="304800" cy="304800"/>
            </a:xfrm>
            <a:custGeom>
              <a:avLst/>
              <a:gdLst/>
              <a:ahLst/>
              <a:cxnLst/>
              <a:rect l="l" t="t" r="r" b="b"/>
              <a:pathLst>
                <a:path w="304800" h="304800">
                  <a:moveTo>
                    <a:pt x="152400" y="0"/>
                  </a:moveTo>
                  <a:lnTo>
                    <a:pt x="104217" y="7769"/>
                  </a:lnTo>
                  <a:lnTo>
                    <a:pt x="62380" y="29405"/>
                  </a:lnTo>
                  <a:lnTo>
                    <a:pt x="29394" y="62396"/>
                  </a:lnTo>
                  <a:lnTo>
                    <a:pt x="7766" y="104231"/>
                  </a:lnTo>
                  <a:lnTo>
                    <a:pt x="0" y="152399"/>
                  </a:lnTo>
                  <a:lnTo>
                    <a:pt x="7766" y="200568"/>
                  </a:lnTo>
                  <a:lnTo>
                    <a:pt x="29394" y="242403"/>
                  </a:lnTo>
                  <a:lnTo>
                    <a:pt x="62380" y="275394"/>
                  </a:lnTo>
                  <a:lnTo>
                    <a:pt x="104217" y="297030"/>
                  </a:lnTo>
                  <a:lnTo>
                    <a:pt x="152400" y="304799"/>
                  </a:lnTo>
                  <a:lnTo>
                    <a:pt x="200582" y="297030"/>
                  </a:lnTo>
                  <a:lnTo>
                    <a:pt x="242419" y="275394"/>
                  </a:lnTo>
                  <a:lnTo>
                    <a:pt x="275405" y="242403"/>
                  </a:lnTo>
                  <a:lnTo>
                    <a:pt x="297033" y="200568"/>
                  </a:lnTo>
                  <a:lnTo>
                    <a:pt x="304800" y="152399"/>
                  </a:lnTo>
                  <a:lnTo>
                    <a:pt x="297033" y="104231"/>
                  </a:lnTo>
                  <a:lnTo>
                    <a:pt x="275405" y="62396"/>
                  </a:lnTo>
                  <a:lnTo>
                    <a:pt x="242419" y="29405"/>
                  </a:lnTo>
                  <a:lnTo>
                    <a:pt x="200582" y="7769"/>
                  </a:lnTo>
                  <a:lnTo>
                    <a:pt x="152400" y="0"/>
                  </a:lnTo>
                  <a:close/>
                </a:path>
              </a:pathLst>
            </a:custGeom>
            <a:solidFill>
              <a:srgbClr val="2CA1BE"/>
            </a:solidFill>
          </p:spPr>
          <p:txBody>
            <a:bodyPr wrap="square" lIns="0" tIns="0" rIns="0" bIns="0" rtlCol="0"/>
            <a:lstStyle/>
            <a:p>
              <a:endParaRPr/>
            </a:p>
          </p:txBody>
        </p:sp>
        <p:sp>
          <p:nvSpPr>
            <p:cNvPr id="135" name="object 135"/>
            <p:cNvSpPr/>
            <p:nvPr/>
          </p:nvSpPr>
          <p:spPr>
            <a:xfrm>
              <a:off x="5105400" y="5535168"/>
              <a:ext cx="304800" cy="304800"/>
            </a:xfrm>
            <a:custGeom>
              <a:avLst/>
              <a:gdLst/>
              <a:ahLst/>
              <a:cxnLst/>
              <a:rect l="l" t="t" r="r" b="b"/>
              <a:pathLst>
                <a:path w="304800" h="304800">
                  <a:moveTo>
                    <a:pt x="152400" y="0"/>
                  </a:moveTo>
                  <a:lnTo>
                    <a:pt x="152400" y="304799"/>
                  </a:lnTo>
                </a:path>
                <a:path w="304800" h="304800">
                  <a:moveTo>
                    <a:pt x="0" y="152399"/>
                  </a:moveTo>
                  <a:lnTo>
                    <a:pt x="304800" y="152399"/>
                  </a:lnTo>
                </a:path>
                <a:path w="304800" h="304800">
                  <a:moveTo>
                    <a:pt x="0" y="152399"/>
                  </a:moveTo>
                  <a:lnTo>
                    <a:pt x="7766" y="104231"/>
                  </a:lnTo>
                  <a:lnTo>
                    <a:pt x="29394" y="62396"/>
                  </a:lnTo>
                  <a:lnTo>
                    <a:pt x="62380" y="29405"/>
                  </a:lnTo>
                  <a:lnTo>
                    <a:pt x="104217" y="7769"/>
                  </a:lnTo>
                  <a:lnTo>
                    <a:pt x="152400" y="0"/>
                  </a:lnTo>
                  <a:lnTo>
                    <a:pt x="200582" y="7769"/>
                  </a:lnTo>
                  <a:lnTo>
                    <a:pt x="242419" y="29405"/>
                  </a:lnTo>
                  <a:lnTo>
                    <a:pt x="275405" y="62396"/>
                  </a:lnTo>
                  <a:lnTo>
                    <a:pt x="297033" y="104231"/>
                  </a:lnTo>
                  <a:lnTo>
                    <a:pt x="304800" y="152399"/>
                  </a:lnTo>
                  <a:lnTo>
                    <a:pt x="297033" y="200568"/>
                  </a:lnTo>
                  <a:lnTo>
                    <a:pt x="275405" y="242403"/>
                  </a:lnTo>
                  <a:lnTo>
                    <a:pt x="242419" y="275394"/>
                  </a:lnTo>
                  <a:lnTo>
                    <a:pt x="200582" y="297030"/>
                  </a:lnTo>
                  <a:lnTo>
                    <a:pt x="152400" y="304799"/>
                  </a:lnTo>
                  <a:lnTo>
                    <a:pt x="104217" y="297030"/>
                  </a:lnTo>
                  <a:lnTo>
                    <a:pt x="62380" y="275394"/>
                  </a:lnTo>
                  <a:lnTo>
                    <a:pt x="29394" y="242403"/>
                  </a:lnTo>
                  <a:lnTo>
                    <a:pt x="7766" y="200568"/>
                  </a:lnTo>
                  <a:lnTo>
                    <a:pt x="0" y="152399"/>
                  </a:lnTo>
                  <a:close/>
                </a:path>
              </a:pathLst>
            </a:custGeom>
            <a:ln w="9144">
              <a:solidFill>
                <a:srgbClr val="000000"/>
              </a:solidFill>
            </a:ln>
          </p:spPr>
          <p:txBody>
            <a:bodyPr wrap="square" lIns="0" tIns="0" rIns="0" bIns="0" rtlCol="0"/>
            <a:lstStyle/>
            <a:p>
              <a:endParaRPr/>
            </a:p>
          </p:txBody>
        </p:sp>
        <p:sp>
          <p:nvSpPr>
            <p:cNvPr id="136" name="object 136"/>
            <p:cNvSpPr/>
            <p:nvPr/>
          </p:nvSpPr>
          <p:spPr>
            <a:xfrm>
              <a:off x="2134362" y="4415790"/>
              <a:ext cx="4953000" cy="1539240"/>
            </a:xfrm>
            <a:custGeom>
              <a:avLst/>
              <a:gdLst/>
              <a:ahLst/>
              <a:cxnLst/>
              <a:rect l="l" t="t" r="r" b="b"/>
              <a:pathLst>
                <a:path w="4953000" h="1539239">
                  <a:moveTo>
                    <a:pt x="4648200" y="38100"/>
                  </a:moveTo>
                  <a:lnTo>
                    <a:pt x="4628388" y="28194"/>
                  </a:lnTo>
                  <a:lnTo>
                    <a:pt x="4572000" y="0"/>
                  </a:lnTo>
                  <a:lnTo>
                    <a:pt x="4590796" y="28194"/>
                  </a:lnTo>
                  <a:lnTo>
                    <a:pt x="362204" y="28194"/>
                  </a:lnTo>
                  <a:lnTo>
                    <a:pt x="381000" y="0"/>
                  </a:lnTo>
                  <a:lnTo>
                    <a:pt x="304800" y="38100"/>
                  </a:lnTo>
                  <a:lnTo>
                    <a:pt x="381000" y="76200"/>
                  </a:lnTo>
                  <a:lnTo>
                    <a:pt x="362204" y="48006"/>
                  </a:lnTo>
                  <a:lnTo>
                    <a:pt x="4590796" y="48006"/>
                  </a:lnTo>
                  <a:lnTo>
                    <a:pt x="4572000" y="76200"/>
                  </a:lnTo>
                  <a:lnTo>
                    <a:pt x="4628388" y="48006"/>
                  </a:lnTo>
                  <a:lnTo>
                    <a:pt x="4648200" y="38100"/>
                  </a:lnTo>
                  <a:close/>
                </a:path>
                <a:path w="4953000" h="1539239">
                  <a:moveTo>
                    <a:pt x="4953000" y="1501140"/>
                  </a:moveTo>
                  <a:lnTo>
                    <a:pt x="4933188" y="1491234"/>
                  </a:lnTo>
                  <a:lnTo>
                    <a:pt x="4876800" y="1463040"/>
                  </a:lnTo>
                  <a:lnTo>
                    <a:pt x="4895596" y="1491234"/>
                  </a:lnTo>
                  <a:lnTo>
                    <a:pt x="57404" y="1491234"/>
                  </a:lnTo>
                  <a:lnTo>
                    <a:pt x="76200" y="1463040"/>
                  </a:lnTo>
                  <a:lnTo>
                    <a:pt x="0" y="1501140"/>
                  </a:lnTo>
                  <a:lnTo>
                    <a:pt x="76200" y="1539240"/>
                  </a:lnTo>
                  <a:lnTo>
                    <a:pt x="57404" y="1511046"/>
                  </a:lnTo>
                  <a:lnTo>
                    <a:pt x="4895596" y="1511046"/>
                  </a:lnTo>
                  <a:lnTo>
                    <a:pt x="4876800" y="1539240"/>
                  </a:lnTo>
                  <a:lnTo>
                    <a:pt x="4933188" y="1511046"/>
                  </a:lnTo>
                  <a:lnTo>
                    <a:pt x="4953000" y="1501140"/>
                  </a:lnTo>
                  <a:close/>
                </a:path>
              </a:pathLst>
            </a:custGeom>
            <a:solidFill>
              <a:srgbClr val="000000"/>
            </a:solidFill>
          </p:spPr>
          <p:txBody>
            <a:bodyPr wrap="square" lIns="0" tIns="0" rIns="0" bIns="0" rtlCol="0"/>
            <a:lstStyle/>
            <a:p>
              <a:endParaRPr/>
            </a:p>
          </p:txBody>
        </p:sp>
        <p:sp>
          <p:nvSpPr>
            <p:cNvPr id="137" name="object 137"/>
            <p:cNvSpPr/>
            <p:nvPr/>
          </p:nvSpPr>
          <p:spPr>
            <a:xfrm>
              <a:off x="3962400" y="4300728"/>
              <a:ext cx="1143000" cy="381000"/>
            </a:xfrm>
            <a:custGeom>
              <a:avLst/>
              <a:gdLst/>
              <a:ahLst/>
              <a:cxnLst/>
              <a:rect l="l" t="t" r="r" b="b"/>
              <a:pathLst>
                <a:path w="1143000" h="381000">
                  <a:moveTo>
                    <a:pt x="952500" y="0"/>
                  </a:moveTo>
                  <a:lnTo>
                    <a:pt x="190500" y="0"/>
                  </a:lnTo>
                  <a:lnTo>
                    <a:pt x="146837" y="5034"/>
                  </a:lnTo>
                  <a:lnTo>
                    <a:pt x="106746" y="19372"/>
                  </a:lnTo>
                  <a:lnTo>
                    <a:pt x="71374" y="41867"/>
                  </a:lnTo>
                  <a:lnTo>
                    <a:pt x="41867" y="71374"/>
                  </a:lnTo>
                  <a:lnTo>
                    <a:pt x="19372" y="106746"/>
                  </a:lnTo>
                  <a:lnTo>
                    <a:pt x="5034" y="146837"/>
                  </a:lnTo>
                  <a:lnTo>
                    <a:pt x="0" y="190500"/>
                  </a:lnTo>
                  <a:lnTo>
                    <a:pt x="5034" y="234162"/>
                  </a:lnTo>
                  <a:lnTo>
                    <a:pt x="19372" y="274253"/>
                  </a:lnTo>
                  <a:lnTo>
                    <a:pt x="41867" y="309625"/>
                  </a:lnTo>
                  <a:lnTo>
                    <a:pt x="71374" y="339132"/>
                  </a:lnTo>
                  <a:lnTo>
                    <a:pt x="106746" y="361627"/>
                  </a:lnTo>
                  <a:lnTo>
                    <a:pt x="146837" y="375965"/>
                  </a:lnTo>
                  <a:lnTo>
                    <a:pt x="190500" y="381000"/>
                  </a:lnTo>
                  <a:lnTo>
                    <a:pt x="952500" y="381000"/>
                  </a:lnTo>
                  <a:lnTo>
                    <a:pt x="996162" y="375965"/>
                  </a:lnTo>
                  <a:lnTo>
                    <a:pt x="1036253" y="361627"/>
                  </a:lnTo>
                  <a:lnTo>
                    <a:pt x="1071625" y="339132"/>
                  </a:lnTo>
                  <a:lnTo>
                    <a:pt x="1101132" y="309625"/>
                  </a:lnTo>
                  <a:lnTo>
                    <a:pt x="1123627" y="274253"/>
                  </a:lnTo>
                  <a:lnTo>
                    <a:pt x="1137965" y="234162"/>
                  </a:lnTo>
                  <a:lnTo>
                    <a:pt x="1143000" y="190500"/>
                  </a:lnTo>
                  <a:lnTo>
                    <a:pt x="1137965" y="146837"/>
                  </a:lnTo>
                  <a:lnTo>
                    <a:pt x="1123627" y="106746"/>
                  </a:lnTo>
                  <a:lnTo>
                    <a:pt x="1101132" y="71374"/>
                  </a:lnTo>
                  <a:lnTo>
                    <a:pt x="1071625" y="41867"/>
                  </a:lnTo>
                  <a:lnTo>
                    <a:pt x="1036253" y="19372"/>
                  </a:lnTo>
                  <a:lnTo>
                    <a:pt x="996162" y="5034"/>
                  </a:lnTo>
                  <a:lnTo>
                    <a:pt x="952500" y="0"/>
                  </a:lnTo>
                  <a:close/>
                </a:path>
              </a:pathLst>
            </a:custGeom>
            <a:solidFill>
              <a:srgbClr val="2CA1BE"/>
            </a:solidFill>
          </p:spPr>
          <p:txBody>
            <a:bodyPr wrap="square" lIns="0" tIns="0" rIns="0" bIns="0" rtlCol="0"/>
            <a:lstStyle/>
            <a:p>
              <a:endParaRPr/>
            </a:p>
          </p:txBody>
        </p:sp>
        <p:sp>
          <p:nvSpPr>
            <p:cNvPr id="138" name="object 138"/>
            <p:cNvSpPr/>
            <p:nvPr/>
          </p:nvSpPr>
          <p:spPr>
            <a:xfrm>
              <a:off x="3962400" y="4300728"/>
              <a:ext cx="1143000" cy="381000"/>
            </a:xfrm>
            <a:custGeom>
              <a:avLst/>
              <a:gdLst/>
              <a:ahLst/>
              <a:cxnLst/>
              <a:rect l="l" t="t" r="r" b="b"/>
              <a:pathLst>
                <a:path w="1143000" h="381000">
                  <a:moveTo>
                    <a:pt x="952500" y="381000"/>
                  </a:moveTo>
                  <a:lnTo>
                    <a:pt x="908837" y="375965"/>
                  </a:lnTo>
                  <a:lnTo>
                    <a:pt x="868746" y="361627"/>
                  </a:lnTo>
                  <a:lnTo>
                    <a:pt x="833374" y="339132"/>
                  </a:lnTo>
                  <a:lnTo>
                    <a:pt x="803867" y="309625"/>
                  </a:lnTo>
                  <a:lnTo>
                    <a:pt x="781372" y="274253"/>
                  </a:lnTo>
                  <a:lnTo>
                    <a:pt x="767034" y="234162"/>
                  </a:lnTo>
                  <a:lnTo>
                    <a:pt x="762000" y="190500"/>
                  </a:lnTo>
                  <a:lnTo>
                    <a:pt x="767034" y="146837"/>
                  </a:lnTo>
                  <a:lnTo>
                    <a:pt x="781372" y="106746"/>
                  </a:lnTo>
                  <a:lnTo>
                    <a:pt x="803867" y="71374"/>
                  </a:lnTo>
                  <a:lnTo>
                    <a:pt x="833374" y="41867"/>
                  </a:lnTo>
                  <a:lnTo>
                    <a:pt x="868746" y="19372"/>
                  </a:lnTo>
                  <a:lnTo>
                    <a:pt x="908837" y="5034"/>
                  </a:lnTo>
                  <a:lnTo>
                    <a:pt x="952500" y="0"/>
                  </a:lnTo>
                </a:path>
                <a:path w="1143000" h="381000">
                  <a:moveTo>
                    <a:pt x="190500" y="0"/>
                  </a:moveTo>
                  <a:lnTo>
                    <a:pt x="952500" y="0"/>
                  </a:lnTo>
                  <a:lnTo>
                    <a:pt x="996162" y="5034"/>
                  </a:lnTo>
                  <a:lnTo>
                    <a:pt x="1036253" y="19372"/>
                  </a:lnTo>
                  <a:lnTo>
                    <a:pt x="1071625" y="41867"/>
                  </a:lnTo>
                  <a:lnTo>
                    <a:pt x="1101132" y="71374"/>
                  </a:lnTo>
                  <a:lnTo>
                    <a:pt x="1123627" y="106746"/>
                  </a:lnTo>
                  <a:lnTo>
                    <a:pt x="1137965" y="146837"/>
                  </a:lnTo>
                  <a:lnTo>
                    <a:pt x="1143000" y="190500"/>
                  </a:lnTo>
                  <a:lnTo>
                    <a:pt x="1137965" y="234162"/>
                  </a:lnTo>
                  <a:lnTo>
                    <a:pt x="1123627" y="274253"/>
                  </a:lnTo>
                  <a:lnTo>
                    <a:pt x="1101132" y="309625"/>
                  </a:lnTo>
                  <a:lnTo>
                    <a:pt x="1071625" y="339132"/>
                  </a:lnTo>
                  <a:lnTo>
                    <a:pt x="1036253" y="361627"/>
                  </a:lnTo>
                  <a:lnTo>
                    <a:pt x="996162" y="375965"/>
                  </a:lnTo>
                  <a:lnTo>
                    <a:pt x="952500" y="381000"/>
                  </a:lnTo>
                  <a:lnTo>
                    <a:pt x="190500" y="381000"/>
                  </a:lnTo>
                  <a:lnTo>
                    <a:pt x="146837" y="375965"/>
                  </a:lnTo>
                  <a:lnTo>
                    <a:pt x="106746" y="361627"/>
                  </a:lnTo>
                  <a:lnTo>
                    <a:pt x="71374" y="339132"/>
                  </a:lnTo>
                  <a:lnTo>
                    <a:pt x="41867" y="309625"/>
                  </a:lnTo>
                  <a:lnTo>
                    <a:pt x="19372" y="274253"/>
                  </a:lnTo>
                  <a:lnTo>
                    <a:pt x="5034" y="234162"/>
                  </a:lnTo>
                  <a:lnTo>
                    <a:pt x="0" y="190500"/>
                  </a:lnTo>
                  <a:lnTo>
                    <a:pt x="5034" y="146837"/>
                  </a:lnTo>
                  <a:lnTo>
                    <a:pt x="19372" y="106746"/>
                  </a:lnTo>
                  <a:lnTo>
                    <a:pt x="41867" y="71374"/>
                  </a:lnTo>
                  <a:lnTo>
                    <a:pt x="71374" y="41867"/>
                  </a:lnTo>
                  <a:lnTo>
                    <a:pt x="106746" y="19372"/>
                  </a:lnTo>
                  <a:lnTo>
                    <a:pt x="146837" y="5034"/>
                  </a:lnTo>
                  <a:lnTo>
                    <a:pt x="190500" y="0"/>
                  </a:lnTo>
                  <a:close/>
                </a:path>
              </a:pathLst>
            </a:custGeom>
            <a:ln w="9144">
              <a:solidFill>
                <a:srgbClr val="000000"/>
              </a:solidFill>
            </a:ln>
          </p:spPr>
          <p:txBody>
            <a:bodyPr wrap="square" lIns="0" tIns="0" rIns="0" bIns="0" rtlCol="0"/>
            <a:lstStyle/>
            <a:p>
              <a:endParaRPr/>
            </a:p>
          </p:txBody>
        </p:sp>
      </p:grpSp>
      <p:sp>
        <p:nvSpPr>
          <p:cNvPr id="139" name="object 139"/>
          <p:cNvSpPr txBox="1"/>
          <p:nvPr/>
        </p:nvSpPr>
        <p:spPr>
          <a:xfrm>
            <a:off x="5237479" y="5627625"/>
            <a:ext cx="1511300" cy="166071"/>
          </a:xfrm>
          <a:prstGeom prst="rect">
            <a:avLst/>
          </a:prstGeom>
        </p:spPr>
        <p:txBody>
          <a:bodyPr vert="horz" wrap="square" lIns="0" tIns="12065" rIns="0" bIns="0" rtlCol="0">
            <a:spAutoFit/>
          </a:bodyPr>
          <a:lstStyle/>
          <a:p>
            <a:pPr marL="12700">
              <a:lnSpc>
                <a:spcPct val="100000"/>
              </a:lnSpc>
              <a:spcBef>
                <a:spcPts val="95"/>
              </a:spcBef>
            </a:pPr>
            <a:r>
              <a:rPr sz="1000" b="1" spc="15" dirty="0">
                <a:latin typeface="Arial"/>
                <a:cs typeface="Arial"/>
              </a:rPr>
              <a:t>Hub </a:t>
            </a:r>
            <a:r>
              <a:rPr sz="1000" b="1" spc="10" dirty="0">
                <a:latin typeface="Arial"/>
                <a:cs typeface="Arial"/>
              </a:rPr>
              <a:t>and</a:t>
            </a:r>
            <a:r>
              <a:rPr sz="1000" b="1" spc="-45" dirty="0">
                <a:latin typeface="Arial"/>
                <a:cs typeface="Arial"/>
              </a:rPr>
              <a:t> </a:t>
            </a:r>
            <a:r>
              <a:rPr sz="1000" b="1" dirty="0">
                <a:latin typeface="Arial"/>
                <a:cs typeface="Arial"/>
              </a:rPr>
              <a:t>Repeater</a:t>
            </a:r>
            <a:endParaRPr sz="1000">
              <a:latin typeface="Arial"/>
              <a:cs typeface="Arial"/>
            </a:endParaRPr>
          </a:p>
        </p:txBody>
      </p:sp>
      <p:sp>
        <p:nvSpPr>
          <p:cNvPr id="140" name="object 140"/>
          <p:cNvSpPr txBox="1"/>
          <p:nvPr/>
        </p:nvSpPr>
        <p:spPr>
          <a:xfrm>
            <a:off x="5643033" y="4384677"/>
            <a:ext cx="584200" cy="166071"/>
          </a:xfrm>
          <a:prstGeom prst="rect">
            <a:avLst/>
          </a:prstGeom>
        </p:spPr>
        <p:txBody>
          <a:bodyPr vert="horz" wrap="square" lIns="0" tIns="12065" rIns="0" bIns="0" rtlCol="0">
            <a:spAutoFit/>
          </a:bodyPr>
          <a:lstStyle/>
          <a:p>
            <a:pPr marL="12700">
              <a:lnSpc>
                <a:spcPct val="100000"/>
              </a:lnSpc>
              <a:spcBef>
                <a:spcPts val="95"/>
              </a:spcBef>
            </a:pPr>
            <a:r>
              <a:rPr sz="1000" b="1" spc="-90" dirty="0">
                <a:solidFill>
                  <a:srgbClr val="333300"/>
                </a:solidFill>
                <a:latin typeface="Arial"/>
                <a:cs typeface="Arial"/>
              </a:rPr>
              <a:t>R</a:t>
            </a:r>
            <a:r>
              <a:rPr sz="1000" b="1" spc="10" dirty="0">
                <a:solidFill>
                  <a:srgbClr val="333300"/>
                </a:solidFill>
                <a:latin typeface="Arial"/>
                <a:cs typeface="Arial"/>
              </a:rPr>
              <a:t>o</a:t>
            </a:r>
            <a:r>
              <a:rPr sz="1000" b="1" spc="20" dirty="0">
                <a:solidFill>
                  <a:srgbClr val="333300"/>
                </a:solidFill>
                <a:latin typeface="Arial"/>
                <a:cs typeface="Arial"/>
              </a:rPr>
              <a:t>u</a:t>
            </a:r>
            <a:r>
              <a:rPr sz="1000" b="1" spc="45" dirty="0">
                <a:solidFill>
                  <a:srgbClr val="333300"/>
                </a:solidFill>
                <a:latin typeface="Arial"/>
                <a:cs typeface="Arial"/>
              </a:rPr>
              <a:t>t</a:t>
            </a:r>
            <a:r>
              <a:rPr sz="1000" b="1" dirty="0">
                <a:solidFill>
                  <a:srgbClr val="333300"/>
                </a:solidFill>
                <a:latin typeface="Arial"/>
                <a:cs typeface="Arial"/>
              </a:rPr>
              <a:t>e</a:t>
            </a:r>
            <a:r>
              <a:rPr sz="1000" b="1" spc="15" dirty="0">
                <a:solidFill>
                  <a:srgbClr val="333300"/>
                </a:solidFill>
                <a:latin typeface="Arial"/>
                <a:cs typeface="Arial"/>
              </a:rPr>
              <a:t>r</a:t>
            </a:r>
            <a:endParaRPr sz="1000">
              <a:latin typeface="Arial"/>
              <a:cs typeface="Arial"/>
            </a:endParaRPr>
          </a:p>
        </p:txBody>
      </p:sp>
      <p:sp>
        <p:nvSpPr>
          <p:cNvPr id="141" name="object 141"/>
          <p:cNvSpPr txBox="1"/>
          <p:nvPr/>
        </p:nvSpPr>
        <p:spPr>
          <a:xfrm>
            <a:off x="3559725" y="4239897"/>
            <a:ext cx="1793240" cy="166071"/>
          </a:xfrm>
          <a:prstGeom prst="rect">
            <a:avLst/>
          </a:prstGeom>
        </p:spPr>
        <p:txBody>
          <a:bodyPr vert="horz" wrap="square" lIns="0" tIns="12065" rIns="0" bIns="0" rtlCol="0">
            <a:spAutoFit/>
          </a:bodyPr>
          <a:lstStyle/>
          <a:p>
            <a:pPr marL="12700">
              <a:lnSpc>
                <a:spcPct val="100000"/>
              </a:lnSpc>
              <a:spcBef>
                <a:spcPts val="95"/>
              </a:spcBef>
            </a:pPr>
            <a:r>
              <a:rPr sz="1000" spc="10" dirty="0">
                <a:latin typeface="Arial"/>
                <a:cs typeface="Arial"/>
              </a:rPr>
              <a:t>Source </a:t>
            </a:r>
            <a:r>
              <a:rPr sz="1000" spc="75" dirty="0">
                <a:latin typeface="Arial"/>
                <a:cs typeface="Arial"/>
              </a:rPr>
              <a:t>to</a:t>
            </a:r>
            <a:r>
              <a:rPr sz="1000" spc="20" dirty="0">
                <a:latin typeface="Arial"/>
                <a:cs typeface="Arial"/>
              </a:rPr>
              <a:t> </a:t>
            </a:r>
            <a:r>
              <a:rPr sz="1000" spc="40" dirty="0">
                <a:latin typeface="Arial"/>
                <a:cs typeface="Arial"/>
              </a:rPr>
              <a:t>Destination</a:t>
            </a:r>
            <a:endParaRPr sz="1000">
              <a:latin typeface="Arial"/>
              <a:cs typeface="Arial"/>
            </a:endParaRPr>
          </a:p>
        </p:txBody>
      </p:sp>
      <p:sp>
        <p:nvSpPr>
          <p:cNvPr id="142" name="object 142"/>
          <p:cNvSpPr txBox="1"/>
          <p:nvPr/>
        </p:nvSpPr>
        <p:spPr>
          <a:xfrm>
            <a:off x="7014971" y="4468497"/>
            <a:ext cx="1793240" cy="166071"/>
          </a:xfrm>
          <a:prstGeom prst="rect">
            <a:avLst/>
          </a:prstGeom>
        </p:spPr>
        <p:txBody>
          <a:bodyPr vert="horz" wrap="square" lIns="0" tIns="12065" rIns="0" bIns="0" rtlCol="0">
            <a:spAutoFit/>
          </a:bodyPr>
          <a:lstStyle/>
          <a:p>
            <a:pPr marL="12700">
              <a:lnSpc>
                <a:spcPct val="100000"/>
              </a:lnSpc>
              <a:spcBef>
                <a:spcPts val="95"/>
              </a:spcBef>
            </a:pPr>
            <a:r>
              <a:rPr sz="1000" spc="10" dirty="0">
                <a:latin typeface="Arial"/>
                <a:cs typeface="Arial"/>
              </a:rPr>
              <a:t>Source </a:t>
            </a:r>
            <a:r>
              <a:rPr sz="1000" spc="75" dirty="0">
                <a:latin typeface="Arial"/>
                <a:cs typeface="Arial"/>
              </a:rPr>
              <a:t>to</a:t>
            </a:r>
            <a:r>
              <a:rPr sz="1000" spc="20" dirty="0">
                <a:latin typeface="Arial"/>
                <a:cs typeface="Arial"/>
              </a:rPr>
              <a:t> </a:t>
            </a:r>
            <a:r>
              <a:rPr sz="1000" spc="40" dirty="0">
                <a:latin typeface="Arial"/>
                <a:cs typeface="Arial"/>
              </a:rPr>
              <a:t>Destination</a:t>
            </a:r>
            <a:endParaRPr sz="1000">
              <a:latin typeface="Arial"/>
              <a:cs typeface="Arial"/>
            </a:endParaRPr>
          </a:p>
        </p:txBody>
      </p:sp>
      <p:sp>
        <p:nvSpPr>
          <p:cNvPr id="143" name="object 143"/>
          <p:cNvSpPr/>
          <p:nvPr/>
        </p:nvSpPr>
        <p:spPr>
          <a:xfrm>
            <a:off x="3442207" y="132590"/>
            <a:ext cx="5138928" cy="816863"/>
          </a:xfrm>
          <a:prstGeom prst="rect">
            <a:avLst/>
          </a:prstGeom>
          <a:blipFill>
            <a:blip r:embed="rId16" cstate="print"/>
            <a:stretch>
              <a:fillRect/>
            </a:stretch>
          </a:blipFill>
        </p:spPr>
        <p:txBody>
          <a:bodyPr wrap="square" lIns="0" tIns="0" rIns="0" bIns="0" rtlCol="0"/>
          <a:lstStyle/>
          <a:p>
            <a:endParaRPr/>
          </a:p>
        </p:txBody>
      </p:sp>
      <p:sp>
        <p:nvSpPr>
          <p:cNvPr id="144" name="object 144"/>
          <p:cNvSpPr txBox="1">
            <a:spLocks noGrp="1"/>
          </p:cNvSpPr>
          <p:nvPr>
            <p:ph type="title"/>
          </p:nvPr>
        </p:nvSpPr>
        <p:spPr>
          <a:xfrm>
            <a:off x="3731769" y="208281"/>
            <a:ext cx="4529667" cy="467995"/>
          </a:xfrm>
          <a:prstGeom prst="rect">
            <a:avLst/>
          </a:prstGeom>
        </p:spPr>
        <p:txBody>
          <a:bodyPr vert="horz" wrap="square" lIns="0" tIns="12700" rIns="0" bIns="0" rtlCol="0">
            <a:spAutoFit/>
          </a:bodyPr>
          <a:lstStyle/>
          <a:p>
            <a:pPr marL="12700">
              <a:lnSpc>
                <a:spcPct val="100000"/>
              </a:lnSpc>
              <a:spcBef>
                <a:spcPts val="100"/>
              </a:spcBef>
            </a:pPr>
            <a:r>
              <a:rPr sz="2900" b="1" spc="-25" dirty="0">
                <a:solidFill>
                  <a:srgbClr val="336600"/>
                </a:solidFill>
                <a:latin typeface="Times New Roman"/>
                <a:cs typeface="Times New Roman"/>
              </a:rPr>
              <a:t>OSI </a:t>
            </a:r>
            <a:r>
              <a:rPr sz="2900" b="1" spc="10" dirty="0">
                <a:solidFill>
                  <a:srgbClr val="336600"/>
                </a:solidFill>
                <a:latin typeface="Times New Roman"/>
                <a:cs typeface="Times New Roman"/>
              </a:rPr>
              <a:t>Model's </a:t>
            </a:r>
            <a:r>
              <a:rPr sz="2900" b="1" spc="-90" dirty="0">
                <a:solidFill>
                  <a:srgbClr val="336600"/>
                </a:solidFill>
                <a:latin typeface="Times New Roman"/>
                <a:cs typeface="Times New Roman"/>
              </a:rPr>
              <a:t>7</a:t>
            </a:r>
            <a:r>
              <a:rPr sz="2900" b="1" spc="-50" dirty="0">
                <a:solidFill>
                  <a:srgbClr val="336600"/>
                </a:solidFill>
                <a:latin typeface="Times New Roman"/>
                <a:cs typeface="Times New Roman"/>
              </a:rPr>
              <a:t> </a:t>
            </a:r>
            <a:r>
              <a:rPr sz="2900" b="1" spc="-70" dirty="0">
                <a:solidFill>
                  <a:srgbClr val="336600"/>
                </a:solidFill>
                <a:latin typeface="Times New Roman"/>
                <a:cs typeface="Times New Roman"/>
              </a:rPr>
              <a:t>Layers</a:t>
            </a:r>
            <a:endParaRPr sz="2900">
              <a:latin typeface="Times New Roman"/>
              <a:cs typeface="Times New Roman"/>
            </a:endParaRPr>
          </a:p>
        </p:txBody>
      </p:sp>
      <p:sp>
        <p:nvSpPr>
          <p:cNvPr id="145" name="object 145"/>
          <p:cNvSpPr txBox="1"/>
          <p:nvPr/>
        </p:nvSpPr>
        <p:spPr>
          <a:xfrm>
            <a:off x="11635233" y="6533148"/>
            <a:ext cx="314113" cy="178254"/>
          </a:xfrm>
          <a:prstGeom prst="rect">
            <a:avLst/>
          </a:prstGeom>
        </p:spPr>
        <p:txBody>
          <a:bodyPr vert="horz" wrap="square" lIns="0" tIns="24130" rIns="0" bIns="0" rtlCol="0">
            <a:spAutoFit/>
          </a:bodyPr>
          <a:lstStyle/>
          <a:p>
            <a:pPr marL="38100">
              <a:lnSpc>
                <a:spcPct val="100000"/>
              </a:lnSpc>
              <a:spcBef>
                <a:spcPts val="190"/>
              </a:spcBef>
            </a:pPr>
            <a:fld id="{81D60167-4931-47E6-BA6A-407CBD079E47}" type="slidenum">
              <a:rPr sz="1000" spc="70" dirty="0">
                <a:latin typeface="Arial"/>
                <a:cs typeface="Arial"/>
              </a:rPr>
              <a:pPr marL="38100">
                <a:lnSpc>
                  <a:spcPct val="100000"/>
                </a:lnSpc>
                <a:spcBef>
                  <a:spcPts val="190"/>
                </a:spcBef>
              </a:pPr>
              <a:t>12</a:t>
            </a:fld>
            <a:endParaRPr sz="1000">
              <a:latin typeface="Arial"/>
              <a:cs typeface="Arial"/>
            </a:endParaRPr>
          </a:p>
        </p:txBody>
      </p:sp>
      <p:sp>
        <p:nvSpPr>
          <p:cNvPr id="146" name="Slide Number Placeholder 145"/>
          <p:cNvSpPr>
            <a:spLocks noGrp="1"/>
          </p:cNvSpPr>
          <p:nvPr>
            <p:ph type="sldNum" sz="quarter" idx="12"/>
          </p:nvPr>
        </p:nvSpPr>
        <p:spPr/>
        <p:txBody>
          <a:bodyPr/>
          <a:lstStyle/>
          <a:p>
            <a:fld id="{23943BDC-99DC-4972-ADF1-B2EFFD16D0A1}" type="slidenum">
              <a:rPr lang="en-IN" smtClean="0"/>
              <a:pPr/>
              <a:t>12</a:t>
            </a:fld>
            <a:endParaRPr lang="en-IN"/>
          </a:p>
        </p:txBody>
      </p:sp>
      <p:sp>
        <p:nvSpPr>
          <p:cNvPr id="148" name="Footer Placeholder 5">
            <a:extLst>
              <a:ext uri="{FF2B5EF4-FFF2-40B4-BE49-F238E27FC236}">
                <a16:creationId xmlns:a16="http://schemas.microsoft.com/office/drawing/2014/main" xmlns="" id="{20BB3135-B5EE-2B8F-63A9-1F37F04B3E6A}"/>
              </a:ext>
            </a:extLst>
          </p:cNvPr>
          <p:cNvSpPr>
            <a:spLocks noGrp="1"/>
          </p:cNvSpPr>
          <p:nvPr>
            <p:ph type="ftr" sz="quarter" idx="11"/>
          </p:nvPr>
        </p:nvSpPr>
        <p:spPr/>
        <p:txBody>
          <a:bodyPr/>
          <a:lstStyle/>
          <a:p>
            <a:r>
              <a:rPr lang="en-US" dirty="0" err="1" smtClean="0"/>
              <a:t>Sonali</a:t>
            </a:r>
            <a:r>
              <a:rPr lang="en-US" dirty="0" smtClean="0"/>
              <a:t> </a:t>
            </a:r>
            <a:r>
              <a:rPr lang="en-US" dirty="0" err="1" smtClean="0"/>
              <a:t>Mondal</a:t>
            </a:r>
            <a:r>
              <a:rPr lang="en-US" dirty="0" smtClean="0"/>
              <a:t> _ Assistant Prof. CSIT </a:t>
            </a:r>
            <a:r>
              <a:rPr lang="en-US" dirty="0"/>
              <a:t>. </a:t>
            </a:r>
            <a:r>
              <a:rPr lang="en-US" dirty="0" smtClean="0"/>
              <a:t>BCAAIML403 </a:t>
            </a:r>
            <a:r>
              <a:rPr lang="en-US" dirty="0"/>
              <a:t>Computer Networks </a:t>
            </a:r>
            <a:endParaRPr lang="en-IN"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5784673"/>
            <a:ext cx="7196667" cy="1073785"/>
            <a:chOff x="0" y="5784670"/>
            <a:chExt cx="5397500" cy="1073785"/>
          </a:xfrm>
        </p:grpSpPr>
        <p:sp>
          <p:nvSpPr>
            <p:cNvPr id="3" name="object 3"/>
            <p:cNvSpPr/>
            <p:nvPr/>
          </p:nvSpPr>
          <p:spPr>
            <a:xfrm>
              <a:off x="499097" y="5944780"/>
              <a:ext cx="4898390" cy="913765"/>
            </a:xfrm>
            <a:custGeom>
              <a:avLst/>
              <a:gdLst/>
              <a:ahLst/>
              <a:cxnLst/>
              <a:rect l="l" t="t" r="r" b="b"/>
              <a:pathLst>
                <a:path w="4898390" h="913765">
                  <a:moveTo>
                    <a:pt x="85724" y="21360"/>
                  </a:moveTo>
                  <a:lnTo>
                    <a:pt x="3637423" y="913215"/>
                  </a:lnTo>
                  <a:lnTo>
                    <a:pt x="4898230" y="913215"/>
                  </a:lnTo>
                  <a:lnTo>
                    <a:pt x="85724" y="21360"/>
                  </a:lnTo>
                  <a:close/>
                </a:path>
                <a:path w="4898390" h="913765">
                  <a:moveTo>
                    <a:pt x="660" y="0"/>
                  </a:moveTo>
                  <a:lnTo>
                    <a:pt x="0" y="5473"/>
                  </a:lnTo>
                  <a:lnTo>
                    <a:pt x="85724" y="21360"/>
                  </a:lnTo>
                  <a:lnTo>
                    <a:pt x="660" y="0"/>
                  </a:lnTo>
                  <a:close/>
                </a:path>
              </a:pathLst>
            </a:custGeom>
            <a:solidFill>
              <a:srgbClr val="9FCADC">
                <a:alpha val="39999"/>
              </a:srgbClr>
            </a:solidFill>
          </p:spPr>
          <p:txBody>
            <a:bodyPr wrap="square" lIns="0" tIns="0" rIns="0" bIns="0" rtlCol="0"/>
            <a:lstStyle/>
            <a:p>
              <a:endParaRPr/>
            </a:p>
          </p:txBody>
        </p:sp>
        <p:sp>
          <p:nvSpPr>
            <p:cNvPr id="4" name="object 4"/>
            <p:cNvSpPr/>
            <p:nvPr/>
          </p:nvSpPr>
          <p:spPr>
            <a:xfrm>
              <a:off x="485990" y="5939091"/>
              <a:ext cx="3652520" cy="919480"/>
            </a:xfrm>
            <a:custGeom>
              <a:avLst/>
              <a:gdLst/>
              <a:ahLst/>
              <a:cxnLst/>
              <a:rect l="l" t="t" r="r" b="b"/>
              <a:pathLst>
                <a:path w="3652520" h="919479">
                  <a:moveTo>
                    <a:pt x="0" y="0"/>
                  </a:moveTo>
                  <a:lnTo>
                    <a:pt x="7924" y="6350"/>
                  </a:lnTo>
                  <a:lnTo>
                    <a:pt x="2868840" y="918906"/>
                  </a:lnTo>
                  <a:lnTo>
                    <a:pt x="3651917" y="918906"/>
                  </a:lnTo>
                  <a:lnTo>
                    <a:pt x="0" y="0"/>
                  </a:lnTo>
                  <a:close/>
                </a:path>
              </a:pathLst>
            </a:custGeom>
            <a:solidFill>
              <a:srgbClr val="000000"/>
            </a:solidFill>
          </p:spPr>
          <p:txBody>
            <a:bodyPr wrap="square" lIns="0" tIns="0" rIns="0" bIns="0" rtlCol="0"/>
            <a:lstStyle/>
            <a:p>
              <a:endParaRPr/>
            </a:p>
          </p:txBody>
        </p:sp>
        <p:sp>
          <p:nvSpPr>
            <p:cNvPr id="5" name="object 5"/>
            <p:cNvSpPr/>
            <p:nvPr/>
          </p:nvSpPr>
          <p:spPr>
            <a:xfrm>
              <a:off x="0" y="5789674"/>
              <a:ext cx="3398520" cy="1068324"/>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0" y="5784670"/>
              <a:ext cx="3370852" cy="1073326"/>
            </a:xfrm>
            <a:prstGeom prst="rect">
              <a:avLst/>
            </a:prstGeom>
            <a:blipFill>
              <a:blip r:embed="rId3" cstate="print"/>
              <a:stretch>
                <a:fillRect/>
              </a:stretch>
            </a:blipFill>
          </p:spPr>
          <p:txBody>
            <a:bodyPr wrap="square" lIns="0" tIns="0" rIns="0" bIns="0" rtlCol="0"/>
            <a:lstStyle/>
            <a:p>
              <a:endParaRPr/>
            </a:p>
          </p:txBody>
        </p:sp>
      </p:grpSp>
      <p:sp>
        <p:nvSpPr>
          <p:cNvPr id="7" name="object 7"/>
          <p:cNvSpPr/>
          <p:nvPr/>
        </p:nvSpPr>
        <p:spPr>
          <a:xfrm>
            <a:off x="808737" y="222504"/>
            <a:ext cx="6288553" cy="548640"/>
          </a:xfrm>
          <a:prstGeom prst="rect">
            <a:avLst/>
          </a:prstGeom>
          <a:blipFill>
            <a:blip r:embed="rId4" cstate="print"/>
            <a:stretch>
              <a:fillRect/>
            </a:stretch>
          </a:blipFill>
        </p:spPr>
        <p:txBody>
          <a:bodyPr wrap="square" lIns="0" tIns="0" rIns="0" bIns="0" rtlCol="0"/>
          <a:lstStyle/>
          <a:p>
            <a:endParaRPr/>
          </a:p>
        </p:txBody>
      </p:sp>
      <p:grpSp>
        <p:nvGrpSpPr>
          <p:cNvPr id="8" name="object 8"/>
          <p:cNvGrpSpPr/>
          <p:nvPr/>
        </p:nvGrpSpPr>
        <p:grpSpPr>
          <a:xfrm>
            <a:off x="3793232" y="1679023"/>
            <a:ext cx="4184227" cy="594360"/>
            <a:chOff x="2844923" y="1679023"/>
            <a:chExt cx="3138170" cy="594360"/>
          </a:xfrm>
        </p:grpSpPr>
        <p:sp>
          <p:nvSpPr>
            <p:cNvPr id="9" name="object 9"/>
            <p:cNvSpPr/>
            <p:nvPr/>
          </p:nvSpPr>
          <p:spPr>
            <a:xfrm>
              <a:off x="2846828" y="1680928"/>
              <a:ext cx="3134360" cy="590550"/>
            </a:xfrm>
            <a:custGeom>
              <a:avLst/>
              <a:gdLst/>
              <a:ahLst/>
              <a:cxnLst/>
              <a:rect l="l" t="t" r="r" b="b"/>
              <a:pathLst>
                <a:path w="3134360" h="590550">
                  <a:moveTo>
                    <a:pt x="3133865" y="0"/>
                  </a:moveTo>
                  <a:lnTo>
                    <a:pt x="0" y="0"/>
                  </a:lnTo>
                  <a:lnTo>
                    <a:pt x="0" y="590411"/>
                  </a:lnTo>
                  <a:lnTo>
                    <a:pt x="3133865" y="590411"/>
                  </a:lnTo>
                  <a:lnTo>
                    <a:pt x="3133865" y="0"/>
                  </a:lnTo>
                  <a:close/>
                </a:path>
              </a:pathLst>
            </a:custGeom>
            <a:solidFill>
              <a:srgbClr val="80C040"/>
            </a:solidFill>
          </p:spPr>
          <p:txBody>
            <a:bodyPr wrap="square" lIns="0" tIns="0" rIns="0" bIns="0" rtlCol="0"/>
            <a:lstStyle/>
            <a:p>
              <a:endParaRPr/>
            </a:p>
          </p:txBody>
        </p:sp>
        <p:sp>
          <p:nvSpPr>
            <p:cNvPr id="10" name="object 10"/>
            <p:cNvSpPr/>
            <p:nvPr/>
          </p:nvSpPr>
          <p:spPr>
            <a:xfrm>
              <a:off x="2846828" y="1680928"/>
              <a:ext cx="3134360" cy="590550"/>
            </a:xfrm>
            <a:custGeom>
              <a:avLst/>
              <a:gdLst/>
              <a:ahLst/>
              <a:cxnLst/>
              <a:rect l="l" t="t" r="r" b="b"/>
              <a:pathLst>
                <a:path w="3134360" h="590550">
                  <a:moveTo>
                    <a:pt x="0" y="590411"/>
                  </a:moveTo>
                  <a:lnTo>
                    <a:pt x="3133865" y="590411"/>
                  </a:lnTo>
                  <a:lnTo>
                    <a:pt x="3133865" y="0"/>
                  </a:lnTo>
                  <a:lnTo>
                    <a:pt x="0" y="0"/>
                  </a:lnTo>
                  <a:lnTo>
                    <a:pt x="0" y="590411"/>
                  </a:lnTo>
                  <a:close/>
                </a:path>
              </a:pathLst>
            </a:custGeom>
            <a:ln w="3197">
              <a:solidFill>
                <a:srgbClr val="000000"/>
              </a:solidFill>
            </a:ln>
          </p:spPr>
          <p:txBody>
            <a:bodyPr wrap="square" lIns="0" tIns="0" rIns="0" bIns="0" rtlCol="0"/>
            <a:lstStyle/>
            <a:p>
              <a:endParaRPr/>
            </a:p>
          </p:txBody>
        </p:sp>
      </p:grpSp>
      <p:sp>
        <p:nvSpPr>
          <p:cNvPr id="11" name="object 11"/>
          <p:cNvSpPr txBox="1"/>
          <p:nvPr/>
        </p:nvSpPr>
        <p:spPr>
          <a:xfrm>
            <a:off x="3797905" y="1763153"/>
            <a:ext cx="4174913" cy="374015"/>
          </a:xfrm>
          <a:prstGeom prst="rect">
            <a:avLst/>
          </a:prstGeom>
        </p:spPr>
        <p:txBody>
          <a:bodyPr vert="horz" wrap="square" lIns="0" tIns="8255" rIns="0" bIns="0" rtlCol="0">
            <a:spAutoFit/>
          </a:bodyPr>
          <a:lstStyle/>
          <a:p>
            <a:pPr marL="617220" marR="363855" indent="-274320">
              <a:lnSpc>
                <a:spcPct val="104900"/>
              </a:lnSpc>
              <a:spcBef>
                <a:spcPts val="65"/>
              </a:spcBef>
            </a:pPr>
            <a:r>
              <a:rPr sz="1100" spc="15" dirty="0">
                <a:latin typeface="Arial"/>
                <a:cs typeface="Arial"/>
              </a:rPr>
              <a:t>Supports </a:t>
            </a:r>
            <a:r>
              <a:rPr sz="1100" spc="10" dirty="0">
                <a:latin typeface="Arial"/>
                <a:cs typeface="Arial"/>
              </a:rPr>
              <a:t>the </a:t>
            </a:r>
            <a:r>
              <a:rPr sz="1100" spc="20" dirty="0">
                <a:latin typeface="Arial"/>
                <a:cs typeface="Arial"/>
              </a:rPr>
              <a:t>communication</a:t>
            </a:r>
            <a:r>
              <a:rPr sz="1100" spc="-50" dirty="0">
                <a:latin typeface="Arial"/>
                <a:cs typeface="Arial"/>
              </a:rPr>
              <a:t> </a:t>
            </a:r>
            <a:r>
              <a:rPr sz="1100" spc="10" dirty="0">
                <a:latin typeface="Arial"/>
                <a:cs typeface="Arial"/>
              </a:rPr>
              <a:t>between  </a:t>
            </a:r>
            <a:r>
              <a:rPr sz="1100" spc="15" dirty="0">
                <a:latin typeface="Arial"/>
                <a:cs typeface="Arial"/>
              </a:rPr>
              <a:t>applications over </a:t>
            </a:r>
            <a:r>
              <a:rPr sz="1100" spc="10" dirty="0">
                <a:latin typeface="Arial"/>
                <a:cs typeface="Arial"/>
              </a:rPr>
              <a:t>the</a:t>
            </a:r>
            <a:r>
              <a:rPr sz="1100" spc="-45" dirty="0">
                <a:latin typeface="Arial"/>
                <a:cs typeface="Arial"/>
              </a:rPr>
              <a:t> </a:t>
            </a:r>
            <a:r>
              <a:rPr sz="1100" spc="10" dirty="0">
                <a:latin typeface="Arial"/>
                <a:cs typeface="Arial"/>
              </a:rPr>
              <a:t>network</a:t>
            </a:r>
            <a:endParaRPr sz="1100">
              <a:latin typeface="Arial"/>
              <a:cs typeface="Arial"/>
            </a:endParaRPr>
          </a:p>
        </p:txBody>
      </p:sp>
      <p:sp>
        <p:nvSpPr>
          <p:cNvPr id="12" name="object 12"/>
          <p:cNvSpPr/>
          <p:nvPr/>
        </p:nvSpPr>
        <p:spPr>
          <a:xfrm>
            <a:off x="3795772" y="2323514"/>
            <a:ext cx="4179147" cy="590550"/>
          </a:xfrm>
          <a:custGeom>
            <a:avLst/>
            <a:gdLst/>
            <a:ahLst/>
            <a:cxnLst/>
            <a:rect l="l" t="t" r="r" b="b"/>
            <a:pathLst>
              <a:path w="3134360" h="590550">
                <a:moveTo>
                  <a:pt x="3133865" y="0"/>
                </a:moveTo>
                <a:lnTo>
                  <a:pt x="0" y="0"/>
                </a:lnTo>
                <a:lnTo>
                  <a:pt x="0" y="590411"/>
                </a:lnTo>
                <a:lnTo>
                  <a:pt x="3133865" y="590411"/>
                </a:lnTo>
                <a:lnTo>
                  <a:pt x="3133865" y="0"/>
                </a:lnTo>
                <a:close/>
              </a:path>
            </a:pathLst>
          </a:custGeom>
          <a:solidFill>
            <a:srgbClr val="80C040"/>
          </a:solidFill>
        </p:spPr>
        <p:txBody>
          <a:bodyPr wrap="square" lIns="0" tIns="0" rIns="0" bIns="0" rtlCol="0"/>
          <a:lstStyle/>
          <a:p>
            <a:endParaRPr/>
          </a:p>
        </p:txBody>
      </p:sp>
      <p:sp>
        <p:nvSpPr>
          <p:cNvPr id="13" name="object 13"/>
          <p:cNvSpPr txBox="1"/>
          <p:nvPr/>
        </p:nvSpPr>
        <p:spPr>
          <a:xfrm>
            <a:off x="3795772" y="2323516"/>
            <a:ext cx="4179147" cy="449739"/>
          </a:xfrm>
          <a:prstGeom prst="rect">
            <a:avLst/>
          </a:prstGeom>
          <a:ln w="3197">
            <a:solidFill>
              <a:srgbClr val="000000"/>
            </a:solidFill>
          </a:ln>
        </p:spPr>
        <p:txBody>
          <a:bodyPr vert="horz" wrap="square" lIns="0" tIns="93345" rIns="0" bIns="0" rtlCol="0">
            <a:spAutoFit/>
          </a:bodyPr>
          <a:lstStyle/>
          <a:p>
            <a:pPr marL="847090" marR="655320" indent="-215265">
              <a:lnSpc>
                <a:spcPct val="104900"/>
              </a:lnSpc>
              <a:spcBef>
                <a:spcPts val="735"/>
              </a:spcBef>
            </a:pPr>
            <a:r>
              <a:rPr sz="1100" spc="10" dirty="0">
                <a:latin typeface="Arial"/>
                <a:cs typeface="Arial"/>
              </a:rPr>
              <a:t>Presents </a:t>
            </a:r>
            <a:r>
              <a:rPr sz="1100" spc="15" dirty="0">
                <a:latin typeface="Arial"/>
                <a:cs typeface="Arial"/>
              </a:rPr>
              <a:t>data </a:t>
            </a:r>
            <a:r>
              <a:rPr sz="1100" spc="5" dirty="0">
                <a:latin typeface="Arial"/>
                <a:cs typeface="Arial"/>
              </a:rPr>
              <a:t>to </a:t>
            </a:r>
            <a:r>
              <a:rPr sz="1100" spc="10" dirty="0">
                <a:latin typeface="Arial"/>
                <a:cs typeface="Arial"/>
              </a:rPr>
              <a:t>the</a:t>
            </a:r>
            <a:r>
              <a:rPr sz="1100" spc="-55" dirty="0">
                <a:latin typeface="Arial"/>
                <a:cs typeface="Arial"/>
              </a:rPr>
              <a:t> </a:t>
            </a:r>
            <a:r>
              <a:rPr sz="1100" spc="15" dirty="0">
                <a:latin typeface="Arial"/>
                <a:cs typeface="Arial"/>
              </a:rPr>
              <a:t>receiver  </a:t>
            </a:r>
            <a:r>
              <a:rPr sz="1100" spc="10" dirty="0">
                <a:latin typeface="Arial"/>
                <a:cs typeface="Arial"/>
              </a:rPr>
              <a:t>in </a:t>
            </a:r>
            <a:r>
              <a:rPr sz="1100" spc="15" dirty="0">
                <a:latin typeface="Arial"/>
                <a:cs typeface="Arial"/>
              </a:rPr>
              <a:t>a </a:t>
            </a:r>
            <a:r>
              <a:rPr sz="1100" spc="20" dirty="0">
                <a:latin typeface="Arial"/>
                <a:cs typeface="Arial"/>
              </a:rPr>
              <a:t>form </a:t>
            </a:r>
            <a:r>
              <a:rPr sz="1100" spc="5" dirty="0">
                <a:latin typeface="Arial"/>
                <a:cs typeface="Arial"/>
              </a:rPr>
              <a:t>it</a:t>
            </a:r>
            <a:r>
              <a:rPr sz="1100" spc="-40" dirty="0">
                <a:latin typeface="Arial"/>
                <a:cs typeface="Arial"/>
              </a:rPr>
              <a:t> </a:t>
            </a:r>
            <a:r>
              <a:rPr sz="1100" spc="15" dirty="0">
                <a:latin typeface="Arial"/>
                <a:cs typeface="Arial"/>
              </a:rPr>
              <a:t>recognises</a:t>
            </a:r>
            <a:endParaRPr sz="1100">
              <a:latin typeface="Arial"/>
              <a:cs typeface="Arial"/>
            </a:endParaRPr>
          </a:p>
        </p:txBody>
      </p:sp>
      <p:sp>
        <p:nvSpPr>
          <p:cNvPr id="14" name="object 14"/>
          <p:cNvSpPr txBox="1"/>
          <p:nvPr/>
        </p:nvSpPr>
        <p:spPr>
          <a:xfrm>
            <a:off x="3795772" y="2965811"/>
            <a:ext cx="4179147" cy="446532"/>
          </a:xfrm>
          <a:prstGeom prst="rect">
            <a:avLst/>
          </a:prstGeom>
          <a:solidFill>
            <a:srgbClr val="80C040"/>
          </a:solidFill>
          <a:ln w="3197">
            <a:solidFill>
              <a:srgbClr val="000000"/>
            </a:solidFill>
          </a:ln>
        </p:spPr>
        <p:txBody>
          <a:bodyPr vert="horz" wrap="square" lIns="0" tIns="90170" rIns="0" bIns="0" rtlCol="0">
            <a:spAutoFit/>
          </a:bodyPr>
          <a:lstStyle/>
          <a:p>
            <a:pPr marL="358140" marR="382905" indent="256540">
              <a:lnSpc>
                <a:spcPct val="105100"/>
              </a:lnSpc>
              <a:spcBef>
                <a:spcPts val="710"/>
              </a:spcBef>
            </a:pPr>
            <a:r>
              <a:rPr sz="1100" spc="10" dirty="0">
                <a:latin typeface="Arial"/>
                <a:cs typeface="Arial"/>
              </a:rPr>
              <a:t>Establishes </a:t>
            </a:r>
            <a:r>
              <a:rPr sz="1100" spc="15" dirty="0">
                <a:latin typeface="Arial"/>
                <a:cs typeface="Arial"/>
              </a:rPr>
              <a:t>a connection </a:t>
            </a:r>
            <a:r>
              <a:rPr sz="1100" spc="20" dirty="0">
                <a:latin typeface="Arial"/>
                <a:cs typeface="Arial"/>
              </a:rPr>
              <a:t>and  </a:t>
            </a:r>
            <a:r>
              <a:rPr sz="1100" spc="15" dirty="0">
                <a:latin typeface="Arial"/>
                <a:cs typeface="Arial"/>
              </a:rPr>
              <a:t>terminates </a:t>
            </a:r>
            <a:r>
              <a:rPr sz="1100" spc="5" dirty="0">
                <a:latin typeface="Arial"/>
                <a:cs typeface="Arial"/>
              </a:rPr>
              <a:t>it </a:t>
            </a:r>
            <a:r>
              <a:rPr sz="1100" spc="10" dirty="0">
                <a:latin typeface="Arial"/>
                <a:cs typeface="Arial"/>
              </a:rPr>
              <a:t>when </a:t>
            </a:r>
            <a:r>
              <a:rPr sz="1100" spc="15" dirty="0">
                <a:latin typeface="Arial"/>
                <a:cs typeface="Arial"/>
              </a:rPr>
              <a:t>no longer</a:t>
            </a:r>
            <a:r>
              <a:rPr sz="1100" spc="-40" dirty="0">
                <a:latin typeface="Arial"/>
                <a:cs typeface="Arial"/>
              </a:rPr>
              <a:t> </a:t>
            </a:r>
            <a:r>
              <a:rPr sz="1100" spc="15" dirty="0">
                <a:latin typeface="Arial"/>
                <a:cs typeface="Arial"/>
              </a:rPr>
              <a:t>required</a:t>
            </a:r>
            <a:endParaRPr sz="1100">
              <a:latin typeface="Arial"/>
              <a:cs typeface="Arial"/>
            </a:endParaRPr>
          </a:p>
        </p:txBody>
      </p:sp>
      <p:grpSp>
        <p:nvGrpSpPr>
          <p:cNvPr id="15" name="object 15"/>
          <p:cNvGrpSpPr/>
          <p:nvPr/>
        </p:nvGrpSpPr>
        <p:grpSpPr>
          <a:xfrm>
            <a:off x="3793232" y="3606492"/>
            <a:ext cx="4184227" cy="594360"/>
            <a:chOff x="2844923" y="3606492"/>
            <a:chExt cx="3138170" cy="594360"/>
          </a:xfrm>
        </p:grpSpPr>
        <p:sp>
          <p:nvSpPr>
            <p:cNvPr id="16" name="object 16"/>
            <p:cNvSpPr/>
            <p:nvPr/>
          </p:nvSpPr>
          <p:spPr>
            <a:xfrm>
              <a:off x="2846828" y="3608397"/>
              <a:ext cx="3134360" cy="590550"/>
            </a:xfrm>
            <a:custGeom>
              <a:avLst/>
              <a:gdLst/>
              <a:ahLst/>
              <a:cxnLst/>
              <a:rect l="l" t="t" r="r" b="b"/>
              <a:pathLst>
                <a:path w="3134360" h="590550">
                  <a:moveTo>
                    <a:pt x="3133865" y="0"/>
                  </a:moveTo>
                  <a:lnTo>
                    <a:pt x="0" y="0"/>
                  </a:lnTo>
                  <a:lnTo>
                    <a:pt x="0" y="590411"/>
                  </a:lnTo>
                  <a:lnTo>
                    <a:pt x="3133865" y="590411"/>
                  </a:lnTo>
                  <a:lnTo>
                    <a:pt x="3133865" y="0"/>
                  </a:lnTo>
                  <a:close/>
                </a:path>
              </a:pathLst>
            </a:custGeom>
            <a:solidFill>
              <a:srgbClr val="80C040"/>
            </a:solidFill>
          </p:spPr>
          <p:txBody>
            <a:bodyPr wrap="square" lIns="0" tIns="0" rIns="0" bIns="0" rtlCol="0"/>
            <a:lstStyle/>
            <a:p>
              <a:endParaRPr/>
            </a:p>
          </p:txBody>
        </p:sp>
        <p:sp>
          <p:nvSpPr>
            <p:cNvPr id="17" name="object 17"/>
            <p:cNvSpPr/>
            <p:nvPr/>
          </p:nvSpPr>
          <p:spPr>
            <a:xfrm>
              <a:off x="2846828" y="3608397"/>
              <a:ext cx="3134360" cy="590550"/>
            </a:xfrm>
            <a:custGeom>
              <a:avLst/>
              <a:gdLst/>
              <a:ahLst/>
              <a:cxnLst/>
              <a:rect l="l" t="t" r="r" b="b"/>
              <a:pathLst>
                <a:path w="3134360" h="590550">
                  <a:moveTo>
                    <a:pt x="0" y="590411"/>
                  </a:moveTo>
                  <a:lnTo>
                    <a:pt x="3133865" y="590411"/>
                  </a:lnTo>
                  <a:lnTo>
                    <a:pt x="3133865" y="0"/>
                  </a:lnTo>
                  <a:lnTo>
                    <a:pt x="0" y="0"/>
                  </a:lnTo>
                  <a:lnTo>
                    <a:pt x="0" y="590411"/>
                  </a:lnTo>
                  <a:close/>
                </a:path>
              </a:pathLst>
            </a:custGeom>
            <a:ln w="3197">
              <a:solidFill>
                <a:srgbClr val="000000"/>
              </a:solidFill>
            </a:ln>
          </p:spPr>
          <p:txBody>
            <a:bodyPr wrap="square" lIns="0" tIns="0" rIns="0" bIns="0" rtlCol="0"/>
            <a:lstStyle/>
            <a:p>
              <a:endParaRPr/>
            </a:p>
          </p:txBody>
        </p:sp>
      </p:grpSp>
      <p:sp>
        <p:nvSpPr>
          <p:cNvPr id="18" name="object 18"/>
          <p:cNvSpPr txBox="1"/>
          <p:nvPr/>
        </p:nvSpPr>
        <p:spPr>
          <a:xfrm>
            <a:off x="3797905" y="3690624"/>
            <a:ext cx="4174913" cy="374015"/>
          </a:xfrm>
          <a:prstGeom prst="rect">
            <a:avLst/>
          </a:prstGeom>
        </p:spPr>
        <p:txBody>
          <a:bodyPr vert="horz" wrap="square" lIns="0" tIns="8255" rIns="0" bIns="0" rtlCol="0">
            <a:spAutoFit/>
          </a:bodyPr>
          <a:lstStyle/>
          <a:p>
            <a:pPr marL="245745" marR="271780" indent="332105">
              <a:lnSpc>
                <a:spcPct val="104900"/>
              </a:lnSpc>
              <a:spcBef>
                <a:spcPts val="65"/>
              </a:spcBef>
            </a:pPr>
            <a:r>
              <a:rPr sz="1100" spc="15" dirty="0">
                <a:latin typeface="Arial"/>
                <a:cs typeface="Arial"/>
              </a:rPr>
              <a:t>Acknowledges </a:t>
            </a:r>
            <a:r>
              <a:rPr sz="1100" spc="10" dirty="0">
                <a:latin typeface="Arial"/>
                <a:cs typeface="Arial"/>
              </a:rPr>
              <a:t>the </a:t>
            </a:r>
            <a:r>
              <a:rPr sz="1100" spc="15" dirty="0">
                <a:latin typeface="Arial"/>
                <a:cs typeface="Arial"/>
              </a:rPr>
              <a:t>flow of data  including re-transmission where</a:t>
            </a:r>
            <a:r>
              <a:rPr sz="1100" spc="-55" dirty="0">
                <a:latin typeface="Arial"/>
                <a:cs typeface="Arial"/>
              </a:rPr>
              <a:t> </a:t>
            </a:r>
            <a:r>
              <a:rPr sz="1100" spc="15" dirty="0">
                <a:latin typeface="Arial"/>
                <a:cs typeface="Arial"/>
              </a:rPr>
              <a:t>required</a:t>
            </a:r>
            <a:endParaRPr sz="1100">
              <a:latin typeface="Arial"/>
              <a:cs typeface="Arial"/>
            </a:endParaRPr>
          </a:p>
        </p:txBody>
      </p:sp>
      <p:sp>
        <p:nvSpPr>
          <p:cNvPr id="19" name="object 19"/>
          <p:cNvSpPr txBox="1"/>
          <p:nvPr/>
        </p:nvSpPr>
        <p:spPr>
          <a:xfrm>
            <a:off x="3795772" y="4251057"/>
            <a:ext cx="4179147" cy="445891"/>
          </a:xfrm>
          <a:prstGeom prst="rect">
            <a:avLst/>
          </a:prstGeom>
          <a:solidFill>
            <a:srgbClr val="80C040"/>
          </a:solidFill>
          <a:ln w="3197">
            <a:solidFill>
              <a:srgbClr val="000000"/>
            </a:solidFill>
          </a:ln>
        </p:spPr>
        <p:txBody>
          <a:bodyPr vert="horz" wrap="square" lIns="0" tIns="89535" rIns="0" bIns="0" rtlCol="0">
            <a:spAutoFit/>
          </a:bodyPr>
          <a:lstStyle/>
          <a:p>
            <a:pPr marL="873125" marR="635635" indent="-264160">
              <a:lnSpc>
                <a:spcPct val="105100"/>
              </a:lnSpc>
              <a:spcBef>
                <a:spcPts val="705"/>
              </a:spcBef>
            </a:pPr>
            <a:r>
              <a:rPr sz="1100" spc="15" dirty="0">
                <a:latin typeface="Arial"/>
                <a:cs typeface="Arial"/>
              </a:rPr>
              <a:t>Adds </a:t>
            </a:r>
            <a:r>
              <a:rPr sz="1100" spc="10" dirty="0">
                <a:latin typeface="Arial"/>
                <a:cs typeface="Arial"/>
              </a:rPr>
              <a:t>the </a:t>
            </a:r>
            <a:r>
              <a:rPr sz="1100" spc="15" dirty="0">
                <a:latin typeface="Arial"/>
                <a:cs typeface="Arial"/>
              </a:rPr>
              <a:t>appropriate</a:t>
            </a:r>
            <a:r>
              <a:rPr sz="1100" spc="-60" dirty="0">
                <a:latin typeface="Arial"/>
                <a:cs typeface="Arial"/>
              </a:rPr>
              <a:t> </a:t>
            </a:r>
            <a:r>
              <a:rPr sz="1100" spc="10" dirty="0">
                <a:latin typeface="Arial"/>
                <a:cs typeface="Arial"/>
              </a:rPr>
              <a:t>network  </a:t>
            </a:r>
            <a:r>
              <a:rPr sz="1100" spc="15" dirty="0">
                <a:latin typeface="Arial"/>
                <a:cs typeface="Arial"/>
              </a:rPr>
              <a:t>addresses </a:t>
            </a:r>
            <a:r>
              <a:rPr sz="1100" spc="5" dirty="0">
                <a:latin typeface="Arial"/>
                <a:cs typeface="Arial"/>
              </a:rPr>
              <a:t>to</a:t>
            </a:r>
            <a:r>
              <a:rPr sz="1100" spc="-25" dirty="0">
                <a:latin typeface="Arial"/>
                <a:cs typeface="Arial"/>
              </a:rPr>
              <a:t> </a:t>
            </a:r>
            <a:r>
              <a:rPr sz="1100" spc="15" dirty="0">
                <a:latin typeface="Arial"/>
                <a:cs typeface="Arial"/>
              </a:rPr>
              <a:t>packets</a:t>
            </a:r>
            <a:endParaRPr sz="1100">
              <a:latin typeface="Arial"/>
              <a:cs typeface="Arial"/>
            </a:endParaRPr>
          </a:p>
        </p:txBody>
      </p:sp>
      <p:sp>
        <p:nvSpPr>
          <p:cNvPr id="20" name="object 20"/>
          <p:cNvSpPr txBox="1"/>
          <p:nvPr/>
        </p:nvSpPr>
        <p:spPr>
          <a:xfrm>
            <a:off x="3795772" y="4893427"/>
            <a:ext cx="4179147" cy="365485"/>
          </a:xfrm>
          <a:prstGeom prst="rect">
            <a:avLst/>
          </a:prstGeom>
          <a:solidFill>
            <a:srgbClr val="80C040"/>
          </a:solidFill>
          <a:ln w="3197">
            <a:solidFill>
              <a:srgbClr val="000000"/>
            </a:solidFill>
          </a:ln>
        </p:spPr>
        <p:txBody>
          <a:bodyPr vert="horz" wrap="square" lIns="0" tIns="3810" rIns="0" bIns="0" rtlCol="0">
            <a:spAutoFit/>
          </a:bodyPr>
          <a:lstStyle/>
          <a:p>
            <a:pPr>
              <a:lnSpc>
                <a:spcPct val="100000"/>
              </a:lnSpc>
              <a:spcBef>
                <a:spcPts val="30"/>
              </a:spcBef>
            </a:pPr>
            <a:endParaRPr sz="1250">
              <a:latin typeface="Times New Roman"/>
              <a:cs typeface="Times New Roman"/>
            </a:endParaRPr>
          </a:p>
          <a:p>
            <a:pPr marL="387350">
              <a:lnSpc>
                <a:spcPct val="100000"/>
              </a:lnSpc>
            </a:pPr>
            <a:r>
              <a:rPr sz="1100" spc="15" dirty="0">
                <a:latin typeface="Arial"/>
                <a:cs typeface="Arial"/>
              </a:rPr>
              <a:t>Adds </a:t>
            </a:r>
            <a:r>
              <a:rPr sz="1100" spc="10" dirty="0">
                <a:latin typeface="Arial"/>
                <a:cs typeface="Arial"/>
              </a:rPr>
              <a:t>the </a:t>
            </a:r>
            <a:r>
              <a:rPr sz="1100" spc="15" dirty="0">
                <a:latin typeface="Arial"/>
                <a:cs typeface="Arial"/>
              </a:rPr>
              <a:t>MAC addresses </a:t>
            </a:r>
            <a:r>
              <a:rPr sz="1100" spc="5" dirty="0">
                <a:latin typeface="Arial"/>
                <a:cs typeface="Arial"/>
              </a:rPr>
              <a:t>to</a:t>
            </a:r>
            <a:r>
              <a:rPr sz="1100" spc="-65" dirty="0">
                <a:latin typeface="Arial"/>
                <a:cs typeface="Arial"/>
              </a:rPr>
              <a:t> </a:t>
            </a:r>
            <a:r>
              <a:rPr sz="1100" spc="15" dirty="0">
                <a:latin typeface="Arial"/>
                <a:cs typeface="Arial"/>
              </a:rPr>
              <a:t>packets</a:t>
            </a:r>
            <a:endParaRPr sz="1100">
              <a:latin typeface="Arial"/>
              <a:cs typeface="Arial"/>
            </a:endParaRPr>
          </a:p>
        </p:txBody>
      </p:sp>
      <p:sp>
        <p:nvSpPr>
          <p:cNvPr id="21" name="object 21"/>
          <p:cNvSpPr txBox="1"/>
          <p:nvPr/>
        </p:nvSpPr>
        <p:spPr>
          <a:xfrm>
            <a:off x="3795772" y="5535984"/>
            <a:ext cx="4179147" cy="365485"/>
          </a:xfrm>
          <a:prstGeom prst="rect">
            <a:avLst/>
          </a:prstGeom>
          <a:solidFill>
            <a:srgbClr val="80C040"/>
          </a:solidFill>
          <a:ln w="3197">
            <a:solidFill>
              <a:srgbClr val="000000"/>
            </a:solidFill>
          </a:ln>
        </p:spPr>
        <p:txBody>
          <a:bodyPr vert="horz" wrap="square" lIns="0" tIns="3810" rIns="0" bIns="0" rtlCol="0">
            <a:spAutoFit/>
          </a:bodyPr>
          <a:lstStyle/>
          <a:p>
            <a:pPr>
              <a:lnSpc>
                <a:spcPct val="100000"/>
              </a:lnSpc>
              <a:spcBef>
                <a:spcPts val="30"/>
              </a:spcBef>
            </a:pPr>
            <a:endParaRPr sz="1250">
              <a:latin typeface="Times New Roman"/>
              <a:cs typeface="Times New Roman"/>
            </a:endParaRPr>
          </a:p>
          <a:p>
            <a:pPr marL="452755">
              <a:lnSpc>
                <a:spcPct val="100000"/>
              </a:lnSpc>
            </a:pPr>
            <a:r>
              <a:rPr sz="1100" spc="20" dirty="0">
                <a:latin typeface="Arial"/>
                <a:cs typeface="Arial"/>
              </a:rPr>
              <a:t>Transmits </a:t>
            </a:r>
            <a:r>
              <a:rPr sz="1100" spc="10" dirty="0">
                <a:latin typeface="Arial"/>
                <a:cs typeface="Arial"/>
              </a:rPr>
              <a:t>the </a:t>
            </a:r>
            <a:r>
              <a:rPr sz="1100" spc="15" dirty="0">
                <a:latin typeface="Arial"/>
                <a:cs typeface="Arial"/>
              </a:rPr>
              <a:t>data on </a:t>
            </a:r>
            <a:r>
              <a:rPr sz="1100" spc="10" dirty="0">
                <a:latin typeface="Arial"/>
                <a:cs typeface="Arial"/>
              </a:rPr>
              <a:t>the</a:t>
            </a:r>
            <a:r>
              <a:rPr sz="1100" spc="-65" dirty="0">
                <a:latin typeface="Arial"/>
                <a:cs typeface="Arial"/>
              </a:rPr>
              <a:t> </a:t>
            </a:r>
            <a:r>
              <a:rPr sz="1100" spc="25" dirty="0">
                <a:latin typeface="Arial"/>
                <a:cs typeface="Arial"/>
              </a:rPr>
              <a:t>medium</a:t>
            </a:r>
            <a:endParaRPr sz="1100">
              <a:latin typeface="Arial"/>
              <a:cs typeface="Arial"/>
            </a:endParaRPr>
          </a:p>
        </p:txBody>
      </p:sp>
      <p:grpSp>
        <p:nvGrpSpPr>
          <p:cNvPr id="22" name="object 22"/>
          <p:cNvGrpSpPr/>
          <p:nvPr/>
        </p:nvGrpSpPr>
        <p:grpSpPr>
          <a:xfrm>
            <a:off x="3509383" y="6087327"/>
            <a:ext cx="4688839" cy="138430"/>
            <a:chOff x="2632036" y="6087327"/>
            <a:chExt cx="3516629" cy="138430"/>
          </a:xfrm>
        </p:grpSpPr>
        <p:sp>
          <p:nvSpPr>
            <p:cNvPr id="23" name="object 23"/>
            <p:cNvSpPr/>
            <p:nvPr/>
          </p:nvSpPr>
          <p:spPr>
            <a:xfrm>
              <a:off x="2762270" y="6152683"/>
              <a:ext cx="3248025" cy="0"/>
            </a:xfrm>
            <a:custGeom>
              <a:avLst/>
              <a:gdLst/>
              <a:ahLst/>
              <a:cxnLst/>
              <a:rect l="l" t="t" r="r" b="b"/>
              <a:pathLst>
                <a:path w="3248025">
                  <a:moveTo>
                    <a:pt x="0" y="0"/>
                  </a:moveTo>
                  <a:lnTo>
                    <a:pt x="3247911" y="0"/>
                  </a:lnTo>
                </a:path>
              </a:pathLst>
            </a:custGeom>
            <a:ln w="15985">
              <a:solidFill>
                <a:srgbClr val="0000FF"/>
              </a:solidFill>
            </a:ln>
          </p:spPr>
          <p:txBody>
            <a:bodyPr wrap="square" lIns="0" tIns="0" rIns="0" bIns="0" rtlCol="0"/>
            <a:lstStyle/>
            <a:p>
              <a:endParaRPr/>
            </a:p>
          </p:txBody>
        </p:sp>
        <p:sp>
          <p:nvSpPr>
            <p:cNvPr id="24" name="object 24"/>
            <p:cNvSpPr/>
            <p:nvPr/>
          </p:nvSpPr>
          <p:spPr>
            <a:xfrm>
              <a:off x="2632036" y="6087327"/>
              <a:ext cx="138194" cy="138359"/>
            </a:xfrm>
            <a:prstGeom prst="rect">
              <a:avLst/>
            </a:prstGeom>
            <a:blipFill>
              <a:blip r:embed="rId5" cstate="print"/>
              <a:stretch>
                <a:fillRect/>
              </a:stretch>
            </a:blipFill>
          </p:spPr>
          <p:txBody>
            <a:bodyPr wrap="square" lIns="0" tIns="0" rIns="0" bIns="0" rtlCol="0"/>
            <a:lstStyle/>
            <a:p>
              <a:endParaRPr/>
            </a:p>
          </p:txBody>
        </p:sp>
        <p:sp>
          <p:nvSpPr>
            <p:cNvPr id="25" name="object 25"/>
            <p:cNvSpPr/>
            <p:nvPr/>
          </p:nvSpPr>
          <p:spPr>
            <a:xfrm>
              <a:off x="6010181" y="6087327"/>
              <a:ext cx="138193" cy="138359"/>
            </a:xfrm>
            <a:prstGeom prst="rect">
              <a:avLst/>
            </a:prstGeom>
            <a:blipFill>
              <a:blip r:embed="rId6" cstate="print"/>
              <a:stretch>
                <a:fillRect/>
              </a:stretch>
            </a:blipFill>
          </p:spPr>
          <p:txBody>
            <a:bodyPr wrap="square" lIns="0" tIns="0" rIns="0" bIns="0" rtlCol="0"/>
            <a:lstStyle/>
            <a:p>
              <a:endParaRPr/>
            </a:p>
          </p:txBody>
        </p:sp>
      </p:grpSp>
      <p:grpSp>
        <p:nvGrpSpPr>
          <p:cNvPr id="26" name="object 26"/>
          <p:cNvGrpSpPr/>
          <p:nvPr/>
        </p:nvGrpSpPr>
        <p:grpSpPr>
          <a:xfrm>
            <a:off x="1660701" y="1069151"/>
            <a:ext cx="6537960" cy="4504690"/>
            <a:chOff x="1245526" y="1069151"/>
            <a:chExt cx="4903470" cy="4504690"/>
          </a:xfrm>
        </p:grpSpPr>
        <p:sp>
          <p:nvSpPr>
            <p:cNvPr id="27" name="object 27"/>
            <p:cNvSpPr/>
            <p:nvPr/>
          </p:nvSpPr>
          <p:spPr>
            <a:xfrm>
              <a:off x="2762270" y="2281300"/>
              <a:ext cx="3248025" cy="0"/>
            </a:xfrm>
            <a:custGeom>
              <a:avLst/>
              <a:gdLst/>
              <a:ahLst/>
              <a:cxnLst/>
              <a:rect l="l" t="t" r="r" b="b"/>
              <a:pathLst>
                <a:path w="3248025">
                  <a:moveTo>
                    <a:pt x="0" y="0"/>
                  </a:moveTo>
                  <a:lnTo>
                    <a:pt x="3247911" y="0"/>
                  </a:lnTo>
                </a:path>
              </a:pathLst>
            </a:custGeom>
            <a:ln w="15985">
              <a:solidFill>
                <a:srgbClr val="0000FF"/>
              </a:solidFill>
            </a:ln>
          </p:spPr>
          <p:txBody>
            <a:bodyPr wrap="square" lIns="0" tIns="0" rIns="0" bIns="0" rtlCol="0"/>
            <a:lstStyle/>
            <a:p>
              <a:endParaRPr/>
            </a:p>
          </p:txBody>
        </p:sp>
        <p:sp>
          <p:nvSpPr>
            <p:cNvPr id="28" name="object 28"/>
            <p:cNvSpPr/>
            <p:nvPr/>
          </p:nvSpPr>
          <p:spPr>
            <a:xfrm>
              <a:off x="2632035" y="2215901"/>
              <a:ext cx="138194" cy="138460"/>
            </a:xfrm>
            <a:prstGeom prst="rect">
              <a:avLst/>
            </a:prstGeom>
            <a:blipFill>
              <a:blip r:embed="rId7" cstate="print"/>
              <a:stretch>
                <a:fillRect/>
              </a:stretch>
            </a:blipFill>
          </p:spPr>
          <p:txBody>
            <a:bodyPr wrap="square" lIns="0" tIns="0" rIns="0" bIns="0" rtlCol="0"/>
            <a:lstStyle/>
            <a:p>
              <a:endParaRPr/>
            </a:p>
          </p:txBody>
        </p:sp>
        <p:sp>
          <p:nvSpPr>
            <p:cNvPr id="29" name="object 29"/>
            <p:cNvSpPr/>
            <p:nvPr/>
          </p:nvSpPr>
          <p:spPr>
            <a:xfrm>
              <a:off x="6010181" y="2215901"/>
              <a:ext cx="138193" cy="138460"/>
            </a:xfrm>
            <a:prstGeom prst="rect">
              <a:avLst/>
            </a:prstGeom>
            <a:blipFill>
              <a:blip r:embed="rId8" cstate="print"/>
              <a:stretch>
                <a:fillRect/>
              </a:stretch>
            </a:blipFill>
          </p:spPr>
          <p:txBody>
            <a:bodyPr wrap="square" lIns="0" tIns="0" rIns="0" bIns="0" rtlCol="0"/>
            <a:lstStyle/>
            <a:p>
              <a:endParaRPr/>
            </a:p>
          </p:txBody>
        </p:sp>
        <p:sp>
          <p:nvSpPr>
            <p:cNvPr id="30" name="object 30"/>
            <p:cNvSpPr/>
            <p:nvPr/>
          </p:nvSpPr>
          <p:spPr>
            <a:xfrm>
              <a:off x="2762270" y="2933559"/>
              <a:ext cx="3248025" cy="0"/>
            </a:xfrm>
            <a:custGeom>
              <a:avLst/>
              <a:gdLst/>
              <a:ahLst/>
              <a:cxnLst/>
              <a:rect l="l" t="t" r="r" b="b"/>
              <a:pathLst>
                <a:path w="3248025">
                  <a:moveTo>
                    <a:pt x="0" y="0"/>
                  </a:moveTo>
                  <a:lnTo>
                    <a:pt x="3247911" y="0"/>
                  </a:lnTo>
                </a:path>
              </a:pathLst>
            </a:custGeom>
            <a:ln w="15985">
              <a:solidFill>
                <a:srgbClr val="0000FF"/>
              </a:solidFill>
            </a:ln>
          </p:spPr>
          <p:txBody>
            <a:bodyPr wrap="square" lIns="0" tIns="0" rIns="0" bIns="0" rtlCol="0"/>
            <a:lstStyle/>
            <a:p>
              <a:endParaRPr/>
            </a:p>
          </p:txBody>
        </p:sp>
        <p:sp>
          <p:nvSpPr>
            <p:cNvPr id="31" name="object 31"/>
            <p:cNvSpPr/>
            <p:nvPr/>
          </p:nvSpPr>
          <p:spPr>
            <a:xfrm>
              <a:off x="2632035" y="2868160"/>
              <a:ext cx="138194" cy="138749"/>
            </a:xfrm>
            <a:prstGeom prst="rect">
              <a:avLst/>
            </a:prstGeom>
            <a:blipFill>
              <a:blip r:embed="rId9" cstate="print"/>
              <a:stretch>
                <a:fillRect/>
              </a:stretch>
            </a:blipFill>
          </p:spPr>
          <p:txBody>
            <a:bodyPr wrap="square" lIns="0" tIns="0" rIns="0" bIns="0" rtlCol="0"/>
            <a:lstStyle/>
            <a:p>
              <a:endParaRPr/>
            </a:p>
          </p:txBody>
        </p:sp>
        <p:sp>
          <p:nvSpPr>
            <p:cNvPr id="32" name="object 32"/>
            <p:cNvSpPr/>
            <p:nvPr/>
          </p:nvSpPr>
          <p:spPr>
            <a:xfrm>
              <a:off x="6010181" y="2868160"/>
              <a:ext cx="138193" cy="138749"/>
            </a:xfrm>
            <a:prstGeom prst="rect">
              <a:avLst/>
            </a:prstGeom>
            <a:blipFill>
              <a:blip r:embed="rId10" cstate="print"/>
              <a:stretch>
                <a:fillRect/>
              </a:stretch>
            </a:blipFill>
          </p:spPr>
          <p:txBody>
            <a:bodyPr wrap="square" lIns="0" tIns="0" rIns="0" bIns="0" rtlCol="0"/>
            <a:lstStyle/>
            <a:p>
              <a:endParaRPr/>
            </a:p>
          </p:txBody>
        </p:sp>
        <p:sp>
          <p:nvSpPr>
            <p:cNvPr id="33" name="object 33"/>
            <p:cNvSpPr/>
            <p:nvPr/>
          </p:nvSpPr>
          <p:spPr>
            <a:xfrm>
              <a:off x="2596188" y="1071056"/>
              <a:ext cx="130175" cy="610235"/>
            </a:xfrm>
            <a:custGeom>
              <a:avLst/>
              <a:gdLst/>
              <a:ahLst/>
              <a:cxnLst/>
              <a:rect l="l" t="t" r="r" b="b"/>
              <a:pathLst>
                <a:path w="130175" h="610235">
                  <a:moveTo>
                    <a:pt x="130089" y="0"/>
                  </a:moveTo>
                  <a:lnTo>
                    <a:pt x="0" y="130365"/>
                  </a:lnTo>
                  <a:lnTo>
                    <a:pt x="0" y="609958"/>
                  </a:lnTo>
                  <a:lnTo>
                    <a:pt x="130089" y="479449"/>
                  </a:lnTo>
                  <a:lnTo>
                    <a:pt x="130089" y="0"/>
                  </a:lnTo>
                  <a:close/>
                </a:path>
              </a:pathLst>
            </a:custGeom>
            <a:solidFill>
              <a:srgbClr val="808080"/>
            </a:solidFill>
          </p:spPr>
          <p:txBody>
            <a:bodyPr wrap="square" lIns="0" tIns="0" rIns="0" bIns="0" rtlCol="0"/>
            <a:lstStyle/>
            <a:p>
              <a:endParaRPr/>
            </a:p>
          </p:txBody>
        </p:sp>
        <p:sp>
          <p:nvSpPr>
            <p:cNvPr id="34" name="object 34"/>
            <p:cNvSpPr/>
            <p:nvPr/>
          </p:nvSpPr>
          <p:spPr>
            <a:xfrm>
              <a:off x="2596188" y="1071056"/>
              <a:ext cx="130175" cy="610235"/>
            </a:xfrm>
            <a:custGeom>
              <a:avLst/>
              <a:gdLst/>
              <a:ahLst/>
              <a:cxnLst/>
              <a:rect l="l" t="t" r="r" b="b"/>
              <a:pathLst>
                <a:path w="130175" h="610235">
                  <a:moveTo>
                    <a:pt x="0" y="130365"/>
                  </a:moveTo>
                  <a:lnTo>
                    <a:pt x="130089" y="0"/>
                  </a:lnTo>
                  <a:lnTo>
                    <a:pt x="130089" y="479449"/>
                  </a:lnTo>
                  <a:lnTo>
                    <a:pt x="0" y="609958"/>
                  </a:lnTo>
                  <a:lnTo>
                    <a:pt x="0" y="130365"/>
                  </a:lnTo>
                  <a:close/>
                </a:path>
              </a:pathLst>
            </a:custGeom>
            <a:ln w="3200">
              <a:solidFill>
                <a:srgbClr val="808080"/>
              </a:solidFill>
            </a:ln>
          </p:spPr>
          <p:txBody>
            <a:bodyPr wrap="square" lIns="0" tIns="0" rIns="0" bIns="0" rtlCol="0"/>
            <a:lstStyle/>
            <a:p>
              <a:endParaRPr/>
            </a:p>
          </p:txBody>
        </p:sp>
        <p:sp>
          <p:nvSpPr>
            <p:cNvPr id="35" name="object 35"/>
            <p:cNvSpPr/>
            <p:nvPr/>
          </p:nvSpPr>
          <p:spPr>
            <a:xfrm>
              <a:off x="1247431" y="1071056"/>
              <a:ext cx="1478915" cy="130810"/>
            </a:xfrm>
            <a:custGeom>
              <a:avLst/>
              <a:gdLst/>
              <a:ahLst/>
              <a:cxnLst/>
              <a:rect l="l" t="t" r="r" b="b"/>
              <a:pathLst>
                <a:path w="1478914" h="130809">
                  <a:moveTo>
                    <a:pt x="1478847" y="0"/>
                  </a:moveTo>
                  <a:lnTo>
                    <a:pt x="130162" y="0"/>
                  </a:lnTo>
                  <a:lnTo>
                    <a:pt x="0" y="130365"/>
                  </a:lnTo>
                  <a:lnTo>
                    <a:pt x="1348757" y="130365"/>
                  </a:lnTo>
                  <a:lnTo>
                    <a:pt x="1478847" y="0"/>
                  </a:lnTo>
                  <a:close/>
                </a:path>
              </a:pathLst>
            </a:custGeom>
            <a:solidFill>
              <a:srgbClr val="808080"/>
            </a:solidFill>
          </p:spPr>
          <p:txBody>
            <a:bodyPr wrap="square" lIns="0" tIns="0" rIns="0" bIns="0" rtlCol="0"/>
            <a:lstStyle/>
            <a:p>
              <a:endParaRPr/>
            </a:p>
          </p:txBody>
        </p:sp>
        <p:sp>
          <p:nvSpPr>
            <p:cNvPr id="36" name="object 36"/>
            <p:cNvSpPr/>
            <p:nvPr/>
          </p:nvSpPr>
          <p:spPr>
            <a:xfrm>
              <a:off x="1247431" y="1071056"/>
              <a:ext cx="1478915" cy="130810"/>
            </a:xfrm>
            <a:custGeom>
              <a:avLst/>
              <a:gdLst/>
              <a:ahLst/>
              <a:cxnLst/>
              <a:rect l="l" t="t" r="r" b="b"/>
              <a:pathLst>
                <a:path w="1478914" h="130809">
                  <a:moveTo>
                    <a:pt x="0" y="130365"/>
                  </a:moveTo>
                  <a:lnTo>
                    <a:pt x="130162" y="0"/>
                  </a:lnTo>
                  <a:lnTo>
                    <a:pt x="1478847" y="0"/>
                  </a:lnTo>
                  <a:lnTo>
                    <a:pt x="1348757" y="130365"/>
                  </a:lnTo>
                  <a:lnTo>
                    <a:pt x="0" y="130365"/>
                  </a:lnTo>
                  <a:close/>
                </a:path>
              </a:pathLst>
            </a:custGeom>
            <a:ln w="3197">
              <a:solidFill>
                <a:srgbClr val="808080"/>
              </a:solidFill>
            </a:ln>
          </p:spPr>
          <p:txBody>
            <a:bodyPr wrap="square" lIns="0" tIns="0" rIns="0" bIns="0" rtlCol="0"/>
            <a:lstStyle/>
            <a:p>
              <a:endParaRPr/>
            </a:p>
          </p:txBody>
        </p:sp>
        <p:sp>
          <p:nvSpPr>
            <p:cNvPr id="37" name="object 37"/>
            <p:cNvSpPr/>
            <p:nvPr/>
          </p:nvSpPr>
          <p:spPr>
            <a:xfrm>
              <a:off x="2762270" y="3579321"/>
              <a:ext cx="3248025" cy="0"/>
            </a:xfrm>
            <a:custGeom>
              <a:avLst/>
              <a:gdLst/>
              <a:ahLst/>
              <a:cxnLst/>
              <a:rect l="l" t="t" r="r" b="b"/>
              <a:pathLst>
                <a:path w="3248025">
                  <a:moveTo>
                    <a:pt x="0" y="0"/>
                  </a:moveTo>
                  <a:lnTo>
                    <a:pt x="3247911" y="0"/>
                  </a:lnTo>
                </a:path>
              </a:pathLst>
            </a:custGeom>
            <a:ln w="15985">
              <a:solidFill>
                <a:srgbClr val="0000FF"/>
              </a:solidFill>
            </a:ln>
          </p:spPr>
          <p:txBody>
            <a:bodyPr wrap="square" lIns="0" tIns="0" rIns="0" bIns="0" rtlCol="0"/>
            <a:lstStyle/>
            <a:p>
              <a:endParaRPr/>
            </a:p>
          </p:txBody>
        </p:sp>
        <p:sp>
          <p:nvSpPr>
            <p:cNvPr id="38" name="object 38"/>
            <p:cNvSpPr/>
            <p:nvPr/>
          </p:nvSpPr>
          <p:spPr>
            <a:xfrm>
              <a:off x="2632035" y="3513922"/>
              <a:ext cx="138194" cy="138460"/>
            </a:xfrm>
            <a:prstGeom prst="rect">
              <a:avLst/>
            </a:prstGeom>
            <a:blipFill>
              <a:blip r:embed="rId7" cstate="print"/>
              <a:stretch>
                <a:fillRect/>
              </a:stretch>
            </a:blipFill>
          </p:spPr>
          <p:txBody>
            <a:bodyPr wrap="square" lIns="0" tIns="0" rIns="0" bIns="0" rtlCol="0"/>
            <a:lstStyle/>
            <a:p>
              <a:endParaRPr/>
            </a:p>
          </p:txBody>
        </p:sp>
        <p:sp>
          <p:nvSpPr>
            <p:cNvPr id="39" name="object 39"/>
            <p:cNvSpPr/>
            <p:nvPr/>
          </p:nvSpPr>
          <p:spPr>
            <a:xfrm>
              <a:off x="6010181" y="3513922"/>
              <a:ext cx="138193" cy="138460"/>
            </a:xfrm>
            <a:prstGeom prst="rect">
              <a:avLst/>
            </a:prstGeom>
            <a:blipFill>
              <a:blip r:embed="rId11" cstate="print"/>
              <a:stretch>
                <a:fillRect/>
              </a:stretch>
            </a:blipFill>
          </p:spPr>
          <p:txBody>
            <a:bodyPr wrap="square" lIns="0" tIns="0" rIns="0" bIns="0" rtlCol="0"/>
            <a:lstStyle/>
            <a:p>
              <a:endParaRPr/>
            </a:p>
          </p:txBody>
        </p:sp>
        <p:sp>
          <p:nvSpPr>
            <p:cNvPr id="40" name="object 40"/>
            <p:cNvSpPr/>
            <p:nvPr/>
          </p:nvSpPr>
          <p:spPr>
            <a:xfrm>
              <a:off x="2762270" y="4218442"/>
              <a:ext cx="3248025" cy="0"/>
            </a:xfrm>
            <a:custGeom>
              <a:avLst/>
              <a:gdLst/>
              <a:ahLst/>
              <a:cxnLst/>
              <a:rect l="l" t="t" r="r" b="b"/>
              <a:pathLst>
                <a:path w="3248025">
                  <a:moveTo>
                    <a:pt x="0" y="0"/>
                  </a:moveTo>
                  <a:lnTo>
                    <a:pt x="3247911" y="0"/>
                  </a:lnTo>
                </a:path>
              </a:pathLst>
            </a:custGeom>
            <a:ln w="15985">
              <a:solidFill>
                <a:srgbClr val="0000FF"/>
              </a:solidFill>
            </a:ln>
          </p:spPr>
          <p:txBody>
            <a:bodyPr wrap="square" lIns="0" tIns="0" rIns="0" bIns="0" rtlCol="0"/>
            <a:lstStyle/>
            <a:p>
              <a:endParaRPr/>
            </a:p>
          </p:txBody>
        </p:sp>
        <p:sp>
          <p:nvSpPr>
            <p:cNvPr id="41" name="object 41"/>
            <p:cNvSpPr/>
            <p:nvPr/>
          </p:nvSpPr>
          <p:spPr>
            <a:xfrm>
              <a:off x="2632035" y="4153332"/>
              <a:ext cx="138194" cy="138460"/>
            </a:xfrm>
            <a:prstGeom prst="rect">
              <a:avLst/>
            </a:prstGeom>
            <a:blipFill>
              <a:blip r:embed="rId12" cstate="print"/>
              <a:stretch>
                <a:fillRect/>
              </a:stretch>
            </a:blipFill>
          </p:spPr>
          <p:txBody>
            <a:bodyPr wrap="square" lIns="0" tIns="0" rIns="0" bIns="0" rtlCol="0"/>
            <a:lstStyle/>
            <a:p>
              <a:endParaRPr/>
            </a:p>
          </p:txBody>
        </p:sp>
        <p:sp>
          <p:nvSpPr>
            <p:cNvPr id="42" name="object 42"/>
            <p:cNvSpPr/>
            <p:nvPr/>
          </p:nvSpPr>
          <p:spPr>
            <a:xfrm>
              <a:off x="6010181" y="4153332"/>
              <a:ext cx="138193" cy="138460"/>
            </a:xfrm>
            <a:prstGeom prst="rect">
              <a:avLst/>
            </a:prstGeom>
            <a:blipFill>
              <a:blip r:embed="rId13" cstate="print"/>
              <a:stretch>
                <a:fillRect/>
              </a:stretch>
            </a:blipFill>
          </p:spPr>
          <p:txBody>
            <a:bodyPr wrap="square" lIns="0" tIns="0" rIns="0" bIns="0" rtlCol="0"/>
            <a:lstStyle/>
            <a:p>
              <a:endParaRPr/>
            </a:p>
          </p:txBody>
        </p:sp>
        <p:sp>
          <p:nvSpPr>
            <p:cNvPr id="43" name="object 43"/>
            <p:cNvSpPr/>
            <p:nvPr/>
          </p:nvSpPr>
          <p:spPr>
            <a:xfrm>
              <a:off x="2762270" y="4861029"/>
              <a:ext cx="3248025" cy="0"/>
            </a:xfrm>
            <a:custGeom>
              <a:avLst/>
              <a:gdLst/>
              <a:ahLst/>
              <a:cxnLst/>
              <a:rect l="l" t="t" r="r" b="b"/>
              <a:pathLst>
                <a:path w="3248025">
                  <a:moveTo>
                    <a:pt x="0" y="0"/>
                  </a:moveTo>
                  <a:lnTo>
                    <a:pt x="3247911" y="0"/>
                  </a:lnTo>
                </a:path>
              </a:pathLst>
            </a:custGeom>
            <a:ln w="15985">
              <a:solidFill>
                <a:srgbClr val="0000FF"/>
              </a:solidFill>
            </a:ln>
          </p:spPr>
          <p:txBody>
            <a:bodyPr wrap="square" lIns="0" tIns="0" rIns="0" bIns="0" rtlCol="0"/>
            <a:lstStyle/>
            <a:p>
              <a:endParaRPr/>
            </a:p>
          </p:txBody>
        </p:sp>
        <p:sp>
          <p:nvSpPr>
            <p:cNvPr id="44" name="object 44"/>
            <p:cNvSpPr/>
            <p:nvPr/>
          </p:nvSpPr>
          <p:spPr>
            <a:xfrm>
              <a:off x="2632035" y="4795629"/>
              <a:ext cx="138194" cy="138749"/>
            </a:xfrm>
            <a:prstGeom prst="rect">
              <a:avLst/>
            </a:prstGeom>
            <a:blipFill>
              <a:blip r:embed="rId14" cstate="print"/>
              <a:stretch>
                <a:fillRect/>
              </a:stretch>
            </a:blipFill>
          </p:spPr>
          <p:txBody>
            <a:bodyPr wrap="square" lIns="0" tIns="0" rIns="0" bIns="0" rtlCol="0"/>
            <a:lstStyle/>
            <a:p>
              <a:endParaRPr/>
            </a:p>
          </p:txBody>
        </p:sp>
        <p:sp>
          <p:nvSpPr>
            <p:cNvPr id="45" name="object 45"/>
            <p:cNvSpPr/>
            <p:nvPr/>
          </p:nvSpPr>
          <p:spPr>
            <a:xfrm>
              <a:off x="6010181" y="4795629"/>
              <a:ext cx="138193" cy="138749"/>
            </a:xfrm>
            <a:prstGeom prst="rect">
              <a:avLst/>
            </a:prstGeom>
            <a:blipFill>
              <a:blip r:embed="rId15" cstate="print"/>
              <a:stretch>
                <a:fillRect/>
              </a:stretch>
            </a:blipFill>
          </p:spPr>
          <p:txBody>
            <a:bodyPr wrap="square" lIns="0" tIns="0" rIns="0" bIns="0" rtlCol="0"/>
            <a:lstStyle/>
            <a:p>
              <a:endParaRPr/>
            </a:p>
          </p:txBody>
        </p:sp>
        <p:sp>
          <p:nvSpPr>
            <p:cNvPr id="46" name="object 46"/>
            <p:cNvSpPr/>
            <p:nvPr/>
          </p:nvSpPr>
          <p:spPr>
            <a:xfrm>
              <a:off x="2762270" y="5500150"/>
              <a:ext cx="3248025" cy="0"/>
            </a:xfrm>
            <a:custGeom>
              <a:avLst/>
              <a:gdLst/>
              <a:ahLst/>
              <a:cxnLst/>
              <a:rect l="l" t="t" r="r" b="b"/>
              <a:pathLst>
                <a:path w="3248025">
                  <a:moveTo>
                    <a:pt x="0" y="0"/>
                  </a:moveTo>
                  <a:lnTo>
                    <a:pt x="3247911" y="0"/>
                  </a:lnTo>
                </a:path>
              </a:pathLst>
            </a:custGeom>
            <a:ln w="15985">
              <a:solidFill>
                <a:srgbClr val="0000FF"/>
              </a:solidFill>
            </a:ln>
          </p:spPr>
          <p:txBody>
            <a:bodyPr wrap="square" lIns="0" tIns="0" rIns="0" bIns="0" rtlCol="0"/>
            <a:lstStyle/>
            <a:p>
              <a:endParaRPr/>
            </a:p>
          </p:txBody>
        </p:sp>
        <p:sp>
          <p:nvSpPr>
            <p:cNvPr id="47" name="object 47"/>
            <p:cNvSpPr/>
            <p:nvPr/>
          </p:nvSpPr>
          <p:spPr>
            <a:xfrm>
              <a:off x="2632036" y="5435039"/>
              <a:ext cx="138194" cy="138460"/>
            </a:xfrm>
            <a:prstGeom prst="rect">
              <a:avLst/>
            </a:prstGeom>
            <a:blipFill>
              <a:blip r:embed="rId12" cstate="print"/>
              <a:stretch>
                <a:fillRect/>
              </a:stretch>
            </a:blipFill>
          </p:spPr>
          <p:txBody>
            <a:bodyPr wrap="square" lIns="0" tIns="0" rIns="0" bIns="0" rtlCol="0"/>
            <a:lstStyle/>
            <a:p>
              <a:endParaRPr/>
            </a:p>
          </p:txBody>
        </p:sp>
        <p:sp>
          <p:nvSpPr>
            <p:cNvPr id="48" name="object 48"/>
            <p:cNvSpPr/>
            <p:nvPr/>
          </p:nvSpPr>
          <p:spPr>
            <a:xfrm>
              <a:off x="6010181" y="5435039"/>
              <a:ext cx="138193" cy="138460"/>
            </a:xfrm>
            <a:prstGeom prst="rect">
              <a:avLst/>
            </a:prstGeom>
            <a:blipFill>
              <a:blip r:embed="rId13" cstate="print"/>
              <a:stretch>
                <a:fillRect/>
              </a:stretch>
            </a:blipFill>
          </p:spPr>
          <p:txBody>
            <a:bodyPr wrap="square" lIns="0" tIns="0" rIns="0" bIns="0" rtlCol="0"/>
            <a:lstStyle/>
            <a:p>
              <a:endParaRPr/>
            </a:p>
          </p:txBody>
        </p:sp>
      </p:grpSp>
      <p:sp>
        <p:nvSpPr>
          <p:cNvPr id="49" name="object 49"/>
          <p:cNvSpPr txBox="1"/>
          <p:nvPr/>
        </p:nvSpPr>
        <p:spPr>
          <a:xfrm>
            <a:off x="1663241" y="1201436"/>
            <a:ext cx="1798320" cy="391774"/>
          </a:xfrm>
          <a:prstGeom prst="rect">
            <a:avLst/>
          </a:prstGeom>
          <a:solidFill>
            <a:srgbClr val="FF0000"/>
          </a:solidFill>
          <a:ln w="3197">
            <a:solidFill>
              <a:srgbClr val="000000"/>
            </a:solidFill>
          </a:ln>
        </p:spPr>
        <p:txBody>
          <a:bodyPr vert="horz" wrap="square" lIns="0" tIns="40005" rIns="0" bIns="0" rtlCol="0">
            <a:spAutoFit/>
          </a:bodyPr>
          <a:lstStyle/>
          <a:p>
            <a:pPr marR="6985" algn="ctr">
              <a:lnSpc>
                <a:spcPct val="100000"/>
              </a:lnSpc>
              <a:spcBef>
                <a:spcPts val="315"/>
              </a:spcBef>
            </a:pPr>
            <a:r>
              <a:rPr sz="1100" b="1" spc="25" dirty="0">
                <a:latin typeface="Arial"/>
                <a:cs typeface="Arial"/>
              </a:rPr>
              <a:t>NODE</a:t>
            </a:r>
            <a:r>
              <a:rPr sz="1100" b="1" spc="-25" dirty="0">
                <a:latin typeface="Arial"/>
                <a:cs typeface="Arial"/>
              </a:rPr>
              <a:t> </a:t>
            </a:r>
            <a:r>
              <a:rPr sz="1100" b="1" spc="20" dirty="0">
                <a:latin typeface="Arial"/>
                <a:cs typeface="Arial"/>
              </a:rPr>
              <a:t>A</a:t>
            </a:r>
            <a:endParaRPr sz="1100">
              <a:latin typeface="Arial"/>
              <a:cs typeface="Arial"/>
            </a:endParaRPr>
          </a:p>
          <a:p>
            <a:pPr marR="16510" algn="ctr">
              <a:lnSpc>
                <a:spcPct val="100000"/>
              </a:lnSpc>
              <a:spcBef>
                <a:spcPts val="114"/>
              </a:spcBef>
            </a:pPr>
            <a:r>
              <a:rPr sz="1100" b="1" spc="15" dirty="0">
                <a:latin typeface="Arial"/>
                <a:cs typeface="Arial"/>
              </a:rPr>
              <a:t>Sending</a:t>
            </a:r>
            <a:r>
              <a:rPr sz="1100" b="1" spc="-20" dirty="0">
                <a:latin typeface="Arial"/>
                <a:cs typeface="Arial"/>
              </a:rPr>
              <a:t> </a:t>
            </a:r>
            <a:r>
              <a:rPr sz="1100" b="1" spc="15" dirty="0">
                <a:latin typeface="Arial"/>
                <a:cs typeface="Arial"/>
              </a:rPr>
              <a:t>Device</a:t>
            </a:r>
            <a:endParaRPr sz="1100">
              <a:latin typeface="Arial"/>
              <a:cs typeface="Arial"/>
            </a:endParaRPr>
          </a:p>
        </p:txBody>
      </p:sp>
      <p:grpSp>
        <p:nvGrpSpPr>
          <p:cNvPr id="50" name="object 50"/>
          <p:cNvGrpSpPr/>
          <p:nvPr/>
        </p:nvGrpSpPr>
        <p:grpSpPr>
          <a:xfrm>
            <a:off x="8419252" y="1049821"/>
            <a:ext cx="1933787" cy="613410"/>
            <a:chOff x="6314438" y="1049821"/>
            <a:chExt cx="1450340" cy="613410"/>
          </a:xfrm>
        </p:grpSpPr>
        <p:sp>
          <p:nvSpPr>
            <p:cNvPr id="51" name="object 51"/>
            <p:cNvSpPr/>
            <p:nvPr/>
          </p:nvSpPr>
          <p:spPr>
            <a:xfrm>
              <a:off x="7632113" y="1051422"/>
              <a:ext cx="130810" cy="610235"/>
            </a:xfrm>
            <a:custGeom>
              <a:avLst/>
              <a:gdLst/>
              <a:ahLst/>
              <a:cxnLst/>
              <a:rect l="l" t="t" r="r" b="b"/>
              <a:pathLst>
                <a:path w="130809" h="610235">
                  <a:moveTo>
                    <a:pt x="130523" y="0"/>
                  </a:moveTo>
                  <a:lnTo>
                    <a:pt x="0" y="130365"/>
                  </a:lnTo>
                  <a:lnTo>
                    <a:pt x="0" y="609958"/>
                  </a:lnTo>
                  <a:lnTo>
                    <a:pt x="130523" y="479593"/>
                  </a:lnTo>
                  <a:lnTo>
                    <a:pt x="130523" y="0"/>
                  </a:lnTo>
                  <a:close/>
                </a:path>
              </a:pathLst>
            </a:custGeom>
            <a:solidFill>
              <a:srgbClr val="808080"/>
            </a:solidFill>
          </p:spPr>
          <p:txBody>
            <a:bodyPr wrap="square" lIns="0" tIns="0" rIns="0" bIns="0" rtlCol="0"/>
            <a:lstStyle/>
            <a:p>
              <a:endParaRPr/>
            </a:p>
          </p:txBody>
        </p:sp>
        <p:sp>
          <p:nvSpPr>
            <p:cNvPr id="52" name="object 52"/>
            <p:cNvSpPr/>
            <p:nvPr/>
          </p:nvSpPr>
          <p:spPr>
            <a:xfrm>
              <a:off x="7632113" y="1051422"/>
              <a:ext cx="130810" cy="610235"/>
            </a:xfrm>
            <a:custGeom>
              <a:avLst/>
              <a:gdLst/>
              <a:ahLst/>
              <a:cxnLst/>
              <a:rect l="l" t="t" r="r" b="b"/>
              <a:pathLst>
                <a:path w="130809" h="610235">
                  <a:moveTo>
                    <a:pt x="0" y="130365"/>
                  </a:moveTo>
                  <a:lnTo>
                    <a:pt x="130523" y="0"/>
                  </a:lnTo>
                  <a:lnTo>
                    <a:pt x="130523" y="479593"/>
                  </a:lnTo>
                  <a:lnTo>
                    <a:pt x="0" y="609958"/>
                  </a:lnTo>
                  <a:lnTo>
                    <a:pt x="0" y="130365"/>
                  </a:lnTo>
                  <a:close/>
                </a:path>
              </a:pathLst>
            </a:custGeom>
            <a:ln w="3200">
              <a:solidFill>
                <a:srgbClr val="808080"/>
              </a:solidFill>
            </a:ln>
          </p:spPr>
          <p:txBody>
            <a:bodyPr wrap="square" lIns="0" tIns="0" rIns="0" bIns="0" rtlCol="0"/>
            <a:lstStyle/>
            <a:p>
              <a:endParaRPr/>
            </a:p>
          </p:txBody>
        </p:sp>
        <p:sp>
          <p:nvSpPr>
            <p:cNvPr id="53" name="object 53"/>
            <p:cNvSpPr/>
            <p:nvPr/>
          </p:nvSpPr>
          <p:spPr>
            <a:xfrm>
              <a:off x="6316037" y="1051422"/>
              <a:ext cx="1447165" cy="130810"/>
            </a:xfrm>
            <a:custGeom>
              <a:avLst/>
              <a:gdLst/>
              <a:ahLst/>
              <a:cxnLst/>
              <a:rect l="l" t="t" r="r" b="b"/>
              <a:pathLst>
                <a:path w="1447165" h="130809">
                  <a:moveTo>
                    <a:pt x="1446599" y="0"/>
                  </a:moveTo>
                  <a:lnTo>
                    <a:pt x="130523" y="0"/>
                  </a:lnTo>
                  <a:lnTo>
                    <a:pt x="0" y="130365"/>
                  </a:lnTo>
                  <a:lnTo>
                    <a:pt x="1316076" y="130365"/>
                  </a:lnTo>
                  <a:lnTo>
                    <a:pt x="1446599" y="0"/>
                  </a:lnTo>
                  <a:close/>
                </a:path>
              </a:pathLst>
            </a:custGeom>
            <a:solidFill>
              <a:srgbClr val="808080"/>
            </a:solidFill>
          </p:spPr>
          <p:txBody>
            <a:bodyPr wrap="square" lIns="0" tIns="0" rIns="0" bIns="0" rtlCol="0"/>
            <a:lstStyle/>
            <a:p>
              <a:endParaRPr/>
            </a:p>
          </p:txBody>
        </p:sp>
        <p:sp>
          <p:nvSpPr>
            <p:cNvPr id="54" name="object 54"/>
            <p:cNvSpPr/>
            <p:nvPr/>
          </p:nvSpPr>
          <p:spPr>
            <a:xfrm>
              <a:off x="6316037" y="1051422"/>
              <a:ext cx="1447165" cy="130810"/>
            </a:xfrm>
            <a:custGeom>
              <a:avLst/>
              <a:gdLst/>
              <a:ahLst/>
              <a:cxnLst/>
              <a:rect l="l" t="t" r="r" b="b"/>
              <a:pathLst>
                <a:path w="1447165" h="130809">
                  <a:moveTo>
                    <a:pt x="0" y="130365"/>
                  </a:moveTo>
                  <a:lnTo>
                    <a:pt x="130523" y="0"/>
                  </a:lnTo>
                  <a:lnTo>
                    <a:pt x="1446599" y="0"/>
                  </a:lnTo>
                  <a:lnTo>
                    <a:pt x="1316076" y="130365"/>
                  </a:lnTo>
                  <a:lnTo>
                    <a:pt x="0" y="130365"/>
                  </a:lnTo>
                  <a:close/>
                </a:path>
              </a:pathLst>
            </a:custGeom>
            <a:ln w="3197">
              <a:solidFill>
                <a:srgbClr val="808080"/>
              </a:solidFill>
            </a:ln>
          </p:spPr>
          <p:txBody>
            <a:bodyPr wrap="square" lIns="0" tIns="0" rIns="0" bIns="0" rtlCol="0"/>
            <a:lstStyle/>
            <a:p>
              <a:endParaRPr/>
            </a:p>
          </p:txBody>
        </p:sp>
      </p:grpSp>
      <p:sp>
        <p:nvSpPr>
          <p:cNvPr id="55" name="object 55"/>
          <p:cNvSpPr txBox="1"/>
          <p:nvPr/>
        </p:nvSpPr>
        <p:spPr>
          <a:xfrm>
            <a:off x="8421383" y="1181802"/>
            <a:ext cx="1755140" cy="404598"/>
          </a:xfrm>
          <a:prstGeom prst="rect">
            <a:avLst/>
          </a:prstGeom>
          <a:solidFill>
            <a:srgbClr val="FF0000"/>
          </a:solidFill>
          <a:ln w="3197">
            <a:solidFill>
              <a:srgbClr val="000000"/>
            </a:solidFill>
          </a:ln>
        </p:spPr>
        <p:txBody>
          <a:bodyPr vert="horz" wrap="square" lIns="0" tIns="40005" rIns="0" bIns="0" rtlCol="0">
            <a:spAutoFit/>
          </a:bodyPr>
          <a:lstStyle/>
          <a:p>
            <a:pPr marR="13335" algn="ctr">
              <a:lnSpc>
                <a:spcPct val="100000"/>
              </a:lnSpc>
              <a:spcBef>
                <a:spcPts val="315"/>
              </a:spcBef>
            </a:pPr>
            <a:r>
              <a:rPr sz="1100" b="1" spc="25" dirty="0">
                <a:latin typeface="Arial"/>
                <a:cs typeface="Arial"/>
              </a:rPr>
              <a:t>NODE</a:t>
            </a:r>
            <a:r>
              <a:rPr sz="1100" b="1" spc="-25" dirty="0">
                <a:latin typeface="Arial"/>
                <a:cs typeface="Arial"/>
              </a:rPr>
              <a:t> </a:t>
            </a:r>
            <a:r>
              <a:rPr sz="1100" b="1" spc="20" dirty="0">
                <a:latin typeface="Arial"/>
                <a:cs typeface="Arial"/>
              </a:rPr>
              <a:t>B</a:t>
            </a:r>
            <a:endParaRPr sz="1100">
              <a:latin typeface="Arial"/>
              <a:cs typeface="Arial"/>
            </a:endParaRPr>
          </a:p>
          <a:p>
            <a:pPr marR="12700" algn="ctr">
              <a:lnSpc>
                <a:spcPct val="100000"/>
              </a:lnSpc>
              <a:spcBef>
                <a:spcPts val="165"/>
              </a:spcBef>
            </a:pPr>
            <a:r>
              <a:rPr sz="1650" b="1" spc="22" baseline="2525" dirty="0">
                <a:latin typeface="Arial"/>
                <a:cs typeface="Arial"/>
              </a:rPr>
              <a:t>Receiving</a:t>
            </a:r>
            <a:r>
              <a:rPr sz="1650" b="1" spc="-60" baseline="2525" dirty="0">
                <a:latin typeface="Arial"/>
                <a:cs typeface="Arial"/>
              </a:rPr>
              <a:t> </a:t>
            </a:r>
            <a:r>
              <a:rPr sz="1650" b="1" spc="37" baseline="2525" dirty="0">
                <a:latin typeface="Arial"/>
                <a:cs typeface="Arial"/>
              </a:rPr>
              <a:t>Devic</a:t>
            </a:r>
            <a:r>
              <a:rPr sz="1100" spc="25" dirty="0">
                <a:latin typeface="Arial"/>
                <a:cs typeface="Arial"/>
              </a:rPr>
              <a:t>e</a:t>
            </a:r>
            <a:endParaRPr sz="1100">
              <a:latin typeface="Arial"/>
              <a:cs typeface="Arial"/>
            </a:endParaRPr>
          </a:p>
        </p:txBody>
      </p:sp>
      <p:grpSp>
        <p:nvGrpSpPr>
          <p:cNvPr id="56" name="object 56"/>
          <p:cNvGrpSpPr/>
          <p:nvPr/>
        </p:nvGrpSpPr>
        <p:grpSpPr>
          <a:xfrm>
            <a:off x="1652166" y="1741204"/>
            <a:ext cx="1821180" cy="506095"/>
            <a:chOff x="1239123" y="1741202"/>
            <a:chExt cx="1365885" cy="506095"/>
          </a:xfrm>
        </p:grpSpPr>
        <p:sp>
          <p:nvSpPr>
            <p:cNvPr id="57" name="object 57"/>
            <p:cNvSpPr/>
            <p:nvPr/>
          </p:nvSpPr>
          <p:spPr>
            <a:xfrm>
              <a:off x="1241028" y="1743107"/>
              <a:ext cx="1362075" cy="502284"/>
            </a:xfrm>
            <a:custGeom>
              <a:avLst/>
              <a:gdLst/>
              <a:ahLst/>
              <a:cxnLst/>
              <a:rect l="l" t="t" r="r" b="b"/>
              <a:pathLst>
                <a:path w="1362075" h="502285">
                  <a:moveTo>
                    <a:pt x="1361506" y="0"/>
                  </a:moveTo>
                  <a:lnTo>
                    <a:pt x="0" y="0"/>
                  </a:lnTo>
                  <a:lnTo>
                    <a:pt x="0" y="501956"/>
                  </a:lnTo>
                  <a:lnTo>
                    <a:pt x="1361506" y="501956"/>
                  </a:lnTo>
                  <a:lnTo>
                    <a:pt x="1361506" y="0"/>
                  </a:lnTo>
                  <a:close/>
                </a:path>
              </a:pathLst>
            </a:custGeom>
            <a:solidFill>
              <a:srgbClr val="FFCCCC"/>
            </a:solidFill>
          </p:spPr>
          <p:txBody>
            <a:bodyPr wrap="square" lIns="0" tIns="0" rIns="0" bIns="0" rtlCol="0"/>
            <a:lstStyle/>
            <a:p>
              <a:endParaRPr/>
            </a:p>
          </p:txBody>
        </p:sp>
        <p:sp>
          <p:nvSpPr>
            <p:cNvPr id="58" name="object 58"/>
            <p:cNvSpPr/>
            <p:nvPr/>
          </p:nvSpPr>
          <p:spPr>
            <a:xfrm>
              <a:off x="1241028" y="1743107"/>
              <a:ext cx="1362075" cy="502284"/>
            </a:xfrm>
            <a:custGeom>
              <a:avLst/>
              <a:gdLst/>
              <a:ahLst/>
              <a:cxnLst/>
              <a:rect l="l" t="t" r="r" b="b"/>
              <a:pathLst>
                <a:path w="1362075" h="502285">
                  <a:moveTo>
                    <a:pt x="0" y="501956"/>
                  </a:moveTo>
                  <a:lnTo>
                    <a:pt x="1361506" y="501956"/>
                  </a:lnTo>
                  <a:lnTo>
                    <a:pt x="1361506" y="0"/>
                  </a:lnTo>
                  <a:lnTo>
                    <a:pt x="0" y="0"/>
                  </a:lnTo>
                  <a:lnTo>
                    <a:pt x="0" y="501956"/>
                  </a:lnTo>
                  <a:close/>
                </a:path>
              </a:pathLst>
            </a:custGeom>
            <a:ln w="3197">
              <a:solidFill>
                <a:srgbClr val="000000"/>
              </a:solidFill>
            </a:ln>
          </p:spPr>
          <p:txBody>
            <a:bodyPr wrap="square" lIns="0" tIns="0" rIns="0" bIns="0" rtlCol="0"/>
            <a:lstStyle/>
            <a:p>
              <a:endParaRPr/>
            </a:p>
          </p:txBody>
        </p:sp>
      </p:grpSp>
      <p:sp>
        <p:nvSpPr>
          <p:cNvPr id="59" name="object 59"/>
          <p:cNvSpPr txBox="1"/>
          <p:nvPr/>
        </p:nvSpPr>
        <p:spPr>
          <a:xfrm>
            <a:off x="1654706" y="1743107"/>
            <a:ext cx="1816100" cy="407804"/>
          </a:xfrm>
          <a:prstGeom prst="rect">
            <a:avLst/>
          </a:prstGeom>
        </p:spPr>
        <p:txBody>
          <a:bodyPr vert="horz" wrap="square" lIns="0" tIns="55880" rIns="0" bIns="0" rtlCol="0">
            <a:spAutoFit/>
          </a:bodyPr>
          <a:lstStyle/>
          <a:p>
            <a:pPr marL="25400">
              <a:lnSpc>
                <a:spcPct val="100000"/>
              </a:lnSpc>
              <a:spcBef>
                <a:spcPts val="440"/>
              </a:spcBef>
            </a:pPr>
            <a:r>
              <a:rPr sz="1100" b="1" spc="10" dirty="0">
                <a:latin typeface="Arial"/>
                <a:cs typeface="Arial"/>
              </a:rPr>
              <a:t>Layer</a:t>
            </a:r>
            <a:r>
              <a:rPr sz="1100" b="1" spc="-15" dirty="0">
                <a:latin typeface="Arial"/>
                <a:cs typeface="Arial"/>
              </a:rPr>
              <a:t> </a:t>
            </a:r>
            <a:r>
              <a:rPr sz="1100" b="1" spc="15" dirty="0">
                <a:latin typeface="Arial"/>
                <a:cs typeface="Arial"/>
              </a:rPr>
              <a:t>7</a:t>
            </a:r>
            <a:endParaRPr sz="1100">
              <a:latin typeface="Arial"/>
              <a:cs typeface="Arial"/>
            </a:endParaRPr>
          </a:p>
          <a:p>
            <a:pPr marL="25400">
              <a:lnSpc>
                <a:spcPct val="100000"/>
              </a:lnSpc>
              <a:spcBef>
                <a:spcPts val="120"/>
              </a:spcBef>
            </a:pPr>
            <a:r>
              <a:rPr sz="1100" spc="10" dirty="0">
                <a:latin typeface="Arial"/>
                <a:cs typeface="Arial"/>
              </a:rPr>
              <a:t>Application</a:t>
            </a:r>
            <a:r>
              <a:rPr sz="1100" spc="-5" dirty="0">
                <a:latin typeface="Arial"/>
                <a:cs typeface="Arial"/>
              </a:rPr>
              <a:t> </a:t>
            </a:r>
            <a:r>
              <a:rPr sz="1100" spc="10" dirty="0">
                <a:latin typeface="Arial"/>
                <a:cs typeface="Arial"/>
              </a:rPr>
              <a:t>Layer</a:t>
            </a:r>
            <a:endParaRPr sz="1100">
              <a:latin typeface="Arial"/>
              <a:cs typeface="Arial"/>
            </a:endParaRPr>
          </a:p>
        </p:txBody>
      </p:sp>
      <p:grpSp>
        <p:nvGrpSpPr>
          <p:cNvPr id="60" name="object 60"/>
          <p:cNvGrpSpPr/>
          <p:nvPr/>
        </p:nvGrpSpPr>
        <p:grpSpPr>
          <a:xfrm>
            <a:off x="1647887" y="2386618"/>
            <a:ext cx="1821180" cy="506730"/>
            <a:chOff x="1235914" y="2386618"/>
            <a:chExt cx="1365885" cy="506730"/>
          </a:xfrm>
        </p:grpSpPr>
        <p:sp>
          <p:nvSpPr>
            <p:cNvPr id="61" name="object 61"/>
            <p:cNvSpPr/>
            <p:nvPr/>
          </p:nvSpPr>
          <p:spPr>
            <a:xfrm>
              <a:off x="1237819" y="2388523"/>
              <a:ext cx="1362075" cy="502920"/>
            </a:xfrm>
            <a:custGeom>
              <a:avLst/>
              <a:gdLst/>
              <a:ahLst/>
              <a:cxnLst/>
              <a:rect l="l" t="t" r="r" b="b"/>
              <a:pathLst>
                <a:path w="1362075" h="502919">
                  <a:moveTo>
                    <a:pt x="1361506" y="0"/>
                  </a:moveTo>
                  <a:lnTo>
                    <a:pt x="0" y="0"/>
                  </a:lnTo>
                  <a:lnTo>
                    <a:pt x="0" y="502302"/>
                  </a:lnTo>
                  <a:lnTo>
                    <a:pt x="1361506" y="502302"/>
                  </a:lnTo>
                  <a:lnTo>
                    <a:pt x="1361506" y="0"/>
                  </a:lnTo>
                  <a:close/>
                </a:path>
              </a:pathLst>
            </a:custGeom>
            <a:solidFill>
              <a:srgbClr val="FFCCCC"/>
            </a:solidFill>
          </p:spPr>
          <p:txBody>
            <a:bodyPr wrap="square" lIns="0" tIns="0" rIns="0" bIns="0" rtlCol="0"/>
            <a:lstStyle/>
            <a:p>
              <a:endParaRPr/>
            </a:p>
          </p:txBody>
        </p:sp>
        <p:sp>
          <p:nvSpPr>
            <p:cNvPr id="62" name="object 62"/>
            <p:cNvSpPr/>
            <p:nvPr/>
          </p:nvSpPr>
          <p:spPr>
            <a:xfrm>
              <a:off x="1237819" y="2388523"/>
              <a:ext cx="1362075" cy="502920"/>
            </a:xfrm>
            <a:custGeom>
              <a:avLst/>
              <a:gdLst/>
              <a:ahLst/>
              <a:cxnLst/>
              <a:rect l="l" t="t" r="r" b="b"/>
              <a:pathLst>
                <a:path w="1362075" h="502919">
                  <a:moveTo>
                    <a:pt x="0" y="502302"/>
                  </a:moveTo>
                  <a:lnTo>
                    <a:pt x="1361506" y="502302"/>
                  </a:lnTo>
                  <a:lnTo>
                    <a:pt x="1361506" y="0"/>
                  </a:lnTo>
                  <a:lnTo>
                    <a:pt x="0" y="0"/>
                  </a:lnTo>
                  <a:lnTo>
                    <a:pt x="0" y="502302"/>
                  </a:lnTo>
                  <a:close/>
                </a:path>
              </a:pathLst>
            </a:custGeom>
            <a:ln w="3197">
              <a:solidFill>
                <a:srgbClr val="000000"/>
              </a:solidFill>
            </a:ln>
          </p:spPr>
          <p:txBody>
            <a:bodyPr wrap="square" lIns="0" tIns="0" rIns="0" bIns="0" rtlCol="0"/>
            <a:lstStyle/>
            <a:p>
              <a:endParaRPr/>
            </a:p>
          </p:txBody>
        </p:sp>
      </p:grpSp>
      <p:sp>
        <p:nvSpPr>
          <p:cNvPr id="63" name="object 63"/>
          <p:cNvSpPr txBox="1"/>
          <p:nvPr/>
        </p:nvSpPr>
        <p:spPr>
          <a:xfrm>
            <a:off x="1650427" y="2388525"/>
            <a:ext cx="1816100" cy="408445"/>
          </a:xfrm>
          <a:prstGeom prst="rect">
            <a:avLst/>
          </a:prstGeom>
        </p:spPr>
        <p:txBody>
          <a:bodyPr vert="horz" wrap="square" lIns="0" tIns="56515" rIns="0" bIns="0" rtlCol="0">
            <a:spAutoFit/>
          </a:bodyPr>
          <a:lstStyle/>
          <a:p>
            <a:pPr marL="28575">
              <a:lnSpc>
                <a:spcPct val="100000"/>
              </a:lnSpc>
              <a:spcBef>
                <a:spcPts val="445"/>
              </a:spcBef>
            </a:pPr>
            <a:r>
              <a:rPr sz="1100" b="1" spc="10" dirty="0">
                <a:latin typeface="Arial"/>
                <a:cs typeface="Arial"/>
              </a:rPr>
              <a:t>Layer</a:t>
            </a:r>
            <a:r>
              <a:rPr sz="1100" b="1" spc="-15" dirty="0">
                <a:latin typeface="Arial"/>
                <a:cs typeface="Arial"/>
              </a:rPr>
              <a:t> </a:t>
            </a:r>
            <a:r>
              <a:rPr sz="1100" b="1" spc="15" dirty="0">
                <a:latin typeface="Arial"/>
                <a:cs typeface="Arial"/>
              </a:rPr>
              <a:t>6</a:t>
            </a:r>
            <a:endParaRPr sz="1100">
              <a:latin typeface="Arial"/>
              <a:cs typeface="Arial"/>
            </a:endParaRPr>
          </a:p>
          <a:p>
            <a:pPr marL="28575">
              <a:lnSpc>
                <a:spcPct val="100000"/>
              </a:lnSpc>
              <a:spcBef>
                <a:spcPts val="114"/>
              </a:spcBef>
            </a:pPr>
            <a:r>
              <a:rPr sz="1100" spc="10" dirty="0">
                <a:latin typeface="Arial"/>
                <a:cs typeface="Arial"/>
              </a:rPr>
              <a:t>Presentation</a:t>
            </a:r>
            <a:r>
              <a:rPr sz="1100" spc="-5" dirty="0">
                <a:latin typeface="Arial"/>
                <a:cs typeface="Arial"/>
              </a:rPr>
              <a:t> </a:t>
            </a:r>
            <a:r>
              <a:rPr sz="1100" spc="10" dirty="0">
                <a:latin typeface="Arial"/>
                <a:cs typeface="Arial"/>
              </a:rPr>
              <a:t>Layer</a:t>
            </a:r>
            <a:endParaRPr sz="1100">
              <a:latin typeface="Arial"/>
              <a:cs typeface="Arial"/>
            </a:endParaRPr>
          </a:p>
        </p:txBody>
      </p:sp>
      <p:grpSp>
        <p:nvGrpSpPr>
          <p:cNvPr id="64" name="object 64"/>
          <p:cNvGrpSpPr/>
          <p:nvPr/>
        </p:nvGrpSpPr>
        <p:grpSpPr>
          <a:xfrm>
            <a:off x="1647887" y="3032525"/>
            <a:ext cx="1821180" cy="506730"/>
            <a:chOff x="1235914" y="3032525"/>
            <a:chExt cx="1365885" cy="506730"/>
          </a:xfrm>
        </p:grpSpPr>
        <p:sp>
          <p:nvSpPr>
            <p:cNvPr id="65" name="object 65"/>
            <p:cNvSpPr/>
            <p:nvPr/>
          </p:nvSpPr>
          <p:spPr>
            <a:xfrm>
              <a:off x="1237819" y="3034430"/>
              <a:ext cx="1362075" cy="502920"/>
            </a:xfrm>
            <a:custGeom>
              <a:avLst/>
              <a:gdLst/>
              <a:ahLst/>
              <a:cxnLst/>
              <a:rect l="l" t="t" r="r" b="b"/>
              <a:pathLst>
                <a:path w="1362075" h="502920">
                  <a:moveTo>
                    <a:pt x="1361506" y="0"/>
                  </a:moveTo>
                  <a:lnTo>
                    <a:pt x="0" y="0"/>
                  </a:lnTo>
                  <a:lnTo>
                    <a:pt x="0" y="502302"/>
                  </a:lnTo>
                  <a:lnTo>
                    <a:pt x="1361506" y="502302"/>
                  </a:lnTo>
                  <a:lnTo>
                    <a:pt x="1361506" y="0"/>
                  </a:lnTo>
                  <a:close/>
                </a:path>
              </a:pathLst>
            </a:custGeom>
            <a:solidFill>
              <a:srgbClr val="FFCCCC"/>
            </a:solidFill>
          </p:spPr>
          <p:txBody>
            <a:bodyPr wrap="square" lIns="0" tIns="0" rIns="0" bIns="0" rtlCol="0"/>
            <a:lstStyle/>
            <a:p>
              <a:endParaRPr/>
            </a:p>
          </p:txBody>
        </p:sp>
        <p:sp>
          <p:nvSpPr>
            <p:cNvPr id="66" name="object 66"/>
            <p:cNvSpPr/>
            <p:nvPr/>
          </p:nvSpPr>
          <p:spPr>
            <a:xfrm>
              <a:off x="1237819" y="3034430"/>
              <a:ext cx="1362075" cy="502920"/>
            </a:xfrm>
            <a:custGeom>
              <a:avLst/>
              <a:gdLst/>
              <a:ahLst/>
              <a:cxnLst/>
              <a:rect l="l" t="t" r="r" b="b"/>
              <a:pathLst>
                <a:path w="1362075" h="502920">
                  <a:moveTo>
                    <a:pt x="0" y="502302"/>
                  </a:moveTo>
                  <a:lnTo>
                    <a:pt x="1361506" y="502302"/>
                  </a:lnTo>
                  <a:lnTo>
                    <a:pt x="1361506" y="0"/>
                  </a:lnTo>
                  <a:lnTo>
                    <a:pt x="0" y="0"/>
                  </a:lnTo>
                  <a:lnTo>
                    <a:pt x="0" y="502302"/>
                  </a:lnTo>
                  <a:close/>
                </a:path>
              </a:pathLst>
            </a:custGeom>
            <a:ln w="3197">
              <a:solidFill>
                <a:srgbClr val="000000"/>
              </a:solidFill>
            </a:ln>
          </p:spPr>
          <p:txBody>
            <a:bodyPr wrap="square" lIns="0" tIns="0" rIns="0" bIns="0" rtlCol="0"/>
            <a:lstStyle/>
            <a:p>
              <a:endParaRPr/>
            </a:p>
          </p:txBody>
        </p:sp>
      </p:grpSp>
      <p:sp>
        <p:nvSpPr>
          <p:cNvPr id="67" name="object 67"/>
          <p:cNvSpPr txBox="1"/>
          <p:nvPr/>
        </p:nvSpPr>
        <p:spPr>
          <a:xfrm>
            <a:off x="1650427" y="3034430"/>
            <a:ext cx="1816100" cy="407804"/>
          </a:xfrm>
          <a:prstGeom prst="rect">
            <a:avLst/>
          </a:prstGeom>
        </p:spPr>
        <p:txBody>
          <a:bodyPr vert="horz" wrap="square" lIns="0" tIns="55880" rIns="0" bIns="0" rtlCol="0">
            <a:spAutoFit/>
          </a:bodyPr>
          <a:lstStyle/>
          <a:p>
            <a:pPr marL="28575">
              <a:lnSpc>
                <a:spcPct val="100000"/>
              </a:lnSpc>
              <a:spcBef>
                <a:spcPts val="440"/>
              </a:spcBef>
            </a:pPr>
            <a:r>
              <a:rPr sz="1100" b="1" spc="10" dirty="0">
                <a:latin typeface="Arial"/>
                <a:cs typeface="Arial"/>
              </a:rPr>
              <a:t>Layer</a:t>
            </a:r>
            <a:r>
              <a:rPr sz="1100" b="1" spc="-15" dirty="0">
                <a:latin typeface="Arial"/>
                <a:cs typeface="Arial"/>
              </a:rPr>
              <a:t> </a:t>
            </a:r>
            <a:r>
              <a:rPr sz="1100" b="1" spc="15" dirty="0">
                <a:latin typeface="Arial"/>
                <a:cs typeface="Arial"/>
              </a:rPr>
              <a:t>5</a:t>
            </a:r>
            <a:endParaRPr sz="1100">
              <a:latin typeface="Arial"/>
              <a:cs typeface="Arial"/>
            </a:endParaRPr>
          </a:p>
          <a:p>
            <a:pPr marL="28575">
              <a:lnSpc>
                <a:spcPct val="100000"/>
              </a:lnSpc>
              <a:spcBef>
                <a:spcPts val="120"/>
              </a:spcBef>
            </a:pPr>
            <a:r>
              <a:rPr sz="1100" spc="10" dirty="0">
                <a:latin typeface="Arial"/>
                <a:cs typeface="Arial"/>
              </a:rPr>
              <a:t>Session</a:t>
            </a:r>
            <a:r>
              <a:rPr sz="1100" spc="-5" dirty="0">
                <a:latin typeface="Arial"/>
                <a:cs typeface="Arial"/>
              </a:rPr>
              <a:t> </a:t>
            </a:r>
            <a:r>
              <a:rPr sz="1100" spc="10" dirty="0">
                <a:latin typeface="Arial"/>
                <a:cs typeface="Arial"/>
              </a:rPr>
              <a:t>Layer</a:t>
            </a:r>
            <a:endParaRPr sz="1100">
              <a:latin typeface="Arial"/>
              <a:cs typeface="Arial"/>
            </a:endParaRPr>
          </a:p>
        </p:txBody>
      </p:sp>
      <p:sp>
        <p:nvSpPr>
          <p:cNvPr id="68" name="object 68"/>
          <p:cNvSpPr txBox="1"/>
          <p:nvPr/>
        </p:nvSpPr>
        <p:spPr>
          <a:xfrm>
            <a:off x="1645686" y="3680192"/>
            <a:ext cx="1816100" cy="407804"/>
          </a:xfrm>
          <a:prstGeom prst="rect">
            <a:avLst/>
          </a:prstGeom>
          <a:solidFill>
            <a:srgbClr val="FFCCCC"/>
          </a:solidFill>
          <a:ln w="3197">
            <a:solidFill>
              <a:srgbClr val="000000"/>
            </a:solidFill>
          </a:ln>
        </p:spPr>
        <p:txBody>
          <a:bodyPr vert="horz" wrap="square" lIns="0" tIns="55880" rIns="0" bIns="0" rtlCol="0">
            <a:spAutoFit/>
          </a:bodyPr>
          <a:lstStyle/>
          <a:p>
            <a:pPr marL="29209">
              <a:lnSpc>
                <a:spcPct val="100000"/>
              </a:lnSpc>
              <a:spcBef>
                <a:spcPts val="440"/>
              </a:spcBef>
            </a:pPr>
            <a:r>
              <a:rPr sz="1100" b="1" spc="10" dirty="0">
                <a:latin typeface="Arial"/>
                <a:cs typeface="Arial"/>
              </a:rPr>
              <a:t>Layer</a:t>
            </a:r>
            <a:r>
              <a:rPr sz="1100" b="1" spc="-15" dirty="0">
                <a:latin typeface="Arial"/>
                <a:cs typeface="Arial"/>
              </a:rPr>
              <a:t> </a:t>
            </a:r>
            <a:r>
              <a:rPr sz="1100" b="1" spc="15" dirty="0">
                <a:latin typeface="Arial"/>
                <a:cs typeface="Arial"/>
              </a:rPr>
              <a:t>4</a:t>
            </a:r>
            <a:endParaRPr sz="1100">
              <a:latin typeface="Arial"/>
              <a:cs typeface="Arial"/>
            </a:endParaRPr>
          </a:p>
          <a:p>
            <a:pPr marL="29209">
              <a:lnSpc>
                <a:spcPct val="100000"/>
              </a:lnSpc>
              <a:spcBef>
                <a:spcPts val="120"/>
              </a:spcBef>
            </a:pPr>
            <a:r>
              <a:rPr sz="1100" spc="20" dirty="0">
                <a:latin typeface="Arial"/>
                <a:cs typeface="Arial"/>
              </a:rPr>
              <a:t>Transport</a:t>
            </a:r>
            <a:r>
              <a:rPr sz="1100" spc="-20" dirty="0">
                <a:latin typeface="Arial"/>
                <a:cs typeface="Arial"/>
              </a:rPr>
              <a:t> </a:t>
            </a:r>
            <a:r>
              <a:rPr sz="1100" spc="10" dirty="0">
                <a:latin typeface="Arial"/>
                <a:cs typeface="Arial"/>
              </a:rPr>
              <a:t>Layer</a:t>
            </a:r>
            <a:endParaRPr sz="1100">
              <a:latin typeface="Arial"/>
              <a:cs typeface="Arial"/>
            </a:endParaRPr>
          </a:p>
        </p:txBody>
      </p:sp>
      <p:grpSp>
        <p:nvGrpSpPr>
          <p:cNvPr id="69" name="object 69"/>
          <p:cNvGrpSpPr/>
          <p:nvPr/>
        </p:nvGrpSpPr>
        <p:grpSpPr>
          <a:xfrm>
            <a:off x="1643146" y="4324193"/>
            <a:ext cx="1821180" cy="506730"/>
            <a:chOff x="1232358" y="4324193"/>
            <a:chExt cx="1365885" cy="506730"/>
          </a:xfrm>
        </p:grpSpPr>
        <p:sp>
          <p:nvSpPr>
            <p:cNvPr id="70" name="object 70"/>
            <p:cNvSpPr/>
            <p:nvPr/>
          </p:nvSpPr>
          <p:spPr>
            <a:xfrm>
              <a:off x="1234263" y="4326098"/>
              <a:ext cx="1362075" cy="502920"/>
            </a:xfrm>
            <a:custGeom>
              <a:avLst/>
              <a:gdLst/>
              <a:ahLst/>
              <a:cxnLst/>
              <a:rect l="l" t="t" r="r" b="b"/>
              <a:pathLst>
                <a:path w="1362075" h="502920">
                  <a:moveTo>
                    <a:pt x="1361867" y="0"/>
                  </a:moveTo>
                  <a:lnTo>
                    <a:pt x="0" y="0"/>
                  </a:lnTo>
                  <a:lnTo>
                    <a:pt x="0" y="502302"/>
                  </a:lnTo>
                  <a:lnTo>
                    <a:pt x="1361867" y="502302"/>
                  </a:lnTo>
                  <a:lnTo>
                    <a:pt x="1361867" y="0"/>
                  </a:lnTo>
                  <a:close/>
                </a:path>
              </a:pathLst>
            </a:custGeom>
            <a:solidFill>
              <a:srgbClr val="FFCCCC"/>
            </a:solidFill>
          </p:spPr>
          <p:txBody>
            <a:bodyPr wrap="square" lIns="0" tIns="0" rIns="0" bIns="0" rtlCol="0"/>
            <a:lstStyle/>
            <a:p>
              <a:endParaRPr/>
            </a:p>
          </p:txBody>
        </p:sp>
        <p:sp>
          <p:nvSpPr>
            <p:cNvPr id="71" name="object 71"/>
            <p:cNvSpPr/>
            <p:nvPr/>
          </p:nvSpPr>
          <p:spPr>
            <a:xfrm>
              <a:off x="1234263" y="4326098"/>
              <a:ext cx="1362075" cy="502920"/>
            </a:xfrm>
            <a:custGeom>
              <a:avLst/>
              <a:gdLst/>
              <a:ahLst/>
              <a:cxnLst/>
              <a:rect l="l" t="t" r="r" b="b"/>
              <a:pathLst>
                <a:path w="1362075" h="502920">
                  <a:moveTo>
                    <a:pt x="0" y="502302"/>
                  </a:moveTo>
                  <a:lnTo>
                    <a:pt x="1361867" y="502302"/>
                  </a:lnTo>
                  <a:lnTo>
                    <a:pt x="1361867" y="0"/>
                  </a:lnTo>
                  <a:lnTo>
                    <a:pt x="0" y="0"/>
                  </a:lnTo>
                  <a:lnTo>
                    <a:pt x="0" y="502302"/>
                  </a:lnTo>
                  <a:close/>
                </a:path>
              </a:pathLst>
            </a:custGeom>
            <a:ln w="3197">
              <a:solidFill>
                <a:srgbClr val="000000"/>
              </a:solidFill>
            </a:ln>
          </p:spPr>
          <p:txBody>
            <a:bodyPr wrap="square" lIns="0" tIns="0" rIns="0" bIns="0" rtlCol="0"/>
            <a:lstStyle/>
            <a:p>
              <a:endParaRPr/>
            </a:p>
          </p:txBody>
        </p:sp>
      </p:grpSp>
      <p:sp>
        <p:nvSpPr>
          <p:cNvPr id="72" name="object 72"/>
          <p:cNvSpPr txBox="1"/>
          <p:nvPr/>
        </p:nvSpPr>
        <p:spPr>
          <a:xfrm>
            <a:off x="1645686" y="4326098"/>
            <a:ext cx="1816100" cy="407804"/>
          </a:xfrm>
          <a:prstGeom prst="rect">
            <a:avLst/>
          </a:prstGeom>
        </p:spPr>
        <p:txBody>
          <a:bodyPr vert="horz" wrap="square" lIns="0" tIns="55880" rIns="0" bIns="0" rtlCol="0">
            <a:spAutoFit/>
          </a:bodyPr>
          <a:lstStyle/>
          <a:p>
            <a:pPr marL="29209">
              <a:lnSpc>
                <a:spcPct val="100000"/>
              </a:lnSpc>
              <a:spcBef>
                <a:spcPts val="440"/>
              </a:spcBef>
            </a:pPr>
            <a:r>
              <a:rPr sz="1100" b="1" spc="10" dirty="0">
                <a:latin typeface="Arial"/>
                <a:cs typeface="Arial"/>
              </a:rPr>
              <a:t>Layer</a:t>
            </a:r>
            <a:r>
              <a:rPr sz="1100" b="1" spc="-15" dirty="0">
                <a:latin typeface="Arial"/>
                <a:cs typeface="Arial"/>
              </a:rPr>
              <a:t> </a:t>
            </a:r>
            <a:r>
              <a:rPr sz="1100" b="1" spc="15" dirty="0">
                <a:latin typeface="Arial"/>
                <a:cs typeface="Arial"/>
              </a:rPr>
              <a:t>3</a:t>
            </a:r>
            <a:endParaRPr sz="1100">
              <a:latin typeface="Arial"/>
              <a:cs typeface="Arial"/>
            </a:endParaRPr>
          </a:p>
          <a:p>
            <a:pPr marL="29209">
              <a:lnSpc>
                <a:spcPct val="100000"/>
              </a:lnSpc>
              <a:spcBef>
                <a:spcPts val="114"/>
              </a:spcBef>
            </a:pPr>
            <a:r>
              <a:rPr sz="1100" spc="10" dirty="0">
                <a:latin typeface="Arial"/>
                <a:cs typeface="Arial"/>
              </a:rPr>
              <a:t>Network Layer</a:t>
            </a:r>
            <a:endParaRPr sz="1100">
              <a:latin typeface="Arial"/>
              <a:cs typeface="Arial"/>
            </a:endParaRPr>
          </a:p>
        </p:txBody>
      </p:sp>
      <p:grpSp>
        <p:nvGrpSpPr>
          <p:cNvPr id="73" name="object 73"/>
          <p:cNvGrpSpPr/>
          <p:nvPr/>
        </p:nvGrpSpPr>
        <p:grpSpPr>
          <a:xfrm>
            <a:off x="1643146" y="4969955"/>
            <a:ext cx="1821180" cy="506730"/>
            <a:chOff x="1232358" y="4969955"/>
            <a:chExt cx="1365885" cy="506730"/>
          </a:xfrm>
        </p:grpSpPr>
        <p:sp>
          <p:nvSpPr>
            <p:cNvPr id="74" name="object 74"/>
            <p:cNvSpPr/>
            <p:nvPr/>
          </p:nvSpPr>
          <p:spPr>
            <a:xfrm>
              <a:off x="1234263" y="4971860"/>
              <a:ext cx="1362075" cy="502920"/>
            </a:xfrm>
            <a:custGeom>
              <a:avLst/>
              <a:gdLst/>
              <a:ahLst/>
              <a:cxnLst/>
              <a:rect l="l" t="t" r="r" b="b"/>
              <a:pathLst>
                <a:path w="1362075" h="502920">
                  <a:moveTo>
                    <a:pt x="1361867" y="0"/>
                  </a:moveTo>
                  <a:lnTo>
                    <a:pt x="0" y="0"/>
                  </a:lnTo>
                  <a:lnTo>
                    <a:pt x="0" y="502302"/>
                  </a:lnTo>
                  <a:lnTo>
                    <a:pt x="1361867" y="502302"/>
                  </a:lnTo>
                  <a:lnTo>
                    <a:pt x="1361867" y="0"/>
                  </a:lnTo>
                  <a:close/>
                </a:path>
              </a:pathLst>
            </a:custGeom>
            <a:solidFill>
              <a:srgbClr val="FFCCCC"/>
            </a:solidFill>
          </p:spPr>
          <p:txBody>
            <a:bodyPr wrap="square" lIns="0" tIns="0" rIns="0" bIns="0" rtlCol="0"/>
            <a:lstStyle/>
            <a:p>
              <a:endParaRPr/>
            </a:p>
          </p:txBody>
        </p:sp>
        <p:sp>
          <p:nvSpPr>
            <p:cNvPr id="75" name="object 75"/>
            <p:cNvSpPr/>
            <p:nvPr/>
          </p:nvSpPr>
          <p:spPr>
            <a:xfrm>
              <a:off x="1234263" y="4971860"/>
              <a:ext cx="1362075" cy="502920"/>
            </a:xfrm>
            <a:custGeom>
              <a:avLst/>
              <a:gdLst/>
              <a:ahLst/>
              <a:cxnLst/>
              <a:rect l="l" t="t" r="r" b="b"/>
              <a:pathLst>
                <a:path w="1362075" h="502920">
                  <a:moveTo>
                    <a:pt x="0" y="502302"/>
                  </a:moveTo>
                  <a:lnTo>
                    <a:pt x="1361867" y="502302"/>
                  </a:lnTo>
                  <a:lnTo>
                    <a:pt x="1361867" y="0"/>
                  </a:lnTo>
                  <a:lnTo>
                    <a:pt x="0" y="0"/>
                  </a:lnTo>
                  <a:lnTo>
                    <a:pt x="0" y="502302"/>
                  </a:lnTo>
                  <a:close/>
                </a:path>
              </a:pathLst>
            </a:custGeom>
            <a:ln w="3197">
              <a:solidFill>
                <a:srgbClr val="000000"/>
              </a:solidFill>
            </a:ln>
          </p:spPr>
          <p:txBody>
            <a:bodyPr wrap="square" lIns="0" tIns="0" rIns="0" bIns="0" rtlCol="0"/>
            <a:lstStyle/>
            <a:p>
              <a:endParaRPr/>
            </a:p>
          </p:txBody>
        </p:sp>
      </p:grpSp>
      <p:sp>
        <p:nvSpPr>
          <p:cNvPr id="76" name="object 76"/>
          <p:cNvSpPr txBox="1"/>
          <p:nvPr/>
        </p:nvSpPr>
        <p:spPr>
          <a:xfrm>
            <a:off x="1645686" y="4971860"/>
            <a:ext cx="1816100" cy="407804"/>
          </a:xfrm>
          <a:prstGeom prst="rect">
            <a:avLst/>
          </a:prstGeom>
        </p:spPr>
        <p:txBody>
          <a:bodyPr vert="horz" wrap="square" lIns="0" tIns="55880" rIns="0" bIns="0" rtlCol="0">
            <a:spAutoFit/>
          </a:bodyPr>
          <a:lstStyle/>
          <a:p>
            <a:pPr marL="29209">
              <a:lnSpc>
                <a:spcPct val="100000"/>
              </a:lnSpc>
              <a:spcBef>
                <a:spcPts val="440"/>
              </a:spcBef>
            </a:pPr>
            <a:r>
              <a:rPr sz="1100" b="1" spc="10" dirty="0">
                <a:latin typeface="Arial"/>
                <a:cs typeface="Arial"/>
              </a:rPr>
              <a:t>Layer</a:t>
            </a:r>
            <a:r>
              <a:rPr sz="1100" b="1" spc="-15" dirty="0">
                <a:latin typeface="Arial"/>
                <a:cs typeface="Arial"/>
              </a:rPr>
              <a:t> </a:t>
            </a:r>
            <a:r>
              <a:rPr sz="1100" b="1" spc="15" dirty="0">
                <a:latin typeface="Arial"/>
                <a:cs typeface="Arial"/>
              </a:rPr>
              <a:t>2</a:t>
            </a:r>
            <a:endParaRPr sz="1100">
              <a:latin typeface="Arial"/>
              <a:cs typeface="Arial"/>
            </a:endParaRPr>
          </a:p>
          <a:p>
            <a:pPr marL="29209">
              <a:lnSpc>
                <a:spcPct val="100000"/>
              </a:lnSpc>
              <a:spcBef>
                <a:spcPts val="114"/>
              </a:spcBef>
            </a:pPr>
            <a:r>
              <a:rPr sz="1100" spc="15" dirty="0">
                <a:latin typeface="Arial"/>
                <a:cs typeface="Arial"/>
              </a:rPr>
              <a:t>Data Link</a:t>
            </a:r>
            <a:r>
              <a:rPr sz="1100" spc="-10" dirty="0">
                <a:latin typeface="Arial"/>
                <a:cs typeface="Arial"/>
              </a:rPr>
              <a:t> </a:t>
            </a:r>
            <a:r>
              <a:rPr sz="1100" spc="10" dirty="0">
                <a:latin typeface="Arial"/>
                <a:cs typeface="Arial"/>
              </a:rPr>
              <a:t>Layer</a:t>
            </a:r>
            <a:endParaRPr sz="1100">
              <a:latin typeface="Arial"/>
              <a:cs typeface="Arial"/>
            </a:endParaRPr>
          </a:p>
        </p:txBody>
      </p:sp>
      <p:sp>
        <p:nvSpPr>
          <p:cNvPr id="77" name="object 77"/>
          <p:cNvSpPr txBox="1"/>
          <p:nvPr/>
        </p:nvSpPr>
        <p:spPr>
          <a:xfrm>
            <a:off x="1645686" y="5617695"/>
            <a:ext cx="1816100" cy="407804"/>
          </a:xfrm>
          <a:prstGeom prst="rect">
            <a:avLst/>
          </a:prstGeom>
          <a:solidFill>
            <a:srgbClr val="FFCCCC"/>
          </a:solidFill>
          <a:ln w="3197">
            <a:solidFill>
              <a:srgbClr val="000000"/>
            </a:solidFill>
          </a:ln>
        </p:spPr>
        <p:txBody>
          <a:bodyPr vert="horz" wrap="square" lIns="0" tIns="55880" rIns="0" bIns="0" rtlCol="0">
            <a:spAutoFit/>
          </a:bodyPr>
          <a:lstStyle/>
          <a:p>
            <a:pPr marL="29209">
              <a:lnSpc>
                <a:spcPct val="100000"/>
              </a:lnSpc>
              <a:spcBef>
                <a:spcPts val="440"/>
              </a:spcBef>
            </a:pPr>
            <a:r>
              <a:rPr sz="1100" b="1" spc="10" dirty="0">
                <a:latin typeface="Arial"/>
                <a:cs typeface="Arial"/>
              </a:rPr>
              <a:t>Layer</a:t>
            </a:r>
            <a:r>
              <a:rPr sz="1100" b="1" spc="-15" dirty="0">
                <a:latin typeface="Arial"/>
                <a:cs typeface="Arial"/>
              </a:rPr>
              <a:t> </a:t>
            </a:r>
            <a:r>
              <a:rPr sz="1100" b="1" spc="15" dirty="0">
                <a:latin typeface="Arial"/>
                <a:cs typeface="Arial"/>
              </a:rPr>
              <a:t>1</a:t>
            </a:r>
            <a:endParaRPr sz="1100">
              <a:latin typeface="Arial"/>
              <a:cs typeface="Arial"/>
            </a:endParaRPr>
          </a:p>
          <a:p>
            <a:pPr marL="29209">
              <a:lnSpc>
                <a:spcPct val="100000"/>
              </a:lnSpc>
              <a:spcBef>
                <a:spcPts val="120"/>
              </a:spcBef>
            </a:pPr>
            <a:r>
              <a:rPr sz="1100" spc="10" dirty="0">
                <a:latin typeface="Arial"/>
                <a:cs typeface="Arial"/>
              </a:rPr>
              <a:t>Physical</a:t>
            </a:r>
            <a:r>
              <a:rPr sz="1100" spc="-10" dirty="0">
                <a:latin typeface="Arial"/>
                <a:cs typeface="Arial"/>
              </a:rPr>
              <a:t> </a:t>
            </a:r>
            <a:r>
              <a:rPr sz="1100" spc="10" dirty="0">
                <a:latin typeface="Arial"/>
                <a:cs typeface="Arial"/>
              </a:rPr>
              <a:t>Layer</a:t>
            </a:r>
            <a:endParaRPr sz="1100">
              <a:latin typeface="Arial"/>
              <a:cs typeface="Arial"/>
            </a:endParaRPr>
          </a:p>
        </p:txBody>
      </p:sp>
      <p:sp>
        <p:nvSpPr>
          <p:cNvPr id="78" name="object 78"/>
          <p:cNvSpPr txBox="1"/>
          <p:nvPr/>
        </p:nvSpPr>
        <p:spPr>
          <a:xfrm>
            <a:off x="8382647" y="1759077"/>
            <a:ext cx="1816100" cy="408445"/>
          </a:xfrm>
          <a:prstGeom prst="rect">
            <a:avLst/>
          </a:prstGeom>
          <a:solidFill>
            <a:srgbClr val="FFCCCC"/>
          </a:solidFill>
          <a:ln w="3197">
            <a:solidFill>
              <a:srgbClr val="000000"/>
            </a:solidFill>
          </a:ln>
        </p:spPr>
        <p:txBody>
          <a:bodyPr vert="horz" wrap="square" lIns="0" tIns="56515" rIns="0" bIns="0" rtlCol="0">
            <a:spAutoFit/>
          </a:bodyPr>
          <a:lstStyle/>
          <a:p>
            <a:pPr marL="25400">
              <a:lnSpc>
                <a:spcPct val="100000"/>
              </a:lnSpc>
              <a:spcBef>
                <a:spcPts val="445"/>
              </a:spcBef>
            </a:pPr>
            <a:r>
              <a:rPr sz="1100" b="1" spc="10" dirty="0">
                <a:latin typeface="Arial"/>
                <a:cs typeface="Arial"/>
              </a:rPr>
              <a:t>Layer</a:t>
            </a:r>
            <a:r>
              <a:rPr sz="1100" b="1" spc="-15" dirty="0">
                <a:latin typeface="Arial"/>
                <a:cs typeface="Arial"/>
              </a:rPr>
              <a:t> </a:t>
            </a:r>
            <a:r>
              <a:rPr sz="1100" b="1" spc="15" dirty="0">
                <a:latin typeface="Arial"/>
                <a:cs typeface="Arial"/>
              </a:rPr>
              <a:t>7</a:t>
            </a:r>
            <a:endParaRPr sz="1100">
              <a:latin typeface="Arial"/>
              <a:cs typeface="Arial"/>
            </a:endParaRPr>
          </a:p>
          <a:p>
            <a:pPr marL="25400">
              <a:lnSpc>
                <a:spcPct val="100000"/>
              </a:lnSpc>
              <a:spcBef>
                <a:spcPts val="114"/>
              </a:spcBef>
            </a:pPr>
            <a:r>
              <a:rPr sz="1100" spc="10" dirty="0">
                <a:latin typeface="Arial"/>
                <a:cs typeface="Arial"/>
              </a:rPr>
              <a:t>Application</a:t>
            </a:r>
            <a:r>
              <a:rPr sz="1100" spc="-5" dirty="0">
                <a:latin typeface="Arial"/>
                <a:cs typeface="Arial"/>
              </a:rPr>
              <a:t> </a:t>
            </a:r>
            <a:r>
              <a:rPr sz="1100" spc="10" dirty="0">
                <a:latin typeface="Arial"/>
                <a:cs typeface="Arial"/>
              </a:rPr>
              <a:t>Layer</a:t>
            </a:r>
            <a:endParaRPr sz="1100">
              <a:latin typeface="Arial"/>
              <a:cs typeface="Arial"/>
            </a:endParaRPr>
          </a:p>
        </p:txBody>
      </p:sp>
      <p:sp>
        <p:nvSpPr>
          <p:cNvPr id="79" name="object 79"/>
          <p:cNvSpPr txBox="1"/>
          <p:nvPr/>
        </p:nvSpPr>
        <p:spPr>
          <a:xfrm>
            <a:off x="8378214" y="2404981"/>
            <a:ext cx="1816100" cy="407804"/>
          </a:xfrm>
          <a:prstGeom prst="rect">
            <a:avLst/>
          </a:prstGeom>
          <a:solidFill>
            <a:srgbClr val="FFCCCC"/>
          </a:solidFill>
          <a:ln w="3197">
            <a:solidFill>
              <a:srgbClr val="000000"/>
            </a:solidFill>
          </a:ln>
        </p:spPr>
        <p:txBody>
          <a:bodyPr vert="horz" wrap="square" lIns="0" tIns="55880" rIns="0" bIns="0" rtlCol="0">
            <a:spAutoFit/>
          </a:bodyPr>
          <a:lstStyle/>
          <a:p>
            <a:pPr marL="28575">
              <a:lnSpc>
                <a:spcPct val="100000"/>
              </a:lnSpc>
              <a:spcBef>
                <a:spcPts val="440"/>
              </a:spcBef>
            </a:pPr>
            <a:r>
              <a:rPr sz="1100" b="1" spc="10" dirty="0">
                <a:latin typeface="Arial"/>
                <a:cs typeface="Arial"/>
              </a:rPr>
              <a:t>Layer</a:t>
            </a:r>
            <a:r>
              <a:rPr sz="1100" b="1" spc="-15" dirty="0">
                <a:latin typeface="Arial"/>
                <a:cs typeface="Arial"/>
              </a:rPr>
              <a:t> </a:t>
            </a:r>
            <a:r>
              <a:rPr sz="1100" b="1" spc="15" dirty="0">
                <a:latin typeface="Arial"/>
                <a:cs typeface="Arial"/>
              </a:rPr>
              <a:t>6</a:t>
            </a:r>
            <a:endParaRPr sz="1100">
              <a:latin typeface="Arial"/>
              <a:cs typeface="Arial"/>
            </a:endParaRPr>
          </a:p>
          <a:p>
            <a:pPr marL="28575">
              <a:lnSpc>
                <a:spcPct val="100000"/>
              </a:lnSpc>
              <a:spcBef>
                <a:spcPts val="120"/>
              </a:spcBef>
            </a:pPr>
            <a:r>
              <a:rPr sz="1100" spc="10" dirty="0">
                <a:latin typeface="Arial"/>
                <a:cs typeface="Arial"/>
              </a:rPr>
              <a:t>Presentation</a:t>
            </a:r>
            <a:r>
              <a:rPr sz="1100" spc="-5" dirty="0">
                <a:latin typeface="Arial"/>
                <a:cs typeface="Arial"/>
              </a:rPr>
              <a:t> </a:t>
            </a:r>
            <a:r>
              <a:rPr sz="1100" spc="10" dirty="0">
                <a:latin typeface="Arial"/>
                <a:cs typeface="Arial"/>
              </a:rPr>
              <a:t>Layer</a:t>
            </a:r>
            <a:endParaRPr sz="1100">
              <a:latin typeface="Arial"/>
              <a:cs typeface="Arial"/>
            </a:endParaRPr>
          </a:p>
        </p:txBody>
      </p:sp>
      <p:sp>
        <p:nvSpPr>
          <p:cNvPr id="80" name="object 80"/>
          <p:cNvSpPr txBox="1"/>
          <p:nvPr/>
        </p:nvSpPr>
        <p:spPr>
          <a:xfrm>
            <a:off x="8378214" y="3050743"/>
            <a:ext cx="1816100" cy="407804"/>
          </a:xfrm>
          <a:prstGeom prst="rect">
            <a:avLst/>
          </a:prstGeom>
          <a:solidFill>
            <a:srgbClr val="FFCCCC"/>
          </a:solidFill>
          <a:ln w="3197">
            <a:solidFill>
              <a:srgbClr val="000000"/>
            </a:solidFill>
          </a:ln>
        </p:spPr>
        <p:txBody>
          <a:bodyPr vert="horz" wrap="square" lIns="0" tIns="55880" rIns="0" bIns="0" rtlCol="0">
            <a:spAutoFit/>
          </a:bodyPr>
          <a:lstStyle/>
          <a:p>
            <a:pPr marL="28575">
              <a:lnSpc>
                <a:spcPct val="100000"/>
              </a:lnSpc>
              <a:spcBef>
                <a:spcPts val="440"/>
              </a:spcBef>
            </a:pPr>
            <a:r>
              <a:rPr sz="1100" b="1" spc="10" dirty="0">
                <a:latin typeface="Arial"/>
                <a:cs typeface="Arial"/>
              </a:rPr>
              <a:t>Layer</a:t>
            </a:r>
            <a:r>
              <a:rPr sz="1100" b="1" spc="-15" dirty="0">
                <a:latin typeface="Arial"/>
                <a:cs typeface="Arial"/>
              </a:rPr>
              <a:t> </a:t>
            </a:r>
            <a:r>
              <a:rPr sz="1100" b="1" spc="15" dirty="0">
                <a:latin typeface="Arial"/>
                <a:cs typeface="Arial"/>
              </a:rPr>
              <a:t>5</a:t>
            </a:r>
            <a:endParaRPr sz="1100">
              <a:latin typeface="Arial"/>
              <a:cs typeface="Arial"/>
            </a:endParaRPr>
          </a:p>
          <a:p>
            <a:pPr marL="28575">
              <a:lnSpc>
                <a:spcPct val="100000"/>
              </a:lnSpc>
              <a:spcBef>
                <a:spcPts val="114"/>
              </a:spcBef>
            </a:pPr>
            <a:r>
              <a:rPr sz="1100" spc="10" dirty="0">
                <a:latin typeface="Arial"/>
                <a:cs typeface="Arial"/>
              </a:rPr>
              <a:t>Session</a:t>
            </a:r>
            <a:r>
              <a:rPr sz="1100" spc="-5" dirty="0">
                <a:latin typeface="Arial"/>
                <a:cs typeface="Arial"/>
              </a:rPr>
              <a:t> </a:t>
            </a:r>
            <a:r>
              <a:rPr sz="1100" spc="10" dirty="0">
                <a:latin typeface="Arial"/>
                <a:cs typeface="Arial"/>
              </a:rPr>
              <a:t>Layer</a:t>
            </a:r>
            <a:endParaRPr sz="1100">
              <a:latin typeface="Arial"/>
              <a:cs typeface="Arial"/>
            </a:endParaRPr>
          </a:p>
        </p:txBody>
      </p:sp>
      <p:sp>
        <p:nvSpPr>
          <p:cNvPr id="81" name="object 81"/>
          <p:cNvSpPr txBox="1"/>
          <p:nvPr/>
        </p:nvSpPr>
        <p:spPr>
          <a:xfrm>
            <a:off x="8373587" y="3696505"/>
            <a:ext cx="1816100" cy="407804"/>
          </a:xfrm>
          <a:prstGeom prst="rect">
            <a:avLst/>
          </a:prstGeom>
          <a:solidFill>
            <a:srgbClr val="FFCCCC"/>
          </a:solidFill>
          <a:ln w="3197">
            <a:solidFill>
              <a:srgbClr val="000000"/>
            </a:solidFill>
          </a:ln>
        </p:spPr>
        <p:txBody>
          <a:bodyPr vert="horz" wrap="square" lIns="0" tIns="55880" rIns="0" bIns="0" rtlCol="0">
            <a:spAutoFit/>
          </a:bodyPr>
          <a:lstStyle/>
          <a:p>
            <a:pPr marL="29209">
              <a:lnSpc>
                <a:spcPct val="100000"/>
              </a:lnSpc>
              <a:spcBef>
                <a:spcPts val="440"/>
              </a:spcBef>
            </a:pPr>
            <a:r>
              <a:rPr sz="1100" b="1" spc="10" dirty="0">
                <a:latin typeface="Arial"/>
                <a:cs typeface="Arial"/>
              </a:rPr>
              <a:t>Layer</a:t>
            </a:r>
            <a:r>
              <a:rPr sz="1100" b="1" spc="-15" dirty="0">
                <a:latin typeface="Arial"/>
                <a:cs typeface="Arial"/>
              </a:rPr>
              <a:t> </a:t>
            </a:r>
            <a:r>
              <a:rPr sz="1100" b="1" spc="15" dirty="0">
                <a:latin typeface="Arial"/>
                <a:cs typeface="Arial"/>
              </a:rPr>
              <a:t>4</a:t>
            </a:r>
            <a:endParaRPr sz="1100">
              <a:latin typeface="Arial"/>
              <a:cs typeface="Arial"/>
            </a:endParaRPr>
          </a:p>
          <a:p>
            <a:pPr marL="29209">
              <a:lnSpc>
                <a:spcPct val="100000"/>
              </a:lnSpc>
              <a:spcBef>
                <a:spcPts val="120"/>
              </a:spcBef>
            </a:pPr>
            <a:r>
              <a:rPr sz="1100" spc="20" dirty="0">
                <a:latin typeface="Arial"/>
                <a:cs typeface="Arial"/>
              </a:rPr>
              <a:t>Transport</a:t>
            </a:r>
            <a:r>
              <a:rPr sz="1100" spc="-20" dirty="0">
                <a:latin typeface="Arial"/>
                <a:cs typeface="Arial"/>
              </a:rPr>
              <a:t> </a:t>
            </a:r>
            <a:r>
              <a:rPr sz="1100" spc="10" dirty="0">
                <a:latin typeface="Arial"/>
                <a:cs typeface="Arial"/>
              </a:rPr>
              <a:t>Layer</a:t>
            </a:r>
            <a:endParaRPr sz="1100">
              <a:latin typeface="Arial"/>
              <a:cs typeface="Arial"/>
            </a:endParaRPr>
          </a:p>
        </p:txBody>
      </p:sp>
      <p:sp>
        <p:nvSpPr>
          <p:cNvPr id="82" name="object 82"/>
          <p:cNvSpPr txBox="1"/>
          <p:nvPr/>
        </p:nvSpPr>
        <p:spPr>
          <a:xfrm>
            <a:off x="8373587" y="4342412"/>
            <a:ext cx="1816100" cy="407804"/>
          </a:xfrm>
          <a:prstGeom prst="rect">
            <a:avLst/>
          </a:prstGeom>
          <a:solidFill>
            <a:srgbClr val="FFCCCC"/>
          </a:solidFill>
          <a:ln w="3197">
            <a:solidFill>
              <a:srgbClr val="000000"/>
            </a:solidFill>
          </a:ln>
        </p:spPr>
        <p:txBody>
          <a:bodyPr vert="horz" wrap="square" lIns="0" tIns="55880" rIns="0" bIns="0" rtlCol="0">
            <a:spAutoFit/>
          </a:bodyPr>
          <a:lstStyle/>
          <a:p>
            <a:pPr marL="29209">
              <a:lnSpc>
                <a:spcPct val="100000"/>
              </a:lnSpc>
              <a:spcBef>
                <a:spcPts val="440"/>
              </a:spcBef>
            </a:pPr>
            <a:r>
              <a:rPr sz="1100" b="1" spc="10" dirty="0">
                <a:latin typeface="Arial"/>
                <a:cs typeface="Arial"/>
              </a:rPr>
              <a:t>Layer</a:t>
            </a:r>
            <a:r>
              <a:rPr sz="1100" b="1" spc="-15" dirty="0">
                <a:latin typeface="Arial"/>
                <a:cs typeface="Arial"/>
              </a:rPr>
              <a:t> </a:t>
            </a:r>
            <a:r>
              <a:rPr sz="1100" b="1" spc="15" dirty="0">
                <a:latin typeface="Arial"/>
                <a:cs typeface="Arial"/>
              </a:rPr>
              <a:t>3</a:t>
            </a:r>
            <a:endParaRPr sz="1100">
              <a:latin typeface="Arial"/>
              <a:cs typeface="Arial"/>
            </a:endParaRPr>
          </a:p>
          <a:p>
            <a:pPr marL="29209">
              <a:lnSpc>
                <a:spcPct val="100000"/>
              </a:lnSpc>
              <a:spcBef>
                <a:spcPts val="114"/>
              </a:spcBef>
            </a:pPr>
            <a:r>
              <a:rPr sz="1100" spc="10" dirty="0">
                <a:latin typeface="Arial"/>
                <a:cs typeface="Arial"/>
              </a:rPr>
              <a:t>Network Layer</a:t>
            </a:r>
            <a:endParaRPr sz="1100">
              <a:latin typeface="Arial"/>
              <a:cs typeface="Arial"/>
            </a:endParaRPr>
          </a:p>
        </p:txBody>
      </p:sp>
      <p:sp>
        <p:nvSpPr>
          <p:cNvPr id="83" name="object 83"/>
          <p:cNvSpPr txBox="1"/>
          <p:nvPr/>
        </p:nvSpPr>
        <p:spPr>
          <a:xfrm>
            <a:off x="8373587" y="4988174"/>
            <a:ext cx="1816100" cy="407804"/>
          </a:xfrm>
          <a:prstGeom prst="rect">
            <a:avLst/>
          </a:prstGeom>
          <a:solidFill>
            <a:srgbClr val="FFCCCC"/>
          </a:solidFill>
          <a:ln w="3197">
            <a:solidFill>
              <a:srgbClr val="000000"/>
            </a:solidFill>
          </a:ln>
        </p:spPr>
        <p:txBody>
          <a:bodyPr vert="horz" wrap="square" lIns="0" tIns="55880" rIns="0" bIns="0" rtlCol="0">
            <a:spAutoFit/>
          </a:bodyPr>
          <a:lstStyle/>
          <a:p>
            <a:pPr marL="29209">
              <a:lnSpc>
                <a:spcPct val="100000"/>
              </a:lnSpc>
              <a:spcBef>
                <a:spcPts val="440"/>
              </a:spcBef>
            </a:pPr>
            <a:r>
              <a:rPr sz="1100" b="1" spc="10" dirty="0">
                <a:latin typeface="Arial"/>
                <a:cs typeface="Arial"/>
              </a:rPr>
              <a:t>Layer</a:t>
            </a:r>
            <a:r>
              <a:rPr sz="1100" b="1" spc="-15" dirty="0">
                <a:latin typeface="Arial"/>
                <a:cs typeface="Arial"/>
              </a:rPr>
              <a:t> </a:t>
            </a:r>
            <a:r>
              <a:rPr sz="1100" b="1" spc="15" dirty="0">
                <a:latin typeface="Arial"/>
                <a:cs typeface="Arial"/>
              </a:rPr>
              <a:t>2</a:t>
            </a:r>
            <a:endParaRPr sz="1100">
              <a:latin typeface="Arial"/>
              <a:cs typeface="Arial"/>
            </a:endParaRPr>
          </a:p>
          <a:p>
            <a:pPr marL="29209">
              <a:lnSpc>
                <a:spcPct val="100000"/>
              </a:lnSpc>
              <a:spcBef>
                <a:spcPts val="120"/>
              </a:spcBef>
            </a:pPr>
            <a:r>
              <a:rPr sz="1100" spc="15" dirty="0">
                <a:latin typeface="Arial"/>
                <a:cs typeface="Arial"/>
              </a:rPr>
              <a:t>Data Link</a:t>
            </a:r>
            <a:r>
              <a:rPr sz="1100" spc="-10" dirty="0">
                <a:latin typeface="Arial"/>
                <a:cs typeface="Arial"/>
              </a:rPr>
              <a:t> </a:t>
            </a:r>
            <a:r>
              <a:rPr sz="1100" spc="10" dirty="0">
                <a:latin typeface="Arial"/>
                <a:cs typeface="Arial"/>
              </a:rPr>
              <a:t>Layer</a:t>
            </a:r>
            <a:endParaRPr sz="1100">
              <a:latin typeface="Arial"/>
              <a:cs typeface="Arial"/>
            </a:endParaRPr>
          </a:p>
        </p:txBody>
      </p:sp>
      <p:sp>
        <p:nvSpPr>
          <p:cNvPr id="84" name="object 84"/>
          <p:cNvSpPr txBox="1"/>
          <p:nvPr/>
        </p:nvSpPr>
        <p:spPr>
          <a:xfrm>
            <a:off x="8373587" y="5633691"/>
            <a:ext cx="1816100" cy="407804"/>
          </a:xfrm>
          <a:prstGeom prst="rect">
            <a:avLst/>
          </a:prstGeom>
          <a:solidFill>
            <a:srgbClr val="FFCCCC"/>
          </a:solidFill>
          <a:ln w="3197">
            <a:solidFill>
              <a:srgbClr val="000000"/>
            </a:solidFill>
          </a:ln>
        </p:spPr>
        <p:txBody>
          <a:bodyPr vert="horz" wrap="square" lIns="0" tIns="55880" rIns="0" bIns="0" rtlCol="0">
            <a:spAutoFit/>
          </a:bodyPr>
          <a:lstStyle/>
          <a:p>
            <a:pPr marL="29209">
              <a:lnSpc>
                <a:spcPct val="100000"/>
              </a:lnSpc>
              <a:spcBef>
                <a:spcPts val="440"/>
              </a:spcBef>
            </a:pPr>
            <a:r>
              <a:rPr sz="1100" b="1" spc="10" dirty="0">
                <a:latin typeface="Arial"/>
                <a:cs typeface="Arial"/>
              </a:rPr>
              <a:t>Layer</a:t>
            </a:r>
            <a:r>
              <a:rPr sz="1100" b="1" spc="-15" dirty="0">
                <a:latin typeface="Arial"/>
                <a:cs typeface="Arial"/>
              </a:rPr>
              <a:t> </a:t>
            </a:r>
            <a:r>
              <a:rPr sz="1100" b="1" spc="15" dirty="0">
                <a:latin typeface="Arial"/>
                <a:cs typeface="Arial"/>
              </a:rPr>
              <a:t>1</a:t>
            </a:r>
            <a:endParaRPr sz="1100">
              <a:latin typeface="Arial"/>
              <a:cs typeface="Arial"/>
            </a:endParaRPr>
          </a:p>
          <a:p>
            <a:pPr marL="29209">
              <a:lnSpc>
                <a:spcPct val="100000"/>
              </a:lnSpc>
              <a:spcBef>
                <a:spcPts val="120"/>
              </a:spcBef>
            </a:pPr>
            <a:r>
              <a:rPr sz="1100" spc="10" dirty="0">
                <a:latin typeface="Arial"/>
                <a:cs typeface="Arial"/>
              </a:rPr>
              <a:t>Physical</a:t>
            </a:r>
            <a:r>
              <a:rPr sz="1100" spc="-10" dirty="0">
                <a:latin typeface="Arial"/>
                <a:cs typeface="Arial"/>
              </a:rPr>
              <a:t> </a:t>
            </a:r>
            <a:r>
              <a:rPr sz="1100" spc="10" dirty="0">
                <a:latin typeface="Arial"/>
                <a:cs typeface="Arial"/>
              </a:rPr>
              <a:t>Layer</a:t>
            </a:r>
            <a:endParaRPr sz="1100">
              <a:latin typeface="Arial"/>
              <a:cs typeface="Arial"/>
            </a:endParaRPr>
          </a:p>
        </p:txBody>
      </p:sp>
      <p:grpSp>
        <p:nvGrpSpPr>
          <p:cNvPr id="85" name="object 85"/>
          <p:cNvGrpSpPr/>
          <p:nvPr/>
        </p:nvGrpSpPr>
        <p:grpSpPr>
          <a:xfrm>
            <a:off x="1172411" y="1979516"/>
            <a:ext cx="485140" cy="3405504"/>
            <a:chOff x="879307" y="1979516"/>
            <a:chExt cx="363855" cy="3405504"/>
          </a:xfrm>
        </p:grpSpPr>
        <p:sp>
          <p:nvSpPr>
            <p:cNvPr id="86" name="object 86"/>
            <p:cNvSpPr/>
            <p:nvPr/>
          </p:nvSpPr>
          <p:spPr>
            <a:xfrm>
              <a:off x="977118" y="1987510"/>
              <a:ext cx="257810" cy="78740"/>
            </a:xfrm>
            <a:custGeom>
              <a:avLst/>
              <a:gdLst/>
              <a:ahLst/>
              <a:cxnLst/>
              <a:rect l="l" t="t" r="r" b="b"/>
              <a:pathLst>
                <a:path w="257809" h="78739">
                  <a:moveTo>
                    <a:pt x="257505" y="0"/>
                  </a:moveTo>
                  <a:lnTo>
                    <a:pt x="0" y="0"/>
                  </a:lnTo>
                  <a:lnTo>
                    <a:pt x="0" y="78536"/>
                  </a:lnTo>
                </a:path>
              </a:pathLst>
            </a:custGeom>
            <a:ln w="15987">
              <a:solidFill>
                <a:srgbClr val="000000"/>
              </a:solidFill>
            </a:ln>
          </p:spPr>
          <p:txBody>
            <a:bodyPr wrap="square" lIns="0" tIns="0" rIns="0" bIns="0" rtlCol="0"/>
            <a:lstStyle/>
            <a:p>
              <a:endParaRPr/>
            </a:p>
          </p:txBody>
        </p:sp>
        <p:sp>
          <p:nvSpPr>
            <p:cNvPr id="87" name="object 87"/>
            <p:cNvSpPr/>
            <p:nvPr/>
          </p:nvSpPr>
          <p:spPr>
            <a:xfrm>
              <a:off x="912027" y="2066046"/>
              <a:ext cx="138183" cy="138317"/>
            </a:xfrm>
            <a:prstGeom prst="rect">
              <a:avLst/>
            </a:prstGeom>
            <a:blipFill>
              <a:blip r:embed="rId16" cstate="print"/>
              <a:stretch>
                <a:fillRect/>
              </a:stretch>
            </a:blipFill>
          </p:spPr>
          <p:txBody>
            <a:bodyPr wrap="square" lIns="0" tIns="0" rIns="0" bIns="0" rtlCol="0"/>
            <a:lstStyle/>
            <a:p>
              <a:endParaRPr/>
            </a:p>
          </p:txBody>
        </p:sp>
        <p:sp>
          <p:nvSpPr>
            <p:cNvPr id="88" name="object 88"/>
            <p:cNvSpPr/>
            <p:nvPr/>
          </p:nvSpPr>
          <p:spPr>
            <a:xfrm>
              <a:off x="967512" y="2591116"/>
              <a:ext cx="257175" cy="78105"/>
            </a:xfrm>
            <a:custGeom>
              <a:avLst/>
              <a:gdLst/>
              <a:ahLst/>
              <a:cxnLst/>
              <a:rect l="l" t="t" r="r" b="b"/>
              <a:pathLst>
                <a:path w="257175" h="78105">
                  <a:moveTo>
                    <a:pt x="257153" y="0"/>
                  </a:moveTo>
                  <a:lnTo>
                    <a:pt x="0" y="0"/>
                  </a:lnTo>
                  <a:lnTo>
                    <a:pt x="0" y="78103"/>
                  </a:lnTo>
                </a:path>
              </a:pathLst>
            </a:custGeom>
            <a:ln w="15987">
              <a:solidFill>
                <a:srgbClr val="000000"/>
              </a:solidFill>
            </a:ln>
          </p:spPr>
          <p:txBody>
            <a:bodyPr wrap="square" lIns="0" tIns="0" rIns="0" bIns="0" rtlCol="0"/>
            <a:lstStyle/>
            <a:p>
              <a:endParaRPr/>
            </a:p>
          </p:txBody>
        </p:sp>
        <p:sp>
          <p:nvSpPr>
            <p:cNvPr id="89" name="object 89"/>
            <p:cNvSpPr/>
            <p:nvPr/>
          </p:nvSpPr>
          <p:spPr>
            <a:xfrm>
              <a:off x="902425" y="2669220"/>
              <a:ext cx="138172" cy="138750"/>
            </a:xfrm>
            <a:prstGeom prst="rect">
              <a:avLst/>
            </a:prstGeom>
            <a:blipFill>
              <a:blip r:embed="rId17" cstate="print"/>
              <a:stretch>
                <a:fillRect/>
              </a:stretch>
            </a:blipFill>
          </p:spPr>
          <p:txBody>
            <a:bodyPr wrap="square" lIns="0" tIns="0" rIns="0" bIns="0" rtlCol="0"/>
            <a:lstStyle/>
            <a:p>
              <a:endParaRPr/>
            </a:p>
          </p:txBody>
        </p:sp>
        <p:sp>
          <p:nvSpPr>
            <p:cNvPr id="90" name="object 90"/>
            <p:cNvSpPr/>
            <p:nvPr/>
          </p:nvSpPr>
          <p:spPr>
            <a:xfrm>
              <a:off x="944749" y="3895489"/>
              <a:ext cx="257175" cy="78740"/>
            </a:xfrm>
            <a:custGeom>
              <a:avLst/>
              <a:gdLst/>
              <a:ahLst/>
              <a:cxnLst/>
              <a:rect l="l" t="t" r="r" b="b"/>
              <a:pathLst>
                <a:path w="257175" h="78739">
                  <a:moveTo>
                    <a:pt x="257150" y="0"/>
                  </a:moveTo>
                  <a:lnTo>
                    <a:pt x="0" y="0"/>
                  </a:lnTo>
                  <a:lnTo>
                    <a:pt x="0" y="78536"/>
                  </a:lnTo>
                </a:path>
              </a:pathLst>
            </a:custGeom>
            <a:ln w="15987">
              <a:solidFill>
                <a:srgbClr val="000000"/>
              </a:solidFill>
            </a:ln>
          </p:spPr>
          <p:txBody>
            <a:bodyPr wrap="square" lIns="0" tIns="0" rIns="0" bIns="0" rtlCol="0"/>
            <a:lstStyle/>
            <a:p>
              <a:endParaRPr/>
            </a:p>
          </p:txBody>
        </p:sp>
        <p:sp>
          <p:nvSpPr>
            <p:cNvPr id="91" name="object 91"/>
            <p:cNvSpPr/>
            <p:nvPr/>
          </p:nvSpPr>
          <p:spPr>
            <a:xfrm>
              <a:off x="879307" y="3974026"/>
              <a:ext cx="138525" cy="138317"/>
            </a:xfrm>
            <a:prstGeom prst="rect">
              <a:avLst/>
            </a:prstGeom>
            <a:blipFill>
              <a:blip r:embed="rId18" cstate="print"/>
              <a:stretch>
                <a:fillRect/>
              </a:stretch>
            </a:blipFill>
          </p:spPr>
          <p:txBody>
            <a:bodyPr wrap="square" lIns="0" tIns="0" rIns="0" bIns="0" rtlCol="0"/>
            <a:lstStyle/>
            <a:p>
              <a:endParaRPr/>
            </a:p>
          </p:txBody>
        </p:sp>
        <p:sp>
          <p:nvSpPr>
            <p:cNvPr id="92" name="object 92"/>
            <p:cNvSpPr/>
            <p:nvPr/>
          </p:nvSpPr>
          <p:spPr>
            <a:xfrm>
              <a:off x="964312" y="3223741"/>
              <a:ext cx="257175" cy="78105"/>
            </a:xfrm>
            <a:custGeom>
              <a:avLst/>
              <a:gdLst/>
              <a:ahLst/>
              <a:cxnLst/>
              <a:rect l="l" t="t" r="r" b="b"/>
              <a:pathLst>
                <a:path w="257175" h="78104">
                  <a:moveTo>
                    <a:pt x="257144" y="0"/>
                  </a:moveTo>
                  <a:lnTo>
                    <a:pt x="0" y="0"/>
                  </a:lnTo>
                  <a:lnTo>
                    <a:pt x="0" y="78103"/>
                  </a:lnTo>
                </a:path>
              </a:pathLst>
            </a:custGeom>
            <a:ln w="15987">
              <a:solidFill>
                <a:srgbClr val="000000"/>
              </a:solidFill>
            </a:ln>
          </p:spPr>
          <p:txBody>
            <a:bodyPr wrap="square" lIns="0" tIns="0" rIns="0" bIns="0" rtlCol="0"/>
            <a:lstStyle/>
            <a:p>
              <a:endParaRPr/>
            </a:p>
          </p:txBody>
        </p:sp>
        <p:sp>
          <p:nvSpPr>
            <p:cNvPr id="93" name="object 93"/>
            <p:cNvSpPr/>
            <p:nvPr/>
          </p:nvSpPr>
          <p:spPr>
            <a:xfrm>
              <a:off x="898868" y="3301844"/>
              <a:ext cx="138535" cy="138750"/>
            </a:xfrm>
            <a:prstGeom prst="rect">
              <a:avLst/>
            </a:prstGeom>
            <a:blipFill>
              <a:blip r:embed="rId19" cstate="print"/>
              <a:stretch>
                <a:fillRect/>
              </a:stretch>
            </a:blipFill>
          </p:spPr>
          <p:txBody>
            <a:bodyPr wrap="square" lIns="0" tIns="0" rIns="0" bIns="0" rtlCol="0"/>
            <a:lstStyle/>
            <a:p>
              <a:endParaRPr/>
            </a:p>
          </p:txBody>
        </p:sp>
        <p:sp>
          <p:nvSpPr>
            <p:cNvPr id="94" name="object 94"/>
            <p:cNvSpPr/>
            <p:nvPr/>
          </p:nvSpPr>
          <p:spPr>
            <a:xfrm>
              <a:off x="964312" y="4515409"/>
              <a:ext cx="257175" cy="78105"/>
            </a:xfrm>
            <a:custGeom>
              <a:avLst/>
              <a:gdLst/>
              <a:ahLst/>
              <a:cxnLst/>
              <a:rect l="l" t="t" r="r" b="b"/>
              <a:pathLst>
                <a:path w="257175" h="78104">
                  <a:moveTo>
                    <a:pt x="257144" y="0"/>
                  </a:moveTo>
                  <a:lnTo>
                    <a:pt x="0" y="0"/>
                  </a:lnTo>
                  <a:lnTo>
                    <a:pt x="0" y="78103"/>
                  </a:lnTo>
                </a:path>
              </a:pathLst>
            </a:custGeom>
            <a:ln w="15987">
              <a:solidFill>
                <a:srgbClr val="000000"/>
              </a:solidFill>
            </a:ln>
          </p:spPr>
          <p:txBody>
            <a:bodyPr wrap="square" lIns="0" tIns="0" rIns="0" bIns="0" rtlCol="0"/>
            <a:lstStyle/>
            <a:p>
              <a:endParaRPr/>
            </a:p>
          </p:txBody>
        </p:sp>
        <p:sp>
          <p:nvSpPr>
            <p:cNvPr id="95" name="object 95"/>
            <p:cNvSpPr/>
            <p:nvPr/>
          </p:nvSpPr>
          <p:spPr>
            <a:xfrm>
              <a:off x="898868" y="4593513"/>
              <a:ext cx="138535" cy="138461"/>
            </a:xfrm>
            <a:prstGeom prst="rect">
              <a:avLst/>
            </a:prstGeom>
            <a:blipFill>
              <a:blip r:embed="rId20" cstate="print"/>
              <a:stretch>
                <a:fillRect/>
              </a:stretch>
            </a:blipFill>
          </p:spPr>
          <p:txBody>
            <a:bodyPr wrap="square" lIns="0" tIns="0" rIns="0" bIns="0" rtlCol="0"/>
            <a:lstStyle/>
            <a:p>
              <a:endParaRPr/>
            </a:p>
          </p:txBody>
        </p:sp>
        <p:sp>
          <p:nvSpPr>
            <p:cNvPr id="96" name="object 96"/>
            <p:cNvSpPr/>
            <p:nvPr/>
          </p:nvSpPr>
          <p:spPr>
            <a:xfrm>
              <a:off x="977119" y="5167668"/>
              <a:ext cx="257810" cy="78105"/>
            </a:xfrm>
            <a:custGeom>
              <a:avLst/>
              <a:gdLst/>
              <a:ahLst/>
              <a:cxnLst/>
              <a:rect l="l" t="t" r="r" b="b"/>
              <a:pathLst>
                <a:path w="257809" h="78104">
                  <a:moveTo>
                    <a:pt x="257505" y="0"/>
                  </a:moveTo>
                  <a:lnTo>
                    <a:pt x="0" y="0"/>
                  </a:lnTo>
                  <a:lnTo>
                    <a:pt x="0" y="78103"/>
                  </a:lnTo>
                </a:path>
              </a:pathLst>
            </a:custGeom>
            <a:ln w="15987">
              <a:solidFill>
                <a:srgbClr val="000000"/>
              </a:solidFill>
            </a:ln>
          </p:spPr>
          <p:txBody>
            <a:bodyPr wrap="square" lIns="0" tIns="0" rIns="0" bIns="0" rtlCol="0"/>
            <a:lstStyle/>
            <a:p>
              <a:endParaRPr/>
            </a:p>
          </p:txBody>
        </p:sp>
        <p:sp>
          <p:nvSpPr>
            <p:cNvPr id="97" name="object 97"/>
            <p:cNvSpPr/>
            <p:nvPr/>
          </p:nvSpPr>
          <p:spPr>
            <a:xfrm>
              <a:off x="912027" y="5245771"/>
              <a:ext cx="138183" cy="138750"/>
            </a:xfrm>
            <a:prstGeom prst="rect">
              <a:avLst/>
            </a:prstGeom>
            <a:blipFill>
              <a:blip r:embed="rId21" cstate="print"/>
              <a:stretch>
                <a:fillRect/>
              </a:stretch>
            </a:blipFill>
          </p:spPr>
          <p:txBody>
            <a:bodyPr wrap="square" lIns="0" tIns="0" rIns="0" bIns="0" rtlCol="0"/>
            <a:lstStyle/>
            <a:p>
              <a:endParaRPr/>
            </a:p>
          </p:txBody>
        </p:sp>
      </p:grpSp>
      <p:sp>
        <p:nvSpPr>
          <p:cNvPr id="98" name="object 98"/>
          <p:cNvSpPr/>
          <p:nvPr/>
        </p:nvSpPr>
        <p:spPr>
          <a:xfrm>
            <a:off x="10170117" y="5666751"/>
            <a:ext cx="416360" cy="219682"/>
          </a:xfrm>
          <a:prstGeom prst="rect">
            <a:avLst/>
          </a:prstGeom>
          <a:blipFill>
            <a:blip r:embed="rId22" cstate="print"/>
            <a:stretch>
              <a:fillRect/>
            </a:stretch>
          </a:blipFill>
        </p:spPr>
        <p:txBody>
          <a:bodyPr wrap="square" lIns="0" tIns="0" rIns="0" bIns="0" rtlCol="0"/>
          <a:lstStyle/>
          <a:p>
            <a:endParaRPr/>
          </a:p>
        </p:txBody>
      </p:sp>
      <p:sp>
        <p:nvSpPr>
          <p:cNvPr id="99" name="object 99"/>
          <p:cNvSpPr/>
          <p:nvPr/>
        </p:nvSpPr>
        <p:spPr>
          <a:xfrm>
            <a:off x="10170117" y="5059972"/>
            <a:ext cx="416360" cy="220071"/>
          </a:xfrm>
          <a:prstGeom prst="rect">
            <a:avLst/>
          </a:prstGeom>
          <a:blipFill>
            <a:blip r:embed="rId23" cstate="print"/>
            <a:stretch>
              <a:fillRect/>
            </a:stretch>
          </a:blipFill>
        </p:spPr>
        <p:txBody>
          <a:bodyPr wrap="square" lIns="0" tIns="0" rIns="0" bIns="0" rtlCol="0"/>
          <a:lstStyle/>
          <a:p>
            <a:endParaRPr/>
          </a:p>
        </p:txBody>
      </p:sp>
      <p:sp>
        <p:nvSpPr>
          <p:cNvPr id="100" name="object 100"/>
          <p:cNvSpPr/>
          <p:nvPr/>
        </p:nvSpPr>
        <p:spPr>
          <a:xfrm>
            <a:off x="10170117" y="4365124"/>
            <a:ext cx="416360" cy="220071"/>
          </a:xfrm>
          <a:prstGeom prst="rect">
            <a:avLst/>
          </a:prstGeom>
          <a:blipFill>
            <a:blip r:embed="rId24" cstate="print"/>
            <a:stretch>
              <a:fillRect/>
            </a:stretch>
          </a:blipFill>
        </p:spPr>
        <p:txBody>
          <a:bodyPr wrap="square" lIns="0" tIns="0" rIns="0" bIns="0" rtlCol="0"/>
          <a:lstStyle/>
          <a:p>
            <a:endParaRPr/>
          </a:p>
        </p:txBody>
      </p:sp>
      <p:sp>
        <p:nvSpPr>
          <p:cNvPr id="101" name="object 101"/>
          <p:cNvSpPr/>
          <p:nvPr/>
        </p:nvSpPr>
        <p:spPr>
          <a:xfrm>
            <a:off x="10196328" y="3690199"/>
            <a:ext cx="416360" cy="220071"/>
          </a:xfrm>
          <a:prstGeom prst="rect">
            <a:avLst/>
          </a:prstGeom>
          <a:blipFill>
            <a:blip r:embed="rId25" cstate="print"/>
            <a:stretch>
              <a:fillRect/>
            </a:stretch>
          </a:blipFill>
        </p:spPr>
        <p:txBody>
          <a:bodyPr wrap="square" lIns="0" tIns="0" rIns="0" bIns="0" rtlCol="0"/>
          <a:lstStyle/>
          <a:p>
            <a:endParaRPr/>
          </a:p>
        </p:txBody>
      </p:sp>
      <p:sp>
        <p:nvSpPr>
          <p:cNvPr id="102" name="object 102"/>
          <p:cNvSpPr/>
          <p:nvPr/>
        </p:nvSpPr>
        <p:spPr>
          <a:xfrm>
            <a:off x="10170117" y="3041117"/>
            <a:ext cx="416360" cy="220071"/>
          </a:xfrm>
          <a:prstGeom prst="rect">
            <a:avLst/>
          </a:prstGeom>
          <a:blipFill>
            <a:blip r:embed="rId26" cstate="print"/>
            <a:stretch>
              <a:fillRect/>
            </a:stretch>
          </a:blipFill>
        </p:spPr>
        <p:txBody>
          <a:bodyPr wrap="square" lIns="0" tIns="0" rIns="0" bIns="0" rtlCol="0"/>
          <a:lstStyle/>
          <a:p>
            <a:endParaRPr/>
          </a:p>
        </p:txBody>
      </p:sp>
      <p:sp>
        <p:nvSpPr>
          <p:cNvPr id="103" name="object 103"/>
          <p:cNvSpPr/>
          <p:nvPr/>
        </p:nvSpPr>
        <p:spPr>
          <a:xfrm>
            <a:off x="10187273" y="2398531"/>
            <a:ext cx="416745" cy="220071"/>
          </a:xfrm>
          <a:prstGeom prst="rect">
            <a:avLst/>
          </a:prstGeom>
          <a:blipFill>
            <a:blip r:embed="rId27" cstate="print"/>
            <a:stretch>
              <a:fillRect/>
            </a:stretch>
          </a:blipFill>
        </p:spPr>
        <p:txBody>
          <a:bodyPr wrap="square" lIns="0" tIns="0" rIns="0" bIns="0" rtlCol="0"/>
          <a:lstStyle/>
          <a:p>
            <a:endParaRPr/>
          </a:p>
        </p:txBody>
      </p:sp>
      <p:sp>
        <p:nvSpPr>
          <p:cNvPr id="104" name="object 104"/>
          <p:cNvSpPr txBox="1"/>
          <p:nvPr/>
        </p:nvSpPr>
        <p:spPr>
          <a:xfrm>
            <a:off x="11635233" y="6533148"/>
            <a:ext cx="314113" cy="178254"/>
          </a:xfrm>
          <a:prstGeom prst="rect">
            <a:avLst/>
          </a:prstGeom>
        </p:spPr>
        <p:txBody>
          <a:bodyPr vert="horz" wrap="square" lIns="0" tIns="24130" rIns="0" bIns="0" rtlCol="0">
            <a:spAutoFit/>
          </a:bodyPr>
          <a:lstStyle/>
          <a:p>
            <a:pPr marL="38100">
              <a:lnSpc>
                <a:spcPct val="100000"/>
              </a:lnSpc>
              <a:spcBef>
                <a:spcPts val="190"/>
              </a:spcBef>
            </a:pPr>
            <a:fld id="{81D60167-4931-47E6-BA6A-407CBD079E47}" type="slidenum">
              <a:rPr sz="1000" spc="70" dirty="0">
                <a:latin typeface="Arial"/>
                <a:cs typeface="Arial"/>
              </a:rPr>
              <a:pPr marL="38100">
                <a:lnSpc>
                  <a:spcPct val="100000"/>
                </a:lnSpc>
                <a:spcBef>
                  <a:spcPts val="190"/>
                </a:spcBef>
              </a:pPr>
              <a:t>13</a:t>
            </a:fld>
            <a:endParaRPr sz="1000">
              <a:latin typeface="Arial"/>
              <a:cs typeface="Arial"/>
            </a:endParaRPr>
          </a:p>
        </p:txBody>
      </p:sp>
      <p:sp>
        <p:nvSpPr>
          <p:cNvPr id="105" name="Slide Number Placeholder 104"/>
          <p:cNvSpPr>
            <a:spLocks noGrp="1"/>
          </p:cNvSpPr>
          <p:nvPr>
            <p:ph type="sldNum" sz="quarter" idx="12"/>
          </p:nvPr>
        </p:nvSpPr>
        <p:spPr/>
        <p:txBody>
          <a:bodyPr/>
          <a:lstStyle/>
          <a:p>
            <a:fld id="{23943BDC-99DC-4972-ADF1-B2EFFD16D0A1}" type="slidenum">
              <a:rPr lang="en-IN" smtClean="0"/>
              <a:pPr/>
              <a:t>13</a:t>
            </a:fld>
            <a:endParaRPr lang="en-IN"/>
          </a:p>
        </p:txBody>
      </p:sp>
      <p:sp>
        <p:nvSpPr>
          <p:cNvPr id="107" name="Footer Placeholder 5">
            <a:extLst>
              <a:ext uri="{FF2B5EF4-FFF2-40B4-BE49-F238E27FC236}">
                <a16:creationId xmlns:a16="http://schemas.microsoft.com/office/drawing/2014/main" xmlns="" id="{20BB3135-B5EE-2B8F-63A9-1F37F04B3E6A}"/>
              </a:ext>
            </a:extLst>
          </p:cNvPr>
          <p:cNvSpPr>
            <a:spLocks noGrp="1"/>
          </p:cNvSpPr>
          <p:nvPr>
            <p:ph type="ftr" sz="quarter" idx="11"/>
          </p:nvPr>
        </p:nvSpPr>
        <p:spPr/>
        <p:txBody>
          <a:bodyPr/>
          <a:lstStyle/>
          <a:p>
            <a:r>
              <a:rPr lang="en-US" dirty="0" err="1" smtClean="0"/>
              <a:t>Sonali</a:t>
            </a:r>
            <a:r>
              <a:rPr lang="en-US" dirty="0" smtClean="0"/>
              <a:t> </a:t>
            </a:r>
            <a:r>
              <a:rPr lang="en-US" dirty="0" err="1" smtClean="0"/>
              <a:t>Mondal</a:t>
            </a:r>
            <a:r>
              <a:rPr lang="en-US" dirty="0" smtClean="0"/>
              <a:t> _ Assistant Prof. CSIT </a:t>
            </a:r>
            <a:r>
              <a:rPr lang="en-US" dirty="0"/>
              <a:t>. </a:t>
            </a:r>
            <a:r>
              <a:rPr lang="en-US" dirty="0" smtClean="0"/>
              <a:t>BCAAIML403 </a:t>
            </a:r>
            <a:r>
              <a:rPr lang="en-US" dirty="0"/>
              <a:t>Computer Networks </a:t>
            </a:r>
            <a:endParaRPr lang="en-IN"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2192000" cy="6858000"/>
            <a:chOff x="0" y="0"/>
            <a:chExt cx="9144000" cy="6858000"/>
          </a:xfrm>
        </p:grpSpPr>
        <p:sp>
          <p:nvSpPr>
            <p:cNvPr id="3" name="object 3"/>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499097" y="5944780"/>
              <a:ext cx="4898390" cy="913765"/>
            </a:xfrm>
            <a:custGeom>
              <a:avLst/>
              <a:gdLst/>
              <a:ahLst/>
              <a:cxnLst/>
              <a:rect l="l" t="t" r="r" b="b"/>
              <a:pathLst>
                <a:path w="4898390" h="913765">
                  <a:moveTo>
                    <a:pt x="85724" y="21360"/>
                  </a:moveTo>
                  <a:lnTo>
                    <a:pt x="3637423" y="913215"/>
                  </a:lnTo>
                  <a:lnTo>
                    <a:pt x="4898230" y="913215"/>
                  </a:lnTo>
                  <a:lnTo>
                    <a:pt x="85724" y="21360"/>
                  </a:lnTo>
                  <a:close/>
                </a:path>
                <a:path w="4898390" h="913765">
                  <a:moveTo>
                    <a:pt x="660" y="0"/>
                  </a:moveTo>
                  <a:lnTo>
                    <a:pt x="0" y="5473"/>
                  </a:lnTo>
                  <a:lnTo>
                    <a:pt x="85724" y="21360"/>
                  </a:lnTo>
                  <a:lnTo>
                    <a:pt x="660" y="0"/>
                  </a:lnTo>
                  <a:close/>
                </a:path>
              </a:pathLst>
            </a:custGeom>
            <a:solidFill>
              <a:srgbClr val="9FCADC">
                <a:alpha val="39999"/>
              </a:srgbClr>
            </a:solidFill>
          </p:spPr>
          <p:txBody>
            <a:bodyPr wrap="square" lIns="0" tIns="0" rIns="0" bIns="0" rtlCol="0"/>
            <a:lstStyle/>
            <a:p>
              <a:endParaRPr/>
            </a:p>
          </p:txBody>
        </p:sp>
        <p:sp>
          <p:nvSpPr>
            <p:cNvPr id="5" name="object 5"/>
            <p:cNvSpPr/>
            <p:nvPr/>
          </p:nvSpPr>
          <p:spPr>
            <a:xfrm>
              <a:off x="485990" y="5939091"/>
              <a:ext cx="3652520" cy="919480"/>
            </a:xfrm>
            <a:custGeom>
              <a:avLst/>
              <a:gdLst/>
              <a:ahLst/>
              <a:cxnLst/>
              <a:rect l="l" t="t" r="r" b="b"/>
              <a:pathLst>
                <a:path w="3652520" h="919479">
                  <a:moveTo>
                    <a:pt x="0" y="0"/>
                  </a:moveTo>
                  <a:lnTo>
                    <a:pt x="7924" y="6350"/>
                  </a:lnTo>
                  <a:lnTo>
                    <a:pt x="2868840" y="918906"/>
                  </a:lnTo>
                  <a:lnTo>
                    <a:pt x="3651917" y="918906"/>
                  </a:lnTo>
                  <a:lnTo>
                    <a:pt x="0" y="0"/>
                  </a:lnTo>
                  <a:close/>
                </a:path>
              </a:pathLst>
            </a:custGeom>
            <a:solidFill>
              <a:srgbClr val="000000"/>
            </a:solidFill>
          </p:spPr>
          <p:txBody>
            <a:bodyPr wrap="square" lIns="0" tIns="0" rIns="0" bIns="0" rtlCol="0"/>
            <a:lstStyle/>
            <a:p>
              <a:endParaRPr/>
            </a:p>
          </p:txBody>
        </p:sp>
        <p:sp>
          <p:nvSpPr>
            <p:cNvPr id="6" name="object 6"/>
            <p:cNvSpPr/>
            <p:nvPr/>
          </p:nvSpPr>
          <p:spPr>
            <a:xfrm>
              <a:off x="0" y="5789674"/>
              <a:ext cx="3398520" cy="1068324"/>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0" y="5784670"/>
              <a:ext cx="3370852" cy="1073326"/>
            </a:xfrm>
            <a:prstGeom prst="rect">
              <a:avLst/>
            </a:prstGeom>
            <a:blipFill>
              <a:blip r:embed="rId4" cstate="print"/>
              <a:stretch>
                <a:fillRect/>
              </a:stretch>
            </a:blipFill>
          </p:spPr>
          <p:txBody>
            <a:bodyPr wrap="square" lIns="0" tIns="0" rIns="0" bIns="0" rtlCol="0"/>
            <a:lstStyle/>
            <a:p>
              <a:endParaRPr/>
            </a:p>
          </p:txBody>
        </p:sp>
      </p:grpSp>
      <p:sp>
        <p:nvSpPr>
          <p:cNvPr id="8" name="object 8"/>
          <p:cNvSpPr/>
          <p:nvPr/>
        </p:nvSpPr>
        <p:spPr>
          <a:xfrm>
            <a:off x="1040385" y="522731"/>
            <a:ext cx="3367023" cy="460248"/>
          </a:xfrm>
          <a:prstGeom prst="rect">
            <a:avLst/>
          </a:prstGeom>
          <a:blipFill>
            <a:blip r:embed="rId5" cstate="print"/>
            <a:stretch>
              <a:fillRect/>
            </a:stretch>
          </a:blipFill>
        </p:spPr>
        <p:txBody>
          <a:bodyPr wrap="square" lIns="0" tIns="0" rIns="0" bIns="0" rtlCol="0"/>
          <a:lstStyle/>
          <a:p>
            <a:endParaRPr/>
          </a:p>
        </p:txBody>
      </p:sp>
      <p:sp>
        <p:nvSpPr>
          <p:cNvPr id="9" name="object 9"/>
          <p:cNvSpPr txBox="1"/>
          <p:nvPr/>
        </p:nvSpPr>
        <p:spPr>
          <a:xfrm>
            <a:off x="8954008" y="4241038"/>
            <a:ext cx="1403773" cy="574040"/>
          </a:xfrm>
          <a:prstGeom prst="rect">
            <a:avLst/>
          </a:prstGeom>
        </p:spPr>
        <p:txBody>
          <a:bodyPr vert="horz" wrap="square" lIns="0" tIns="12700" rIns="0" bIns="0" rtlCol="0">
            <a:spAutoFit/>
          </a:bodyPr>
          <a:lstStyle/>
          <a:p>
            <a:pPr marL="12700" marR="5080">
              <a:lnSpc>
                <a:spcPct val="100000"/>
              </a:lnSpc>
              <a:spcBef>
                <a:spcPts val="100"/>
              </a:spcBef>
            </a:pPr>
            <a:r>
              <a:rPr sz="1800" spc="-5" dirty="0">
                <a:solidFill>
                  <a:srgbClr val="FFFFFF"/>
                </a:solidFill>
                <a:latin typeface="Arial"/>
                <a:cs typeface="Arial"/>
              </a:rPr>
              <a:t>Data</a:t>
            </a:r>
            <a:r>
              <a:rPr sz="1800" spc="-75" dirty="0">
                <a:solidFill>
                  <a:srgbClr val="FFFFFF"/>
                </a:solidFill>
                <a:latin typeface="Arial"/>
                <a:cs typeface="Arial"/>
              </a:rPr>
              <a:t> </a:t>
            </a:r>
            <a:r>
              <a:rPr sz="1800" spc="-5" dirty="0">
                <a:solidFill>
                  <a:srgbClr val="FFFFFF"/>
                </a:solidFill>
                <a:latin typeface="Arial"/>
                <a:cs typeface="Arial"/>
              </a:rPr>
              <a:t>Flow  </a:t>
            </a:r>
            <a:r>
              <a:rPr sz="1800" spc="-10" dirty="0">
                <a:solidFill>
                  <a:srgbClr val="FFFFFF"/>
                </a:solidFill>
                <a:latin typeface="Arial"/>
                <a:cs typeface="Arial"/>
              </a:rPr>
              <a:t>Layers</a:t>
            </a:r>
            <a:endParaRPr sz="1800">
              <a:latin typeface="Arial"/>
              <a:cs typeface="Arial"/>
            </a:endParaRPr>
          </a:p>
        </p:txBody>
      </p:sp>
      <p:sp>
        <p:nvSpPr>
          <p:cNvPr id="10" name="object 10"/>
          <p:cNvSpPr/>
          <p:nvPr/>
        </p:nvSpPr>
        <p:spPr>
          <a:xfrm>
            <a:off x="4790439" y="5132070"/>
            <a:ext cx="2424852" cy="607060"/>
          </a:xfrm>
          <a:custGeom>
            <a:avLst/>
            <a:gdLst/>
            <a:ahLst/>
            <a:cxnLst/>
            <a:rect l="l" t="t" r="r" b="b"/>
            <a:pathLst>
              <a:path w="1818639" h="607060">
                <a:moveTo>
                  <a:pt x="1818131" y="0"/>
                </a:moveTo>
                <a:lnTo>
                  <a:pt x="0" y="0"/>
                </a:lnTo>
                <a:lnTo>
                  <a:pt x="0" y="606551"/>
                </a:lnTo>
                <a:lnTo>
                  <a:pt x="1818131" y="606551"/>
                </a:lnTo>
                <a:lnTo>
                  <a:pt x="1818131" y="0"/>
                </a:lnTo>
                <a:close/>
              </a:path>
            </a:pathLst>
          </a:custGeom>
          <a:solidFill>
            <a:srgbClr val="FFCC99"/>
          </a:solidFill>
        </p:spPr>
        <p:txBody>
          <a:bodyPr wrap="square" lIns="0" tIns="0" rIns="0" bIns="0" rtlCol="0"/>
          <a:lstStyle/>
          <a:p>
            <a:endParaRPr/>
          </a:p>
        </p:txBody>
      </p:sp>
      <p:grpSp>
        <p:nvGrpSpPr>
          <p:cNvPr id="11" name="object 11"/>
          <p:cNvGrpSpPr/>
          <p:nvPr/>
        </p:nvGrpSpPr>
        <p:grpSpPr>
          <a:xfrm>
            <a:off x="3369056" y="1467611"/>
            <a:ext cx="5229013" cy="4411980"/>
            <a:chOff x="2526792" y="1467611"/>
            <a:chExt cx="3921760" cy="4411980"/>
          </a:xfrm>
        </p:grpSpPr>
        <p:sp>
          <p:nvSpPr>
            <p:cNvPr id="12" name="object 12"/>
            <p:cNvSpPr/>
            <p:nvPr/>
          </p:nvSpPr>
          <p:spPr>
            <a:xfrm>
              <a:off x="3642360" y="1592579"/>
              <a:ext cx="1856232" cy="4287012"/>
            </a:xfrm>
            <a:prstGeom prst="rect">
              <a:avLst/>
            </a:prstGeom>
            <a:blipFill>
              <a:blip r:embed="rId6" cstate="print"/>
              <a:stretch>
                <a:fillRect/>
              </a:stretch>
            </a:blipFill>
          </p:spPr>
          <p:txBody>
            <a:bodyPr wrap="square" lIns="0" tIns="0" rIns="0" bIns="0" rtlCol="0"/>
            <a:lstStyle/>
            <a:p>
              <a:endParaRPr/>
            </a:p>
          </p:txBody>
        </p:sp>
        <p:sp>
          <p:nvSpPr>
            <p:cNvPr id="13" name="object 13"/>
            <p:cNvSpPr/>
            <p:nvPr/>
          </p:nvSpPr>
          <p:spPr>
            <a:xfrm>
              <a:off x="3582162" y="1532381"/>
              <a:ext cx="1824355" cy="4255135"/>
            </a:xfrm>
            <a:custGeom>
              <a:avLst/>
              <a:gdLst/>
              <a:ahLst/>
              <a:cxnLst/>
              <a:rect l="l" t="t" r="r" b="b"/>
              <a:pathLst>
                <a:path w="1824354" h="4255135">
                  <a:moveTo>
                    <a:pt x="1824227" y="0"/>
                  </a:moveTo>
                  <a:lnTo>
                    <a:pt x="0" y="0"/>
                  </a:lnTo>
                  <a:lnTo>
                    <a:pt x="0" y="4255008"/>
                  </a:lnTo>
                  <a:lnTo>
                    <a:pt x="1824227" y="4255008"/>
                  </a:lnTo>
                  <a:lnTo>
                    <a:pt x="1824227" y="0"/>
                  </a:lnTo>
                  <a:close/>
                </a:path>
              </a:pathLst>
            </a:custGeom>
            <a:solidFill>
              <a:srgbClr val="AFDEF5"/>
            </a:solidFill>
          </p:spPr>
          <p:txBody>
            <a:bodyPr wrap="square" lIns="0" tIns="0" rIns="0" bIns="0" rtlCol="0"/>
            <a:lstStyle/>
            <a:p>
              <a:endParaRPr/>
            </a:p>
          </p:txBody>
        </p:sp>
        <p:sp>
          <p:nvSpPr>
            <p:cNvPr id="14" name="object 14"/>
            <p:cNvSpPr/>
            <p:nvPr/>
          </p:nvSpPr>
          <p:spPr>
            <a:xfrm>
              <a:off x="3577590" y="3282695"/>
              <a:ext cx="1869186" cy="678179"/>
            </a:xfrm>
            <a:prstGeom prst="rect">
              <a:avLst/>
            </a:prstGeom>
            <a:blipFill>
              <a:blip r:embed="rId7" cstate="print"/>
              <a:stretch>
                <a:fillRect/>
              </a:stretch>
            </a:blipFill>
          </p:spPr>
          <p:txBody>
            <a:bodyPr wrap="square" lIns="0" tIns="0" rIns="0" bIns="0" rtlCol="0"/>
            <a:lstStyle/>
            <a:p>
              <a:endParaRPr/>
            </a:p>
          </p:txBody>
        </p:sp>
        <p:sp>
          <p:nvSpPr>
            <p:cNvPr id="15" name="object 15"/>
            <p:cNvSpPr/>
            <p:nvPr/>
          </p:nvSpPr>
          <p:spPr>
            <a:xfrm>
              <a:off x="3596640" y="4564379"/>
              <a:ext cx="1850136" cy="637032"/>
            </a:xfrm>
            <a:prstGeom prst="rect">
              <a:avLst/>
            </a:prstGeom>
            <a:blipFill>
              <a:blip r:embed="rId8" cstate="print"/>
              <a:stretch>
                <a:fillRect/>
              </a:stretch>
            </a:blipFill>
          </p:spPr>
          <p:txBody>
            <a:bodyPr wrap="square" lIns="0" tIns="0" rIns="0" bIns="0" rtlCol="0"/>
            <a:lstStyle/>
            <a:p>
              <a:endParaRPr/>
            </a:p>
          </p:txBody>
        </p:sp>
        <p:sp>
          <p:nvSpPr>
            <p:cNvPr id="16" name="object 16"/>
            <p:cNvSpPr/>
            <p:nvPr/>
          </p:nvSpPr>
          <p:spPr>
            <a:xfrm>
              <a:off x="3586734" y="3312413"/>
              <a:ext cx="1818639" cy="607060"/>
            </a:xfrm>
            <a:custGeom>
              <a:avLst/>
              <a:gdLst/>
              <a:ahLst/>
              <a:cxnLst/>
              <a:rect l="l" t="t" r="r" b="b"/>
              <a:pathLst>
                <a:path w="1818639" h="607060">
                  <a:moveTo>
                    <a:pt x="1818132" y="0"/>
                  </a:moveTo>
                  <a:lnTo>
                    <a:pt x="0" y="0"/>
                  </a:lnTo>
                  <a:lnTo>
                    <a:pt x="0" y="606552"/>
                  </a:lnTo>
                  <a:lnTo>
                    <a:pt x="1818132" y="606552"/>
                  </a:lnTo>
                  <a:lnTo>
                    <a:pt x="1818132" y="0"/>
                  </a:lnTo>
                  <a:close/>
                </a:path>
              </a:pathLst>
            </a:custGeom>
            <a:solidFill>
              <a:srgbClr val="FFCC99"/>
            </a:solidFill>
          </p:spPr>
          <p:txBody>
            <a:bodyPr wrap="square" lIns="0" tIns="0" rIns="0" bIns="0" rtlCol="0"/>
            <a:lstStyle/>
            <a:p>
              <a:endParaRPr/>
            </a:p>
          </p:txBody>
        </p:sp>
        <p:sp>
          <p:nvSpPr>
            <p:cNvPr id="17" name="object 17"/>
            <p:cNvSpPr/>
            <p:nvPr/>
          </p:nvSpPr>
          <p:spPr>
            <a:xfrm>
              <a:off x="3586734" y="4554473"/>
              <a:ext cx="1818639" cy="605155"/>
            </a:xfrm>
            <a:custGeom>
              <a:avLst/>
              <a:gdLst/>
              <a:ahLst/>
              <a:cxnLst/>
              <a:rect l="l" t="t" r="r" b="b"/>
              <a:pathLst>
                <a:path w="1818639" h="605154">
                  <a:moveTo>
                    <a:pt x="1818132" y="0"/>
                  </a:moveTo>
                  <a:lnTo>
                    <a:pt x="0" y="0"/>
                  </a:lnTo>
                  <a:lnTo>
                    <a:pt x="0" y="605027"/>
                  </a:lnTo>
                  <a:lnTo>
                    <a:pt x="1818132" y="605027"/>
                  </a:lnTo>
                  <a:lnTo>
                    <a:pt x="1818132" y="0"/>
                  </a:lnTo>
                  <a:close/>
                </a:path>
              </a:pathLst>
            </a:custGeom>
            <a:solidFill>
              <a:srgbClr val="FFCC99"/>
            </a:solidFill>
          </p:spPr>
          <p:txBody>
            <a:bodyPr wrap="square" lIns="0" tIns="0" rIns="0" bIns="0" rtlCol="0"/>
            <a:lstStyle/>
            <a:p>
              <a:endParaRPr/>
            </a:p>
          </p:txBody>
        </p:sp>
        <p:sp>
          <p:nvSpPr>
            <p:cNvPr id="18" name="object 18"/>
            <p:cNvSpPr/>
            <p:nvPr/>
          </p:nvSpPr>
          <p:spPr>
            <a:xfrm>
              <a:off x="3596640" y="3957827"/>
              <a:ext cx="1850136" cy="638556"/>
            </a:xfrm>
            <a:prstGeom prst="rect">
              <a:avLst/>
            </a:prstGeom>
            <a:blipFill>
              <a:blip r:embed="rId9" cstate="print"/>
              <a:stretch>
                <a:fillRect/>
              </a:stretch>
            </a:blipFill>
          </p:spPr>
          <p:txBody>
            <a:bodyPr wrap="square" lIns="0" tIns="0" rIns="0" bIns="0" rtlCol="0"/>
            <a:lstStyle/>
            <a:p>
              <a:endParaRPr/>
            </a:p>
          </p:txBody>
        </p:sp>
        <p:sp>
          <p:nvSpPr>
            <p:cNvPr id="19" name="object 19"/>
            <p:cNvSpPr/>
            <p:nvPr/>
          </p:nvSpPr>
          <p:spPr>
            <a:xfrm>
              <a:off x="3586734" y="3947922"/>
              <a:ext cx="1818639" cy="607060"/>
            </a:xfrm>
            <a:custGeom>
              <a:avLst/>
              <a:gdLst/>
              <a:ahLst/>
              <a:cxnLst/>
              <a:rect l="l" t="t" r="r" b="b"/>
              <a:pathLst>
                <a:path w="1818639" h="607060">
                  <a:moveTo>
                    <a:pt x="1818132" y="0"/>
                  </a:moveTo>
                  <a:lnTo>
                    <a:pt x="0" y="0"/>
                  </a:lnTo>
                  <a:lnTo>
                    <a:pt x="0" y="606551"/>
                  </a:lnTo>
                  <a:lnTo>
                    <a:pt x="1818132" y="606551"/>
                  </a:lnTo>
                  <a:lnTo>
                    <a:pt x="1818132" y="0"/>
                  </a:lnTo>
                  <a:close/>
                </a:path>
              </a:pathLst>
            </a:custGeom>
            <a:solidFill>
              <a:srgbClr val="FFCC99"/>
            </a:solidFill>
          </p:spPr>
          <p:txBody>
            <a:bodyPr wrap="square" lIns="0" tIns="0" rIns="0" bIns="0" rtlCol="0"/>
            <a:lstStyle/>
            <a:p>
              <a:endParaRPr/>
            </a:p>
          </p:txBody>
        </p:sp>
        <p:sp>
          <p:nvSpPr>
            <p:cNvPr id="20" name="object 20"/>
            <p:cNvSpPr/>
            <p:nvPr/>
          </p:nvSpPr>
          <p:spPr>
            <a:xfrm>
              <a:off x="5436108" y="3296411"/>
              <a:ext cx="1008888" cy="2494788"/>
            </a:xfrm>
            <a:prstGeom prst="rect">
              <a:avLst/>
            </a:prstGeom>
            <a:blipFill>
              <a:blip r:embed="rId10" cstate="print"/>
              <a:stretch>
                <a:fillRect/>
              </a:stretch>
            </a:blipFill>
          </p:spPr>
          <p:txBody>
            <a:bodyPr wrap="square" lIns="0" tIns="0" rIns="0" bIns="0" rtlCol="0"/>
            <a:lstStyle/>
            <a:p>
              <a:endParaRPr/>
            </a:p>
          </p:txBody>
        </p:sp>
        <p:sp>
          <p:nvSpPr>
            <p:cNvPr id="21" name="object 21"/>
            <p:cNvSpPr/>
            <p:nvPr/>
          </p:nvSpPr>
          <p:spPr>
            <a:xfrm>
              <a:off x="5436108" y="3296411"/>
              <a:ext cx="1009015" cy="2494915"/>
            </a:xfrm>
            <a:custGeom>
              <a:avLst/>
              <a:gdLst/>
              <a:ahLst/>
              <a:cxnLst/>
              <a:rect l="l" t="t" r="r" b="b"/>
              <a:pathLst>
                <a:path w="1009014" h="2494915">
                  <a:moveTo>
                    <a:pt x="0" y="0"/>
                  </a:moveTo>
                  <a:lnTo>
                    <a:pt x="756665" y="0"/>
                  </a:lnTo>
                  <a:lnTo>
                    <a:pt x="1008888" y="1247394"/>
                  </a:lnTo>
                  <a:lnTo>
                    <a:pt x="756665" y="2494788"/>
                  </a:lnTo>
                  <a:lnTo>
                    <a:pt x="0" y="2494788"/>
                  </a:lnTo>
                  <a:lnTo>
                    <a:pt x="0" y="0"/>
                  </a:lnTo>
                  <a:close/>
                </a:path>
              </a:pathLst>
            </a:custGeom>
            <a:ln w="6095">
              <a:solidFill>
                <a:srgbClr val="FFFFFF"/>
              </a:solidFill>
            </a:ln>
          </p:spPr>
          <p:txBody>
            <a:bodyPr wrap="square" lIns="0" tIns="0" rIns="0" bIns="0" rtlCol="0"/>
            <a:lstStyle/>
            <a:p>
              <a:endParaRPr/>
            </a:p>
          </p:txBody>
        </p:sp>
        <p:sp>
          <p:nvSpPr>
            <p:cNvPr id="22" name="object 22"/>
            <p:cNvSpPr/>
            <p:nvPr/>
          </p:nvSpPr>
          <p:spPr>
            <a:xfrm>
              <a:off x="3595878" y="5099303"/>
              <a:ext cx="1856994" cy="681227"/>
            </a:xfrm>
            <a:prstGeom prst="rect">
              <a:avLst/>
            </a:prstGeom>
            <a:blipFill>
              <a:blip r:embed="rId11" cstate="print"/>
              <a:stretch>
                <a:fillRect/>
              </a:stretch>
            </a:blipFill>
          </p:spPr>
          <p:txBody>
            <a:bodyPr wrap="square" lIns="0" tIns="0" rIns="0" bIns="0" rtlCol="0"/>
            <a:lstStyle/>
            <a:p>
              <a:endParaRPr/>
            </a:p>
          </p:txBody>
        </p:sp>
        <p:sp>
          <p:nvSpPr>
            <p:cNvPr id="23" name="object 23"/>
            <p:cNvSpPr/>
            <p:nvPr/>
          </p:nvSpPr>
          <p:spPr>
            <a:xfrm>
              <a:off x="3570732" y="1481327"/>
              <a:ext cx="1894332" cy="650748"/>
            </a:xfrm>
            <a:prstGeom prst="rect">
              <a:avLst/>
            </a:prstGeom>
            <a:blipFill>
              <a:blip r:embed="rId12" cstate="print"/>
              <a:stretch>
                <a:fillRect/>
              </a:stretch>
            </a:blipFill>
          </p:spPr>
          <p:txBody>
            <a:bodyPr wrap="square" lIns="0" tIns="0" rIns="0" bIns="0" rtlCol="0"/>
            <a:lstStyle/>
            <a:p>
              <a:endParaRPr/>
            </a:p>
          </p:txBody>
        </p:sp>
        <p:sp>
          <p:nvSpPr>
            <p:cNvPr id="24" name="object 24"/>
            <p:cNvSpPr/>
            <p:nvPr/>
          </p:nvSpPr>
          <p:spPr>
            <a:xfrm>
              <a:off x="3560826" y="1471421"/>
              <a:ext cx="1862455" cy="619125"/>
            </a:xfrm>
            <a:custGeom>
              <a:avLst/>
              <a:gdLst/>
              <a:ahLst/>
              <a:cxnLst/>
              <a:rect l="l" t="t" r="r" b="b"/>
              <a:pathLst>
                <a:path w="1862454" h="619125">
                  <a:moveTo>
                    <a:pt x="1862327" y="0"/>
                  </a:moveTo>
                  <a:lnTo>
                    <a:pt x="0" y="0"/>
                  </a:lnTo>
                  <a:lnTo>
                    <a:pt x="0" y="618743"/>
                  </a:lnTo>
                  <a:lnTo>
                    <a:pt x="1862327" y="618743"/>
                  </a:lnTo>
                  <a:lnTo>
                    <a:pt x="1862327" y="0"/>
                  </a:lnTo>
                  <a:close/>
                </a:path>
              </a:pathLst>
            </a:custGeom>
            <a:solidFill>
              <a:srgbClr val="99CC00"/>
            </a:solidFill>
          </p:spPr>
          <p:txBody>
            <a:bodyPr wrap="square" lIns="0" tIns="0" rIns="0" bIns="0" rtlCol="0"/>
            <a:lstStyle/>
            <a:p>
              <a:endParaRPr/>
            </a:p>
          </p:txBody>
        </p:sp>
        <p:sp>
          <p:nvSpPr>
            <p:cNvPr id="25" name="object 25"/>
            <p:cNvSpPr/>
            <p:nvPr/>
          </p:nvSpPr>
          <p:spPr>
            <a:xfrm>
              <a:off x="3570732" y="2109215"/>
              <a:ext cx="1897380" cy="638555"/>
            </a:xfrm>
            <a:prstGeom prst="rect">
              <a:avLst/>
            </a:prstGeom>
            <a:blipFill>
              <a:blip r:embed="rId13" cstate="print"/>
              <a:stretch>
                <a:fillRect/>
              </a:stretch>
            </a:blipFill>
          </p:spPr>
          <p:txBody>
            <a:bodyPr wrap="square" lIns="0" tIns="0" rIns="0" bIns="0" rtlCol="0"/>
            <a:lstStyle/>
            <a:p>
              <a:endParaRPr/>
            </a:p>
          </p:txBody>
        </p:sp>
        <p:sp>
          <p:nvSpPr>
            <p:cNvPr id="26" name="object 26"/>
            <p:cNvSpPr/>
            <p:nvPr/>
          </p:nvSpPr>
          <p:spPr>
            <a:xfrm>
              <a:off x="3560826" y="2099309"/>
              <a:ext cx="1865630" cy="607060"/>
            </a:xfrm>
            <a:custGeom>
              <a:avLst/>
              <a:gdLst/>
              <a:ahLst/>
              <a:cxnLst/>
              <a:rect l="l" t="t" r="r" b="b"/>
              <a:pathLst>
                <a:path w="1865629" h="607060">
                  <a:moveTo>
                    <a:pt x="1865376" y="0"/>
                  </a:moveTo>
                  <a:lnTo>
                    <a:pt x="0" y="0"/>
                  </a:lnTo>
                  <a:lnTo>
                    <a:pt x="0" y="606551"/>
                  </a:lnTo>
                  <a:lnTo>
                    <a:pt x="1865376" y="606551"/>
                  </a:lnTo>
                  <a:lnTo>
                    <a:pt x="1865376" y="0"/>
                  </a:lnTo>
                  <a:close/>
                </a:path>
              </a:pathLst>
            </a:custGeom>
            <a:solidFill>
              <a:srgbClr val="99CC00"/>
            </a:solidFill>
          </p:spPr>
          <p:txBody>
            <a:bodyPr wrap="square" lIns="0" tIns="0" rIns="0" bIns="0" rtlCol="0"/>
            <a:lstStyle/>
            <a:p>
              <a:endParaRPr/>
            </a:p>
          </p:txBody>
        </p:sp>
        <p:sp>
          <p:nvSpPr>
            <p:cNvPr id="27" name="object 27"/>
            <p:cNvSpPr/>
            <p:nvPr/>
          </p:nvSpPr>
          <p:spPr>
            <a:xfrm>
              <a:off x="3570732" y="2721863"/>
              <a:ext cx="1897380" cy="582167"/>
            </a:xfrm>
            <a:prstGeom prst="rect">
              <a:avLst/>
            </a:prstGeom>
            <a:blipFill>
              <a:blip r:embed="rId14" cstate="print"/>
              <a:stretch>
                <a:fillRect/>
              </a:stretch>
            </a:blipFill>
          </p:spPr>
          <p:txBody>
            <a:bodyPr wrap="square" lIns="0" tIns="0" rIns="0" bIns="0" rtlCol="0"/>
            <a:lstStyle/>
            <a:p>
              <a:endParaRPr/>
            </a:p>
          </p:txBody>
        </p:sp>
        <p:sp>
          <p:nvSpPr>
            <p:cNvPr id="28" name="object 28"/>
            <p:cNvSpPr/>
            <p:nvPr/>
          </p:nvSpPr>
          <p:spPr>
            <a:xfrm>
              <a:off x="3560826" y="2711958"/>
              <a:ext cx="1865630" cy="550545"/>
            </a:xfrm>
            <a:custGeom>
              <a:avLst/>
              <a:gdLst/>
              <a:ahLst/>
              <a:cxnLst/>
              <a:rect l="l" t="t" r="r" b="b"/>
              <a:pathLst>
                <a:path w="1865629" h="550545">
                  <a:moveTo>
                    <a:pt x="1865376" y="0"/>
                  </a:moveTo>
                  <a:lnTo>
                    <a:pt x="0" y="0"/>
                  </a:lnTo>
                  <a:lnTo>
                    <a:pt x="0" y="550163"/>
                  </a:lnTo>
                  <a:lnTo>
                    <a:pt x="1865376" y="550163"/>
                  </a:lnTo>
                  <a:lnTo>
                    <a:pt x="1865376" y="0"/>
                  </a:lnTo>
                  <a:close/>
                </a:path>
              </a:pathLst>
            </a:custGeom>
            <a:solidFill>
              <a:srgbClr val="99CC00"/>
            </a:solidFill>
          </p:spPr>
          <p:txBody>
            <a:bodyPr wrap="square" lIns="0" tIns="0" rIns="0" bIns="0" rtlCol="0"/>
            <a:lstStyle/>
            <a:p>
              <a:endParaRPr/>
            </a:p>
          </p:txBody>
        </p:sp>
        <p:sp>
          <p:nvSpPr>
            <p:cNvPr id="29" name="object 29"/>
            <p:cNvSpPr/>
            <p:nvPr/>
          </p:nvSpPr>
          <p:spPr>
            <a:xfrm>
              <a:off x="2529840" y="1470659"/>
              <a:ext cx="1010919" cy="1790700"/>
            </a:xfrm>
            <a:custGeom>
              <a:avLst/>
              <a:gdLst/>
              <a:ahLst/>
              <a:cxnLst/>
              <a:rect l="l" t="t" r="r" b="b"/>
              <a:pathLst>
                <a:path w="1010920" h="1790700">
                  <a:moveTo>
                    <a:pt x="1010412" y="0"/>
                  </a:moveTo>
                  <a:lnTo>
                    <a:pt x="252603" y="0"/>
                  </a:lnTo>
                  <a:lnTo>
                    <a:pt x="0" y="895350"/>
                  </a:lnTo>
                  <a:lnTo>
                    <a:pt x="252603" y="1790700"/>
                  </a:lnTo>
                  <a:lnTo>
                    <a:pt x="1010412" y="1790700"/>
                  </a:lnTo>
                  <a:lnTo>
                    <a:pt x="1010412" y="0"/>
                  </a:lnTo>
                  <a:close/>
                </a:path>
              </a:pathLst>
            </a:custGeom>
            <a:solidFill>
              <a:srgbClr val="CCFF66"/>
            </a:solidFill>
          </p:spPr>
          <p:txBody>
            <a:bodyPr wrap="square" lIns="0" tIns="0" rIns="0" bIns="0" rtlCol="0"/>
            <a:lstStyle/>
            <a:p>
              <a:endParaRPr/>
            </a:p>
          </p:txBody>
        </p:sp>
        <p:sp>
          <p:nvSpPr>
            <p:cNvPr id="30" name="object 30"/>
            <p:cNvSpPr/>
            <p:nvPr/>
          </p:nvSpPr>
          <p:spPr>
            <a:xfrm>
              <a:off x="2529840" y="1470659"/>
              <a:ext cx="1010919" cy="1790700"/>
            </a:xfrm>
            <a:custGeom>
              <a:avLst/>
              <a:gdLst/>
              <a:ahLst/>
              <a:cxnLst/>
              <a:rect l="l" t="t" r="r" b="b"/>
              <a:pathLst>
                <a:path w="1010920" h="1790700">
                  <a:moveTo>
                    <a:pt x="1010412" y="0"/>
                  </a:moveTo>
                  <a:lnTo>
                    <a:pt x="252603" y="0"/>
                  </a:lnTo>
                  <a:lnTo>
                    <a:pt x="0" y="895350"/>
                  </a:lnTo>
                  <a:lnTo>
                    <a:pt x="252603" y="1790700"/>
                  </a:lnTo>
                  <a:lnTo>
                    <a:pt x="1010412" y="1790700"/>
                  </a:lnTo>
                  <a:lnTo>
                    <a:pt x="1010412" y="0"/>
                  </a:lnTo>
                  <a:close/>
                </a:path>
              </a:pathLst>
            </a:custGeom>
            <a:ln w="6096">
              <a:solidFill>
                <a:srgbClr val="FFFFFF"/>
              </a:solidFill>
            </a:ln>
          </p:spPr>
          <p:txBody>
            <a:bodyPr wrap="square" lIns="0" tIns="0" rIns="0" bIns="0" rtlCol="0"/>
            <a:lstStyle/>
            <a:p>
              <a:endParaRPr/>
            </a:p>
          </p:txBody>
        </p:sp>
      </p:grpSp>
      <p:sp>
        <p:nvSpPr>
          <p:cNvPr id="31" name="object 31"/>
          <p:cNvSpPr txBox="1">
            <a:spLocks noGrp="1"/>
          </p:cNvSpPr>
          <p:nvPr>
            <p:ph type="title"/>
          </p:nvPr>
        </p:nvSpPr>
        <p:spPr>
          <a:xfrm>
            <a:off x="1459926" y="1840230"/>
            <a:ext cx="1521460" cy="566822"/>
          </a:xfrm>
          <a:prstGeom prst="rect">
            <a:avLst/>
          </a:prstGeom>
        </p:spPr>
        <p:txBody>
          <a:bodyPr vert="horz" wrap="square" lIns="0" tIns="12700" rIns="0" bIns="0" rtlCol="0">
            <a:spAutoFit/>
          </a:bodyPr>
          <a:lstStyle/>
          <a:p>
            <a:pPr marL="12700" marR="5080">
              <a:lnSpc>
                <a:spcPct val="100000"/>
              </a:lnSpc>
              <a:spcBef>
                <a:spcPts val="100"/>
              </a:spcBef>
            </a:pPr>
            <a:r>
              <a:rPr sz="1800" spc="-5" dirty="0">
                <a:solidFill>
                  <a:srgbClr val="FFFFFF"/>
                </a:solidFill>
              </a:rPr>
              <a:t>A</a:t>
            </a:r>
            <a:r>
              <a:rPr sz="1800" spc="-15" dirty="0">
                <a:solidFill>
                  <a:srgbClr val="FFFFFF"/>
                </a:solidFill>
              </a:rPr>
              <a:t>p</a:t>
            </a:r>
            <a:r>
              <a:rPr sz="1800" spc="-5" dirty="0">
                <a:solidFill>
                  <a:srgbClr val="FFFFFF"/>
                </a:solidFill>
              </a:rPr>
              <a:t>p</a:t>
            </a:r>
            <a:r>
              <a:rPr sz="1800" spc="-15" dirty="0">
                <a:solidFill>
                  <a:srgbClr val="FFFFFF"/>
                </a:solidFill>
              </a:rPr>
              <a:t>l</a:t>
            </a:r>
            <a:r>
              <a:rPr sz="1800" spc="-5" dirty="0">
                <a:solidFill>
                  <a:srgbClr val="FFFFFF"/>
                </a:solidFill>
              </a:rPr>
              <a:t>ic</a:t>
            </a:r>
            <a:r>
              <a:rPr sz="1800" spc="-15" dirty="0">
                <a:solidFill>
                  <a:srgbClr val="FFFFFF"/>
                </a:solidFill>
              </a:rPr>
              <a:t>a</a:t>
            </a:r>
            <a:r>
              <a:rPr sz="1800" spc="-5" dirty="0">
                <a:solidFill>
                  <a:srgbClr val="FFFFFF"/>
                </a:solidFill>
              </a:rPr>
              <a:t>tion  (Upper)  </a:t>
            </a:r>
            <a:r>
              <a:rPr sz="1800" spc="-10" dirty="0">
                <a:solidFill>
                  <a:srgbClr val="FFFFFF"/>
                </a:solidFill>
              </a:rPr>
              <a:t>Layers</a:t>
            </a:r>
            <a:endParaRPr sz="1800"/>
          </a:p>
        </p:txBody>
      </p:sp>
      <p:sp>
        <p:nvSpPr>
          <p:cNvPr id="33" name="object 33"/>
          <p:cNvSpPr txBox="1"/>
          <p:nvPr/>
        </p:nvSpPr>
        <p:spPr>
          <a:xfrm>
            <a:off x="11635233" y="6533148"/>
            <a:ext cx="314113" cy="178254"/>
          </a:xfrm>
          <a:prstGeom prst="rect">
            <a:avLst/>
          </a:prstGeom>
        </p:spPr>
        <p:txBody>
          <a:bodyPr vert="horz" wrap="square" lIns="0" tIns="24130" rIns="0" bIns="0" rtlCol="0">
            <a:spAutoFit/>
          </a:bodyPr>
          <a:lstStyle/>
          <a:p>
            <a:pPr marL="38100">
              <a:lnSpc>
                <a:spcPct val="100000"/>
              </a:lnSpc>
              <a:spcBef>
                <a:spcPts val="190"/>
              </a:spcBef>
            </a:pPr>
            <a:fld id="{81D60167-4931-47E6-BA6A-407CBD079E47}" type="slidenum">
              <a:rPr sz="1000" spc="70" dirty="0">
                <a:latin typeface="Arial"/>
                <a:cs typeface="Arial"/>
              </a:rPr>
              <a:pPr marL="38100">
                <a:lnSpc>
                  <a:spcPct val="100000"/>
                </a:lnSpc>
                <a:spcBef>
                  <a:spcPts val="190"/>
                </a:spcBef>
              </a:pPr>
              <a:t>14</a:t>
            </a:fld>
            <a:endParaRPr sz="1000">
              <a:latin typeface="Arial"/>
              <a:cs typeface="Arial"/>
            </a:endParaRPr>
          </a:p>
        </p:txBody>
      </p:sp>
      <p:graphicFrame>
        <p:nvGraphicFramePr>
          <p:cNvPr id="32" name="object 32"/>
          <p:cNvGraphicFramePr>
            <a:graphicFrameLocks noGrp="1"/>
          </p:cNvGraphicFramePr>
          <p:nvPr/>
        </p:nvGraphicFramePr>
        <p:xfrm>
          <a:off x="4752849" y="1471422"/>
          <a:ext cx="2432473" cy="4291581"/>
        </p:xfrm>
        <a:graphic>
          <a:graphicData uri="http://schemas.openxmlformats.org/drawingml/2006/table">
            <a:tbl>
              <a:tblPr firstRow="1" bandRow="1">
                <a:tableStyleId>{2D5ABB26-0587-4C30-8999-92F81FD0307C}</a:tableStyleId>
              </a:tblPr>
              <a:tblGrid>
                <a:gridCol w="2432473">
                  <a:extLst>
                    <a:ext uri="{9D8B030D-6E8A-4147-A177-3AD203B41FA5}">
                      <a16:colId xmlns:a16="http://schemas.microsoft.com/office/drawing/2014/main" xmlns="" val="20000"/>
                    </a:ext>
                  </a:extLst>
                </a:gridCol>
              </a:tblGrid>
              <a:tr h="60959">
                <a:tc>
                  <a:txBody>
                    <a:bodyPr/>
                    <a:lstStyle/>
                    <a:p>
                      <a:pPr>
                        <a:lnSpc>
                          <a:spcPct val="100000"/>
                        </a:lnSpc>
                      </a:pPr>
                      <a:endParaRPr sz="200">
                        <a:latin typeface="Times New Roman"/>
                        <a:cs typeface="Times New Roman"/>
                      </a:endParaRPr>
                    </a:p>
                  </a:txBody>
                  <a:tcPr marL="0" marR="0" marT="0" marB="0">
                    <a:lnL w="38100">
                      <a:solidFill>
                        <a:srgbClr val="FFFFFF"/>
                      </a:solidFill>
                      <a:prstDash val="solid"/>
                    </a:lnL>
                    <a:lnR w="38100">
                      <a:solidFill>
                        <a:srgbClr val="FFFFFF"/>
                      </a:solidFill>
                      <a:prstDash val="solid"/>
                    </a:lnR>
                    <a:solidFill>
                      <a:srgbClr val="99CC00"/>
                    </a:solidFill>
                  </a:tcPr>
                </a:tc>
                <a:extLst>
                  <a:ext uri="{0D108BD9-81ED-4DB2-BD59-A6C34878D82A}">
                    <a16:rowId xmlns:a16="http://schemas.microsoft.com/office/drawing/2014/main" xmlns="" val="10000"/>
                  </a:ext>
                </a:extLst>
              </a:tr>
              <a:tr h="562356">
                <a:tc>
                  <a:txBody>
                    <a:bodyPr/>
                    <a:lstStyle/>
                    <a:p>
                      <a:pPr marR="131445" algn="ctr">
                        <a:lnSpc>
                          <a:spcPct val="100000"/>
                        </a:lnSpc>
                        <a:spcBef>
                          <a:spcPts val="720"/>
                        </a:spcBef>
                      </a:pPr>
                      <a:r>
                        <a:rPr sz="1800" spc="-5" dirty="0">
                          <a:solidFill>
                            <a:srgbClr val="FFFFFF"/>
                          </a:solidFill>
                          <a:latin typeface="Arial"/>
                          <a:cs typeface="Arial"/>
                        </a:rPr>
                        <a:t>Application</a:t>
                      </a:r>
                      <a:endParaRPr sz="1800">
                        <a:latin typeface="Arial"/>
                        <a:cs typeface="Arial"/>
                      </a:endParaRPr>
                    </a:p>
                  </a:txBody>
                  <a:tcPr marL="0" marR="0" marT="91440" marB="0">
                    <a:lnL w="38100">
                      <a:solidFill>
                        <a:srgbClr val="FFFFFF"/>
                      </a:solidFill>
                      <a:prstDash val="solid"/>
                    </a:lnL>
                    <a:lnR w="38100">
                      <a:solidFill>
                        <a:srgbClr val="FFFFFF"/>
                      </a:solidFill>
                      <a:prstDash val="solid"/>
                    </a:lnR>
                    <a:lnB w="28575">
                      <a:solidFill>
                        <a:srgbClr val="FFFFFF"/>
                      </a:solidFill>
                      <a:prstDash val="solid"/>
                    </a:lnB>
                  </a:tcPr>
                </a:tc>
                <a:extLst>
                  <a:ext uri="{0D108BD9-81ED-4DB2-BD59-A6C34878D82A}">
                    <a16:rowId xmlns:a16="http://schemas.microsoft.com/office/drawing/2014/main" xmlns="" val="10001"/>
                  </a:ext>
                </a:extLst>
              </a:tr>
              <a:tr h="614172">
                <a:tc>
                  <a:txBody>
                    <a:bodyPr/>
                    <a:lstStyle/>
                    <a:p>
                      <a:pPr marR="123825" algn="ctr">
                        <a:lnSpc>
                          <a:spcPct val="100000"/>
                        </a:lnSpc>
                        <a:spcBef>
                          <a:spcPts val="1120"/>
                        </a:spcBef>
                      </a:pPr>
                      <a:r>
                        <a:rPr sz="1800" spc="-5" dirty="0">
                          <a:solidFill>
                            <a:srgbClr val="FFFFFF"/>
                          </a:solidFill>
                          <a:latin typeface="Arial"/>
                          <a:cs typeface="Arial"/>
                        </a:rPr>
                        <a:t>Presentation</a:t>
                      </a:r>
                      <a:endParaRPr sz="1800">
                        <a:latin typeface="Arial"/>
                        <a:cs typeface="Arial"/>
                      </a:endParaRPr>
                    </a:p>
                  </a:txBody>
                  <a:tcPr marL="0" marR="0" marT="142240" marB="0">
                    <a:lnL w="38100">
                      <a:solidFill>
                        <a:srgbClr val="FFFFFF"/>
                      </a:solidFill>
                      <a:prstDash val="solid"/>
                    </a:lnL>
                    <a:lnR w="38100">
                      <a:solidFill>
                        <a:srgbClr val="FFFFFF"/>
                      </a:solidFill>
                      <a:prstDash val="solid"/>
                    </a:lnR>
                    <a:lnT w="28575">
                      <a:solidFill>
                        <a:srgbClr val="FFFFFF"/>
                      </a:solidFill>
                      <a:prstDash val="solid"/>
                    </a:lnT>
                    <a:lnB w="38100">
                      <a:solidFill>
                        <a:srgbClr val="FFFFFF"/>
                      </a:solidFill>
                      <a:prstDash val="solid"/>
                    </a:lnB>
                  </a:tcPr>
                </a:tc>
                <a:extLst>
                  <a:ext uri="{0D108BD9-81ED-4DB2-BD59-A6C34878D82A}">
                    <a16:rowId xmlns:a16="http://schemas.microsoft.com/office/drawing/2014/main" xmlns="" val="10002"/>
                  </a:ext>
                </a:extLst>
              </a:tr>
              <a:tr h="578358">
                <a:tc>
                  <a:txBody>
                    <a:bodyPr/>
                    <a:lstStyle/>
                    <a:p>
                      <a:pPr marR="104775" algn="ctr">
                        <a:lnSpc>
                          <a:spcPct val="100000"/>
                        </a:lnSpc>
                        <a:spcBef>
                          <a:spcPts val="935"/>
                        </a:spcBef>
                      </a:pPr>
                      <a:r>
                        <a:rPr sz="1800" spc="-5" dirty="0">
                          <a:solidFill>
                            <a:srgbClr val="FFFFFF"/>
                          </a:solidFill>
                          <a:latin typeface="Arial"/>
                          <a:cs typeface="Arial"/>
                        </a:rPr>
                        <a:t>Session</a:t>
                      </a:r>
                      <a:endParaRPr sz="1800">
                        <a:latin typeface="Arial"/>
                        <a:cs typeface="Arial"/>
                      </a:endParaRPr>
                    </a:p>
                  </a:txBody>
                  <a:tcPr marL="0" marR="0" marT="118745" marB="0">
                    <a:lnL w="38100">
                      <a:solidFill>
                        <a:srgbClr val="FFFFFF"/>
                      </a:solidFill>
                      <a:prstDash val="solid"/>
                    </a:lnL>
                    <a:lnR w="38100">
                      <a:solidFill>
                        <a:srgbClr val="FFFFFF"/>
                      </a:solidFill>
                      <a:prstDash val="solid"/>
                    </a:lnR>
                    <a:lnT w="38100">
                      <a:solidFill>
                        <a:srgbClr val="FFFFFF"/>
                      </a:solidFill>
                      <a:prstDash val="solid"/>
                    </a:lnT>
                    <a:lnB w="38100">
                      <a:solidFill>
                        <a:srgbClr val="FFFFFF"/>
                      </a:solidFill>
                      <a:prstDash val="solid"/>
                    </a:lnB>
                  </a:tcPr>
                </a:tc>
                <a:extLst>
                  <a:ext uri="{0D108BD9-81ED-4DB2-BD59-A6C34878D82A}">
                    <a16:rowId xmlns:a16="http://schemas.microsoft.com/office/drawing/2014/main" xmlns="" val="10003"/>
                  </a:ext>
                </a:extLst>
              </a:tr>
              <a:tr h="646176">
                <a:tc>
                  <a:txBody>
                    <a:bodyPr/>
                    <a:lstStyle/>
                    <a:p>
                      <a:pPr marR="118745" algn="ctr">
                        <a:lnSpc>
                          <a:spcPct val="100000"/>
                        </a:lnSpc>
                        <a:spcBef>
                          <a:spcPts val="1230"/>
                        </a:spcBef>
                      </a:pPr>
                      <a:r>
                        <a:rPr sz="1800" spc="-10" dirty="0">
                          <a:solidFill>
                            <a:srgbClr val="FFFFFF"/>
                          </a:solidFill>
                          <a:latin typeface="Arial"/>
                          <a:cs typeface="Arial"/>
                        </a:rPr>
                        <a:t>Transport</a:t>
                      </a:r>
                      <a:endParaRPr sz="1800">
                        <a:latin typeface="Arial"/>
                        <a:cs typeface="Arial"/>
                      </a:endParaRPr>
                    </a:p>
                  </a:txBody>
                  <a:tcPr marL="0" marR="0" marT="156210" marB="0">
                    <a:lnL w="38100">
                      <a:solidFill>
                        <a:srgbClr val="FFFFFF"/>
                      </a:solidFill>
                      <a:prstDash val="solid"/>
                    </a:lnL>
                    <a:lnR w="38100">
                      <a:solidFill>
                        <a:srgbClr val="FFFFFF"/>
                      </a:solidFill>
                      <a:prstDash val="solid"/>
                    </a:lnR>
                    <a:lnT w="38100">
                      <a:solidFill>
                        <a:srgbClr val="FFFFFF"/>
                      </a:solidFill>
                      <a:prstDash val="solid"/>
                    </a:lnT>
                    <a:lnB w="76200">
                      <a:solidFill>
                        <a:srgbClr val="FFFFFF"/>
                      </a:solidFill>
                      <a:prstDash val="solid"/>
                    </a:lnB>
                  </a:tcPr>
                </a:tc>
                <a:extLst>
                  <a:ext uri="{0D108BD9-81ED-4DB2-BD59-A6C34878D82A}">
                    <a16:rowId xmlns:a16="http://schemas.microsoft.com/office/drawing/2014/main" xmlns="" val="10004"/>
                  </a:ext>
                </a:extLst>
              </a:tr>
              <a:tr h="621029">
                <a:tc>
                  <a:txBody>
                    <a:bodyPr/>
                    <a:lstStyle/>
                    <a:p>
                      <a:pPr marR="115570" algn="ctr">
                        <a:lnSpc>
                          <a:spcPct val="100000"/>
                        </a:lnSpc>
                        <a:spcBef>
                          <a:spcPts val="1260"/>
                        </a:spcBef>
                      </a:pPr>
                      <a:r>
                        <a:rPr sz="1800" spc="-10" dirty="0">
                          <a:solidFill>
                            <a:srgbClr val="FFFFFF"/>
                          </a:solidFill>
                          <a:latin typeface="Arial"/>
                          <a:cs typeface="Arial"/>
                        </a:rPr>
                        <a:t>Network</a:t>
                      </a:r>
                      <a:endParaRPr sz="1800">
                        <a:latin typeface="Arial"/>
                        <a:cs typeface="Arial"/>
                      </a:endParaRPr>
                    </a:p>
                  </a:txBody>
                  <a:tcPr marL="0" marR="0" marT="160020" marB="0">
                    <a:lnL w="38100">
                      <a:solidFill>
                        <a:srgbClr val="FFFFFF"/>
                      </a:solidFill>
                      <a:prstDash val="solid"/>
                    </a:lnL>
                    <a:lnR w="38100">
                      <a:solidFill>
                        <a:srgbClr val="FFFFFF"/>
                      </a:solidFill>
                      <a:prstDash val="solid"/>
                    </a:lnR>
                    <a:lnT w="76200">
                      <a:solidFill>
                        <a:srgbClr val="FFFFFF"/>
                      </a:solidFill>
                      <a:prstDash val="solid"/>
                    </a:lnT>
                    <a:lnB w="38100">
                      <a:solidFill>
                        <a:srgbClr val="FFFFFF"/>
                      </a:solidFill>
                      <a:prstDash val="solid"/>
                    </a:lnB>
                  </a:tcPr>
                </a:tc>
                <a:extLst>
                  <a:ext uri="{0D108BD9-81ED-4DB2-BD59-A6C34878D82A}">
                    <a16:rowId xmlns:a16="http://schemas.microsoft.com/office/drawing/2014/main" xmlns="" val="10005"/>
                  </a:ext>
                </a:extLst>
              </a:tr>
              <a:tr h="577595">
                <a:tc>
                  <a:txBody>
                    <a:bodyPr/>
                    <a:lstStyle/>
                    <a:p>
                      <a:pPr marR="80010" algn="ctr">
                        <a:lnSpc>
                          <a:spcPct val="100000"/>
                        </a:lnSpc>
                        <a:spcBef>
                          <a:spcPts val="1260"/>
                        </a:spcBef>
                      </a:pPr>
                      <a:r>
                        <a:rPr sz="1800" spc="-5" dirty="0">
                          <a:solidFill>
                            <a:srgbClr val="FFFFFF"/>
                          </a:solidFill>
                          <a:latin typeface="Arial"/>
                          <a:cs typeface="Arial"/>
                        </a:rPr>
                        <a:t>Data-Link</a:t>
                      </a:r>
                      <a:endParaRPr sz="1800">
                        <a:latin typeface="Arial"/>
                        <a:cs typeface="Arial"/>
                      </a:endParaRPr>
                    </a:p>
                  </a:txBody>
                  <a:tcPr marL="0" marR="0" marT="160020" marB="0">
                    <a:lnL w="38100">
                      <a:solidFill>
                        <a:srgbClr val="FFFFFF"/>
                      </a:solidFill>
                      <a:prstDash val="solid"/>
                    </a:lnL>
                    <a:lnR w="38100">
                      <a:solidFill>
                        <a:srgbClr val="FFFFFF"/>
                      </a:solidFill>
                      <a:prstDash val="solid"/>
                    </a:lnR>
                    <a:lnT w="38100">
                      <a:solidFill>
                        <a:srgbClr val="FFFFFF"/>
                      </a:solidFill>
                      <a:prstDash val="solid"/>
                    </a:lnT>
                    <a:lnB w="38100">
                      <a:solidFill>
                        <a:srgbClr val="FFFFFF"/>
                      </a:solidFill>
                      <a:prstDash val="solid"/>
                    </a:lnB>
                  </a:tcPr>
                </a:tc>
                <a:extLst>
                  <a:ext uri="{0D108BD9-81ED-4DB2-BD59-A6C34878D82A}">
                    <a16:rowId xmlns:a16="http://schemas.microsoft.com/office/drawing/2014/main" xmlns="" val="10006"/>
                  </a:ext>
                </a:extLst>
              </a:tr>
              <a:tr h="630936">
                <a:tc>
                  <a:txBody>
                    <a:bodyPr/>
                    <a:lstStyle/>
                    <a:p>
                      <a:pPr marR="171450" algn="ctr">
                        <a:lnSpc>
                          <a:spcPct val="100000"/>
                        </a:lnSpc>
                        <a:spcBef>
                          <a:spcPts val="1510"/>
                        </a:spcBef>
                      </a:pPr>
                      <a:r>
                        <a:rPr sz="1800" spc="-10" dirty="0">
                          <a:solidFill>
                            <a:srgbClr val="FFFFFF"/>
                          </a:solidFill>
                          <a:latin typeface="Arial"/>
                          <a:cs typeface="Arial"/>
                        </a:rPr>
                        <a:t>Physical</a:t>
                      </a:r>
                      <a:endParaRPr sz="1800">
                        <a:latin typeface="Arial"/>
                        <a:cs typeface="Arial"/>
                      </a:endParaRPr>
                    </a:p>
                  </a:txBody>
                  <a:tcPr marL="0" marR="0" marT="191770" marB="0">
                    <a:lnL w="38100">
                      <a:solidFill>
                        <a:srgbClr val="FFFFFF"/>
                      </a:solidFill>
                      <a:prstDash val="solid"/>
                    </a:lnL>
                    <a:lnR w="38100">
                      <a:solidFill>
                        <a:srgbClr val="FFFFFF"/>
                      </a:solidFill>
                      <a:prstDash val="solid"/>
                    </a:lnR>
                    <a:lnT w="38100">
                      <a:solidFill>
                        <a:srgbClr val="FFFFFF"/>
                      </a:solidFill>
                      <a:prstDash val="solid"/>
                    </a:lnT>
                    <a:lnB w="38100">
                      <a:solidFill>
                        <a:srgbClr val="FFFFFF"/>
                      </a:solidFill>
                      <a:prstDash val="solid"/>
                    </a:lnB>
                  </a:tcPr>
                </a:tc>
                <a:extLst>
                  <a:ext uri="{0D108BD9-81ED-4DB2-BD59-A6C34878D82A}">
                    <a16:rowId xmlns:a16="http://schemas.microsoft.com/office/drawing/2014/main" xmlns="" val="10007"/>
                  </a:ext>
                </a:extLst>
              </a:tr>
            </a:tbl>
          </a:graphicData>
        </a:graphic>
      </p:graphicFrame>
      <p:sp>
        <p:nvSpPr>
          <p:cNvPr id="34" name="Slide Number Placeholder 33"/>
          <p:cNvSpPr>
            <a:spLocks noGrp="1"/>
          </p:cNvSpPr>
          <p:nvPr>
            <p:ph type="sldNum" sz="quarter" idx="12"/>
          </p:nvPr>
        </p:nvSpPr>
        <p:spPr/>
        <p:txBody>
          <a:bodyPr/>
          <a:lstStyle/>
          <a:p>
            <a:fld id="{23943BDC-99DC-4972-ADF1-B2EFFD16D0A1}" type="slidenum">
              <a:rPr lang="en-IN" smtClean="0"/>
              <a:pPr/>
              <a:t>14</a:t>
            </a:fld>
            <a:endParaRPr lang="en-IN"/>
          </a:p>
        </p:txBody>
      </p:sp>
      <p:sp>
        <p:nvSpPr>
          <p:cNvPr id="36" name="Footer Placeholder 5">
            <a:extLst>
              <a:ext uri="{FF2B5EF4-FFF2-40B4-BE49-F238E27FC236}">
                <a16:creationId xmlns:a16="http://schemas.microsoft.com/office/drawing/2014/main" xmlns="" id="{20BB3135-B5EE-2B8F-63A9-1F37F04B3E6A}"/>
              </a:ext>
            </a:extLst>
          </p:cNvPr>
          <p:cNvSpPr>
            <a:spLocks noGrp="1"/>
          </p:cNvSpPr>
          <p:nvPr>
            <p:ph type="ftr" sz="quarter" idx="11"/>
          </p:nvPr>
        </p:nvSpPr>
        <p:spPr/>
        <p:txBody>
          <a:bodyPr/>
          <a:lstStyle/>
          <a:p>
            <a:r>
              <a:rPr lang="en-US" dirty="0" err="1" smtClean="0"/>
              <a:t>Sonali</a:t>
            </a:r>
            <a:r>
              <a:rPr lang="en-US" dirty="0" smtClean="0"/>
              <a:t> </a:t>
            </a:r>
            <a:r>
              <a:rPr lang="en-US" dirty="0" err="1" smtClean="0"/>
              <a:t>Mondal</a:t>
            </a:r>
            <a:r>
              <a:rPr lang="en-US" dirty="0" smtClean="0"/>
              <a:t> _ Assistant Prof. CSIT </a:t>
            </a:r>
            <a:r>
              <a:rPr lang="en-US" dirty="0"/>
              <a:t>. </a:t>
            </a:r>
            <a:r>
              <a:rPr lang="en-US" dirty="0" smtClean="0"/>
              <a:t>BCAAIML403 </a:t>
            </a:r>
            <a:r>
              <a:rPr lang="en-US" dirty="0"/>
              <a:t>Computer Networks </a:t>
            </a:r>
            <a:endParaRPr lang="en-IN"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68812" y="211017"/>
            <a:ext cx="10076065" cy="635859"/>
          </a:xfrm>
          <a:prstGeom prst="rect">
            <a:avLst/>
          </a:prstGeom>
          <a:blipFill>
            <a:blip r:embed="rId2" cstate="print"/>
            <a:stretch>
              <a:fillRect/>
            </a:stretch>
          </a:blipFill>
        </p:spPr>
        <p:txBody>
          <a:bodyPr wrap="square" lIns="0" tIns="0" rIns="0" bIns="0" rtlCol="0"/>
          <a:lstStyle/>
          <a:p>
            <a:endParaRPr>
              <a:latin typeface="+mj-lt"/>
            </a:endParaRPr>
          </a:p>
        </p:txBody>
      </p:sp>
      <p:graphicFrame>
        <p:nvGraphicFramePr>
          <p:cNvPr id="3" name="object 3"/>
          <p:cNvGraphicFramePr>
            <a:graphicFrameLocks noGrp="1"/>
          </p:cNvGraphicFramePr>
          <p:nvPr/>
        </p:nvGraphicFramePr>
        <p:xfrm>
          <a:off x="469393" y="1114047"/>
          <a:ext cx="3859953" cy="4233671"/>
        </p:xfrm>
        <a:graphic>
          <a:graphicData uri="http://schemas.openxmlformats.org/drawingml/2006/table">
            <a:tbl>
              <a:tblPr firstRow="1" bandRow="1">
                <a:tableStyleId>{2D5ABB26-0587-4C30-8999-92F81FD0307C}</a:tableStyleId>
              </a:tblPr>
              <a:tblGrid>
                <a:gridCol w="571500">
                  <a:extLst>
                    <a:ext uri="{9D8B030D-6E8A-4147-A177-3AD203B41FA5}">
                      <a16:colId xmlns:a16="http://schemas.microsoft.com/office/drawing/2014/main" xmlns="" val="20000"/>
                    </a:ext>
                  </a:extLst>
                </a:gridCol>
                <a:gridCol w="3288453">
                  <a:extLst>
                    <a:ext uri="{9D8B030D-6E8A-4147-A177-3AD203B41FA5}">
                      <a16:colId xmlns:a16="http://schemas.microsoft.com/office/drawing/2014/main" xmlns="" val="20001"/>
                    </a:ext>
                  </a:extLst>
                </a:gridCol>
              </a:tblGrid>
              <a:tr h="592836">
                <a:tc>
                  <a:txBody>
                    <a:bodyPr/>
                    <a:lstStyle/>
                    <a:p>
                      <a:pPr marL="91440">
                        <a:lnSpc>
                          <a:spcPts val="3320"/>
                        </a:lnSpc>
                      </a:pPr>
                      <a:r>
                        <a:rPr sz="2800" dirty="0">
                          <a:latin typeface="Arial"/>
                          <a:cs typeface="Arial"/>
                        </a:rPr>
                        <a:t>7</a:t>
                      </a:r>
                      <a:endParaRPr sz="2800">
                        <a:latin typeface="Arial"/>
                        <a:cs typeface="Arial"/>
                      </a:endParaRPr>
                    </a:p>
                  </a:txBody>
                  <a:tcPr marL="0" marR="0" marT="0" marB="0">
                    <a:lnL w="76200">
                      <a:solidFill>
                        <a:srgbClr val="000000"/>
                      </a:solidFill>
                      <a:prstDash val="solid"/>
                    </a:lnL>
                    <a:lnT w="76200">
                      <a:solidFill>
                        <a:srgbClr val="000000"/>
                      </a:solidFill>
                      <a:prstDash val="solid"/>
                    </a:lnT>
                    <a:lnB w="38100">
                      <a:solidFill>
                        <a:srgbClr val="FFFFFF"/>
                      </a:solidFill>
                      <a:prstDash val="solid"/>
                    </a:lnB>
                    <a:solidFill>
                      <a:srgbClr val="00FFCC"/>
                    </a:solidFill>
                  </a:tcPr>
                </a:tc>
                <a:tc>
                  <a:txBody>
                    <a:bodyPr/>
                    <a:lstStyle/>
                    <a:p>
                      <a:pPr marL="112395">
                        <a:lnSpc>
                          <a:spcPts val="3320"/>
                        </a:lnSpc>
                      </a:pPr>
                      <a:r>
                        <a:rPr sz="2800" spc="145" dirty="0">
                          <a:latin typeface="Arial"/>
                          <a:cs typeface="Arial"/>
                        </a:rPr>
                        <a:t>Application</a:t>
                      </a:r>
                      <a:endParaRPr sz="2800">
                        <a:latin typeface="Arial"/>
                        <a:cs typeface="Arial"/>
                      </a:endParaRPr>
                    </a:p>
                  </a:txBody>
                  <a:tcPr marL="0" marR="0" marT="0" marB="0">
                    <a:lnR w="76200">
                      <a:solidFill>
                        <a:srgbClr val="000000"/>
                      </a:solidFill>
                      <a:prstDash val="solid"/>
                    </a:lnR>
                    <a:lnT w="76200">
                      <a:solidFill>
                        <a:srgbClr val="000000"/>
                      </a:solidFill>
                      <a:prstDash val="solid"/>
                    </a:lnT>
                    <a:lnB w="38100">
                      <a:solidFill>
                        <a:srgbClr val="FFFFFF"/>
                      </a:solidFill>
                      <a:prstDash val="solid"/>
                    </a:lnB>
                    <a:solidFill>
                      <a:srgbClr val="00FFCC"/>
                    </a:solidFill>
                  </a:tcPr>
                </a:tc>
                <a:extLst>
                  <a:ext uri="{0D108BD9-81ED-4DB2-BD59-A6C34878D82A}">
                    <a16:rowId xmlns:a16="http://schemas.microsoft.com/office/drawing/2014/main" xmlns="" val="10000"/>
                  </a:ext>
                </a:extLst>
              </a:tr>
              <a:tr h="609600">
                <a:tc>
                  <a:txBody>
                    <a:bodyPr/>
                    <a:lstStyle/>
                    <a:p>
                      <a:pPr marL="91440">
                        <a:lnSpc>
                          <a:spcPct val="100000"/>
                        </a:lnSpc>
                        <a:spcBef>
                          <a:spcPts val="90"/>
                        </a:spcBef>
                      </a:pPr>
                      <a:r>
                        <a:rPr sz="2800" dirty="0">
                          <a:latin typeface="Arial"/>
                          <a:cs typeface="Arial"/>
                        </a:rPr>
                        <a:t>6</a:t>
                      </a:r>
                      <a:endParaRPr sz="2800">
                        <a:latin typeface="Arial"/>
                        <a:cs typeface="Arial"/>
                      </a:endParaRPr>
                    </a:p>
                  </a:txBody>
                  <a:tcPr marL="0" marR="0" marT="11430" marB="0">
                    <a:lnL w="76200">
                      <a:solidFill>
                        <a:srgbClr val="000000"/>
                      </a:solidFill>
                      <a:prstDash val="solid"/>
                    </a:lnL>
                    <a:lnT w="38100">
                      <a:solidFill>
                        <a:srgbClr val="FFFFFF"/>
                      </a:solidFill>
                      <a:prstDash val="solid"/>
                    </a:lnT>
                    <a:lnB w="38100">
                      <a:solidFill>
                        <a:srgbClr val="FFFFFF"/>
                      </a:solidFill>
                      <a:prstDash val="solid"/>
                    </a:lnB>
                    <a:solidFill>
                      <a:srgbClr val="2CA1BE"/>
                    </a:solidFill>
                  </a:tcPr>
                </a:tc>
                <a:tc>
                  <a:txBody>
                    <a:bodyPr/>
                    <a:lstStyle/>
                    <a:p>
                      <a:pPr marL="112395">
                        <a:lnSpc>
                          <a:spcPct val="100000"/>
                        </a:lnSpc>
                        <a:spcBef>
                          <a:spcPts val="90"/>
                        </a:spcBef>
                      </a:pPr>
                      <a:r>
                        <a:rPr sz="2800" spc="95" dirty="0">
                          <a:latin typeface="Arial"/>
                          <a:cs typeface="Arial"/>
                        </a:rPr>
                        <a:t>Presentation</a:t>
                      </a:r>
                      <a:endParaRPr sz="2800">
                        <a:latin typeface="Arial"/>
                        <a:cs typeface="Arial"/>
                      </a:endParaRPr>
                    </a:p>
                  </a:txBody>
                  <a:tcPr marL="0" marR="0" marT="11430" marB="0">
                    <a:lnR w="76200">
                      <a:solidFill>
                        <a:srgbClr val="000000"/>
                      </a:solidFill>
                      <a:prstDash val="solid"/>
                    </a:lnR>
                    <a:lnT w="38100">
                      <a:solidFill>
                        <a:srgbClr val="FFFFFF"/>
                      </a:solidFill>
                      <a:prstDash val="solid"/>
                    </a:lnT>
                    <a:lnB w="38100">
                      <a:solidFill>
                        <a:srgbClr val="FFFFFF"/>
                      </a:solidFill>
                      <a:prstDash val="solid"/>
                    </a:lnB>
                    <a:solidFill>
                      <a:srgbClr val="2CA1BE"/>
                    </a:solidFill>
                  </a:tcPr>
                </a:tc>
                <a:extLst>
                  <a:ext uri="{0D108BD9-81ED-4DB2-BD59-A6C34878D82A}">
                    <a16:rowId xmlns:a16="http://schemas.microsoft.com/office/drawing/2014/main" xmlns="" val="10001"/>
                  </a:ext>
                </a:extLst>
              </a:tr>
              <a:tr h="609600">
                <a:tc>
                  <a:txBody>
                    <a:bodyPr/>
                    <a:lstStyle/>
                    <a:p>
                      <a:pPr marL="91440">
                        <a:lnSpc>
                          <a:spcPct val="100000"/>
                        </a:lnSpc>
                        <a:spcBef>
                          <a:spcPts val="95"/>
                        </a:spcBef>
                      </a:pPr>
                      <a:r>
                        <a:rPr sz="2800" dirty="0">
                          <a:latin typeface="Arial"/>
                          <a:cs typeface="Arial"/>
                        </a:rPr>
                        <a:t>5</a:t>
                      </a:r>
                      <a:endParaRPr sz="2800">
                        <a:latin typeface="Arial"/>
                        <a:cs typeface="Arial"/>
                      </a:endParaRPr>
                    </a:p>
                  </a:txBody>
                  <a:tcPr marL="0" marR="0" marT="12065" marB="0">
                    <a:lnL w="76200">
                      <a:solidFill>
                        <a:srgbClr val="000000"/>
                      </a:solidFill>
                      <a:prstDash val="solid"/>
                    </a:lnL>
                    <a:lnT w="38100">
                      <a:solidFill>
                        <a:srgbClr val="FFFFFF"/>
                      </a:solidFill>
                      <a:prstDash val="solid"/>
                    </a:lnT>
                    <a:lnB w="38100">
                      <a:solidFill>
                        <a:srgbClr val="FFFFFF"/>
                      </a:solidFill>
                      <a:prstDash val="solid"/>
                    </a:lnB>
                    <a:solidFill>
                      <a:srgbClr val="00FFCC"/>
                    </a:solidFill>
                  </a:tcPr>
                </a:tc>
                <a:tc>
                  <a:txBody>
                    <a:bodyPr/>
                    <a:lstStyle/>
                    <a:p>
                      <a:pPr marL="112395">
                        <a:lnSpc>
                          <a:spcPct val="100000"/>
                        </a:lnSpc>
                        <a:spcBef>
                          <a:spcPts val="95"/>
                        </a:spcBef>
                      </a:pPr>
                      <a:r>
                        <a:rPr sz="2800" spc="30" dirty="0">
                          <a:latin typeface="Arial"/>
                          <a:cs typeface="Arial"/>
                        </a:rPr>
                        <a:t>Session</a:t>
                      </a:r>
                      <a:endParaRPr sz="2800">
                        <a:latin typeface="Arial"/>
                        <a:cs typeface="Arial"/>
                      </a:endParaRPr>
                    </a:p>
                  </a:txBody>
                  <a:tcPr marL="0" marR="0" marT="12065" marB="0">
                    <a:lnR w="76200">
                      <a:solidFill>
                        <a:srgbClr val="000000"/>
                      </a:solidFill>
                      <a:prstDash val="solid"/>
                    </a:lnR>
                    <a:lnT w="38100">
                      <a:solidFill>
                        <a:srgbClr val="FFFFFF"/>
                      </a:solidFill>
                      <a:prstDash val="solid"/>
                    </a:lnT>
                    <a:lnB w="38100">
                      <a:solidFill>
                        <a:srgbClr val="FFFFFF"/>
                      </a:solidFill>
                      <a:prstDash val="solid"/>
                    </a:lnB>
                    <a:solidFill>
                      <a:srgbClr val="00FFCC"/>
                    </a:solidFill>
                  </a:tcPr>
                </a:tc>
                <a:extLst>
                  <a:ext uri="{0D108BD9-81ED-4DB2-BD59-A6C34878D82A}">
                    <a16:rowId xmlns:a16="http://schemas.microsoft.com/office/drawing/2014/main" xmlns="" val="10002"/>
                  </a:ext>
                </a:extLst>
              </a:tr>
              <a:tr h="609600">
                <a:tc>
                  <a:txBody>
                    <a:bodyPr/>
                    <a:lstStyle/>
                    <a:p>
                      <a:pPr marL="91440">
                        <a:lnSpc>
                          <a:spcPct val="100000"/>
                        </a:lnSpc>
                        <a:spcBef>
                          <a:spcPts val="95"/>
                        </a:spcBef>
                      </a:pPr>
                      <a:r>
                        <a:rPr sz="2800" dirty="0">
                          <a:latin typeface="Arial"/>
                          <a:cs typeface="Arial"/>
                        </a:rPr>
                        <a:t>4</a:t>
                      </a:r>
                      <a:endParaRPr sz="2800">
                        <a:latin typeface="Arial"/>
                        <a:cs typeface="Arial"/>
                      </a:endParaRPr>
                    </a:p>
                  </a:txBody>
                  <a:tcPr marL="0" marR="0" marT="12065" marB="0">
                    <a:lnL w="76200">
                      <a:solidFill>
                        <a:srgbClr val="000000"/>
                      </a:solidFill>
                      <a:prstDash val="solid"/>
                    </a:lnL>
                    <a:lnT w="38100">
                      <a:solidFill>
                        <a:srgbClr val="FFFFFF"/>
                      </a:solidFill>
                      <a:prstDash val="solid"/>
                    </a:lnT>
                    <a:lnB w="38100">
                      <a:solidFill>
                        <a:srgbClr val="FFFFFF"/>
                      </a:solidFill>
                      <a:prstDash val="solid"/>
                    </a:lnB>
                    <a:solidFill>
                      <a:srgbClr val="2CA1BE"/>
                    </a:solidFill>
                  </a:tcPr>
                </a:tc>
                <a:tc>
                  <a:txBody>
                    <a:bodyPr/>
                    <a:lstStyle/>
                    <a:p>
                      <a:pPr marL="112395">
                        <a:lnSpc>
                          <a:spcPct val="100000"/>
                        </a:lnSpc>
                        <a:spcBef>
                          <a:spcPts val="95"/>
                        </a:spcBef>
                      </a:pPr>
                      <a:r>
                        <a:rPr sz="2800" spc="140" dirty="0">
                          <a:latin typeface="Arial"/>
                          <a:cs typeface="Arial"/>
                        </a:rPr>
                        <a:t>Transport</a:t>
                      </a:r>
                      <a:endParaRPr sz="2800">
                        <a:latin typeface="Arial"/>
                        <a:cs typeface="Arial"/>
                      </a:endParaRPr>
                    </a:p>
                  </a:txBody>
                  <a:tcPr marL="0" marR="0" marT="12065" marB="0">
                    <a:lnR w="76200">
                      <a:solidFill>
                        <a:srgbClr val="000000"/>
                      </a:solidFill>
                      <a:prstDash val="solid"/>
                    </a:lnR>
                    <a:lnT w="38100">
                      <a:solidFill>
                        <a:srgbClr val="FFFFFF"/>
                      </a:solidFill>
                      <a:prstDash val="solid"/>
                    </a:lnT>
                    <a:lnB w="38100">
                      <a:solidFill>
                        <a:srgbClr val="FFFFFF"/>
                      </a:solidFill>
                      <a:prstDash val="solid"/>
                    </a:lnB>
                    <a:solidFill>
                      <a:srgbClr val="2CA1BE"/>
                    </a:solidFill>
                  </a:tcPr>
                </a:tc>
                <a:extLst>
                  <a:ext uri="{0D108BD9-81ED-4DB2-BD59-A6C34878D82A}">
                    <a16:rowId xmlns:a16="http://schemas.microsoft.com/office/drawing/2014/main" xmlns="" val="10003"/>
                  </a:ext>
                </a:extLst>
              </a:tr>
              <a:tr h="609600">
                <a:tc>
                  <a:txBody>
                    <a:bodyPr/>
                    <a:lstStyle/>
                    <a:p>
                      <a:pPr marL="91440">
                        <a:lnSpc>
                          <a:spcPct val="100000"/>
                        </a:lnSpc>
                        <a:spcBef>
                          <a:spcPts val="95"/>
                        </a:spcBef>
                      </a:pPr>
                      <a:r>
                        <a:rPr sz="2800" dirty="0">
                          <a:latin typeface="Arial"/>
                          <a:cs typeface="Arial"/>
                        </a:rPr>
                        <a:t>3</a:t>
                      </a:r>
                      <a:endParaRPr sz="2800">
                        <a:latin typeface="Arial"/>
                        <a:cs typeface="Arial"/>
                      </a:endParaRPr>
                    </a:p>
                  </a:txBody>
                  <a:tcPr marL="0" marR="0" marT="12065" marB="0">
                    <a:lnL w="76200">
                      <a:solidFill>
                        <a:srgbClr val="000000"/>
                      </a:solidFill>
                      <a:prstDash val="solid"/>
                    </a:lnL>
                    <a:lnT w="38100">
                      <a:solidFill>
                        <a:srgbClr val="FFFFFF"/>
                      </a:solidFill>
                      <a:prstDash val="solid"/>
                    </a:lnT>
                    <a:lnB w="38100">
                      <a:solidFill>
                        <a:srgbClr val="FFFFFF"/>
                      </a:solidFill>
                      <a:prstDash val="solid"/>
                    </a:lnB>
                    <a:solidFill>
                      <a:srgbClr val="00FFCC"/>
                    </a:solidFill>
                  </a:tcPr>
                </a:tc>
                <a:tc>
                  <a:txBody>
                    <a:bodyPr/>
                    <a:lstStyle/>
                    <a:p>
                      <a:pPr marL="112395">
                        <a:lnSpc>
                          <a:spcPct val="100000"/>
                        </a:lnSpc>
                        <a:spcBef>
                          <a:spcPts val="95"/>
                        </a:spcBef>
                      </a:pPr>
                      <a:r>
                        <a:rPr sz="2800" spc="150" dirty="0">
                          <a:latin typeface="Arial"/>
                          <a:cs typeface="Arial"/>
                        </a:rPr>
                        <a:t>Network</a:t>
                      </a:r>
                      <a:endParaRPr sz="2800">
                        <a:latin typeface="Arial"/>
                        <a:cs typeface="Arial"/>
                      </a:endParaRPr>
                    </a:p>
                  </a:txBody>
                  <a:tcPr marL="0" marR="0" marT="12065" marB="0">
                    <a:lnR w="76200">
                      <a:solidFill>
                        <a:srgbClr val="000000"/>
                      </a:solidFill>
                      <a:prstDash val="solid"/>
                    </a:lnR>
                    <a:lnT w="38100">
                      <a:solidFill>
                        <a:srgbClr val="FFFFFF"/>
                      </a:solidFill>
                      <a:prstDash val="solid"/>
                    </a:lnT>
                    <a:lnB w="38100">
                      <a:solidFill>
                        <a:srgbClr val="FFFFFF"/>
                      </a:solidFill>
                      <a:prstDash val="solid"/>
                    </a:lnB>
                    <a:solidFill>
                      <a:srgbClr val="00FFCC"/>
                    </a:solidFill>
                  </a:tcPr>
                </a:tc>
                <a:extLst>
                  <a:ext uri="{0D108BD9-81ED-4DB2-BD59-A6C34878D82A}">
                    <a16:rowId xmlns:a16="http://schemas.microsoft.com/office/drawing/2014/main" xmlns="" val="10004"/>
                  </a:ext>
                </a:extLst>
              </a:tr>
              <a:tr h="609600">
                <a:tc>
                  <a:txBody>
                    <a:bodyPr/>
                    <a:lstStyle/>
                    <a:p>
                      <a:pPr marL="91440">
                        <a:lnSpc>
                          <a:spcPct val="100000"/>
                        </a:lnSpc>
                        <a:spcBef>
                          <a:spcPts val="95"/>
                        </a:spcBef>
                      </a:pPr>
                      <a:r>
                        <a:rPr sz="2800" dirty="0">
                          <a:latin typeface="Arial"/>
                          <a:cs typeface="Arial"/>
                        </a:rPr>
                        <a:t>2</a:t>
                      </a:r>
                      <a:endParaRPr sz="2800">
                        <a:latin typeface="Arial"/>
                        <a:cs typeface="Arial"/>
                      </a:endParaRPr>
                    </a:p>
                  </a:txBody>
                  <a:tcPr marL="0" marR="0" marT="12065" marB="0">
                    <a:lnL w="76200">
                      <a:solidFill>
                        <a:srgbClr val="000000"/>
                      </a:solidFill>
                      <a:prstDash val="solid"/>
                    </a:lnL>
                    <a:lnT w="38100">
                      <a:solidFill>
                        <a:srgbClr val="FFFFFF"/>
                      </a:solidFill>
                      <a:prstDash val="solid"/>
                    </a:lnT>
                    <a:lnB w="38100">
                      <a:solidFill>
                        <a:srgbClr val="FFFFFF"/>
                      </a:solidFill>
                      <a:prstDash val="solid"/>
                    </a:lnB>
                    <a:solidFill>
                      <a:srgbClr val="2CA1BE"/>
                    </a:solidFill>
                  </a:tcPr>
                </a:tc>
                <a:tc>
                  <a:txBody>
                    <a:bodyPr/>
                    <a:lstStyle/>
                    <a:p>
                      <a:pPr marL="112395">
                        <a:lnSpc>
                          <a:spcPct val="100000"/>
                        </a:lnSpc>
                        <a:spcBef>
                          <a:spcPts val="95"/>
                        </a:spcBef>
                      </a:pPr>
                      <a:r>
                        <a:rPr sz="2800" spc="75" dirty="0">
                          <a:latin typeface="Arial"/>
                          <a:cs typeface="Arial"/>
                        </a:rPr>
                        <a:t>Data</a:t>
                      </a:r>
                      <a:r>
                        <a:rPr sz="2800" spc="110" dirty="0">
                          <a:latin typeface="Arial"/>
                          <a:cs typeface="Arial"/>
                        </a:rPr>
                        <a:t> </a:t>
                      </a:r>
                      <a:r>
                        <a:rPr sz="2800" spc="125" dirty="0">
                          <a:latin typeface="Arial"/>
                          <a:cs typeface="Arial"/>
                        </a:rPr>
                        <a:t>Link</a:t>
                      </a:r>
                      <a:endParaRPr sz="2800">
                        <a:latin typeface="Arial"/>
                        <a:cs typeface="Arial"/>
                      </a:endParaRPr>
                    </a:p>
                  </a:txBody>
                  <a:tcPr marL="0" marR="0" marT="12065" marB="0">
                    <a:lnR w="76200">
                      <a:solidFill>
                        <a:srgbClr val="000000"/>
                      </a:solidFill>
                      <a:prstDash val="solid"/>
                    </a:lnR>
                    <a:lnT w="38100">
                      <a:solidFill>
                        <a:srgbClr val="FFFFFF"/>
                      </a:solidFill>
                      <a:prstDash val="solid"/>
                    </a:lnT>
                    <a:lnB w="38100">
                      <a:solidFill>
                        <a:srgbClr val="FFFFFF"/>
                      </a:solidFill>
                      <a:prstDash val="solid"/>
                    </a:lnB>
                    <a:solidFill>
                      <a:srgbClr val="2CA1BE"/>
                    </a:solidFill>
                  </a:tcPr>
                </a:tc>
                <a:extLst>
                  <a:ext uri="{0D108BD9-81ED-4DB2-BD59-A6C34878D82A}">
                    <a16:rowId xmlns:a16="http://schemas.microsoft.com/office/drawing/2014/main" xmlns="" val="10005"/>
                  </a:ext>
                </a:extLst>
              </a:tr>
              <a:tr h="592835">
                <a:tc>
                  <a:txBody>
                    <a:bodyPr/>
                    <a:lstStyle/>
                    <a:p>
                      <a:pPr marL="91440">
                        <a:lnSpc>
                          <a:spcPct val="100000"/>
                        </a:lnSpc>
                        <a:spcBef>
                          <a:spcPts val="95"/>
                        </a:spcBef>
                      </a:pPr>
                      <a:r>
                        <a:rPr sz="2800" dirty="0">
                          <a:latin typeface="Arial"/>
                          <a:cs typeface="Arial"/>
                        </a:rPr>
                        <a:t>1</a:t>
                      </a:r>
                      <a:endParaRPr sz="2800">
                        <a:latin typeface="Arial"/>
                        <a:cs typeface="Arial"/>
                      </a:endParaRPr>
                    </a:p>
                  </a:txBody>
                  <a:tcPr marL="0" marR="0" marT="12065" marB="0">
                    <a:lnL w="76200">
                      <a:solidFill>
                        <a:srgbClr val="000000"/>
                      </a:solidFill>
                      <a:prstDash val="solid"/>
                    </a:lnL>
                    <a:lnT w="38100">
                      <a:solidFill>
                        <a:srgbClr val="FFFFFF"/>
                      </a:solidFill>
                      <a:prstDash val="solid"/>
                    </a:lnT>
                    <a:lnB w="76200">
                      <a:solidFill>
                        <a:srgbClr val="000000"/>
                      </a:solidFill>
                      <a:prstDash val="solid"/>
                    </a:lnB>
                    <a:solidFill>
                      <a:srgbClr val="00FFCC"/>
                    </a:solidFill>
                  </a:tcPr>
                </a:tc>
                <a:tc>
                  <a:txBody>
                    <a:bodyPr/>
                    <a:lstStyle/>
                    <a:p>
                      <a:pPr marL="112395">
                        <a:lnSpc>
                          <a:spcPct val="100000"/>
                        </a:lnSpc>
                        <a:spcBef>
                          <a:spcPts val="95"/>
                        </a:spcBef>
                      </a:pPr>
                      <a:r>
                        <a:rPr sz="2800" spc="35" dirty="0">
                          <a:latin typeface="Arial"/>
                          <a:cs typeface="Arial"/>
                        </a:rPr>
                        <a:t>Physical</a:t>
                      </a:r>
                      <a:endParaRPr sz="2800">
                        <a:latin typeface="Arial"/>
                        <a:cs typeface="Arial"/>
                      </a:endParaRPr>
                    </a:p>
                  </a:txBody>
                  <a:tcPr marL="0" marR="0" marT="12065" marB="0">
                    <a:lnR w="76200">
                      <a:solidFill>
                        <a:srgbClr val="000000"/>
                      </a:solidFill>
                      <a:prstDash val="solid"/>
                    </a:lnR>
                    <a:lnT w="38100">
                      <a:solidFill>
                        <a:srgbClr val="FFFFFF"/>
                      </a:solidFill>
                      <a:prstDash val="solid"/>
                    </a:lnT>
                    <a:lnB w="76200">
                      <a:solidFill>
                        <a:srgbClr val="000000"/>
                      </a:solidFill>
                      <a:prstDash val="solid"/>
                    </a:lnB>
                    <a:solidFill>
                      <a:srgbClr val="00FFCC"/>
                    </a:solidFill>
                  </a:tcPr>
                </a:tc>
                <a:extLst>
                  <a:ext uri="{0D108BD9-81ED-4DB2-BD59-A6C34878D82A}">
                    <a16:rowId xmlns:a16="http://schemas.microsoft.com/office/drawing/2014/main" xmlns="" val="10006"/>
                  </a:ext>
                </a:extLst>
              </a:tr>
            </a:tbl>
          </a:graphicData>
        </a:graphic>
      </p:graphicFrame>
      <p:grpSp>
        <p:nvGrpSpPr>
          <p:cNvPr id="4" name="object 4"/>
          <p:cNvGrpSpPr/>
          <p:nvPr/>
        </p:nvGrpSpPr>
        <p:grpSpPr>
          <a:xfrm>
            <a:off x="5244255" y="1113789"/>
            <a:ext cx="6072293" cy="4737100"/>
            <a:chOff x="3933190" y="1113789"/>
            <a:chExt cx="4554220" cy="4737100"/>
          </a:xfrm>
        </p:grpSpPr>
        <p:sp>
          <p:nvSpPr>
            <p:cNvPr id="5" name="object 5"/>
            <p:cNvSpPr/>
            <p:nvPr/>
          </p:nvSpPr>
          <p:spPr>
            <a:xfrm>
              <a:off x="3962400" y="1142999"/>
              <a:ext cx="4495800" cy="4678680"/>
            </a:xfrm>
            <a:custGeom>
              <a:avLst/>
              <a:gdLst/>
              <a:ahLst/>
              <a:cxnLst/>
              <a:rect l="l" t="t" r="r" b="b"/>
              <a:pathLst>
                <a:path w="4495800" h="4678680">
                  <a:moveTo>
                    <a:pt x="4495800" y="0"/>
                  </a:moveTo>
                  <a:lnTo>
                    <a:pt x="0" y="0"/>
                  </a:lnTo>
                  <a:lnTo>
                    <a:pt x="0" y="4678680"/>
                  </a:lnTo>
                  <a:lnTo>
                    <a:pt x="4495800" y="4678680"/>
                  </a:lnTo>
                  <a:lnTo>
                    <a:pt x="4495800" y="0"/>
                  </a:lnTo>
                  <a:close/>
                </a:path>
              </a:pathLst>
            </a:custGeom>
            <a:solidFill>
              <a:srgbClr val="D4A7B0"/>
            </a:solidFill>
          </p:spPr>
          <p:txBody>
            <a:bodyPr wrap="square" lIns="0" tIns="0" rIns="0" bIns="0" rtlCol="0"/>
            <a:lstStyle/>
            <a:p>
              <a:endParaRPr/>
            </a:p>
          </p:txBody>
        </p:sp>
        <p:sp>
          <p:nvSpPr>
            <p:cNvPr id="6" name="object 6"/>
            <p:cNvSpPr/>
            <p:nvPr/>
          </p:nvSpPr>
          <p:spPr>
            <a:xfrm>
              <a:off x="3962400" y="1142999"/>
              <a:ext cx="4495800" cy="4678680"/>
            </a:xfrm>
            <a:custGeom>
              <a:avLst/>
              <a:gdLst/>
              <a:ahLst/>
              <a:cxnLst/>
              <a:rect l="l" t="t" r="r" b="b"/>
              <a:pathLst>
                <a:path w="4495800" h="4678680">
                  <a:moveTo>
                    <a:pt x="0" y="4678680"/>
                  </a:moveTo>
                  <a:lnTo>
                    <a:pt x="4495800" y="4678680"/>
                  </a:lnTo>
                  <a:lnTo>
                    <a:pt x="4495800" y="0"/>
                  </a:lnTo>
                  <a:lnTo>
                    <a:pt x="0" y="0"/>
                  </a:lnTo>
                  <a:lnTo>
                    <a:pt x="0" y="4678680"/>
                  </a:lnTo>
                  <a:close/>
                </a:path>
              </a:pathLst>
            </a:custGeom>
            <a:ln w="57912">
              <a:solidFill>
                <a:srgbClr val="000000"/>
              </a:solidFill>
            </a:ln>
          </p:spPr>
          <p:txBody>
            <a:bodyPr wrap="square" lIns="0" tIns="0" rIns="0" bIns="0" rtlCol="0"/>
            <a:lstStyle/>
            <a:p>
              <a:endParaRPr/>
            </a:p>
          </p:txBody>
        </p:sp>
      </p:grpSp>
      <p:sp>
        <p:nvSpPr>
          <p:cNvPr id="7" name="object 7"/>
          <p:cNvSpPr txBox="1"/>
          <p:nvPr/>
        </p:nvSpPr>
        <p:spPr>
          <a:xfrm>
            <a:off x="5389035" y="1132080"/>
            <a:ext cx="5785273" cy="1936428"/>
          </a:xfrm>
          <a:prstGeom prst="rect">
            <a:avLst/>
          </a:prstGeom>
        </p:spPr>
        <p:txBody>
          <a:bodyPr vert="horz" wrap="square" lIns="0" tIns="12700" rIns="0" bIns="0" rtlCol="0">
            <a:spAutoFit/>
          </a:bodyPr>
          <a:lstStyle/>
          <a:p>
            <a:pPr marL="190500" marR="5080" indent="-178435" algn="just">
              <a:lnSpc>
                <a:spcPct val="100000"/>
              </a:lnSpc>
              <a:spcBef>
                <a:spcPts val="100"/>
              </a:spcBef>
              <a:buChar char="•"/>
              <a:tabLst>
                <a:tab pos="191135" algn="l"/>
              </a:tabLst>
            </a:pPr>
            <a:r>
              <a:rPr sz="2400" spc="60" dirty="0">
                <a:latin typeface="Arial"/>
                <a:cs typeface="Arial"/>
              </a:rPr>
              <a:t>The </a:t>
            </a:r>
            <a:r>
              <a:rPr sz="2400" spc="175" dirty="0">
                <a:latin typeface="Arial"/>
                <a:cs typeface="Arial"/>
              </a:rPr>
              <a:t>top </a:t>
            </a:r>
            <a:r>
              <a:rPr sz="2400" spc="70" dirty="0">
                <a:latin typeface="Arial"/>
                <a:cs typeface="Arial"/>
              </a:rPr>
              <a:t>layer </a:t>
            </a:r>
            <a:r>
              <a:rPr sz="2400" spc="175" dirty="0">
                <a:latin typeface="Arial"/>
                <a:cs typeface="Arial"/>
              </a:rPr>
              <a:t>of </a:t>
            </a:r>
            <a:r>
              <a:rPr sz="2400" spc="125" dirty="0">
                <a:latin typeface="Arial"/>
                <a:cs typeface="Arial"/>
              </a:rPr>
              <a:t>the </a:t>
            </a:r>
            <a:r>
              <a:rPr sz="2400" spc="-100" dirty="0">
                <a:latin typeface="Arial"/>
                <a:cs typeface="Arial"/>
              </a:rPr>
              <a:t>OSI  </a:t>
            </a:r>
            <a:r>
              <a:rPr sz="2400" spc="140" dirty="0">
                <a:latin typeface="Arial"/>
                <a:cs typeface="Arial"/>
              </a:rPr>
              <a:t>model</a:t>
            </a:r>
            <a:endParaRPr sz="2400">
              <a:latin typeface="Arial"/>
              <a:cs typeface="Arial"/>
            </a:endParaRPr>
          </a:p>
          <a:p>
            <a:pPr marL="190500" marR="5080" indent="-178435" algn="just">
              <a:lnSpc>
                <a:spcPct val="100000"/>
              </a:lnSpc>
              <a:spcBef>
                <a:spcPts val="600"/>
              </a:spcBef>
              <a:buChar char="•"/>
              <a:tabLst>
                <a:tab pos="191135" algn="l"/>
              </a:tabLst>
            </a:pPr>
            <a:r>
              <a:rPr sz="2400" spc="55" dirty="0">
                <a:latin typeface="Arial"/>
                <a:cs typeface="Arial"/>
              </a:rPr>
              <a:t>Provides </a:t>
            </a:r>
            <a:r>
              <a:rPr sz="2400" spc="-10" dirty="0">
                <a:latin typeface="Arial"/>
                <a:cs typeface="Arial"/>
              </a:rPr>
              <a:t>a </a:t>
            </a:r>
            <a:r>
              <a:rPr sz="2400" spc="80" dirty="0">
                <a:latin typeface="Arial"/>
                <a:cs typeface="Arial"/>
              </a:rPr>
              <a:t>set </a:t>
            </a:r>
            <a:r>
              <a:rPr sz="2400" spc="175" dirty="0">
                <a:latin typeface="Arial"/>
                <a:cs typeface="Arial"/>
              </a:rPr>
              <a:t>of </a:t>
            </a:r>
            <a:r>
              <a:rPr sz="2400" spc="95" dirty="0">
                <a:latin typeface="Arial"/>
                <a:cs typeface="Arial"/>
              </a:rPr>
              <a:t>interfaces  </a:t>
            </a:r>
            <a:r>
              <a:rPr sz="2400" spc="180" dirty="0">
                <a:latin typeface="Arial"/>
                <a:cs typeface="Arial"/>
              </a:rPr>
              <a:t>for </a:t>
            </a:r>
            <a:r>
              <a:rPr sz="2400" spc="114" dirty="0">
                <a:latin typeface="Arial"/>
                <a:cs typeface="Arial"/>
              </a:rPr>
              <a:t>sending </a:t>
            </a:r>
            <a:r>
              <a:rPr sz="2400" spc="100" dirty="0">
                <a:latin typeface="Arial"/>
                <a:cs typeface="Arial"/>
              </a:rPr>
              <a:t>and </a:t>
            </a:r>
            <a:r>
              <a:rPr sz="2400" spc="95" dirty="0">
                <a:latin typeface="Arial"/>
                <a:cs typeface="Arial"/>
              </a:rPr>
              <a:t>receiving  </a:t>
            </a:r>
            <a:r>
              <a:rPr sz="2400" spc="110" dirty="0">
                <a:latin typeface="Arial"/>
                <a:cs typeface="Arial"/>
              </a:rPr>
              <a:t>applications </a:t>
            </a:r>
            <a:r>
              <a:rPr sz="2400" spc="185" dirty="0">
                <a:latin typeface="Arial"/>
                <a:cs typeface="Arial"/>
              </a:rPr>
              <a:t>to </a:t>
            </a:r>
            <a:r>
              <a:rPr sz="2400" spc="114" dirty="0">
                <a:latin typeface="Arial"/>
                <a:cs typeface="Arial"/>
              </a:rPr>
              <a:t>gain </a:t>
            </a:r>
            <a:r>
              <a:rPr sz="2400" spc="5" dirty="0">
                <a:latin typeface="Arial"/>
                <a:cs typeface="Arial"/>
              </a:rPr>
              <a:t>access  </a:t>
            </a:r>
            <a:r>
              <a:rPr sz="2400" spc="185" dirty="0">
                <a:latin typeface="Arial"/>
                <a:cs typeface="Arial"/>
              </a:rPr>
              <a:t>to </a:t>
            </a:r>
            <a:r>
              <a:rPr sz="2400" spc="100" dirty="0">
                <a:latin typeface="Arial"/>
                <a:cs typeface="Arial"/>
              </a:rPr>
              <a:t>and </a:t>
            </a:r>
            <a:r>
              <a:rPr sz="2400" spc="60" dirty="0">
                <a:latin typeface="Arial"/>
                <a:cs typeface="Arial"/>
              </a:rPr>
              <a:t>use </a:t>
            </a:r>
            <a:r>
              <a:rPr sz="2400" spc="140" dirty="0">
                <a:latin typeface="Arial"/>
                <a:cs typeface="Arial"/>
              </a:rPr>
              <a:t>network  </a:t>
            </a:r>
            <a:r>
              <a:rPr sz="2400" spc="55" dirty="0">
                <a:latin typeface="Arial"/>
                <a:cs typeface="Arial"/>
              </a:rPr>
              <a:t>services.</a:t>
            </a:r>
            <a:r>
              <a:rPr sz="2400" spc="100" dirty="0">
                <a:latin typeface="Arial"/>
                <a:cs typeface="Arial"/>
              </a:rPr>
              <a:t> </a:t>
            </a:r>
            <a:r>
              <a:rPr sz="2400" spc="60" dirty="0">
                <a:latin typeface="Arial"/>
                <a:cs typeface="Arial"/>
              </a:rPr>
              <a:t>Processing.</a:t>
            </a:r>
            <a:endParaRPr sz="2400">
              <a:latin typeface="Arial"/>
              <a:cs typeface="Arial"/>
            </a:endParaRPr>
          </a:p>
        </p:txBody>
      </p:sp>
      <p:sp>
        <p:nvSpPr>
          <p:cNvPr id="8" name="object 8"/>
          <p:cNvSpPr txBox="1"/>
          <p:nvPr/>
        </p:nvSpPr>
        <p:spPr>
          <a:xfrm>
            <a:off x="8624316" y="3845432"/>
            <a:ext cx="2548467" cy="756920"/>
          </a:xfrm>
          <a:prstGeom prst="rect">
            <a:avLst/>
          </a:prstGeom>
        </p:spPr>
        <p:txBody>
          <a:bodyPr vert="horz" wrap="square" lIns="0" tIns="12700" rIns="0" bIns="0" rtlCol="0">
            <a:spAutoFit/>
          </a:bodyPr>
          <a:lstStyle/>
          <a:p>
            <a:pPr marL="12700" marR="5080" indent="121920">
              <a:lnSpc>
                <a:spcPct val="100000"/>
              </a:lnSpc>
              <a:spcBef>
                <a:spcPts val="100"/>
              </a:spcBef>
              <a:tabLst>
                <a:tab pos="1271270" algn="l"/>
              </a:tabLst>
            </a:pPr>
            <a:r>
              <a:rPr sz="2400" spc="80" dirty="0">
                <a:latin typeface="Arial"/>
                <a:cs typeface="Arial"/>
              </a:rPr>
              <a:t>d</a:t>
            </a:r>
            <a:r>
              <a:rPr sz="2400" spc="90" dirty="0">
                <a:latin typeface="Arial"/>
                <a:cs typeface="Arial"/>
              </a:rPr>
              <a:t>e</a:t>
            </a:r>
            <a:r>
              <a:rPr sz="2400" spc="100" dirty="0">
                <a:latin typeface="Arial"/>
                <a:cs typeface="Arial"/>
              </a:rPr>
              <a:t>a</a:t>
            </a:r>
            <a:r>
              <a:rPr sz="2400" spc="40" dirty="0">
                <a:latin typeface="Arial"/>
                <a:cs typeface="Arial"/>
              </a:rPr>
              <a:t>l</a:t>
            </a:r>
            <a:r>
              <a:rPr sz="2400" dirty="0">
                <a:latin typeface="Arial"/>
                <a:cs typeface="Arial"/>
              </a:rPr>
              <a:t>	</a:t>
            </a:r>
            <a:r>
              <a:rPr sz="2400" spc="140" dirty="0">
                <a:latin typeface="Arial"/>
                <a:cs typeface="Arial"/>
              </a:rPr>
              <a:t>with  appl</a:t>
            </a:r>
            <a:r>
              <a:rPr sz="2400" spc="75" dirty="0">
                <a:latin typeface="Arial"/>
                <a:cs typeface="Arial"/>
              </a:rPr>
              <a:t>i</a:t>
            </a:r>
            <a:r>
              <a:rPr sz="2400" dirty="0">
                <a:latin typeface="Arial"/>
                <a:cs typeface="Arial"/>
              </a:rPr>
              <a:t>c</a:t>
            </a:r>
            <a:r>
              <a:rPr sz="2400" spc="-5" dirty="0">
                <a:latin typeface="Arial"/>
                <a:cs typeface="Arial"/>
              </a:rPr>
              <a:t>a</a:t>
            </a:r>
            <a:r>
              <a:rPr sz="2400" spc="120" dirty="0">
                <a:latin typeface="Arial"/>
                <a:cs typeface="Arial"/>
              </a:rPr>
              <a:t>ti</a:t>
            </a:r>
            <a:r>
              <a:rPr sz="2400" spc="275" dirty="0">
                <a:latin typeface="Arial"/>
                <a:cs typeface="Arial"/>
              </a:rPr>
              <a:t>o</a:t>
            </a:r>
            <a:r>
              <a:rPr sz="2400" spc="90" dirty="0">
                <a:latin typeface="Arial"/>
                <a:cs typeface="Arial"/>
              </a:rPr>
              <a:t>n</a:t>
            </a:r>
            <a:r>
              <a:rPr sz="2400" spc="85" dirty="0">
                <a:latin typeface="Arial"/>
                <a:cs typeface="Arial"/>
              </a:rPr>
              <a:t>s</a:t>
            </a:r>
            <a:r>
              <a:rPr sz="2400" spc="90" dirty="0">
                <a:latin typeface="Arial"/>
                <a:cs typeface="Arial"/>
              </a:rPr>
              <a:t>.</a:t>
            </a:r>
            <a:endParaRPr sz="2400">
              <a:latin typeface="Arial"/>
              <a:cs typeface="Arial"/>
            </a:endParaRPr>
          </a:p>
        </p:txBody>
      </p:sp>
      <p:sp>
        <p:nvSpPr>
          <p:cNvPr id="9" name="object 9"/>
          <p:cNvSpPr txBox="1"/>
          <p:nvPr/>
        </p:nvSpPr>
        <p:spPr>
          <a:xfrm>
            <a:off x="5389033" y="3845432"/>
            <a:ext cx="2741507" cy="1122680"/>
          </a:xfrm>
          <a:prstGeom prst="rect">
            <a:avLst/>
          </a:prstGeom>
        </p:spPr>
        <p:txBody>
          <a:bodyPr vert="horz" wrap="square" lIns="0" tIns="12700" rIns="0" bIns="0" rtlCol="0">
            <a:spAutoFit/>
          </a:bodyPr>
          <a:lstStyle/>
          <a:p>
            <a:pPr marL="190500" marR="5080" indent="-178435">
              <a:lnSpc>
                <a:spcPct val="100000"/>
              </a:lnSpc>
              <a:spcBef>
                <a:spcPts val="100"/>
              </a:spcBef>
              <a:buChar char="•"/>
              <a:tabLst>
                <a:tab pos="191135" algn="l"/>
                <a:tab pos="1332230" algn="l"/>
              </a:tabLst>
            </a:pPr>
            <a:r>
              <a:rPr sz="2400" spc="100" dirty="0">
                <a:latin typeface="Arial"/>
                <a:cs typeface="Arial"/>
              </a:rPr>
              <a:t>T</a:t>
            </a:r>
            <a:r>
              <a:rPr sz="2400" spc="85" dirty="0">
                <a:latin typeface="Arial"/>
                <a:cs typeface="Arial"/>
              </a:rPr>
              <a:t>h</a:t>
            </a:r>
            <a:r>
              <a:rPr sz="2400" spc="50" dirty="0">
                <a:latin typeface="Arial"/>
                <a:cs typeface="Arial"/>
              </a:rPr>
              <a:t>i</a:t>
            </a:r>
            <a:r>
              <a:rPr sz="2400" spc="125" dirty="0">
                <a:latin typeface="Arial"/>
                <a:cs typeface="Arial"/>
              </a:rPr>
              <a:t>s</a:t>
            </a:r>
            <a:r>
              <a:rPr sz="2400" dirty="0">
                <a:latin typeface="Arial"/>
                <a:cs typeface="Arial"/>
              </a:rPr>
              <a:t>	</a:t>
            </a:r>
            <a:r>
              <a:rPr sz="2400" spc="35" dirty="0">
                <a:latin typeface="Arial"/>
                <a:cs typeface="Arial"/>
              </a:rPr>
              <a:t>l</a:t>
            </a:r>
            <a:r>
              <a:rPr sz="2400" spc="110" dirty="0">
                <a:latin typeface="Arial"/>
                <a:cs typeface="Arial"/>
              </a:rPr>
              <a:t>a</a:t>
            </a:r>
            <a:r>
              <a:rPr sz="2400" spc="60" dirty="0">
                <a:latin typeface="Arial"/>
                <a:cs typeface="Arial"/>
              </a:rPr>
              <a:t>yer  </a:t>
            </a:r>
            <a:r>
              <a:rPr sz="2400" spc="145" dirty="0">
                <a:latin typeface="Arial"/>
                <a:cs typeface="Arial"/>
              </a:rPr>
              <a:t>networking  </a:t>
            </a:r>
            <a:r>
              <a:rPr sz="2400" spc="70" dirty="0">
                <a:latin typeface="Arial"/>
                <a:cs typeface="Arial"/>
              </a:rPr>
              <a:t>Examples:</a:t>
            </a:r>
            <a:endParaRPr sz="2400">
              <a:latin typeface="Arial"/>
              <a:cs typeface="Arial"/>
            </a:endParaRPr>
          </a:p>
        </p:txBody>
      </p:sp>
      <p:sp>
        <p:nvSpPr>
          <p:cNvPr id="10" name="object 10"/>
          <p:cNvSpPr txBox="1"/>
          <p:nvPr/>
        </p:nvSpPr>
        <p:spPr>
          <a:xfrm>
            <a:off x="6236379" y="4957952"/>
            <a:ext cx="2594185" cy="628650"/>
          </a:xfrm>
          <a:prstGeom prst="rect">
            <a:avLst/>
          </a:prstGeom>
        </p:spPr>
        <p:txBody>
          <a:bodyPr vert="horz" wrap="square" lIns="0" tIns="12700" rIns="0" bIns="0" rtlCol="0">
            <a:spAutoFit/>
          </a:bodyPr>
          <a:lstStyle/>
          <a:p>
            <a:pPr marL="210820" indent="-198120">
              <a:lnSpc>
                <a:spcPts val="2370"/>
              </a:lnSpc>
              <a:spcBef>
                <a:spcPts val="100"/>
              </a:spcBef>
              <a:buFont typeface="Symbol"/>
              <a:buChar char=""/>
              <a:tabLst>
                <a:tab pos="210820" algn="l"/>
              </a:tabLst>
            </a:pPr>
            <a:r>
              <a:rPr sz="2000" spc="40" dirty="0">
                <a:latin typeface="Arial"/>
                <a:cs typeface="Arial"/>
              </a:rPr>
              <a:t>Email</a:t>
            </a:r>
            <a:endParaRPr sz="2000">
              <a:latin typeface="Arial"/>
              <a:cs typeface="Arial"/>
            </a:endParaRPr>
          </a:p>
          <a:p>
            <a:pPr marL="210820" indent="-198120">
              <a:lnSpc>
                <a:spcPts val="2370"/>
              </a:lnSpc>
              <a:buFont typeface="Symbol"/>
              <a:buChar char=""/>
              <a:tabLst>
                <a:tab pos="210820" algn="l"/>
              </a:tabLst>
            </a:pPr>
            <a:r>
              <a:rPr sz="2000" spc="-15" dirty="0">
                <a:latin typeface="Arial"/>
                <a:cs typeface="Arial"/>
              </a:rPr>
              <a:t>Web</a:t>
            </a:r>
            <a:r>
              <a:rPr sz="2000" spc="10" dirty="0">
                <a:latin typeface="Arial"/>
                <a:cs typeface="Arial"/>
              </a:rPr>
              <a:t> </a:t>
            </a:r>
            <a:r>
              <a:rPr sz="2000" spc="85" dirty="0">
                <a:latin typeface="Arial"/>
                <a:cs typeface="Arial"/>
              </a:rPr>
              <a:t>browsers</a:t>
            </a:r>
            <a:endParaRPr sz="2000">
              <a:latin typeface="Arial"/>
              <a:cs typeface="Arial"/>
            </a:endParaRPr>
          </a:p>
        </p:txBody>
      </p:sp>
      <p:sp>
        <p:nvSpPr>
          <p:cNvPr id="11" name="object 11"/>
          <p:cNvSpPr/>
          <p:nvPr/>
        </p:nvSpPr>
        <p:spPr>
          <a:xfrm>
            <a:off x="4368800" y="1257300"/>
            <a:ext cx="914400" cy="228600"/>
          </a:xfrm>
          <a:custGeom>
            <a:avLst/>
            <a:gdLst/>
            <a:ahLst/>
            <a:cxnLst/>
            <a:rect l="l" t="t" r="r" b="b"/>
            <a:pathLst>
              <a:path w="685800" h="228600">
                <a:moveTo>
                  <a:pt x="228600" y="0"/>
                </a:moveTo>
                <a:lnTo>
                  <a:pt x="0" y="114300"/>
                </a:lnTo>
                <a:lnTo>
                  <a:pt x="228600" y="228600"/>
                </a:lnTo>
                <a:lnTo>
                  <a:pt x="228600" y="152400"/>
                </a:lnTo>
                <a:lnTo>
                  <a:pt x="190500" y="152400"/>
                </a:lnTo>
                <a:lnTo>
                  <a:pt x="190500" y="76200"/>
                </a:lnTo>
                <a:lnTo>
                  <a:pt x="228600" y="76200"/>
                </a:lnTo>
                <a:lnTo>
                  <a:pt x="228600" y="0"/>
                </a:lnTo>
                <a:close/>
              </a:path>
              <a:path w="685800" h="228600">
                <a:moveTo>
                  <a:pt x="228600" y="76200"/>
                </a:moveTo>
                <a:lnTo>
                  <a:pt x="190500" y="76200"/>
                </a:lnTo>
                <a:lnTo>
                  <a:pt x="190500" y="152400"/>
                </a:lnTo>
                <a:lnTo>
                  <a:pt x="228600" y="152400"/>
                </a:lnTo>
                <a:lnTo>
                  <a:pt x="228600" y="76200"/>
                </a:lnTo>
                <a:close/>
              </a:path>
              <a:path w="685800" h="228600">
                <a:moveTo>
                  <a:pt x="685800" y="76200"/>
                </a:moveTo>
                <a:lnTo>
                  <a:pt x="228600" y="76200"/>
                </a:lnTo>
                <a:lnTo>
                  <a:pt x="228600" y="152400"/>
                </a:lnTo>
                <a:lnTo>
                  <a:pt x="685800" y="152400"/>
                </a:lnTo>
                <a:lnTo>
                  <a:pt x="685800" y="76200"/>
                </a:lnTo>
                <a:close/>
              </a:path>
            </a:pathLst>
          </a:custGeom>
          <a:solidFill>
            <a:srgbClr val="000000"/>
          </a:solidFill>
        </p:spPr>
        <p:txBody>
          <a:bodyPr wrap="square" lIns="0" tIns="0" rIns="0" bIns="0" rtlCol="0"/>
          <a:lstStyle/>
          <a:p>
            <a:endParaRPr/>
          </a:p>
        </p:txBody>
      </p:sp>
      <p:sp>
        <p:nvSpPr>
          <p:cNvPr id="12" name="object 12"/>
          <p:cNvSpPr txBox="1"/>
          <p:nvPr/>
        </p:nvSpPr>
        <p:spPr>
          <a:xfrm>
            <a:off x="11635233" y="6533148"/>
            <a:ext cx="314113" cy="178254"/>
          </a:xfrm>
          <a:prstGeom prst="rect">
            <a:avLst/>
          </a:prstGeom>
        </p:spPr>
        <p:txBody>
          <a:bodyPr vert="horz" wrap="square" lIns="0" tIns="24130" rIns="0" bIns="0" rtlCol="0">
            <a:spAutoFit/>
          </a:bodyPr>
          <a:lstStyle/>
          <a:p>
            <a:pPr marL="38100">
              <a:lnSpc>
                <a:spcPct val="100000"/>
              </a:lnSpc>
              <a:spcBef>
                <a:spcPts val="190"/>
              </a:spcBef>
            </a:pPr>
            <a:fld id="{81D60167-4931-47E6-BA6A-407CBD079E47}" type="slidenum">
              <a:rPr sz="1000" spc="70" dirty="0">
                <a:latin typeface="Arial"/>
                <a:cs typeface="Arial"/>
              </a:rPr>
              <a:pPr marL="38100">
                <a:lnSpc>
                  <a:spcPct val="100000"/>
                </a:lnSpc>
                <a:spcBef>
                  <a:spcPts val="190"/>
                </a:spcBef>
              </a:pPr>
              <a:t>15</a:t>
            </a:fld>
            <a:endParaRPr sz="1000">
              <a:latin typeface="Arial"/>
              <a:cs typeface="Arial"/>
            </a:endParaRPr>
          </a:p>
        </p:txBody>
      </p:sp>
      <p:sp>
        <p:nvSpPr>
          <p:cNvPr id="13" name="Slide Number Placeholder 12"/>
          <p:cNvSpPr>
            <a:spLocks noGrp="1"/>
          </p:cNvSpPr>
          <p:nvPr>
            <p:ph type="sldNum" sz="quarter" idx="12"/>
          </p:nvPr>
        </p:nvSpPr>
        <p:spPr/>
        <p:txBody>
          <a:bodyPr/>
          <a:lstStyle/>
          <a:p>
            <a:fld id="{23943BDC-99DC-4972-ADF1-B2EFFD16D0A1}" type="slidenum">
              <a:rPr lang="en-IN" smtClean="0"/>
              <a:pPr/>
              <a:t>15</a:t>
            </a:fld>
            <a:endParaRPr lang="en-IN"/>
          </a:p>
        </p:txBody>
      </p:sp>
      <p:sp>
        <p:nvSpPr>
          <p:cNvPr id="15" name="Footer Placeholder 5">
            <a:extLst>
              <a:ext uri="{FF2B5EF4-FFF2-40B4-BE49-F238E27FC236}">
                <a16:creationId xmlns:a16="http://schemas.microsoft.com/office/drawing/2014/main" xmlns="" id="{20BB3135-B5EE-2B8F-63A9-1F37F04B3E6A}"/>
              </a:ext>
            </a:extLst>
          </p:cNvPr>
          <p:cNvSpPr>
            <a:spLocks noGrp="1"/>
          </p:cNvSpPr>
          <p:nvPr>
            <p:ph type="ftr" sz="quarter" idx="11"/>
          </p:nvPr>
        </p:nvSpPr>
        <p:spPr/>
        <p:txBody>
          <a:bodyPr/>
          <a:lstStyle/>
          <a:p>
            <a:r>
              <a:rPr lang="en-US" dirty="0" err="1" smtClean="0"/>
              <a:t>Sonali</a:t>
            </a:r>
            <a:r>
              <a:rPr lang="en-US" dirty="0" smtClean="0"/>
              <a:t> </a:t>
            </a:r>
            <a:r>
              <a:rPr lang="en-US" dirty="0" err="1" smtClean="0"/>
              <a:t>Mondal</a:t>
            </a:r>
            <a:r>
              <a:rPr lang="en-US" dirty="0" smtClean="0"/>
              <a:t> _ Assistant Prof. CSIT </a:t>
            </a:r>
            <a:r>
              <a:rPr lang="en-US" dirty="0"/>
              <a:t>. </a:t>
            </a:r>
            <a:r>
              <a:rPr lang="en-US" dirty="0" smtClean="0"/>
              <a:t>BCAAIML403 </a:t>
            </a:r>
            <a:r>
              <a:rPr lang="en-US" dirty="0"/>
              <a:t>Computer Networks </a:t>
            </a:r>
            <a:endParaRPr lang="en-IN"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67132" y="256032"/>
            <a:ext cx="9975675" cy="573963"/>
          </a:xfrm>
          <a:prstGeom prst="rect">
            <a:avLst/>
          </a:prstGeom>
          <a:blipFill>
            <a:blip r:embed="rId2" cstate="print"/>
            <a:stretch>
              <a:fillRect/>
            </a:stretch>
          </a:blipFill>
        </p:spPr>
        <p:txBody>
          <a:bodyPr wrap="square" lIns="0" tIns="0" rIns="0" bIns="0" rtlCol="0"/>
          <a:lstStyle/>
          <a:p>
            <a:endParaRPr/>
          </a:p>
        </p:txBody>
      </p:sp>
      <p:graphicFrame>
        <p:nvGraphicFramePr>
          <p:cNvPr id="3" name="object 3"/>
          <p:cNvGraphicFramePr>
            <a:graphicFrameLocks noGrp="1"/>
          </p:cNvGraphicFramePr>
          <p:nvPr/>
        </p:nvGraphicFramePr>
        <p:xfrm>
          <a:off x="469393" y="1342647"/>
          <a:ext cx="3859953" cy="4233671"/>
        </p:xfrm>
        <a:graphic>
          <a:graphicData uri="http://schemas.openxmlformats.org/drawingml/2006/table">
            <a:tbl>
              <a:tblPr firstRow="1" bandRow="1">
                <a:tableStyleId>{2D5ABB26-0587-4C30-8999-92F81FD0307C}</a:tableStyleId>
              </a:tblPr>
              <a:tblGrid>
                <a:gridCol w="571500">
                  <a:extLst>
                    <a:ext uri="{9D8B030D-6E8A-4147-A177-3AD203B41FA5}">
                      <a16:colId xmlns:a16="http://schemas.microsoft.com/office/drawing/2014/main" xmlns="" val="20000"/>
                    </a:ext>
                  </a:extLst>
                </a:gridCol>
                <a:gridCol w="3288453">
                  <a:extLst>
                    <a:ext uri="{9D8B030D-6E8A-4147-A177-3AD203B41FA5}">
                      <a16:colId xmlns:a16="http://schemas.microsoft.com/office/drawing/2014/main" xmlns="" val="20001"/>
                    </a:ext>
                  </a:extLst>
                </a:gridCol>
              </a:tblGrid>
              <a:tr h="592836">
                <a:tc>
                  <a:txBody>
                    <a:bodyPr/>
                    <a:lstStyle/>
                    <a:p>
                      <a:pPr marL="91440">
                        <a:lnSpc>
                          <a:spcPts val="3320"/>
                        </a:lnSpc>
                      </a:pPr>
                      <a:r>
                        <a:rPr sz="2800" dirty="0">
                          <a:latin typeface="Arial"/>
                          <a:cs typeface="Arial"/>
                        </a:rPr>
                        <a:t>7</a:t>
                      </a:r>
                      <a:endParaRPr sz="2800">
                        <a:latin typeface="Arial"/>
                        <a:cs typeface="Arial"/>
                      </a:endParaRPr>
                    </a:p>
                  </a:txBody>
                  <a:tcPr marL="0" marR="0" marT="0" marB="0">
                    <a:lnL w="76200">
                      <a:solidFill>
                        <a:srgbClr val="000000"/>
                      </a:solidFill>
                      <a:prstDash val="solid"/>
                    </a:lnL>
                    <a:lnT w="76200">
                      <a:solidFill>
                        <a:srgbClr val="000000"/>
                      </a:solidFill>
                      <a:prstDash val="solid"/>
                    </a:lnT>
                    <a:lnB w="38100">
                      <a:solidFill>
                        <a:srgbClr val="FFFFFF"/>
                      </a:solidFill>
                      <a:prstDash val="solid"/>
                    </a:lnB>
                    <a:solidFill>
                      <a:srgbClr val="00FFCC"/>
                    </a:solidFill>
                  </a:tcPr>
                </a:tc>
                <a:tc>
                  <a:txBody>
                    <a:bodyPr/>
                    <a:lstStyle/>
                    <a:p>
                      <a:pPr marL="112395">
                        <a:lnSpc>
                          <a:spcPts val="3320"/>
                        </a:lnSpc>
                      </a:pPr>
                      <a:r>
                        <a:rPr sz="2800" spc="145" dirty="0">
                          <a:latin typeface="Arial"/>
                          <a:cs typeface="Arial"/>
                        </a:rPr>
                        <a:t>Application</a:t>
                      </a:r>
                      <a:endParaRPr sz="2800">
                        <a:latin typeface="Arial"/>
                        <a:cs typeface="Arial"/>
                      </a:endParaRPr>
                    </a:p>
                  </a:txBody>
                  <a:tcPr marL="0" marR="0" marT="0" marB="0">
                    <a:lnR w="76200">
                      <a:solidFill>
                        <a:srgbClr val="000000"/>
                      </a:solidFill>
                      <a:prstDash val="solid"/>
                    </a:lnR>
                    <a:lnT w="76200">
                      <a:solidFill>
                        <a:srgbClr val="000000"/>
                      </a:solidFill>
                      <a:prstDash val="solid"/>
                    </a:lnT>
                    <a:lnB w="38100">
                      <a:solidFill>
                        <a:srgbClr val="FFFFFF"/>
                      </a:solidFill>
                      <a:prstDash val="solid"/>
                    </a:lnB>
                    <a:solidFill>
                      <a:srgbClr val="00FFCC"/>
                    </a:solidFill>
                  </a:tcPr>
                </a:tc>
                <a:extLst>
                  <a:ext uri="{0D108BD9-81ED-4DB2-BD59-A6C34878D82A}">
                    <a16:rowId xmlns:a16="http://schemas.microsoft.com/office/drawing/2014/main" xmlns="" val="10000"/>
                  </a:ext>
                </a:extLst>
              </a:tr>
              <a:tr h="609600">
                <a:tc>
                  <a:txBody>
                    <a:bodyPr/>
                    <a:lstStyle/>
                    <a:p>
                      <a:pPr marL="91440">
                        <a:lnSpc>
                          <a:spcPct val="100000"/>
                        </a:lnSpc>
                        <a:spcBef>
                          <a:spcPts val="95"/>
                        </a:spcBef>
                      </a:pPr>
                      <a:r>
                        <a:rPr sz="2800" dirty="0">
                          <a:latin typeface="Arial"/>
                          <a:cs typeface="Arial"/>
                        </a:rPr>
                        <a:t>6</a:t>
                      </a:r>
                      <a:endParaRPr sz="2800">
                        <a:latin typeface="Arial"/>
                        <a:cs typeface="Arial"/>
                      </a:endParaRPr>
                    </a:p>
                  </a:txBody>
                  <a:tcPr marL="0" marR="0" marT="12065" marB="0">
                    <a:lnL w="76200">
                      <a:solidFill>
                        <a:srgbClr val="000000"/>
                      </a:solidFill>
                      <a:prstDash val="solid"/>
                    </a:lnL>
                    <a:lnT w="38100">
                      <a:solidFill>
                        <a:srgbClr val="FFFFFF"/>
                      </a:solidFill>
                      <a:prstDash val="solid"/>
                    </a:lnT>
                    <a:lnB w="38100">
                      <a:solidFill>
                        <a:srgbClr val="FFFFFF"/>
                      </a:solidFill>
                      <a:prstDash val="solid"/>
                    </a:lnB>
                    <a:solidFill>
                      <a:srgbClr val="2CA1BE"/>
                    </a:solidFill>
                  </a:tcPr>
                </a:tc>
                <a:tc>
                  <a:txBody>
                    <a:bodyPr/>
                    <a:lstStyle/>
                    <a:p>
                      <a:pPr marL="112395">
                        <a:lnSpc>
                          <a:spcPct val="100000"/>
                        </a:lnSpc>
                        <a:spcBef>
                          <a:spcPts val="95"/>
                        </a:spcBef>
                      </a:pPr>
                      <a:r>
                        <a:rPr sz="2800" spc="95" dirty="0">
                          <a:latin typeface="Arial"/>
                          <a:cs typeface="Arial"/>
                        </a:rPr>
                        <a:t>Presentation</a:t>
                      </a:r>
                      <a:endParaRPr sz="2800">
                        <a:latin typeface="Arial"/>
                        <a:cs typeface="Arial"/>
                      </a:endParaRPr>
                    </a:p>
                  </a:txBody>
                  <a:tcPr marL="0" marR="0" marT="12065" marB="0">
                    <a:lnR w="76200">
                      <a:solidFill>
                        <a:srgbClr val="000000"/>
                      </a:solidFill>
                      <a:prstDash val="solid"/>
                    </a:lnR>
                    <a:lnT w="38100">
                      <a:solidFill>
                        <a:srgbClr val="FFFFFF"/>
                      </a:solidFill>
                      <a:prstDash val="solid"/>
                    </a:lnT>
                    <a:lnB w="38100">
                      <a:solidFill>
                        <a:srgbClr val="FFFFFF"/>
                      </a:solidFill>
                      <a:prstDash val="solid"/>
                    </a:lnB>
                    <a:solidFill>
                      <a:srgbClr val="2CA1BE"/>
                    </a:solidFill>
                  </a:tcPr>
                </a:tc>
                <a:extLst>
                  <a:ext uri="{0D108BD9-81ED-4DB2-BD59-A6C34878D82A}">
                    <a16:rowId xmlns:a16="http://schemas.microsoft.com/office/drawing/2014/main" xmlns="" val="10001"/>
                  </a:ext>
                </a:extLst>
              </a:tr>
              <a:tr h="609600">
                <a:tc>
                  <a:txBody>
                    <a:bodyPr/>
                    <a:lstStyle/>
                    <a:p>
                      <a:pPr marL="91440">
                        <a:lnSpc>
                          <a:spcPct val="100000"/>
                        </a:lnSpc>
                        <a:spcBef>
                          <a:spcPts val="95"/>
                        </a:spcBef>
                      </a:pPr>
                      <a:r>
                        <a:rPr sz="2800" dirty="0">
                          <a:latin typeface="Arial"/>
                          <a:cs typeface="Arial"/>
                        </a:rPr>
                        <a:t>5</a:t>
                      </a:r>
                      <a:endParaRPr sz="2800">
                        <a:latin typeface="Arial"/>
                        <a:cs typeface="Arial"/>
                      </a:endParaRPr>
                    </a:p>
                  </a:txBody>
                  <a:tcPr marL="0" marR="0" marT="12065" marB="0">
                    <a:lnL w="76200">
                      <a:solidFill>
                        <a:srgbClr val="000000"/>
                      </a:solidFill>
                      <a:prstDash val="solid"/>
                    </a:lnL>
                    <a:lnT w="38100">
                      <a:solidFill>
                        <a:srgbClr val="FFFFFF"/>
                      </a:solidFill>
                      <a:prstDash val="solid"/>
                    </a:lnT>
                    <a:lnB w="38100">
                      <a:solidFill>
                        <a:srgbClr val="FFFFFF"/>
                      </a:solidFill>
                      <a:prstDash val="solid"/>
                    </a:lnB>
                    <a:solidFill>
                      <a:srgbClr val="00FFCC"/>
                    </a:solidFill>
                  </a:tcPr>
                </a:tc>
                <a:tc>
                  <a:txBody>
                    <a:bodyPr/>
                    <a:lstStyle/>
                    <a:p>
                      <a:pPr marL="112395">
                        <a:lnSpc>
                          <a:spcPct val="100000"/>
                        </a:lnSpc>
                        <a:spcBef>
                          <a:spcPts val="95"/>
                        </a:spcBef>
                      </a:pPr>
                      <a:r>
                        <a:rPr sz="2800" spc="30" dirty="0">
                          <a:latin typeface="Arial"/>
                          <a:cs typeface="Arial"/>
                        </a:rPr>
                        <a:t>Session</a:t>
                      </a:r>
                      <a:endParaRPr sz="2800">
                        <a:latin typeface="Arial"/>
                        <a:cs typeface="Arial"/>
                      </a:endParaRPr>
                    </a:p>
                  </a:txBody>
                  <a:tcPr marL="0" marR="0" marT="12065" marB="0">
                    <a:lnR w="76200">
                      <a:solidFill>
                        <a:srgbClr val="000000"/>
                      </a:solidFill>
                      <a:prstDash val="solid"/>
                    </a:lnR>
                    <a:lnT w="38100">
                      <a:solidFill>
                        <a:srgbClr val="FFFFFF"/>
                      </a:solidFill>
                      <a:prstDash val="solid"/>
                    </a:lnT>
                    <a:lnB w="38100">
                      <a:solidFill>
                        <a:srgbClr val="FFFFFF"/>
                      </a:solidFill>
                      <a:prstDash val="solid"/>
                    </a:lnB>
                    <a:solidFill>
                      <a:srgbClr val="00FFCC"/>
                    </a:solidFill>
                  </a:tcPr>
                </a:tc>
                <a:extLst>
                  <a:ext uri="{0D108BD9-81ED-4DB2-BD59-A6C34878D82A}">
                    <a16:rowId xmlns:a16="http://schemas.microsoft.com/office/drawing/2014/main" xmlns="" val="10002"/>
                  </a:ext>
                </a:extLst>
              </a:tr>
              <a:tr h="609600">
                <a:tc>
                  <a:txBody>
                    <a:bodyPr/>
                    <a:lstStyle/>
                    <a:p>
                      <a:pPr marL="91440">
                        <a:lnSpc>
                          <a:spcPct val="100000"/>
                        </a:lnSpc>
                        <a:spcBef>
                          <a:spcPts val="95"/>
                        </a:spcBef>
                      </a:pPr>
                      <a:r>
                        <a:rPr sz="2800" dirty="0">
                          <a:latin typeface="Arial"/>
                          <a:cs typeface="Arial"/>
                        </a:rPr>
                        <a:t>4</a:t>
                      </a:r>
                      <a:endParaRPr sz="2800">
                        <a:latin typeface="Arial"/>
                        <a:cs typeface="Arial"/>
                      </a:endParaRPr>
                    </a:p>
                  </a:txBody>
                  <a:tcPr marL="0" marR="0" marT="12065" marB="0">
                    <a:lnL w="76200">
                      <a:solidFill>
                        <a:srgbClr val="000000"/>
                      </a:solidFill>
                      <a:prstDash val="solid"/>
                    </a:lnL>
                    <a:lnT w="38100">
                      <a:solidFill>
                        <a:srgbClr val="FFFFFF"/>
                      </a:solidFill>
                      <a:prstDash val="solid"/>
                    </a:lnT>
                    <a:lnB w="38100">
                      <a:solidFill>
                        <a:srgbClr val="FFFFFF"/>
                      </a:solidFill>
                      <a:prstDash val="solid"/>
                    </a:lnB>
                    <a:solidFill>
                      <a:srgbClr val="2CA1BE"/>
                    </a:solidFill>
                  </a:tcPr>
                </a:tc>
                <a:tc>
                  <a:txBody>
                    <a:bodyPr/>
                    <a:lstStyle/>
                    <a:p>
                      <a:pPr marL="112395">
                        <a:lnSpc>
                          <a:spcPct val="100000"/>
                        </a:lnSpc>
                        <a:spcBef>
                          <a:spcPts val="95"/>
                        </a:spcBef>
                      </a:pPr>
                      <a:r>
                        <a:rPr sz="2800" spc="140" dirty="0">
                          <a:latin typeface="Arial"/>
                          <a:cs typeface="Arial"/>
                        </a:rPr>
                        <a:t>Transport</a:t>
                      </a:r>
                      <a:endParaRPr sz="2800">
                        <a:latin typeface="Arial"/>
                        <a:cs typeface="Arial"/>
                      </a:endParaRPr>
                    </a:p>
                  </a:txBody>
                  <a:tcPr marL="0" marR="0" marT="12065" marB="0">
                    <a:lnR w="76200">
                      <a:solidFill>
                        <a:srgbClr val="000000"/>
                      </a:solidFill>
                      <a:prstDash val="solid"/>
                    </a:lnR>
                    <a:lnT w="38100">
                      <a:solidFill>
                        <a:srgbClr val="FFFFFF"/>
                      </a:solidFill>
                      <a:prstDash val="solid"/>
                    </a:lnT>
                    <a:lnB w="38100">
                      <a:solidFill>
                        <a:srgbClr val="FFFFFF"/>
                      </a:solidFill>
                      <a:prstDash val="solid"/>
                    </a:lnB>
                    <a:solidFill>
                      <a:srgbClr val="2CA1BE"/>
                    </a:solidFill>
                  </a:tcPr>
                </a:tc>
                <a:extLst>
                  <a:ext uri="{0D108BD9-81ED-4DB2-BD59-A6C34878D82A}">
                    <a16:rowId xmlns:a16="http://schemas.microsoft.com/office/drawing/2014/main" xmlns="" val="10003"/>
                  </a:ext>
                </a:extLst>
              </a:tr>
              <a:tr h="609600">
                <a:tc>
                  <a:txBody>
                    <a:bodyPr/>
                    <a:lstStyle/>
                    <a:p>
                      <a:pPr marL="91440">
                        <a:lnSpc>
                          <a:spcPct val="100000"/>
                        </a:lnSpc>
                        <a:spcBef>
                          <a:spcPts val="95"/>
                        </a:spcBef>
                      </a:pPr>
                      <a:r>
                        <a:rPr sz="2800" dirty="0">
                          <a:latin typeface="Arial"/>
                          <a:cs typeface="Arial"/>
                        </a:rPr>
                        <a:t>3</a:t>
                      </a:r>
                      <a:endParaRPr sz="2800">
                        <a:latin typeface="Arial"/>
                        <a:cs typeface="Arial"/>
                      </a:endParaRPr>
                    </a:p>
                  </a:txBody>
                  <a:tcPr marL="0" marR="0" marT="12065" marB="0">
                    <a:lnL w="76200">
                      <a:solidFill>
                        <a:srgbClr val="000000"/>
                      </a:solidFill>
                      <a:prstDash val="solid"/>
                    </a:lnL>
                    <a:lnT w="38100">
                      <a:solidFill>
                        <a:srgbClr val="FFFFFF"/>
                      </a:solidFill>
                      <a:prstDash val="solid"/>
                    </a:lnT>
                    <a:lnB w="38100">
                      <a:solidFill>
                        <a:srgbClr val="FFFFFF"/>
                      </a:solidFill>
                      <a:prstDash val="solid"/>
                    </a:lnB>
                    <a:solidFill>
                      <a:srgbClr val="00FFCC"/>
                    </a:solidFill>
                  </a:tcPr>
                </a:tc>
                <a:tc>
                  <a:txBody>
                    <a:bodyPr/>
                    <a:lstStyle/>
                    <a:p>
                      <a:pPr marL="112395">
                        <a:lnSpc>
                          <a:spcPct val="100000"/>
                        </a:lnSpc>
                        <a:spcBef>
                          <a:spcPts val="95"/>
                        </a:spcBef>
                      </a:pPr>
                      <a:r>
                        <a:rPr sz="2800" spc="150" dirty="0">
                          <a:latin typeface="Arial"/>
                          <a:cs typeface="Arial"/>
                        </a:rPr>
                        <a:t>Network</a:t>
                      </a:r>
                      <a:endParaRPr sz="2800">
                        <a:latin typeface="Arial"/>
                        <a:cs typeface="Arial"/>
                      </a:endParaRPr>
                    </a:p>
                  </a:txBody>
                  <a:tcPr marL="0" marR="0" marT="12065" marB="0">
                    <a:lnR w="76200">
                      <a:solidFill>
                        <a:srgbClr val="000000"/>
                      </a:solidFill>
                      <a:prstDash val="solid"/>
                    </a:lnR>
                    <a:lnT w="38100">
                      <a:solidFill>
                        <a:srgbClr val="FFFFFF"/>
                      </a:solidFill>
                      <a:prstDash val="solid"/>
                    </a:lnT>
                    <a:lnB w="38100">
                      <a:solidFill>
                        <a:srgbClr val="FFFFFF"/>
                      </a:solidFill>
                      <a:prstDash val="solid"/>
                    </a:lnB>
                    <a:solidFill>
                      <a:srgbClr val="00FFCC"/>
                    </a:solidFill>
                  </a:tcPr>
                </a:tc>
                <a:extLst>
                  <a:ext uri="{0D108BD9-81ED-4DB2-BD59-A6C34878D82A}">
                    <a16:rowId xmlns:a16="http://schemas.microsoft.com/office/drawing/2014/main" xmlns="" val="10004"/>
                  </a:ext>
                </a:extLst>
              </a:tr>
              <a:tr h="655319">
                <a:tc>
                  <a:txBody>
                    <a:bodyPr/>
                    <a:lstStyle/>
                    <a:p>
                      <a:pPr marL="91440">
                        <a:lnSpc>
                          <a:spcPct val="100000"/>
                        </a:lnSpc>
                        <a:spcBef>
                          <a:spcPts val="95"/>
                        </a:spcBef>
                      </a:pPr>
                      <a:r>
                        <a:rPr sz="2800" dirty="0">
                          <a:latin typeface="Arial"/>
                          <a:cs typeface="Arial"/>
                        </a:rPr>
                        <a:t>2</a:t>
                      </a:r>
                      <a:endParaRPr sz="2800">
                        <a:latin typeface="Arial"/>
                        <a:cs typeface="Arial"/>
                      </a:endParaRPr>
                    </a:p>
                  </a:txBody>
                  <a:tcPr marL="0" marR="0" marT="12065" marB="0">
                    <a:lnL w="76200">
                      <a:solidFill>
                        <a:srgbClr val="000000"/>
                      </a:solidFill>
                      <a:prstDash val="solid"/>
                    </a:lnL>
                    <a:lnT w="38100">
                      <a:solidFill>
                        <a:srgbClr val="FFFFFF"/>
                      </a:solidFill>
                      <a:prstDash val="solid"/>
                    </a:lnT>
                    <a:lnB w="76200">
                      <a:solidFill>
                        <a:srgbClr val="000000"/>
                      </a:solidFill>
                      <a:prstDash val="solid"/>
                    </a:lnB>
                    <a:solidFill>
                      <a:srgbClr val="2CA1BE"/>
                    </a:solidFill>
                  </a:tcPr>
                </a:tc>
                <a:tc>
                  <a:txBody>
                    <a:bodyPr/>
                    <a:lstStyle/>
                    <a:p>
                      <a:pPr marL="112395">
                        <a:lnSpc>
                          <a:spcPct val="100000"/>
                        </a:lnSpc>
                        <a:spcBef>
                          <a:spcPts val="95"/>
                        </a:spcBef>
                      </a:pPr>
                      <a:r>
                        <a:rPr sz="2800" spc="75" dirty="0">
                          <a:latin typeface="Arial"/>
                          <a:cs typeface="Arial"/>
                        </a:rPr>
                        <a:t>Data</a:t>
                      </a:r>
                      <a:r>
                        <a:rPr sz="2800" spc="110" dirty="0">
                          <a:latin typeface="Arial"/>
                          <a:cs typeface="Arial"/>
                        </a:rPr>
                        <a:t> </a:t>
                      </a:r>
                      <a:r>
                        <a:rPr sz="2800" spc="125" dirty="0">
                          <a:latin typeface="Arial"/>
                          <a:cs typeface="Arial"/>
                        </a:rPr>
                        <a:t>Link</a:t>
                      </a:r>
                      <a:endParaRPr sz="2800">
                        <a:latin typeface="Arial"/>
                        <a:cs typeface="Arial"/>
                      </a:endParaRPr>
                    </a:p>
                  </a:txBody>
                  <a:tcPr marL="0" marR="0" marT="12065" marB="0">
                    <a:lnR w="76200">
                      <a:solidFill>
                        <a:srgbClr val="000000"/>
                      </a:solidFill>
                      <a:prstDash val="solid"/>
                    </a:lnR>
                    <a:lnT w="38100">
                      <a:solidFill>
                        <a:srgbClr val="FFFFFF"/>
                      </a:solidFill>
                      <a:prstDash val="solid"/>
                    </a:lnT>
                    <a:lnB w="76200">
                      <a:solidFill>
                        <a:srgbClr val="000000"/>
                      </a:solidFill>
                      <a:prstDash val="solid"/>
                    </a:lnB>
                    <a:solidFill>
                      <a:srgbClr val="2CA1BE"/>
                    </a:solidFill>
                  </a:tcPr>
                </a:tc>
                <a:extLst>
                  <a:ext uri="{0D108BD9-81ED-4DB2-BD59-A6C34878D82A}">
                    <a16:rowId xmlns:a16="http://schemas.microsoft.com/office/drawing/2014/main" xmlns="" val="10005"/>
                  </a:ext>
                </a:extLst>
              </a:tr>
              <a:tr h="547116">
                <a:tc>
                  <a:txBody>
                    <a:bodyPr/>
                    <a:lstStyle/>
                    <a:p>
                      <a:pPr marL="91440">
                        <a:lnSpc>
                          <a:spcPts val="3100"/>
                        </a:lnSpc>
                      </a:pPr>
                      <a:r>
                        <a:rPr sz="2800" dirty="0">
                          <a:latin typeface="Arial"/>
                          <a:cs typeface="Arial"/>
                        </a:rPr>
                        <a:t>1</a:t>
                      </a:r>
                      <a:endParaRPr sz="2800">
                        <a:latin typeface="Arial"/>
                        <a:cs typeface="Arial"/>
                      </a:endParaRPr>
                    </a:p>
                  </a:txBody>
                  <a:tcPr marL="0" marR="0" marT="0" marB="0">
                    <a:lnL w="76200">
                      <a:solidFill>
                        <a:srgbClr val="000000"/>
                      </a:solidFill>
                      <a:prstDash val="solid"/>
                    </a:lnL>
                    <a:lnT w="76200">
                      <a:solidFill>
                        <a:srgbClr val="000000"/>
                      </a:solidFill>
                      <a:prstDash val="solid"/>
                    </a:lnT>
                    <a:lnB w="76200">
                      <a:solidFill>
                        <a:srgbClr val="000000"/>
                      </a:solidFill>
                      <a:prstDash val="solid"/>
                    </a:lnB>
                    <a:solidFill>
                      <a:srgbClr val="00FFCC"/>
                    </a:solidFill>
                  </a:tcPr>
                </a:tc>
                <a:tc>
                  <a:txBody>
                    <a:bodyPr/>
                    <a:lstStyle/>
                    <a:p>
                      <a:pPr marL="112395">
                        <a:lnSpc>
                          <a:spcPts val="3100"/>
                        </a:lnSpc>
                      </a:pPr>
                      <a:r>
                        <a:rPr sz="2800" spc="40" dirty="0">
                          <a:latin typeface="Arial"/>
                          <a:cs typeface="Arial"/>
                        </a:rPr>
                        <a:t>Physical</a:t>
                      </a:r>
                      <a:endParaRPr sz="2800">
                        <a:latin typeface="Arial"/>
                        <a:cs typeface="Arial"/>
                      </a:endParaRPr>
                    </a:p>
                  </a:txBody>
                  <a:tcPr marL="0" marR="0" marT="0" marB="0">
                    <a:lnR w="76200">
                      <a:solidFill>
                        <a:srgbClr val="000000"/>
                      </a:solidFill>
                      <a:prstDash val="solid"/>
                    </a:lnR>
                    <a:lnT w="76200">
                      <a:solidFill>
                        <a:srgbClr val="000000"/>
                      </a:solidFill>
                      <a:prstDash val="solid"/>
                    </a:lnT>
                    <a:lnB w="76200">
                      <a:solidFill>
                        <a:srgbClr val="000000"/>
                      </a:solidFill>
                      <a:prstDash val="solid"/>
                    </a:lnB>
                    <a:solidFill>
                      <a:srgbClr val="00FFCC"/>
                    </a:solidFill>
                  </a:tcPr>
                </a:tc>
                <a:extLst>
                  <a:ext uri="{0D108BD9-81ED-4DB2-BD59-A6C34878D82A}">
                    <a16:rowId xmlns:a16="http://schemas.microsoft.com/office/drawing/2014/main" xmlns="" val="10006"/>
                  </a:ext>
                </a:extLst>
              </a:tr>
            </a:tbl>
          </a:graphicData>
        </a:graphic>
      </p:graphicFrame>
      <p:grpSp>
        <p:nvGrpSpPr>
          <p:cNvPr id="4" name="object 4"/>
          <p:cNvGrpSpPr/>
          <p:nvPr/>
        </p:nvGrpSpPr>
        <p:grpSpPr>
          <a:xfrm>
            <a:off x="5284895" y="1342392"/>
            <a:ext cx="6336453" cy="3599179"/>
            <a:chOff x="3963670" y="1342389"/>
            <a:chExt cx="4752340" cy="3599179"/>
          </a:xfrm>
        </p:grpSpPr>
        <p:sp>
          <p:nvSpPr>
            <p:cNvPr id="5" name="object 5"/>
            <p:cNvSpPr/>
            <p:nvPr/>
          </p:nvSpPr>
          <p:spPr>
            <a:xfrm>
              <a:off x="3992880" y="1371599"/>
              <a:ext cx="4693920" cy="3540760"/>
            </a:xfrm>
            <a:custGeom>
              <a:avLst/>
              <a:gdLst/>
              <a:ahLst/>
              <a:cxnLst/>
              <a:rect l="l" t="t" r="r" b="b"/>
              <a:pathLst>
                <a:path w="4693920" h="3540760">
                  <a:moveTo>
                    <a:pt x="4693920" y="0"/>
                  </a:moveTo>
                  <a:lnTo>
                    <a:pt x="0" y="0"/>
                  </a:lnTo>
                  <a:lnTo>
                    <a:pt x="0" y="3540252"/>
                  </a:lnTo>
                  <a:lnTo>
                    <a:pt x="4693920" y="3540252"/>
                  </a:lnTo>
                  <a:lnTo>
                    <a:pt x="4693920" y="0"/>
                  </a:lnTo>
                  <a:close/>
                </a:path>
              </a:pathLst>
            </a:custGeom>
            <a:solidFill>
              <a:srgbClr val="D4A7B0"/>
            </a:solidFill>
          </p:spPr>
          <p:txBody>
            <a:bodyPr wrap="square" lIns="0" tIns="0" rIns="0" bIns="0" rtlCol="0"/>
            <a:lstStyle/>
            <a:p>
              <a:endParaRPr/>
            </a:p>
          </p:txBody>
        </p:sp>
        <p:sp>
          <p:nvSpPr>
            <p:cNvPr id="6" name="object 6"/>
            <p:cNvSpPr/>
            <p:nvPr/>
          </p:nvSpPr>
          <p:spPr>
            <a:xfrm>
              <a:off x="3992880" y="1371599"/>
              <a:ext cx="4693920" cy="3540760"/>
            </a:xfrm>
            <a:custGeom>
              <a:avLst/>
              <a:gdLst/>
              <a:ahLst/>
              <a:cxnLst/>
              <a:rect l="l" t="t" r="r" b="b"/>
              <a:pathLst>
                <a:path w="4693920" h="3540760">
                  <a:moveTo>
                    <a:pt x="0" y="3540252"/>
                  </a:moveTo>
                  <a:lnTo>
                    <a:pt x="4693920" y="3540252"/>
                  </a:lnTo>
                  <a:lnTo>
                    <a:pt x="4693920" y="0"/>
                  </a:lnTo>
                  <a:lnTo>
                    <a:pt x="0" y="0"/>
                  </a:lnTo>
                  <a:lnTo>
                    <a:pt x="0" y="3540252"/>
                  </a:lnTo>
                  <a:close/>
                </a:path>
              </a:pathLst>
            </a:custGeom>
            <a:ln w="57912">
              <a:solidFill>
                <a:srgbClr val="000000"/>
              </a:solidFill>
            </a:ln>
          </p:spPr>
          <p:txBody>
            <a:bodyPr wrap="square" lIns="0" tIns="0" rIns="0" bIns="0" rtlCol="0"/>
            <a:lstStyle/>
            <a:p>
              <a:endParaRPr/>
            </a:p>
          </p:txBody>
        </p:sp>
      </p:grpSp>
      <p:sp>
        <p:nvSpPr>
          <p:cNvPr id="7" name="object 7"/>
          <p:cNvSpPr txBox="1"/>
          <p:nvPr/>
        </p:nvSpPr>
        <p:spPr>
          <a:xfrm>
            <a:off x="5429164" y="1354583"/>
            <a:ext cx="6045200" cy="3028393"/>
          </a:xfrm>
          <a:prstGeom prst="rect">
            <a:avLst/>
          </a:prstGeom>
        </p:spPr>
        <p:txBody>
          <a:bodyPr vert="horz" wrap="square" lIns="0" tIns="12065" rIns="0" bIns="0" rtlCol="0">
            <a:spAutoFit/>
          </a:bodyPr>
          <a:lstStyle/>
          <a:p>
            <a:pPr marL="12700" marR="5080">
              <a:lnSpc>
                <a:spcPct val="100000"/>
              </a:lnSpc>
              <a:spcBef>
                <a:spcPts val="95"/>
              </a:spcBef>
            </a:pPr>
            <a:r>
              <a:rPr sz="2800" spc="105" dirty="0">
                <a:latin typeface="Arial"/>
                <a:cs typeface="Arial"/>
              </a:rPr>
              <a:t>This </a:t>
            </a:r>
            <a:r>
              <a:rPr sz="2800" spc="85" dirty="0">
                <a:latin typeface="Arial"/>
                <a:cs typeface="Arial"/>
              </a:rPr>
              <a:t>layer </a:t>
            </a:r>
            <a:r>
              <a:rPr sz="2800" spc="100" dirty="0">
                <a:latin typeface="Arial"/>
                <a:cs typeface="Arial"/>
              </a:rPr>
              <a:t>is </a:t>
            </a:r>
            <a:r>
              <a:rPr sz="2800" spc="120" dirty="0">
                <a:latin typeface="Arial"/>
                <a:cs typeface="Arial"/>
              </a:rPr>
              <a:t>responsible  </a:t>
            </a:r>
            <a:r>
              <a:rPr sz="2800" spc="204" dirty="0">
                <a:latin typeface="Arial"/>
                <a:cs typeface="Arial"/>
              </a:rPr>
              <a:t>for </a:t>
            </a:r>
            <a:r>
              <a:rPr sz="2800" spc="140" dirty="0">
                <a:latin typeface="Arial"/>
                <a:cs typeface="Arial"/>
              </a:rPr>
              <a:t>presenting </a:t>
            </a:r>
            <a:r>
              <a:rPr sz="2800" spc="145" dirty="0">
                <a:latin typeface="Arial"/>
                <a:cs typeface="Arial"/>
              </a:rPr>
              <a:t>the </a:t>
            </a:r>
            <a:r>
              <a:rPr sz="2800" spc="105" dirty="0">
                <a:latin typeface="Arial"/>
                <a:cs typeface="Arial"/>
              </a:rPr>
              <a:t>data </a:t>
            </a:r>
            <a:r>
              <a:rPr sz="2800" spc="175" dirty="0">
                <a:latin typeface="Arial"/>
                <a:cs typeface="Arial"/>
              </a:rPr>
              <a:t>in  </a:t>
            </a:r>
            <a:r>
              <a:rPr sz="2800" spc="145" dirty="0">
                <a:latin typeface="Arial"/>
                <a:cs typeface="Arial"/>
              </a:rPr>
              <a:t>the </a:t>
            </a:r>
            <a:r>
              <a:rPr sz="2800" spc="140" dirty="0">
                <a:latin typeface="Arial"/>
                <a:cs typeface="Arial"/>
              </a:rPr>
              <a:t>required </a:t>
            </a:r>
            <a:r>
              <a:rPr sz="2800" spc="190" dirty="0">
                <a:latin typeface="Arial"/>
                <a:cs typeface="Arial"/>
              </a:rPr>
              <a:t>format</a:t>
            </a:r>
            <a:r>
              <a:rPr sz="2800" spc="55" dirty="0">
                <a:latin typeface="Arial"/>
                <a:cs typeface="Arial"/>
              </a:rPr>
              <a:t> </a:t>
            </a:r>
            <a:r>
              <a:rPr sz="2800" spc="140" dirty="0">
                <a:latin typeface="Arial"/>
                <a:cs typeface="Arial"/>
              </a:rPr>
              <a:t>which  </a:t>
            </a:r>
            <a:r>
              <a:rPr sz="2800" spc="110" dirty="0">
                <a:latin typeface="Arial"/>
                <a:cs typeface="Arial"/>
              </a:rPr>
              <a:t>may</a:t>
            </a:r>
            <a:r>
              <a:rPr sz="2800" spc="100" dirty="0">
                <a:latin typeface="Arial"/>
                <a:cs typeface="Arial"/>
              </a:rPr>
              <a:t> </a:t>
            </a:r>
            <a:r>
              <a:rPr sz="2800" spc="125" dirty="0">
                <a:latin typeface="Arial"/>
                <a:cs typeface="Arial"/>
              </a:rPr>
              <a:t>include:</a:t>
            </a:r>
            <a:endParaRPr sz="2800">
              <a:latin typeface="Arial"/>
              <a:cs typeface="Arial"/>
            </a:endParaRPr>
          </a:p>
          <a:p>
            <a:pPr marL="12700" marR="493395">
              <a:lnSpc>
                <a:spcPct val="100000"/>
              </a:lnSpc>
              <a:buSzPct val="96428"/>
              <a:buFont typeface="Wingdings"/>
              <a:buChar char=""/>
              <a:tabLst>
                <a:tab pos="330200" algn="l"/>
              </a:tabLst>
            </a:pPr>
            <a:r>
              <a:rPr sz="2800" spc="65" dirty="0">
                <a:latin typeface="Arial"/>
                <a:cs typeface="Arial"/>
              </a:rPr>
              <a:t>Code  </a:t>
            </a:r>
            <a:r>
              <a:rPr sz="2800" spc="165" dirty="0">
                <a:latin typeface="Arial"/>
                <a:cs typeface="Arial"/>
              </a:rPr>
              <a:t>Formatting/Tra</a:t>
            </a:r>
            <a:r>
              <a:rPr sz="2800" spc="210" dirty="0">
                <a:latin typeface="Arial"/>
                <a:cs typeface="Arial"/>
              </a:rPr>
              <a:t>n</a:t>
            </a:r>
            <a:r>
              <a:rPr sz="2800" spc="55" dirty="0">
                <a:latin typeface="Arial"/>
                <a:cs typeface="Arial"/>
              </a:rPr>
              <a:t>sl</a:t>
            </a:r>
            <a:r>
              <a:rPr sz="2800" spc="95" dirty="0">
                <a:latin typeface="Arial"/>
                <a:cs typeface="Arial"/>
              </a:rPr>
              <a:t>a</a:t>
            </a:r>
            <a:r>
              <a:rPr sz="2800" spc="190" dirty="0">
                <a:latin typeface="Arial"/>
                <a:cs typeface="Arial"/>
              </a:rPr>
              <a:t>tion</a:t>
            </a:r>
            <a:endParaRPr sz="2800">
              <a:latin typeface="Arial"/>
              <a:cs typeface="Arial"/>
            </a:endParaRPr>
          </a:p>
          <a:p>
            <a:pPr marL="329565" indent="-317500">
              <a:lnSpc>
                <a:spcPct val="100000"/>
              </a:lnSpc>
              <a:spcBef>
                <a:spcPts val="5"/>
              </a:spcBef>
              <a:buSzPct val="96428"/>
              <a:buFont typeface="Wingdings"/>
              <a:buChar char=""/>
              <a:tabLst>
                <a:tab pos="330200" algn="l"/>
              </a:tabLst>
            </a:pPr>
            <a:r>
              <a:rPr sz="2800" spc="110" dirty="0">
                <a:latin typeface="Arial"/>
                <a:cs typeface="Arial"/>
              </a:rPr>
              <a:t>Encryption</a:t>
            </a:r>
            <a:endParaRPr sz="2800">
              <a:latin typeface="Arial"/>
              <a:cs typeface="Arial"/>
            </a:endParaRPr>
          </a:p>
          <a:p>
            <a:pPr marL="329565" indent="-317500">
              <a:lnSpc>
                <a:spcPct val="100000"/>
              </a:lnSpc>
              <a:buSzPct val="96428"/>
              <a:buFont typeface="Wingdings"/>
              <a:buChar char=""/>
              <a:tabLst>
                <a:tab pos="330200" algn="l"/>
              </a:tabLst>
            </a:pPr>
            <a:r>
              <a:rPr sz="2800" spc="114" dirty="0">
                <a:latin typeface="Arial"/>
                <a:cs typeface="Arial"/>
              </a:rPr>
              <a:t>Compression</a:t>
            </a:r>
            <a:endParaRPr sz="2800">
              <a:latin typeface="Arial"/>
              <a:cs typeface="Arial"/>
            </a:endParaRPr>
          </a:p>
        </p:txBody>
      </p:sp>
      <p:sp>
        <p:nvSpPr>
          <p:cNvPr id="8" name="object 8"/>
          <p:cNvSpPr/>
          <p:nvPr/>
        </p:nvSpPr>
        <p:spPr>
          <a:xfrm>
            <a:off x="4368800" y="2095500"/>
            <a:ext cx="955040" cy="228600"/>
          </a:xfrm>
          <a:custGeom>
            <a:avLst/>
            <a:gdLst/>
            <a:ahLst/>
            <a:cxnLst/>
            <a:rect l="l" t="t" r="r" b="b"/>
            <a:pathLst>
              <a:path w="716279" h="228600">
                <a:moveTo>
                  <a:pt x="228600" y="0"/>
                </a:moveTo>
                <a:lnTo>
                  <a:pt x="0" y="114300"/>
                </a:lnTo>
                <a:lnTo>
                  <a:pt x="228600" y="228600"/>
                </a:lnTo>
                <a:lnTo>
                  <a:pt x="228600" y="152400"/>
                </a:lnTo>
                <a:lnTo>
                  <a:pt x="190500" y="152400"/>
                </a:lnTo>
                <a:lnTo>
                  <a:pt x="190500" y="76200"/>
                </a:lnTo>
                <a:lnTo>
                  <a:pt x="228600" y="76200"/>
                </a:lnTo>
                <a:lnTo>
                  <a:pt x="228600" y="0"/>
                </a:lnTo>
                <a:close/>
              </a:path>
              <a:path w="716279" h="228600">
                <a:moveTo>
                  <a:pt x="228600" y="76200"/>
                </a:moveTo>
                <a:lnTo>
                  <a:pt x="190500" y="76200"/>
                </a:lnTo>
                <a:lnTo>
                  <a:pt x="190500" y="152400"/>
                </a:lnTo>
                <a:lnTo>
                  <a:pt x="228600" y="152400"/>
                </a:lnTo>
                <a:lnTo>
                  <a:pt x="228600" y="76200"/>
                </a:lnTo>
                <a:close/>
              </a:path>
              <a:path w="716279" h="228600">
                <a:moveTo>
                  <a:pt x="716279" y="76200"/>
                </a:moveTo>
                <a:lnTo>
                  <a:pt x="228600" y="76200"/>
                </a:lnTo>
                <a:lnTo>
                  <a:pt x="228600" y="152400"/>
                </a:lnTo>
                <a:lnTo>
                  <a:pt x="716279" y="152400"/>
                </a:lnTo>
                <a:lnTo>
                  <a:pt x="716279" y="76200"/>
                </a:lnTo>
                <a:close/>
              </a:path>
            </a:pathLst>
          </a:custGeom>
          <a:solidFill>
            <a:srgbClr val="000000"/>
          </a:solidFill>
        </p:spPr>
        <p:txBody>
          <a:bodyPr wrap="square" lIns="0" tIns="0" rIns="0" bIns="0" rtlCol="0"/>
          <a:lstStyle/>
          <a:p>
            <a:endParaRPr/>
          </a:p>
        </p:txBody>
      </p:sp>
      <p:sp>
        <p:nvSpPr>
          <p:cNvPr id="9" name="object 9"/>
          <p:cNvSpPr txBox="1"/>
          <p:nvPr/>
        </p:nvSpPr>
        <p:spPr>
          <a:xfrm>
            <a:off x="11635233" y="6533148"/>
            <a:ext cx="314113" cy="178254"/>
          </a:xfrm>
          <a:prstGeom prst="rect">
            <a:avLst/>
          </a:prstGeom>
        </p:spPr>
        <p:txBody>
          <a:bodyPr vert="horz" wrap="square" lIns="0" tIns="24130" rIns="0" bIns="0" rtlCol="0">
            <a:spAutoFit/>
          </a:bodyPr>
          <a:lstStyle/>
          <a:p>
            <a:pPr marL="38100">
              <a:lnSpc>
                <a:spcPct val="100000"/>
              </a:lnSpc>
              <a:spcBef>
                <a:spcPts val="190"/>
              </a:spcBef>
            </a:pPr>
            <a:fld id="{81D60167-4931-47E6-BA6A-407CBD079E47}" type="slidenum">
              <a:rPr sz="1000" spc="70" dirty="0">
                <a:latin typeface="Arial"/>
                <a:cs typeface="Arial"/>
              </a:rPr>
              <a:pPr marL="38100">
                <a:lnSpc>
                  <a:spcPct val="100000"/>
                </a:lnSpc>
                <a:spcBef>
                  <a:spcPts val="190"/>
                </a:spcBef>
              </a:pPr>
              <a:t>16</a:t>
            </a:fld>
            <a:endParaRPr sz="1000">
              <a:latin typeface="Arial"/>
              <a:cs typeface="Arial"/>
            </a:endParaRPr>
          </a:p>
        </p:txBody>
      </p:sp>
      <p:sp>
        <p:nvSpPr>
          <p:cNvPr id="10" name="Slide Number Placeholder 9"/>
          <p:cNvSpPr>
            <a:spLocks noGrp="1"/>
          </p:cNvSpPr>
          <p:nvPr>
            <p:ph type="sldNum" sz="quarter" idx="12"/>
          </p:nvPr>
        </p:nvSpPr>
        <p:spPr/>
        <p:txBody>
          <a:bodyPr/>
          <a:lstStyle/>
          <a:p>
            <a:fld id="{23943BDC-99DC-4972-ADF1-B2EFFD16D0A1}" type="slidenum">
              <a:rPr lang="en-IN" smtClean="0"/>
              <a:pPr/>
              <a:t>16</a:t>
            </a:fld>
            <a:endParaRPr lang="en-IN"/>
          </a:p>
        </p:txBody>
      </p:sp>
      <p:sp>
        <p:nvSpPr>
          <p:cNvPr id="12" name="Footer Placeholder 5">
            <a:extLst>
              <a:ext uri="{FF2B5EF4-FFF2-40B4-BE49-F238E27FC236}">
                <a16:creationId xmlns:a16="http://schemas.microsoft.com/office/drawing/2014/main" xmlns="" id="{20BB3135-B5EE-2B8F-63A9-1F37F04B3E6A}"/>
              </a:ext>
            </a:extLst>
          </p:cNvPr>
          <p:cNvSpPr>
            <a:spLocks noGrp="1"/>
          </p:cNvSpPr>
          <p:nvPr>
            <p:ph type="ftr" sz="quarter" idx="11"/>
          </p:nvPr>
        </p:nvSpPr>
        <p:spPr/>
        <p:txBody>
          <a:bodyPr/>
          <a:lstStyle/>
          <a:p>
            <a:r>
              <a:rPr lang="en-US" dirty="0" err="1" smtClean="0"/>
              <a:t>Sonali</a:t>
            </a:r>
            <a:r>
              <a:rPr lang="en-US" dirty="0" smtClean="0"/>
              <a:t> </a:t>
            </a:r>
            <a:r>
              <a:rPr lang="en-US" dirty="0" err="1" smtClean="0"/>
              <a:t>Mondal</a:t>
            </a:r>
            <a:r>
              <a:rPr lang="en-US" dirty="0" smtClean="0"/>
              <a:t> _ Assistant Prof. CSIT </a:t>
            </a:r>
            <a:r>
              <a:rPr lang="en-US" dirty="0"/>
              <a:t>. </a:t>
            </a:r>
            <a:r>
              <a:rPr lang="en-US" dirty="0" smtClean="0"/>
              <a:t>BCAAIML403 </a:t>
            </a:r>
            <a:r>
              <a:rPr lang="en-US" dirty="0"/>
              <a:t>Computer Networks </a:t>
            </a:r>
            <a:endParaRPr lang="en-IN"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14589" y="1468882"/>
            <a:ext cx="10638041" cy="3806298"/>
          </a:xfrm>
          <a:prstGeom prst="rect">
            <a:avLst/>
          </a:prstGeom>
        </p:spPr>
        <p:txBody>
          <a:bodyPr vert="horz" wrap="square" lIns="0" tIns="13335" rIns="0" bIns="0" rtlCol="0">
            <a:spAutoFit/>
          </a:bodyPr>
          <a:lstStyle/>
          <a:p>
            <a:pPr marL="469900" indent="-457834">
              <a:lnSpc>
                <a:spcPts val="2620"/>
              </a:lnSpc>
              <a:spcBef>
                <a:spcPts val="105"/>
              </a:spcBef>
              <a:buClr>
                <a:srgbClr val="2CA1BE"/>
              </a:buClr>
              <a:buSzPct val="67391"/>
              <a:buFont typeface="Arial"/>
              <a:buChar char=""/>
              <a:tabLst>
                <a:tab pos="469900" algn="l"/>
                <a:tab pos="470534" algn="l"/>
              </a:tabLst>
            </a:pPr>
            <a:r>
              <a:rPr sz="2400" dirty="0">
                <a:cs typeface="Times New Roman"/>
              </a:rPr>
              <a:t>Manages </a:t>
            </a:r>
            <a:r>
              <a:rPr sz="2400" spc="-5" dirty="0">
                <a:cs typeface="Times New Roman"/>
              </a:rPr>
              <a:t>data-format information </a:t>
            </a:r>
            <a:r>
              <a:rPr sz="2400">
                <a:cs typeface="Times New Roman"/>
              </a:rPr>
              <a:t>for</a:t>
            </a:r>
            <a:r>
              <a:rPr sz="2400" spc="-5">
                <a:cs typeface="Times New Roman"/>
              </a:rPr>
              <a:t> </a:t>
            </a:r>
            <a:r>
              <a:rPr sz="2400">
                <a:cs typeface="Times New Roman"/>
              </a:rPr>
              <a:t>networked</a:t>
            </a:r>
            <a:r>
              <a:rPr lang="en-US" sz="2400" dirty="0">
                <a:cs typeface="Times New Roman"/>
              </a:rPr>
              <a:t> </a:t>
            </a:r>
            <a:r>
              <a:rPr sz="2400" spc="-5">
                <a:cs typeface="Times New Roman"/>
              </a:rPr>
              <a:t>communications </a:t>
            </a:r>
            <a:r>
              <a:rPr sz="2400" dirty="0">
                <a:cs typeface="Times New Roman"/>
              </a:rPr>
              <a:t>(the </a:t>
            </a:r>
            <a:r>
              <a:rPr sz="2400" spc="-15" dirty="0">
                <a:cs typeface="Times New Roman"/>
              </a:rPr>
              <a:t>network’s</a:t>
            </a:r>
            <a:r>
              <a:rPr sz="2400" spc="-25" dirty="0">
                <a:cs typeface="Times New Roman"/>
              </a:rPr>
              <a:t> </a:t>
            </a:r>
            <a:r>
              <a:rPr sz="2400" dirty="0">
                <a:cs typeface="Times New Roman"/>
              </a:rPr>
              <a:t>translator).</a:t>
            </a:r>
            <a:endParaRPr sz="2400">
              <a:cs typeface="Times New Roman"/>
            </a:endParaRPr>
          </a:p>
          <a:p>
            <a:pPr marL="469900" marR="5080" indent="-457834">
              <a:lnSpc>
                <a:spcPts val="2480"/>
              </a:lnSpc>
              <a:spcBef>
                <a:spcPts val="1420"/>
              </a:spcBef>
              <a:buClr>
                <a:srgbClr val="2CA1BE"/>
              </a:buClr>
              <a:buSzPct val="67391"/>
              <a:buFont typeface="Arial"/>
              <a:buChar char=""/>
              <a:tabLst>
                <a:tab pos="469900" algn="l"/>
                <a:tab pos="470534" algn="l"/>
              </a:tabLst>
            </a:pPr>
            <a:r>
              <a:rPr sz="2400" dirty="0">
                <a:cs typeface="Times New Roman"/>
              </a:rPr>
              <a:t>For outgoing </a:t>
            </a:r>
            <a:r>
              <a:rPr sz="2400" spc="-5" dirty="0">
                <a:cs typeface="Times New Roman"/>
              </a:rPr>
              <a:t>messages, </a:t>
            </a:r>
            <a:r>
              <a:rPr sz="2400" dirty="0">
                <a:cs typeface="Times New Roman"/>
              </a:rPr>
              <a:t>it converts data </a:t>
            </a:r>
            <a:r>
              <a:rPr sz="2400" spc="-5" dirty="0">
                <a:cs typeface="Times New Roman"/>
              </a:rPr>
              <a:t>into </a:t>
            </a:r>
            <a:r>
              <a:rPr sz="2400" dirty="0">
                <a:cs typeface="Times New Roman"/>
              </a:rPr>
              <a:t>a generic </a:t>
            </a:r>
            <a:r>
              <a:rPr sz="2400" spc="-5" dirty="0">
                <a:cs typeface="Times New Roman"/>
              </a:rPr>
              <a:t>format </a:t>
            </a:r>
            <a:r>
              <a:rPr sz="2400">
                <a:cs typeface="Times New Roman"/>
              </a:rPr>
              <a:t>for  network</a:t>
            </a:r>
            <a:r>
              <a:rPr lang="en-US" sz="2400" dirty="0">
                <a:cs typeface="Times New Roman"/>
              </a:rPr>
              <a:t> </a:t>
            </a:r>
            <a:r>
              <a:rPr sz="2400" spc="-5">
                <a:cs typeface="Times New Roman"/>
              </a:rPr>
              <a:t>transmission</a:t>
            </a:r>
            <a:r>
              <a:rPr sz="2400" spc="-5" dirty="0">
                <a:cs typeface="Times New Roman"/>
              </a:rPr>
              <a:t>; </a:t>
            </a:r>
            <a:r>
              <a:rPr sz="2400" dirty="0">
                <a:cs typeface="Times New Roman"/>
              </a:rPr>
              <a:t>for </a:t>
            </a:r>
            <a:r>
              <a:rPr sz="2400" spc="-5" dirty="0">
                <a:cs typeface="Times New Roman"/>
              </a:rPr>
              <a:t>incoming messages, </a:t>
            </a:r>
            <a:r>
              <a:rPr sz="2400" dirty="0">
                <a:cs typeface="Times New Roman"/>
              </a:rPr>
              <a:t>it converts data  from the generic network </a:t>
            </a:r>
            <a:r>
              <a:rPr sz="2400" spc="-5" dirty="0">
                <a:cs typeface="Times New Roman"/>
              </a:rPr>
              <a:t>format </a:t>
            </a:r>
            <a:r>
              <a:rPr sz="2400" dirty="0">
                <a:cs typeface="Times New Roman"/>
              </a:rPr>
              <a:t>to a </a:t>
            </a:r>
            <a:r>
              <a:rPr sz="2400" spc="-5" dirty="0">
                <a:cs typeface="Times New Roman"/>
              </a:rPr>
              <a:t>format that the receiving  application </a:t>
            </a:r>
            <a:r>
              <a:rPr sz="2400" dirty="0">
                <a:cs typeface="Times New Roman"/>
              </a:rPr>
              <a:t>can</a:t>
            </a:r>
            <a:r>
              <a:rPr sz="2400" spc="5" dirty="0">
                <a:cs typeface="Times New Roman"/>
              </a:rPr>
              <a:t> </a:t>
            </a:r>
            <a:r>
              <a:rPr sz="2400" dirty="0">
                <a:cs typeface="Times New Roman"/>
              </a:rPr>
              <a:t>understand.</a:t>
            </a:r>
            <a:endParaRPr sz="2400">
              <a:cs typeface="Times New Roman"/>
            </a:endParaRPr>
          </a:p>
          <a:p>
            <a:pPr marL="469900" marR="15240" indent="-457834">
              <a:lnSpc>
                <a:spcPts val="2480"/>
              </a:lnSpc>
              <a:spcBef>
                <a:spcPts val="1400"/>
              </a:spcBef>
              <a:buClr>
                <a:srgbClr val="2CA1BE"/>
              </a:buClr>
              <a:buSzPct val="67391"/>
              <a:buFont typeface="Arial"/>
              <a:buChar char=""/>
              <a:tabLst>
                <a:tab pos="469900" algn="l"/>
                <a:tab pos="470534" algn="l"/>
              </a:tabLst>
            </a:pPr>
            <a:r>
              <a:rPr sz="2400" spc="-5" dirty="0">
                <a:cs typeface="Times New Roman"/>
              </a:rPr>
              <a:t>This </a:t>
            </a:r>
            <a:r>
              <a:rPr sz="2400" dirty="0">
                <a:cs typeface="Times New Roman"/>
              </a:rPr>
              <a:t>layer is </a:t>
            </a:r>
            <a:r>
              <a:rPr sz="2400" spc="-5" dirty="0">
                <a:cs typeface="Times New Roman"/>
              </a:rPr>
              <a:t>also </a:t>
            </a:r>
            <a:r>
              <a:rPr sz="2400" dirty="0">
                <a:cs typeface="Times New Roman"/>
              </a:rPr>
              <a:t>responsible for </a:t>
            </a:r>
            <a:r>
              <a:rPr sz="2400" spc="-5" dirty="0">
                <a:cs typeface="Times New Roman"/>
              </a:rPr>
              <a:t>certain </a:t>
            </a:r>
            <a:r>
              <a:rPr sz="2400" dirty="0">
                <a:cs typeface="Times New Roman"/>
              </a:rPr>
              <a:t>protocol conversions</a:t>
            </a:r>
            <a:r>
              <a:rPr sz="2400">
                <a:cs typeface="Times New Roman"/>
              </a:rPr>
              <a:t>,  </a:t>
            </a:r>
            <a:r>
              <a:rPr sz="2400" spc="-5">
                <a:cs typeface="Times New Roman"/>
              </a:rPr>
              <a:t>data</a:t>
            </a:r>
            <a:r>
              <a:rPr lang="en-US" sz="2400" spc="-5" dirty="0">
                <a:cs typeface="Times New Roman"/>
              </a:rPr>
              <a:t> </a:t>
            </a:r>
            <a:r>
              <a:rPr sz="2400">
                <a:cs typeface="Times New Roman"/>
              </a:rPr>
              <a:t>encryption/decryption</a:t>
            </a:r>
            <a:r>
              <a:rPr sz="2400" dirty="0">
                <a:cs typeface="Times New Roman"/>
              </a:rPr>
              <a:t>, or data</a:t>
            </a:r>
            <a:r>
              <a:rPr sz="2400" spc="30" dirty="0">
                <a:cs typeface="Times New Roman"/>
              </a:rPr>
              <a:t> </a:t>
            </a:r>
            <a:r>
              <a:rPr sz="2400" spc="-5" dirty="0">
                <a:cs typeface="Times New Roman"/>
              </a:rPr>
              <a:t>compression/decompression.</a:t>
            </a:r>
            <a:endParaRPr sz="2400">
              <a:cs typeface="Times New Roman"/>
            </a:endParaRPr>
          </a:p>
          <a:p>
            <a:pPr marL="469900" marR="198755" indent="-457834">
              <a:lnSpc>
                <a:spcPct val="90000"/>
              </a:lnSpc>
              <a:spcBef>
                <a:spcPts val="1345"/>
              </a:spcBef>
              <a:buClr>
                <a:srgbClr val="2CA1BE"/>
              </a:buClr>
              <a:buSzPct val="67391"/>
              <a:buFont typeface="Arial"/>
              <a:buChar char=""/>
              <a:tabLst>
                <a:tab pos="469900" algn="l"/>
                <a:tab pos="470534" algn="l"/>
              </a:tabLst>
            </a:pPr>
            <a:r>
              <a:rPr sz="2400" dirty="0">
                <a:cs typeface="Times New Roman"/>
              </a:rPr>
              <a:t>A </a:t>
            </a:r>
            <a:r>
              <a:rPr sz="2400" spc="-5" dirty="0">
                <a:cs typeface="Times New Roman"/>
              </a:rPr>
              <a:t>special software facility called </a:t>
            </a:r>
            <a:r>
              <a:rPr sz="2400" dirty="0">
                <a:cs typeface="Times New Roman"/>
              </a:rPr>
              <a:t>a </a:t>
            </a:r>
            <a:r>
              <a:rPr sz="2400" spc="-15" dirty="0">
                <a:cs typeface="Times New Roman"/>
              </a:rPr>
              <a:t>“</a:t>
            </a:r>
            <a:r>
              <a:rPr sz="2400" i="1" spc="-15" dirty="0">
                <a:cs typeface="Times New Roman"/>
              </a:rPr>
              <a:t>redirector</a:t>
            </a:r>
            <a:r>
              <a:rPr sz="2400" spc="-15" dirty="0">
                <a:cs typeface="Times New Roman"/>
              </a:rPr>
              <a:t>” </a:t>
            </a:r>
            <a:r>
              <a:rPr sz="2400" spc="-5" dirty="0">
                <a:cs typeface="Times New Roman"/>
              </a:rPr>
              <a:t>operates </a:t>
            </a:r>
            <a:r>
              <a:rPr sz="2400" dirty="0">
                <a:cs typeface="Times New Roman"/>
              </a:rPr>
              <a:t>at </a:t>
            </a:r>
            <a:r>
              <a:rPr sz="2400" spc="-5" dirty="0">
                <a:cs typeface="Times New Roman"/>
              </a:rPr>
              <a:t>this  </a:t>
            </a:r>
            <a:r>
              <a:rPr sz="2400" dirty="0">
                <a:cs typeface="Times New Roman"/>
              </a:rPr>
              <a:t>layer to </a:t>
            </a:r>
            <a:r>
              <a:rPr sz="2400" spc="-5" dirty="0">
                <a:cs typeface="Times New Roman"/>
              </a:rPr>
              <a:t>determine </a:t>
            </a:r>
            <a:r>
              <a:rPr sz="2400" dirty="0">
                <a:cs typeface="Times New Roman"/>
              </a:rPr>
              <a:t>if a request </a:t>
            </a:r>
            <a:r>
              <a:rPr sz="2400" spc="-5" dirty="0">
                <a:cs typeface="Times New Roman"/>
              </a:rPr>
              <a:t>is </a:t>
            </a:r>
            <a:r>
              <a:rPr sz="2400" dirty="0">
                <a:cs typeface="Times New Roman"/>
              </a:rPr>
              <a:t>network </a:t>
            </a:r>
            <a:r>
              <a:rPr sz="2400" spc="-5" dirty="0">
                <a:cs typeface="Times New Roman"/>
              </a:rPr>
              <a:t>related </a:t>
            </a:r>
            <a:r>
              <a:rPr sz="2400" dirty="0">
                <a:cs typeface="Times New Roman"/>
              </a:rPr>
              <a:t>or not and  forwards network-related requests to </a:t>
            </a:r>
            <a:r>
              <a:rPr sz="2400" spc="-5" dirty="0">
                <a:cs typeface="Times New Roman"/>
              </a:rPr>
              <a:t>an </a:t>
            </a:r>
            <a:r>
              <a:rPr sz="2400" dirty="0">
                <a:cs typeface="Times New Roman"/>
              </a:rPr>
              <a:t>appropriate network  resource.</a:t>
            </a:r>
            <a:endParaRPr sz="2400">
              <a:cs typeface="Times New Roman"/>
            </a:endParaRPr>
          </a:p>
        </p:txBody>
      </p:sp>
      <p:sp>
        <p:nvSpPr>
          <p:cNvPr id="3" name="object 3"/>
          <p:cNvSpPr/>
          <p:nvPr/>
        </p:nvSpPr>
        <p:spPr>
          <a:xfrm>
            <a:off x="725947" y="713231"/>
            <a:ext cx="9574260" cy="395732"/>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11635233" y="6533148"/>
            <a:ext cx="314113" cy="178254"/>
          </a:xfrm>
          <a:prstGeom prst="rect">
            <a:avLst/>
          </a:prstGeom>
        </p:spPr>
        <p:txBody>
          <a:bodyPr vert="horz" wrap="square" lIns="0" tIns="24130" rIns="0" bIns="0" rtlCol="0">
            <a:spAutoFit/>
          </a:bodyPr>
          <a:lstStyle/>
          <a:p>
            <a:pPr marL="38100">
              <a:lnSpc>
                <a:spcPct val="100000"/>
              </a:lnSpc>
              <a:spcBef>
                <a:spcPts val="190"/>
              </a:spcBef>
            </a:pPr>
            <a:fld id="{81D60167-4931-47E6-BA6A-407CBD079E47}" type="slidenum">
              <a:rPr sz="1000" spc="70" dirty="0">
                <a:latin typeface="Arial"/>
                <a:cs typeface="Arial"/>
              </a:rPr>
              <a:pPr marL="38100">
                <a:lnSpc>
                  <a:spcPct val="100000"/>
                </a:lnSpc>
                <a:spcBef>
                  <a:spcPts val="190"/>
                </a:spcBef>
              </a:pPr>
              <a:t>17</a:t>
            </a:fld>
            <a:endParaRPr sz="1000">
              <a:latin typeface="Arial"/>
              <a:cs typeface="Arial"/>
            </a:endParaRPr>
          </a:p>
        </p:txBody>
      </p:sp>
      <p:sp>
        <p:nvSpPr>
          <p:cNvPr id="5" name="Slide Number Placeholder 4"/>
          <p:cNvSpPr>
            <a:spLocks noGrp="1"/>
          </p:cNvSpPr>
          <p:nvPr>
            <p:ph type="sldNum" sz="quarter" idx="12"/>
          </p:nvPr>
        </p:nvSpPr>
        <p:spPr/>
        <p:txBody>
          <a:bodyPr/>
          <a:lstStyle/>
          <a:p>
            <a:fld id="{23943BDC-99DC-4972-ADF1-B2EFFD16D0A1}" type="slidenum">
              <a:rPr lang="en-IN" smtClean="0"/>
              <a:pPr/>
              <a:t>17</a:t>
            </a:fld>
            <a:endParaRPr lang="en-IN"/>
          </a:p>
        </p:txBody>
      </p:sp>
      <p:sp>
        <p:nvSpPr>
          <p:cNvPr id="7" name="Footer Placeholder 5">
            <a:extLst>
              <a:ext uri="{FF2B5EF4-FFF2-40B4-BE49-F238E27FC236}">
                <a16:creationId xmlns:a16="http://schemas.microsoft.com/office/drawing/2014/main" xmlns="" id="{20BB3135-B5EE-2B8F-63A9-1F37F04B3E6A}"/>
              </a:ext>
            </a:extLst>
          </p:cNvPr>
          <p:cNvSpPr>
            <a:spLocks noGrp="1"/>
          </p:cNvSpPr>
          <p:nvPr>
            <p:ph type="ftr" sz="quarter" idx="11"/>
          </p:nvPr>
        </p:nvSpPr>
        <p:spPr/>
        <p:txBody>
          <a:bodyPr/>
          <a:lstStyle/>
          <a:p>
            <a:r>
              <a:rPr lang="en-US" dirty="0" err="1" smtClean="0"/>
              <a:t>Sonali</a:t>
            </a:r>
            <a:r>
              <a:rPr lang="en-US" dirty="0" smtClean="0"/>
              <a:t> </a:t>
            </a:r>
            <a:r>
              <a:rPr lang="en-US" dirty="0" err="1" smtClean="0"/>
              <a:t>Mondal</a:t>
            </a:r>
            <a:r>
              <a:rPr lang="en-US" dirty="0" smtClean="0"/>
              <a:t> _ Assistant Prof. CSIT </a:t>
            </a:r>
            <a:r>
              <a:rPr lang="en-US" dirty="0"/>
              <a:t>. </a:t>
            </a:r>
            <a:r>
              <a:rPr lang="en-US" dirty="0" smtClean="0"/>
              <a:t>BCAAIML403 </a:t>
            </a:r>
            <a:r>
              <a:rPr lang="en-US" dirty="0"/>
              <a:t>Computer Networks </a:t>
            </a:r>
            <a:endParaRPr lang="en-IN"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67117" y="256031"/>
            <a:ext cx="9297939" cy="548640"/>
          </a:xfrm>
          <a:prstGeom prst="rect">
            <a:avLst/>
          </a:prstGeom>
          <a:blipFill>
            <a:blip r:embed="rId2" cstate="print"/>
            <a:stretch>
              <a:fillRect/>
            </a:stretch>
          </a:blipFill>
        </p:spPr>
        <p:txBody>
          <a:bodyPr wrap="square" lIns="0" tIns="0" rIns="0" bIns="0" rtlCol="0"/>
          <a:lstStyle/>
          <a:p>
            <a:endParaRPr/>
          </a:p>
        </p:txBody>
      </p:sp>
      <p:graphicFrame>
        <p:nvGraphicFramePr>
          <p:cNvPr id="3" name="object 3"/>
          <p:cNvGraphicFramePr>
            <a:graphicFrameLocks noGrp="1"/>
          </p:cNvGraphicFramePr>
          <p:nvPr/>
        </p:nvGraphicFramePr>
        <p:xfrm>
          <a:off x="469393" y="1342647"/>
          <a:ext cx="3859953" cy="4233671"/>
        </p:xfrm>
        <a:graphic>
          <a:graphicData uri="http://schemas.openxmlformats.org/drawingml/2006/table">
            <a:tbl>
              <a:tblPr firstRow="1" bandRow="1">
                <a:tableStyleId>{2D5ABB26-0587-4C30-8999-92F81FD0307C}</a:tableStyleId>
              </a:tblPr>
              <a:tblGrid>
                <a:gridCol w="571500">
                  <a:extLst>
                    <a:ext uri="{9D8B030D-6E8A-4147-A177-3AD203B41FA5}">
                      <a16:colId xmlns:a16="http://schemas.microsoft.com/office/drawing/2014/main" xmlns="" val="20000"/>
                    </a:ext>
                  </a:extLst>
                </a:gridCol>
                <a:gridCol w="3288453">
                  <a:extLst>
                    <a:ext uri="{9D8B030D-6E8A-4147-A177-3AD203B41FA5}">
                      <a16:colId xmlns:a16="http://schemas.microsoft.com/office/drawing/2014/main" xmlns="" val="20001"/>
                    </a:ext>
                  </a:extLst>
                </a:gridCol>
              </a:tblGrid>
              <a:tr h="592836">
                <a:tc>
                  <a:txBody>
                    <a:bodyPr/>
                    <a:lstStyle/>
                    <a:p>
                      <a:pPr marL="91440">
                        <a:lnSpc>
                          <a:spcPts val="3320"/>
                        </a:lnSpc>
                      </a:pPr>
                      <a:r>
                        <a:rPr sz="2800" dirty="0">
                          <a:latin typeface="Arial"/>
                          <a:cs typeface="Arial"/>
                        </a:rPr>
                        <a:t>7</a:t>
                      </a:r>
                      <a:endParaRPr sz="2800">
                        <a:latin typeface="Arial"/>
                        <a:cs typeface="Arial"/>
                      </a:endParaRPr>
                    </a:p>
                  </a:txBody>
                  <a:tcPr marL="0" marR="0" marT="0" marB="0">
                    <a:lnL w="76200">
                      <a:solidFill>
                        <a:srgbClr val="000000"/>
                      </a:solidFill>
                      <a:prstDash val="solid"/>
                    </a:lnL>
                    <a:lnT w="76200">
                      <a:solidFill>
                        <a:srgbClr val="000000"/>
                      </a:solidFill>
                      <a:prstDash val="solid"/>
                    </a:lnT>
                    <a:lnB w="38100">
                      <a:solidFill>
                        <a:srgbClr val="FFFFFF"/>
                      </a:solidFill>
                      <a:prstDash val="solid"/>
                    </a:lnB>
                    <a:solidFill>
                      <a:srgbClr val="00FFCC"/>
                    </a:solidFill>
                  </a:tcPr>
                </a:tc>
                <a:tc>
                  <a:txBody>
                    <a:bodyPr/>
                    <a:lstStyle/>
                    <a:p>
                      <a:pPr marL="112395">
                        <a:lnSpc>
                          <a:spcPts val="3320"/>
                        </a:lnSpc>
                      </a:pPr>
                      <a:r>
                        <a:rPr sz="2800" spc="145" dirty="0">
                          <a:latin typeface="Arial"/>
                          <a:cs typeface="Arial"/>
                        </a:rPr>
                        <a:t>Application</a:t>
                      </a:r>
                      <a:endParaRPr sz="2800">
                        <a:latin typeface="Arial"/>
                        <a:cs typeface="Arial"/>
                      </a:endParaRPr>
                    </a:p>
                  </a:txBody>
                  <a:tcPr marL="0" marR="0" marT="0" marB="0">
                    <a:lnR w="76200">
                      <a:solidFill>
                        <a:srgbClr val="000000"/>
                      </a:solidFill>
                      <a:prstDash val="solid"/>
                    </a:lnR>
                    <a:lnT w="76200">
                      <a:solidFill>
                        <a:srgbClr val="000000"/>
                      </a:solidFill>
                      <a:prstDash val="solid"/>
                    </a:lnT>
                    <a:lnB w="38100">
                      <a:solidFill>
                        <a:srgbClr val="FFFFFF"/>
                      </a:solidFill>
                      <a:prstDash val="solid"/>
                    </a:lnB>
                    <a:solidFill>
                      <a:srgbClr val="00FFCC"/>
                    </a:solidFill>
                  </a:tcPr>
                </a:tc>
                <a:extLst>
                  <a:ext uri="{0D108BD9-81ED-4DB2-BD59-A6C34878D82A}">
                    <a16:rowId xmlns:a16="http://schemas.microsoft.com/office/drawing/2014/main" xmlns="" val="10000"/>
                  </a:ext>
                </a:extLst>
              </a:tr>
              <a:tr h="609600">
                <a:tc>
                  <a:txBody>
                    <a:bodyPr/>
                    <a:lstStyle/>
                    <a:p>
                      <a:pPr marL="91440">
                        <a:lnSpc>
                          <a:spcPct val="100000"/>
                        </a:lnSpc>
                        <a:spcBef>
                          <a:spcPts val="95"/>
                        </a:spcBef>
                      </a:pPr>
                      <a:r>
                        <a:rPr sz="2800" dirty="0">
                          <a:latin typeface="Arial"/>
                          <a:cs typeface="Arial"/>
                        </a:rPr>
                        <a:t>6</a:t>
                      </a:r>
                      <a:endParaRPr sz="2800">
                        <a:latin typeface="Arial"/>
                        <a:cs typeface="Arial"/>
                      </a:endParaRPr>
                    </a:p>
                  </a:txBody>
                  <a:tcPr marL="0" marR="0" marT="12065" marB="0">
                    <a:lnL w="76200">
                      <a:solidFill>
                        <a:srgbClr val="000000"/>
                      </a:solidFill>
                      <a:prstDash val="solid"/>
                    </a:lnL>
                    <a:lnT w="38100">
                      <a:solidFill>
                        <a:srgbClr val="FFFFFF"/>
                      </a:solidFill>
                      <a:prstDash val="solid"/>
                    </a:lnT>
                    <a:lnB w="38100">
                      <a:solidFill>
                        <a:srgbClr val="FFFFFF"/>
                      </a:solidFill>
                      <a:prstDash val="solid"/>
                    </a:lnB>
                    <a:solidFill>
                      <a:srgbClr val="2CA1BE"/>
                    </a:solidFill>
                  </a:tcPr>
                </a:tc>
                <a:tc>
                  <a:txBody>
                    <a:bodyPr/>
                    <a:lstStyle/>
                    <a:p>
                      <a:pPr marL="112395">
                        <a:lnSpc>
                          <a:spcPct val="100000"/>
                        </a:lnSpc>
                        <a:spcBef>
                          <a:spcPts val="95"/>
                        </a:spcBef>
                      </a:pPr>
                      <a:r>
                        <a:rPr sz="2800" spc="95" dirty="0">
                          <a:latin typeface="Arial"/>
                          <a:cs typeface="Arial"/>
                        </a:rPr>
                        <a:t>Presentation</a:t>
                      </a:r>
                      <a:endParaRPr sz="2800">
                        <a:latin typeface="Arial"/>
                        <a:cs typeface="Arial"/>
                      </a:endParaRPr>
                    </a:p>
                  </a:txBody>
                  <a:tcPr marL="0" marR="0" marT="12065" marB="0">
                    <a:lnR w="76200">
                      <a:solidFill>
                        <a:srgbClr val="000000"/>
                      </a:solidFill>
                      <a:prstDash val="solid"/>
                    </a:lnR>
                    <a:lnT w="38100">
                      <a:solidFill>
                        <a:srgbClr val="FFFFFF"/>
                      </a:solidFill>
                      <a:prstDash val="solid"/>
                    </a:lnT>
                    <a:lnB w="38100">
                      <a:solidFill>
                        <a:srgbClr val="FFFFFF"/>
                      </a:solidFill>
                      <a:prstDash val="solid"/>
                    </a:lnB>
                    <a:solidFill>
                      <a:srgbClr val="2CA1BE"/>
                    </a:solidFill>
                  </a:tcPr>
                </a:tc>
                <a:extLst>
                  <a:ext uri="{0D108BD9-81ED-4DB2-BD59-A6C34878D82A}">
                    <a16:rowId xmlns:a16="http://schemas.microsoft.com/office/drawing/2014/main" xmlns="" val="10001"/>
                  </a:ext>
                </a:extLst>
              </a:tr>
              <a:tr h="609600">
                <a:tc>
                  <a:txBody>
                    <a:bodyPr/>
                    <a:lstStyle/>
                    <a:p>
                      <a:pPr marL="91440">
                        <a:lnSpc>
                          <a:spcPct val="100000"/>
                        </a:lnSpc>
                        <a:spcBef>
                          <a:spcPts val="95"/>
                        </a:spcBef>
                      </a:pPr>
                      <a:r>
                        <a:rPr sz="2800" dirty="0">
                          <a:latin typeface="Arial"/>
                          <a:cs typeface="Arial"/>
                        </a:rPr>
                        <a:t>5</a:t>
                      </a:r>
                      <a:endParaRPr sz="2800">
                        <a:latin typeface="Arial"/>
                        <a:cs typeface="Arial"/>
                      </a:endParaRPr>
                    </a:p>
                  </a:txBody>
                  <a:tcPr marL="0" marR="0" marT="12065" marB="0">
                    <a:lnL w="76200">
                      <a:solidFill>
                        <a:srgbClr val="000000"/>
                      </a:solidFill>
                      <a:prstDash val="solid"/>
                    </a:lnL>
                    <a:lnT w="38100">
                      <a:solidFill>
                        <a:srgbClr val="FFFFFF"/>
                      </a:solidFill>
                      <a:prstDash val="solid"/>
                    </a:lnT>
                    <a:lnB w="38100">
                      <a:solidFill>
                        <a:srgbClr val="FFFFFF"/>
                      </a:solidFill>
                      <a:prstDash val="solid"/>
                    </a:lnB>
                    <a:solidFill>
                      <a:srgbClr val="00FFCC"/>
                    </a:solidFill>
                  </a:tcPr>
                </a:tc>
                <a:tc>
                  <a:txBody>
                    <a:bodyPr/>
                    <a:lstStyle/>
                    <a:p>
                      <a:pPr marL="112395">
                        <a:lnSpc>
                          <a:spcPct val="100000"/>
                        </a:lnSpc>
                        <a:spcBef>
                          <a:spcPts val="95"/>
                        </a:spcBef>
                      </a:pPr>
                      <a:r>
                        <a:rPr sz="2800" spc="30" dirty="0">
                          <a:latin typeface="Arial"/>
                          <a:cs typeface="Arial"/>
                        </a:rPr>
                        <a:t>Session</a:t>
                      </a:r>
                      <a:endParaRPr sz="2800">
                        <a:latin typeface="Arial"/>
                        <a:cs typeface="Arial"/>
                      </a:endParaRPr>
                    </a:p>
                  </a:txBody>
                  <a:tcPr marL="0" marR="0" marT="12065" marB="0">
                    <a:lnR w="76200">
                      <a:solidFill>
                        <a:srgbClr val="000000"/>
                      </a:solidFill>
                      <a:prstDash val="solid"/>
                    </a:lnR>
                    <a:lnT w="38100">
                      <a:solidFill>
                        <a:srgbClr val="FFFFFF"/>
                      </a:solidFill>
                      <a:prstDash val="solid"/>
                    </a:lnT>
                    <a:lnB w="38100">
                      <a:solidFill>
                        <a:srgbClr val="FFFFFF"/>
                      </a:solidFill>
                      <a:prstDash val="solid"/>
                    </a:lnB>
                    <a:solidFill>
                      <a:srgbClr val="00FFCC"/>
                    </a:solidFill>
                  </a:tcPr>
                </a:tc>
                <a:extLst>
                  <a:ext uri="{0D108BD9-81ED-4DB2-BD59-A6C34878D82A}">
                    <a16:rowId xmlns:a16="http://schemas.microsoft.com/office/drawing/2014/main" xmlns="" val="10002"/>
                  </a:ext>
                </a:extLst>
              </a:tr>
              <a:tr h="609600">
                <a:tc>
                  <a:txBody>
                    <a:bodyPr/>
                    <a:lstStyle/>
                    <a:p>
                      <a:pPr marL="91440">
                        <a:lnSpc>
                          <a:spcPct val="100000"/>
                        </a:lnSpc>
                        <a:spcBef>
                          <a:spcPts val="95"/>
                        </a:spcBef>
                      </a:pPr>
                      <a:r>
                        <a:rPr sz="2800" dirty="0">
                          <a:latin typeface="Arial"/>
                          <a:cs typeface="Arial"/>
                        </a:rPr>
                        <a:t>4</a:t>
                      </a:r>
                      <a:endParaRPr sz="2800">
                        <a:latin typeface="Arial"/>
                        <a:cs typeface="Arial"/>
                      </a:endParaRPr>
                    </a:p>
                  </a:txBody>
                  <a:tcPr marL="0" marR="0" marT="12065" marB="0">
                    <a:lnL w="76200">
                      <a:solidFill>
                        <a:srgbClr val="000000"/>
                      </a:solidFill>
                      <a:prstDash val="solid"/>
                    </a:lnL>
                    <a:lnT w="38100">
                      <a:solidFill>
                        <a:srgbClr val="FFFFFF"/>
                      </a:solidFill>
                      <a:prstDash val="solid"/>
                    </a:lnT>
                    <a:lnB w="38100">
                      <a:solidFill>
                        <a:srgbClr val="FFFFFF"/>
                      </a:solidFill>
                      <a:prstDash val="solid"/>
                    </a:lnB>
                    <a:solidFill>
                      <a:srgbClr val="2CA1BE"/>
                    </a:solidFill>
                  </a:tcPr>
                </a:tc>
                <a:tc>
                  <a:txBody>
                    <a:bodyPr/>
                    <a:lstStyle/>
                    <a:p>
                      <a:pPr marL="112395">
                        <a:lnSpc>
                          <a:spcPct val="100000"/>
                        </a:lnSpc>
                        <a:spcBef>
                          <a:spcPts val="95"/>
                        </a:spcBef>
                      </a:pPr>
                      <a:r>
                        <a:rPr sz="2800" spc="140" dirty="0">
                          <a:latin typeface="Arial"/>
                          <a:cs typeface="Arial"/>
                        </a:rPr>
                        <a:t>Transport</a:t>
                      </a:r>
                      <a:endParaRPr sz="2800">
                        <a:latin typeface="Arial"/>
                        <a:cs typeface="Arial"/>
                      </a:endParaRPr>
                    </a:p>
                  </a:txBody>
                  <a:tcPr marL="0" marR="0" marT="12065" marB="0">
                    <a:lnR w="76200">
                      <a:solidFill>
                        <a:srgbClr val="000000"/>
                      </a:solidFill>
                      <a:prstDash val="solid"/>
                    </a:lnR>
                    <a:lnT w="38100">
                      <a:solidFill>
                        <a:srgbClr val="FFFFFF"/>
                      </a:solidFill>
                      <a:prstDash val="solid"/>
                    </a:lnT>
                    <a:lnB w="38100">
                      <a:solidFill>
                        <a:srgbClr val="FFFFFF"/>
                      </a:solidFill>
                      <a:prstDash val="solid"/>
                    </a:lnB>
                    <a:solidFill>
                      <a:srgbClr val="2CA1BE"/>
                    </a:solidFill>
                  </a:tcPr>
                </a:tc>
                <a:extLst>
                  <a:ext uri="{0D108BD9-81ED-4DB2-BD59-A6C34878D82A}">
                    <a16:rowId xmlns:a16="http://schemas.microsoft.com/office/drawing/2014/main" xmlns="" val="10003"/>
                  </a:ext>
                </a:extLst>
              </a:tr>
              <a:tr h="609600">
                <a:tc>
                  <a:txBody>
                    <a:bodyPr/>
                    <a:lstStyle/>
                    <a:p>
                      <a:pPr marL="91440">
                        <a:lnSpc>
                          <a:spcPct val="100000"/>
                        </a:lnSpc>
                        <a:spcBef>
                          <a:spcPts val="95"/>
                        </a:spcBef>
                      </a:pPr>
                      <a:r>
                        <a:rPr sz="2800" dirty="0">
                          <a:latin typeface="Arial"/>
                          <a:cs typeface="Arial"/>
                        </a:rPr>
                        <a:t>3</a:t>
                      </a:r>
                      <a:endParaRPr sz="2800">
                        <a:latin typeface="Arial"/>
                        <a:cs typeface="Arial"/>
                      </a:endParaRPr>
                    </a:p>
                  </a:txBody>
                  <a:tcPr marL="0" marR="0" marT="12065" marB="0">
                    <a:lnL w="76200">
                      <a:solidFill>
                        <a:srgbClr val="000000"/>
                      </a:solidFill>
                      <a:prstDash val="solid"/>
                    </a:lnL>
                    <a:lnT w="38100">
                      <a:solidFill>
                        <a:srgbClr val="FFFFFF"/>
                      </a:solidFill>
                      <a:prstDash val="solid"/>
                    </a:lnT>
                    <a:lnB w="38100">
                      <a:solidFill>
                        <a:srgbClr val="FFFFFF"/>
                      </a:solidFill>
                      <a:prstDash val="solid"/>
                    </a:lnB>
                    <a:solidFill>
                      <a:srgbClr val="00FFCC"/>
                    </a:solidFill>
                  </a:tcPr>
                </a:tc>
                <a:tc>
                  <a:txBody>
                    <a:bodyPr/>
                    <a:lstStyle/>
                    <a:p>
                      <a:pPr marL="112395">
                        <a:lnSpc>
                          <a:spcPct val="100000"/>
                        </a:lnSpc>
                        <a:spcBef>
                          <a:spcPts val="95"/>
                        </a:spcBef>
                      </a:pPr>
                      <a:r>
                        <a:rPr sz="2800" spc="150" dirty="0">
                          <a:latin typeface="Arial"/>
                          <a:cs typeface="Arial"/>
                        </a:rPr>
                        <a:t>Network</a:t>
                      </a:r>
                      <a:endParaRPr sz="2800">
                        <a:latin typeface="Arial"/>
                        <a:cs typeface="Arial"/>
                      </a:endParaRPr>
                    </a:p>
                  </a:txBody>
                  <a:tcPr marL="0" marR="0" marT="12065" marB="0">
                    <a:lnR w="76200">
                      <a:solidFill>
                        <a:srgbClr val="000000"/>
                      </a:solidFill>
                      <a:prstDash val="solid"/>
                    </a:lnR>
                    <a:lnT w="38100">
                      <a:solidFill>
                        <a:srgbClr val="FFFFFF"/>
                      </a:solidFill>
                      <a:prstDash val="solid"/>
                    </a:lnT>
                    <a:lnB w="38100">
                      <a:solidFill>
                        <a:srgbClr val="FFFFFF"/>
                      </a:solidFill>
                      <a:prstDash val="solid"/>
                    </a:lnB>
                    <a:solidFill>
                      <a:srgbClr val="00FFCC"/>
                    </a:solidFill>
                  </a:tcPr>
                </a:tc>
                <a:extLst>
                  <a:ext uri="{0D108BD9-81ED-4DB2-BD59-A6C34878D82A}">
                    <a16:rowId xmlns:a16="http://schemas.microsoft.com/office/drawing/2014/main" xmlns="" val="10004"/>
                  </a:ext>
                </a:extLst>
              </a:tr>
              <a:tr h="609600">
                <a:tc>
                  <a:txBody>
                    <a:bodyPr/>
                    <a:lstStyle/>
                    <a:p>
                      <a:pPr marL="91440">
                        <a:lnSpc>
                          <a:spcPct val="100000"/>
                        </a:lnSpc>
                        <a:spcBef>
                          <a:spcPts val="95"/>
                        </a:spcBef>
                      </a:pPr>
                      <a:r>
                        <a:rPr sz="2800" dirty="0">
                          <a:latin typeface="Arial"/>
                          <a:cs typeface="Arial"/>
                        </a:rPr>
                        <a:t>2</a:t>
                      </a:r>
                      <a:endParaRPr sz="2800">
                        <a:latin typeface="Arial"/>
                        <a:cs typeface="Arial"/>
                      </a:endParaRPr>
                    </a:p>
                  </a:txBody>
                  <a:tcPr marL="0" marR="0" marT="12065" marB="0">
                    <a:lnL w="76200">
                      <a:solidFill>
                        <a:srgbClr val="000000"/>
                      </a:solidFill>
                      <a:prstDash val="solid"/>
                    </a:lnL>
                    <a:lnT w="38100">
                      <a:solidFill>
                        <a:srgbClr val="FFFFFF"/>
                      </a:solidFill>
                      <a:prstDash val="solid"/>
                    </a:lnT>
                    <a:lnB w="38100">
                      <a:solidFill>
                        <a:srgbClr val="FFFFFF"/>
                      </a:solidFill>
                      <a:prstDash val="solid"/>
                    </a:lnB>
                    <a:solidFill>
                      <a:srgbClr val="2CA1BE"/>
                    </a:solidFill>
                  </a:tcPr>
                </a:tc>
                <a:tc>
                  <a:txBody>
                    <a:bodyPr/>
                    <a:lstStyle/>
                    <a:p>
                      <a:pPr marL="112395">
                        <a:lnSpc>
                          <a:spcPct val="100000"/>
                        </a:lnSpc>
                        <a:spcBef>
                          <a:spcPts val="95"/>
                        </a:spcBef>
                      </a:pPr>
                      <a:r>
                        <a:rPr sz="2800" spc="75" dirty="0">
                          <a:latin typeface="Arial"/>
                          <a:cs typeface="Arial"/>
                        </a:rPr>
                        <a:t>Data</a:t>
                      </a:r>
                      <a:r>
                        <a:rPr sz="2800" spc="110" dirty="0">
                          <a:latin typeface="Arial"/>
                          <a:cs typeface="Arial"/>
                        </a:rPr>
                        <a:t> </a:t>
                      </a:r>
                      <a:r>
                        <a:rPr sz="2800" spc="125" dirty="0">
                          <a:latin typeface="Arial"/>
                          <a:cs typeface="Arial"/>
                        </a:rPr>
                        <a:t>Link</a:t>
                      </a:r>
                      <a:endParaRPr sz="2800">
                        <a:latin typeface="Arial"/>
                        <a:cs typeface="Arial"/>
                      </a:endParaRPr>
                    </a:p>
                  </a:txBody>
                  <a:tcPr marL="0" marR="0" marT="12065" marB="0">
                    <a:lnR w="76200">
                      <a:solidFill>
                        <a:srgbClr val="000000"/>
                      </a:solidFill>
                      <a:prstDash val="solid"/>
                    </a:lnR>
                    <a:lnT w="38100">
                      <a:solidFill>
                        <a:srgbClr val="FFFFFF"/>
                      </a:solidFill>
                      <a:prstDash val="solid"/>
                    </a:lnT>
                    <a:lnB w="38100">
                      <a:solidFill>
                        <a:srgbClr val="FFFFFF"/>
                      </a:solidFill>
                      <a:prstDash val="solid"/>
                    </a:lnB>
                    <a:solidFill>
                      <a:srgbClr val="2CA1BE"/>
                    </a:solidFill>
                  </a:tcPr>
                </a:tc>
                <a:extLst>
                  <a:ext uri="{0D108BD9-81ED-4DB2-BD59-A6C34878D82A}">
                    <a16:rowId xmlns:a16="http://schemas.microsoft.com/office/drawing/2014/main" xmlns="" val="10005"/>
                  </a:ext>
                </a:extLst>
              </a:tr>
              <a:tr h="592835">
                <a:tc>
                  <a:txBody>
                    <a:bodyPr/>
                    <a:lstStyle/>
                    <a:p>
                      <a:pPr marL="91440">
                        <a:lnSpc>
                          <a:spcPct val="100000"/>
                        </a:lnSpc>
                        <a:spcBef>
                          <a:spcPts val="95"/>
                        </a:spcBef>
                      </a:pPr>
                      <a:r>
                        <a:rPr sz="2800" dirty="0">
                          <a:latin typeface="Arial"/>
                          <a:cs typeface="Arial"/>
                        </a:rPr>
                        <a:t>1</a:t>
                      </a:r>
                      <a:endParaRPr sz="2800">
                        <a:latin typeface="Arial"/>
                        <a:cs typeface="Arial"/>
                      </a:endParaRPr>
                    </a:p>
                  </a:txBody>
                  <a:tcPr marL="0" marR="0" marT="12065" marB="0">
                    <a:lnL w="76200">
                      <a:solidFill>
                        <a:srgbClr val="000000"/>
                      </a:solidFill>
                      <a:prstDash val="solid"/>
                    </a:lnL>
                    <a:lnT w="38100">
                      <a:solidFill>
                        <a:srgbClr val="FFFFFF"/>
                      </a:solidFill>
                      <a:prstDash val="solid"/>
                    </a:lnT>
                    <a:lnB w="76200">
                      <a:solidFill>
                        <a:srgbClr val="000000"/>
                      </a:solidFill>
                      <a:prstDash val="solid"/>
                    </a:lnB>
                    <a:solidFill>
                      <a:srgbClr val="00FFCC"/>
                    </a:solidFill>
                  </a:tcPr>
                </a:tc>
                <a:tc>
                  <a:txBody>
                    <a:bodyPr/>
                    <a:lstStyle/>
                    <a:p>
                      <a:pPr marL="112395">
                        <a:lnSpc>
                          <a:spcPct val="100000"/>
                        </a:lnSpc>
                        <a:spcBef>
                          <a:spcPts val="95"/>
                        </a:spcBef>
                      </a:pPr>
                      <a:r>
                        <a:rPr sz="2800" spc="40" dirty="0">
                          <a:latin typeface="Arial"/>
                          <a:cs typeface="Arial"/>
                        </a:rPr>
                        <a:t>Physical</a:t>
                      </a:r>
                      <a:endParaRPr sz="2800">
                        <a:latin typeface="Arial"/>
                        <a:cs typeface="Arial"/>
                      </a:endParaRPr>
                    </a:p>
                  </a:txBody>
                  <a:tcPr marL="0" marR="0" marT="12065" marB="0">
                    <a:lnR w="76200">
                      <a:solidFill>
                        <a:srgbClr val="000000"/>
                      </a:solidFill>
                      <a:prstDash val="solid"/>
                    </a:lnR>
                    <a:lnT w="38100">
                      <a:solidFill>
                        <a:srgbClr val="FFFFFF"/>
                      </a:solidFill>
                      <a:prstDash val="solid"/>
                    </a:lnT>
                    <a:lnB w="76200">
                      <a:solidFill>
                        <a:srgbClr val="000000"/>
                      </a:solidFill>
                      <a:prstDash val="solid"/>
                    </a:lnB>
                    <a:solidFill>
                      <a:srgbClr val="00FFCC"/>
                    </a:solidFill>
                  </a:tcPr>
                </a:tc>
                <a:extLst>
                  <a:ext uri="{0D108BD9-81ED-4DB2-BD59-A6C34878D82A}">
                    <a16:rowId xmlns:a16="http://schemas.microsoft.com/office/drawing/2014/main" xmlns="" val="10006"/>
                  </a:ext>
                </a:extLst>
              </a:tr>
            </a:tbl>
          </a:graphicData>
        </a:graphic>
      </p:graphicFrame>
      <p:grpSp>
        <p:nvGrpSpPr>
          <p:cNvPr id="4" name="object 4"/>
          <p:cNvGrpSpPr/>
          <p:nvPr/>
        </p:nvGrpSpPr>
        <p:grpSpPr>
          <a:xfrm>
            <a:off x="5059342" y="1391159"/>
            <a:ext cx="6867313" cy="5067935"/>
            <a:chOff x="3794505" y="1391158"/>
            <a:chExt cx="5150485" cy="5067935"/>
          </a:xfrm>
        </p:grpSpPr>
        <p:sp>
          <p:nvSpPr>
            <p:cNvPr id="5" name="object 5"/>
            <p:cNvSpPr/>
            <p:nvPr/>
          </p:nvSpPr>
          <p:spPr>
            <a:xfrm>
              <a:off x="3823715" y="1420368"/>
              <a:ext cx="5092065" cy="5009515"/>
            </a:xfrm>
            <a:custGeom>
              <a:avLst/>
              <a:gdLst/>
              <a:ahLst/>
              <a:cxnLst/>
              <a:rect l="l" t="t" r="r" b="b"/>
              <a:pathLst>
                <a:path w="5092065" h="5009515">
                  <a:moveTo>
                    <a:pt x="5091684" y="0"/>
                  </a:moveTo>
                  <a:lnTo>
                    <a:pt x="0" y="0"/>
                  </a:lnTo>
                  <a:lnTo>
                    <a:pt x="0" y="5009387"/>
                  </a:lnTo>
                  <a:lnTo>
                    <a:pt x="5091684" y="5009387"/>
                  </a:lnTo>
                  <a:lnTo>
                    <a:pt x="5091684" y="0"/>
                  </a:lnTo>
                  <a:close/>
                </a:path>
              </a:pathLst>
            </a:custGeom>
            <a:solidFill>
              <a:srgbClr val="D4A7B0"/>
            </a:solidFill>
          </p:spPr>
          <p:txBody>
            <a:bodyPr wrap="square" lIns="0" tIns="0" rIns="0" bIns="0" rtlCol="0"/>
            <a:lstStyle/>
            <a:p>
              <a:endParaRPr/>
            </a:p>
          </p:txBody>
        </p:sp>
        <p:sp>
          <p:nvSpPr>
            <p:cNvPr id="6" name="object 6"/>
            <p:cNvSpPr/>
            <p:nvPr/>
          </p:nvSpPr>
          <p:spPr>
            <a:xfrm>
              <a:off x="3823715" y="1420368"/>
              <a:ext cx="5092065" cy="5009515"/>
            </a:xfrm>
            <a:custGeom>
              <a:avLst/>
              <a:gdLst/>
              <a:ahLst/>
              <a:cxnLst/>
              <a:rect l="l" t="t" r="r" b="b"/>
              <a:pathLst>
                <a:path w="5092065" h="5009515">
                  <a:moveTo>
                    <a:pt x="0" y="5009387"/>
                  </a:moveTo>
                  <a:lnTo>
                    <a:pt x="5091684" y="5009387"/>
                  </a:lnTo>
                  <a:lnTo>
                    <a:pt x="5091684" y="0"/>
                  </a:lnTo>
                  <a:lnTo>
                    <a:pt x="0" y="0"/>
                  </a:lnTo>
                  <a:lnTo>
                    <a:pt x="0" y="5009387"/>
                  </a:lnTo>
                  <a:close/>
                </a:path>
              </a:pathLst>
            </a:custGeom>
            <a:ln w="57912">
              <a:solidFill>
                <a:srgbClr val="000000"/>
              </a:solidFill>
            </a:ln>
          </p:spPr>
          <p:txBody>
            <a:bodyPr wrap="square" lIns="0" tIns="0" rIns="0" bIns="0" rtlCol="0"/>
            <a:lstStyle/>
            <a:p>
              <a:endParaRPr/>
            </a:p>
          </p:txBody>
        </p:sp>
      </p:grpSp>
      <p:sp>
        <p:nvSpPr>
          <p:cNvPr id="7" name="object 7"/>
          <p:cNvSpPr txBox="1"/>
          <p:nvPr/>
        </p:nvSpPr>
        <p:spPr>
          <a:xfrm>
            <a:off x="5204968" y="1410081"/>
            <a:ext cx="6400800" cy="4075475"/>
          </a:xfrm>
          <a:prstGeom prst="rect">
            <a:avLst/>
          </a:prstGeom>
        </p:spPr>
        <p:txBody>
          <a:bodyPr vert="horz" wrap="square" lIns="0" tIns="12700" rIns="0" bIns="0" rtlCol="0">
            <a:spAutoFit/>
          </a:bodyPr>
          <a:lstStyle/>
          <a:p>
            <a:pPr marL="12700" marR="1035685">
              <a:lnSpc>
                <a:spcPct val="100000"/>
              </a:lnSpc>
              <a:spcBef>
                <a:spcPts val="100"/>
              </a:spcBef>
              <a:buSzPct val="95833"/>
              <a:buFont typeface="Wingdings"/>
              <a:buChar char=""/>
              <a:tabLst>
                <a:tab pos="285115" algn="l"/>
              </a:tabLst>
            </a:pPr>
            <a:r>
              <a:rPr sz="2400" spc="90" dirty="0">
                <a:latin typeface="Arial"/>
                <a:cs typeface="Arial"/>
              </a:rPr>
              <a:t>This </a:t>
            </a:r>
            <a:r>
              <a:rPr sz="2400" spc="70" dirty="0">
                <a:latin typeface="Arial"/>
                <a:cs typeface="Arial"/>
              </a:rPr>
              <a:t>layer </a:t>
            </a:r>
            <a:r>
              <a:rPr sz="2400" spc="80" dirty="0">
                <a:latin typeface="Arial"/>
                <a:cs typeface="Arial"/>
              </a:rPr>
              <a:t>establishes,  manages, </a:t>
            </a:r>
            <a:r>
              <a:rPr sz="2400" spc="100" dirty="0">
                <a:latin typeface="Arial"/>
                <a:cs typeface="Arial"/>
              </a:rPr>
              <a:t>and </a:t>
            </a:r>
            <a:r>
              <a:rPr sz="2400" spc="114" dirty="0">
                <a:latin typeface="Arial"/>
                <a:cs typeface="Arial"/>
              </a:rPr>
              <a:t>terminates  </a:t>
            </a:r>
            <a:r>
              <a:rPr sz="2400" spc="65" dirty="0">
                <a:latin typeface="Arial"/>
                <a:cs typeface="Arial"/>
              </a:rPr>
              <a:t>sessions </a:t>
            </a:r>
            <a:r>
              <a:rPr sz="2400" spc="90" dirty="0">
                <a:latin typeface="Arial"/>
                <a:cs typeface="Arial"/>
              </a:rPr>
              <a:t>between </a:t>
            </a:r>
            <a:r>
              <a:rPr sz="2400" spc="155" dirty="0">
                <a:latin typeface="Arial"/>
                <a:cs typeface="Arial"/>
              </a:rPr>
              <a:t>two  </a:t>
            </a:r>
            <a:r>
              <a:rPr sz="2400" spc="135" dirty="0">
                <a:latin typeface="Arial"/>
                <a:cs typeface="Arial"/>
              </a:rPr>
              <a:t>communicating</a:t>
            </a:r>
            <a:r>
              <a:rPr sz="2400" spc="85" dirty="0">
                <a:latin typeface="Arial"/>
                <a:cs typeface="Arial"/>
              </a:rPr>
              <a:t> </a:t>
            </a:r>
            <a:r>
              <a:rPr sz="2400" spc="110" dirty="0">
                <a:latin typeface="Arial"/>
                <a:cs typeface="Arial"/>
              </a:rPr>
              <a:t>hosts.</a:t>
            </a:r>
            <a:endParaRPr sz="2400">
              <a:latin typeface="Arial"/>
              <a:cs typeface="Arial"/>
            </a:endParaRPr>
          </a:p>
          <a:p>
            <a:pPr marL="284480" indent="-272415">
              <a:lnSpc>
                <a:spcPct val="100000"/>
              </a:lnSpc>
              <a:buSzPct val="95833"/>
              <a:buFont typeface="Wingdings"/>
              <a:buChar char=""/>
              <a:tabLst>
                <a:tab pos="285115" algn="l"/>
              </a:tabLst>
            </a:pPr>
            <a:r>
              <a:rPr sz="2400" spc="45" dirty="0">
                <a:latin typeface="Arial"/>
                <a:cs typeface="Arial"/>
              </a:rPr>
              <a:t>Creates </a:t>
            </a:r>
            <a:r>
              <a:rPr sz="2400" spc="114" dirty="0">
                <a:latin typeface="Arial"/>
                <a:cs typeface="Arial"/>
              </a:rPr>
              <a:t>Virtual</a:t>
            </a:r>
            <a:r>
              <a:rPr sz="2400" spc="175" dirty="0">
                <a:latin typeface="Arial"/>
                <a:cs typeface="Arial"/>
              </a:rPr>
              <a:t> </a:t>
            </a:r>
            <a:r>
              <a:rPr sz="2400" spc="114" dirty="0">
                <a:latin typeface="Arial"/>
                <a:cs typeface="Arial"/>
              </a:rPr>
              <a:t>Circuit</a:t>
            </a:r>
            <a:endParaRPr sz="2400">
              <a:latin typeface="Arial"/>
              <a:cs typeface="Arial"/>
            </a:endParaRPr>
          </a:p>
          <a:p>
            <a:pPr marL="12700" marR="340360">
              <a:lnSpc>
                <a:spcPct val="100000"/>
              </a:lnSpc>
              <a:buSzPct val="95833"/>
              <a:buFont typeface="Wingdings"/>
              <a:buChar char=""/>
              <a:tabLst>
                <a:tab pos="285115" algn="l"/>
              </a:tabLst>
            </a:pPr>
            <a:r>
              <a:rPr sz="2400" spc="100" dirty="0">
                <a:latin typeface="Arial"/>
                <a:cs typeface="Arial"/>
              </a:rPr>
              <a:t>Coordinates </a:t>
            </a:r>
            <a:r>
              <a:rPr sz="2400" spc="135" dirty="0">
                <a:latin typeface="Arial"/>
                <a:cs typeface="Arial"/>
              </a:rPr>
              <a:t>communication  </a:t>
            </a:r>
            <a:r>
              <a:rPr sz="2400" spc="90" dirty="0">
                <a:latin typeface="Arial"/>
                <a:cs typeface="Arial"/>
              </a:rPr>
              <a:t>between</a:t>
            </a:r>
            <a:r>
              <a:rPr sz="2400" spc="105" dirty="0">
                <a:latin typeface="Arial"/>
                <a:cs typeface="Arial"/>
              </a:rPr>
              <a:t> </a:t>
            </a:r>
            <a:r>
              <a:rPr sz="2400" spc="80" dirty="0">
                <a:latin typeface="Arial"/>
                <a:cs typeface="Arial"/>
              </a:rPr>
              <a:t>systems</a:t>
            </a:r>
            <a:endParaRPr sz="2400">
              <a:latin typeface="Arial"/>
              <a:cs typeface="Arial"/>
            </a:endParaRPr>
          </a:p>
          <a:p>
            <a:pPr marL="12700" marR="5080">
              <a:lnSpc>
                <a:spcPct val="100000"/>
              </a:lnSpc>
              <a:buSzPct val="95833"/>
              <a:buFont typeface="Wingdings"/>
              <a:buChar char=""/>
              <a:tabLst>
                <a:tab pos="285115" algn="l"/>
              </a:tabLst>
            </a:pPr>
            <a:r>
              <a:rPr sz="2400" spc="100" dirty="0">
                <a:latin typeface="Arial"/>
                <a:cs typeface="Arial"/>
              </a:rPr>
              <a:t>Organize </a:t>
            </a:r>
            <a:r>
              <a:rPr sz="2400" spc="140" dirty="0">
                <a:latin typeface="Arial"/>
                <a:cs typeface="Arial"/>
              </a:rPr>
              <a:t>their</a:t>
            </a:r>
            <a:r>
              <a:rPr sz="2400" spc="30" dirty="0">
                <a:latin typeface="Arial"/>
                <a:cs typeface="Arial"/>
              </a:rPr>
              <a:t> </a:t>
            </a:r>
            <a:r>
              <a:rPr sz="2400" spc="135" dirty="0">
                <a:latin typeface="Arial"/>
                <a:cs typeface="Arial"/>
              </a:rPr>
              <a:t>communication  </a:t>
            </a:r>
            <a:r>
              <a:rPr sz="2400" spc="110" dirty="0">
                <a:latin typeface="Arial"/>
                <a:cs typeface="Arial"/>
              </a:rPr>
              <a:t>by </a:t>
            </a:r>
            <a:r>
              <a:rPr sz="2400" spc="155" dirty="0">
                <a:latin typeface="Arial"/>
                <a:cs typeface="Arial"/>
              </a:rPr>
              <a:t>offering </a:t>
            </a:r>
            <a:r>
              <a:rPr sz="2400" spc="110" dirty="0">
                <a:latin typeface="Arial"/>
                <a:cs typeface="Arial"/>
              </a:rPr>
              <a:t>three </a:t>
            </a:r>
            <a:r>
              <a:rPr sz="2400" spc="145" dirty="0">
                <a:latin typeface="Arial"/>
                <a:cs typeface="Arial"/>
              </a:rPr>
              <a:t>different  </a:t>
            </a:r>
            <a:r>
              <a:rPr sz="2400" spc="110" dirty="0">
                <a:latin typeface="Arial"/>
                <a:cs typeface="Arial"/>
              </a:rPr>
              <a:t>modes</a:t>
            </a:r>
            <a:endParaRPr sz="2400">
              <a:latin typeface="Arial"/>
              <a:cs typeface="Arial"/>
            </a:endParaRPr>
          </a:p>
          <a:p>
            <a:pPr marL="742315" lvl="1" indent="-273050">
              <a:lnSpc>
                <a:spcPct val="100000"/>
              </a:lnSpc>
              <a:spcBef>
                <a:spcPts val="5"/>
              </a:spcBef>
              <a:buSzPct val="95833"/>
              <a:buFont typeface="Wingdings"/>
              <a:buChar char=""/>
              <a:tabLst>
                <a:tab pos="742950" algn="l"/>
              </a:tabLst>
            </a:pPr>
            <a:r>
              <a:rPr sz="2400" spc="95" dirty="0">
                <a:latin typeface="Arial"/>
                <a:cs typeface="Arial"/>
              </a:rPr>
              <a:t>Simplex</a:t>
            </a:r>
            <a:endParaRPr sz="2400">
              <a:latin typeface="Arial"/>
              <a:cs typeface="Arial"/>
            </a:endParaRPr>
          </a:p>
          <a:p>
            <a:pPr marL="742315" lvl="1" indent="-273050">
              <a:lnSpc>
                <a:spcPct val="100000"/>
              </a:lnSpc>
              <a:buSzPct val="95833"/>
              <a:buFont typeface="Wingdings"/>
              <a:buChar char=""/>
              <a:tabLst>
                <a:tab pos="742950" algn="l"/>
              </a:tabLst>
            </a:pPr>
            <a:r>
              <a:rPr sz="2400" spc="95" dirty="0">
                <a:latin typeface="Arial"/>
                <a:cs typeface="Arial"/>
              </a:rPr>
              <a:t>Half </a:t>
            </a:r>
            <a:r>
              <a:rPr sz="2400" spc="130" dirty="0">
                <a:latin typeface="Arial"/>
                <a:cs typeface="Arial"/>
              </a:rPr>
              <a:t>Duplex</a:t>
            </a:r>
            <a:endParaRPr sz="2400">
              <a:latin typeface="Arial"/>
              <a:cs typeface="Arial"/>
            </a:endParaRPr>
          </a:p>
          <a:p>
            <a:pPr marL="742315" lvl="1" indent="-273050">
              <a:lnSpc>
                <a:spcPct val="100000"/>
              </a:lnSpc>
              <a:buSzPct val="95833"/>
              <a:buFont typeface="Wingdings"/>
              <a:buChar char=""/>
              <a:tabLst>
                <a:tab pos="742950" algn="l"/>
              </a:tabLst>
            </a:pPr>
            <a:r>
              <a:rPr sz="2400" spc="70" dirty="0">
                <a:latin typeface="Arial"/>
                <a:cs typeface="Arial"/>
              </a:rPr>
              <a:t>Full</a:t>
            </a:r>
            <a:r>
              <a:rPr sz="2400" spc="95" dirty="0">
                <a:latin typeface="Arial"/>
                <a:cs typeface="Arial"/>
              </a:rPr>
              <a:t> </a:t>
            </a:r>
            <a:r>
              <a:rPr sz="2400" spc="130" dirty="0">
                <a:latin typeface="Arial"/>
                <a:cs typeface="Arial"/>
              </a:rPr>
              <a:t>Duplex</a:t>
            </a:r>
            <a:endParaRPr sz="2400">
              <a:latin typeface="Arial"/>
              <a:cs typeface="Arial"/>
            </a:endParaRPr>
          </a:p>
        </p:txBody>
      </p:sp>
      <p:sp>
        <p:nvSpPr>
          <p:cNvPr id="8" name="object 8"/>
          <p:cNvSpPr/>
          <p:nvPr/>
        </p:nvSpPr>
        <p:spPr>
          <a:xfrm>
            <a:off x="4064001" y="2753867"/>
            <a:ext cx="1034627" cy="228600"/>
          </a:xfrm>
          <a:custGeom>
            <a:avLst/>
            <a:gdLst/>
            <a:ahLst/>
            <a:cxnLst/>
            <a:rect l="l" t="t" r="r" b="b"/>
            <a:pathLst>
              <a:path w="775970" h="228600">
                <a:moveTo>
                  <a:pt x="228600" y="0"/>
                </a:moveTo>
                <a:lnTo>
                  <a:pt x="0" y="114300"/>
                </a:lnTo>
                <a:lnTo>
                  <a:pt x="228600" y="228600"/>
                </a:lnTo>
                <a:lnTo>
                  <a:pt x="228600" y="152400"/>
                </a:lnTo>
                <a:lnTo>
                  <a:pt x="190500" y="152400"/>
                </a:lnTo>
                <a:lnTo>
                  <a:pt x="190500" y="76200"/>
                </a:lnTo>
                <a:lnTo>
                  <a:pt x="228600" y="76200"/>
                </a:lnTo>
                <a:lnTo>
                  <a:pt x="228600" y="0"/>
                </a:lnTo>
                <a:close/>
              </a:path>
              <a:path w="775970" h="228600">
                <a:moveTo>
                  <a:pt x="228600" y="76200"/>
                </a:moveTo>
                <a:lnTo>
                  <a:pt x="190500" y="76200"/>
                </a:lnTo>
                <a:lnTo>
                  <a:pt x="190500" y="152400"/>
                </a:lnTo>
                <a:lnTo>
                  <a:pt x="228600" y="152400"/>
                </a:lnTo>
                <a:lnTo>
                  <a:pt x="228600" y="76200"/>
                </a:lnTo>
                <a:close/>
              </a:path>
              <a:path w="775970" h="228600">
                <a:moveTo>
                  <a:pt x="775715" y="76200"/>
                </a:moveTo>
                <a:lnTo>
                  <a:pt x="228600" y="76200"/>
                </a:lnTo>
                <a:lnTo>
                  <a:pt x="228600" y="152400"/>
                </a:lnTo>
                <a:lnTo>
                  <a:pt x="775715" y="152400"/>
                </a:lnTo>
                <a:lnTo>
                  <a:pt x="775715" y="76200"/>
                </a:lnTo>
                <a:close/>
              </a:path>
            </a:pathLst>
          </a:custGeom>
          <a:solidFill>
            <a:srgbClr val="000000"/>
          </a:solidFill>
        </p:spPr>
        <p:txBody>
          <a:bodyPr wrap="square" lIns="0" tIns="0" rIns="0" bIns="0" rtlCol="0"/>
          <a:lstStyle/>
          <a:p>
            <a:endParaRPr/>
          </a:p>
        </p:txBody>
      </p:sp>
      <p:sp>
        <p:nvSpPr>
          <p:cNvPr id="9" name="object 9"/>
          <p:cNvSpPr txBox="1"/>
          <p:nvPr/>
        </p:nvSpPr>
        <p:spPr>
          <a:xfrm>
            <a:off x="11635233" y="6533148"/>
            <a:ext cx="314113" cy="178254"/>
          </a:xfrm>
          <a:prstGeom prst="rect">
            <a:avLst/>
          </a:prstGeom>
        </p:spPr>
        <p:txBody>
          <a:bodyPr vert="horz" wrap="square" lIns="0" tIns="24130" rIns="0" bIns="0" rtlCol="0">
            <a:spAutoFit/>
          </a:bodyPr>
          <a:lstStyle/>
          <a:p>
            <a:pPr marL="38100">
              <a:lnSpc>
                <a:spcPct val="100000"/>
              </a:lnSpc>
              <a:spcBef>
                <a:spcPts val="190"/>
              </a:spcBef>
            </a:pPr>
            <a:fld id="{81D60167-4931-47E6-BA6A-407CBD079E47}" type="slidenum">
              <a:rPr sz="1000" spc="70" dirty="0">
                <a:latin typeface="Arial"/>
                <a:cs typeface="Arial"/>
              </a:rPr>
              <a:pPr marL="38100">
                <a:lnSpc>
                  <a:spcPct val="100000"/>
                </a:lnSpc>
                <a:spcBef>
                  <a:spcPts val="190"/>
                </a:spcBef>
              </a:pPr>
              <a:t>18</a:t>
            </a:fld>
            <a:endParaRPr sz="1000">
              <a:latin typeface="Arial"/>
              <a:cs typeface="Arial"/>
            </a:endParaRPr>
          </a:p>
        </p:txBody>
      </p:sp>
      <p:sp>
        <p:nvSpPr>
          <p:cNvPr id="10" name="Slide Number Placeholder 9"/>
          <p:cNvSpPr>
            <a:spLocks noGrp="1"/>
          </p:cNvSpPr>
          <p:nvPr>
            <p:ph type="sldNum" sz="quarter" idx="12"/>
          </p:nvPr>
        </p:nvSpPr>
        <p:spPr/>
        <p:txBody>
          <a:bodyPr/>
          <a:lstStyle/>
          <a:p>
            <a:fld id="{23943BDC-99DC-4972-ADF1-B2EFFD16D0A1}" type="slidenum">
              <a:rPr lang="en-IN" smtClean="0"/>
              <a:pPr/>
              <a:t>18</a:t>
            </a:fld>
            <a:endParaRPr lang="en-IN"/>
          </a:p>
        </p:txBody>
      </p:sp>
      <p:sp>
        <p:nvSpPr>
          <p:cNvPr id="12" name="Footer Placeholder 5">
            <a:extLst>
              <a:ext uri="{FF2B5EF4-FFF2-40B4-BE49-F238E27FC236}">
                <a16:creationId xmlns:a16="http://schemas.microsoft.com/office/drawing/2014/main" xmlns="" id="{20BB3135-B5EE-2B8F-63A9-1F37F04B3E6A}"/>
              </a:ext>
            </a:extLst>
          </p:cNvPr>
          <p:cNvSpPr>
            <a:spLocks noGrp="1"/>
          </p:cNvSpPr>
          <p:nvPr>
            <p:ph type="ftr" sz="quarter" idx="11"/>
          </p:nvPr>
        </p:nvSpPr>
        <p:spPr>
          <a:xfrm>
            <a:off x="4165600" y="6492875"/>
            <a:ext cx="3860800" cy="365125"/>
          </a:xfrm>
        </p:spPr>
        <p:txBody>
          <a:bodyPr/>
          <a:lstStyle/>
          <a:p>
            <a:r>
              <a:rPr lang="en-US" dirty="0" err="1" smtClean="0"/>
              <a:t>Sonali</a:t>
            </a:r>
            <a:r>
              <a:rPr lang="en-US" dirty="0" smtClean="0"/>
              <a:t> </a:t>
            </a:r>
            <a:r>
              <a:rPr lang="en-US" dirty="0" err="1" smtClean="0"/>
              <a:t>Mondal</a:t>
            </a:r>
            <a:r>
              <a:rPr lang="en-US" dirty="0" smtClean="0"/>
              <a:t> _ Assistant Prof. CSIT </a:t>
            </a:r>
            <a:r>
              <a:rPr lang="en-US" dirty="0"/>
              <a:t>. </a:t>
            </a:r>
            <a:r>
              <a:rPr lang="en-US" dirty="0" smtClean="0"/>
              <a:t>BCAAIML403 </a:t>
            </a:r>
            <a:r>
              <a:rPr lang="en-US" dirty="0"/>
              <a:t>Computer Networks </a:t>
            </a:r>
            <a:endParaRPr lang="en-IN"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5784674"/>
            <a:ext cx="4494469" cy="1073326"/>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844063" y="1561514"/>
            <a:ext cx="9172136" cy="750847"/>
          </a:xfrm>
          <a:prstGeom prst="rect">
            <a:avLst/>
          </a:prstGeom>
        </p:spPr>
        <p:txBody>
          <a:bodyPr vert="horz" wrap="square" lIns="0" tIns="12065" rIns="0" bIns="0" rtlCol="0">
            <a:spAutoFit/>
          </a:bodyPr>
          <a:lstStyle/>
          <a:p>
            <a:pPr marL="469900" marR="5080" indent="-457834" algn="l">
              <a:lnSpc>
                <a:spcPct val="100000"/>
              </a:lnSpc>
              <a:spcBef>
                <a:spcPts val="95"/>
              </a:spcBef>
              <a:tabLst>
                <a:tab pos="469900" algn="l"/>
                <a:tab pos="5001260" algn="l"/>
              </a:tabLst>
            </a:pPr>
            <a:r>
              <a:rPr sz="2400" spc="-500">
                <a:solidFill>
                  <a:srgbClr val="2CA1BE"/>
                </a:solidFill>
              </a:rPr>
              <a:t></a:t>
            </a:r>
            <a:r>
              <a:rPr lang="en-US" sz="2400" spc="-500" dirty="0">
                <a:solidFill>
                  <a:srgbClr val="2CA1BE"/>
                </a:solidFill>
              </a:rPr>
              <a:t>    </a:t>
            </a:r>
            <a:r>
              <a:rPr sz="2400" spc="-5">
                <a:cs typeface="Times New Roman"/>
              </a:rPr>
              <a:t>Enables </a:t>
            </a:r>
            <a:r>
              <a:rPr sz="2400" spc="-5" dirty="0">
                <a:cs typeface="Times New Roman"/>
              </a:rPr>
              <a:t>two networked resources to hold ongoing  communications (</a:t>
            </a:r>
            <a:r>
              <a:rPr sz="2400" spc="-5">
                <a:cs typeface="Times New Roman"/>
              </a:rPr>
              <a:t>called</a:t>
            </a:r>
            <a:r>
              <a:rPr sz="2400" spc="130">
                <a:cs typeface="Times New Roman"/>
              </a:rPr>
              <a:t> </a:t>
            </a:r>
            <a:r>
              <a:rPr sz="2400" spc="-5">
                <a:cs typeface="Times New Roman"/>
              </a:rPr>
              <a:t>a</a:t>
            </a:r>
            <a:r>
              <a:rPr lang="en-US" sz="2400" spc="15" dirty="0">
                <a:cs typeface="Times New Roman"/>
              </a:rPr>
              <a:t> </a:t>
            </a:r>
            <a:r>
              <a:rPr sz="2400" spc="-5">
                <a:cs typeface="Times New Roman"/>
              </a:rPr>
              <a:t>session)</a:t>
            </a:r>
            <a:r>
              <a:rPr lang="en-US" sz="2400" spc="-5" dirty="0">
                <a:cs typeface="Times New Roman"/>
              </a:rPr>
              <a:t> </a:t>
            </a:r>
            <a:r>
              <a:rPr sz="2400" spc="-5">
                <a:cs typeface="Times New Roman"/>
              </a:rPr>
              <a:t>across </a:t>
            </a:r>
            <a:r>
              <a:rPr sz="2400" spc="-5" dirty="0">
                <a:cs typeface="Times New Roman"/>
              </a:rPr>
              <a:t>a</a:t>
            </a:r>
            <a:r>
              <a:rPr sz="2400" spc="-30" dirty="0">
                <a:cs typeface="Times New Roman"/>
              </a:rPr>
              <a:t> </a:t>
            </a:r>
            <a:r>
              <a:rPr sz="2400" spc="-5" dirty="0">
                <a:cs typeface="Times New Roman"/>
              </a:rPr>
              <a:t>network</a:t>
            </a:r>
            <a:endParaRPr sz="2400">
              <a:cs typeface="Times New Roman"/>
            </a:endParaRPr>
          </a:p>
        </p:txBody>
      </p:sp>
      <p:sp>
        <p:nvSpPr>
          <p:cNvPr id="4" name="object 4"/>
          <p:cNvSpPr txBox="1"/>
          <p:nvPr/>
        </p:nvSpPr>
        <p:spPr>
          <a:xfrm>
            <a:off x="714588" y="2456815"/>
            <a:ext cx="10583333" cy="3290003"/>
          </a:xfrm>
          <a:prstGeom prst="rect">
            <a:avLst/>
          </a:prstGeom>
        </p:spPr>
        <p:txBody>
          <a:bodyPr vert="horz" wrap="square" lIns="0" tIns="12065" rIns="0" bIns="0" rtlCol="0">
            <a:spAutoFit/>
          </a:bodyPr>
          <a:lstStyle/>
          <a:p>
            <a:pPr marL="469900" marR="881380" indent="-457834">
              <a:lnSpc>
                <a:spcPct val="100000"/>
              </a:lnSpc>
              <a:spcBef>
                <a:spcPts val="95"/>
              </a:spcBef>
              <a:buClr>
                <a:srgbClr val="2CA1BE"/>
              </a:buClr>
              <a:buSzPct val="68000"/>
              <a:buFont typeface="Arial"/>
              <a:buChar char=""/>
              <a:tabLst>
                <a:tab pos="469900" algn="l"/>
                <a:tab pos="470534" algn="l"/>
              </a:tabLst>
            </a:pPr>
            <a:r>
              <a:rPr sz="2400" spc="-5" dirty="0">
                <a:cs typeface="Times New Roman"/>
              </a:rPr>
              <a:t>Applications on either end of the session are able to  exchange data for </a:t>
            </a:r>
            <a:r>
              <a:rPr sz="2400" dirty="0">
                <a:cs typeface="Times New Roman"/>
              </a:rPr>
              <a:t>the </a:t>
            </a:r>
            <a:r>
              <a:rPr sz="2400" spc="-5" dirty="0">
                <a:cs typeface="Times New Roman"/>
              </a:rPr>
              <a:t>duration of the</a:t>
            </a:r>
            <a:r>
              <a:rPr sz="2400" spc="114" dirty="0">
                <a:cs typeface="Times New Roman"/>
              </a:rPr>
              <a:t> </a:t>
            </a:r>
            <a:r>
              <a:rPr sz="2400" spc="-5" dirty="0">
                <a:cs typeface="Times New Roman"/>
              </a:rPr>
              <a:t>session</a:t>
            </a:r>
            <a:endParaRPr sz="2400">
              <a:cs typeface="Times New Roman"/>
            </a:endParaRPr>
          </a:p>
          <a:p>
            <a:pPr marL="469900" indent="-457834">
              <a:lnSpc>
                <a:spcPct val="100000"/>
              </a:lnSpc>
              <a:spcBef>
                <a:spcPts val="1500"/>
              </a:spcBef>
              <a:buClr>
                <a:srgbClr val="2CA1BE"/>
              </a:buClr>
              <a:buSzPct val="68000"/>
              <a:buFont typeface="Arial"/>
              <a:buChar char=""/>
              <a:tabLst>
                <a:tab pos="469900" algn="l"/>
                <a:tab pos="470534" algn="l"/>
              </a:tabLst>
            </a:pPr>
            <a:r>
              <a:rPr sz="2400" spc="-5" dirty="0">
                <a:cs typeface="Times New Roman"/>
              </a:rPr>
              <a:t>This layer</a:t>
            </a:r>
            <a:r>
              <a:rPr sz="2400" spc="30" dirty="0">
                <a:cs typeface="Times New Roman"/>
              </a:rPr>
              <a:t> </a:t>
            </a:r>
            <a:r>
              <a:rPr sz="2400" spc="-5" dirty="0">
                <a:cs typeface="Times New Roman"/>
              </a:rPr>
              <a:t>is:</a:t>
            </a:r>
            <a:endParaRPr sz="2400">
              <a:cs typeface="Times New Roman"/>
            </a:endParaRPr>
          </a:p>
          <a:p>
            <a:pPr marL="870585" lvl="1" indent="-457834">
              <a:lnSpc>
                <a:spcPct val="100000"/>
              </a:lnSpc>
              <a:spcBef>
                <a:spcPts val="1275"/>
              </a:spcBef>
              <a:buClr>
                <a:srgbClr val="2CA1BE"/>
              </a:buClr>
              <a:buFont typeface="Verdana"/>
              <a:buChar char="◦"/>
              <a:tabLst>
                <a:tab pos="870585" algn="l"/>
                <a:tab pos="871219" algn="l"/>
              </a:tabLst>
            </a:pPr>
            <a:r>
              <a:rPr sz="2400" dirty="0">
                <a:cs typeface="Times New Roman"/>
              </a:rPr>
              <a:t>Responsible for initiating, </a:t>
            </a:r>
            <a:r>
              <a:rPr sz="2400" spc="-5" dirty="0">
                <a:cs typeface="Times New Roman"/>
              </a:rPr>
              <a:t>maintaining </a:t>
            </a:r>
            <a:r>
              <a:rPr sz="2400" dirty="0">
                <a:cs typeface="Times New Roman"/>
              </a:rPr>
              <a:t>and </a:t>
            </a:r>
            <a:r>
              <a:rPr sz="2400" spc="-5" dirty="0">
                <a:cs typeface="Times New Roman"/>
              </a:rPr>
              <a:t>terminating</a:t>
            </a:r>
            <a:r>
              <a:rPr sz="2400" spc="5" dirty="0">
                <a:cs typeface="Times New Roman"/>
              </a:rPr>
              <a:t> </a:t>
            </a:r>
            <a:r>
              <a:rPr sz="2400" dirty="0">
                <a:cs typeface="Times New Roman"/>
              </a:rPr>
              <a:t>sessions</a:t>
            </a:r>
            <a:endParaRPr sz="2400">
              <a:cs typeface="Times New Roman"/>
            </a:endParaRPr>
          </a:p>
          <a:p>
            <a:pPr marL="870585" marR="5080" lvl="1" indent="-457834">
              <a:lnSpc>
                <a:spcPct val="100000"/>
              </a:lnSpc>
              <a:spcBef>
                <a:spcPts val="1265"/>
              </a:spcBef>
              <a:buClr>
                <a:srgbClr val="2CA1BE"/>
              </a:buClr>
              <a:buFont typeface="Verdana"/>
              <a:buChar char="◦"/>
              <a:tabLst>
                <a:tab pos="870585" algn="l"/>
                <a:tab pos="871219" algn="l"/>
              </a:tabLst>
            </a:pPr>
            <a:r>
              <a:rPr sz="2400" dirty="0">
                <a:cs typeface="Times New Roman"/>
              </a:rPr>
              <a:t>Responsible for security and access control to session</a:t>
            </a:r>
            <a:r>
              <a:rPr sz="2400" spc="-80" dirty="0">
                <a:cs typeface="Times New Roman"/>
              </a:rPr>
              <a:t> </a:t>
            </a:r>
            <a:r>
              <a:rPr sz="2400" spc="-5" dirty="0">
                <a:cs typeface="Times New Roman"/>
              </a:rPr>
              <a:t>information  </a:t>
            </a:r>
            <a:r>
              <a:rPr sz="2400" dirty="0">
                <a:cs typeface="Times New Roman"/>
              </a:rPr>
              <a:t>(via session participant</a:t>
            </a:r>
            <a:r>
              <a:rPr sz="2400" spc="-40" dirty="0">
                <a:cs typeface="Times New Roman"/>
              </a:rPr>
              <a:t> </a:t>
            </a:r>
            <a:r>
              <a:rPr sz="2400" dirty="0">
                <a:cs typeface="Times New Roman"/>
              </a:rPr>
              <a:t>identification)</a:t>
            </a:r>
            <a:endParaRPr sz="2400">
              <a:cs typeface="Times New Roman"/>
            </a:endParaRPr>
          </a:p>
          <a:p>
            <a:pPr marL="870585" marR="542290" lvl="1" indent="-457834">
              <a:lnSpc>
                <a:spcPct val="100000"/>
              </a:lnSpc>
              <a:spcBef>
                <a:spcPts val="1260"/>
              </a:spcBef>
              <a:buClr>
                <a:srgbClr val="2CA1BE"/>
              </a:buClr>
              <a:buFont typeface="Verdana"/>
              <a:buChar char="◦"/>
              <a:tabLst>
                <a:tab pos="870585" algn="l"/>
                <a:tab pos="871219" algn="l"/>
              </a:tabLst>
            </a:pPr>
            <a:r>
              <a:rPr sz="2400" dirty="0">
                <a:cs typeface="Times New Roman"/>
              </a:rPr>
              <a:t>Responsible for synchronization services, and for</a:t>
            </a:r>
            <a:r>
              <a:rPr sz="2400" spc="-105" dirty="0">
                <a:cs typeface="Times New Roman"/>
              </a:rPr>
              <a:t> </a:t>
            </a:r>
            <a:r>
              <a:rPr sz="2400" dirty="0">
                <a:cs typeface="Times New Roman"/>
              </a:rPr>
              <a:t>checkpoint  services</a:t>
            </a:r>
            <a:endParaRPr sz="2400">
              <a:cs typeface="Times New Roman"/>
            </a:endParaRPr>
          </a:p>
        </p:txBody>
      </p:sp>
      <p:sp>
        <p:nvSpPr>
          <p:cNvPr id="5" name="object 5"/>
          <p:cNvSpPr/>
          <p:nvPr/>
        </p:nvSpPr>
        <p:spPr>
          <a:xfrm>
            <a:off x="723903" y="411480"/>
            <a:ext cx="8840212" cy="455136"/>
          </a:xfrm>
          <a:prstGeom prst="rect">
            <a:avLst/>
          </a:prstGeom>
          <a:blipFill>
            <a:blip r:embed="rId3" cstate="print"/>
            <a:stretch>
              <a:fillRect/>
            </a:stretch>
          </a:blipFill>
        </p:spPr>
        <p:txBody>
          <a:bodyPr wrap="square" lIns="0" tIns="0" rIns="0" bIns="0" rtlCol="0"/>
          <a:lstStyle/>
          <a:p>
            <a:endParaRPr/>
          </a:p>
        </p:txBody>
      </p:sp>
      <p:sp>
        <p:nvSpPr>
          <p:cNvPr id="6" name="Slide Number Placeholder 5"/>
          <p:cNvSpPr>
            <a:spLocks noGrp="1"/>
          </p:cNvSpPr>
          <p:nvPr>
            <p:ph type="sldNum" sz="quarter" idx="12"/>
          </p:nvPr>
        </p:nvSpPr>
        <p:spPr/>
        <p:txBody>
          <a:bodyPr/>
          <a:lstStyle/>
          <a:p>
            <a:fld id="{23943BDC-99DC-4972-ADF1-B2EFFD16D0A1}" type="slidenum">
              <a:rPr lang="en-IN" smtClean="0"/>
              <a:pPr/>
              <a:t>19</a:t>
            </a:fld>
            <a:endParaRPr lang="en-IN"/>
          </a:p>
        </p:txBody>
      </p:sp>
      <p:sp>
        <p:nvSpPr>
          <p:cNvPr id="8" name="Footer Placeholder 5">
            <a:extLst>
              <a:ext uri="{FF2B5EF4-FFF2-40B4-BE49-F238E27FC236}">
                <a16:creationId xmlns:a16="http://schemas.microsoft.com/office/drawing/2014/main" xmlns="" id="{20BB3135-B5EE-2B8F-63A9-1F37F04B3E6A}"/>
              </a:ext>
            </a:extLst>
          </p:cNvPr>
          <p:cNvSpPr>
            <a:spLocks noGrp="1"/>
          </p:cNvSpPr>
          <p:nvPr>
            <p:ph type="ftr" sz="quarter" idx="11"/>
          </p:nvPr>
        </p:nvSpPr>
        <p:spPr/>
        <p:txBody>
          <a:bodyPr/>
          <a:lstStyle/>
          <a:p>
            <a:r>
              <a:rPr lang="en-US" dirty="0" err="1" smtClean="0"/>
              <a:t>Sonali</a:t>
            </a:r>
            <a:r>
              <a:rPr lang="en-US" dirty="0" smtClean="0"/>
              <a:t> </a:t>
            </a:r>
            <a:r>
              <a:rPr lang="en-US" dirty="0" err="1" smtClean="0"/>
              <a:t>Mondal</a:t>
            </a:r>
            <a:r>
              <a:rPr lang="en-US" dirty="0" smtClean="0"/>
              <a:t> _ Assistant Prof. CSIT </a:t>
            </a:r>
            <a:r>
              <a:rPr lang="en-US" dirty="0"/>
              <a:t>. </a:t>
            </a:r>
            <a:r>
              <a:rPr lang="en-US" dirty="0" smtClean="0"/>
              <a:t>BCAAIML403 </a:t>
            </a:r>
            <a:r>
              <a:rPr lang="en-US" dirty="0"/>
              <a:t>Computer Networks </a:t>
            </a:r>
            <a:endParaRPr lang="en-IN"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359940-BE8D-4E19-B1D8-5619E7E2A94C}"/>
              </a:ext>
            </a:extLst>
          </p:cNvPr>
          <p:cNvSpPr>
            <a:spLocks noGrp="1"/>
          </p:cNvSpPr>
          <p:nvPr>
            <p:ph type="title"/>
          </p:nvPr>
        </p:nvSpPr>
        <p:spPr>
          <a:xfrm>
            <a:off x="838200" y="2"/>
            <a:ext cx="10515600" cy="1325563"/>
          </a:xfrm>
        </p:spPr>
        <p:txBody>
          <a:bodyPr/>
          <a:lstStyle/>
          <a:p>
            <a:r>
              <a:rPr lang="en-IN" dirty="0"/>
              <a:t>COURSE OBJECTIVES</a:t>
            </a:r>
          </a:p>
        </p:txBody>
      </p:sp>
      <p:sp>
        <p:nvSpPr>
          <p:cNvPr id="3" name="Content Placeholder 2">
            <a:extLst>
              <a:ext uri="{FF2B5EF4-FFF2-40B4-BE49-F238E27FC236}">
                <a16:creationId xmlns:a16="http://schemas.microsoft.com/office/drawing/2014/main" xmlns="" id="{5D6D1013-76AF-43E2-ABCF-137B9D2AEA77}"/>
              </a:ext>
            </a:extLst>
          </p:cNvPr>
          <p:cNvSpPr>
            <a:spLocks noGrp="1"/>
          </p:cNvSpPr>
          <p:nvPr>
            <p:ph idx="1"/>
          </p:nvPr>
        </p:nvSpPr>
        <p:spPr>
          <a:xfrm>
            <a:off x="609600" y="988143"/>
            <a:ext cx="10972800" cy="5138024"/>
          </a:xfrm>
        </p:spPr>
        <p:txBody>
          <a:bodyPr>
            <a:normAutofit fontScale="70000" lnSpcReduction="20000"/>
          </a:bodyPr>
          <a:lstStyle/>
          <a:p>
            <a:pPr lvl="0" algn="just">
              <a:buClr>
                <a:srgbClr val="FF0000"/>
              </a:buClr>
              <a:buFont typeface="Wingdings" panose="05000000000000000000" pitchFamily="2" charset="2"/>
              <a:buChar char="ü"/>
            </a:pPr>
            <a:r>
              <a:rPr lang="en-US" dirty="0"/>
              <a:t>Please remember the following text:- </a:t>
            </a:r>
          </a:p>
          <a:p>
            <a:pPr lvl="0" algn="just">
              <a:buClr>
                <a:srgbClr val="FF0000"/>
              </a:buClr>
              <a:buFont typeface="Wingdings" panose="05000000000000000000" pitchFamily="2" charset="2"/>
              <a:buChar char="ü"/>
            </a:pPr>
            <a:r>
              <a:rPr lang="en-US" dirty="0"/>
              <a:t>To help students understand the network architecture, including hardware and software technologies, and to provide basic knowledge of data communication.- </a:t>
            </a:r>
          </a:p>
          <a:p>
            <a:pPr lvl="0" algn="just">
              <a:buClr>
                <a:srgbClr val="FF0000"/>
              </a:buClr>
              <a:buFont typeface="Wingdings" panose="05000000000000000000" pitchFamily="2" charset="2"/>
              <a:buChar char="ü"/>
            </a:pPr>
            <a:r>
              <a:rPr lang="en-US" dirty="0"/>
              <a:t>To help students understand how networks work in terms of layered architecture, including a set of protocols and their implementation.- </a:t>
            </a:r>
          </a:p>
          <a:p>
            <a:pPr lvl="0" algn="just">
              <a:buClr>
                <a:srgbClr val="FF0000"/>
              </a:buClr>
              <a:buFont typeface="Wingdings" panose="05000000000000000000" pitchFamily="2" charset="2"/>
              <a:buChar char="ü"/>
            </a:pPr>
            <a:r>
              <a:rPr lang="en-US" dirty="0"/>
              <a:t>To help students understand the practical aspects of Ethernet working based on IEEE standards.- </a:t>
            </a:r>
          </a:p>
          <a:p>
            <a:pPr lvl="0" algn="just">
              <a:buClr>
                <a:srgbClr val="FF0000"/>
              </a:buClr>
              <a:buFont typeface="Wingdings" panose="05000000000000000000" pitchFamily="2" charset="2"/>
              <a:buChar char="ü"/>
            </a:pPr>
            <a:r>
              <a:rPr lang="en-US" dirty="0"/>
              <a:t>To help students understand the general principles of networking, including routing algorithms, Internet architecture, and addressing. Please remember the following text:- </a:t>
            </a:r>
          </a:p>
          <a:p>
            <a:pPr lvl="0" algn="just">
              <a:buClr>
                <a:srgbClr val="FF0000"/>
              </a:buClr>
              <a:buFont typeface="Wingdings" panose="05000000000000000000" pitchFamily="2" charset="2"/>
              <a:buChar char="ü"/>
            </a:pPr>
            <a:r>
              <a:rPr lang="en-US" dirty="0"/>
              <a:t>To help students understand the network architecture, including hardware and software technologies, and to provide basic knowledge of data communication.- </a:t>
            </a:r>
          </a:p>
          <a:p>
            <a:pPr lvl="0" algn="just">
              <a:buClr>
                <a:srgbClr val="FF0000"/>
              </a:buClr>
              <a:buFont typeface="Wingdings" panose="05000000000000000000" pitchFamily="2" charset="2"/>
              <a:buChar char="ü"/>
            </a:pPr>
            <a:r>
              <a:rPr lang="en-US" dirty="0"/>
              <a:t>To help students understand how networks work in terms of layered architecture, including a set of protocols and their implementation.- </a:t>
            </a:r>
          </a:p>
          <a:p>
            <a:pPr lvl="0" algn="just">
              <a:buClr>
                <a:srgbClr val="FF0000"/>
              </a:buClr>
              <a:buFont typeface="Wingdings" panose="05000000000000000000" pitchFamily="2" charset="2"/>
              <a:buChar char="ü"/>
            </a:pPr>
            <a:r>
              <a:rPr lang="en-US" dirty="0"/>
              <a:t>To help students understand the practical aspects of Ethernet working based on IEEE standards.- To help students understand the general principles of networking, including routing algorithms, Internet architecture, and addressing.</a:t>
            </a:r>
          </a:p>
        </p:txBody>
      </p:sp>
      <p:sp>
        <p:nvSpPr>
          <p:cNvPr id="10" name="Slide Number Placeholder 9">
            <a:extLst>
              <a:ext uri="{FF2B5EF4-FFF2-40B4-BE49-F238E27FC236}">
                <a16:creationId xmlns:a16="http://schemas.microsoft.com/office/drawing/2014/main" xmlns="" id="{14A33936-1888-4773-BBDA-1D7E14239E9D}"/>
              </a:ext>
            </a:extLst>
          </p:cNvPr>
          <p:cNvSpPr>
            <a:spLocks noGrp="1"/>
          </p:cNvSpPr>
          <p:nvPr>
            <p:ph type="sldNum" sz="quarter" idx="12"/>
          </p:nvPr>
        </p:nvSpPr>
        <p:spPr/>
        <p:txBody>
          <a:bodyPr/>
          <a:lstStyle/>
          <a:p>
            <a:fld id="{23943BDC-99DC-4972-ADF1-B2EFFD16D0A1}" type="slidenum">
              <a:rPr lang="en-IN" smtClean="0"/>
              <a:pPr/>
              <a:t>2</a:t>
            </a:fld>
            <a:endParaRPr lang="en-IN"/>
          </a:p>
        </p:txBody>
      </p:sp>
      <p:sp>
        <p:nvSpPr>
          <p:cNvPr id="6" name="Footer Placeholder 5">
            <a:extLst>
              <a:ext uri="{FF2B5EF4-FFF2-40B4-BE49-F238E27FC236}">
                <a16:creationId xmlns:a16="http://schemas.microsoft.com/office/drawing/2014/main" xmlns="" id="{20BB3135-B5EE-2B8F-63A9-1F37F04B3E6A}"/>
              </a:ext>
            </a:extLst>
          </p:cNvPr>
          <p:cNvSpPr>
            <a:spLocks noGrp="1"/>
          </p:cNvSpPr>
          <p:nvPr>
            <p:ph type="ftr" sz="quarter" idx="11"/>
          </p:nvPr>
        </p:nvSpPr>
        <p:spPr/>
        <p:txBody>
          <a:bodyPr/>
          <a:lstStyle/>
          <a:p>
            <a:r>
              <a:rPr lang="en-US" dirty="0" err="1" smtClean="0"/>
              <a:t>Sonali</a:t>
            </a:r>
            <a:r>
              <a:rPr lang="en-US" dirty="0" smtClean="0"/>
              <a:t> </a:t>
            </a:r>
            <a:r>
              <a:rPr lang="en-US" dirty="0" err="1" smtClean="0"/>
              <a:t>Mondal</a:t>
            </a:r>
            <a:r>
              <a:rPr lang="en-US" dirty="0" smtClean="0"/>
              <a:t> _ Assistant Prof. CSIT </a:t>
            </a:r>
            <a:r>
              <a:rPr lang="en-US" dirty="0"/>
              <a:t>. </a:t>
            </a:r>
            <a:r>
              <a:rPr lang="en-US" dirty="0" smtClean="0"/>
              <a:t>BCAAIML403 </a:t>
            </a:r>
            <a:r>
              <a:rPr lang="en-US" dirty="0"/>
              <a:t>Computer Networks </a:t>
            </a:r>
            <a:endParaRPr lang="en-IN" dirty="0"/>
          </a:p>
        </p:txBody>
      </p:sp>
    </p:spTree>
    <p:extLst>
      <p:ext uri="{BB962C8B-B14F-4D97-AF65-F5344CB8AC3E}">
        <p14:creationId xmlns:p14="http://schemas.microsoft.com/office/powerpoint/2010/main" val="3868483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686032" y="6545848"/>
            <a:ext cx="211667" cy="165430"/>
          </a:xfrm>
          <a:prstGeom prst="rect">
            <a:avLst/>
          </a:prstGeom>
        </p:spPr>
        <p:txBody>
          <a:bodyPr vert="horz" wrap="square" lIns="0" tIns="11430" rIns="0" bIns="0" rtlCol="0">
            <a:spAutoFit/>
          </a:bodyPr>
          <a:lstStyle/>
          <a:p>
            <a:pPr>
              <a:lnSpc>
                <a:spcPct val="100000"/>
              </a:lnSpc>
              <a:spcBef>
                <a:spcPts val="90"/>
              </a:spcBef>
            </a:pPr>
            <a:r>
              <a:rPr sz="1000" spc="60" dirty="0">
                <a:latin typeface="Arial"/>
                <a:cs typeface="Arial"/>
              </a:rPr>
              <a:t>14</a:t>
            </a:r>
            <a:endParaRPr sz="1000">
              <a:latin typeface="Arial"/>
              <a:cs typeface="Arial"/>
            </a:endParaRPr>
          </a:p>
        </p:txBody>
      </p:sp>
      <p:sp>
        <p:nvSpPr>
          <p:cNvPr id="3" name="object 3"/>
          <p:cNvSpPr/>
          <p:nvPr/>
        </p:nvSpPr>
        <p:spPr>
          <a:xfrm>
            <a:off x="167134" y="256031"/>
            <a:ext cx="10070084" cy="548640"/>
          </a:xfrm>
          <a:prstGeom prst="rect">
            <a:avLst/>
          </a:prstGeom>
          <a:blipFill>
            <a:blip r:embed="rId2" cstate="print"/>
            <a:stretch>
              <a:fillRect/>
            </a:stretch>
          </a:blipFill>
        </p:spPr>
        <p:txBody>
          <a:bodyPr wrap="square" lIns="0" tIns="0" rIns="0" bIns="0" rtlCol="0"/>
          <a:lstStyle/>
          <a:p>
            <a:endParaRPr/>
          </a:p>
        </p:txBody>
      </p:sp>
      <p:graphicFrame>
        <p:nvGraphicFramePr>
          <p:cNvPr id="4" name="object 4"/>
          <p:cNvGraphicFramePr>
            <a:graphicFrameLocks noGrp="1"/>
          </p:cNvGraphicFramePr>
          <p:nvPr/>
        </p:nvGraphicFramePr>
        <p:xfrm>
          <a:off x="469393" y="1342647"/>
          <a:ext cx="3859953" cy="4233671"/>
        </p:xfrm>
        <a:graphic>
          <a:graphicData uri="http://schemas.openxmlformats.org/drawingml/2006/table">
            <a:tbl>
              <a:tblPr firstRow="1" bandRow="1">
                <a:tableStyleId>{2D5ABB26-0587-4C30-8999-92F81FD0307C}</a:tableStyleId>
              </a:tblPr>
              <a:tblGrid>
                <a:gridCol w="571500">
                  <a:extLst>
                    <a:ext uri="{9D8B030D-6E8A-4147-A177-3AD203B41FA5}">
                      <a16:colId xmlns:a16="http://schemas.microsoft.com/office/drawing/2014/main" xmlns="" val="20000"/>
                    </a:ext>
                  </a:extLst>
                </a:gridCol>
                <a:gridCol w="3288453">
                  <a:extLst>
                    <a:ext uri="{9D8B030D-6E8A-4147-A177-3AD203B41FA5}">
                      <a16:colId xmlns:a16="http://schemas.microsoft.com/office/drawing/2014/main" xmlns="" val="20001"/>
                    </a:ext>
                  </a:extLst>
                </a:gridCol>
              </a:tblGrid>
              <a:tr h="592836">
                <a:tc>
                  <a:txBody>
                    <a:bodyPr/>
                    <a:lstStyle/>
                    <a:p>
                      <a:pPr marL="91440">
                        <a:lnSpc>
                          <a:spcPts val="3320"/>
                        </a:lnSpc>
                      </a:pPr>
                      <a:r>
                        <a:rPr sz="2800" dirty="0">
                          <a:latin typeface="Arial"/>
                          <a:cs typeface="Arial"/>
                        </a:rPr>
                        <a:t>7</a:t>
                      </a:r>
                      <a:endParaRPr sz="2800">
                        <a:latin typeface="Arial"/>
                        <a:cs typeface="Arial"/>
                      </a:endParaRPr>
                    </a:p>
                  </a:txBody>
                  <a:tcPr marL="0" marR="0" marT="0" marB="0">
                    <a:lnL w="76200">
                      <a:solidFill>
                        <a:srgbClr val="000000"/>
                      </a:solidFill>
                      <a:prstDash val="solid"/>
                    </a:lnL>
                    <a:lnT w="76200">
                      <a:solidFill>
                        <a:srgbClr val="000000"/>
                      </a:solidFill>
                      <a:prstDash val="solid"/>
                    </a:lnT>
                    <a:lnB w="38100">
                      <a:solidFill>
                        <a:srgbClr val="FFFFFF"/>
                      </a:solidFill>
                      <a:prstDash val="solid"/>
                    </a:lnB>
                    <a:solidFill>
                      <a:srgbClr val="00FFCC"/>
                    </a:solidFill>
                  </a:tcPr>
                </a:tc>
                <a:tc>
                  <a:txBody>
                    <a:bodyPr/>
                    <a:lstStyle/>
                    <a:p>
                      <a:pPr marL="112395">
                        <a:lnSpc>
                          <a:spcPts val="3320"/>
                        </a:lnSpc>
                      </a:pPr>
                      <a:r>
                        <a:rPr sz="2800" spc="145" dirty="0">
                          <a:latin typeface="Arial"/>
                          <a:cs typeface="Arial"/>
                        </a:rPr>
                        <a:t>Application</a:t>
                      </a:r>
                      <a:endParaRPr sz="2800">
                        <a:latin typeface="Arial"/>
                        <a:cs typeface="Arial"/>
                      </a:endParaRPr>
                    </a:p>
                  </a:txBody>
                  <a:tcPr marL="0" marR="0" marT="0" marB="0">
                    <a:lnR w="76200">
                      <a:solidFill>
                        <a:srgbClr val="000000"/>
                      </a:solidFill>
                      <a:prstDash val="solid"/>
                    </a:lnR>
                    <a:lnT w="76200">
                      <a:solidFill>
                        <a:srgbClr val="000000"/>
                      </a:solidFill>
                      <a:prstDash val="solid"/>
                    </a:lnT>
                    <a:lnB w="38100">
                      <a:solidFill>
                        <a:srgbClr val="FFFFFF"/>
                      </a:solidFill>
                      <a:prstDash val="solid"/>
                    </a:lnB>
                    <a:solidFill>
                      <a:srgbClr val="00FFCC"/>
                    </a:solidFill>
                  </a:tcPr>
                </a:tc>
                <a:extLst>
                  <a:ext uri="{0D108BD9-81ED-4DB2-BD59-A6C34878D82A}">
                    <a16:rowId xmlns:a16="http://schemas.microsoft.com/office/drawing/2014/main" xmlns="" val="10000"/>
                  </a:ext>
                </a:extLst>
              </a:tr>
              <a:tr h="609600">
                <a:tc>
                  <a:txBody>
                    <a:bodyPr/>
                    <a:lstStyle/>
                    <a:p>
                      <a:pPr marL="91440">
                        <a:lnSpc>
                          <a:spcPct val="100000"/>
                        </a:lnSpc>
                        <a:spcBef>
                          <a:spcPts val="95"/>
                        </a:spcBef>
                      </a:pPr>
                      <a:r>
                        <a:rPr sz="2800" dirty="0">
                          <a:latin typeface="Arial"/>
                          <a:cs typeface="Arial"/>
                        </a:rPr>
                        <a:t>6</a:t>
                      </a:r>
                      <a:endParaRPr sz="2800">
                        <a:latin typeface="Arial"/>
                        <a:cs typeface="Arial"/>
                      </a:endParaRPr>
                    </a:p>
                  </a:txBody>
                  <a:tcPr marL="0" marR="0" marT="12065" marB="0">
                    <a:lnL w="76200">
                      <a:solidFill>
                        <a:srgbClr val="000000"/>
                      </a:solidFill>
                      <a:prstDash val="solid"/>
                    </a:lnL>
                    <a:lnT w="38100">
                      <a:solidFill>
                        <a:srgbClr val="FFFFFF"/>
                      </a:solidFill>
                      <a:prstDash val="solid"/>
                    </a:lnT>
                    <a:lnB w="38100">
                      <a:solidFill>
                        <a:srgbClr val="FFFFFF"/>
                      </a:solidFill>
                      <a:prstDash val="solid"/>
                    </a:lnB>
                    <a:solidFill>
                      <a:srgbClr val="2CA1BE"/>
                    </a:solidFill>
                  </a:tcPr>
                </a:tc>
                <a:tc>
                  <a:txBody>
                    <a:bodyPr/>
                    <a:lstStyle/>
                    <a:p>
                      <a:pPr marL="112395">
                        <a:lnSpc>
                          <a:spcPct val="100000"/>
                        </a:lnSpc>
                        <a:spcBef>
                          <a:spcPts val="95"/>
                        </a:spcBef>
                      </a:pPr>
                      <a:r>
                        <a:rPr sz="2800" spc="95" dirty="0">
                          <a:latin typeface="Arial"/>
                          <a:cs typeface="Arial"/>
                        </a:rPr>
                        <a:t>Presentation</a:t>
                      </a:r>
                      <a:endParaRPr sz="2800">
                        <a:latin typeface="Arial"/>
                        <a:cs typeface="Arial"/>
                      </a:endParaRPr>
                    </a:p>
                  </a:txBody>
                  <a:tcPr marL="0" marR="0" marT="12065" marB="0">
                    <a:lnR w="76200">
                      <a:solidFill>
                        <a:srgbClr val="000000"/>
                      </a:solidFill>
                      <a:prstDash val="solid"/>
                    </a:lnR>
                    <a:lnT w="38100">
                      <a:solidFill>
                        <a:srgbClr val="FFFFFF"/>
                      </a:solidFill>
                      <a:prstDash val="solid"/>
                    </a:lnT>
                    <a:lnB w="38100">
                      <a:solidFill>
                        <a:srgbClr val="FFFFFF"/>
                      </a:solidFill>
                      <a:prstDash val="solid"/>
                    </a:lnB>
                    <a:solidFill>
                      <a:srgbClr val="2CA1BE"/>
                    </a:solidFill>
                  </a:tcPr>
                </a:tc>
                <a:extLst>
                  <a:ext uri="{0D108BD9-81ED-4DB2-BD59-A6C34878D82A}">
                    <a16:rowId xmlns:a16="http://schemas.microsoft.com/office/drawing/2014/main" xmlns="" val="10001"/>
                  </a:ext>
                </a:extLst>
              </a:tr>
              <a:tr h="609600">
                <a:tc>
                  <a:txBody>
                    <a:bodyPr/>
                    <a:lstStyle/>
                    <a:p>
                      <a:pPr marL="91440">
                        <a:lnSpc>
                          <a:spcPct val="100000"/>
                        </a:lnSpc>
                        <a:spcBef>
                          <a:spcPts val="95"/>
                        </a:spcBef>
                      </a:pPr>
                      <a:r>
                        <a:rPr sz="2800" dirty="0">
                          <a:latin typeface="Arial"/>
                          <a:cs typeface="Arial"/>
                        </a:rPr>
                        <a:t>5</a:t>
                      </a:r>
                      <a:endParaRPr sz="2800">
                        <a:latin typeface="Arial"/>
                        <a:cs typeface="Arial"/>
                      </a:endParaRPr>
                    </a:p>
                  </a:txBody>
                  <a:tcPr marL="0" marR="0" marT="12065" marB="0">
                    <a:lnL w="76200">
                      <a:solidFill>
                        <a:srgbClr val="000000"/>
                      </a:solidFill>
                      <a:prstDash val="solid"/>
                    </a:lnL>
                    <a:lnT w="38100">
                      <a:solidFill>
                        <a:srgbClr val="FFFFFF"/>
                      </a:solidFill>
                      <a:prstDash val="solid"/>
                    </a:lnT>
                    <a:lnB w="38100">
                      <a:solidFill>
                        <a:srgbClr val="FFFFFF"/>
                      </a:solidFill>
                      <a:prstDash val="solid"/>
                    </a:lnB>
                    <a:solidFill>
                      <a:srgbClr val="00FFCC"/>
                    </a:solidFill>
                  </a:tcPr>
                </a:tc>
                <a:tc>
                  <a:txBody>
                    <a:bodyPr/>
                    <a:lstStyle/>
                    <a:p>
                      <a:pPr marL="112395">
                        <a:lnSpc>
                          <a:spcPct val="100000"/>
                        </a:lnSpc>
                        <a:spcBef>
                          <a:spcPts val="95"/>
                        </a:spcBef>
                      </a:pPr>
                      <a:r>
                        <a:rPr sz="2800" spc="30" dirty="0">
                          <a:latin typeface="Arial"/>
                          <a:cs typeface="Arial"/>
                        </a:rPr>
                        <a:t>Session</a:t>
                      </a:r>
                      <a:endParaRPr sz="2800">
                        <a:latin typeface="Arial"/>
                        <a:cs typeface="Arial"/>
                      </a:endParaRPr>
                    </a:p>
                  </a:txBody>
                  <a:tcPr marL="0" marR="0" marT="12065" marB="0">
                    <a:lnR w="76200">
                      <a:solidFill>
                        <a:srgbClr val="000000"/>
                      </a:solidFill>
                      <a:prstDash val="solid"/>
                    </a:lnR>
                    <a:lnT w="38100">
                      <a:solidFill>
                        <a:srgbClr val="FFFFFF"/>
                      </a:solidFill>
                      <a:prstDash val="solid"/>
                    </a:lnT>
                    <a:lnB w="38100">
                      <a:solidFill>
                        <a:srgbClr val="FFFFFF"/>
                      </a:solidFill>
                      <a:prstDash val="solid"/>
                    </a:lnB>
                    <a:solidFill>
                      <a:srgbClr val="00FFCC"/>
                    </a:solidFill>
                  </a:tcPr>
                </a:tc>
                <a:extLst>
                  <a:ext uri="{0D108BD9-81ED-4DB2-BD59-A6C34878D82A}">
                    <a16:rowId xmlns:a16="http://schemas.microsoft.com/office/drawing/2014/main" xmlns="" val="10002"/>
                  </a:ext>
                </a:extLst>
              </a:tr>
              <a:tr h="609600">
                <a:tc>
                  <a:txBody>
                    <a:bodyPr/>
                    <a:lstStyle/>
                    <a:p>
                      <a:pPr marL="91440">
                        <a:lnSpc>
                          <a:spcPct val="100000"/>
                        </a:lnSpc>
                        <a:spcBef>
                          <a:spcPts val="95"/>
                        </a:spcBef>
                      </a:pPr>
                      <a:r>
                        <a:rPr sz="2800" dirty="0">
                          <a:latin typeface="Arial"/>
                          <a:cs typeface="Arial"/>
                        </a:rPr>
                        <a:t>4</a:t>
                      </a:r>
                      <a:endParaRPr sz="2800">
                        <a:latin typeface="Arial"/>
                        <a:cs typeface="Arial"/>
                      </a:endParaRPr>
                    </a:p>
                  </a:txBody>
                  <a:tcPr marL="0" marR="0" marT="12065" marB="0">
                    <a:lnL w="76200">
                      <a:solidFill>
                        <a:srgbClr val="000000"/>
                      </a:solidFill>
                      <a:prstDash val="solid"/>
                    </a:lnL>
                    <a:lnT w="38100">
                      <a:solidFill>
                        <a:srgbClr val="FFFFFF"/>
                      </a:solidFill>
                      <a:prstDash val="solid"/>
                    </a:lnT>
                    <a:lnB w="38100">
                      <a:solidFill>
                        <a:srgbClr val="FFFFFF"/>
                      </a:solidFill>
                      <a:prstDash val="solid"/>
                    </a:lnB>
                    <a:solidFill>
                      <a:srgbClr val="2CA1BE"/>
                    </a:solidFill>
                  </a:tcPr>
                </a:tc>
                <a:tc>
                  <a:txBody>
                    <a:bodyPr/>
                    <a:lstStyle/>
                    <a:p>
                      <a:pPr marL="112395">
                        <a:lnSpc>
                          <a:spcPct val="100000"/>
                        </a:lnSpc>
                        <a:spcBef>
                          <a:spcPts val="95"/>
                        </a:spcBef>
                      </a:pPr>
                      <a:r>
                        <a:rPr sz="2800" spc="140" dirty="0">
                          <a:latin typeface="Arial"/>
                          <a:cs typeface="Arial"/>
                        </a:rPr>
                        <a:t>Transport</a:t>
                      </a:r>
                      <a:endParaRPr sz="2800">
                        <a:latin typeface="Arial"/>
                        <a:cs typeface="Arial"/>
                      </a:endParaRPr>
                    </a:p>
                  </a:txBody>
                  <a:tcPr marL="0" marR="0" marT="12065" marB="0">
                    <a:lnR w="76200">
                      <a:solidFill>
                        <a:srgbClr val="000000"/>
                      </a:solidFill>
                      <a:prstDash val="solid"/>
                    </a:lnR>
                    <a:lnT w="38100">
                      <a:solidFill>
                        <a:srgbClr val="FFFFFF"/>
                      </a:solidFill>
                      <a:prstDash val="solid"/>
                    </a:lnT>
                    <a:lnB w="38100">
                      <a:solidFill>
                        <a:srgbClr val="FFFFFF"/>
                      </a:solidFill>
                      <a:prstDash val="solid"/>
                    </a:lnB>
                    <a:solidFill>
                      <a:srgbClr val="2CA1BE"/>
                    </a:solidFill>
                  </a:tcPr>
                </a:tc>
                <a:extLst>
                  <a:ext uri="{0D108BD9-81ED-4DB2-BD59-A6C34878D82A}">
                    <a16:rowId xmlns:a16="http://schemas.microsoft.com/office/drawing/2014/main" xmlns="" val="10003"/>
                  </a:ext>
                </a:extLst>
              </a:tr>
              <a:tr h="609600">
                <a:tc>
                  <a:txBody>
                    <a:bodyPr/>
                    <a:lstStyle/>
                    <a:p>
                      <a:pPr marL="91440">
                        <a:lnSpc>
                          <a:spcPct val="100000"/>
                        </a:lnSpc>
                        <a:spcBef>
                          <a:spcPts val="95"/>
                        </a:spcBef>
                      </a:pPr>
                      <a:r>
                        <a:rPr sz="2800" dirty="0">
                          <a:latin typeface="Arial"/>
                          <a:cs typeface="Arial"/>
                        </a:rPr>
                        <a:t>3</a:t>
                      </a:r>
                      <a:endParaRPr sz="2800">
                        <a:latin typeface="Arial"/>
                        <a:cs typeface="Arial"/>
                      </a:endParaRPr>
                    </a:p>
                  </a:txBody>
                  <a:tcPr marL="0" marR="0" marT="12065" marB="0">
                    <a:lnL w="76200">
                      <a:solidFill>
                        <a:srgbClr val="000000"/>
                      </a:solidFill>
                      <a:prstDash val="solid"/>
                    </a:lnL>
                    <a:lnT w="38100">
                      <a:solidFill>
                        <a:srgbClr val="FFFFFF"/>
                      </a:solidFill>
                      <a:prstDash val="solid"/>
                    </a:lnT>
                    <a:lnB w="38100">
                      <a:solidFill>
                        <a:srgbClr val="FFFFFF"/>
                      </a:solidFill>
                      <a:prstDash val="solid"/>
                    </a:lnB>
                    <a:solidFill>
                      <a:srgbClr val="00FFCC"/>
                    </a:solidFill>
                  </a:tcPr>
                </a:tc>
                <a:tc>
                  <a:txBody>
                    <a:bodyPr/>
                    <a:lstStyle/>
                    <a:p>
                      <a:pPr marL="112395">
                        <a:lnSpc>
                          <a:spcPct val="100000"/>
                        </a:lnSpc>
                        <a:spcBef>
                          <a:spcPts val="95"/>
                        </a:spcBef>
                      </a:pPr>
                      <a:r>
                        <a:rPr sz="2800" spc="150" dirty="0">
                          <a:latin typeface="Arial"/>
                          <a:cs typeface="Arial"/>
                        </a:rPr>
                        <a:t>Network</a:t>
                      </a:r>
                      <a:endParaRPr sz="2800">
                        <a:latin typeface="Arial"/>
                        <a:cs typeface="Arial"/>
                      </a:endParaRPr>
                    </a:p>
                  </a:txBody>
                  <a:tcPr marL="0" marR="0" marT="12065" marB="0">
                    <a:lnR w="76200">
                      <a:solidFill>
                        <a:srgbClr val="000000"/>
                      </a:solidFill>
                      <a:prstDash val="solid"/>
                    </a:lnR>
                    <a:lnT w="38100">
                      <a:solidFill>
                        <a:srgbClr val="FFFFFF"/>
                      </a:solidFill>
                      <a:prstDash val="solid"/>
                    </a:lnT>
                    <a:lnB w="38100">
                      <a:solidFill>
                        <a:srgbClr val="FFFFFF"/>
                      </a:solidFill>
                      <a:prstDash val="solid"/>
                    </a:lnB>
                    <a:solidFill>
                      <a:srgbClr val="00FFCC"/>
                    </a:solidFill>
                  </a:tcPr>
                </a:tc>
                <a:extLst>
                  <a:ext uri="{0D108BD9-81ED-4DB2-BD59-A6C34878D82A}">
                    <a16:rowId xmlns:a16="http://schemas.microsoft.com/office/drawing/2014/main" xmlns="" val="10004"/>
                  </a:ext>
                </a:extLst>
              </a:tr>
              <a:tr h="609600">
                <a:tc>
                  <a:txBody>
                    <a:bodyPr/>
                    <a:lstStyle/>
                    <a:p>
                      <a:pPr marL="91440">
                        <a:lnSpc>
                          <a:spcPct val="100000"/>
                        </a:lnSpc>
                        <a:spcBef>
                          <a:spcPts val="95"/>
                        </a:spcBef>
                      </a:pPr>
                      <a:r>
                        <a:rPr sz="2800" dirty="0">
                          <a:latin typeface="Arial"/>
                          <a:cs typeface="Arial"/>
                        </a:rPr>
                        <a:t>2</a:t>
                      </a:r>
                      <a:endParaRPr sz="2800">
                        <a:latin typeface="Arial"/>
                        <a:cs typeface="Arial"/>
                      </a:endParaRPr>
                    </a:p>
                  </a:txBody>
                  <a:tcPr marL="0" marR="0" marT="12065" marB="0">
                    <a:lnL w="76200">
                      <a:solidFill>
                        <a:srgbClr val="000000"/>
                      </a:solidFill>
                      <a:prstDash val="solid"/>
                    </a:lnL>
                    <a:lnT w="38100">
                      <a:solidFill>
                        <a:srgbClr val="FFFFFF"/>
                      </a:solidFill>
                      <a:prstDash val="solid"/>
                    </a:lnT>
                    <a:lnB w="38100">
                      <a:solidFill>
                        <a:srgbClr val="FFFFFF"/>
                      </a:solidFill>
                      <a:prstDash val="solid"/>
                    </a:lnB>
                    <a:solidFill>
                      <a:srgbClr val="2CA1BE"/>
                    </a:solidFill>
                  </a:tcPr>
                </a:tc>
                <a:tc>
                  <a:txBody>
                    <a:bodyPr/>
                    <a:lstStyle/>
                    <a:p>
                      <a:pPr marL="112395">
                        <a:lnSpc>
                          <a:spcPct val="100000"/>
                        </a:lnSpc>
                        <a:spcBef>
                          <a:spcPts val="95"/>
                        </a:spcBef>
                      </a:pPr>
                      <a:r>
                        <a:rPr sz="2800" spc="75" dirty="0">
                          <a:latin typeface="Arial"/>
                          <a:cs typeface="Arial"/>
                        </a:rPr>
                        <a:t>Data</a:t>
                      </a:r>
                      <a:r>
                        <a:rPr sz="2800" spc="110" dirty="0">
                          <a:latin typeface="Arial"/>
                          <a:cs typeface="Arial"/>
                        </a:rPr>
                        <a:t> </a:t>
                      </a:r>
                      <a:r>
                        <a:rPr sz="2800" spc="125" dirty="0">
                          <a:latin typeface="Arial"/>
                          <a:cs typeface="Arial"/>
                        </a:rPr>
                        <a:t>Link</a:t>
                      </a:r>
                      <a:endParaRPr sz="2800">
                        <a:latin typeface="Arial"/>
                        <a:cs typeface="Arial"/>
                      </a:endParaRPr>
                    </a:p>
                  </a:txBody>
                  <a:tcPr marL="0" marR="0" marT="12065" marB="0">
                    <a:lnR w="76200">
                      <a:solidFill>
                        <a:srgbClr val="000000"/>
                      </a:solidFill>
                      <a:prstDash val="solid"/>
                    </a:lnR>
                    <a:lnT w="38100">
                      <a:solidFill>
                        <a:srgbClr val="FFFFFF"/>
                      </a:solidFill>
                      <a:prstDash val="solid"/>
                    </a:lnT>
                    <a:lnB w="38100">
                      <a:solidFill>
                        <a:srgbClr val="FFFFFF"/>
                      </a:solidFill>
                      <a:prstDash val="solid"/>
                    </a:lnB>
                    <a:solidFill>
                      <a:srgbClr val="2CA1BE"/>
                    </a:solidFill>
                  </a:tcPr>
                </a:tc>
                <a:extLst>
                  <a:ext uri="{0D108BD9-81ED-4DB2-BD59-A6C34878D82A}">
                    <a16:rowId xmlns:a16="http://schemas.microsoft.com/office/drawing/2014/main" xmlns="" val="10005"/>
                  </a:ext>
                </a:extLst>
              </a:tr>
              <a:tr h="592835">
                <a:tc>
                  <a:txBody>
                    <a:bodyPr/>
                    <a:lstStyle/>
                    <a:p>
                      <a:pPr marL="91440">
                        <a:lnSpc>
                          <a:spcPct val="100000"/>
                        </a:lnSpc>
                        <a:spcBef>
                          <a:spcPts val="95"/>
                        </a:spcBef>
                      </a:pPr>
                      <a:r>
                        <a:rPr sz="2800" dirty="0">
                          <a:latin typeface="Arial"/>
                          <a:cs typeface="Arial"/>
                        </a:rPr>
                        <a:t>1</a:t>
                      </a:r>
                      <a:endParaRPr sz="2800">
                        <a:latin typeface="Arial"/>
                        <a:cs typeface="Arial"/>
                      </a:endParaRPr>
                    </a:p>
                  </a:txBody>
                  <a:tcPr marL="0" marR="0" marT="12065" marB="0">
                    <a:lnL w="76200">
                      <a:solidFill>
                        <a:srgbClr val="000000"/>
                      </a:solidFill>
                      <a:prstDash val="solid"/>
                    </a:lnL>
                    <a:lnT w="38100">
                      <a:solidFill>
                        <a:srgbClr val="FFFFFF"/>
                      </a:solidFill>
                      <a:prstDash val="solid"/>
                    </a:lnT>
                    <a:lnB w="76200">
                      <a:solidFill>
                        <a:srgbClr val="000000"/>
                      </a:solidFill>
                      <a:prstDash val="solid"/>
                    </a:lnB>
                    <a:solidFill>
                      <a:srgbClr val="00FFCC"/>
                    </a:solidFill>
                  </a:tcPr>
                </a:tc>
                <a:tc>
                  <a:txBody>
                    <a:bodyPr/>
                    <a:lstStyle/>
                    <a:p>
                      <a:pPr marL="112395">
                        <a:lnSpc>
                          <a:spcPct val="100000"/>
                        </a:lnSpc>
                        <a:spcBef>
                          <a:spcPts val="95"/>
                        </a:spcBef>
                      </a:pPr>
                      <a:r>
                        <a:rPr sz="2800" spc="40" dirty="0">
                          <a:latin typeface="Arial"/>
                          <a:cs typeface="Arial"/>
                        </a:rPr>
                        <a:t>Physical</a:t>
                      </a:r>
                      <a:endParaRPr sz="2800">
                        <a:latin typeface="Arial"/>
                        <a:cs typeface="Arial"/>
                      </a:endParaRPr>
                    </a:p>
                  </a:txBody>
                  <a:tcPr marL="0" marR="0" marT="12065" marB="0">
                    <a:lnR w="76200">
                      <a:solidFill>
                        <a:srgbClr val="000000"/>
                      </a:solidFill>
                      <a:prstDash val="solid"/>
                    </a:lnR>
                    <a:lnT w="38100">
                      <a:solidFill>
                        <a:srgbClr val="FFFFFF"/>
                      </a:solidFill>
                      <a:prstDash val="solid"/>
                    </a:lnT>
                    <a:lnB w="76200">
                      <a:solidFill>
                        <a:srgbClr val="000000"/>
                      </a:solidFill>
                      <a:prstDash val="solid"/>
                    </a:lnB>
                    <a:solidFill>
                      <a:srgbClr val="00FFCC"/>
                    </a:solidFill>
                  </a:tcPr>
                </a:tc>
                <a:extLst>
                  <a:ext uri="{0D108BD9-81ED-4DB2-BD59-A6C34878D82A}">
                    <a16:rowId xmlns:a16="http://schemas.microsoft.com/office/drawing/2014/main" xmlns="" val="10006"/>
                  </a:ext>
                </a:extLst>
              </a:tr>
            </a:tbl>
          </a:graphicData>
        </a:graphic>
      </p:graphicFrame>
      <p:grpSp>
        <p:nvGrpSpPr>
          <p:cNvPr id="5" name="object 5"/>
          <p:cNvGrpSpPr/>
          <p:nvPr/>
        </p:nvGrpSpPr>
        <p:grpSpPr>
          <a:xfrm>
            <a:off x="5160942" y="1042164"/>
            <a:ext cx="6867313" cy="5753735"/>
            <a:chOff x="3870705" y="1042161"/>
            <a:chExt cx="5150485" cy="5753735"/>
          </a:xfrm>
        </p:grpSpPr>
        <p:sp>
          <p:nvSpPr>
            <p:cNvPr id="6" name="object 6"/>
            <p:cNvSpPr/>
            <p:nvPr/>
          </p:nvSpPr>
          <p:spPr>
            <a:xfrm>
              <a:off x="3899915" y="1071371"/>
              <a:ext cx="5092065" cy="5695315"/>
            </a:xfrm>
            <a:custGeom>
              <a:avLst/>
              <a:gdLst/>
              <a:ahLst/>
              <a:cxnLst/>
              <a:rect l="l" t="t" r="r" b="b"/>
              <a:pathLst>
                <a:path w="5092065" h="5695315">
                  <a:moveTo>
                    <a:pt x="5091684" y="0"/>
                  </a:moveTo>
                  <a:lnTo>
                    <a:pt x="0" y="0"/>
                  </a:lnTo>
                  <a:lnTo>
                    <a:pt x="0" y="5695188"/>
                  </a:lnTo>
                  <a:lnTo>
                    <a:pt x="5091684" y="5695188"/>
                  </a:lnTo>
                  <a:lnTo>
                    <a:pt x="5091684" y="0"/>
                  </a:lnTo>
                  <a:close/>
                </a:path>
              </a:pathLst>
            </a:custGeom>
            <a:solidFill>
              <a:srgbClr val="D4A7B0"/>
            </a:solidFill>
          </p:spPr>
          <p:txBody>
            <a:bodyPr wrap="square" lIns="0" tIns="0" rIns="0" bIns="0" rtlCol="0"/>
            <a:lstStyle/>
            <a:p>
              <a:endParaRPr/>
            </a:p>
          </p:txBody>
        </p:sp>
        <p:sp>
          <p:nvSpPr>
            <p:cNvPr id="7" name="object 7"/>
            <p:cNvSpPr/>
            <p:nvPr/>
          </p:nvSpPr>
          <p:spPr>
            <a:xfrm>
              <a:off x="3899915" y="1071371"/>
              <a:ext cx="5092065" cy="5695315"/>
            </a:xfrm>
            <a:custGeom>
              <a:avLst/>
              <a:gdLst/>
              <a:ahLst/>
              <a:cxnLst/>
              <a:rect l="l" t="t" r="r" b="b"/>
              <a:pathLst>
                <a:path w="5092065" h="5695315">
                  <a:moveTo>
                    <a:pt x="0" y="5695188"/>
                  </a:moveTo>
                  <a:lnTo>
                    <a:pt x="5091684" y="5695188"/>
                  </a:lnTo>
                  <a:lnTo>
                    <a:pt x="5091684" y="0"/>
                  </a:lnTo>
                  <a:lnTo>
                    <a:pt x="0" y="0"/>
                  </a:lnTo>
                  <a:lnTo>
                    <a:pt x="0" y="5695188"/>
                  </a:lnTo>
                  <a:close/>
                </a:path>
              </a:pathLst>
            </a:custGeom>
            <a:ln w="57912">
              <a:solidFill>
                <a:srgbClr val="000000"/>
              </a:solidFill>
            </a:ln>
          </p:spPr>
          <p:txBody>
            <a:bodyPr wrap="square" lIns="0" tIns="0" rIns="0" bIns="0" rtlCol="0"/>
            <a:lstStyle/>
            <a:p>
              <a:endParaRPr/>
            </a:p>
          </p:txBody>
        </p:sp>
      </p:grpSp>
      <p:sp>
        <p:nvSpPr>
          <p:cNvPr id="8" name="object 8"/>
          <p:cNvSpPr txBox="1"/>
          <p:nvPr/>
        </p:nvSpPr>
        <p:spPr>
          <a:xfrm>
            <a:off x="5306569" y="1054736"/>
            <a:ext cx="6576907" cy="1735732"/>
          </a:xfrm>
          <a:prstGeom prst="rect">
            <a:avLst/>
          </a:prstGeom>
        </p:spPr>
        <p:txBody>
          <a:bodyPr vert="horz" wrap="square" lIns="0" tIns="12065" rIns="0" bIns="0" rtlCol="0">
            <a:spAutoFit/>
          </a:bodyPr>
          <a:lstStyle/>
          <a:p>
            <a:pPr marL="12700" marR="5080" algn="just">
              <a:lnSpc>
                <a:spcPct val="100000"/>
              </a:lnSpc>
              <a:spcBef>
                <a:spcPts val="95"/>
              </a:spcBef>
              <a:buSzPct val="96428"/>
              <a:buFont typeface="Wingdings"/>
              <a:buChar char=""/>
              <a:tabLst>
                <a:tab pos="330200" algn="l"/>
              </a:tabLst>
            </a:pPr>
            <a:r>
              <a:rPr sz="2800" spc="105" dirty="0">
                <a:latin typeface="Arial"/>
                <a:cs typeface="Arial"/>
              </a:rPr>
              <a:t>This </a:t>
            </a:r>
            <a:r>
              <a:rPr sz="2800" spc="85" dirty="0">
                <a:latin typeface="Arial"/>
                <a:cs typeface="Arial"/>
              </a:rPr>
              <a:t>layer </a:t>
            </a:r>
            <a:r>
              <a:rPr sz="2800" spc="110" dirty="0">
                <a:latin typeface="Arial"/>
                <a:cs typeface="Arial"/>
              </a:rPr>
              <a:t>breaks </a:t>
            </a:r>
            <a:r>
              <a:rPr sz="2800" spc="190" dirty="0">
                <a:latin typeface="Arial"/>
                <a:cs typeface="Arial"/>
              </a:rPr>
              <a:t>up </a:t>
            </a:r>
            <a:r>
              <a:rPr sz="2800" spc="140" dirty="0">
                <a:latin typeface="Arial"/>
                <a:cs typeface="Arial"/>
              </a:rPr>
              <a:t>the  </a:t>
            </a:r>
            <a:r>
              <a:rPr sz="2800" spc="105" dirty="0">
                <a:latin typeface="Arial"/>
                <a:cs typeface="Arial"/>
              </a:rPr>
              <a:t>data </a:t>
            </a:r>
            <a:r>
              <a:rPr sz="2800" spc="225" dirty="0">
                <a:latin typeface="Arial"/>
                <a:cs typeface="Arial"/>
              </a:rPr>
              <a:t>from </a:t>
            </a:r>
            <a:r>
              <a:rPr sz="2800" spc="145" dirty="0">
                <a:latin typeface="Arial"/>
                <a:cs typeface="Arial"/>
              </a:rPr>
              <a:t>the </a:t>
            </a:r>
            <a:r>
              <a:rPr sz="2800" spc="135" dirty="0">
                <a:latin typeface="Arial"/>
                <a:cs typeface="Arial"/>
              </a:rPr>
              <a:t>sending </a:t>
            </a:r>
            <a:r>
              <a:rPr sz="2800" spc="155" dirty="0">
                <a:latin typeface="Arial"/>
                <a:cs typeface="Arial"/>
              </a:rPr>
              <a:t>host  </a:t>
            </a:r>
            <a:r>
              <a:rPr sz="2800" spc="120" dirty="0">
                <a:latin typeface="Arial"/>
                <a:cs typeface="Arial"/>
              </a:rPr>
              <a:t>and </a:t>
            </a:r>
            <a:r>
              <a:rPr sz="2800" spc="150" dirty="0">
                <a:latin typeface="Arial"/>
                <a:cs typeface="Arial"/>
              </a:rPr>
              <a:t>then </a:t>
            </a:r>
            <a:r>
              <a:rPr sz="2800" spc="80" dirty="0">
                <a:latin typeface="Arial"/>
                <a:cs typeface="Arial"/>
              </a:rPr>
              <a:t>reassembles </a:t>
            </a:r>
            <a:r>
              <a:rPr sz="2800" spc="220" dirty="0">
                <a:latin typeface="Arial"/>
                <a:cs typeface="Arial"/>
              </a:rPr>
              <a:t>it </a:t>
            </a:r>
            <a:r>
              <a:rPr sz="2800" spc="175" dirty="0">
                <a:latin typeface="Arial"/>
                <a:cs typeface="Arial"/>
              </a:rPr>
              <a:t>in  </a:t>
            </a:r>
            <a:r>
              <a:rPr sz="2800" spc="145" dirty="0">
                <a:latin typeface="Arial"/>
                <a:cs typeface="Arial"/>
              </a:rPr>
              <a:t>the</a:t>
            </a:r>
            <a:r>
              <a:rPr sz="2800" spc="105" dirty="0">
                <a:latin typeface="Arial"/>
                <a:cs typeface="Arial"/>
              </a:rPr>
              <a:t> </a:t>
            </a:r>
            <a:r>
              <a:rPr sz="2800" spc="85" dirty="0">
                <a:latin typeface="Arial"/>
                <a:cs typeface="Arial"/>
              </a:rPr>
              <a:t>receiver.</a:t>
            </a:r>
            <a:endParaRPr sz="2800">
              <a:latin typeface="Arial"/>
              <a:cs typeface="Arial"/>
            </a:endParaRPr>
          </a:p>
          <a:p>
            <a:pPr marL="329565" indent="-317500" algn="just">
              <a:lnSpc>
                <a:spcPct val="100000"/>
              </a:lnSpc>
              <a:buSzPct val="96428"/>
              <a:buFont typeface="Wingdings"/>
              <a:buChar char=""/>
              <a:tabLst>
                <a:tab pos="330200" algn="l"/>
              </a:tabLst>
            </a:pPr>
            <a:r>
              <a:rPr sz="2800" spc="145" dirty="0">
                <a:latin typeface="Arial"/>
                <a:cs typeface="Arial"/>
              </a:rPr>
              <a:t>It </a:t>
            </a:r>
            <a:r>
              <a:rPr sz="2800" spc="130" dirty="0">
                <a:latin typeface="Arial"/>
                <a:cs typeface="Arial"/>
              </a:rPr>
              <a:t>provides </a:t>
            </a:r>
            <a:r>
              <a:rPr sz="2800" spc="114" dirty="0">
                <a:latin typeface="Arial"/>
                <a:cs typeface="Arial"/>
              </a:rPr>
              <a:t>reliable</a:t>
            </a:r>
            <a:r>
              <a:rPr sz="2800" spc="375" dirty="0">
                <a:latin typeface="Arial"/>
                <a:cs typeface="Arial"/>
              </a:rPr>
              <a:t> </a:t>
            </a:r>
            <a:r>
              <a:rPr sz="2800" spc="110" dirty="0">
                <a:latin typeface="Arial"/>
                <a:cs typeface="Arial"/>
              </a:rPr>
              <a:t>data</a:t>
            </a:r>
            <a:endParaRPr sz="2800">
              <a:latin typeface="Arial"/>
              <a:cs typeface="Arial"/>
            </a:endParaRPr>
          </a:p>
        </p:txBody>
      </p:sp>
      <p:sp>
        <p:nvSpPr>
          <p:cNvPr id="9" name="object 9"/>
          <p:cNvSpPr txBox="1"/>
          <p:nvPr/>
        </p:nvSpPr>
        <p:spPr>
          <a:xfrm>
            <a:off x="5306568" y="3188588"/>
            <a:ext cx="2164080" cy="1305560"/>
          </a:xfrm>
          <a:prstGeom prst="rect">
            <a:avLst/>
          </a:prstGeom>
        </p:spPr>
        <p:txBody>
          <a:bodyPr vert="horz" wrap="square" lIns="0" tIns="12065" rIns="0" bIns="0" rtlCol="0">
            <a:spAutoFit/>
          </a:bodyPr>
          <a:lstStyle/>
          <a:p>
            <a:pPr marL="12700" marR="5080">
              <a:lnSpc>
                <a:spcPct val="100000"/>
              </a:lnSpc>
              <a:spcBef>
                <a:spcPts val="95"/>
              </a:spcBef>
            </a:pPr>
            <a:r>
              <a:rPr sz="2800" spc="130" dirty="0">
                <a:latin typeface="Arial"/>
                <a:cs typeface="Arial"/>
              </a:rPr>
              <a:t>trans</a:t>
            </a:r>
            <a:r>
              <a:rPr sz="2800" spc="185" dirty="0">
                <a:latin typeface="Arial"/>
                <a:cs typeface="Arial"/>
              </a:rPr>
              <a:t>p</a:t>
            </a:r>
            <a:r>
              <a:rPr sz="2800" spc="180" dirty="0">
                <a:latin typeface="Arial"/>
                <a:cs typeface="Arial"/>
              </a:rPr>
              <a:t>ort  </a:t>
            </a:r>
            <a:r>
              <a:rPr sz="2800" spc="160" dirty="0">
                <a:latin typeface="Arial"/>
                <a:cs typeface="Arial"/>
              </a:rPr>
              <a:t>network.</a:t>
            </a:r>
            <a:endParaRPr sz="2800">
              <a:latin typeface="Arial"/>
              <a:cs typeface="Arial"/>
            </a:endParaRPr>
          </a:p>
          <a:p>
            <a:pPr marL="329565" indent="-317500">
              <a:lnSpc>
                <a:spcPct val="100000"/>
              </a:lnSpc>
              <a:buSzPct val="96428"/>
              <a:buFont typeface="Wingdings"/>
              <a:buChar char=""/>
              <a:tabLst>
                <a:tab pos="330200" algn="l"/>
              </a:tabLst>
            </a:pPr>
            <a:r>
              <a:rPr sz="2800" spc="130" dirty="0">
                <a:latin typeface="Arial"/>
                <a:cs typeface="Arial"/>
              </a:rPr>
              <a:t>Other</a:t>
            </a:r>
            <a:endParaRPr sz="2800">
              <a:latin typeface="Arial"/>
              <a:cs typeface="Arial"/>
            </a:endParaRPr>
          </a:p>
        </p:txBody>
      </p:sp>
      <p:sp>
        <p:nvSpPr>
          <p:cNvPr id="10" name="object 10"/>
          <p:cNvSpPr txBox="1"/>
          <p:nvPr/>
        </p:nvSpPr>
        <p:spPr>
          <a:xfrm>
            <a:off x="7570553" y="3188588"/>
            <a:ext cx="4311227" cy="1305560"/>
          </a:xfrm>
          <a:prstGeom prst="rect">
            <a:avLst/>
          </a:prstGeom>
        </p:spPr>
        <p:txBody>
          <a:bodyPr vert="horz" wrap="square" lIns="0" tIns="12065" rIns="0" bIns="0" rtlCol="0">
            <a:spAutoFit/>
          </a:bodyPr>
          <a:lstStyle/>
          <a:p>
            <a:pPr marR="5080" algn="r">
              <a:lnSpc>
                <a:spcPct val="100000"/>
              </a:lnSpc>
              <a:spcBef>
                <a:spcPts val="95"/>
              </a:spcBef>
              <a:tabLst>
                <a:tab pos="1931035" algn="l"/>
              </a:tabLst>
            </a:pPr>
            <a:r>
              <a:rPr sz="2800" spc="5" dirty="0">
                <a:latin typeface="Arial"/>
                <a:cs typeface="Arial"/>
              </a:rPr>
              <a:t>a</a:t>
            </a:r>
            <a:r>
              <a:rPr sz="2800" spc="15" dirty="0">
                <a:latin typeface="Arial"/>
                <a:cs typeface="Arial"/>
              </a:rPr>
              <a:t>c</a:t>
            </a:r>
            <a:r>
              <a:rPr sz="2800" spc="215" dirty="0">
                <a:latin typeface="Arial"/>
                <a:cs typeface="Arial"/>
              </a:rPr>
              <a:t>r</a:t>
            </a:r>
            <a:r>
              <a:rPr sz="2800" spc="65" dirty="0">
                <a:latin typeface="Arial"/>
                <a:cs typeface="Arial"/>
              </a:rPr>
              <a:t>oss</a:t>
            </a:r>
            <a:r>
              <a:rPr sz="2800" dirty="0">
                <a:latin typeface="Arial"/>
                <a:cs typeface="Arial"/>
              </a:rPr>
              <a:t>	</a:t>
            </a:r>
            <a:r>
              <a:rPr sz="2800" spc="140" dirty="0">
                <a:latin typeface="Arial"/>
                <a:cs typeface="Arial"/>
              </a:rPr>
              <a:t>the</a:t>
            </a:r>
            <a:endParaRPr sz="2800">
              <a:latin typeface="Arial"/>
              <a:cs typeface="Arial"/>
            </a:endParaRPr>
          </a:p>
          <a:p>
            <a:pPr marR="5715" algn="r">
              <a:lnSpc>
                <a:spcPct val="100000"/>
              </a:lnSpc>
              <a:spcBef>
                <a:spcPts val="3360"/>
              </a:spcBef>
              <a:tabLst>
                <a:tab pos="1811655" algn="l"/>
                <a:tab pos="2567940" algn="l"/>
              </a:tabLst>
            </a:pPr>
            <a:r>
              <a:rPr sz="2800" spc="155" dirty="0">
                <a:latin typeface="Arial"/>
                <a:cs typeface="Arial"/>
              </a:rPr>
              <a:t>featu</a:t>
            </a:r>
            <a:r>
              <a:rPr sz="2800" spc="125" dirty="0">
                <a:latin typeface="Arial"/>
                <a:cs typeface="Arial"/>
              </a:rPr>
              <a:t>r</a:t>
            </a:r>
            <a:r>
              <a:rPr sz="2800" spc="5" dirty="0">
                <a:latin typeface="Arial"/>
                <a:cs typeface="Arial"/>
              </a:rPr>
              <a:t>e</a:t>
            </a:r>
            <a:r>
              <a:rPr sz="2800" spc="10" dirty="0">
                <a:latin typeface="Arial"/>
                <a:cs typeface="Arial"/>
              </a:rPr>
              <a:t>s</a:t>
            </a:r>
            <a:r>
              <a:rPr sz="2800" dirty="0">
                <a:latin typeface="Arial"/>
                <a:cs typeface="Arial"/>
              </a:rPr>
              <a:t>	</a:t>
            </a:r>
            <a:r>
              <a:rPr sz="2800" spc="270" dirty="0">
                <a:latin typeface="Arial"/>
                <a:cs typeface="Arial"/>
              </a:rPr>
              <a:t>o</a:t>
            </a:r>
            <a:r>
              <a:rPr sz="2800" spc="135" dirty="0">
                <a:latin typeface="Arial"/>
                <a:cs typeface="Arial"/>
              </a:rPr>
              <a:t>f</a:t>
            </a:r>
            <a:r>
              <a:rPr sz="2800" dirty="0">
                <a:latin typeface="Arial"/>
                <a:cs typeface="Arial"/>
              </a:rPr>
              <a:t>	</a:t>
            </a:r>
            <a:r>
              <a:rPr sz="2800" spc="140" dirty="0">
                <a:latin typeface="Arial"/>
                <a:cs typeface="Arial"/>
              </a:rPr>
              <a:t>t</a:t>
            </a:r>
            <a:r>
              <a:rPr sz="2800" spc="300" dirty="0">
                <a:latin typeface="Arial"/>
                <a:cs typeface="Arial"/>
              </a:rPr>
              <a:t>h</a:t>
            </a:r>
            <a:r>
              <a:rPr sz="2800" spc="100" dirty="0">
                <a:latin typeface="Arial"/>
                <a:cs typeface="Arial"/>
              </a:rPr>
              <a:t>is</a:t>
            </a:r>
            <a:endParaRPr sz="2800">
              <a:latin typeface="Arial"/>
              <a:cs typeface="Arial"/>
            </a:endParaRPr>
          </a:p>
        </p:txBody>
      </p:sp>
      <p:sp>
        <p:nvSpPr>
          <p:cNvPr id="11" name="object 11"/>
          <p:cNvSpPr txBox="1"/>
          <p:nvPr/>
        </p:nvSpPr>
        <p:spPr>
          <a:xfrm>
            <a:off x="5306570" y="4469129"/>
            <a:ext cx="5035127" cy="2159000"/>
          </a:xfrm>
          <a:prstGeom prst="rect">
            <a:avLst/>
          </a:prstGeom>
        </p:spPr>
        <p:txBody>
          <a:bodyPr vert="horz" wrap="square" lIns="0" tIns="12065" rIns="0" bIns="0" rtlCol="0">
            <a:spAutoFit/>
          </a:bodyPr>
          <a:lstStyle/>
          <a:p>
            <a:pPr marL="12700">
              <a:lnSpc>
                <a:spcPct val="100000"/>
              </a:lnSpc>
              <a:spcBef>
                <a:spcPts val="95"/>
              </a:spcBef>
            </a:pPr>
            <a:r>
              <a:rPr sz="2800" spc="85" dirty="0">
                <a:latin typeface="Arial"/>
                <a:cs typeface="Arial"/>
              </a:rPr>
              <a:t>layer</a:t>
            </a:r>
            <a:r>
              <a:rPr sz="2800" spc="130" dirty="0">
                <a:latin typeface="Arial"/>
                <a:cs typeface="Arial"/>
              </a:rPr>
              <a:t> </a:t>
            </a:r>
            <a:r>
              <a:rPr sz="2800" spc="75" dirty="0">
                <a:latin typeface="Arial"/>
                <a:cs typeface="Arial"/>
              </a:rPr>
              <a:t>are:</a:t>
            </a:r>
            <a:endParaRPr sz="2800">
              <a:latin typeface="Arial"/>
              <a:cs typeface="Arial"/>
            </a:endParaRPr>
          </a:p>
          <a:p>
            <a:pPr marL="786765" indent="-317500">
              <a:lnSpc>
                <a:spcPct val="100000"/>
              </a:lnSpc>
              <a:buSzPct val="96428"/>
              <a:buFont typeface="Wingdings"/>
              <a:buChar char=""/>
              <a:tabLst>
                <a:tab pos="787400" algn="l"/>
              </a:tabLst>
            </a:pPr>
            <a:r>
              <a:rPr sz="2800" spc="75" dirty="0">
                <a:latin typeface="Arial"/>
                <a:cs typeface="Arial"/>
              </a:rPr>
              <a:t>Sequencing</a:t>
            </a:r>
            <a:endParaRPr sz="2800">
              <a:latin typeface="Arial"/>
              <a:cs typeface="Arial"/>
            </a:endParaRPr>
          </a:p>
          <a:p>
            <a:pPr marL="786765" indent="-317500">
              <a:lnSpc>
                <a:spcPct val="100000"/>
              </a:lnSpc>
              <a:buSzPct val="96428"/>
              <a:buFont typeface="Wingdings"/>
              <a:buChar char=""/>
              <a:tabLst>
                <a:tab pos="787400" algn="l"/>
              </a:tabLst>
            </a:pPr>
            <a:r>
              <a:rPr sz="2800" spc="130" dirty="0">
                <a:latin typeface="Arial"/>
                <a:cs typeface="Arial"/>
              </a:rPr>
              <a:t>Acknowle</a:t>
            </a:r>
            <a:r>
              <a:rPr sz="2800" spc="140" dirty="0">
                <a:latin typeface="Arial"/>
                <a:cs typeface="Arial"/>
              </a:rPr>
              <a:t>d</a:t>
            </a:r>
            <a:r>
              <a:rPr sz="2800" spc="180" dirty="0">
                <a:latin typeface="Arial"/>
                <a:cs typeface="Arial"/>
              </a:rPr>
              <a:t>gment</a:t>
            </a:r>
            <a:endParaRPr sz="2800">
              <a:latin typeface="Arial"/>
              <a:cs typeface="Arial"/>
            </a:endParaRPr>
          </a:p>
          <a:p>
            <a:pPr marL="786765" indent="-317500">
              <a:lnSpc>
                <a:spcPct val="100000"/>
              </a:lnSpc>
              <a:buSzPct val="96428"/>
              <a:buFont typeface="Wingdings"/>
              <a:buChar char=""/>
              <a:tabLst>
                <a:tab pos="787400" algn="l"/>
              </a:tabLst>
            </a:pPr>
            <a:r>
              <a:rPr sz="2800" spc="95" dirty="0">
                <a:latin typeface="Arial"/>
                <a:cs typeface="Arial"/>
              </a:rPr>
              <a:t>Retransmission</a:t>
            </a:r>
            <a:endParaRPr sz="2800">
              <a:latin typeface="Arial"/>
              <a:cs typeface="Arial"/>
            </a:endParaRPr>
          </a:p>
          <a:p>
            <a:pPr marL="786765" indent="-317500">
              <a:lnSpc>
                <a:spcPct val="100000"/>
              </a:lnSpc>
              <a:buSzPct val="96428"/>
              <a:buFont typeface="Wingdings"/>
              <a:buChar char=""/>
              <a:tabLst>
                <a:tab pos="787400" algn="l"/>
              </a:tabLst>
            </a:pPr>
            <a:r>
              <a:rPr sz="2800" spc="60" dirty="0">
                <a:latin typeface="Arial"/>
                <a:cs typeface="Arial"/>
              </a:rPr>
              <a:t>Flow</a:t>
            </a:r>
            <a:r>
              <a:rPr sz="2800" spc="125" dirty="0">
                <a:latin typeface="Arial"/>
                <a:cs typeface="Arial"/>
              </a:rPr>
              <a:t> </a:t>
            </a:r>
            <a:r>
              <a:rPr sz="2800" spc="150" dirty="0">
                <a:latin typeface="Arial"/>
                <a:cs typeface="Arial"/>
              </a:rPr>
              <a:t>Control</a:t>
            </a:r>
            <a:endParaRPr sz="2800">
              <a:latin typeface="Arial"/>
              <a:cs typeface="Arial"/>
            </a:endParaRPr>
          </a:p>
        </p:txBody>
      </p:sp>
      <p:sp>
        <p:nvSpPr>
          <p:cNvPr id="12" name="object 12"/>
          <p:cNvSpPr/>
          <p:nvPr/>
        </p:nvSpPr>
        <p:spPr>
          <a:xfrm>
            <a:off x="4165601" y="3314700"/>
            <a:ext cx="1034627" cy="228600"/>
          </a:xfrm>
          <a:custGeom>
            <a:avLst/>
            <a:gdLst/>
            <a:ahLst/>
            <a:cxnLst/>
            <a:rect l="l" t="t" r="r" b="b"/>
            <a:pathLst>
              <a:path w="775970" h="228600">
                <a:moveTo>
                  <a:pt x="228600" y="0"/>
                </a:moveTo>
                <a:lnTo>
                  <a:pt x="0" y="114300"/>
                </a:lnTo>
                <a:lnTo>
                  <a:pt x="228600" y="228600"/>
                </a:lnTo>
                <a:lnTo>
                  <a:pt x="228600" y="152400"/>
                </a:lnTo>
                <a:lnTo>
                  <a:pt x="190500" y="152400"/>
                </a:lnTo>
                <a:lnTo>
                  <a:pt x="190500" y="76200"/>
                </a:lnTo>
                <a:lnTo>
                  <a:pt x="228600" y="76200"/>
                </a:lnTo>
                <a:lnTo>
                  <a:pt x="228600" y="0"/>
                </a:lnTo>
                <a:close/>
              </a:path>
              <a:path w="775970" h="228600">
                <a:moveTo>
                  <a:pt x="228600" y="76200"/>
                </a:moveTo>
                <a:lnTo>
                  <a:pt x="190500" y="76200"/>
                </a:lnTo>
                <a:lnTo>
                  <a:pt x="190500" y="152400"/>
                </a:lnTo>
                <a:lnTo>
                  <a:pt x="228600" y="152400"/>
                </a:lnTo>
                <a:lnTo>
                  <a:pt x="228600" y="76200"/>
                </a:lnTo>
                <a:close/>
              </a:path>
              <a:path w="775970" h="228600">
                <a:moveTo>
                  <a:pt x="775715" y="76200"/>
                </a:moveTo>
                <a:lnTo>
                  <a:pt x="228600" y="76200"/>
                </a:lnTo>
                <a:lnTo>
                  <a:pt x="228600" y="152400"/>
                </a:lnTo>
                <a:lnTo>
                  <a:pt x="775715" y="152400"/>
                </a:lnTo>
                <a:lnTo>
                  <a:pt x="775715" y="76200"/>
                </a:lnTo>
                <a:close/>
              </a:path>
            </a:pathLst>
          </a:custGeom>
          <a:solidFill>
            <a:srgbClr val="000000"/>
          </a:solidFill>
        </p:spPr>
        <p:txBody>
          <a:bodyPr wrap="square" lIns="0" tIns="0" rIns="0" bIns="0" rtlCol="0"/>
          <a:lstStyle/>
          <a:p>
            <a:endParaRPr/>
          </a:p>
        </p:txBody>
      </p:sp>
      <p:sp>
        <p:nvSpPr>
          <p:cNvPr id="13" name="Slide Number Placeholder 12"/>
          <p:cNvSpPr>
            <a:spLocks noGrp="1"/>
          </p:cNvSpPr>
          <p:nvPr>
            <p:ph type="sldNum" sz="quarter" idx="12"/>
          </p:nvPr>
        </p:nvSpPr>
        <p:spPr/>
        <p:txBody>
          <a:bodyPr/>
          <a:lstStyle/>
          <a:p>
            <a:fld id="{23943BDC-99DC-4972-ADF1-B2EFFD16D0A1}" type="slidenum">
              <a:rPr lang="en-IN" smtClean="0"/>
              <a:pPr/>
              <a:t>20</a:t>
            </a:fld>
            <a:endParaRPr lang="en-IN"/>
          </a:p>
        </p:txBody>
      </p:sp>
      <p:sp>
        <p:nvSpPr>
          <p:cNvPr id="15" name="Footer Placeholder 5">
            <a:extLst>
              <a:ext uri="{FF2B5EF4-FFF2-40B4-BE49-F238E27FC236}">
                <a16:creationId xmlns:a16="http://schemas.microsoft.com/office/drawing/2014/main" xmlns="" id="{20BB3135-B5EE-2B8F-63A9-1F37F04B3E6A}"/>
              </a:ext>
            </a:extLst>
          </p:cNvPr>
          <p:cNvSpPr>
            <a:spLocks noGrp="1"/>
          </p:cNvSpPr>
          <p:nvPr>
            <p:ph type="ftr" sz="quarter" idx="11"/>
          </p:nvPr>
        </p:nvSpPr>
        <p:spPr/>
        <p:txBody>
          <a:bodyPr/>
          <a:lstStyle/>
          <a:p>
            <a:r>
              <a:rPr lang="en-US" dirty="0" err="1" smtClean="0"/>
              <a:t>Sonali</a:t>
            </a:r>
            <a:r>
              <a:rPr lang="en-US" dirty="0" smtClean="0"/>
              <a:t> </a:t>
            </a:r>
            <a:r>
              <a:rPr lang="en-US" dirty="0" err="1" smtClean="0"/>
              <a:t>Mondal</a:t>
            </a:r>
            <a:r>
              <a:rPr lang="en-US" dirty="0" smtClean="0"/>
              <a:t> _ Assistant Prof. CSIT </a:t>
            </a:r>
            <a:r>
              <a:rPr lang="en-US" dirty="0"/>
              <a:t>. </a:t>
            </a:r>
            <a:r>
              <a:rPr lang="en-US" dirty="0" smtClean="0"/>
              <a:t>BCAAIML403 </a:t>
            </a:r>
            <a:r>
              <a:rPr lang="en-US" dirty="0"/>
              <a:t>Computer Networks </a:t>
            </a:r>
            <a:endParaRPr lang="en-IN"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14588" y="1296290"/>
            <a:ext cx="10635827" cy="3329629"/>
          </a:xfrm>
          <a:prstGeom prst="rect">
            <a:avLst/>
          </a:prstGeom>
        </p:spPr>
        <p:txBody>
          <a:bodyPr vert="horz" wrap="square" lIns="0" tIns="177800" rIns="0" bIns="0" rtlCol="0">
            <a:spAutoFit/>
          </a:bodyPr>
          <a:lstStyle/>
          <a:p>
            <a:pPr marL="469900" indent="-457834">
              <a:lnSpc>
                <a:spcPct val="100000"/>
              </a:lnSpc>
              <a:spcBef>
                <a:spcPts val="1400"/>
              </a:spcBef>
              <a:buClr>
                <a:srgbClr val="2CA1BE"/>
              </a:buClr>
              <a:buSzPct val="66666"/>
              <a:buFont typeface="Arial"/>
              <a:buChar char=""/>
              <a:tabLst>
                <a:tab pos="469900" algn="l"/>
                <a:tab pos="470534" algn="l"/>
              </a:tabLst>
            </a:pPr>
            <a:r>
              <a:rPr sz="2400" dirty="0">
                <a:cs typeface="Times New Roman"/>
              </a:rPr>
              <a:t>Manages the transmission of data </a:t>
            </a:r>
            <a:r>
              <a:rPr sz="2400" spc="-5" dirty="0">
                <a:cs typeface="Times New Roman"/>
              </a:rPr>
              <a:t>across </a:t>
            </a:r>
            <a:r>
              <a:rPr sz="2400" dirty="0">
                <a:cs typeface="Times New Roman"/>
              </a:rPr>
              <a:t>a</a:t>
            </a:r>
            <a:r>
              <a:rPr sz="2400" spc="-85" dirty="0">
                <a:cs typeface="Times New Roman"/>
              </a:rPr>
              <a:t> </a:t>
            </a:r>
            <a:r>
              <a:rPr sz="2400" dirty="0">
                <a:cs typeface="Times New Roman"/>
              </a:rPr>
              <a:t>network</a:t>
            </a:r>
            <a:endParaRPr sz="2400">
              <a:cs typeface="Times New Roman"/>
            </a:endParaRPr>
          </a:p>
          <a:p>
            <a:pPr marL="469900" marR="5080" indent="-457834">
              <a:lnSpc>
                <a:spcPts val="2920"/>
              </a:lnSpc>
              <a:spcBef>
                <a:spcPts val="1660"/>
              </a:spcBef>
              <a:buClr>
                <a:srgbClr val="2CA1BE"/>
              </a:buClr>
              <a:buSzPct val="66666"/>
              <a:buFont typeface="Arial"/>
              <a:buChar char=""/>
              <a:tabLst>
                <a:tab pos="469900" algn="l"/>
                <a:tab pos="470534" algn="l"/>
              </a:tabLst>
            </a:pPr>
            <a:r>
              <a:rPr sz="2400" dirty="0">
                <a:cs typeface="Times New Roman"/>
              </a:rPr>
              <a:t>Manages the </a:t>
            </a:r>
            <a:r>
              <a:rPr sz="2400" spc="-5" dirty="0">
                <a:cs typeface="Times New Roman"/>
              </a:rPr>
              <a:t>flow </a:t>
            </a:r>
            <a:r>
              <a:rPr sz="2400" dirty="0">
                <a:cs typeface="Times New Roman"/>
              </a:rPr>
              <a:t>of data between parties by  segmenting long data </a:t>
            </a:r>
            <a:r>
              <a:rPr sz="2400" spc="-5" dirty="0">
                <a:cs typeface="Times New Roman"/>
              </a:rPr>
              <a:t>streams </a:t>
            </a:r>
            <a:r>
              <a:rPr sz="2400" dirty="0">
                <a:cs typeface="Times New Roman"/>
              </a:rPr>
              <a:t>into smaller data</a:t>
            </a:r>
            <a:r>
              <a:rPr sz="2400" spc="-105" dirty="0">
                <a:cs typeface="Times New Roman"/>
              </a:rPr>
              <a:t> </a:t>
            </a:r>
            <a:r>
              <a:rPr sz="2400" dirty="0">
                <a:cs typeface="Times New Roman"/>
              </a:rPr>
              <a:t>chunks  </a:t>
            </a:r>
            <a:r>
              <a:rPr sz="2400" spc="-5" dirty="0">
                <a:cs typeface="Times New Roman"/>
              </a:rPr>
              <a:t>(based </a:t>
            </a:r>
            <a:r>
              <a:rPr sz="2400" dirty="0">
                <a:cs typeface="Times New Roman"/>
              </a:rPr>
              <a:t>on allowed “packet” </a:t>
            </a:r>
            <a:r>
              <a:rPr sz="2400" spc="-5" dirty="0">
                <a:cs typeface="Times New Roman"/>
              </a:rPr>
              <a:t>size for </a:t>
            </a:r>
            <a:r>
              <a:rPr sz="2400" dirty="0">
                <a:cs typeface="Times New Roman"/>
              </a:rPr>
              <a:t>a given  transmission</a:t>
            </a:r>
            <a:r>
              <a:rPr sz="2400" spc="-40" dirty="0">
                <a:cs typeface="Times New Roman"/>
              </a:rPr>
              <a:t> </a:t>
            </a:r>
            <a:r>
              <a:rPr sz="2400" spc="-5" dirty="0">
                <a:cs typeface="Times New Roman"/>
              </a:rPr>
              <a:t>medium)</a:t>
            </a:r>
            <a:endParaRPr sz="2400">
              <a:cs typeface="Times New Roman"/>
            </a:endParaRPr>
          </a:p>
          <a:p>
            <a:pPr marL="469900" marR="5715" indent="-457834">
              <a:lnSpc>
                <a:spcPts val="2920"/>
              </a:lnSpc>
              <a:spcBef>
                <a:spcPts val="1605"/>
              </a:spcBef>
              <a:buClr>
                <a:srgbClr val="2CA1BE"/>
              </a:buClr>
              <a:buSzPct val="66666"/>
              <a:buFont typeface="Arial"/>
              <a:buChar char=""/>
              <a:tabLst>
                <a:tab pos="469900" algn="l"/>
                <a:tab pos="470534" algn="l"/>
              </a:tabLst>
            </a:pPr>
            <a:r>
              <a:rPr sz="2400" spc="-5" dirty="0">
                <a:cs typeface="Times New Roman"/>
              </a:rPr>
              <a:t>Reassembles </a:t>
            </a:r>
            <a:r>
              <a:rPr sz="2400" dirty="0">
                <a:cs typeface="Times New Roman"/>
              </a:rPr>
              <a:t>chunks into their original sequence at</a:t>
            </a:r>
            <a:r>
              <a:rPr sz="2400" spc="-95" dirty="0">
                <a:cs typeface="Times New Roman"/>
              </a:rPr>
              <a:t> </a:t>
            </a:r>
            <a:r>
              <a:rPr sz="2400" dirty="0">
                <a:cs typeface="Times New Roman"/>
              </a:rPr>
              <a:t>the  receiving</a:t>
            </a:r>
            <a:r>
              <a:rPr sz="2400" spc="-25" dirty="0">
                <a:cs typeface="Times New Roman"/>
              </a:rPr>
              <a:t> </a:t>
            </a:r>
            <a:r>
              <a:rPr sz="2400" dirty="0">
                <a:cs typeface="Times New Roman"/>
              </a:rPr>
              <a:t>end</a:t>
            </a:r>
            <a:endParaRPr sz="2400">
              <a:cs typeface="Times New Roman"/>
            </a:endParaRPr>
          </a:p>
          <a:p>
            <a:pPr marL="469900" marR="205740" indent="-457834">
              <a:lnSpc>
                <a:spcPct val="90000"/>
              </a:lnSpc>
              <a:spcBef>
                <a:spcPts val="1575"/>
              </a:spcBef>
              <a:buClr>
                <a:srgbClr val="2CA1BE"/>
              </a:buClr>
              <a:buSzPct val="66666"/>
              <a:buFont typeface="Arial"/>
              <a:buChar char=""/>
              <a:tabLst>
                <a:tab pos="469900" algn="l"/>
                <a:tab pos="470534" algn="l"/>
              </a:tabLst>
            </a:pPr>
            <a:r>
              <a:rPr sz="2400" dirty="0">
                <a:cs typeface="Times New Roman"/>
              </a:rPr>
              <a:t>Provides acknowledgements of successful  transmissions and requests resends </a:t>
            </a:r>
            <a:r>
              <a:rPr sz="2400" spc="-5" dirty="0">
                <a:cs typeface="Times New Roman"/>
              </a:rPr>
              <a:t>for </a:t>
            </a:r>
            <a:r>
              <a:rPr sz="2400" dirty="0">
                <a:cs typeface="Times New Roman"/>
              </a:rPr>
              <a:t>packets</a:t>
            </a:r>
            <a:r>
              <a:rPr sz="2400" spc="-135" dirty="0">
                <a:cs typeface="Times New Roman"/>
              </a:rPr>
              <a:t> </a:t>
            </a:r>
            <a:r>
              <a:rPr sz="2400" dirty="0">
                <a:cs typeface="Times New Roman"/>
              </a:rPr>
              <a:t>which  arrive </a:t>
            </a:r>
            <a:r>
              <a:rPr sz="2400" spc="-5" dirty="0">
                <a:cs typeface="Times New Roman"/>
              </a:rPr>
              <a:t>with </a:t>
            </a:r>
            <a:r>
              <a:rPr sz="2400" dirty="0">
                <a:cs typeface="Times New Roman"/>
              </a:rPr>
              <a:t>errors</a:t>
            </a:r>
            <a:endParaRPr sz="2400">
              <a:cs typeface="Times New Roman"/>
            </a:endParaRPr>
          </a:p>
        </p:txBody>
      </p:sp>
      <p:sp>
        <p:nvSpPr>
          <p:cNvPr id="3" name="object 3"/>
          <p:cNvSpPr/>
          <p:nvPr/>
        </p:nvSpPr>
        <p:spPr>
          <a:xfrm>
            <a:off x="723911" y="411480"/>
            <a:ext cx="10169120" cy="455136"/>
          </a:xfrm>
          <a:prstGeom prst="rect">
            <a:avLst/>
          </a:prstGeom>
          <a:blipFill>
            <a:blip r:embed="rId2" cstate="print"/>
            <a:stretch>
              <a:fillRect/>
            </a:stretch>
          </a:blipFill>
        </p:spPr>
        <p:txBody>
          <a:bodyPr wrap="square" lIns="0" tIns="0" rIns="0" bIns="0" rtlCol="0"/>
          <a:lstStyle/>
          <a:p>
            <a:endParaRPr/>
          </a:p>
        </p:txBody>
      </p:sp>
      <p:sp>
        <p:nvSpPr>
          <p:cNvPr id="4" name="Slide Number Placeholder 3"/>
          <p:cNvSpPr>
            <a:spLocks noGrp="1"/>
          </p:cNvSpPr>
          <p:nvPr>
            <p:ph type="sldNum" sz="quarter" idx="12"/>
          </p:nvPr>
        </p:nvSpPr>
        <p:spPr/>
        <p:txBody>
          <a:bodyPr/>
          <a:lstStyle/>
          <a:p>
            <a:fld id="{23943BDC-99DC-4972-ADF1-B2EFFD16D0A1}" type="slidenum">
              <a:rPr lang="en-IN" smtClean="0"/>
              <a:pPr/>
              <a:t>21</a:t>
            </a:fld>
            <a:endParaRPr lang="en-IN"/>
          </a:p>
        </p:txBody>
      </p:sp>
      <p:sp>
        <p:nvSpPr>
          <p:cNvPr id="6" name="Footer Placeholder 5">
            <a:extLst>
              <a:ext uri="{FF2B5EF4-FFF2-40B4-BE49-F238E27FC236}">
                <a16:creationId xmlns:a16="http://schemas.microsoft.com/office/drawing/2014/main" xmlns="" id="{20BB3135-B5EE-2B8F-63A9-1F37F04B3E6A}"/>
              </a:ext>
            </a:extLst>
          </p:cNvPr>
          <p:cNvSpPr>
            <a:spLocks noGrp="1"/>
          </p:cNvSpPr>
          <p:nvPr>
            <p:ph type="ftr" sz="quarter" idx="11"/>
          </p:nvPr>
        </p:nvSpPr>
        <p:spPr/>
        <p:txBody>
          <a:bodyPr/>
          <a:lstStyle/>
          <a:p>
            <a:r>
              <a:rPr lang="en-US" dirty="0" err="1" smtClean="0"/>
              <a:t>Sonali</a:t>
            </a:r>
            <a:r>
              <a:rPr lang="en-US" dirty="0" smtClean="0"/>
              <a:t> </a:t>
            </a:r>
            <a:r>
              <a:rPr lang="en-US" dirty="0" err="1" smtClean="0"/>
              <a:t>Mondal</a:t>
            </a:r>
            <a:r>
              <a:rPr lang="en-US" dirty="0" smtClean="0"/>
              <a:t> _ Assistant Prof. CSIT </a:t>
            </a:r>
            <a:r>
              <a:rPr lang="en-US" dirty="0"/>
              <a:t>. </a:t>
            </a:r>
            <a:r>
              <a:rPr lang="en-US" dirty="0" smtClean="0"/>
              <a:t>BCAAIML403 </a:t>
            </a:r>
            <a:r>
              <a:rPr lang="en-US" dirty="0"/>
              <a:t>Computer Networks </a:t>
            </a:r>
            <a:endParaRPr lang="en-IN"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669099" y="6545378"/>
            <a:ext cx="245533" cy="166071"/>
          </a:xfrm>
          <a:prstGeom prst="rect">
            <a:avLst/>
          </a:prstGeom>
        </p:spPr>
        <p:txBody>
          <a:bodyPr vert="horz" wrap="square" lIns="0" tIns="12065" rIns="0" bIns="0" rtlCol="0">
            <a:spAutoFit/>
          </a:bodyPr>
          <a:lstStyle/>
          <a:p>
            <a:pPr marL="12700">
              <a:lnSpc>
                <a:spcPct val="100000"/>
              </a:lnSpc>
              <a:spcBef>
                <a:spcPts val="95"/>
              </a:spcBef>
            </a:pPr>
            <a:r>
              <a:rPr sz="1000" spc="60" dirty="0">
                <a:latin typeface="Arial"/>
                <a:cs typeface="Arial"/>
              </a:rPr>
              <a:t>16</a:t>
            </a:r>
            <a:endParaRPr sz="1000">
              <a:latin typeface="Arial"/>
              <a:cs typeface="Arial"/>
            </a:endParaRPr>
          </a:p>
        </p:txBody>
      </p:sp>
      <p:sp>
        <p:nvSpPr>
          <p:cNvPr id="3" name="object 3"/>
          <p:cNvSpPr/>
          <p:nvPr/>
        </p:nvSpPr>
        <p:spPr>
          <a:xfrm>
            <a:off x="167125" y="256031"/>
            <a:ext cx="9580383" cy="548640"/>
          </a:xfrm>
          <a:prstGeom prst="rect">
            <a:avLst/>
          </a:prstGeom>
          <a:blipFill>
            <a:blip r:embed="rId2" cstate="print"/>
            <a:stretch>
              <a:fillRect/>
            </a:stretch>
          </a:blipFill>
        </p:spPr>
        <p:txBody>
          <a:bodyPr wrap="square" lIns="0" tIns="0" rIns="0" bIns="0" rtlCol="0"/>
          <a:lstStyle/>
          <a:p>
            <a:endParaRPr/>
          </a:p>
        </p:txBody>
      </p:sp>
      <p:graphicFrame>
        <p:nvGraphicFramePr>
          <p:cNvPr id="4" name="object 4"/>
          <p:cNvGraphicFramePr>
            <a:graphicFrameLocks noGrp="1"/>
          </p:cNvGraphicFramePr>
          <p:nvPr/>
        </p:nvGraphicFramePr>
        <p:xfrm>
          <a:off x="469393" y="1342647"/>
          <a:ext cx="3859953" cy="4233671"/>
        </p:xfrm>
        <a:graphic>
          <a:graphicData uri="http://schemas.openxmlformats.org/drawingml/2006/table">
            <a:tbl>
              <a:tblPr firstRow="1" bandRow="1">
                <a:tableStyleId>{2D5ABB26-0587-4C30-8999-92F81FD0307C}</a:tableStyleId>
              </a:tblPr>
              <a:tblGrid>
                <a:gridCol w="571500">
                  <a:extLst>
                    <a:ext uri="{9D8B030D-6E8A-4147-A177-3AD203B41FA5}">
                      <a16:colId xmlns:a16="http://schemas.microsoft.com/office/drawing/2014/main" xmlns="" val="20000"/>
                    </a:ext>
                  </a:extLst>
                </a:gridCol>
                <a:gridCol w="3288453">
                  <a:extLst>
                    <a:ext uri="{9D8B030D-6E8A-4147-A177-3AD203B41FA5}">
                      <a16:colId xmlns:a16="http://schemas.microsoft.com/office/drawing/2014/main" xmlns="" val="20001"/>
                    </a:ext>
                  </a:extLst>
                </a:gridCol>
              </a:tblGrid>
              <a:tr h="592836">
                <a:tc>
                  <a:txBody>
                    <a:bodyPr/>
                    <a:lstStyle/>
                    <a:p>
                      <a:pPr marL="91440">
                        <a:lnSpc>
                          <a:spcPts val="3320"/>
                        </a:lnSpc>
                      </a:pPr>
                      <a:r>
                        <a:rPr sz="2800" dirty="0">
                          <a:latin typeface="Arial"/>
                          <a:cs typeface="Arial"/>
                        </a:rPr>
                        <a:t>7</a:t>
                      </a:r>
                      <a:endParaRPr sz="2800">
                        <a:latin typeface="Arial"/>
                        <a:cs typeface="Arial"/>
                      </a:endParaRPr>
                    </a:p>
                  </a:txBody>
                  <a:tcPr marL="0" marR="0" marT="0" marB="0">
                    <a:lnL w="76200">
                      <a:solidFill>
                        <a:srgbClr val="000000"/>
                      </a:solidFill>
                      <a:prstDash val="solid"/>
                    </a:lnL>
                    <a:lnT w="76200">
                      <a:solidFill>
                        <a:srgbClr val="000000"/>
                      </a:solidFill>
                      <a:prstDash val="solid"/>
                    </a:lnT>
                    <a:lnB w="38100">
                      <a:solidFill>
                        <a:srgbClr val="FFFFFF"/>
                      </a:solidFill>
                      <a:prstDash val="solid"/>
                    </a:lnB>
                    <a:solidFill>
                      <a:srgbClr val="00FFCC"/>
                    </a:solidFill>
                  </a:tcPr>
                </a:tc>
                <a:tc>
                  <a:txBody>
                    <a:bodyPr/>
                    <a:lstStyle/>
                    <a:p>
                      <a:pPr marL="112395">
                        <a:lnSpc>
                          <a:spcPts val="3320"/>
                        </a:lnSpc>
                      </a:pPr>
                      <a:r>
                        <a:rPr sz="2800" spc="145" dirty="0">
                          <a:latin typeface="Arial"/>
                          <a:cs typeface="Arial"/>
                        </a:rPr>
                        <a:t>Application</a:t>
                      </a:r>
                      <a:endParaRPr sz="2800">
                        <a:latin typeface="Arial"/>
                        <a:cs typeface="Arial"/>
                      </a:endParaRPr>
                    </a:p>
                  </a:txBody>
                  <a:tcPr marL="0" marR="0" marT="0" marB="0">
                    <a:lnR w="76200">
                      <a:solidFill>
                        <a:srgbClr val="000000"/>
                      </a:solidFill>
                      <a:prstDash val="solid"/>
                    </a:lnR>
                    <a:lnT w="76200">
                      <a:solidFill>
                        <a:srgbClr val="000000"/>
                      </a:solidFill>
                      <a:prstDash val="solid"/>
                    </a:lnT>
                    <a:lnB w="38100">
                      <a:solidFill>
                        <a:srgbClr val="FFFFFF"/>
                      </a:solidFill>
                      <a:prstDash val="solid"/>
                    </a:lnB>
                    <a:solidFill>
                      <a:srgbClr val="00FFCC"/>
                    </a:solidFill>
                  </a:tcPr>
                </a:tc>
                <a:extLst>
                  <a:ext uri="{0D108BD9-81ED-4DB2-BD59-A6C34878D82A}">
                    <a16:rowId xmlns:a16="http://schemas.microsoft.com/office/drawing/2014/main" xmlns="" val="10000"/>
                  </a:ext>
                </a:extLst>
              </a:tr>
              <a:tr h="609600">
                <a:tc>
                  <a:txBody>
                    <a:bodyPr/>
                    <a:lstStyle/>
                    <a:p>
                      <a:pPr marL="91440">
                        <a:lnSpc>
                          <a:spcPct val="100000"/>
                        </a:lnSpc>
                        <a:spcBef>
                          <a:spcPts val="95"/>
                        </a:spcBef>
                      </a:pPr>
                      <a:r>
                        <a:rPr sz="2800" dirty="0">
                          <a:latin typeface="Arial"/>
                          <a:cs typeface="Arial"/>
                        </a:rPr>
                        <a:t>6</a:t>
                      </a:r>
                      <a:endParaRPr sz="2800">
                        <a:latin typeface="Arial"/>
                        <a:cs typeface="Arial"/>
                      </a:endParaRPr>
                    </a:p>
                  </a:txBody>
                  <a:tcPr marL="0" marR="0" marT="12065" marB="0">
                    <a:lnL w="76200">
                      <a:solidFill>
                        <a:srgbClr val="000000"/>
                      </a:solidFill>
                      <a:prstDash val="solid"/>
                    </a:lnL>
                    <a:lnT w="38100">
                      <a:solidFill>
                        <a:srgbClr val="FFFFFF"/>
                      </a:solidFill>
                      <a:prstDash val="solid"/>
                    </a:lnT>
                    <a:lnB w="38100">
                      <a:solidFill>
                        <a:srgbClr val="FFFFFF"/>
                      </a:solidFill>
                      <a:prstDash val="solid"/>
                    </a:lnB>
                    <a:solidFill>
                      <a:srgbClr val="2CA1BE"/>
                    </a:solidFill>
                  </a:tcPr>
                </a:tc>
                <a:tc>
                  <a:txBody>
                    <a:bodyPr/>
                    <a:lstStyle/>
                    <a:p>
                      <a:pPr marL="112395">
                        <a:lnSpc>
                          <a:spcPct val="100000"/>
                        </a:lnSpc>
                        <a:spcBef>
                          <a:spcPts val="95"/>
                        </a:spcBef>
                      </a:pPr>
                      <a:r>
                        <a:rPr sz="2800" spc="95" dirty="0">
                          <a:latin typeface="Arial"/>
                          <a:cs typeface="Arial"/>
                        </a:rPr>
                        <a:t>Presentation</a:t>
                      </a:r>
                      <a:endParaRPr sz="2800">
                        <a:latin typeface="Arial"/>
                        <a:cs typeface="Arial"/>
                      </a:endParaRPr>
                    </a:p>
                  </a:txBody>
                  <a:tcPr marL="0" marR="0" marT="12065" marB="0">
                    <a:lnR w="76200">
                      <a:solidFill>
                        <a:srgbClr val="000000"/>
                      </a:solidFill>
                      <a:prstDash val="solid"/>
                    </a:lnR>
                    <a:lnT w="38100">
                      <a:solidFill>
                        <a:srgbClr val="FFFFFF"/>
                      </a:solidFill>
                      <a:prstDash val="solid"/>
                    </a:lnT>
                    <a:lnB w="38100">
                      <a:solidFill>
                        <a:srgbClr val="FFFFFF"/>
                      </a:solidFill>
                      <a:prstDash val="solid"/>
                    </a:lnB>
                    <a:solidFill>
                      <a:srgbClr val="2CA1BE"/>
                    </a:solidFill>
                  </a:tcPr>
                </a:tc>
                <a:extLst>
                  <a:ext uri="{0D108BD9-81ED-4DB2-BD59-A6C34878D82A}">
                    <a16:rowId xmlns:a16="http://schemas.microsoft.com/office/drawing/2014/main" xmlns="" val="10001"/>
                  </a:ext>
                </a:extLst>
              </a:tr>
              <a:tr h="609600">
                <a:tc>
                  <a:txBody>
                    <a:bodyPr/>
                    <a:lstStyle/>
                    <a:p>
                      <a:pPr marL="91440">
                        <a:lnSpc>
                          <a:spcPct val="100000"/>
                        </a:lnSpc>
                        <a:spcBef>
                          <a:spcPts val="95"/>
                        </a:spcBef>
                      </a:pPr>
                      <a:r>
                        <a:rPr sz="2800" dirty="0">
                          <a:latin typeface="Arial"/>
                          <a:cs typeface="Arial"/>
                        </a:rPr>
                        <a:t>5</a:t>
                      </a:r>
                      <a:endParaRPr sz="2800">
                        <a:latin typeface="Arial"/>
                        <a:cs typeface="Arial"/>
                      </a:endParaRPr>
                    </a:p>
                  </a:txBody>
                  <a:tcPr marL="0" marR="0" marT="12065" marB="0">
                    <a:lnL w="76200">
                      <a:solidFill>
                        <a:srgbClr val="000000"/>
                      </a:solidFill>
                      <a:prstDash val="solid"/>
                    </a:lnL>
                    <a:lnT w="38100">
                      <a:solidFill>
                        <a:srgbClr val="FFFFFF"/>
                      </a:solidFill>
                      <a:prstDash val="solid"/>
                    </a:lnT>
                    <a:lnB w="38100">
                      <a:solidFill>
                        <a:srgbClr val="FFFFFF"/>
                      </a:solidFill>
                      <a:prstDash val="solid"/>
                    </a:lnB>
                    <a:solidFill>
                      <a:srgbClr val="00FFCC"/>
                    </a:solidFill>
                  </a:tcPr>
                </a:tc>
                <a:tc>
                  <a:txBody>
                    <a:bodyPr/>
                    <a:lstStyle/>
                    <a:p>
                      <a:pPr marL="112395">
                        <a:lnSpc>
                          <a:spcPct val="100000"/>
                        </a:lnSpc>
                        <a:spcBef>
                          <a:spcPts val="95"/>
                        </a:spcBef>
                      </a:pPr>
                      <a:r>
                        <a:rPr sz="2800" spc="30" dirty="0">
                          <a:latin typeface="Arial"/>
                          <a:cs typeface="Arial"/>
                        </a:rPr>
                        <a:t>Session</a:t>
                      </a:r>
                      <a:endParaRPr sz="2800">
                        <a:latin typeface="Arial"/>
                        <a:cs typeface="Arial"/>
                      </a:endParaRPr>
                    </a:p>
                  </a:txBody>
                  <a:tcPr marL="0" marR="0" marT="12065" marB="0">
                    <a:lnR w="76200">
                      <a:solidFill>
                        <a:srgbClr val="000000"/>
                      </a:solidFill>
                      <a:prstDash val="solid"/>
                    </a:lnR>
                    <a:lnT w="38100">
                      <a:solidFill>
                        <a:srgbClr val="FFFFFF"/>
                      </a:solidFill>
                      <a:prstDash val="solid"/>
                    </a:lnT>
                    <a:lnB w="38100">
                      <a:solidFill>
                        <a:srgbClr val="FFFFFF"/>
                      </a:solidFill>
                      <a:prstDash val="solid"/>
                    </a:lnB>
                    <a:solidFill>
                      <a:srgbClr val="00FFCC"/>
                    </a:solidFill>
                  </a:tcPr>
                </a:tc>
                <a:extLst>
                  <a:ext uri="{0D108BD9-81ED-4DB2-BD59-A6C34878D82A}">
                    <a16:rowId xmlns:a16="http://schemas.microsoft.com/office/drawing/2014/main" xmlns="" val="10002"/>
                  </a:ext>
                </a:extLst>
              </a:tr>
              <a:tr h="609600">
                <a:tc>
                  <a:txBody>
                    <a:bodyPr/>
                    <a:lstStyle/>
                    <a:p>
                      <a:pPr marL="91440">
                        <a:lnSpc>
                          <a:spcPct val="100000"/>
                        </a:lnSpc>
                        <a:spcBef>
                          <a:spcPts val="95"/>
                        </a:spcBef>
                      </a:pPr>
                      <a:r>
                        <a:rPr sz="2800" dirty="0">
                          <a:latin typeface="Arial"/>
                          <a:cs typeface="Arial"/>
                        </a:rPr>
                        <a:t>4</a:t>
                      </a:r>
                      <a:endParaRPr sz="2800">
                        <a:latin typeface="Arial"/>
                        <a:cs typeface="Arial"/>
                      </a:endParaRPr>
                    </a:p>
                  </a:txBody>
                  <a:tcPr marL="0" marR="0" marT="12065" marB="0">
                    <a:lnL w="76200">
                      <a:solidFill>
                        <a:srgbClr val="000000"/>
                      </a:solidFill>
                      <a:prstDash val="solid"/>
                    </a:lnL>
                    <a:lnT w="38100">
                      <a:solidFill>
                        <a:srgbClr val="FFFFFF"/>
                      </a:solidFill>
                      <a:prstDash val="solid"/>
                    </a:lnT>
                    <a:lnB w="38100">
                      <a:solidFill>
                        <a:srgbClr val="FFFFFF"/>
                      </a:solidFill>
                      <a:prstDash val="solid"/>
                    </a:lnB>
                    <a:solidFill>
                      <a:srgbClr val="2CA1BE"/>
                    </a:solidFill>
                  </a:tcPr>
                </a:tc>
                <a:tc>
                  <a:txBody>
                    <a:bodyPr/>
                    <a:lstStyle/>
                    <a:p>
                      <a:pPr marL="112395">
                        <a:lnSpc>
                          <a:spcPct val="100000"/>
                        </a:lnSpc>
                        <a:spcBef>
                          <a:spcPts val="95"/>
                        </a:spcBef>
                      </a:pPr>
                      <a:r>
                        <a:rPr sz="2800" spc="140" dirty="0">
                          <a:latin typeface="Arial"/>
                          <a:cs typeface="Arial"/>
                        </a:rPr>
                        <a:t>Transport</a:t>
                      </a:r>
                      <a:endParaRPr sz="2800">
                        <a:latin typeface="Arial"/>
                        <a:cs typeface="Arial"/>
                      </a:endParaRPr>
                    </a:p>
                  </a:txBody>
                  <a:tcPr marL="0" marR="0" marT="12065" marB="0">
                    <a:lnR w="76200">
                      <a:solidFill>
                        <a:srgbClr val="000000"/>
                      </a:solidFill>
                      <a:prstDash val="solid"/>
                    </a:lnR>
                    <a:lnT w="38100">
                      <a:solidFill>
                        <a:srgbClr val="FFFFFF"/>
                      </a:solidFill>
                      <a:prstDash val="solid"/>
                    </a:lnT>
                    <a:lnB w="38100">
                      <a:solidFill>
                        <a:srgbClr val="FFFFFF"/>
                      </a:solidFill>
                      <a:prstDash val="solid"/>
                    </a:lnB>
                    <a:solidFill>
                      <a:srgbClr val="2CA1BE"/>
                    </a:solidFill>
                  </a:tcPr>
                </a:tc>
                <a:extLst>
                  <a:ext uri="{0D108BD9-81ED-4DB2-BD59-A6C34878D82A}">
                    <a16:rowId xmlns:a16="http://schemas.microsoft.com/office/drawing/2014/main" xmlns="" val="10003"/>
                  </a:ext>
                </a:extLst>
              </a:tr>
              <a:tr h="609600">
                <a:tc>
                  <a:txBody>
                    <a:bodyPr/>
                    <a:lstStyle/>
                    <a:p>
                      <a:pPr marL="91440">
                        <a:lnSpc>
                          <a:spcPct val="100000"/>
                        </a:lnSpc>
                        <a:spcBef>
                          <a:spcPts val="95"/>
                        </a:spcBef>
                      </a:pPr>
                      <a:r>
                        <a:rPr sz="2800" dirty="0">
                          <a:latin typeface="Arial"/>
                          <a:cs typeface="Arial"/>
                        </a:rPr>
                        <a:t>3</a:t>
                      </a:r>
                      <a:endParaRPr sz="2800">
                        <a:latin typeface="Arial"/>
                        <a:cs typeface="Arial"/>
                      </a:endParaRPr>
                    </a:p>
                  </a:txBody>
                  <a:tcPr marL="0" marR="0" marT="12065" marB="0">
                    <a:lnL w="76200">
                      <a:solidFill>
                        <a:srgbClr val="000000"/>
                      </a:solidFill>
                      <a:prstDash val="solid"/>
                    </a:lnL>
                    <a:lnT w="38100">
                      <a:solidFill>
                        <a:srgbClr val="FFFFFF"/>
                      </a:solidFill>
                      <a:prstDash val="solid"/>
                    </a:lnT>
                    <a:lnB w="38100">
                      <a:solidFill>
                        <a:srgbClr val="FFFFFF"/>
                      </a:solidFill>
                      <a:prstDash val="solid"/>
                    </a:lnB>
                    <a:solidFill>
                      <a:srgbClr val="00FFCC"/>
                    </a:solidFill>
                  </a:tcPr>
                </a:tc>
                <a:tc>
                  <a:txBody>
                    <a:bodyPr/>
                    <a:lstStyle/>
                    <a:p>
                      <a:pPr marL="112395">
                        <a:lnSpc>
                          <a:spcPct val="100000"/>
                        </a:lnSpc>
                        <a:spcBef>
                          <a:spcPts val="95"/>
                        </a:spcBef>
                      </a:pPr>
                      <a:r>
                        <a:rPr sz="2800" spc="150" dirty="0">
                          <a:latin typeface="Arial"/>
                          <a:cs typeface="Arial"/>
                        </a:rPr>
                        <a:t>Network</a:t>
                      </a:r>
                      <a:endParaRPr sz="2800">
                        <a:latin typeface="Arial"/>
                        <a:cs typeface="Arial"/>
                      </a:endParaRPr>
                    </a:p>
                  </a:txBody>
                  <a:tcPr marL="0" marR="0" marT="12065" marB="0">
                    <a:lnR w="76200">
                      <a:solidFill>
                        <a:srgbClr val="000000"/>
                      </a:solidFill>
                      <a:prstDash val="solid"/>
                    </a:lnR>
                    <a:lnT w="38100">
                      <a:solidFill>
                        <a:srgbClr val="FFFFFF"/>
                      </a:solidFill>
                      <a:prstDash val="solid"/>
                    </a:lnT>
                    <a:lnB w="38100">
                      <a:solidFill>
                        <a:srgbClr val="FFFFFF"/>
                      </a:solidFill>
                      <a:prstDash val="solid"/>
                    </a:lnB>
                    <a:solidFill>
                      <a:srgbClr val="00FFCC"/>
                    </a:solidFill>
                  </a:tcPr>
                </a:tc>
                <a:extLst>
                  <a:ext uri="{0D108BD9-81ED-4DB2-BD59-A6C34878D82A}">
                    <a16:rowId xmlns:a16="http://schemas.microsoft.com/office/drawing/2014/main" xmlns="" val="10004"/>
                  </a:ext>
                </a:extLst>
              </a:tr>
              <a:tr h="609600">
                <a:tc>
                  <a:txBody>
                    <a:bodyPr/>
                    <a:lstStyle/>
                    <a:p>
                      <a:pPr marL="91440">
                        <a:lnSpc>
                          <a:spcPct val="100000"/>
                        </a:lnSpc>
                        <a:spcBef>
                          <a:spcPts val="95"/>
                        </a:spcBef>
                      </a:pPr>
                      <a:r>
                        <a:rPr sz="2800" dirty="0">
                          <a:latin typeface="Arial"/>
                          <a:cs typeface="Arial"/>
                        </a:rPr>
                        <a:t>2</a:t>
                      </a:r>
                      <a:endParaRPr sz="2800">
                        <a:latin typeface="Arial"/>
                        <a:cs typeface="Arial"/>
                      </a:endParaRPr>
                    </a:p>
                  </a:txBody>
                  <a:tcPr marL="0" marR="0" marT="12065" marB="0">
                    <a:lnL w="76200">
                      <a:solidFill>
                        <a:srgbClr val="000000"/>
                      </a:solidFill>
                      <a:prstDash val="solid"/>
                    </a:lnL>
                    <a:lnT w="38100">
                      <a:solidFill>
                        <a:srgbClr val="FFFFFF"/>
                      </a:solidFill>
                      <a:prstDash val="solid"/>
                    </a:lnT>
                    <a:lnB w="38100">
                      <a:solidFill>
                        <a:srgbClr val="FFFFFF"/>
                      </a:solidFill>
                      <a:prstDash val="solid"/>
                    </a:lnB>
                    <a:solidFill>
                      <a:srgbClr val="2CA1BE"/>
                    </a:solidFill>
                  </a:tcPr>
                </a:tc>
                <a:tc>
                  <a:txBody>
                    <a:bodyPr/>
                    <a:lstStyle/>
                    <a:p>
                      <a:pPr marL="112395">
                        <a:lnSpc>
                          <a:spcPct val="100000"/>
                        </a:lnSpc>
                        <a:spcBef>
                          <a:spcPts val="95"/>
                        </a:spcBef>
                      </a:pPr>
                      <a:r>
                        <a:rPr sz="2800" spc="75" dirty="0">
                          <a:latin typeface="Arial"/>
                          <a:cs typeface="Arial"/>
                        </a:rPr>
                        <a:t>Data</a:t>
                      </a:r>
                      <a:r>
                        <a:rPr sz="2800" spc="110" dirty="0">
                          <a:latin typeface="Arial"/>
                          <a:cs typeface="Arial"/>
                        </a:rPr>
                        <a:t> </a:t>
                      </a:r>
                      <a:r>
                        <a:rPr sz="2800" spc="125" dirty="0">
                          <a:latin typeface="Arial"/>
                          <a:cs typeface="Arial"/>
                        </a:rPr>
                        <a:t>Link</a:t>
                      </a:r>
                      <a:endParaRPr sz="2800">
                        <a:latin typeface="Arial"/>
                        <a:cs typeface="Arial"/>
                      </a:endParaRPr>
                    </a:p>
                  </a:txBody>
                  <a:tcPr marL="0" marR="0" marT="12065" marB="0">
                    <a:lnR w="76200">
                      <a:solidFill>
                        <a:srgbClr val="000000"/>
                      </a:solidFill>
                      <a:prstDash val="solid"/>
                    </a:lnR>
                    <a:lnT w="38100">
                      <a:solidFill>
                        <a:srgbClr val="FFFFFF"/>
                      </a:solidFill>
                      <a:prstDash val="solid"/>
                    </a:lnT>
                    <a:lnB w="38100">
                      <a:solidFill>
                        <a:srgbClr val="FFFFFF"/>
                      </a:solidFill>
                      <a:prstDash val="solid"/>
                    </a:lnB>
                    <a:solidFill>
                      <a:srgbClr val="2CA1BE"/>
                    </a:solidFill>
                  </a:tcPr>
                </a:tc>
                <a:extLst>
                  <a:ext uri="{0D108BD9-81ED-4DB2-BD59-A6C34878D82A}">
                    <a16:rowId xmlns:a16="http://schemas.microsoft.com/office/drawing/2014/main" xmlns="" val="10005"/>
                  </a:ext>
                </a:extLst>
              </a:tr>
              <a:tr h="592835">
                <a:tc>
                  <a:txBody>
                    <a:bodyPr/>
                    <a:lstStyle/>
                    <a:p>
                      <a:pPr marL="91440">
                        <a:lnSpc>
                          <a:spcPct val="100000"/>
                        </a:lnSpc>
                        <a:spcBef>
                          <a:spcPts val="95"/>
                        </a:spcBef>
                      </a:pPr>
                      <a:r>
                        <a:rPr sz="2800" dirty="0">
                          <a:latin typeface="Arial"/>
                          <a:cs typeface="Arial"/>
                        </a:rPr>
                        <a:t>1</a:t>
                      </a:r>
                      <a:endParaRPr sz="2800">
                        <a:latin typeface="Arial"/>
                        <a:cs typeface="Arial"/>
                      </a:endParaRPr>
                    </a:p>
                  </a:txBody>
                  <a:tcPr marL="0" marR="0" marT="12065" marB="0">
                    <a:lnL w="76200">
                      <a:solidFill>
                        <a:srgbClr val="000000"/>
                      </a:solidFill>
                      <a:prstDash val="solid"/>
                    </a:lnL>
                    <a:lnT w="38100">
                      <a:solidFill>
                        <a:srgbClr val="FFFFFF"/>
                      </a:solidFill>
                      <a:prstDash val="solid"/>
                    </a:lnT>
                    <a:lnB w="76200">
                      <a:solidFill>
                        <a:srgbClr val="000000"/>
                      </a:solidFill>
                      <a:prstDash val="solid"/>
                    </a:lnB>
                    <a:solidFill>
                      <a:srgbClr val="00FFCC"/>
                    </a:solidFill>
                  </a:tcPr>
                </a:tc>
                <a:tc>
                  <a:txBody>
                    <a:bodyPr/>
                    <a:lstStyle/>
                    <a:p>
                      <a:pPr marL="112395">
                        <a:lnSpc>
                          <a:spcPct val="100000"/>
                        </a:lnSpc>
                        <a:spcBef>
                          <a:spcPts val="95"/>
                        </a:spcBef>
                      </a:pPr>
                      <a:r>
                        <a:rPr sz="2800" spc="40" dirty="0">
                          <a:latin typeface="Arial"/>
                          <a:cs typeface="Arial"/>
                        </a:rPr>
                        <a:t>Physical</a:t>
                      </a:r>
                      <a:endParaRPr sz="2800">
                        <a:latin typeface="Arial"/>
                        <a:cs typeface="Arial"/>
                      </a:endParaRPr>
                    </a:p>
                  </a:txBody>
                  <a:tcPr marL="0" marR="0" marT="12065" marB="0">
                    <a:lnR w="76200">
                      <a:solidFill>
                        <a:srgbClr val="000000"/>
                      </a:solidFill>
                      <a:prstDash val="solid"/>
                    </a:lnR>
                    <a:lnT w="38100">
                      <a:solidFill>
                        <a:srgbClr val="FFFFFF"/>
                      </a:solidFill>
                      <a:prstDash val="solid"/>
                    </a:lnT>
                    <a:lnB w="76200">
                      <a:solidFill>
                        <a:srgbClr val="000000"/>
                      </a:solidFill>
                      <a:prstDash val="solid"/>
                    </a:lnB>
                    <a:solidFill>
                      <a:srgbClr val="00FFCC"/>
                    </a:solidFill>
                  </a:tcPr>
                </a:tc>
                <a:extLst>
                  <a:ext uri="{0D108BD9-81ED-4DB2-BD59-A6C34878D82A}">
                    <a16:rowId xmlns:a16="http://schemas.microsoft.com/office/drawing/2014/main" xmlns="" val="10006"/>
                  </a:ext>
                </a:extLst>
              </a:tr>
            </a:tbl>
          </a:graphicData>
        </a:graphic>
      </p:graphicFrame>
      <p:grpSp>
        <p:nvGrpSpPr>
          <p:cNvPr id="5" name="object 5"/>
          <p:cNvGrpSpPr/>
          <p:nvPr/>
        </p:nvGrpSpPr>
        <p:grpSpPr>
          <a:xfrm>
            <a:off x="5364142" y="1342389"/>
            <a:ext cx="6867313" cy="4460240"/>
            <a:chOff x="4023105" y="1342389"/>
            <a:chExt cx="5150485" cy="4460240"/>
          </a:xfrm>
        </p:grpSpPr>
        <p:sp>
          <p:nvSpPr>
            <p:cNvPr id="6" name="object 6"/>
            <p:cNvSpPr/>
            <p:nvPr/>
          </p:nvSpPr>
          <p:spPr>
            <a:xfrm>
              <a:off x="4052315" y="1371599"/>
              <a:ext cx="5092065" cy="4401820"/>
            </a:xfrm>
            <a:custGeom>
              <a:avLst/>
              <a:gdLst/>
              <a:ahLst/>
              <a:cxnLst/>
              <a:rect l="l" t="t" r="r" b="b"/>
              <a:pathLst>
                <a:path w="5092065" h="4401820">
                  <a:moveTo>
                    <a:pt x="5091684" y="0"/>
                  </a:moveTo>
                  <a:lnTo>
                    <a:pt x="0" y="0"/>
                  </a:lnTo>
                  <a:lnTo>
                    <a:pt x="0" y="4401312"/>
                  </a:lnTo>
                  <a:lnTo>
                    <a:pt x="5091684" y="4401312"/>
                  </a:lnTo>
                  <a:lnTo>
                    <a:pt x="5091684" y="0"/>
                  </a:lnTo>
                  <a:close/>
                </a:path>
              </a:pathLst>
            </a:custGeom>
            <a:solidFill>
              <a:srgbClr val="D4A7B0"/>
            </a:solidFill>
          </p:spPr>
          <p:txBody>
            <a:bodyPr wrap="square" lIns="0" tIns="0" rIns="0" bIns="0" rtlCol="0"/>
            <a:lstStyle/>
            <a:p>
              <a:endParaRPr/>
            </a:p>
          </p:txBody>
        </p:sp>
        <p:sp>
          <p:nvSpPr>
            <p:cNvPr id="7" name="object 7"/>
            <p:cNvSpPr/>
            <p:nvPr/>
          </p:nvSpPr>
          <p:spPr>
            <a:xfrm>
              <a:off x="4052315" y="1371599"/>
              <a:ext cx="5092065" cy="4401820"/>
            </a:xfrm>
            <a:custGeom>
              <a:avLst/>
              <a:gdLst/>
              <a:ahLst/>
              <a:cxnLst/>
              <a:rect l="l" t="t" r="r" b="b"/>
              <a:pathLst>
                <a:path w="5092065" h="4401820">
                  <a:moveTo>
                    <a:pt x="0" y="4401312"/>
                  </a:moveTo>
                  <a:lnTo>
                    <a:pt x="5091684" y="4401312"/>
                  </a:lnTo>
                  <a:lnTo>
                    <a:pt x="5091684" y="0"/>
                  </a:lnTo>
                  <a:lnTo>
                    <a:pt x="0" y="0"/>
                  </a:lnTo>
                  <a:lnTo>
                    <a:pt x="0" y="4401312"/>
                  </a:lnTo>
                  <a:close/>
                </a:path>
              </a:pathLst>
            </a:custGeom>
            <a:ln w="57912">
              <a:solidFill>
                <a:srgbClr val="000000"/>
              </a:solidFill>
            </a:ln>
          </p:spPr>
          <p:txBody>
            <a:bodyPr wrap="square" lIns="0" tIns="0" rIns="0" bIns="0" rtlCol="0"/>
            <a:lstStyle/>
            <a:p>
              <a:endParaRPr/>
            </a:p>
          </p:txBody>
        </p:sp>
      </p:grpSp>
      <p:sp>
        <p:nvSpPr>
          <p:cNvPr id="8" name="object 8"/>
          <p:cNvSpPr txBox="1"/>
          <p:nvPr/>
        </p:nvSpPr>
        <p:spPr>
          <a:xfrm>
            <a:off x="5509769" y="1354583"/>
            <a:ext cx="6485467" cy="3890168"/>
          </a:xfrm>
          <a:prstGeom prst="rect">
            <a:avLst/>
          </a:prstGeom>
        </p:spPr>
        <p:txBody>
          <a:bodyPr vert="horz" wrap="square" lIns="0" tIns="12065" rIns="0" bIns="0" rtlCol="0">
            <a:spAutoFit/>
          </a:bodyPr>
          <a:lstStyle/>
          <a:p>
            <a:pPr marL="329565" indent="-317500">
              <a:lnSpc>
                <a:spcPct val="100000"/>
              </a:lnSpc>
              <a:spcBef>
                <a:spcPts val="95"/>
              </a:spcBef>
              <a:buSzPct val="96428"/>
              <a:buFont typeface="Wingdings"/>
              <a:buChar char=""/>
              <a:tabLst>
                <a:tab pos="330200" algn="l"/>
              </a:tabLst>
            </a:pPr>
            <a:r>
              <a:rPr sz="2800" spc="5" dirty="0">
                <a:latin typeface="Arial"/>
                <a:cs typeface="Arial"/>
              </a:rPr>
              <a:t>End </a:t>
            </a:r>
            <a:r>
              <a:rPr sz="2800" spc="210" dirty="0">
                <a:latin typeface="Arial"/>
                <a:cs typeface="Arial"/>
              </a:rPr>
              <a:t>to </a:t>
            </a:r>
            <a:r>
              <a:rPr sz="2800" spc="5" dirty="0">
                <a:latin typeface="Arial"/>
                <a:cs typeface="Arial"/>
              </a:rPr>
              <a:t>End</a:t>
            </a:r>
            <a:r>
              <a:rPr sz="2800" spc="120" dirty="0">
                <a:latin typeface="Arial"/>
                <a:cs typeface="Arial"/>
              </a:rPr>
              <a:t> </a:t>
            </a:r>
            <a:r>
              <a:rPr sz="2800" spc="90" dirty="0">
                <a:latin typeface="Arial"/>
                <a:cs typeface="Arial"/>
              </a:rPr>
              <a:t>Delivery</a:t>
            </a:r>
            <a:endParaRPr sz="2800">
              <a:latin typeface="Arial"/>
              <a:cs typeface="Arial"/>
            </a:endParaRPr>
          </a:p>
          <a:p>
            <a:pPr marL="12700" marR="5080">
              <a:lnSpc>
                <a:spcPct val="100000"/>
              </a:lnSpc>
              <a:buSzPct val="96428"/>
              <a:buFont typeface="Wingdings"/>
              <a:buChar char=""/>
              <a:tabLst>
                <a:tab pos="330200" algn="l"/>
              </a:tabLst>
            </a:pPr>
            <a:r>
              <a:rPr sz="2800" spc="65" dirty="0">
                <a:latin typeface="Arial"/>
                <a:cs typeface="Arial"/>
              </a:rPr>
              <a:t>Provide </a:t>
            </a:r>
            <a:r>
              <a:rPr sz="2800" spc="125" dirty="0">
                <a:latin typeface="Arial"/>
                <a:cs typeface="Arial"/>
              </a:rPr>
              <a:t>logical </a:t>
            </a:r>
            <a:r>
              <a:rPr sz="2800" spc="114" dirty="0">
                <a:latin typeface="Arial"/>
                <a:cs typeface="Arial"/>
              </a:rPr>
              <a:t>addressing  </a:t>
            </a:r>
            <a:r>
              <a:rPr sz="2800" spc="170" dirty="0">
                <a:latin typeface="Arial"/>
                <a:cs typeface="Arial"/>
              </a:rPr>
              <a:t>that </a:t>
            </a:r>
            <a:r>
              <a:rPr sz="2800" spc="145" dirty="0">
                <a:latin typeface="Arial"/>
                <a:cs typeface="Arial"/>
              </a:rPr>
              <a:t>routers </a:t>
            </a:r>
            <a:r>
              <a:rPr sz="2800" spc="65" dirty="0">
                <a:latin typeface="Arial"/>
                <a:cs typeface="Arial"/>
              </a:rPr>
              <a:t>use </a:t>
            </a:r>
            <a:r>
              <a:rPr sz="2800" spc="204" dirty="0">
                <a:latin typeface="Arial"/>
                <a:cs typeface="Arial"/>
              </a:rPr>
              <a:t>for </a:t>
            </a:r>
            <a:r>
              <a:rPr sz="2800" spc="155" dirty="0">
                <a:latin typeface="Arial"/>
                <a:cs typeface="Arial"/>
              </a:rPr>
              <a:t>path  determination</a:t>
            </a:r>
            <a:endParaRPr sz="2800">
              <a:latin typeface="Arial"/>
              <a:cs typeface="Arial"/>
            </a:endParaRPr>
          </a:p>
          <a:p>
            <a:pPr marL="12700" marR="2118995">
              <a:lnSpc>
                <a:spcPct val="100000"/>
              </a:lnSpc>
              <a:buSzPct val="96428"/>
              <a:buFont typeface="Wingdings"/>
              <a:buChar char=""/>
              <a:tabLst>
                <a:tab pos="330200" algn="l"/>
              </a:tabLst>
            </a:pPr>
            <a:r>
              <a:rPr sz="2800" spc="150" dirty="0">
                <a:latin typeface="Arial"/>
                <a:cs typeface="Arial"/>
              </a:rPr>
              <a:t>Internetwork  </a:t>
            </a:r>
            <a:r>
              <a:rPr sz="2800" spc="165" dirty="0">
                <a:latin typeface="Arial"/>
                <a:cs typeface="Arial"/>
              </a:rPr>
              <a:t>Comm</a:t>
            </a:r>
            <a:r>
              <a:rPr sz="2800" spc="130" dirty="0">
                <a:latin typeface="Arial"/>
                <a:cs typeface="Arial"/>
              </a:rPr>
              <a:t>u</a:t>
            </a:r>
            <a:r>
              <a:rPr sz="2800" spc="145" dirty="0">
                <a:latin typeface="Arial"/>
                <a:cs typeface="Arial"/>
              </a:rPr>
              <a:t>nication</a:t>
            </a:r>
            <a:endParaRPr sz="2800">
              <a:latin typeface="Arial"/>
              <a:cs typeface="Arial"/>
            </a:endParaRPr>
          </a:p>
          <a:p>
            <a:pPr marL="329565" indent="-317500">
              <a:lnSpc>
                <a:spcPct val="100000"/>
              </a:lnSpc>
              <a:spcBef>
                <a:spcPts val="5"/>
              </a:spcBef>
              <a:buSzPct val="96428"/>
              <a:buFont typeface="Wingdings"/>
              <a:buChar char=""/>
              <a:tabLst>
                <a:tab pos="330200" algn="l"/>
              </a:tabLst>
            </a:pPr>
            <a:r>
              <a:rPr sz="2800" spc="30" dirty="0">
                <a:latin typeface="Arial"/>
                <a:cs typeface="Arial"/>
              </a:rPr>
              <a:t>Packet</a:t>
            </a:r>
            <a:r>
              <a:rPr sz="2800" spc="130" dirty="0">
                <a:latin typeface="Arial"/>
                <a:cs typeface="Arial"/>
              </a:rPr>
              <a:t> </a:t>
            </a:r>
            <a:r>
              <a:rPr sz="2800" spc="165" dirty="0">
                <a:latin typeface="Arial"/>
                <a:cs typeface="Arial"/>
              </a:rPr>
              <a:t>forwarding</a:t>
            </a:r>
            <a:endParaRPr sz="2800">
              <a:latin typeface="Arial"/>
              <a:cs typeface="Arial"/>
            </a:endParaRPr>
          </a:p>
          <a:p>
            <a:pPr marL="329565" indent="-317500">
              <a:lnSpc>
                <a:spcPct val="100000"/>
              </a:lnSpc>
              <a:buSzPct val="96428"/>
              <a:buFont typeface="Wingdings"/>
              <a:buChar char=""/>
              <a:tabLst>
                <a:tab pos="330200" algn="l"/>
              </a:tabLst>
            </a:pPr>
            <a:r>
              <a:rPr sz="2800" spc="30" dirty="0">
                <a:latin typeface="Arial"/>
                <a:cs typeface="Arial"/>
              </a:rPr>
              <a:t>Packet</a:t>
            </a:r>
            <a:r>
              <a:rPr sz="2800" spc="130" dirty="0">
                <a:latin typeface="Arial"/>
                <a:cs typeface="Arial"/>
              </a:rPr>
              <a:t> </a:t>
            </a:r>
            <a:r>
              <a:rPr sz="2800" spc="125" dirty="0">
                <a:latin typeface="Arial"/>
                <a:cs typeface="Arial"/>
              </a:rPr>
              <a:t>Filtering</a:t>
            </a:r>
            <a:endParaRPr sz="2800">
              <a:latin typeface="Arial"/>
              <a:cs typeface="Arial"/>
            </a:endParaRPr>
          </a:p>
          <a:p>
            <a:pPr marL="12700" marR="1611630">
              <a:lnSpc>
                <a:spcPct val="100000"/>
              </a:lnSpc>
              <a:buSzPct val="96428"/>
              <a:buFont typeface="Wingdings"/>
              <a:buChar char=""/>
              <a:tabLst>
                <a:tab pos="330200" algn="l"/>
              </a:tabLst>
            </a:pPr>
            <a:r>
              <a:rPr sz="2800" spc="60" dirty="0">
                <a:latin typeface="Arial"/>
                <a:cs typeface="Arial"/>
              </a:rPr>
              <a:t>Makes </a:t>
            </a:r>
            <a:r>
              <a:rPr sz="2800" spc="30" dirty="0">
                <a:latin typeface="Arial"/>
                <a:cs typeface="Arial"/>
              </a:rPr>
              <a:t>“Best </a:t>
            </a:r>
            <a:r>
              <a:rPr sz="2800" spc="25" dirty="0">
                <a:latin typeface="Arial"/>
                <a:cs typeface="Arial"/>
              </a:rPr>
              <a:t>Path  </a:t>
            </a:r>
            <a:r>
              <a:rPr sz="2800" spc="145" dirty="0">
                <a:latin typeface="Arial"/>
                <a:cs typeface="Arial"/>
              </a:rPr>
              <a:t>Determination”</a:t>
            </a:r>
            <a:endParaRPr sz="2800">
              <a:latin typeface="Arial"/>
              <a:cs typeface="Arial"/>
            </a:endParaRPr>
          </a:p>
        </p:txBody>
      </p:sp>
      <p:sp>
        <p:nvSpPr>
          <p:cNvPr id="9" name="object 9"/>
          <p:cNvSpPr/>
          <p:nvPr/>
        </p:nvSpPr>
        <p:spPr>
          <a:xfrm>
            <a:off x="4368801" y="3924300"/>
            <a:ext cx="1034627" cy="228600"/>
          </a:xfrm>
          <a:custGeom>
            <a:avLst/>
            <a:gdLst/>
            <a:ahLst/>
            <a:cxnLst/>
            <a:rect l="l" t="t" r="r" b="b"/>
            <a:pathLst>
              <a:path w="775970" h="228600">
                <a:moveTo>
                  <a:pt x="228600" y="0"/>
                </a:moveTo>
                <a:lnTo>
                  <a:pt x="0" y="114300"/>
                </a:lnTo>
                <a:lnTo>
                  <a:pt x="228600" y="228600"/>
                </a:lnTo>
                <a:lnTo>
                  <a:pt x="228600" y="152400"/>
                </a:lnTo>
                <a:lnTo>
                  <a:pt x="190500" y="152400"/>
                </a:lnTo>
                <a:lnTo>
                  <a:pt x="190500" y="76200"/>
                </a:lnTo>
                <a:lnTo>
                  <a:pt x="228600" y="76200"/>
                </a:lnTo>
                <a:lnTo>
                  <a:pt x="228600" y="0"/>
                </a:lnTo>
                <a:close/>
              </a:path>
              <a:path w="775970" h="228600">
                <a:moveTo>
                  <a:pt x="228600" y="76200"/>
                </a:moveTo>
                <a:lnTo>
                  <a:pt x="190500" y="76200"/>
                </a:lnTo>
                <a:lnTo>
                  <a:pt x="190500" y="152400"/>
                </a:lnTo>
                <a:lnTo>
                  <a:pt x="228600" y="152400"/>
                </a:lnTo>
                <a:lnTo>
                  <a:pt x="228600" y="76200"/>
                </a:lnTo>
                <a:close/>
              </a:path>
              <a:path w="775970" h="228600">
                <a:moveTo>
                  <a:pt x="775715" y="76200"/>
                </a:moveTo>
                <a:lnTo>
                  <a:pt x="228600" y="76200"/>
                </a:lnTo>
                <a:lnTo>
                  <a:pt x="228600" y="152400"/>
                </a:lnTo>
                <a:lnTo>
                  <a:pt x="775715" y="152400"/>
                </a:lnTo>
                <a:lnTo>
                  <a:pt x="775715" y="76200"/>
                </a:lnTo>
                <a:close/>
              </a:path>
            </a:pathLst>
          </a:custGeom>
          <a:solidFill>
            <a:srgbClr val="000000"/>
          </a:solidFill>
        </p:spPr>
        <p:txBody>
          <a:bodyPr wrap="square" lIns="0" tIns="0" rIns="0" bIns="0" rtlCol="0"/>
          <a:lstStyle/>
          <a:p>
            <a:endParaRPr/>
          </a:p>
        </p:txBody>
      </p:sp>
      <p:sp>
        <p:nvSpPr>
          <p:cNvPr id="10" name="Slide Number Placeholder 9"/>
          <p:cNvSpPr>
            <a:spLocks noGrp="1"/>
          </p:cNvSpPr>
          <p:nvPr>
            <p:ph type="sldNum" sz="quarter" idx="12"/>
          </p:nvPr>
        </p:nvSpPr>
        <p:spPr/>
        <p:txBody>
          <a:bodyPr/>
          <a:lstStyle/>
          <a:p>
            <a:fld id="{23943BDC-99DC-4972-ADF1-B2EFFD16D0A1}" type="slidenum">
              <a:rPr lang="en-IN" smtClean="0"/>
              <a:pPr/>
              <a:t>22</a:t>
            </a:fld>
            <a:endParaRPr lang="en-IN"/>
          </a:p>
        </p:txBody>
      </p:sp>
      <p:sp>
        <p:nvSpPr>
          <p:cNvPr id="12" name="Footer Placeholder 5">
            <a:extLst>
              <a:ext uri="{FF2B5EF4-FFF2-40B4-BE49-F238E27FC236}">
                <a16:creationId xmlns:a16="http://schemas.microsoft.com/office/drawing/2014/main" xmlns="" id="{20BB3135-B5EE-2B8F-63A9-1F37F04B3E6A}"/>
              </a:ext>
            </a:extLst>
          </p:cNvPr>
          <p:cNvSpPr>
            <a:spLocks noGrp="1"/>
          </p:cNvSpPr>
          <p:nvPr>
            <p:ph type="ftr" sz="quarter" idx="11"/>
          </p:nvPr>
        </p:nvSpPr>
        <p:spPr/>
        <p:txBody>
          <a:bodyPr/>
          <a:lstStyle/>
          <a:p>
            <a:r>
              <a:rPr lang="en-US" dirty="0" err="1" smtClean="0"/>
              <a:t>Sonali</a:t>
            </a:r>
            <a:r>
              <a:rPr lang="en-US" dirty="0" smtClean="0"/>
              <a:t> </a:t>
            </a:r>
            <a:r>
              <a:rPr lang="en-US" dirty="0" err="1" smtClean="0"/>
              <a:t>Mondal</a:t>
            </a:r>
            <a:r>
              <a:rPr lang="en-US" dirty="0" smtClean="0"/>
              <a:t> _ Assistant Prof. CSIT </a:t>
            </a:r>
            <a:r>
              <a:rPr lang="en-US" dirty="0"/>
              <a:t>. </a:t>
            </a:r>
            <a:r>
              <a:rPr lang="en-US" dirty="0" smtClean="0"/>
              <a:t>BCAAIML403 </a:t>
            </a:r>
            <a:r>
              <a:rPr lang="en-US" dirty="0"/>
              <a:t>Computer Networks </a:t>
            </a:r>
            <a:endParaRPr lang="en-IN"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14588" y="1597915"/>
            <a:ext cx="10430933" cy="2828017"/>
          </a:xfrm>
          <a:prstGeom prst="rect">
            <a:avLst/>
          </a:prstGeom>
        </p:spPr>
        <p:txBody>
          <a:bodyPr vert="horz" wrap="square" lIns="0" tIns="58419" rIns="0" bIns="0" rtlCol="0">
            <a:spAutoFit/>
          </a:bodyPr>
          <a:lstStyle/>
          <a:p>
            <a:pPr marL="469900" marR="107950" indent="-457834" algn="just">
              <a:lnSpc>
                <a:spcPts val="2920"/>
              </a:lnSpc>
              <a:spcBef>
                <a:spcPts val="459"/>
              </a:spcBef>
              <a:buClr>
                <a:srgbClr val="2CA1BE"/>
              </a:buClr>
              <a:buSzPct val="66666"/>
              <a:buFont typeface="Arial"/>
              <a:buChar char=""/>
              <a:tabLst>
                <a:tab pos="470534" algn="l"/>
              </a:tabLst>
            </a:pPr>
            <a:r>
              <a:rPr sz="2400" dirty="0">
                <a:cs typeface="Times New Roman"/>
              </a:rPr>
              <a:t>Handles addressing </a:t>
            </a:r>
            <a:r>
              <a:rPr sz="2400" spc="-5" dirty="0">
                <a:cs typeface="Times New Roman"/>
              </a:rPr>
              <a:t>messages for </a:t>
            </a:r>
            <a:r>
              <a:rPr sz="2400" spc="-20" dirty="0">
                <a:cs typeface="Times New Roman"/>
              </a:rPr>
              <a:t>delivery, </a:t>
            </a:r>
            <a:r>
              <a:rPr sz="2400" spc="-5" dirty="0">
                <a:cs typeface="Times New Roman"/>
              </a:rPr>
              <a:t>as </a:t>
            </a:r>
            <a:r>
              <a:rPr sz="2400" dirty="0">
                <a:cs typeface="Times New Roman"/>
              </a:rPr>
              <a:t>well </a:t>
            </a:r>
            <a:r>
              <a:rPr sz="2400" spc="-145" dirty="0">
                <a:cs typeface="Times New Roman"/>
              </a:rPr>
              <a:t>as  </a:t>
            </a:r>
            <a:r>
              <a:rPr sz="2400" dirty="0">
                <a:cs typeface="Times New Roman"/>
              </a:rPr>
              <a:t>translating logical network addresses and names</a:t>
            </a:r>
            <a:r>
              <a:rPr sz="2400" spc="-140" dirty="0">
                <a:cs typeface="Times New Roman"/>
              </a:rPr>
              <a:t> </a:t>
            </a:r>
            <a:r>
              <a:rPr sz="2400" dirty="0">
                <a:cs typeface="Times New Roman"/>
              </a:rPr>
              <a:t>into  their physical</a:t>
            </a:r>
            <a:r>
              <a:rPr sz="2400" spc="-40" dirty="0">
                <a:cs typeface="Times New Roman"/>
              </a:rPr>
              <a:t> </a:t>
            </a:r>
            <a:r>
              <a:rPr sz="2400" dirty="0">
                <a:cs typeface="Times New Roman"/>
              </a:rPr>
              <a:t>counterparts</a:t>
            </a:r>
            <a:endParaRPr sz="2400">
              <a:cs typeface="Times New Roman"/>
            </a:endParaRPr>
          </a:p>
          <a:p>
            <a:pPr marL="469900" marR="142240" indent="-457834" algn="just">
              <a:lnSpc>
                <a:spcPts val="2920"/>
              </a:lnSpc>
              <a:spcBef>
                <a:spcPts val="1610"/>
              </a:spcBef>
              <a:buClr>
                <a:srgbClr val="2CA1BE"/>
              </a:buClr>
              <a:buSzPct val="66666"/>
              <a:buFont typeface="Arial"/>
              <a:buChar char=""/>
              <a:tabLst>
                <a:tab pos="470534" algn="l"/>
              </a:tabLst>
            </a:pPr>
            <a:r>
              <a:rPr sz="2400" dirty="0">
                <a:cs typeface="Times New Roman"/>
              </a:rPr>
              <a:t>Responsible </a:t>
            </a:r>
            <a:r>
              <a:rPr sz="2400" spc="-5" dirty="0">
                <a:cs typeface="Times New Roman"/>
              </a:rPr>
              <a:t>for </a:t>
            </a:r>
            <a:r>
              <a:rPr sz="2400" dirty="0">
                <a:cs typeface="Times New Roman"/>
              </a:rPr>
              <a:t>deciding how to route </a:t>
            </a:r>
            <a:r>
              <a:rPr sz="2400" spc="-25" dirty="0">
                <a:cs typeface="Times New Roman"/>
              </a:rPr>
              <a:t>transmissions  </a:t>
            </a:r>
            <a:r>
              <a:rPr sz="2400" dirty="0">
                <a:cs typeface="Times New Roman"/>
              </a:rPr>
              <a:t>between</a:t>
            </a:r>
            <a:r>
              <a:rPr sz="2400" spc="-20" dirty="0">
                <a:cs typeface="Times New Roman"/>
              </a:rPr>
              <a:t> </a:t>
            </a:r>
            <a:r>
              <a:rPr sz="2400" dirty="0">
                <a:cs typeface="Times New Roman"/>
              </a:rPr>
              <a:t>computers</a:t>
            </a:r>
            <a:endParaRPr sz="2400">
              <a:cs typeface="Times New Roman"/>
            </a:endParaRPr>
          </a:p>
          <a:p>
            <a:pPr marL="469900" marR="30480" indent="-457834">
              <a:lnSpc>
                <a:spcPct val="90000"/>
              </a:lnSpc>
              <a:spcBef>
                <a:spcPts val="1575"/>
              </a:spcBef>
              <a:buClr>
                <a:srgbClr val="2CA1BE"/>
              </a:buClr>
              <a:buSzPct val="66666"/>
              <a:buFont typeface="Arial"/>
              <a:buChar char=""/>
              <a:tabLst>
                <a:tab pos="469900" algn="l"/>
                <a:tab pos="470534" algn="l"/>
              </a:tabLst>
            </a:pPr>
            <a:r>
              <a:rPr sz="2400" dirty="0">
                <a:cs typeface="Times New Roman"/>
              </a:rPr>
              <a:t>This layer also handles the decisions needed to get  data </a:t>
            </a:r>
            <a:r>
              <a:rPr sz="2400" spc="-5" dirty="0">
                <a:cs typeface="Times New Roman"/>
              </a:rPr>
              <a:t>from </a:t>
            </a:r>
            <a:r>
              <a:rPr sz="2400" dirty="0">
                <a:cs typeface="Times New Roman"/>
              </a:rPr>
              <a:t>one point to the next point along a</a:t>
            </a:r>
            <a:r>
              <a:rPr sz="2400" spc="-130" dirty="0">
                <a:cs typeface="Times New Roman"/>
              </a:rPr>
              <a:t> </a:t>
            </a:r>
            <a:r>
              <a:rPr sz="2400" dirty="0">
                <a:cs typeface="Times New Roman"/>
              </a:rPr>
              <a:t>network  path</a:t>
            </a:r>
            <a:endParaRPr sz="2400">
              <a:cs typeface="Times New Roman"/>
            </a:endParaRPr>
          </a:p>
          <a:p>
            <a:pPr marL="469900" marR="5080" indent="-457834" algn="just">
              <a:lnSpc>
                <a:spcPts val="2920"/>
              </a:lnSpc>
              <a:spcBef>
                <a:spcPts val="1660"/>
              </a:spcBef>
              <a:buClr>
                <a:srgbClr val="2CA1BE"/>
              </a:buClr>
              <a:buSzPct val="66666"/>
              <a:buFont typeface="Arial"/>
              <a:buChar char=""/>
              <a:tabLst>
                <a:tab pos="470534" algn="l"/>
              </a:tabLst>
            </a:pPr>
            <a:r>
              <a:rPr sz="2400" dirty="0">
                <a:cs typeface="Times New Roman"/>
              </a:rPr>
              <a:t>This layer also handles packet switching and </a:t>
            </a:r>
            <a:r>
              <a:rPr sz="2400" spc="-50" dirty="0">
                <a:cs typeface="Times New Roman"/>
              </a:rPr>
              <a:t>network  </a:t>
            </a:r>
            <a:r>
              <a:rPr sz="2400" dirty="0">
                <a:cs typeface="Times New Roman"/>
              </a:rPr>
              <a:t>congestion</a:t>
            </a:r>
            <a:r>
              <a:rPr sz="2400" spc="-45" dirty="0">
                <a:cs typeface="Times New Roman"/>
              </a:rPr>
              <a:t> </a:t>
            </a:r>
            <a:r>
              <a:rPr sz="2400" dirty="0">
                <a:cs typeface="Times New Roman"/>
              </a:rPr>
              <a:t>control</a:t>
            </a:r>
            <a:endParaRPr sz="2400">
              <a:cs typeface="Times New Roman"/>
            </a:endParaRPr>
          </a:p>
        </p:txBody>
      </p:sp>
      <p:sp>
        <p:nvSpPr>
          <p:cNvPr id="3" name="object 3"/>
          <p:cNvSpPr/>
          <p:nvPr/>
        </p:nvSpPr>
        <p:spPr>
          <a:xfrm>
            <a:off x="723910" y="411480"/>
            <a:ext cx="9531079" cy="455136"/>
          </a:xfrm>
          <a:prstGeom prst="rect">
            <a:avLst/>
          </a:prstGeom>
          <a:blipFill>
            <a:blip r:embed="rId2" cstate="print"/>
            <a:stretch>
              <a:fillRect/>
            </a:stretch>
          </a:blipFill>
        </p:spPr>
        <p:txBody>
          <a:bodyPr wrap="square" lIns="0" tIns="0" rIns="0" bIns="0" rtlCol="0"/>
          <a:lstStyle/>
          <a:p>
            <a:endParaRPr/>
          </a:p>
        </p:txBody>
      </p:sp>
      <p:sp>
        <p:nvSpPr>
          <p:cNvPr id="4" name="Slide Number Placeholder 3"/>
          <p:cNvSpPr>
            <a:spLocks noGrp="1"/>
          </p:cNvSpPr>
          <p:nvPr>
            <p:ph type="sldNum" sz="quarter" idx="12"/>
          </p:nvPr>
        </p:nvSpPr>
        <p:spPr/>
        <p:txBody>
          <a:bodyPr/>
          <a:lstStyle/>
          <a:p>
            <a:fld id="{23943BDC-99DC-4972-ADF1-B2EFFD16D0A1}" type="slidenum">
              <a:rPr lang="en-IN" smtClean="0"/>
              <a:pPr/>
              <a:t>23</a:t>
            </a:fld>
            <a:endParaRPr lang="en-IN"/>
          </a:p>
        </p:txBody>
      </p:sp>
      <p:sp>
        <p:nvSpPr>
          <p:cNvPr id="6" name="Footer Placeholder 5">
            <a:extLst>
              <a:ext uri="{FF2B5EF4-FFF2-40B4-BE49-F238E27FC236}">
                <a16:creationId xmlns:a16="http://schemas.microsoft.com/office/drawing/2014/main" xmlns="" id="{20BB3135-B5EE-2B8F-63A9-1F37F04B3E6A}"/>
              </a:ext>
            </a:extLst>
          </p:cNvPr>
          <p:cNvSpPr>
            <a:spLocks noGrp="1"/>
          </p:cNvSpPr>
          <p:nvPr>
            <p:ph type="ftr" sz="quarter" idx="11"/>
          </p:nvPr>
        </p:nvSpPr>
        <p:spPr/>
        <p:txBody>
          <a:bodyPr/>
          <a:lstStyle/>
          <a:p>
            <a:r>
              <a:rPr lang="en-US" dirty="0" err="1" smtClean="0"/>
              <a:t>Sonali</a:t>
            </a:r>
            <a:r>
              <a:rPr lang="en-US" dirty="0" smtClean="0"/>
              <a:t> </a:t>
            </a:r>
            <a:r>
              <a:rPr lang="en-US" dirty="0" err="1" smtClean="0"/>
              <a:t>Mondal</a:t>
            </a:r>
            <a:r>
              <a:rPr lang="en-US" dirty="0" smtClean="0"/>
              <a:t> _ Assistant Prof. CSIT </a:t>
            </a:r>
            <a:r>
              <a:rPr lang="en-US" dirty="0"/>
              <a:t>. </a:t>
            </a:r>
            <a:r>
              <a:rPr lang="en-US" dirty="0" smtClean="0"/>
              <a:t>BCAAIML403 </a:t>
            </a:r>
            <a:r>
              <a:rPr lang="en-US" dirty="0"/>
              <a:t>Computer Networks </a:t>
            </a:r>
            <a:endParaRPr lang="en-IN"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76731" y="568454"/>
            <a:ext cx="9944100" cy="548639"/>
          </a:xfrm>
          <a:prstGeom prst="rect">
            <a:avLst/>
          </a:prstGeom>
          <a:blipFill>
            <a:blip r:embed="rId2" cstate="print"/>
            <a:stretch>
              <a:fillRect/>
            </a:stretch>
          </a:blipFill>
        </p:spPr>
        <p:txBody>
          <a:bodyPr wrap="square" lIns="0" tIns="0" rIns="0" bIns="0" rtlCol="0"/>
          <a:lstStyle/>
          <a:p>
            <a:endParaRPr/>
          </a:p>
        </p:txBody>
      </p:sp>
      <p:graphicFrame>
        <p:nvGraphicFramePr>
          <p:cNvPr id="3" name="object 3"/>
          <p:cNvGraphicFramePr>
            <a:graphicFrameLocks noGrp="1"/>
          </p:cNvGraphicFramePr>
          <p:nvPr/>
        </p:nvGraphicFramePr>
        <p:xfrm>
          <a:off x="590551" y="5929312"/>
          <a:ext cx="11175999" cy="335280"/>
        </p:xfrm>
        <a:graphic>
          <a:graphicData uri="http://schemas.openxmlformats.org/drawingml/2006/table">
            <a:tbl>
              <a:tblPr firstRow="1" bandRow="1">
                <a:tableStyleId>{2D5ABB26-0587-4C30-8999-92F81FD0307C}</a:tableStyleId>
              </a:tblPr>
              <a:tblGrid>
                <a:gridCol w="1862667">
                  <a:extLst>
                    <a:ext uri="{9D8B030D-6E8A-4147-A177-3AD203B41FA5}">
                      <a16:colId xmlns:a16="http://schemas.microsoft.com/office/drawing/2014/main" xmlns="" val="20000"/>
                    </a:ext>
                  </a:extLst>
                </a:gridCol>
                <a:gridCol w="1865207">
                  <a:extLst>
                    <a:ext uri="{9D8B030D-6E8A-4147-A177-3AD203B41FA5}">
                      <a16:colId xmlns:a16="http://schemas.microsoft.com/office/drawing/2014/main" xmlns="" val="20001"/>
                    </a:ext>
                  </a:extLst>
                </a:gridCol>
                <a:gridCol w="1858432">
                  <a:extLst>
                    <a:ext uri="{9D8B030D-6E8A-4147-A177-3AD203B41FA5}">
                      <a16:colId xmlns:a16="http://schemas.microsoft.com/office/drawing/2014/main" xmlns="" val="20002"/>
                    </a:ext>
                  </a:extLst>
                </a:gridCol>
                <a:gridCol w="2135293">
                  <a:extLst>
                    <a:ext uri="{9D8B030D-6E8A-4147-A177-3AD203B41FA5}">
                      <a16:colId xmlns:a16="http://schemas.microsoft.com/office/drawing/2014/main" xmlns="" val="20003"/>
                    </a:ext>
                  </a:extLst>
                </a:gridCol>
                <a:gridCol w="1591733">
                  <a:extLst>
                    <a:ext uri="{9D8B030D-6E8A-4147-A177-3AD203B41FA5}">
                      <a16:colId xmlns:a16="http://schemas.microsoft.com/office/drawing/2014/main" xmlns="" val="20004"/>
                    </a:ext>
                  </a:extLst>
                </a:gridCol>
                <a:gridCol w="1862667">
                  <a:extLst>
                    <a:ext uri="{9D8B030D-6E8A-4147-A177-3AD203B41FA5}">
                      <a16:colId xmlns:a16="http://schemas.microsoft.com/office/drawing/2014/main" xmlns="" val="20005"/>
                    </a:ext>
                  </a:extLst>
                </a:gridCol>
              </a:tblGrid>
              <a:tr h="335280">
                <a:tc>
                  <a:txBody>
                    <a:bodyPr/>
                    <a:lstStyle/>
                    <a:p>
                      <a:pPr marL="91440">
                        <a:lnSpc>
                          <a:spcPct val="100000"/>
                        </a:lnSpc>
                        <a:spcBef>
                          <a:spcPts val="270"/>
                        </a:spcBef>
                      </a:pPr>
                      <a:r>
                        <a:rPr sz="1600" spc="-5" dirty="0">
                          <a:solidFill>
                            <a:srgbClr val="DA1F28"/>
                          </a:solidFill>
                          <a:latin typeface="Arial Black"/>
                          <a:cs typeface="Arial Black"/>
                        </a:rPr>
                        <a:t>Preamble</a:t>
                      </a:r>
                      <a:endParaRPr sz="1600">
                        <a:latin typeface="Arial Black"/>
                        <a:cs typeface="Arial Black"/>
                      </a:endParaRPr>
                    </a:p>
                  </a:txBody>
                  <a:tcPr marL="0" marR="0" marT="34290" marB="0">
                    <a:lnL w="28575">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91440">
                        <a:lnSpc>
                          <a:spcPct val="100000"/>
                        </a:lnSpc>
                        <a:spcBef>
                          <a:spcPts val="270"/>
                        </a:spcBef>
                      </a:pPr>
                      <a:r>
                        <a:rPr sz="1600" spc="-15" dirty="0">
                          <a:solidFill>
                            <a:srgbClr val="DA1F28"/>
                          </a:solidFill>
                          <a:latin typeface="Arial Black"/>
                          <a:cs typeface="Arial Black"/>
                        </a:rPr>
                        <a:t>DMAC</a:t>
                      </a:r>
                      <a:endParaRPr sz="1600">
                        <a:latin typeface="Arial Black"/>
                        <a:cs typeface="Arial Black"/>
                      </a:endParaRPr>
                    </a:p>
                  </a:txBody>
                  <a:tcPr marL="0" marR="0" marT="34290"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92075">
                        <a:lnSpc>
                          <a:spcPct val="100000"/>
                        </a:lnSpc>
                        <a:spcBef>
                          <a:spcPts val="270"/>
                        </a:spcBef>
                      </a:pPr>
                      <a:r>
                        <a:rPr sz="1600" spc="-15" dirty="0">
                          <a:solidFill>
                            <a:srgbClr val="DA1F28"/>
                          </a:solidFill>
                          <a:latin typeface="Arial Black"/>
                          <a:cs typeface="Arial Black"/>
                        </a:rPr>
                        <a:t>SMAC</a:t>
                      </a:r>
                      <a:endParaRPr sz="1600">
                        <a:latin typeface="Arial Black"/>
                        <a:cs typeface="Arial Black"/>
                      </a:endParaRPr>
                    </a:p>
                  </a:txBody>
                  <a:tcPr marL="0" marR="0" marT="34290"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92075">
                        <a:lnSpc>
                          <a:spcPct val="100000"/>
                        </a:lnSpc>
                        <a:spcBef>
                          <a:spcPts val="270"/>
                        </a:spcBef>
                      </a:pPr>
                      <a:r>
                        <a:rPr sz="1600" spc="-15" dirty="0">
                          <a:solidFill>
                            <a:srgbClr val="DA1F28"/>
                          </a:solidFill>
                          <a:latin typeface="Arial Black"/>
                          <a:cs typeface="Arial Black"/>
                        </a:rPr>
                        <a:t>Data </a:t>
                      </a:r>
                      <a:r>
                        <a:rPr sz="1600" spc="-5" dirty="0">
                          <a:solidFill>
                            <a:srgbClr val="DA1F28"/>
                          </a:solidFill>
                          <a:latin typeface="Arial Black"/>
                          <a:cs typeface="Arial Black"/>
                        </a:rPr>
                        <a:t>length</a:t>
                      </a:r>
                      <a:endParaRPr sz="1600">
                        <a:latin typeface="Arial Black"/>
                        <a:cs typeface="Arial Black"/>
                      </a:endParaRPr>
                    </a:p>
                  </a:txBody>
                  <a:tcPr marL="0" marR="0" marT="34290"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92075">
                        <a:lnSpc>
                          <a:spcPct val="100000"/>
                        </a:lnSpc>
                        <a:spcBef>
                          <a:spcPts val="270"/>
                        </a:spcBef>
                      </a:pPr>
                      <a:r>
                        <a:rPr sz="1600" spc="-80" dirty="0">
                          <a:solidFill>
                            <a:srgbClr val="DA1F28"/>
                          </a:solidFill>
                          <a:latin typeface="Arial Black"/>
                          <a:cs typeface="Arial Black"/>
                        </a:rPr>
                        <a:t>DATA</a:t>
                      </a:r>
                      <a:endParaRPr sz="1600">
                        <a:latin typeface="Arial Black"/>
                        <a:cs typeface="Arial Black"/>
                      </a:endParaRPr>
                    </a:p>
                  </a:txBody>
                  <a:tcPr marL="0" marR="0" marT="34290"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92075">
                        <a:lnSpc>
                          <a:spcPct val="100000"/>
                        </a:lnSpc>
                        <a:spcBef>
                          <a:spcPts val="270"/>
                        </a:spcBef>
                      </a:pPr>
                      <a:r>
                        <a:rPr sz="1600" spc="-5" dirty="0">
                          <a:solidFill>
                            <a:srgbClr val="DA1F28"/>
                          </a:solidFill>
                          <a:latin typeface="Arial Black"/>
                          <a:cs typeface="Arial Black"/>
                        </a:rPr>
                        <a:t>FCS</a:t>
                      </a:r>
                      <a:endParaRPr sz="1600">
                        <a:latin typeface="Arial Black"/>
                        <a:cs typeface="Arial Black"/>
                      </a:endParaRPr>
                    </a:p>
                  </a:txBody>
                  <a:tcPr marL="0" marR="0" marT="34290" marB="0">
                    <a:lnL w="12700">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xmlns="" val="10000"/>
                  </a:ext>
                </a:extLst>
              </a:tr>
            </a:tbl>
          </a:graphicData>
        </a:graphic>
      </p:graphicFrame>
      <p:sp>
        <p:nvSpPr>
          <p:cNvPr id="4" name="object 4"/>
          <p:cNvSpPr txBox="1"/>
          <p:nvPr/>
        </p:nvSpPr>
        <p:spPr>
          <a:xfrm>
            <a:off x="11231880" y="6420715"/>
            <a:ext cx="245533" cy="166071"/>
          </a:xfrm>
          <a:prstGeom prst="rect">
            <a:avLst/>
          </a:prstGeom>
        </p:spPr>
        <p:txBody>
          <a:bodyPr vert="horz" wrap="square" lIns="0" tIns="12065" rIns="0" bIns="0" rtlCol="0">
            <a:spAutoFit/>
          </a:bodyPr>
          <a:lstStyle/>
          <a:p>
            <a:pPr marL="12700">
              <a:lnSpc>
                <a:spcPct val="100000"/>
              </a:lnSpc>
              <a:spcBef>
                <a:spcPts val="95"/>
              </a:spcBef>
            </a:pPr>
            <a:r>
              <a:rPr sz="1000" spc="60" dirty="0">
                <a:latin typeface="Arial"/>
                <a:cs typeface="Arial"/>
              </a:rPr>
              <a:t>18</a:t>
            </a:r>
            <a:endParaRPr sz="1000">
              <a:latin typeface="Arial"/>
              <a:cs typeface="Arial"/>
            </a:endParaRPr>
          </a:p>
        </p:txBody>
      </p:sp>
      <p:graphicFrame>
        <p:nvGraphicFramePr>
          <p:cNvPr id="5" name="object 5"/>
          <p:cNvGraphicFramePr>
            <a:graphicFrameLocks noGrp="1"/>
          </p:cNvGraphicFramePr>
          <p:nvPr/>
        </p:nvGraphicFramePr>
        <p:xfrm>
          <a:off x="469393" y="1342647"/>
          <a:ext cx="3859953" cy="4233671"/>
        </p:xfrm>
        <a:graphic>
          <a:graphicData uri="http://schemas.openxmlformats.org/drawingml/2006/table">
            <a:tbl>
              <a:tblPr firstRow="1" bandRow="1">
                <a:tableStyleId>{2D5ABB26-0587-4C30-8999-92F81FD0307C}</a:tableStyleId>
              </a:tblPr>
              <a:tblGrid>
                <a:gridCol w="571500">
                  <a:extLst>
                    <a:ext uri="{9D8B030D-6E8A-4147-A177-3AD203B41FA5}">
                      <a16:colId xmlns:a16="http://schemas.microsoft.com/office/drawing/2014/main" xmlns="" val="20000"/>
                    </a:ext>
                  </a:extLst>
                </a:gridCol>
                <a:gridCol w="3288453">
                  <a:extLst>
                    <a:ext uri="{9D8B030D-6E8A-4147-A177-3AD203B41FA5}">
                      <a16:colId xmlns:a16="http://schemas.microsoft.com/office/drawing/2014/main" xmlns="" val="20001"/>
                    </a:ext>
                  </a:extLst>
                </a:gridCol>
              </a:tblGrid>
              <a:tr h="592836">
                <a:tc>
                  <a:txBody>
                    <a:bodyPr/>
                    <a:lstStyle/>
                    <a:p>
                      <a:pPr marL="91440">
                        <a:lnSpc>
                          <a:spcPts val="3320"/>
                        </a:lnSpc>
                      </a:pPr>
                      <a:r>
                        <a:rPr sz="2800" dirty="0">
                          <a:latin typeface="Arial"/>
                          <a:cs typeface="Arial"/>
                        </a:rPr>
                        <a:t>7</a:t>
                      </a:r>
                      <a:endParaRPr sz="2800">
                        <a:latin typeface="Arial"/>
                        <a:cs typeface="Arial"/>
                      </a:endParaRPr>
                    </a:p>
                  </a:txBody>
                  <a:tcPr marL="0" marR="0" marT="0" marB="0">
                    <a:lnL w="76200">
                      <a:solidFill>
                        <a:srgbClr val="000000"/>
                      </a:solidFill>
                      <a:prstDash val="solid"/>
                    </a:lnL>
                    <a:lnT w="76200">
                      <a:solidFill>
                        <a:srgbClr val="000000"/>
                      </a:solidFill>
                      <a:prstDash val="solid"/>
                    </a:lnT>
                    <a:lnB w="38100">
                      <a:solidFill>
                        <a:srgbClr val="FFFFFF"/>
                      </a:solidFill>
                      <a:prstDash val="solid"/>
                    </a:lnB>
                    <a:solidFill>
                      <a:srgbClr val="00FFCC"/>
                    </a:solidFill>
                  </a:tcPr>
                </a:tc>
                <a:tc>
                  <a:txBody>
                    <a:bodyPr/>
                    <a:lstStyle/>
                    <a:p>
                      <a:pPr marL="112395">
                        <a:lnSpc>
                          <a:spcPts val="3320"/>
                        </a:lnSpc>
                      </a:pPr>
                      <a:r>
                        <a:rPr sz="2800" spc="145" dirty="0">
                          <a:latin typeface="Arial"/>
                          <a:cs typeface="Arial"/>
                        </a:rPr>
                        <a:t>Application</a:t>
                      </a:r>
                      <a:endParaRPr sz="2800">
                        <a:latin typeface="Arial"/>
                        <a:cs typeface="Arial"/>
                      </a:endParaRPr>
                    </a:p>
                  </a:txBody>
                  <a:tcPr marL="0" marR="0" marT="0" marB="0">
                    <a:lnR w="76200">
                      <a:solidFill>
                        <a:srgbClr val="000000"/>
                      </a:solidFill>
                      <a:prstDash val="solid"/>
                    </a:lnR>
                    <a:lnT w="76200">
                      <a:solidFill>
                        <a:srgbClr val="000000"/>
                      </a:solidFill>
                      <a:prstDash val="solid"/>
                    </a:lnT>
                    <a:lnB w="38100">
                      <a:solidFill>
                        <a:srgbClr val="FFFFFF"/>
                      </a:solidFill>
                      <a:prstDash val="solid"/>
                    </a:lnB>
                    <a:solidFill>
                      <a:srgbClr val="00FFCC"/>
                    </a:solidFill>
                  </a:tcPr>
                </a:tc>
                <a:extLst>
                  <a:ext uri="{0D108BD9-81ED-4DB2-BD59-A6C34878D82A}">
                    <a16:rowId xmlns:a16="http://schemas.microsoft.com/office/drawing/2014/main" xmlns="" val="10000"/>
                  </a:ext>
                </a:extLst>
              </a:tr>
              <a:tr h="609600">
                <a:tc>
                  <a:txBody>
                    <a:bodyPr/>
                    <a:lstStyle/>
                    <a:p>
                      <a:pPr marL="91440">
                        <a:lnSpc>
                          <a:spcPct val="100000"/>
                        </a:lnSpc>
                        <a:spcBef>
                          <a:spcPts val="95"/>
                        </a:spcBef>
                      </a:pPr>
                      <a:r>
                        <a:rPr sz="2800" dirty="0">
                          <a:latin typeface="Arial"/>
                          <a:cs typeface="Arial"/>
                        </a:rPr>
                        <a:t>6</a:t>
                      </a:r>
                      <a:endParaRPr sz="2800">
                        <a:latin typeface="Arial"/>
                        <a:cs typeface="Arial"/>
                      </a:endParaRPr>
                    </a:p>
                  </a:txBody>
                  <a:tcPr marL="0" marR="0" marT="12065" marB="0">
                    <a:lnL w="76200">
                      <a:solidFill>
                        <a:srgbClr val="000000"/>
                      </a:solidFill>
                      <a:prstDash val="solid"/>
                    </a:lnL>
                    <a:lnT w="38100">
                      <a:solidFill>
                        <a:srgbClr val="FFFFFF"/>
                      </a:solidFill>
                      <a:prstDash val="solid"/>
                    </a:lnT>
                    <a:lnB w="38100">
                      <a:solidFill>
                        <a:srgbClr val="FFFFFF"/>
                      </a:solidFill>
                      <a:prstDash val="solid"/>
                    </a:lnB>
                    <a:solidFill>
                      <a:srgbClr val="2CA1BE"/>
                    </a:solidFill>
                  </a:tcPr>
                </a:tc>
                <a:tc>
                  <a:txBody>
                    <a:bodyPr/>
                    <a:lstStyle/>
                    <a:p>
                      <a:pPr marL="112395">
                        <a:lnSpc>
                          <a:spcPct val="100000"/>
                        </a:lnSpc>
                        <a:spcBef>
                          <a:spcPts val="95"/>
                        </a:spcBef>
                      </a:pPr>
                      <a:r>
                        <a:rPr sz="2800" spc="95" dirty="0">
                          <a:latin typeface="Arial"/>
                          <a:cs typeface="Arial"/>
                        </a:rPr>
                        <a:t>Presentation</a:t>
                      </a:r>
                      <a:endParaRPr sz="2800">
                        <a:latin typeface="Arial"/>
                        <a:cs typeface="Arial"/>
                      </a:endParaRPr>
                    </a:p>
                  </a:txBody>
                  <a:tcPr marL="0" marR="0" marT="12065" marB="0">
                    <a:lnR w="76200">
                      <a:solidFill>
                        <a:srgbClr val="000000"/>
                      </a:solidFill>
                      <a:prstDash val="solid"/>
                    </a:lnR>
                    <a:lnT w="38100">
                      <a:solidFill>
                        <a:srgbClr val="FFFFFF"/>
                      </a:solidFill>
                      <a:prstDash val="solid"/>
                    </a:lnT>
                    <a:lnB w="38100">
                      <a:solidFill>
                        <a:srgbClr val="FFFFFF"/>
                      </a:solidFill>
                      <a:prstDash val="solid"/>
                    </a:lnB>
                    <a:solidFill>
                      <a:srgbClr val="2CA1BE"/>
                    </a:solidFill>
                  </a:tcPr>
                </a:tc>
                <a:extLst>
                  <a:ext uri="{0D108BD9-81ED-4DB2-BD59-A6C34878D82A}">
                    <a16:rowId xmlns:a16="http://schemas.microsoft.com/office/drawing/2014/main" xmlns="" val="10001"/>
                  </a:ext>
                </a:extLst>
              </a:tr>
              <a:tr h="609600">
                <a:tc>
                  <a:txBody>
                    <a:bodyPr/>
                    <a:lstStyle/>
                    <a:p>
                      <a:pPr marL="91440">
                        <a:lnSpc>
                          <a:spcPct val="100000"/>
                        </a:lnSpc>
                        <a:spcBef>
                          <a:spcPts val="95"/>
                        </a:spcBef>
                      </a:pPr>
                      <a:r>
                        <a:rPr sz="2800" dirty="0">
                          <a:latin typeface="Arial"/>
                          <a:cs typeface="Arial"/>
                        </a:rPr>
                        <a:t>5</a:t>
                      </a:r>
                      <a:endParaRPr sz="2800">
                        <a:latin typeface="Arial"/>
                        <a:cs typeface="Arial"/>
                      </a:endParaRPr>
                    </a:p>
                  </a:txBody>
                  <a:tcPr marL="0" marR="0" marT="12065" marB="0">
                    <a:lnL w="76200">
                      <a:solidFill>
                        <a:srgbClr val="000000"/>
                      </a:solidFill>
                      <a:prstDash val="solid"/>
                    </a:lnL>
                    <a:lnT w="38100">
                      <a:solidFill>
                        <a:srgbClr val="FFFFFF"/>
                      </a:solidFill>
                      <a:prstDash val="solid"/>
                    </a:lnT>
                    <a:lnB w="38100">
                      <a:solidFill>
                        <a:srgbClr val="FFFFFF"/>
                      </a:solidFill>
                      <a:prstDash val="solid"/>
                    </a:lnB>
                    <a:solidFill>
                      <a:srgbClr val="00FFCC"/>
                    </a:solidFill>
                  </a:tcPr>
                </a:tc>
                <a:tc>
                  <a:txBody>
                    <a:bodyPr/>
                    <a:lstStyle/>
                    <a:p>
                      <a:pPr marL="112395">
                        <a:lnSpc>
                          <a:spcPct val="100000"/>
                        </a:lnSpc>
                        <a:spcBef>
                          <a:spcPts val="95"/>
                        </a:spcBef>
                      </a:pPr>
                      <a:r>
                        <a:rPr sz="2800" spc="30" dirty="0">
                          <a:latin typeface="Arial"/>
                          <a:cs typeface="Arial"/>
                        </a:rPr>
                        <a:t>Session</a:t>
                      </a:r>
                      <a:endParaRPr sz="2800">
                        <a:latin typeface="Arial"/>
                        <a:cs typeface="Arial"/>
                      </a:endParaRPr>
                    </a:p>
                  </a:txBody>
                  <a:tcPr marL="0" marR="0" marT="12065" marB="0">
                    <a:lnR w="76200">
                      <a:solidFill>
                        <a:srgbClr val="000000"/>
                      </a:solidFill>
                      <a:prstDash val="solid"/>
                    </a:lnR>
                    <a:lnT w="38100">
                      <a:solidFill>
                        <a:srgbClr val="FFFFFF"/>
                      </a:solidFill>
                      <a:prstDash val="solid"/>
                    </a:lnT>
                    <a:lnB w="38100">
                      <a:solidFill>
                        <a:srgbClr val="FFFFFF"/>
                      </a:solidFill>
                      <a:prstDash val="solid"/>
                    </a:lnB>
                    <a:solidFill>
                      <a:srgbClr val="00FFCC"/>
                    </a:solidFill>
                  </a:tcPr>
                </a:tc>
                <a:extLst>
                  <a:ext uri="{0D108BD9-81ED-4DB2-BD59-A6C34878D82A}">
                    <a16:rowId xmlns:a16="http://schemas.microsoft.com/office/drawing/2014/main" xmlns="" val="10002"/>
                  </a:ext>
                </a:extLst>
              </a:tr>
              <a:tr h="609600">
                <a:tc>
                  <a:txBody>
                    <a:bodyPr/>
                    <a:lstStyle/>
                    <a:p>
                      <a:pPr marL="91440">
                        <a:lnSpc>
                          <a:spcPct val="100000"/>
                        </a:lnSpc>
                        <a:spcBef>
                          <a:spcPts val="95"/>
                        </a:spcBef>
                      </a:pPr>
                      <a:r>
                        <a:rPr sz="2800" dirty="0">
                          <a:latin typeface="Arial"/>
                          <a:cs typeface="Arial"/>
                        </a:rPr>
                        <a:t>4</a:t>
                      </a:r>
                      <a:endParaRPr sz="2800">
                        <a:latin typeface="Arial"/>
                        <a:cs typeface="Arial"/>
                      </a:endParaRPr>
                    </a:p>
                  </a:txBody>
                  <a:tcPr marL="0" marR="0" marT="12065" marB="0">
                    <a:lnL w="76200">
                      <a:solidFill>
                        <a:srgbClr val="000000"/>
                      </a:solidFill>
                      <a:prstDash val="solid"/>
                    </a:lnL>
                    <a:lnT w="38100">
                      <a:solidFill>
                        <a:srgbClr val="FFFFFF"/>
                      </a:solidFill>
                      <a:prstDash val="solid"/>
                    </a:lnT>
                    <a:lnB w="38100">
                      <a:solidFill>
                        <a:srgbClr val="FFFFFF"/>
                      </a:solidFill>
                      <a:prstDash val="solid"/>
                    </a:lnB>
                    <a:solidFill>
                      <a:srgbClr val="2CA1BE"/>
                    </a:solidFill>
                  </a:tcPr>
                </a:tc>
                <a:tc>
                  <a:txBody>
                    <a:bodyPr/>
                    <a:lstStyle/>
                    <a:p>
                      <a:pPr marL="112395">
                        <a:lnSpc>
                          <a:spcPct val="100000"/>
                        </a:lnSpc>
                        <a:spcBef>
                          <a:spcPts val="95"/>
                        </a:spcBef>
                      </a:pPr>
                      <a:r>
                        <a:rPr sz="2800" spc="140" dirty="0">
                          <a:latin typeface="Arial"/>
                          <a:cs typeface="Arial"/>
                        </a:rPr>
                        <a:t>Transport</a:t>
                      </a:r>
                      <a:endParaRPr sz="2800">
                        <a:latin typeface="Arial"/>
                        <a:cs typeface="Arial"/>
                      </a:endParaRPr>
                    </a:p>
                  </a:txBody>
                  <a:tcPr marL="0" marR="0" marT="12065" marB="0">
                    <a:lnR w="76200">
                      <a:solidFill>
                        <a:srgbClr val="000000"/>
                      </a:solidFill>
                      <a:prstDash val="solid"/>
                    </a:lnR>
                    <a:lnT w="38100">
                      <a:solidFill>
                        <a:srgbClr val="FFFFFF"/>
                      </a:solidFill>
                      <a:prstDash val="solid"/>
                    </a:lnT>
                    <a:lnB w="38100">
                      <a:solidFill>
                        <a:srgbClr val="FFFFFF"/>
                      </a:solidFill>
                      <a:prstDash val="solid"/>
                    </a:lnB>
                    <a:solidFill>
                      <a:srgbClr val="2CA1BE"/>
                    </a:solidFill>
                  </a:tcPr>
                </a:tc>
                <a:extLst>
                  <a:ext uri="{0D108BD9-81ED-4DB2-BD59-A6C34878D82A}">
                    <a16:rowId xmlns:a16="http://schemas.microsoft.com/office/drawing/2014/main" xmlns="" val="10003"/>
                  </a:ext>
                </a:extLst>
              </a:tr>
              <a:tr h="609600">
                <a:tc>
                  <a:txBody>
                    <a:bodyPr/>
                    <a:lstStyle/>
                    <a:p>
                      <a:pPr marL="91440">
                        <a:lnSpc>
                          <a:spcPct val="100000"/>
                        </a:lnSpc>
                        <a:spcBef>
                          <a:spcPts val="95"/>
                        </a:spcBef>
                      </a:pPr>
                      <a:r>
                        <a:rPr sz="2800" dirty="0">
                          <a:latin typeface="Arial"/>
                          <a:cs typeface="Arial"/>
                        </a:rPr>
                        <a:t>3</a:t>
                      </a:r>
                      <a:endParaRPr sz="2800">
                        <a:latin typeface="Arial"/>
                        <a:cs typeface="Arial"/>
                      </a:endParaRPr>
                    </a:p>
                  </a:txBody>
                  <a:tcPr marL="0" marR="0" marT="12065" marB="0">
                    <a:lnL w="76200">
                      <a:solidFill>
                        <a:srgbClr val="000000"/>
                      </a:solidFill>
                      <a:prstDash val="solid"/>
                    </a:lnL>
                    <a:lnT w="38100">
                      <a:solidFill>
                        <a:srgbClr val="FFFFFF"/>
                      </a:solidFill>
                      <a:prstDash val="solid"/>
                    </a:lnT>
                    <a:lnB w="38100">
                      <a:solidFill>
                        <a:srgbClr val="FFFFFF"/>
                      </a:solidFill>
                      <a:prstDash val="solid"/>
                    </a:lnB>
                    <a:solidFill>
                      <a:srgbClr val="00FFCC"/>
                    </a:solidFill>
                  </a:tcPr>
                </a:tc>
                <a:tc>
                  <a:txBody>
                    <a:bodyPr/>
                    <a:lstStyle/>
                    <a:p>
                      <a:pPr marL="112395">
                        <a:lnSpc>
                          <a:spcPct val="100000"/>
                        </a:lnSpc>
                        <a:spcBef>
                          <a:spcPts val="95"/>
                        </a:spcBef>
                      </a:pPr>
                      <a:r>
                        <a:rPr sz="2800" spc="150" dirty="0">
                          <a:latin typeface="Arial"/>
                          <a:cs typeface="Arial"/>
                        </a:rPr>
                        <a:t>Network</a:t>
                      </a:r>
                      <a:endParaRPr sz="2800">
                        <a:latin typeface="Arial"/>
                        <a:cs typeface="Arial"/>
                      </a:endParaRPr>
                    </a:p>
                  </a:txBody>
                  <a:tcPr marL="0" marR="0" marT="12065" marB="0">
                    <a:lnR w="76200">
                      <a:solidFill>
                        <a:srgbClr val="000000"/>
                      </a:solidFill>
                      <a:prstDash val="solid"/>
                    </a:lnR>
                    <a:lnT w="38100">
                      <a:solidFill>
                        <a:srgbClr val="FFFFFF"/>
                      </a:solidFill>
                      <a:prstDash val="solid"/>
                    </a:lnT>
                    <a:lnB w="38100">
                      <a:solidFill>
                        <a:srgbClr val="FFFFFF"/>
                      </a:solidFill>
                      <a:prstDash val="solid"/>
                    </a:lnB>
                    <a:solidFill>
                      <a:srgbClr val="00FFCC"/>
                    </a:solidFill>
                  </a:tcPr>
                </a:tc>
                <a:extLst>
                  <a:ext uri="{0D108BD9-81ED-4DB2-BD59-A6C34878D82A}">
                    <a16:rowId xmlns:a16="http://schemas.microsoft.com/office/drawing/2014/main" xmlns="" val="10004"/>
                  </a:ext>
                </a:extLst>
              </a:tr>
              <a:tr h="609600">
                <a:tc>
                  <a:txBody>
                    <a:bodyPr/>
                    <a:lstStyle/>
                    <a:p>
                      <a:pPr marL="91440">
                        <a:lnSpc>
                          <a:spcPct val="100000"/>
                        </a:lnSpc>
                        <a:spcBef>
                          <a:spcPts val="95"/>
                        </a:spcBef>
                      </a:pPr>
                      <a:r>
                        <a:rPr sz="2800" dirty="0">
                          <a:latin typeface="Arial"/>
                          <a:cs typeface="Arial"/>
                        </a:rPr>
                        <a:t>2</a:t>
                      </a:r>
                      <a:endParaRPr sz="2800">
                        <a:latin typeface="Arial"/>
                        <a:cs typeface="Arial"/>
                      </a:endParaRPr>
                    </a:p>
                  </a:txBody>
                  <a:tcPr marL="0" marR="0" marT="12065" marB="0">
                    <a:lnL w="76200">
                      <a:solidFill>
                        <a:srgbClr val="000000"/>
                      </a:solidFill>
                      <a:prstDash val="solid"/>
                    </a:lnL>
                    <a:lnT w="38100">
                      <a:solidFill>
                        <a:srgbClr val="FFFFFF"/>
                      </a:solidFill>
                      <a:prstDash val="solid"/>
                    </a:lnT>
                    <a:lnB w="38100">
                      <a:solidFill>
                        <a:srgbClr val="FFFFFF"/>
                      </a:solidFill>
                      <a:prstDash val="solid"/>
                    </a:lnB>
                    <a:solidFill>
                      <a:srgbClr val="2CA1BE"/>
                    </a:solidFill>
                  </a:tcPr>
                </a:tc>
                <a:tc>
                  <a:txBody>
                    <a:bodyPr/>
                    <a:lstStyle/>
                    <a:p>
                      <a:pPr marL="112395">
                        <a:lnSpc>
                          <a:spcPct val="100000"/>
                        </a:lnSpc>
                        <a:spcBef>
                          <a:spcPts val="95"/>
                        </a:spcBef>
                      </a:pPr>
                      <a:r>
                        <a:rPr sz="2800" spc="75" dirty="0">
                          <a:latin typeface="Arial"/>
                          <a:cs typeface="Arial"/>
                        </a:rPr>
                        <a:t>Data</a:t>
                      </a:r>
                      <a:r>
                        <a:rPr sz="2800" spc="110" dirty="0">
                          <a:latin typeface="Arial"/>
                          <a:cs typeface="Arial"/>
                        </a:rPr>
                        <a:t> </a:t>
                      </a:r>
                      <a:r>
                        <a:rPr sz="2800" spc="125" dirty="0">
                          <a:latin typeface="Arial"/>
                          <a:cs typeface="Arial"/>
                        </a:rPr>
                        <a:t>Link</a:t>
                      </a:r>
                      <a:endParaRPr sz="2800">
                        <a:latin typeface="Arial"/>
                        <a:cs typeface="Arial"/>
                      </a:endParaRPr>
                    </a:p>
                  </a:txBody>
                  <a:tcPr marL="0" marR="0" marT="12065" marB="0">
                    <a:lnR w="76200">
                      <a:solidFill>
                        <a:srgbClr val="000000"/>
                      </a:solidFill>
                      <a:prstDash val="solid"/>
                    </a:lnR>
                    <a:lnT w="38100">
                      <a:solidFill>
                        <a:srgbClr val="FFFFFF"/>
                      </a:solidFill>
                      <a:prstDash val="solid"/>
                    </a:lnT>
                    <a:lnB w="38100">
                      <a:solidFill>
                        <a:srgbClr val="FFFFFF"/>
                      </a:solidFill>
                      <a:prstDash val="solid"/>
                    </a:lnB>
                    <a:solidFill>
                      <a:srgbClr val="2CA1BE"/>
                    </a:solidFill>
                  </a:tcPr>
                </a:tc>
                <a:extLst>
                  <a:ext uri="{0D108BD9-81ED-4DB2-BD59-A6C34878D82A}">
                    <a16:rowId xmlns:a16="http://schemas.microsoft.com/office/drawing/2014/main" xmlns="" val="10005"/>
                  </a:ext>
                </a:extLst>
              </a:tr>
              <a:tr h="592835">
                <a:tc>
                  <a:txBody>
                    <a:bodyPr/>
                    <a:lstStyle/>
                    <a:p>
                      <a:pPr marL="91440">
                        <a:lnSpc>
                          <a:spcPct val="100000"/>
                        </a:lnSpc>
                        <a:spcBef>
                          <a:spcPts val="95"/>
                        </a:spcBef>
                      </a:pPr>
                      <a:r>
                        <a:rPr sz="2800" dirty="0">
                          <a:latin typeface="Arial"/>
                          <a:cs typeface="Arial"/>
                        </a:rPr>
                        <a:t>1</a:t>
                      </a:r>
                      <a:endParaRPr sz="2800">
                        <a:latin typeface="Arial"/>
                        <a:cs typeface="Arial"/>
                      </a:endParaRPr>
                    </a:p>
                  </a:txBody>
                  <a:tcPr marL="0" marR="0" marT="12065" marB="0">
                    <a:lnL w="76200">
                      <a:solidFill>
                        <a:srgbClr val="000000"/>
                      </a:solidFill>
                      <a:prstDash val="solid"/>
                    </a:lnL>
                    <a:lnT w="38100">
                      <a:solidFill>
                        <a:srgbClr val="FFFFFF"/>
                      </a:solidFill>
                      <a:prstDash val="solid"/>
                    </a:lnT>
                    <a:lnB w="76200">
                      <a:solidFill>
                        <a:srgbClr val="000000"/>
                      </a:solidFill>
                      <a:prstDash val="solid"/>
                    </a:lnB>
                    <a:solidFill>
                      <a:srgbClr val="00FFCC"/>
                    </a:solidFill>
                  </a:tcPr>
                </a:tc>
                <a:tc>
                  <a:txBody>
                    <a:bodyPr/>
                    <a:lstStyle/>
                    <a:p>
                      <a:pPr marL="112395">
                        <a:lnSpc>
                          <a:spcPct val="100000"/>
                        </a:lnSpc>
                        <a:spcBef>
                          <a:spcPts val="95"/>
                        </a:spcBef>
                      </a:pPr>
                      <a:r>
                        <a:rPr sz="2800" spc="40" dirty="0">
                          <a:latin typeface="Arial"/>
                          <a:cs typeface="Arial"/>
                        </a:rPr>
                        <a:t>Physical</a:t>
                      </a:r>
                      <a:endParaRPr sz="2800">
                        <a:latin typeface="Arial"/>
                        <a:cs typeface="Arial"/>
                      </a:endParaRPr>
                    </a:p>
                  </a:txBody>
                  <a:tcPr marL="0" marR="0" marT="12065" marB="0">
                    <a:lnR w="76200">
                      <a:solidFill>
                        <a:srgbClr val="000000"/>
                      </a:solidFill>
                      <a:prstDash val="solid"/>
                    </a:lnR>
                    <a:lnT w="38100">
                      <a:solidFill>
                        <a:srgbClr val="FFFFFF"/>
                      </a:solidFill>
                      <a:prstDash val="solid"/>
                    </a:lnT>
                    <a:lnB w="76200">
                      <a:solidFill>
                        <a:srgbClr val="000000"/>
                      </a:solidFill>
                      <a:prstDash val="solid"/>
                    </a:lnB>
                    <a:solidFill>
                      <a:srgbClr val="00FFCC"/>
                    </a:solidFill>
                  </a:tcPr>
                </a:tc>
                <a:extLst>
                  <a:ext uri="{0D108BD9-81ED-4DB2-BD59-A6C34878D82A}">
                    <a16:rowId xmlns:a16="http://schemas.microsoft.com/office/drawing/2014/main" xmlns="" val="10006"/>
                  </a:ext>
                </a:extLst>
              </a:tr>
            </a:tbl>
          </a:graphicData>
        </a:graphic>
      </p:graphicFrame>
      <p:grpSp>
        <p:nvGrpSpPr>
          <p:cNvPr id="6" name="object 6"/>
          <p:cNvGrpSpPr/>
          <p:nvPr/>
        </p:nvGrpSpPr>
        <p:grpSpPr>
          <a:xfrm>
            <a:off x="5297085" y="1266192"/>
            <a:ext cx="6426200" cy="4213225"/>
            <a:chOff x="3972814" y="1266189"/>
            <a:chExt cx="4819650" cy="4213225"/>
          </a:xfrm>
        </p:grpSpPr>
        <p:sp>
          <p:nvSpPr>
            <p:cNvPr id="7" name="object 7"/>
            <p:cNvSpPr/>
            <p:nvPr/>
          </p:nvSpPr>
          <p:spPr>
            <a:xfrm>
              <a:off x="4002024" y="1295399"/>
              <a:ext cx="4761230" cy="4154804"/>
            </a:xfrm>
            <a:custGeom>
              <a:avLst/>
              <a:gdLst/>
              <a:ahLst/>
              <a:cxnLst/>
              <a:rect l="l" t="t" r="r" b="b"/>
              <a:pathLst>
                <a:path w="4761230" h="4154804">
                  <a:moveTo>
                    <a:pt x="4760976" y="0"/>
                  </a:moveTo>
                  <a:lnTo>
                    <a:pt x="0" y="0"/>
                  </a:lnTo>
                  <a:lnTo>
                    <a:pt x="0" y="4154424"/>
                  </a:lnTo>
                  <a:lnTo>
                    <a:pt x="4760976" y="4154424"/>
                  </a:lnTo>
                  <a:lnTo>
                    <a:pt x="4760976" y="0"/>
                  </a:lnTo>
                  <a:close/>
                </a:path>
              </a:pathLst>
            </a:custGeom>
            <a:solidFill>
              <a:srgbClr val="D4A7B0"/>
            </a:solidFill>
          </p:spPr>
          <p:txBody>
            <a:bodyPr wrap="square" lIns="0" tIns="0" rIns="0" bIns="0" rtlCol="0"/>
            <a:lstStyle/>
            <a:p>
              <a:endParaRPr/>
            </a:p>
          </p:txBody>
        </p:sp>
        <p:sp>
          <p:nvSpPr>
            <p:cNvPr id="8" name="object 8"/>
            <p:cNvSpPr/>
            <p:nvPr/>
          </p:nvSpPr>
          <p:spPr>
            <a:xfrm>
              <a:off x="4002024" y="1295399"/>
              <a:ext cx="4761230" cy="4154804"/>
            </a:xfrm>
            <a:custGeom>
              <a:avLst/>
              <a:gdLst/>
              <a:ahLst/>
              <a:cxnLst/>
              <a:rect l="l" t="t" r="r" b="b"/>
              <a:pathLst>
                <a:path w="4761230" h="4154804">
                  <a:moveTo>
                    <a:pt x="0" y="4154424"/>
                  </a:moveTo>
                  <a:lnTo>
                    <a:pt x="4760976" y="4154424"/>
                  </a:lnTo>
                  <a:lnTo>
                    <a:pt x="4760976" y="0"/>
                  </a:lnTo>
                  <a:lnTo>
                    <a:pt x="0" y="0"/>
                  </a:lnTo>
                  <a:lnTo>
                    <a:pt x="0" y="4154424"/>
                  </a:lnTo>
                  <a:close/>
                </a:path>
              </a:pathLst>
            </a:custGeom>
            <a:ln w="57912">
              <a:solidFill>
                <a:srgbClr val="000000"/>
              </a:solidFill>
            </a:ln>
          </p:spPr>
          <p:txBody>
            <a:bodyPr wrap="square" lIns="0" tIns="0" rIns="0" bIns="0" rtlCol="0"/>
            <a:lstStyle/>
            <a:p>
              <a:endParaRPr/>
            </a:p>
          </p:txBody>
        </p:sp>
      </p:grpSp>
      <p:sp>
        <p:nvSpPr>
          <p:cNvPr id="9" name="object 9"/>
          <p:cNvSpPr txBox="1"/>
          <p:nvPr/>
        </p:nvSpPr>
        <p:spPr>
          <a:xfrm>
            <a:off x="5442714" y="1327153"/>
            <a:ext cx="5727700" cy="3336811"/>
          </a:xfrm>
          <a:prstGeom prst="rect">
            <a:avLst/>
          </a:prstGeom>
        </p:spPr>
        <p:txBody>
          <a:bodyPr vert="horz" wrap="square" lIns="0" tIns="12700" rIns="0" bIns="0" rtlCol="0">
            <a:spAutoFit/>
          </a:bodyPr>
          <a:lstStyle/>
          <a:p>
            <a:pPr marL="284480" indent="-272415">
              <a:lnSpc>
                <a:spcPct val="100000"/>
              </a:lnSpc>
              <a:spcBef>
                <a:spcPts val="100"/>
              </a:spcBef>
              <a:buSzPct val="95833"/>
              <a:buFont typeface="Wingdings"/>
              <a:buChar char=""/>
              <a:tabLst>
                <a:tab pos="285115" algn="l"/>
              </a:tabLst>
            </a:pPr>
            <a:r>
              <a:rPr sz="2400" spc="-15" dirty="0">
                <a:latin typeface="Tahoma"/>
                <a:cs typeface="Tahoma"/>
              </a:rPr>
              <a:t>Performs </a:t>
            </a:r>
            <a:r>
              <a:rPr sz="2400" spc="-10" dirty="0">
                <a:latin typeface="Tahoma"/>
                <a:cs typeface="Tahoma"/>
              </a:rPr>
              <a:t>Physical</a:t>
            </a:r>
            <a:r>
              <a:rPr sz="2400" spc="15" dirty="0">
                <a:latin typeface="Tahoma"/>
                <a:cs typeface="Tahoma"/>
              </a:rPr>
              <a:t> </a:t>
            </a:r>
            <a:r>
              <a:rPr sz="2400" spc="-5" dirty="0">
                <a:latin typeface="Tahoma"/>
                <a:cs typeface="Tahoma"/>
              </a:rPr>
              <a:t>Addressing</a:t>
            </a:r>
            <a:endParaRPr sz="2400">
              <a:latin typeface="Tahoma"/>
              <a:cs typeface="Tahoma"/>
            </a:endParaRPr>
          </a:p>
          <a:p>
            <a:pPr marL="12700" marR="28575">
              <a:lnSpc>
                <a:spcPct val="100000"/>
              </a:lnSpc>
              <a:buSzPct val="95833"/>
              <a:buFont typeface="Wingdings"/>
              <a:buChar char=""/>
              <a:tabLst>
                <a:tab pos="285750" algn="l"/>
              </a:tabLst>
            </a:pPr>
            <a:r>
              <a:rPr sz="2400" dirty="0">
                <a:latin typeface="Tahoma"/>
                <a:cs typeface="Tahoma"/>
              </a:rPr>
              <a:t>This </a:t>
            </a:r>
            <a:r>
              <a:rPr sz="2400" spc="-10" dirty="0">
                <a:latin typeface="Tahoma"/>
                <a:cs typeface="Tahoma"/>
              </a:rPr>
              <a:t>layer </a:t>
            </a:r>
            <a:r>
              <a:rPr sz="2400" spc="-5" dirty="0">
                <a:latin typeface="Tahoma"/>
                <a:cs typeface="Tahoma"/>
              </a:rPr>
              <a:t>provides </a:t>
            </a:r>
            <a:r>
              <a:rPr sz="2400" spc="-10" dirty="0">
                <a:latin typeface="Tahoma"/>
                <a:cs typeface="Tahoma"/>
              </a:rPr>
              <a:t>reliable  transit </a:t>
            </a:r>
            <a:r>
              <a:rPr sz="2400" dirty="0">
                <a:latin typeface="Tahoma"/>
                <a:cs typeface="Tahoma"/>
              </a:rPr>
              <a:t>of data </a:t>
            </a:r>
            <a:r>
              <a:rPr sz="2400" spc="-10" dirty="0">
                <a:latin typeface="Tahoma"/>
                <a:cs typeface="Tahoma"/>
              </a:rPr>
              <a:t>across </a:t>
            </a:r>
            <a:r>
              <a:rPr sz="2400" dirty="0">
                <a:latin typeface="Tahoma"/>
                <a:cs typeface="Tahoma"/>
              </a:rPr>
              <a:t>a </a:t>
            </a:r>
            <a:r>
              <a:rPr sz="2400" spc="-10" dirty="0">
                <a:latin typeface="Tahoma"/>
                <a:cs typeface="Tahoma"/>
              </a:rPr>
              <a:t>physical  </a:t>
            </a:r>
            <a:r>
              <a:rPr sz="2400" spc="-5" dirty="0">
                <a:latin typeface="Tahoma"/>
                <a:cs typeface="Tahoma"/>
              </a:rPr>
              <a:t>link.</a:t>
            </a:r>
            <a:endParaRPr sz="2400">
              <a:latin typeface="Tahoma"/>
              <a:cs typeface="Tahoma"/>
            </a:endParaRPr>
          </a:p>
          <a:p>
            <a:pPr marL="12700" marR="329565">
              <a:lnSpc>
                <a:spcPct val="100000"/>
              </a:lnSpc>
              <a:buSzPct val="95833"/>
              <a:buFont typeface="Wingdings"/>
              <a:buChar char=""/>
              <a:tabLst>
                <a:tab pos="285115" algn="l"/>
              </a:tabLst>
            </a:pPr>
            <a:r>
              <a:rPr sz="2400" spc="-10" dirty="0">
                <a:latin typeface="Tahoma"/>
                <a:cs typeface="Tahoma"/>
              </a:rPr>
              <a:t>Access </a:t>
            </a:r>
            <a:r>
              <a:rPr sz="2400" spc="-5" dirty="0">
                <a:latin typeface="Tahoma"/>
                <a:cs typeface="Tahoma"/>
              </a:rPr>
              <a:t>to </a:t>
            </a:r>
            <a:r>
              <a:rPr sz="2400" spc="-10" dirty="0">
                <a:latin typeface="Tahoma"/>
                <a:cs typeface="Tahoma"/>
              </a:rPr>
              <a:t>media </a:t>
            </a:r>
            <a:r>
              <a:rPr sz="2400" spc="-5" dirty="0">
                <a:latin typeface="Tahoma"/>
                <a:cs typeface="Tahoma"/>
              </a:rPr>
              <a:t>using MAC  address</a:t>
            </a:r>
            <a:endParaRPr sz="2400">
              <a:latin typeface="Tahoma"/>
              <a:cs typeface="Tahoma"/>
            </a:endParaRPr>
          </a:p>
          <a:p>
            <a:pPr marL="285115" indent="-273050">
              <a:lnSpc>
                <a:spcPct val="100000"/>
              </a:lnSpc>
              <a:buSzPct val="95833"/>
              <a:buFont typeface="Wingdings"/>
              <a:buChar char=""/>
              <a:tabLst>
                <a:tab pos="285750" algn="l"/>
              </a:tabLst>
            </a:pPr>
            <a:r>
              <a:rPr sz="2400" spc="-5" dirty="0">
                <a:latin typeface="Tahoma"/>
                <a:cs typeface="Tahoma"/>
              </a:rPr>
              <a:t>Error</a:t>
            </a:r>
            <a:r>
              <a:rPr sz="2400" spc="-15" dirty="0">
                <a:latin typeface="Tahoma"/>
                <a:cs typeface="Tahoma"/>
              </a:rPr>
              <a:t> </a:t>
            </a:r>
            <a:r>
              <a:rPr sz="2400" dirty="0">
                <a:latin typeface="Tahoma"/>
                <a:cs typeface="Tahoma"/>
              </a:rPr>
              <a:t>detection</a:t>
            </a:r>
            <a:endParaRPr sz="2400">
              <a:latin typeface="Tahoma"/>
              <a:cs typeface="Tahoma"/>
            </a:endParaRPr>
          </a:p>
          <a:p>
            <a:pPr marL="284480" indent="-272415">
              <a:lnSpc>
                <a:spcPct val="100000"/>
              </a:lnSpc>
              <a:spcBef>
                <a:spcPts val="5"/>
              </a:spcBef>
              <a:buSzPct val="95833"/>
              <a:buFont typeface="Wingdings"/>
              <a:buChar char=""/>
              <a:tabLst>
                <a:tab pos="285115" algn="l"/>
              </a:tabLst>
            </a:pPr>
            <a:r>
              <a:rPr sz="2400" spc="-10" dirty="0">
                <a:latin typeface="Tahoma"/>
                <a:cs typeface="Tahoma"/>
              </a:rPr>
              <a:t>LLC </a:t>
            </a:r>
            <a:r>
              <a:rPr sz="2400" dirty="0">
                <a:latin typeface="Tahoma"/>
                <a:cs typeface="Tahoma"/>
              </a:rPr>
              <a:t>and</a:t>
            </a:r>
            <a:r>
              <a:rPr sz="2400" spc="-15" dirty="0">
                <a:latin typeface="Tahoma"/>
                <a:cs typeface="Tahoma"/>
              </a:rPr>
              <a:t> </a:t>
            </a:r>
            <a:r>
              <a:rPr sz="2400" spc="-5" dirty="0">
                <a:latin typeface="Tahoma"/>
                <a:cs typeface="Tahoma"/>
              </a:rPr>
              <a:t>MAC</a:t>
            </a:r>
            <a:endParaRPr sz="2400">
              <a:latin typeface="Tahoma"/>
              <a:cs typeface="Tahoma"/>
            </a:endParaRPr>
          </a:p>
          <a:p>
            <a:pPr marL="12700" marR="85725">
              <a:lnSpc>
                <a:spcPct val="100000"/>
              </a:lnSpc>
              <a:buSzPct val="95833"/>
              <a:buFont typeface="Wingdings"/>
              <a:buChar char=""/>
              <a:tabLst>
                <a:tab pos="285115" algn="l"/>
              </a:tabLst>
            </a:pPr>
            <a:r>
              <a:rPr sz="2400" spc="-5" dirty="0">
                <a:latin typeface="Tahoma"/>
                <a:cs typeface="Tahoma"/>
              </a:rPr>
              <a:t>Logical Link Control performs  </a:t>
            </a:r>
            <a:r>
              <a:rPr sz="2400" dirty="0">
                <a:latin typeface="Tahoma"/>
                <a:cs typeface="Tahoma"/>
              </a:rPr>
              <a:t>Link</a:t>
            </a:r>
            <a:r>
              <a:rPr sz="2400" spc="5" dirty="0">
                <a:latin typeface="Tahoma"/>
                <a:cs typeface="Tahoma"/>
              </a:rPr>
              <a:t> </a:t>
            </a:r>
            <a:r>
              <a:rPr sz="2400" spc="-5" dirty="0">
                <a:latin typeface="Tahoma"/>
                <a:cs typeface="Tahoma"/>
              </a:rPr>
              <a:t>establishment</a:t>
            </a:r>
            <a:endParaRPr sz="2400">
              <a:latin typeface="Tahoma"/>
              <a:cs typeface="Tahoma"/>
            </a:endParaRPr>
          </a:p>
          <a:p>
            <a:pPr marL="285115" indent="-273050">
              <a:lnSpc>
                <a:spcPct val="100000"/>
              </a:lnSpc>
              <a:buSzPct val="95833"/>
              <a:buFont typeface="Wingdings"/>
              <a:buChar char=""/>
              <a:tabLst>
                <a:tab pos="285750" algn="l"/>
              </a:tabLst>
            </a:pPr>
            <a:r>
              <a:rPr sz="2400" dirty="0">
                <a:latin typeface="Tahoma"/>
                <a:cs typeface="Tahoma"/>
              </a:rPr>
              <a:t>MAC </a:t>
            </a:r>
            <a:r>
              <a:rPr sz="2400" spc="-15" dirty="0">
                <a:latin typeface="Tahoma"/>
                <a:cs typeface="Tahoma"/>
              </a:rPr>
              <a:t>Performs </a:t>
            </a:r>
            <a:r>
              <a:rPr sz="2400" spc="-10" dirty="0">
                <a:latin typeface="Tahoma"/>
                <a:cs typeface="Tahoma"/>
              </a:rPr>
              <a:t>Access </a:t>
            </a:r>
            <a:r>
              <a:rPr sz="2400" dirty="0">
                <a:latin typeface="Tahoma"/>
                <a:cs typeface="Tahoma"/>
              </a:rPr>
              <a:t>method</a:t>
            </a:r>
            <a:endParaRPr sz="2400">
              <a:latin typeface="Tahoma"/>
              <a:cs typeface="Tahoma"/>
            </a:endParaRPr>
          </a:p>
        </p:txBody>
      </p:sp>
      <p:sp>
        <p:nvSpPr>
          <p:cNvPr id="10" name="object 10"/>
          <p:cNvSpPr/>
          <p:nvPr/>
        </p:nvSpPr>
        <p:spPr>
          <a:xfrm>
            <a:off x="4368802" y="4457700"/>
            <a:ext cx="967740" cy="228600"/>
          </a:xfrm>
          <a:custGeom>
            <a:avLst/>
            <a:gdLst/>
            <a:ahLst/>
            <a:cxnLst/>
            <a:rect l="l" t="t" r="r" b="b"/>
            <a:pathLst>
              <a:path w="725804" h="228600">
                <a:moveTo>
                  <a:pt x="228600" y="0"/>
                </a:moveTo>
                <a:lnTo>
                  <a:pt x="0" y="114300"/>
                </a:lnTo>
                <a:lnTo>
                  <a:pt x="228600" y="228600"/>
                </a:lnTo>
                <a:lnTo>
                  <a:pt x="228600" y="152400"/>
                </a:lnTo>
                <a:lnTo>
                  <a:pt x="190500" y="152400"/>
                </a:lnTo>
                <a:lnTo>
                  <a:pt x="190500" y="76200"/>
                </a:lnTo>
                <a:lnTo>
                  <a:pt x="228600" y="76200"/>
                </a:lnTo>
                <a:lnTo>
                  <a:pt x="228600" y="0"/>
                </a:lnTo>
                <a:close/>
              </a:path>
              <a:path w="725804" h="228600">
                <a:moveTo>
                  <a:pt x="228600" y="76200"/>
                </a:moveTo>
                <a:lnTo>
                  <a:pt x="190500" y="76200"/>
                </a:lnTo>
                <a:lnTo>
                  <a:pt x="190500" y="152400"/>
                </a:lnTo>
                <a:lnTo>
                  <a:pt x="228600" y="152400"/>
                </a:lnTo>
                <a:lnTo>
                  <a:pt x="228600" y="76200"/>
                </a:lnTo>
                <a:close/>
              </a:path>
              <a:path w="725804" h="228600">
                <a:moveTo>
                  <a:pt x="725424" y="76200"/>
                </a:moveTo>
                <a:lnTo>
                  <a:pt x="228600" y="76200"/>
                </a:lnTo>
                <a:lnTo>
                  <a:pt x="228600" y="152400"/>
                </a:lnTo>
                <a:lnTo>
                  <a:pt x="725424" y="152400"/>
                </a:lnTo>
                <a:lnTo>
                  <a:pt x="725424" y="76200"/>
                </a:lnTo>
                <a:close/>
              </a:path>
            </a:pathLst>
          </a:custGeom>
          <a:solidFill>
            <a:srgbClr val="000000"/>
          </a:solidFill>
        </p:spPr>
        <p:txBody>
          <a:bodyPr wrap="square" lIns="0" tIns="0" rIns="0" bIns="0" rtlCol="0"/>
          <a:lstStyle/>
          <a:p>
            <a:endParaRPr/>
          </a:p>
        </p:txBody>
      </p:sp>
      <p:sp>
        <p:nvSpPr>
          <p:cNvPr id="11" name="Slide Number Placeholder 10"/>
          <p:cNvSpPr>
            <a:spLocks noGrp="1"/>
          </p:cNvSpPr>
          <p:nvPr>
            <p:ph type="sldNum" sz="quarter" idx="12"/>
          </p:nvPr>
        </p:nvSpPr>
        <p:spPr/>
        <p:txBody>
          <a:bodyPr/>
          <a:lstStyle/>
          <a:p>
            <a:fld id="{23943BDC-99DC-4972-ADF1-B2EFFD16D0A1}" type="slidenum">
              <a:rPr lang="en-IN" smtClean="0"/>
              <a:pPr/>
              <a:t>24</a:t>
            </a:fld>
            <a:endParaRPr lang="en-IN"/>
          </a:p>
        </p:txBody>
      </p:sp>
      <p:sp>
        <p:nvSpPr>
          <p:cNvPr id="13" name="Footer Placeholder 5">
            <a:extLst>
              <a:ext uri="{FF2B5EF4-FFF2-40B4-BE49-F238E27FC236}">
                <a16:creationId xmlns:a16="http://schemas.microsoft.com/office/drawing/2014/main" xmlns="" id="{20BB3135-B5EE-2B8F-63A9-1F37F04B3E6A}"/>
              </a:ext>
            </a:extLst>
          </p:cNvPr>
          <p:cNvSpPr>
            <a:spLocks noGrp="1"/>
          </p:cNvSpPr>
          <p:nvPr>
            <p:ph type="ftr" sz="quarter" idx="11"/>
          </p:nvPr>
        </p:nvSpPr>
        <p:spPr/>
        <p:txBody>
          <a:bodyPr/>
          <a:lstStyle/>
          <a:p>
            <a:r>
              <a:rPr lang="en-US" dirty="0" err="1" smtClean="0"/>
              <a:t>Sonali</a:t>
            </a:r>
            <a:r>
              <a:rPr lang="en-US" dirty="0" smtClean="0"/>
              <a:t> </a:t>
            </a:r>
            <a:r>
              <a:rPr lang="en-US" dirty="0" err="1" smtClean="0"/>
              <a:t>Mondal</a:t>
            </a:r>
            <a:r>
              <a:rPr lang="en-US" dirty="0" smtClean="0"/>
              <a:t> _ Assistant Prof. CSIT </a:t>
            </a:r>
            <a:r>
              <a:rPr lang="en-US" dirty="0"/>
              <a:t>. </a:t>
            </a:r>
            <a:r>
              <a:rPr lang="en-US" dirty="0" smtClean="0"/>
              <a:t>BCAAIML403 </a:t>
            </a:r>
            <a:r>
              <a:rPr lang="en-US" dirty="0"/>
              <a:t>Computer Networks </a:t>
            </a:r>
            <a:endParaRPr lang="en-IN"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14587" y="1502409"/>
            <a:ext cx="10746740" cy="2639184"/>
          </a:xfrm>
          <a:prstGeom prst="rect">
            <a:avLst/>
          </a:prstGeom>
        </p:spPr>
        <p:txBody>
          <a:bodyPr vert="horz" wrap="square" lIns="0" tIns="12700" rIns="0" bIns="0" rtlCol="0">
            <a:spAutoFit/>
          </a:bodyPr>
          <a:lstStyle/>
          <a:p>
            <a:pPr marL="469900" marR="668655" indent="-457834">
              <a:lnSpc>
                <a:spcPct val="100000"/>
              </a:lnSpc>
              <a:spcBef>
                <a:spcPts val="100"/>
              </a:spcBef>
              <a:buClr>
                <a:srgbClr val="2CA1BE"/>
              </a:buClr>
              <a:buSzPct val="66666"/>
              <a:buFont typeface="Arial"/>
              <a:buChar char=""/>
              <a:tabLst>
                <a:tab pos="469900" algn="l"/>
                <a:tab pos="470534" algn="l"/>
              </a:tabLst>
            </a:pPr>
            <a:r>
              <a:rPr sz="2400" dirty="0">
                <a:cs typeface="Times New Roman"/>
              </a:rPr>
              <a:t>Handles special data </a:t>
            </a:r>
            <a:r>
              <a:rPr sz="2400" spc="-10" dirty="0">
                <a:cs typeface="Times New Roman"/>
              </a:rPr>
              <a:t>frames </a:t>
            </a:r>
            <a:r>
              <a:rPr sz="2400" dirty="0">
                <a:cs typeface="Times New Roman"/>
              </a:rPr>
              <a:t>(packets) between</a:t>
            </a:r>
            <a:r>
              <a:rPr sz="2400" spc="-60" dirty="0">
                <a:cs typeface="Times New Roman"/>
              </a:rPr>
              <a:t> </a:t>
            </a:r>
            <a:r>
              <a:rPr sz="2400" dirty="0">
                <a:cs typeface="Times New Roman"/>
              </a:rPr>
              <a:t>the  </a:t>
            </a:r>
            <a:r>
              <a:rPr sz="2400" spc="-5" dirty="0">
                <a:cs typeface="Times New Roman"/>
              </a:rPr>
              <a:t>Network </a:t>
            </a:r>
            <a:r>
              <a:rPr sz="2400" dirty="0">
                <a:cs typeface="Times New Roman"/>
              </a:rPr>
              <a:t>layer and the Physical</a:t>
            </a:r>
            <a:r>
              <a:rPr sz="2400" spc="-55" dirty="0">
                <a:cs typeface="Times New Roman"/>
              </a:rPr>
              <a:t> </a:t>
            </a:r>
            <a:r>
              <a:rPr sz="2400" dirty="0">
                <a:cs typeface="Times New Roman"/>
              </a:rPr>
              <a:t>layer</a:t>
            </a:r>
            <a:endParaRPr sz="2400">
              <a:cs typeface="Times New Roman"/>
            </a:endParaRPr>
          </a:p>
          <a:p>
            <a:pPr marL="469900" marR="5080" indent="-457834">
              <a:lnSpc>
                <a:spcPct val="100000"/>
              </a:lnSpc>
              <a:spcBef>
                <a:spcPts val="1620"/>
              </a:spcBef>
              <a:buClr>
                <a:srgbClr val="2CA1BE"/>
              </a:buClr>
              <a:buSzPct val="66666"/>
              <a:buFont typeface="Arial"/>
              <a:buChar char=""/>
              <a:tabLst>
                <a:tab pos="469900" algn="l"/>
                <a:tab pos="470534" algn="l"/>
              </a:tabLst>
            </a:pPr>
            <a:r>
              <a:rPr sz="2400" spc="-5" dirty="0">
                <a:cs typeface="Times New Roman"/>
              </a:rPr>
              <a:t>At </a:t>
            </a:r>
            <a:r>
              <a:rPr sz="2400" dirty="0">
                <a:cs typeface="Times New Roman"/>
              </a:rPr>
              <a:t>the receiving end, this layer packages </a:t>
            </a:r>
            <a:r>
              <a:rPr sz="2400" spc="-5" dirty="0">
                <a:cs typeface="Times New Roman"/>
              </a:rPr>
              <a:t>raw </a:t>
            </a:r>
            <a:r>
              <a:rPr sz="2400" dirty="0">
                <a:cs typeface="Times New Roman"/>
              </a:rPr>
              <a:t>data</a:t>
            </a:r>
            <a:r>
              <a:rPr sz="2400" spc="-95" dirty="0">
                <a:cs typeface="Times New Roman"/>
              </a:rPr>
              <a:t> </a:t>
            </a:r>
            <a:r>
              <a:rPr sz="2400" spc="-5" dirty="0">
                <a:cs typeface="Times New Roman"/>
              </a:rPr>
              <a:t>from  </a:t>
            </a:r>
            <a:r>
              <a:rPr sz="2400" dirty="0">
                <a:cs typeface="Times New Roman"/>
              </a:rPr>
              <a:t>the physical layer into data </a:t>
            </a:r>
            <a:r>
              <a:rPr sz="2400" spc="-10" dirty="0">
                <a:cs typeface="Times New Roman"/>
              </a:rPr>
              <a:t>frames </a:t>
            </a:r>
            <a:r>
              <a:rPr sz="2400" spc="-5" dirty="0">
                <a:cs typeface="Times New Roman"/>
              </a:rPr>
              <a:t>for </a:t>
            </a:r>
            <a:r>
              <a:rPr sz="2400" dirty="0">
                <a:cs typeface="Times New Roman"/>
              </a:rPr>
              <a:t>delivery to the  </a:t>
            </a:r>
            <a:r>
              <a:rPr sz="2400" spc="-5" dirty="0">
                <a:cs typeface="Times New Roman"/>
              </a:rPr>
              <a:t>Network</a:t>
            </a:r>
            <a:r>
              <a:rPr sz="2400" dirty="0">
                <a:cs typeface="Times New Roman"/>
              </a:rPr>
              <a:t> layer</a:t>
            </a:r>
            <a:endParaRPr sz="2400">
              <a:cs typeface="Times New Roman"/>
            </a:endParaRPr>
          </a:p>
          <a:p>
            <a:pPr marL="469900" marR="557530" indent="-457834">
              <a:lnSpc>
                <a:spcPct val="100000"/>
              </a:lnSpc>
              <a:spcBef>
                <a:spcPts val="1625"/>
              </a:spcBef>
              <a:buClr>
                <a:srgbClr val="2CA1BE"/>
              </a:buClr>
              <a:buSzPct val="66666"/>
              <a:buFont typeface="Arial"/>
              <a:buChar char=""/>
              <a:tabLst>
                <a:tab pos="469900" algn="l"/>
                <a:tab pos="470534" algn="l"/>
              </a:tabLst>
            </a:pPr>
            <a:r>
              <a:rPr sz="2400" spc="-5" dirty="0">
                <a:cs typeface="Times New Roman"/>
              </a:rPr>
              <a:t>At </a:t>
            </a:r>
            <a:r>
              <a:rPr sz="2400" dirty="0">
                <a:cs typeface="Times New Roman"/>
              </a:rPr>
              <a:t>the sending end this layer handles conversion</a:t>
            </a:r>
            <a:r>
              <a:rPr sz="2400" spc="-150" dirty="0">
                <a:cs typeface="Times New Roman"/>
              </a:rPr>
              <a:t> </a:t>
            </a:r>
            <a:r>
              <a:rPr sz="2400" dirty="0">
                <a:cs typeface="Times New Roman"/>
              </a:rPr>
              <a:t>of  data into </a:t>
            </a:r>
            <a:r>
              <a:rPr sz="2400" spc="-5" dirty="0">
                <a:cs typeface="Times New Roman"/>
              </a:rPr>
              <a:t>raw formats </a:t>
            </a:r>
            <a:r>
              <a:rPr sz="2400" dirty="0">
                <a:cs typeface="Times New Roman"/>
              </a:rPr>
              <a:t>that can be handled by the  Physical</a:t>
            </a:r>
            <a:r>
              <a:rPr sz="2400" spc="-25" dirty="0">
                <a:cs typeface="Times New Roman"/>
              </a:rPr>
              <a:t> </a:t>
            </a:r>
            <a:r>
              <a:rPr sz="2400" dirty="0">
                <a:cs typeface="Times New Roman"/>
              </a:rPr>
              <a:t>Layer</a:t>
            </a:r>
            <a:endParaRPr sz="2400">
              <a:cs typeface="Times New Roman"/>
            </a:endParaRPr>
          </a:p>
        </p:txBody>
      </p:sp>
      <p:sp>
        <p:nvSpPr>
          <p:cNvPr id="3" name="object 3"/>
          <p:cNvSpPr/>
          <p:nvPr/>
        </p:nvSpPr>
        <p:spPr>
          <a:xfrm>
            <a:off x="723909" y="411480"/>
            <a:ext cx="9596099" cy="455136"/>
          </a:xfrm>
          <a:prstGeom prst="rect">
            <a:avLst/>
          </a:prstGeom>
          <a:blipFill>
            <a:blip r:embed="rId2" cstate="print"/>
            <a:stretch>
              <a:fillRect/>
            </a:stretch>
          </a:blipFill>
        </p:spPr>
        <p:txBody>
          <a:bodyPr wrap="square" lIns="0" tIns="0" rIns="0" bIns="0" rtlCol="0"/>
          <a:lstStyle/>
          <a:p>
            <a:endParaRPr/>
          </a:p>
        </p:txBody>
      </p:sp>
      <p:sp>
        <p:nvSpPr>
          <p:cNvPr id="4" name="Slide Number Placeholder 3"/>
          <p:cNvSpPr>
            <a:spLocks noGrp="1"/>
          </p:cNvSpPr>
          <p:nvPr>
            <p:ph type="sldNum" sz="quarter" idx="12"/>
          </p:nvPr>
        </p:nvSpPr>
        <p:spPr/>
        <p:txBody>
          <a:bodyPr/>
          <a:lstStyle/>
          <a:p>
            <a:fld id="{23943BDC-99DC-4972-ADF1-B2EFFD16D0A1}" type="slidenum">
              <a:rPr lang="en-IN" smtClean="0"/>
              <a:pPr/>
              <a:t>25</a:t>
            </a:fld>
            <a:endParaRPr lang="en-IN"/>
          </a:p>
        </p:txBody>
      </p:sp>
      <p:sp>
        <p:nvSpPr>
          <p:cNvPr id="6" name="Footer Placeholder 5">
            <a:extLst>
              <a:ext uri="{FF2B5EF4-FFF2-40B4-BE49-F238E27FC236}">
                <a16:creationId xmlns:a16="http://schemas.microsoft.com/office/drawing/2014/main" xmlns="" id="{20BB3135-B5EE-2B8F-63A9-1F37F04B3E6A}"/>
              </a:ext>
            </a:extLst>
          </p:cNvPr>
          <p:cNvSpPr>
            <a:spLocks noGrp="1"/>
          </p:cNvSpPr>
          <p:nvPr>
            <p:ph type="ftr" sz="quarter" idx="11"/>
          </p:nvPr>
        </p:nvSpPr>
        <p:spPr/>
        <p:txBody>
          <a:bodyPr/>
          <a:lstStyle/>
          <a:p>
            <a:r>
              <a:rPr lang="en-US" dirty="0" err="1" smtClean="0"/>
              <a:t>Sonali</a:t>
            </a:r>
            <a:r>
              <a:rPr lang="en-US" dirty="0" smtClean="0"/>
              <a:t> </a:t>
            </a:r>
            <a:r>
              <a:rPr lang="en-US" dirty="0" err="1" smtClean="0"/>
              <a:t>Mondal</a:t>
            </a:r>
            <a:r>
              <a:rPr lang="en-US" dirty="0" smtClean="0"/>
              <a:t> _ Assistant Prof. CSIT </a:t>
            </a:r>
            <a:r>
              <a:rPr lang="en-US" dirty="0"/>
              <a:t>. </a:t>
            </a:r>
            <a:r>
              <a:rPr lang="en-US" dirty="0" smtClean="0"/>
              <a:t>BCAAIML403 </a:t>
            </a:r>
            <a:r>
              <a:rPr lang="en-US" dirty="0"/>
              <a:t>Computer Networks </a:t>
            </a:r>
            <a:endParaRPr lang="en-IN"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669099" y="6545378"/>
            <a:ext cx="245533" cy="166071"/>
          </a:xfrm>
          <a:prstGeom prst="rect">
            <a:avLst/>
          </a:prstGeom>
        </p:spPr>
        <p:txBody>
          <a:bodyPr vert="horz" wrap="square" lIns="0" tIns="12065" rIns="0" bIns="0" rtlCol="0">
            <a:spAutoFit/>
          </a:bodyPr>
          <a:lstStyle/>
          <a:p>
            <a:pPr marL="12700">
              <a:lnSpc>
                <a:spcPct val="100000"/>
              </a:lnSpc>
              <a:spcBef>
                <a:spcPts val="95"/>
              </a:spcBef>
            </a:pPr>
            <a:r>
              <a:rPr sz="1000" spc="60" dirty="0">
                <a:latin typeface="Arial"/>
                <a:cs typeface="Arial"/>
              </a:rPr>
              <a:t>20</a:t>
            </a:r>
            <a:endParaRPr sz="1000">
              <a:latin typeface="Arial"/>
              <a:cs typeface="Arial"/>
            </a:endParaRPr>
          </a:p>
        </p:txBody>
      </p:sp>
      <p:sp>
        <p:nvSpPr>
          <p:cNvPr id="3" name="object 3"/>
          <p:cNvSpPr/>
          <p:nvPr/>
        </p:nvSpPr>
        <p:spPr>
          <a:xfrm>
            <a:off x="167126" y="256031"/>
            <a:ext cx="9442204" cy="548640"/>
          </a:xfrm>
          <a:prstGeom prst="rect">
            <a:avLst/>
          </a:prstGeom>
          <a:blipFill>
            <a:blip r:embed="rId2" cstate="print"/>
            <a:stretch>
              <a:fillRect/>
            </a:stretch>
          </a:blipFill>
        </p:spPr>
        <p:txBody>
          <a:bodyPr wrap="square" lIns="0" tIns="0" rIns="0" bIns="0" rtlCol="0"/>
          <a:lstStyle/>
          <a:p>
            <a:endParaRPr/>
          </a:p>
        </p:txBody>
      </p:sp>
      <p:graphicFrame>
        <p:nvGraphicFramePr>
          <p:cNvPr id="4" name="object 4"/>
          <p:cNvGraphicFramePr>
            <a:graphicFrameLocks noGrp="1"/>
          </p:cNvGraphicFramePr>
          <p:nvPr/>
        </p:nvGraphicFramePr>
        <p:xfrm>
          <a:off x="469393" y="1342644"/>
          <a:ext cx="3859953" cy="4233670"/>
        </p:xfrm>
        <a:graphic>
          <a:graphicData uri="http://schemas.openxmlformats.org/drawingml/2006/table">
            <a:tbl>
              <a:tblPr firstRow="1" bandRow="1">
                <a:tableStyleId>{2D5ABB26-0587-4C30-8999-92F81FD0307C}</a:tableStyleId>
              </a:tblPr>
              <a:tblGrid>
                <a:gridCol w="571500">
                  <a:extLst>
                    <a:ext uri="{9D8B030D-6E8A-4147-A177-3AD203B41FA5}">
                      <a16:colId xmlns:a16="http://schemas.microsoft.com/office/drawing/2014/main" xmlns="" val="20000"/>
                    </a:ext>
                  </a:extLst>
                </a:gridCol>
                <a:gridCol w="3288453">
                  <a:extLst>
                    <a:ext uri="{9D8B030D-6E8A-4147-A177-3AD203B41FA5}">
                      <a16:colId xmlns:a16="http://schemas.microsoft.com/office/drawing/2014/main" xmlns="" val="20001"/>
                    </a:ext>
                  </a:extLst>
                </a:gridCol>
              </a:tblGrid>
              <a:tr h="592836">
                <a:tc>
                  <a:txBody>
                    <a:bodyPr/>
                    <a:lstStyle/>
                    <a:p>
                      <a:pPr marL="91440">
                        <a:lnSpc>
                          <a:spcPts val="3320"/>
                        </a:lnSpc>
                      </a:pPr>
                      <a:r>
                        <a:rPr sz="2800" dirty="0">
                          <a:latin typeface="Arial"/>
                          <a:cs typeface="Arial"/>
                        </a:rPr>
                        <a:t>7</a:t>
                      </a:r>
                      <a:endParaRPr sz="2800">
                        <a:latin typeface="Arial"/>
                        <a:cs typeface="Arial"/>
                      </a:endParaRPr>
                    </a:p>
                  </a:txBody>
                  <a:tcPr marL="0" marR="0" marT="0" marB="0">
                    <a:lnL w="76200">
                      <a:solidFill>
                        <a:srgbClr val="000000"/>
                      </a:solidFill>
                      <a:prstDash val="solid"/>
                    </a:lnL>
                    <a:lnT w="76200">
                      <a:solidFill>
                        <a:srgbClr val="000000"/>
                      </a:solidFill>
                      <a:prstDash val="solid"/>
                    </a:lnT>
                    <a:lnB w="38100">
                      <a:solidFill>
                        <a:srgbClr val="FFFFFF"/>
                      </a:solidFill>
                      <a:prstDash val="solid"/>
                    </a:lnB>
                    <a:solidFill>
                      <a:srgbClr val="00FFCC"/>
                    </a:solidFill>
                  </a:tcPr>
                </a:tc>
                <a:tc>
                  <a:txBody>
                    <a:bodyPr/>
                    <a:lstStyle/>
                    <a:p>
                      <a:pPr marL="112395">
                        <a:lnSpc>
                          <a:spcPts val="3320"/>
                        </a:lnSpc>
                      </a:pPr>
                      <a:r>
                        <a:rPr sz="2800" spc="145" dirty="0">
                          <a:latin typeface="Arial"/>
                          <a:cs typeface="Arial"/>
                        </a:rPr>
                        <a:t>Application</a:t>
                      </a:r>
                      <a:endParaRPr sz="2800">
                        <a:latin typeface="Arial"/>
                        <a:cs typeface="Arial"/>
                      </a:endParaRPr>
                    </a:p>
                  </a:txBody>
                  <a:tcPr marL="0" marR="0" marT="0" marB="0">
                    <a:lnR w="76200">
                      <a:solidFill>
                        <a:srgbClr val="000000"/>
                      </a:solidFill>
                      <a:prstDash val="solid"/>
                    </a:lnR>
                    <a:lnT w="76200">
                      <a:solidFill>
                        <a:srgbClr val="000000"/>
                      </a:solidFill>
                      <a:prstDash val="solid"/>
                    </a:lnT>
                    <a:lnB w="38100">
                      <a:solidFill>
                        <a:srgbClr val="FFFFFF"/>
                      </a:solidFill>
                      <a:prstDash val="solid"/>
                    </a:lnB>
                    <a:solidFill>
                      <a:srgbClr val="00FFCC"/>
                    </a:solidFill>
                  </a:tcPr>
                </a:tc>
                <a:extLst>
                  <a:ext uri="{0D108BD9-81ED-4DB2-BD59-A6C34878D82A}">
                    <a16:rowId xmlns:a16="http://schemas.microsoft.com/office/drawing/2014/main" xmlns="" val="10000"/>
                  </a:ext>
                </a:extLst>
              </a:tr>
              <a:tr h="563880">
                <a:tc>
                  <a:txBody>
                    <a:bodyPr/>
                    <a:lstStyle/>
                    <a:p>
                      <a:pPr marL="91440">
                        <a:lnSpc>
                          <a:spcPct val="100000"/>
                        </a:lnSpc>
                        <a:spcBef>
                          <a:spcPts val="95"/>
                        </a:spcBef>
                      </a:pPr>
                      <a:r>
                        <a:rPr sz="2800" dirty="0">
                          <a:latin typeface="Arial"/>
                          <a:cs typeface="Arial"/>
                        </a:rPr>
                        <a:t>6</a:t>
                      </a:r>
                      <a:endParaRPr sz="2800">
                        <a:latin typeface="Arial"/>
                        <a:cs typeface="Arial"/>
                      </a:endParaRPr>
                    </a:p>
                  </a:txBody>
                  <a:tcPr marL="0" marR="0" marT="12065" marB="0">
                    <a:lnL w="76200">
                      <a:solidFill>
                        <a:srgbClr val="000000"/>
                      </a:solidFill>
                      <a:prstDash val="solid"/>
                    </a:lnL>
                    <a:lnT w="38100">
                      <a:solidFill>
                        <a:srgbClr val="FFFFFF"/>
                      </a:solidFill>
                      <a:prstDash val="solid"/>
                    </a:lnT>
                    <a:lnB w="76200">
                      <a:solidFill>
                        <a:srgbClr val="000000"/>
                      </a:solidFill>
                      <a:prstDash val="solid"/>
                    </a:lnB>
                    <a:solidFill>
                      <a:srgbClr val="2CA1BE"/>
                    </a:solidFill>
                  </a:tcPr>
                </a:tc>
                <a:tc>
                  <a:txBody>
                    <a:bodyPr/>
                    <a:lstStyle/>
                    <a:p>
                      <a:pPr marL="112395">
                        <a:lnSpc>
                          <a:spcPct val="100000"/>
                        </a:lnSpc>
                        <a:spcBef>
                          <a:spcPts val="95"/>
                        </a:spcBef>
                      </a:pPr>
                      <a:r>
                        <a:rPr sz="2800" spc="95" dirty="0">
                          <a:latin typeface="Arial"/>
                          <a:cs typeface="Arial"/>
                        </a:rPr>
                        <a:t>Presentation</a:t>
                      </a:r>
                      <a:endParaRPr sz="2800">
                        <a:latin typeface="Arial"/>
                        <a:cs typeface="Arial"/>
                      </a:endParaRPr>
                    </a:p>
                  </a:txBody>
                  <a:tcPr marL="0" marR="0" marT="12065" marB="0">
                    <a:lnR w="76200">
                      <a:solidFill>
                        <a:srgbClr val="000000"/>
                      </a:solidFill>
                      <a:prstDash val="solid"/>
                    </a:lnR>
                    <a:lnT w="38100">
                      <a:solidFill>
                        <a:srgbClr val="FFFFFF"/>
                      </a:solidFill>
                      <a:prstDash val="solid"/>
                    </a:lnT>
                    <a:lnB w="76200">
                      <a:solidFill>
                        <a:srgbClr val="000000"/>
                      </a:solidFill>
                      <a:prstDash val="solid"/>
                    </a:lnB>
                    <a:solidFill>
                      <a:srgbClr val="2CA1BE"/>
                    </a:solidFill>
                  </a:tcPr>
                </a:tc>
                <a:extLst>
                  <a:ext uri="{0D108BD9-81ED-4DB2-BD59-A6C34878D82A}">
                    <a16:rowId xmlns:a16="http://schemas.microsoft.com/office/drawing/2014/main" xmlns="" val="10001"/>
                  </a:ext>
                </a:extLst>
              </a:tr>
              <a:tr h="91439">
                <a:tc gridSpan="2">
                  <a:txBody>
                    <a:bodyPr/>
                    <a:lstStyle/>
                    <a:p>
                      <a:pPr>
                        <a:lnSpc>
                          <a:spcPct val="100000"/>
                        </a:lnSpc>
                      </a:pPr>
                      <a:endParaRPr sz="400">
                        <a:latin typeface="Times New Roman"/>
                        <a:cs typeface="Times New Roman"/>
                      </a:endParaRPr>
                    </a:p>
                  </a:txBody>
                  <a:tcPr marL="0" marR="0" marT="0" marB="0">
                    <a:lnL w="76200">
                      <a:solidFill>
                        <a:srgbClr val="000000"/>
                      </a:solidFill>
                      <a:prstDash val="solid"/>
                    </a:lnL>
                    <a:lnR w="76200">
                      <a:solidFill>
                        <a:srgbClr val="000000"/>
                      </a:solidFill>
                      <a:prstDash val="solid"/>
                    </a:lnR>
                    <a:lnT w="76200">
                      <a:solidFill>
                        <a:srgbClr val="000000"/>
                      </a:solidFill>
                      <a:prstDash val="solid"/>
                    </a:lnT>
                    <a:lnB w="76200">
                      <a:solidFill>
                        <a:srgbClr val="000000"/>
                      </a:solidFill>
                      <a:prstDash val="solid"/>
                    </a:lnB>
                    <a:solidFill>
                      <a:srgbClr val="00FFCC"/>
                    </a:solidFill>
                  </a:tcPr>
                </a:tc>
                <a:tc hMerge="1">
                  <a:txBody>
                    <a:bodyPr/>
                    <a:lstStyle/>
                    <a:p>
                      <a:endParaRPr/>
                    </a:p>
                  </a:txBody>
                  <a:tcPr marL="0" marR="0" marT="0" marB="0"/>
                </a:tc>
                <a:extLst>
                  <a:ext uri="{0D108BD9-81ED-4DB2-BD59-A6C34878D82A}">
                    <a16:rowId xmlns:a16="http://schemas.microsoft.com/office/drawing/2014/main" xmlns="" val="10002"/>
                  </a:ext>
                </a:extLst>
              </a:tr>
              <a:tr h="563880">
                <a:tc>
                  <a:txBody>
                    <a:bodyPr/>
                    <a:lstStyle/>
                    <a:p>
                      <a:pPr marL="91440">
                        <a:lnSpc>
                          <a:spcPts val="3095"/>
                        </a:lnSpc>
                      </a:pPr>
                      <a:r>
                        <a:rPr sz="2800" dirty="0">
                          <a:latin typeface="Arial"/>
                          <a:cs typeface="Arial"/>
                        </a:rPr>
                        <a:t>5</a:t>
                      </a:r>
                      <a:endParaRPr sz="2800">
                        <a:latin typeface="Arial"/>
                        <a:cs typeface="Arial"/>
                      </a:endParaRPr>
                    </a:p>
                  </a:txBody>
                  <a:tcPr marL="0" marR="0" marT="0" marB="0">
                    <a:lnL w="76200">
                      <a:solidFill>
                        <a:srgbClr val="000000"/>
                      </a:solidFill>
                      <a:prstDash val="solid"/>
                    </a:lnL>
                    <a:lnT w="76200">
                      <a:solidFill>
                        <a:srgbClr val="000000"/>
                      </a:solidFill>
                      <a:prstDash val="solid"/>
                    </a:lnT>
                    <a:lnB w="38100">
                      <a:solidFill>
                        <a:srgbClr val="FFFFFF"/>
                      </a:solidFill>
                      <a:prstDash val="solid"/>
                    </a:lnB>
                    <a:solidFill>
                      <a:srgbClr val="00FFCC"/>
                    </a:solidFill>
                  </a:tcPr>
                </a:tc>
                <a:tc>
                  <a:txBody>
                    <a:bodyPr/>
                    <a:lstStyle/>
                    <a:p>
                      <a:pPr marL="112395">
                        <a:lnSpc>
                          <a:spcPts val="3095"/>
                        </a:lnSpc>
                      </a:pPr>
                      <a:r>
                        <a:rPr sz="2800" spc="30" dirty="0">
                          <a:latin typeface="Arial"/>
                          <a:cs typeface="Arial"/>
                        </a:rPr>
                        <a:t>Session</a:t>
                      </a:r>
                      <a:endParaRPr sz="2800">
                        <a:latin typeface="Arial"/>
                        <a:cs typeface="Arial"/>
                      </a:endParaRPr>
                    </a:p>
                  </a:txBody>
                  <a:tcPr marL="0" marR="0" marT="0" marB="0">
                    <a:lnR w="76200">
                      <a:solidFill>
                        <a:srgbClr val="000000"/>
                      </a:solidFill>
                      <a:prstDash val="solid"/>
                    </a:lnR>
                    <a:lnT w="76200">
                      <a:solidFill>
                        <a:srgbClr val="000000"/>
                      </a:solidFill>
                      <a:prstDash val="solid"/>
                    </a:lnT>
                    <a:lnB w="38100">
                      <a:solidFill>
                        <a:srgbClr val="FFFFFF"/>
                      </a:solidFill>
                      <a:prstDash val="solid"/>
                    </a:lnB>
                    <a:solidFill>
                      <a:srgbClr val="00FFCC"/>
                    </a:solidFill>
                  </a:tcPr>
                </a:tc>
                <a:extLst>
                  <a:ext uri="{0D108BD9-81ED-4DB2-BD59-A6C34878D82A}">
                    <a16:rowId xmlns:a16="http://schemas.microsoft.com/office/drawing/2014/main" xmlns="" val="10003"/>
                  </a:ext>
                </a:extLst>
              </a:tr>
              <a:tr h="609600">
                <a:tc>
                  <a:txBody>
                    <a:bodyPr/>
                    <a:lstStyle/>
                    <a:p>
                      <a:pPr marL="91440">
                        <a:lnSpc>
                          <a:spcPct val="100000"/>
                        </a:lnSpc>
                        <a:spcBef>
                          <a:spcPts val="95"/>
                        </a:spcBef>
                      </a:pPr>
                      <a:r>
                        <a:rPr sz="2800" dirty="0">
                          <a:latin typeface="Arial"/>
                          <a:cs typeface="Arial"/>
                        </a:rPr>
                        <a:t>4</a:t>
                      </a:r>
                      <a:endParaRPr sz="2800">
                        <a:latin typeface="Arial"/>
                        <a:cs typeface="Arial"/>
                      </a:endParaRPr>
                    </a:p>
                  </a:txBody>
                  <a:tcPr marL="0" marR="0" marT="12065" marB="0">
                    <a:lnL w="76200">
                      <a:solidFill>
                        <a:srgbClr val="000000"/>
                      </a:solidFill>
                      <a:prstDash val="solid"/>
                    </a:lnL>
                    <a:lnT w="38100">
                      <a:solidFill>
                        <a:srgbClr val="FFFFFF"/>
                      </a:solidFill>
                      <a:prstDash val="solid"/>
                    </a:lnT>
                    <a:lnB w="38100">
                      <a:solidFill>
                        <a:srgbClr val="FFFFFF"/>
                      </a:solidFill>
                      <a:prstDash val="solid"/>
                    </a:lnB>
                    <a:solidFill>
                      <a:srgbClr val="2CA1BE"/>
                    </a:solidFill>
                  </a:tcPr>
                </a:tc>
                <a:tc>
                  <a:txBody>
                    <a:bodyPr/>
                    <a:lstStyle/>
                    <a:p>
                      <a:pPr marL="112395">
                        <a:lnSpc>
                          <a:spcPct val="100000"/>
                        </a:lnSpc>
                        <a:spcBef>
                          <a:spcPts val="95"/>
                        </a:spcBef>
                      </a:pPr>
                      <a:r>
                        <a:rPr sz="2800" spc="140" dirty="0">
                          <a:latin typeface="Arial"/>
                          <a:cs typeface="Arial"/>
                        </a:rPr>
                        <a:t>Transport</a:t>
                      </a:r>
                      <a:endParaRPr sz="2800">
                        <a:latin typeface="Arial"/>
                        <a:cs typeface="Arial"/>
                      </a:endParaRPr>
                    </a:p>
                  </a:txBody>
                  <a:tcPr marL="0" marR="0" marT="12065" marB="0">
                    <a:lnR w="76200">
                      <a:solidFill>
                        <a:srgbClr val="000000"/>
                      </a:solidFill>
                      <a:prstDash val="solid"/>
                    </a:lnR>
                    <a:lnT w="38100">
                      <a:solidFill>
                        <a:srgbClr val="FFFFFF"/>
                      </a:solidFill>
                      <a:prstDash val="solid"/>
                    </a:lnT>
                    <a:lnB w="38100">
                      <a:solidFill>
                        <a:srgbClr val="FFFFFF"/>
                      </a:solidFill>
                      <a:prstDash val="solid"/>
                    </a:lnB>
                    <a:solidFill>
                      <a:srgbClr val="2CA1BE"/>
                    </a:solidFill>
                  </a:tcPr>
                </a:tc>
                <a:extLst>
                  <a:ext uri="{0D108BD9-81ED-4DB2-BD59-A6C34878D82A}">
                    <a16:rowId xmlns:a16="http://schemas.microsoft.com/office/drawing/2014/main" xmlns="" val="10004"/>
                  </a:ext>
                </a:extLst>
              </a:tr>
              <a:tr h="609600">
                <a:tc>
                  <a:txBody>
                    <a:bodyPr/>
                    <a:lstStyle/>
                    <a:p>
                      <a:pPr marL="91440">
                        <a:lnSpc>
                          <a:spcPct val="100000"/>
                        </a:lnSpc>
                        <a:spcBef>
                          <a:spcPts val="95"/>
                        </a:spcBef>
                      </a:pPr>
                      <a:r>
                        <a:rPr sz="2800" dirty="0">
                          <a:latin typeface="Arial"/>
                          <a:cs typeface="Arial"/>
                        </a:rPr>
                        <a:t>3</a:t>
                      </a:r>
                      <a:endParaRPr sz="2800">
                        <a:latin typeface="Arial"/>
                        <a:cs typeface="Arial"/>
                      </a:endParaRPr>
                    </a:p>
                  </a:txBody>
                  <a:tcPr marL="0" marR="0" marT="12065" marB="0">
                    <a:lnL w="76200">
                      <a:solidFill>
                        <a:srgbClr val="000000"/>
                      </a:solidFill>
                      <a:prstDash val="solid"/>
                    </a:lnL>
                    <a:lnT w="38100">
                      <a:solidFill>
                        <a:srgbClr val="FFFFFF"/>
                      </a:solidFill>
                      <a:prstDash val="solid"/>
                    </a:lnT>
                    <a:lnB w="38100">
                      <a:solidFill>
                        <a:srgbClr val="FFFFFF"/>
                      </a:solidFill>
                      <a:prstDash val="solid"/>
                    </a:lnB>
                    <a:solidFill>
                      <a:srgbClr val="00FFCC"/>
                    </a:solidFill>
                  </a:tcPr>
                </a:tc>
                <a:tc>
                  <a:txBody>
                    <a:bodyPr/>
                    <a:lstStyle/>
                    <a:p>
                      <a:pPr marL="112395">
                        <a:lnSpc>
                          <a:spcPct val="100000"/>
                        </a:lnSpc>
                        <a:spcBef>
                          <a:spcPts val="95"/>
                        </a:spcBef>
                      </a:pPr>
                      <a:r>
                        <a:rPr sz="2800" spc="150" dirty="0">
                          <a:latin typeface="Arial"/>
                          <a:cs typeface="Arial"/>
                        </a:rPr>
                        <a:t>Network</a:t>
                      </a:r>
                      <a:endParaRPr sz="2800">
                        <a:latin typeface="Arial"/>
                        <a:cs typeface="Arial"/>
                      </a:endParaRPr>
                    </a:p>
                  </a:txBody>
                  <a:tcPr marL="0" marR="0" marT="12065" marB="0">
                    <a:lnR w="76200">
                      <a:solidFill>
                        <a:srgbClr val="000000"/>
                      </a:solidFill>
                      <a:prstDash val="solid"/>
                    </a:lnR>
                    <a:lnT w="38100">
                      <a:solidFill>
                        <a:srgbClr val="FFFFFF"/>
                      </a:solidFill>
                      <a:prstDash val="solid"/>
                    </a:lnT>
                    <a:lnB w="38100">
                      <a:solidFill>
                        <a:srgbClr val="FFFFFF"/>
                      </a:solidFill>
                      <a:prstDash val="solid"/>
                    </a:lnB>
                    <a:solidFill>
                      <a:srgbClr val="00FFCC"/>
                    </a:solidFill>
                  </a:tcPr>
                </a:tc>
                <a:extLst>
                  <a:ext uri="{0D108BD9-81ED-4DB2-BD59-A6C34878D82A}">
                    <a16:rowId xmlns:a16="http://schemas.microsoft.com/office/drawing/2014/main" xmlns="" val="10005"/>
                  </a:ext>
                </a:extLst>
              </a:tr>
              <a:tr h="609600">
                <a:tc>
                  <a:txBody>
                    <a:bodyPr/>
                    <a:lstStyle/>
                    <a:p>
                      <a:pPr marL="91440">
                        <a:lnSpc>
                          <a:spcPct val="100000"/>
                        </a:lnSpc>
                        <a:spcBef>
                          <a:spcPts val="95"/>
                        </a:spcBef>
                      </a:pPr>
                      <a:r>
                        <a:rPr sz="2800" dirty="0">
                          <a:latin typeface="Arial"/>
                          <a:cs typeface="Arial"/>
                        </a:rPr>
                        <a:t>2</a:t>
                      </a:r>
                      <a:endParaRPr sz="2800">
                        <a:latin typeface="Arial"/>
                        <a:cs typeface="Arial"/>
                      </a:endParaRPr>
                    </a:p>
                  </a:txBody>
                  <a:tcPr marL="0" marR="0" marT="12065" marB="0">
                    <a:lnL w="76200">
                      <a:solidFill>
                        <a:srgbClr val="000000"/>
                      </a:solidFill>
                      <a:prstDash val="solid"/>
                    </a:lnL>
                    <a:lnT w="38100">
                      <a:solidFill>
                        <a:srgbClr val="FFFFFF"/>
                      </a:solidFill>
                      <a:prstDash val="solid"/>
                    </a:lnT>
                    <a:lnB w="38100">
                      <a:solidFill>
                        <a:srgbClr val="FFFFFF"/>
                      </a:solidFill>
                      <a:prstDash val="solid"/>
                    </a:lnB>
                    <a:solidFill>
                      <a:srgbClr val="2CA1BE"/>
                    </a:solidFill>
                  </a:tcPr>
                </a:tc>
                <a:tc>
                  <a:txBody>
                    <a:bodyPr/>
                    <a:lstStyle/>
                    <a:p>
                      <a:pPr marL="112395">
                        <a:lnSpc>
                          <a:spcPct val="100000"/>
                        </a:lnSpc>
                        <a:spcBef>
                          <a:spcPts val="95"/>
                        </a:spcBef>
                      </a:pPr>
                      <a:r>
                        <a:rPr sz="2800" spc="75" dirty="0">
                          <a:latin typeface="Arial"/>
                          <a:cs typeface="Arial"/>
                        </a:rPr>
                        <a:t>Data</a:t>
                      </a:r>
                      <a:r>
                        <a:rPr sz="2800" spc="110" dirty="0">
                          <a:latin typeface="Arial"/>
                          <a:cs typeface="Arial"/>
                        </a:rPr>
                        <a:t> </a:t>
                      </a:r>
                      <a:r>
                        <a:rPr sz="2800" spc="125" dirty="0">
                          <a:latin typeface="Arial"/>
                          <a:cs typeface="Arial"/>
                        </a:rPr>
                        <a:t>Link</a:t>
                      </a:r>
                      <a:endParaRPr sz="2800">
                        <a:latin typeface="Arial"/>
                        <a:cs typeface="Arial"/>
                      </a:endParaRPr>
                    </a:p>
                  </a:txBody>
                  <a:tcPr marL="0" marR="0" marT="12065" marB="0">
                    <a:lnR w="76200">
                      <a:solidFill>
                        <a:srgbClr val="000000"/>
                      </a:solidFill>
                      <a:prstDash val="solid"/>
                    </a:lnR>
                    <a:lnT w="38100">
                      <a:solidFill>
                        <a:srgbClr val="FFFFFF"/>
                      </a:solidFill>
                      <a:prstDash val="solid"/>
                    </a:lnT>
                    <a:lnB w="38100">
                      <a:solidFill>
                        <a:srgbClr val="FFFFFF"/>
                      </a:solidFill>
                      <a:prstDash val="solid"/>
                    </a:lnB>
                    <a:solidFill>
                      <a:srgbClr val="2CA1BE"/>
                    </a:solidFill>
                  </a:tcPr>
                </a:tc>
                <a:extLst>
                  <a:ext uri="{0D108BD9-81ED-4DB2-BD59-A6C34878D82A}">
                    <a16:rowId xmlns:a16="http://schemas.microsoft.com/office/drawing/2014/main" xmlns="" val="10006"/>
                  </a:ext>
                </a:extLst>
              </a:tr>
              <a:tr h="592835">
                <a:tc>
                  <a:txBody>
                    <a:bodyPr/>
                    <a:lstStyle/>
                    <a:p>
                      <a:pPr marL="91440">
                        <a:lnSpc>
                          <a:spcPct val="100000"/>
                        </a:lnSpc>
                        <a:spcBef>
                          <a:spcPts val="95"/>
                        </a:spcBef>
                      </a:pPr>
                      <a:r>
                        <a:rPr sz="2800" dirty="0">
                          <a:latin typeface="Arial"/>
                          <a:cs typeface="Arial"/>
                        </a:rPr>
                        <a:t>1</a:t>
                      </a:r>
                      <a:endParaRPr sz="2800">
                        <a:latin typeface="Arial"/>
                        <a:cs typeface="Arial"/>
                      </a:endParaRPr>
                    </a:p>
                  </a:txBody>
                  <a:tcPr marL="0" marR="0" marT="12065" marB="0">
                    <a:lnL w="76200">
                      <a:solidFill>
                        <a:srgbClr val="000000"/>
                      </a:solidFill>
                      <a:prstDash val="solid"/>
                    </a:lnL>
                    <a:lnT w="38100">
                      <a:solidFill>
                        <a:srgbClr val="FFFFFF"/>
                      </a:solidFill>
                      <a:prstDash val="solid"/>
                    </a:lnT>
                    <a:lnB w="76200">
                      <a:solidFill>
                        <a:srgbClr val="000000"/>
                      </a:solidFill>
                      <a:prstDash val="solid"/>
                    </a:lnB>
                    <a:solidFill>
                      <a:srgbClr val="00FFCC"/>
                    </a:solidFill>
                  </a:tcPr>
                </a:tc>
                <a:tc>
                  <a:txBody>
                    <a:bodyPr/>
                    <a:lstStyle/>
                    <a:p>
                      <a:pPr marL="112395">
                        <a:lnSpc>
                          <a:spcPct val="100000"/>
                        </a:lnSpc>
                        <a:spcBef>
                          <a:spcPts val="95"/>
                        </a:spcBef>
                      </a:pPr>
                      <a:r>
                        <a:rPr sz="2800" spc="40" dirty="0">
                          <a:latin typeface="Arial"/>
                          <a:cs typeface="Arial"/>
                        </a:rPr>
                        <a:t>Physical</a:t>
                      </a:r>
                      <a:endParaRPr sz="2800">
                        <a:latin typeface="Arial"/>
                        <a:cs typeface="Arial"/>
                      </a:endParaRPr>
                    </a:p>
                  </a:txBody>
                  <a:tcPr marL="0" marR="0" marT="12065" marB="0">
                    <a:lnR w="76200">
                      <a:solidFill>
                        <a:srgbClr val="000000"/>
                      </a:solidFill>
                      <a:prstDash val="solid"/>
                    </a:lnR>
                    <a:lnT w="38100">
                      <a:solidFill>
                        <a:srgbClr val="FFFFFF"/>
                      </a:solidFill>
                      <a:prstDash val="solid"/>
                    </a:lnT>
                    <a:lnB w="76200">
                      <a:solidFill>
                        <a:srgbClr val="000000"/>
                      </a:solidFill>
                      <a:prstDash val="solid"/>
                    </a:lnB>
                    <a:solidFill>
                      <a:srgbClr val="00FFCC"/>
                    </a:solidFill>
                  </a:tcPr>
                </a:tc>
                <a:extLst>
                  <a:ext uri="{0D108BD9-81ED-4DB2-BD59-A6C34878D82A}">
                    <a16:rowId xmlns:a16="http://schemas.microsoft.com/office/drawing/2014/main" xmlns="" val="10007"/>
                  </a:ext>
                </a:extLst>
              </a:tr>
            </a:tbl>
          </a:graphicData>
        </a:graphic>
      </p:graphicFrame>
      <p:grpSp>
        <p:nvGrpSpPr>
          <p:cNvPr id="5" name="object 5"/>
          <p:cNvGrpSpPr/>
          <p:nvPr/>
        </p:nvGrpSpPr>
        <p:grpSpPr>
          <a:xfrm>
            <a:off x="5256445" y="2496057"/>
            <a:ext cx="6688667" cy="3105150"/>
            <a:chOff x="3942334" y="2496057"/>
            <a:chExt cx="5016500" cy="3105150"/>
          </a:xfrm>
        </p:grpSpPr>
        <p:sp>
          <p:nvSpPr>
            <p:cNvPr id="6" name="object 6"/>
            <p:cNvSpPr/>
            <p:nvPr/>
          </p:nvSpPr>
          <p:spPr>
            <a:xfrm>
              <a:off x="3971544" y="2525267"/>
              <a:ext cx="4958080" cy="3046730"/>
            </a:xfrm>
            <a:custGeom>
              <a:avLst/>
              <a:gdLst/>
              <a:ahLst/>
              <a:cxnLst/>
              <a:rect l="l" t="t" r="r" b="b"/>
              <a:pathLst>
                <a:path w="4958080" h="3046729">
                  <a:moveTo>
                    <a:pt x="4957572" y="0"/>
                  </a:moveTo>
                  <a:lnTo>
                    <a:pt x="0" y="0"/>
                  </a:lnTo>
                  <a:lnTo>
                    <a:pt x="0" y="3046475"/>
                  </a:lnTo>
                  <a:lnTo>
                    <a:pt x="4957572" y="3046475"/>
                  </a:lnTo>
                  <a:lnTo>
                    <a:pt x="4957572" y="0"/>
                  </a:lnTo>
                  <a:close/>
                </a:path>
              </a:pathLst>
            </a:custGeom>
            <a:solidFill>
              <a:srgbClr val="D4A7B0"/>
            </a:solidFill>
          </p:spPr>
          <p:txBody>
            <a:bodyPr wrap="square" lIns="0" tIns="0" rIns="0" bIns="0" rtlCol="0"/>
            <a:lstStyle/>
            <a:p>
              <a:endParaRPr/>
            </a:p>
          </p:txBody>
        </p:sp>
        <p:sp>
          <p:nvSpPr>
            <p:cNvPr id="7" name="object 7"/>
            <p:cNvSpPr/>
            <p:nvPr/>
          </p:nvSpPr>
          <p:spPr>
            <a:xfrm>
              <a:off x="3971544" y="2525267"/>
              <a:ext cx="4958080" cy="3046730"/>
            </a:xfrm>
            <a:custGeom>
              <a:avLst/>
              <a:gdLst/>
              <a:ahLst/>
              <a:cxnLst/>
              <a:rect l="l" t="t" r="r" b="b"/>
              <a:pathLst>
                <a:path w="4958080" h="3046729">
                  <a:moveTo>
                    <a:pt x="0" y="3046475"/>
                  </a:moveTo>
                  <a:lnTo>
                    <a:pt x="4957572" y="3046475"/>
                  </a:lnTo>
                  <a:lnTo>
                    <a:pt x="4957572" y="0"/>
                  </a:lnTo>
                  <a:lnTo>
                    <a:pt x="0" y="0"/>
                  </a:lnTo>
                  <a:lnTo>
                    <a:pt x="0" y="3046475"/>
                  </a:lnTo>
                  <a:close/>
                </a:path>
              </a:pathLst>
            </a:custGeom>
            <a:ln w="57912">
              <a:solidFill>
                <a:srgbClr val="000000"/>
              </a:solidFill>
            </a:ln>
          </p:spPr>
          <p:txBody>
            <a:bodyPr wrap="square" lIns="0" tIns="0" rIns="0" bIns="0" rtlCol="0"/>
            <a:lstStyle/>
            <a:p>
              <a:endParaRPr/>
            </a:p>
          </p:txBody>
        </p:sp>
      </p:grpSp>
      <p:sp>
        <p:nvSpPr>
          <p:cNvPr id="8" name="object 8"/>
          <p:cNvSpPr txBox="1"/>
          <p:nvPr/>
        </p:nvSpPr>
        <p:spPr>
          <a:xfrm>
            <a:off x="5417314" y="2557656"/>
            <a:ext cx="6386407" cy="2590453"/>
          </a:xfrm>
          <a:prstGeom prst="rect">
            <a:avLst/>
          </a:prstGeom>
        </p:spPr>
        <p:txBody>
          <a:bodyPr vert="horz" wrap="square" lIns="0" tIns="12700" rIns="0" bIns="0" rtlCol="0">
            <a:spAutoFit/>
          </a:bodyPr>
          <a:lstStyle/>
          <a:p>
            <a:pPr marR="5080" algn="just">
              <a:lnSpc>
                <a:spcPct val="100000"/>
              </a:lnSpc>
              <a:spcBef>
                <a:spcPts val="100"/>
              </a:spcBef>
              <a:buSzPct val="95833"/>
              <a:buFont typeface="Wingdings"/>
              <a:buChar char=""/>
              <a:tabLst>
                <a:tab pos="272415" algn="l"/>
              </a:tabLst>
            </a:pPr>
            <a:r>
              <a:rPr sz="2400" spc="-5" dirty="0">
                <a:latin typeface="Tahoma"/>
                <a:cs typeface="Tahoma"/>
              </a:rPr>
              <a:t>This </a:t>
            </a:r>
            <a:r>
              <a:rPr sz="2400" dirty="0">
                <a:latin typeface="Tahoma"/>
                <a:cs typeface="Tahoma"/>
              </a:rPr>
              <a:t>is </a:t>
            </a:r>
            <a:r>
              <a:rPr sz="2400" spc="-5" dirty="0">
                <a:latin typeface="Tahoma"/>
                <a:cs typeface="Tahoma"/>
              </a:rPr>
              <a:t>the </a:t>
            </a:r>
            <a:r>
              <a:rPr sz="2400" spc="-10" dirty="0">
                <a:latin typeface="Tahoma"/>
                <a:cs typeface="Tahoma"/>
              </a:rPr>
              <a:t>physical </a:t>
            </a:r>
            <a:r>
              <a:rPr sz="2400" dirty="0">
                <a:latin typeface="Tahoma"/>
                <a:cs typeface="Tahoma"/>
              </a:rPr>
              <a:t>media  </a:t>
            </a:r>
            <a:r>
              <a:rPr sz="2400" spc="-5" dirty="0">
                <a:latin typeface="Tahoma"/>
                <a:cs typeface="Tahoma"/>
              </a:rPr>
              <a:t>through which the data,  represented </a:t>
            </a:r>
            <a:r>
              <a:rPr sz="2400" dirty="0">
                <a:latin typeface="Tahoma"/>
                <a:cs typeface="Tahoma"/>
              </a:rPr>
              <a:t>as </a:t>
            </a:r>
            <a:r>
              <a:rPr sz="2400" spc="-5" dirty="0">
                <a:latin typeface="Tahoma"/>
                <a:cs typeface="Tahoma"/>
              </a:rPr>
              <a:t>electronic signals,  </a:t>
            </a:r>
            <a:r>
              <a:rPr sz="2400" dirty="0">
                <a:latin typeface="Tahoma"/>
                <a:cs typeface="Tahoma"/>
              </a:rPr>
              <a:t>is </a:t>
            </a:r>
            <a:r>
              <a:rPr sz="2400" spc="-5" dirty="0">
                <a:latin typeface="Tahoma"/>
                <a:cs typeface="Tahoma"/>
              </a:rPr>
              <a:t>sent </a:t>
            </a:r>
            <a:r>
              <a:rPr sz="2400" spc="-10" dirty="0">
                <a:latin typeface="Tahoma"/>
                <a:cs typeface="Tahoma"/>
              </a:rPr>
              <a:t>from </a:t>
            </a:r>
            <a:r>
              <a:rPr sz="2400" spc="-5" dirty="0">
                <a:latin typeface="Tahoma"/>
                <a:cs typeface="Tahoma"/>
              </a:rPr>
              <a:t>the </a:t>
            </a:r>
            <a:r>
              <a:rPr sz="2400" spc="-10" dirty="0">
                <a:latin typeface="Tahoma"/>
                <a:cs typeface="Tahoma"/>
              </a:rPr>
              <a:t>source </a:t>
            </a:r>
            <a:r>
              <a:rPr sz="2400" dirty="0">
                <a:latin typeface="Tahoma"/>
                <a:cs typeface="Tahoma"/>
              </a:rPr>
              <a:t>host to </a:t>
            </a:r>
            <a:r>
              <a:rPr sz="2400" spc="-5" dirty="0">
                <a:latin typeface="Tahoma"/>
                <a:cs typeface="Tahoma"/>
              </a:rPr>
              <a:t>the  </a:t>
            </a:r>
            <a:r>
              <a:rPr sz="2400" dirty="0">
                <a:latin typeface="Tahoma"/>
                <a:cs typeface="Tahoma"/>
              </a:rPr>
              <a:t>destination</a:t>
            </a:r>
            <a:r>
              <a:rPr sz="2400" spc="-30" dirty="0">
                <a:latin typeface="Tahoma"/>
                <a:cs typeface="Tahoma"/>
              </a:rPr>
              <a:t> </a:t>
            </a:r>
            <a:r>
              <a:rPr sz="2400" dirty="0">
                <a:latin typeface="Tahoma"/>
                <a:cs typeface="Tahoma"/>
              </a:rPr>
              <a:t>host.</a:t>
            </a:r>
            <a:endParaRPr sz="2400">
              <a:latin typeface="Tahoma"/>
              <a:cs typeface="Tahoma"/>
            </a:endParaRPr>
          </a:p>
          <a:p>
            <a:pPr>
              <a:lnSpc>
                <a:spcPct val="100000"/>
              </a:lnSpc>
              <a:spcBef>
                <a:spcPts val="45"/>
              </a:spcBef>
              <a:buFont typeface="Wingdings"/>
              <a:buChar char=""/>
            </a:pPr>
            <a:endParaRPr sz="2350">
              <a:latin typeface="Tahoma"/>
              <a:cs typeface="Tahoma"/>
            </a:endParaRPr>
          </a:p>
          <a:p>
            <a:pPr marL="271780" indent="-272415">
              <a:lnSpc>
                <a:spcPct val="100000"/>
              </a:lnSpc>
              <a:buSzPct val="95833"/>
              <a:buFont typeface="Wingdings"/>
              <a:buChar char=""/>
              <a:tabLst>
                <a:tab pos="272415" algn="l"/>
              </a:tabLst>
            </a:pPr>
            <a:r>
              <a:rPr sz="2400" spc="-10" dirty="0">
                <a:latin typeface="Tahoma"/>
                <a:cs typeface="Tahoma"/>
              </a:rPr>
              <a:t>Move </a:t>
            </a:r>
            <a:r>
              <a:rPr sz="2400" dirty="0">
                <a:latin typeface="Tahoma"/>
                <a:cs typeface="Tahoma"/>
              </a:rPr>
              <a:t>bits between</a:t>
            </a:r>
            <a:r>
              <a:rPr sz="2400" spc="-20" dirty="0">
                <a:latin typeface="Tahoma"/>
                <a:cs typeface="Tahoma"/>
              </a:rPr>
              <a:t> </a:t>
            </a:r>
            <a:r>
              <a:rPr sz="2400" spc="-5" dirty="0">
                <a:latin typeface="Tahoma"/>
                <a:cs typeface="Tahoma"/>
              </a:rPr>
              <a:t>devices</a:t>
            </a:r>
            <a:endParaRPr sz="2400">
              <a:latin typeface="Tahoma"/>
              <a:cs typeface="Tahoma"/>
            </a:endParaRPr>
          </a:p>
          <a:p>
            <a:pPr marL="272415" indent="-273050">
              <a:lnSpc>
                <a:spcPct val="100000"/>
              </a:lnSpc>
              <a:buSzPct val="95833"/>
              <a:buFont typeface="Wingdings"/>
              <a:buChar char=""/>
              <a:tabLst>
                <a:tab pos="273050" algn="l"/>
              </a:tabLst>
            </a:pPr>
            <a:r>
              <a:rPr sz="2400" spc="-5" dirty="0">
                <a:latin typeface="Tahoma"/>
                <a:cs typeface="Tahoma"/>
              </a:rPr>
              <a:t>Encoding</a:t>
            </a:r>
            <a:endParaRPr sz="2400">
              <a:latin typeface="Tahoma"/>
              <a:cs typeface="Tahoma"/>
            </a:endParaRPr>
          </a:p>
        </p:txBody>
      </p:sp>
      <p:sp>
        <p:nvSpPr>
          <p:cNvPr id="9" name="object 9"/>
          <p:cNvSpPr/>
          <p:nvPr/>
        </p:nvSpPr>
        <p:spPr>
          <a:xfrm>
            <a:off x="4285490" y="5244084"/>
            <a:ext cx="1010073" cy="228600"/>
          </a:xfrm>
          <a:custGeom>
            <a:avLst/>
            <a:gdLst/>
            <a:ahLst/>
            <a:cxnLst/>
            <a:rect l="l" t="t" r="r" b="b"/>
            <a:pathLst>
              <a:path w="757554" h="228600">
                <a:moveTo>
                  <a:pt x="228599" y="0"/>
                </a:moveTo>
                <a:lnTo>
                  <a:pt x="0" y="114299"/>
                </a:lnTo>
                <a:lnTo>
                  <a:pt x="228599" y="228599"/>
                </a:lnTo>
                <a:lnTo>
                  <a:pt x="228599" y="152399"/>
                </a:lnTo>
                <a:lnTo>
                  <a:pt x="190499" y="152399"/>
                </a:lnTo>
                <a:lnTo>
                  <a:pt x="190499" y="76199"/>
                </a:lnTo>
                <a:lnTo>
                  <a:pt x="228599" y="76199"/>
                </a:lnTo>
                <a:lnTo>
                  <a:pt x="228599" y="0"/>
                </a:lnTo>
                <a:close/>
              </a:path>
              <a:path w="757554" h="228600">
                <a:moveTo>
                  <a:pt x="228599" y="76199"/>
                </a:moveTo>
                <a:lnTo>
                  <a:pt x="190499" y="76199"/>
                </a:lnTo>
                <a:lnTo>
                  <a:pt x="190499" y="152399"/>
                </a:lnTo>
                <a:lnTo>
                  <a:pt x="228599" y="152399"/>
                </a:lnTo>
                <a:lnTo>
                  <a:pt x="228599" y="76199"/>
                </a:lnTo>
                <a:close/>
              </a:path>
              <a:path w="757554" h="228600">
                <a:moveTo>
                  <a:pt x="757428" y="76199"/>
                </a:moveTo>
                <a:lnTo>
                  <a:pt x="228599" y="76199"/>
                </a:lnTo>
                <a:lnTo>
                  <a:pt x="228599" y="152399"/>
                </a:lnTo>
                <a:lnTo>
                  <a:pt x="757428" y="152399"/>
                </a:lnTo>
                <a:lnTo>
                  <a:pt x="757428" y="76199"/>
                </a:lnTo>
                <a:close/>
              </a:path>
            </a:pathLst>
          </a:custGeom>
          <a:solidFill>
            <a:srgbClr val="000000"/>
          </a:solidFill>
        </p:spPr>
        <p:txBody>
          <a:bodyPr wrap="square" lIns="0" tIns="0" rIns="0" bIns="0" rtlCol="0"/>
          <a:lstStyle/>
          <a:p>
            <a:endParaRPr/>
          </a:p>
        </p:txBody>
      </p:sp>
      <p:sp>
        <p:nvSpPr>
          <p:cNvPr id="10" name="Slide Number Placeholder 9"/>
          <p:cNvSpPr>
            <a:spLocks noGrp="1"/>
          </p:cNvSpPr>
          <p:nvPr>
            <p:ph type="sldNum" sz="quarter" idx="12"/>
          </p:nvPr>
        </p:nvSpPr>
        <p:spPr/>
        <p:txBody>
          <a:bodyPr/>
          <a:lstStyle/>
          <a:p>
            <a:fld id="{23943BDC-99DC-4972-ADF1-B2EFFD16D0A1}" type="slidenum">
              <a:rPr lang="en-IN" smtClean="0"/>
              <a:pPr/>
              <a:t>26</a:t>
            </a:fld>
            <a:endParaRPr lang="en-IN"/>
          </a:p>
        </p:txBody>
      </p:sp>
      <p:sp>
        <p:nvSpPr>
          <p:cNvPr id="12" name="Footer Placeholder 5">
            <a:extLst>
              <a:ext uri="{FF2B5EF4-FFF2-40B4-BE49-F238E27FC236}">
                <a16:creationId xmlns:a16="http://schemas.microsoft.com/office/drawing/2014/main" xmlns="" id="{20BB3135-B5EE-2B8F-63A9-1F37F04B3E6A}"/>
              </a:ext>
            </a:extLst>
          </p:cNvPr>
          <p:cNvSpPr>
            <a:spLocks noGrp="1"/>
          </p:cNvSpPr>
          <p:nvPr>
            <p:ph type="ftr" sz="quarter" idx="11"/>
          </p:nvPr>
        </p:nvSpPr>
        <p:spPr/>
        <p:txBody>
          <a:bodyPr/>
          <a:lstStyle/>
          <a:p>
            <a:r>
              <a:rPr lang="en-US" dirty="0" err="1" smtClean="0"/>
              <a:t>Sonali</a:t>
            </a:r>
            <a:r>
              <a:rPr lang="en-US" dirty="0" smtClean="0"/>
              <a:t> </a:t>
            </a:r>
            <a:r>
              <a:rPr lang="en-US" dirty="0" err="1" smtClean="0"/>
              <a:t>Mondal</a:t>
            </a:r>
            <a:r>
              <a:rPr lang="en-US" dirty="0" smtClean="0"/>
              <a:t> _ Assistant Prof. CSIT </a:t>
            </a:r>
            <a:r>
              <a:rPr lang="en-US" dirty="0"/>
              <a:t>. </a:t>
            </a:r>
            <a:r>
              <a:rPr lang="en-US" dirty="0" smtClean="0"/>
              <a:t>BCAAIML403 </a:t>
            </a:r>
            <a:r>
              <a:rPr lang="en-US" dirty="0"/>
              <a:t>Computer Networks </a:t>
            </a:r>
            <a:endParaRPr lang="en-IN"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5784673"/>
            <a:ext cx="7196667" cy="1073785"/>
            <a:chOff x="0" y="5784670"/>
            <a:chExt cx="5397500" cy="1073785"/>
          </a:xfrm>
        </p:grpSpPr>
        <p:sp>
          <p:nvSpPr>
            <p:cNvPr id="3" name="object 3"/>
            <p:cNvSpPr/>
            <p:nvPr/>
          </p:nvSpPr>
          <p:spPr>
            <a:xfrm>
              <a:off x="499097" y="5944780"/>
              <a:ext cx="4898390" cy="913765"/>
            </a:xfrm>
            <a:custGeom>
              <a:avLst/>
              <a:gdLst/>
              <a:ahLst/>
              <a:cxnLst/>
              <a:rect l="l" t="t" r="r" b="b"/>
              <a:pathLst>
                <a:path w="4898390" h="913765">
                  <a:moveTo>
                    <a:pt x="85724" y="21360"/>
                  </a:moveTo>
                  <a:lnTo>
                    <a:pt x="3637423" y="913215"/>
                  </a:lnTo>
                  <a:lnTo>
                    <a:pt x="4898230" y="913215"/>
                  </a:lnTo>
                  <a:lnTo>
                    <a:pt x="85724" y="21360"/>
                  </a:lnTo>
                  <a:close/>
                </a:path>
                <a:path w="4898390" h="913765">
                  <a:moveTo>
                    <a:pt x="660" y="0"/>
                  </a:moveTo>
                  <a:lnTo>
                    <a:pt x="0" y="5473"/>
                  </a:lnTo>
                  <a:lnTo>
                    <a:pt x="85724" y="21360"/>
                  </a:lnTo>
                  <a:lnTo>
                    <a:pt x="660" y="0"/>
                  </a:lnTo>
                  <a:close/>
                </a:path>
              </a:pathLst>
            </a:custGeom>
            <a:solidFill>
              <a:srgbClr val="9FCADC">
                <a:alpha val="39999"/>
              </a:srgbClr>
            </a:solidFill>
          </p:spPr>
          <p:txBody>
            <a:bodyPr wrap="square" lIns="0" tIns="0" rIns="0" bIns="0" rtlCol="0"/>
            <a:lstStyle/>
            <a:p>
              <a:endParaRPr/>
            </a:p>
          </p:txBody>
        </p:sp>
        <p:sp>
          <p:nvSpPr>
            <p:cNvPr id="4" name="object 4"/>
            <p:cNvSpPr/>
            <p:nvPr/>
          </p:nvSpPr>
          <p:spPr>
            <a:xfrm>
              <a:off x="485990" y="5939091"/>
              <a:ext cx="3652520" cy="919480"/>
            </a:xfrm>
            <a:custGeom>
              <a:avLst/>
              <a:gdLst/>
              <a:ahLst/>
              <a:cxnLst/>
              <a:rect l="l" t="t" r="r" b="b"/>
              <a:pathLst>
                <a:path w="3652520" h="919479">
                  <a:moveTo>
                    <a:pt x="0" y="0"/>
                  </a:moveTo>
                  <a:lnTo>
                    <a:pt x="7924" y="6350"/>
                  </a:lnTo>
                  <a:lnTo>
                    <a:pt x="2868840" y="918906"/>
                  </a:lnTo>
                  <a:lnTo>
                    <a:pt x="3651917" y="918906"/>
                  </a:lnTo>
                  <a:lnTo>
                    <a:pt x="0" y="0"/>
                  </a:lnTo>
                  <a:close/>
                </a:path>
              </a:pathLst>
            </a:custGeom>
            <a:solidFill>
              <a:srgbClr val="000000"/>
            </a:solidFill>
          </p:spPr>
          <p:txBody>
            <a:bodyPr wrap="square" lIns="0" tIns="0" rIns="0" bIns="0" rtlCol="0"/>
            <a:lstStyle/>
            <a:p>
              <a:endParaRPr/>
            </a:p>
          </p:txBody>
        </p:sp>
        <p:sp>
          <p:nvSpPr>
            <p:cNvPr id="5" name="object 5"/>
            <p:cNvSpPr/>
            <p:nvPr/>
          </p:nvSpPr>
          <p:spPr>
            <a:xfrm>
              <a:off x="0" y="5789674"/>
              <a:ext cx="3398520" cy="1068324"/>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0" y="5784670"/>
              <a:ext cx="3370852" cy="1073326"/>
            </a:xfrm>
            <a:prstGeom prst="rect">
              <a:avLst/>
            </a:prstGeom>
            <a:blipFill>
              <a:blip r:embed="rId3" cstate="print"/>
              <a:stretch>
                <a:fillRect/>
              </a:stretch>
            </a:blipFill>
          </p:spPr>
          <p:txBody>
            <a:bodyPr wrap="square" lIns="0" tIns="0" rIns="0" bIns="0" rtlCol="0"/>
            <a:lstStyle/>
            <a:p>
              <a:endParaRPr/>
            </a:p>
          </p:txBody>
        </p:sp>
      </p:grpSp>
      <p:sp>
        <p:nvSpPr>
          <p:cNvPr id="7" name="object 7"/>
          <p:cNvSpPr txBox="1"/>
          <p:nvPr/>
        </p:nvSpPr>
        <p:spPr>
          <a:xfrm>
            <a:off x="714589" y="1312445"/>
            <a:ext cx="10739967" cy="4052391"/>
          </a:xfrm>
          <a:prstGeom prst="rect">
            <a:avLst/>
          </a:prstGeom>
        </p:spPr>
        <p:txBody>
          <a:bodyPr vert="horz" wrap="square" lIns="0" tIns="203200" rIns="0" bIns="0" rtlCol="0">
            <a:spAutoFit/>
          </a:bodyPr>
          <a:lstStyle/>
          <a:p>
            <a:pPr marL="469900" indent="-457834">
              <a:lnSpc>
                <a:spcPct val="100000"/>
              </a:lnSpc>
              <a:spcBef>
                <a:spcPts val="1600"/>
              </a:spcBef>
              <a:buClr>
                <a:srgbClr val="2CA1BE"/>
              </a:buClr>
              <a:buSzPct val="68000"/>
              <a:buFont typeface="Arial"/>
              <a:buChar char=""/>
              <a:tabLst>
                <a:tab pos="469900" algn="l"/>
                <a:tab pos="470534" algn="l"/>
              </a:tabLst>
            </a:pPr>
            <a:r>
              <a:rPr sz="2400" spc="-5" dirty="0">
                <a:latin typeface="Times New Roman"/>
                <a:cs typeface="Times New Roman"/>
              </a:rPr>
              <a:t>Converts bits into electronic signals for outgoing</a:t>
            </a:r>
            <a:r>
              <a:rPr sz="2400" spc="204" dirty="0">
                <a:latin typeface="Times New Roman"/>
                <a:cs typeface="Times New Roman"/>
              </a:rPr>
              <a:t> </a:t>
            </a:r>
            <a:r>
              <a:rPr sz="2400" spc="-5" dirty="0">
                <a:latin typeface="Times New Roman"/>
                <a:cs typeface="Times New Roman"/>
              </a:rPr>
              <a:t>messages.</a:t>
            </a:r>
            <a:endParaRPr sz="2400">
              <a:latin typeface="Times New Roman"/>
              <a:cs typeface="Times New Roman"/>
            </a:endParaRPr>
          </a:p>
          <a:p>
            <a:pPr marL="469900" marR="1292225" indent="-457834">
              <a:lnSpc>
                <a:spcPct val="100000"/>
              </a:lnSpc>
              <a:spcBef>
                <a:spcPts val="1505"/>
              </a:spcBef>
              <a:buClr>
                <a:srgbClr val="2CA1BE"/>
              </a:buClr>
              <a:buSzPct val="68000"/>
              <a:buFont typeface="Arial"/>
              <a:buChar char=""/>
              <a:tabLst>
                <a:tab pos="469900" algn="l"/>
                <a:tab pos="470534" algn="l"/>
              </a:tabLst>
            </a:pPr>
            <a:r>
              <a:rPr sz="2400" spc="-5" dirty="0">
                <a:latin typeface="Times New Roman"/>
                <a:cs typeface="Times New Roman"/>
              </a:rPr>
              <a:t>Converts electronic signals into bits for incoming  messages.</a:t>
            </a:r>
            <a:endParaRPr sz="2400">
              <a:latin typeface="Times New Roman"/>
              <a:cs typeface="Times New Roman"/>
            </a:endParaRPr>
          </a:p>
          <a:p>
            <a:pPr marL="469900" marR="19685" indent="-457834">
              <a:lnSpc>
                <a:spcPct val="100000"/>
              </a:lnSpc>
              <a:spcBef>
                <a:spcPts val="1500"/>
              </a:spcBef>
              <a:buClr>
                <a:srgbClr val="2CA1BE"/>
              </a:buClr>
              <a:buSzPct val="68000"/>
              <a:buFont typeface="Arial"/>
              <a:buChar char=""/>
              <a:tabLst>
                <a:tab pos="469900" algn="l"/>
                <a:tab pos="470534" algn="l"/>
              </a:tabLst>
            </a:pPr>
            <a:r>
              <a:rPr sz="2400" spc="-5" dirty="0">
                <a:latin typeface="Times New Roman"/>
                <a:cs typeface="Times New Roman"/>
              </a:rPr>
              <a:t>This layer </a:t>
            </a:r>
            <a:r>
              <a:rPr sz="2400" spc="-10" dirty="0">
                <a:latin typeface="Times New Roman"/>
                <a:cs typeface="Times New Roman"/>
              </a:rPr>
              <a:t>manages </a:t>
            </a:r>
            <a:r>
              <a:rPr sz="2400" spc="-5" dirty="0">
                <a:latin typeface="Times New Roman"/>
                <a:cs typeface="Times New Roman"/>
              </a:rPr>
              <a:t>the interface between the computer and  the network medium (coax, twisted </a:t>
            </a:r>
            <a:r>
              <a:rPr sz="2400" spc="-25" dirty="0">
                <a:latin typeface="Times New Roman"/>
                <a:cs typeface="Times New Roman"/>
              </a:rPr>
              <a:t>pair,</a:t>
            </a:r>
            <a:r>
              <a:rPr sz="2400" spc="145" dirty="0">
                <a:latin typeface="Times New Roman"/>
                <a:cs typeface="Times New Roman"/>
              </a:rPr>
              <a:t> </a:t>
            </a:r>
            <a:r>
              <a:rPr sz="2400" spc="-5" dirty="0">
                <a:latin typeface="Times New Roman"/>
                <a:cs typeface="Times New Roman"/>
              </a:rPr>
              <a:t>etc.)</a:t>
            </a:r>
            <a:endParaRPr sz="2400">
              <a:latin typeface="Times New Roman"/>
              <a:cs typeface="Times New Roman"/>
            </a:endParaRPr>
          </a:p>
          <a:p>
            <a:pPr marL="469900" marR="344805" indent="-457834">
              <a:lnSpc>
                <a:spcPct val="100000"/>
              </a:lnSpc>
              <a:spcBef>
                <a:spcPts val="1500"/>
              </a:spcBef>
              <a:buClr>
                <a:srgbClr val="2CA1BE"/>
              </a:buClr>
              <a:buSzPct val="68000"/>
              <a:buFont typeface="Arial"/>
              <a:buChar char=""/>
              <a:tabLst>
                <a:tab pos="469900" algn="l"/>
                <a:tab pos="470534" algn="l"/>
              </a:tabLst>
            </a:pPr>
            <a:r>
              <a:rPr sz="2400" spc="-5" dirty="0">
                <a:latin typeface="Times New Roman"/>
                <a:cs typeface="Times New Roman"/>
              </a:rPr>
              <a:t>This layer tells the driver software for the MAU </a:t>
            </a:r>
            <a:r>
              <a:rPr sz="2400" spc="-10" dirty="0">
                <a:latin typeface="Times New Roman"/>
                <a:cs typeface="Times New Roman"/>
              </a:rPr>
              <a:t>(media  </a:t>
            </a:r>
            <a:r>
              <a:rPr sz="2400" spc="-5" dirty="0">
                <a:latin typeface="Times New Roman"/>
                <a:cs typeface="Times New Roman"/>
              </a:rPr>
              <a:t>attachment unit, ex. network interface cards (NICs,  </a:t>
            </a:r>
            <a:r>
              <a:rPr sz="2400" spc="-10" dirty="0">
                <a:latin typeface="Times New Roman"/>
                <a:cs typeface="Times New Roman"/>
              </a:rPr>
              <a:t>modems, </a:t>
            </a:r>
            <a:r>
              <a:rPr sz="2400" spc="-5" dirty="0">
                <a:latin typeface="Times New Roman"/>
                <a:cs typeface="Times New Roman"/>
              </a:rPr>
              <a:t>etc.)) what needs to be sent across the</a:t>
            </a:r>
            <a:r>
              <a:rPr sz="2400" spc="215" dirty="0">
                <a:latin typeface="Times New Roman"/>
                <a:cs typeface="Times New Roman"/>
              </a:rPr>
              <a:t> </a:t>
            </a:r>
            <a:r>
              <a:rPr sz="2400" spc="-10" dirty="0">
                <a:latin typeface="Times New Roman"/>
                <a:cs typeface="Times New Roman"/>
              </a:rPr>
              <a:t>medium.</a:t>
            </a:r>
            <a:endParaRPr sz="2400">
              <a:latin typeface="Times New Roman"/>
              <a:cs typeface="Times New Roman"/>
            </a:endParaRPr>
          </a:p>
          <a:p>
            <a:pPr marL="469900" indent="-457834">
              <a:lnSpc>
                <a:spcPct val="100000"/>
              </a:lnSpc>
              <a:spcBef>
                <a:spcPts val="1505"/>
              </a:spcBef>
              <a:buClr>
                <a:srgbClr val="2CA1BE"/>
              </a:buClr>
              <a:buSzPct val="68000"/>
              <a:buFont typeface="Arial"/>
              <a:buChar char=""/>
              <a:tabLst>
                <a:tab pos="469900" algn="l"/>
                <a:tab pos="470534" algn="l"/>
              </a:tabLst>
            </a:pPr>
            <a:r>
              <a:rPr sz="2400" spc="-5" dirty="0">
                <a:latin typeface="Times New Roman"/>
                <a:cs typeface="Times New Roman"/>
              </a:rPr>
              <a:t>The bottom layer of the OSI</a:t>
            </a:r>
            <a:r>
              <a:rPr sz="2400" spc="60" dirty="0">
                <a:latin typeface="Times New Roman"/>
                <a:cs typeface="Times New Roman"/>
              </a:rPr>
              <a:t> </a:t>
            </a:r>
            <a:r>
              <a:rPr sz="2400" spc="-10" dirty="0">
                <a:latin typeface="Times New Roman"/>
                <a:cs typeface="Times New Roman"/>
              </a:rPr>
              <a:t>model.</a:t>
            </a:r>
            <a:endParaRPr sz="2400">
              <a:latin typeface="Times New Roman"/>
              <a:cs typeface="Times New Roman"/>
            </a:endParaRPr>
          </a:p>
        </p:txBody>
      </p:sp>
      <p:sp>
        <p:nvSpPr>
          <p:cNvPr id="8" name="object 8"/>
          <p:cNvSpPr/>
          <p:nvPr/>
        </p:nvSpPr>
        <p:spPr>
          <a:xfrm>
            <a:off x="723912" y="411480"/>
            <a:ext cx="9394925" cy="455136"/>
          </a:xfrm>
          <a:prstGeom prst="rect">
            <a:avLst/>
          </a:prstGeom>
          <a:blipFill>
            <a:blip r:embed="rId4" cstate="print"/>
            <a:stretch>
              <a:fillRect/>
            </a:stretch>
          </a:blipFill>
        </p:spPr>
        <p:txBody>
          <a:bodyPr wrap="square" lIns="0" tIns="0" rIns="0" bIns="0" rtlCol="0"/>
          <a:lstStyle/>
          <a:p>
            <a:endParaRPr/>
          </a:p>
        </p:txBody>
      </p:sp>
      <p:sp>
        <p:nvSpPr>
          <p:cNvPr id="9" name="Slide Number Placeholder 8"/>
          <p:cNvSpPr>
            <a:spLocks noGrp="1"/>
          </p:cNvSpPr>
          <p:nvPr>
            <p:ph type="sldNum" sz="quarter" idx="12"/>
          </p:nvPr>
        </p:nvSpPr>
        <p:spPr/>
        <p:txBody>
          <a:bodyPr/>
          <a:lstStyle/>
          <a:p>
            <a:fld id="{23943BDC-99DC-4972-ADF1-B2EFFD16D0A1}" type="slidenum">
              <a:rPr lang="en-IN" smtClean="0"/>
              <a:pPr/>
              <a:t>27</a:t>
            </a:fld>
            <a:endParaRPr lang="en-IN"/>
          </a:p>
        </p:txBody>
      </p:sp>
      <p:sp>
        <p:nvSpPr>
          <p:cNvPr id="11" name="Footer Placeholder 5">
            <a:extLst>
              <a:ext uri="{FF2B5EF4-FFF2-40B4-BE49-F238E27FC236}">
                <a16:creationId xmlns:a16="http://schemas.microsoft.com/office/drawing/2014/main" xmlns="" id="{20BB3135-B5EE-2B8F-63A9-1F37F04B3E6A}"/>
              </a:ext>
            </a:extLst>
          </p:cNvPr>
          <p:cNvSpPr>
            <a:spLocks noGrp="1"/>
          </p:cNvSpPr>
          <p:nvPr>
            <p:ph type="ftr" sz="quarter" idx="11"/>
          </p:nvPr>
        </p:nvSpPr>
        <p:spPr/>
        <p:txBody>
          <a:bodyPr/>
          <a:lstStyle/>
          <a:p>
            <a:r>
              <a:rPr lang="en-US" dirty="0" err="1" smtClean="0"/>
              <a:t>Sonali</a:t>
            </a:r>
            <a:r>
              <a:rPr lang="en-US" dirty="0" smtClean="0"/>
              <a:t> </a:t>
            </a:r>
            <a:r>
              <a:rPr lang="en-US" dirty="0" err="1" smtClean="0"/>
              <a:t>Mondal</a:t>
            </a:r>
            <a:r>
              <a:rPr lang="en-US" dirty="0" smtClean="0"/>
              <a:t> _ Assistant Prof. CSIT </a:t>
            </a:r>
            <a:r>
              <a:rPr lang="en-US" dirty="0"/>
              <a:t>. </a:t>
            </a:r>
            <a:r>
              <a:rPr lang="en-US" dirty="0" smtClean="0"/>
              <a:t>BCAAIML403 </a:t>
            </a:r>
            <a:r>
              <a:rPr lang="en-US" dirty="0"/>
              <a:t>Computer Networks </a:t>
            </a:r>
            <a:endParaRPr lang="en-IN"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2192000" cy="6858000"/>
            <a:chOff x="0" y="0"/>
            <a:chExt cx="9144000" cy="6858000"/>
          </a:xfrm>
        </p:grpSpPr>
        <p:sp>
          <p:nvSpPr>
            <p:cNvPr id="3" name="object 3"/>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499097" y="5944780"/>
              <a:ext cx="4898390" cy="913765"/>
            </a:xfrm>
            <a:custGeom>
              <a:avLst/>
              <a:gdLst/>
              <a:ahLst/>
              <a:cxnLst/>
              <a:rect l="l" t="t" r="r" b="b"/>
              <a:pathLst>
                <a:path w="4898390" h="913765">
                  <a:moveTo>
                    <a:pt x="85724" y="21360"/>
                  </a:moveTo>
                  <a:lnTo>
                    <a:pt x="3637423" y="913215"/>
                  </a:lnTo>
                  <a:lnTo>
                    <a:pt x="4898230" y="913215"/>
                  </a:lnTo>
                  <a:lnTo>
                    <a:pt x="85724" y="21360"/>
                  </a:lnTo>
                  <a:close/>
                </a:path>
                <a:path w="4898390" h="913765">
                  <a:moveTo>
                    <a:pt x="660" y="0"/>
                  </a:moveTo>
                  <a:lnTo>
                    <a:pt x="0" y="5473"/>
                  </a:lnTo>
                  <a:lnTo>
                    <a:pt x="85724" y="21360"/>
                  </a:lnTo>
                  <a:lnTo>
                    <a:pt x="660" y="0"/>
                  </a:lnTo>
                  <a:close/>
                </a:path>
              </a:pathLst>
            </a:custGeom>
            <a:solidFill>
              <a:srgbClr val="9FCADC">
                <a:alpha val="39999"/>
              </a:srgbClr>
            </a:solidFill>
          </p:spPr>
          <p:txBody>
            <a:bodyPr wrap="square" lIns="0" tIns="0" rIns="0" bIns="0" rtlCol="0"/>
            <a:lstStyle/>
            <a:p>
              <a:endParaRPr/>
            </a:p>
          </p:txBody>
        </p:sp>
        <p:sp>
          <p:nvSpPr>
            <p:cNvPr id="5" name="object 5"/>
            <p:cNvSpPr/>
            <p:nvPr/>
          </p:nvSpPr>
          <p:spPr>
            <a:xfrm>
              <a:off x="485990" y="5939091"/>
              <a:ext cx="3652520" cy="919480"/>
            </a:xfrm>
            <a:custGeom>
              <a:avLst/>
              <a:gdLst/>
              <a:ahLst/>
              <a:cxnLst/>
              <a:rect l="l" t="t" r="r" b="b"/>
              <a:pathLst>
                <a:path w="3652520" h="919479">
                  <a:moveTo>
                    <a:pt x="0" y="0"/>
                  </a:moveTo>
                  <a:lnTo>
                    <a:pt x="7924" y="6350"/>
                  </a:lnTo>
                  <a:lnTo>
                    <a:pt x="2868840" y="918906"/>
                  </a:lnTo>
                  <a:lnTo>
                    <a:pt x="3651917" y="918906"/>
                  </a:lnTo>
                  <a:lnTo>
                    <a:pt x="0" y="0"/>
                  </a:lnTo>
                  <a:close/>
                </a:path>
              </a:pathLst>
            </a:custGeom>
            <a:solidFill>
              <a:srgbClr val="000000"/>
            </a:solidFill>
          </p:spPr>
          <p:txBody>
            <a:bodyPr wrap="square" lIns="0" tIns="0" rIns="0" bIns="0" rtlCol="0"/>
            <a:lstStyle/>
            <a:p>
              <a:endParaRPr/>
            </a:p>
          </p:txBody>
        </p:sp>
        <p:sp>
          <p:nvSpPr>
            <p:cNvPr id="6" name="object 6"/>
            <p:cNvSpPr/>
            <p:nvPr/>
          </p:nvSpPr>
          <p:spPr>
            <a:xfrm>
              <a:off x="0" y="5789674"/>
              <a:ext cx="3398520" cy="1068324"/>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0" y="5784670"/>
              <a:ext cx="3370852" cy="1073326"/>
            </a:xfrm>
            <a:prstGeom prst="rect">
              <a:avLst/>
            </a:prstGeom>
            <a:blipFill>
              <a:blip r:embed="rId4" cstate="print"/>
              <a:stretch>
                <a:fillRect/>
              </a:stretch>
            </a:blipFill>
          </p:spPr>
          <p:txBody>
            <a:bodyPr wrap="square" lIns="0" tIns="0" rIns="0" bIns="0" rtlCol="0"/>
            <a:lstStyle/>
            <a:p>
              <a:endParaRPr/>
            </a:p>
          </p:txBody>
        </p:sp>
      </p:grpSp>
      <p:sp>
        <p:nvSpPr>
          <p:cNvPr id="8" name="object 8"/>
          <p:cNvSpPr/>
          <p:nvPr/>
        </p:nvSpPr>
        <p:spPr>
          <a:xfrm>
            <a:off x="1068831" y="446534"/>
            <a:ext cx="6390640" cy="548639"/>
          </a:xfrm>
          <a:prstGeom prst="rect">
            <a:avLst/>
          </a:prstGeom>
          <a:blipFill>
            <a:blip r:embed="rId5" cstate="print"/>
            <a:stretch>
              <a:fillRect/>
            </a:stretch>
          </a:blipFill>
        </p:spPr>
        <p:txBody>
          <a:bodyPr wrap="square" lIns="0" tIns="0" rIns="0" bIns="0" rtlCol="0"/>
          <a:lstStyle/>
          <a:p>
            <a:endParaRPr/>
          </a:p>
        </p:txBody>
      </p:sp>
      <p:sp>
        <p:nvSpPr>
          <p:cNvPr id="9" name="object 9"/>
          <p:cNvSpPr/>
          <p:nvPr/>
        </p:nvSpPr>
        <p:spPr>
          <a:xfrm>
            <a:off x="636016" y="5442203"/>
            <a:ext cx="5742432" cy="352044"/>
          </a:xfrm>
          <a:prstGeom prst="rect">
            <a:avLst/>
          </a:prstGeom>
          <a:blipFill>
            <a:blip r:embed="rId6" cstate="print"/>
            <a:stretch>
              <a:fillRect/>
            </a:stretch>
          </a:blipFill>
        </p:spPr>
        <p:txBody>
          <a:bodyPr wrap="square" lIns="0" tIns="0" rIns="0" bIns="0" rtlCol="0"/>
          <a:lstStyle/>
          <a:p>
            <a:endParaRPr/>
          </a:p>
        </p:txBody>
      </p:sp>
      <p:sp>
        <p:nvSpPr>
          <p:cNvPr id="10" name="object 10"/>
          <p:cNvSpPr/>
          <p:nvPr/>
        </p:nvSpPr>
        <p:spPr>
          <a:xfrm>
            <a:off x="1257809" y="3784091"/>
            <a:ext cx="5118607" cy="620268"/>
          </a:xfrm>
          <a:prstGeom prst="rect">
            <a:avLst/>
          </a:prstGeom>
          <a:blipFill>
            <a:blip r:embed="rId7" cstate="print"/>
            <a:stretch>
              <a:fillRect/>
            </a:stretch>
          </a:blipFill>
        </p:spPr>
        <p:txBody>
          <a:bodyPr wrap="square" lIns="0" tIns="0" rIns="0" bIns="0" rtlCol="0"/>
          <a:lstStyle/>
          <a:p>
            <a:endParaRPr/>
          </a:p>
        </p:txBody>
      </p:sp>
      <p:sp>
        <p:nvSpPr>
          <p:cNvPr id="11" name="object 11"/>
          <p:cNvSpPr/>
          <p:nvPr/>
        </p:nvSpPr>
        <p:spPr>
          <a:xfrm>
            <a:off x="1784096" y="3110486"/>
            <a:ext cx="4565904" cy="533399"/>
          </a:xfrm>
          <a:prstGeom prst="rect">
            <a:avLst/>
          </a:prstGeom>
          <a:blipFill>
            <a:blip r:embed="rId8" cstate="print"/>
            <a:stretch>
              <a:fillRect/>
            </a:stretch>
          </a:blipFill>
        </p:spPr>
        <p:txBody>
          <a:bodyPr wrap="square" lIns="0" tIns="0" rIns="0" bIns="0" rtlCol="0"/>
          <a:lstStyle/>
          <a:p>
            <a:endParaRPr/>
          </a:p>
        </p:txBody>
      </p:sp>
      <p:sp>
        <p:nvSpPr>
          <p:cNvPr id="12" name="object 12"/>
          <p:cNvSpPr/>
          <p:nvPr/>
        </p:nvSpPr>
        <p:spPr>
          <a:xfrm>
            <a:off x="3850639" y="2526792"/>
            <a:ext cx="2474976" cy="260604"/>
          </a:xfrm>
          <a:prstGeom prst="rect">
            <a:avLst/>
          </a:prstGeom>
          <a:blipFill>
            <a:blip r:embed="rId9" cstate="print"/>
            <a:stretch>
              <a:fillRect/>
            </a:stretch>
          </a:blipFill>
        </p:spPr>
        <p:txBody>
          <a:bodyPr wrap="square" lIns="0" tIns="0" rIns="0" bIns="0" rtlCol="0"/>
          <a:lstStyle/>
          <a:p>
            <a:endParaRPr/>
          </a:p>
        </p:txBody>
      </p:sp>
      <p:sp>
        <p:nvSpPr>
          <p:cNvPr id="13" name="object 13"/>
          <p:cNvSpPr/>
          <p:nvPr/>
        </p:nvSpPr>
        <p:spPr>
          <a:xfrm>
            <a:off x="1078992" y="4680203"/>
            <a:ext cx="5297424" cy="448056"/>
          </a:xfrm>
          <a:prstGeom prst="rect">
            <a:avLst/>
          </a:prstGeom>
          <a:blipFill>
            <a:blip r:embed="rId10" cstate="print"/>
            <a:stretch>
              <a:fillRect/>
            </a:stretch>
          </a:blipFill>
        </p:spPr>
        <p:txBody>
          <a:bodyPr wrap="square" lIns="0" tIns="0" rIns="0" bIns="0" rtlCol="0"/>
          <a:lstStyle/>
          <a:p>
            <a:endParaRPr/>
          </a:p>
        </p:txBody>
      </p:sp>
      <p:grpSp>
        <p:nvGrpSpPr>
          <p:cNvPr id="14" name="object 14"/>
          <p:cNvGrpSpPr/>
          <p:nvPr/>
        </p:nvGrpSpPr>
        <p:grpSpPr>
          <a:xfrm>
            <a:off x="7054937" y="2449067"/>
            <a:ext cx="2168313" cy="2778760"/>
            <a:chOff x="5291201" y="2449067"/>
            <a:chExt cx="1626235" cy="2778760"/>
          </a:xfrm>
        </p:grpSpPr>
        <p:sp>
          <p:nvSpPr>
            <p:cNvPr id="15" name="object 15"/>
            <p:cNvSpPr/>
            <p:nvPr/>
          </p:nvSpPr>
          <p:spPr>
            <a:xfrm>
              <a:off x="5315712" y="2449067"/>
              <a:ext cx="1601724" cy="656843"/>
            </a:xfrm>
            <a:prstGeom prst="rect">
              <a:avLst/>
            </a:prstGeom>
            <a:blipFill>
              <a:blip r:embed="rId11" cstate="print"/>
              <a:stretch>
                <a:fillRect/>
              </a:stretch>
            </a:blipFill>
          </p:spPr>
          <p:txBody>
            <a:bodyPr wrap="square" lIns="0" tIns="0" rIns="0" bIns="0" rtlCol="0"/>
            <a:lstStyle/>
            <a:p>
              <a:endParaRPr/>
            </a:p>
          </p:txBody>
        </p:sp>
        <p:sp>
          <p:nvSpPr>
            <p:cNvPr id="16" name="object 16"/>
            <p:cNvSpPr/>
            <p:nvPr/>
          </p:nvSpPr>
          <p:spPr>
            <a:xfrm>
              <a:off x="5315712" y="4227575"/>
              <a:ext cx="1601724" cy="999744"/>
            </a:xfrm>
            <a:prstGeom prst="rect">
              <a:avLst/>
            </a:prstGeom>
            <a:blipFill>
              <a:blip r:embed="rId12" cstate="print"/>
              <a:stretch>
                <a:fillRect/>
              </a:stretch>
            </a:blipFill>
          </p:spPr>
          <p:txBody>
            <a:bodyPr wrap="square" lIns="0" tIns="0" rIns="0" bIns="0" rtlCol="0"/>
            <a:lstStyle/>
            <a:p>
              <a:endParaRPr/>
            </a:p>
          </p:txBody>
        </p:sp>
        <p:sp>
          <p:nvSpPr>
            <p:cNvPr id="17" name="object 17"/>
            <p:cNvSpPr/>
            <p:nvPr/>
          </p:nvSpPr>
          <p:spPr>
            <a:xfrm>
              <a:off x="5305806" y="4217669"/>
              <a:ext cx="1569720" cy="967740"/>
            </a:xfrm>
            <a:custGeom>
              <a:avLst/>
              <a:gdLst/>
              <a:ahLst/>
              <a:cxnLst/>
              <a:rect l="l" t="t" r="r" b="b"/>
              <a:pathLst>
                <a:path w="1569720" h="967739">
                  <a:moveTo>
                    <a:pt x="1569720" y="0"/>
                  </a:moveTo>
                  <a:lnTo>
                    <a:pt x="0" y="0"/>
                  </a:lnTo>
                  <a:lnTo>
                    <a:pt x="0" y="967739"/>
                  </a:lnTo>
                  <a:lnTo>
                    <a:pt x="1569720" y="967739"/>
                  </a:lnTo>
                  <a:lnTo>
                    <a:pt x="1569720" y="0"/>
                  </a:lnTo>
                  <a:close/>
                </a:path>
              </a:pathLst>
            </a:custGeom>
            <a:solidFill>
              <a:srgbClr val="FFCC99"/>
            </a:solidFill>
          </p:spPr>
          <p:txBody>
            <a:bodyPr wrap="square" lIns="0" tIns="0" rIns="0" bIns="0" rtlCol="0"/>
            <a:lstStyle/>
            <a:p>
              <a:endParaRPr/>
            </a:p>
          </p:txBody>
        </p:sp>
        <p:sp>
          <p:nvSpPr>
            <p:cNvPr id="18" name="object 18"/>
            <p:cNvSpPr/>
            <p:nvPr/>
          </p:nvSpPr>
          <p:spPr>
            <a:xfrm>
              <a:off x="5305806" y="4217669"/>
              <a:ext cx="1569720" cy="967740"/>
            </a:xfrm>
            <a:custGeom>
              <a:avLst/>
              <a:gdLst/>
              <a:ahLst/>
              <a:cxnLst/>
              <a:rect l="l" t="t" r="r" b="b"/>
              <a:pathLst>
                <a:path w="1569720" h="967739">
                  <a:moveTo>
                    <a:pt x="0" y="967739"/>
                  </a:moveTo>
                  <a:lnTo>
                    <a:pt x="1569720" y="967739"/>
                  </a:lnTo>
                  <a:lnTo>
                    <a:pt x="1569720" y="0"/>
                  </a:lnTo>
                  <a:lnTo>
                    <a:pt x="0" y="0"/>
                  </a:lnTo>
                  <a:lnTo>
                    <a:pt x="0" y="967739"/>
                  </a:lnTo>
                  <a:close/>
                </a:path>
              </a:pathLst>
            </a:custGeom>
            <a:ln w="28956">
              <a:solidFill>
                <a:srgbClr val="FFFFFF"/>
              </a:solidFill>
            </a:ln>
          </p:spPr>
          <p:txBody>
            <a:bodyPr wrap="square" lIns="0" tIns="0" rIns="0" bIns="0" rtlCol="0"/>
            <a:lstStyle/>
            <a:p>
              <a:endParaRPr/>
            </a:p>
          </p:txBody>
        </p:sp>
      </p:grpSp>
      <p:sp>
        <p:nvSpPr>
          <p:cNvPr id="19" name="object 19"/>
          <p:cNvSpPr txBox="1"/>
          <p:nvPr/>
        </p:nvSpPr>
        <p:spPr>
          <a:xfrm>
            <a:off x="7381239" y="4527042"/>
            <a:ext cx="1335192"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FFFF"/>
                </a:solidFill>
                <a:latin typeface="Arial"/>
                <a:cs typeface="Arial"/>
              </a:rPr>
              <a:t>D</a:t>
            </a:r>
            <a:r>
              <a:rPr sz="1800" spc="-15" dirty="0">
                <a:solidFill>
                  <a:srgbClr val="FFFFFF"/>
                </a:solidFill>
                <a:latin typeface="Arial"/>
                <a:cs typeface="Arial"/>
              </a:rPr>
              <a:t>a</a:t>
            </a:r>
            <a:r>
              <a:rPr sz="1800" dirty="0">
                <a:solidFill>
                  <a:srgbClr val="FFFFFF"/>
                </a:solidFill>
                <a:latin typeface="Arial"/>
                <a:cs typeface="Arial"/>
              </a:rPr>
              <a:t>t</a:t>
            </a:r>
            <a:r>
              <a:rPr sz="1800" spc="-5" dirty="0">
                <a:solidFill>
                  <a:srgbClr val="FFFFFF"/>
                </a:solidFill>
                <a:latin typeface="Arial"/>
                <a:cs typeface="Arial"/>
              </a:rPr>
              <a:t>a</a:t>
            </a:r>
            <a:r>
              <a:rPr sz="1800" dirty="0">
                <a:solidFill>
                  <a:srgbClr val="FFFFFF"/>
                </a:solidFill>
                <a:latin typeface="Arial"/>
                <a:cs typeface="Arial"/>
              </a:rPr>
              <a:t>-</a:t>
            </a:r>
            <a:r>
              <a:rPr sz="1800" spc="-5" dirty="0">
                <a:solidFill>
                  <a:srgbClr val="FFFFFF"/>
                </a:solidFill>
                <a:latin typeface="Arial"/>
                <a:cs typeface="Arial"/>
              </a:rPr>
              <a:t>L</a:t>
            </a:r>
            <a:r>
              <a:rPr sz="1800" spc="-15" dirty="0">
                <a:solidFill>
                  <a:srgbClr val="FFFFFF"/>
                </a:solidFill>
                <a:latin typeface="Arial"/>
                <a:cs typeface="Arial"/>
              </a:rPr>
              <a:t>i</a:t>
            </a:r>
            <a:r>
              <a:rPr sz="1800" spc="-5" dirty="0">
                <a:solidFill>
                  <a:srgbClr val="FFFFFF"/>
                </a:solidFill>
                <a:latin typeface="Arial"/>
                <a:cs typeface="Arial"/>
              </a:rPr>
              <a:t>nk</a:t>
            </a:r>
            <a:endParaRPr sz="1800">
              <a:latin typeface="Arial"/>
              <a:cs typeface="Arial"/>
            </a:endParaRPr>
          </a:p>
        </p:txBody>
      </p:sp>
      <p:sp>
        <p:nvSpPr>
          <p:cNvPr id="20" name="object 20"/>
          <p:cNvSpPr/>
          <p:nvPr/>
        </p:nvSpPr>
        <p:spPr>
          <a:xfrm>
            <a:off x="7087615" y="5458970"/>
            <a:ext cx="2135632" cy="714755"/>
          </a:xfrm>
          <a:prstGeom prst="rect">
            <a:avLst/>
          </a:prstGeom>
          <a:blipFill>
            <a:blip r:embed="rId13" cstate="print"/>
            <a:stretch>
              <a:fillRect/>
            </a:stretch>
          </a:blipFill>
        </p:spPr>
        <p:txBody>
          <a:bodyPr wrap="square" lIns="0" tIns="0" rIns="0" bIns="0" rtlCol="0"/>
          <a:lstStyle/>
          <a:p>
            <a:endParaRPr/>
          </a:p>
        </p:txBody>
      </p:sp>
      <p:sp>
        <p:nvSpPr>
          <p:cNvPr id="21" name="object 21"/>
          <p:cNvSpPr txBox="1"/>
          <p:nvPr/>
        </p:nvSpPr>
        <p:spPr>
          <a:xfrm>
            <a:off x="7074407" y="5449063"/>
            <a:ext cx="2092960" cy="464871"/>
          </a:xfrm>
          <a:prstGeom prst="rect">
            <a:avLst/>
          </a:prstGeom>
          <a:solidFill>
            <a:srgbClr val="FFCC99"/>
          </a:solidFill>
          <a:ln w="28955">
            <a:solidFill>
              <a:srgbClr val="FFFFFF"/>
            </a:solidFill>
          </a:ln>
        </p:spPr>
        <p:txBody>
          <a:bodyPr vert="horz" wrap="square" lIns="0" tIns="186055" rIns="0" bIns="0" rtlCol="0">
            <a:spAutoFit/>
          </a:bodyPr>
          <a:lstStyle/>
          <a:p>
            <a:pPr marL="261620">
              <a:lnSpc>
                <a:spcPct val="100000"/>
              </a:lnSpc>
              <a:spcBef>
                <a:spcPts val="1465"/>
              </a:spcBef>
            </a:pPr>
            <a:r>
              <a:rPr sz="1800" spc="-10" dirty="0">
                <a:solidFill>
                  <a:srgbClr val="FFFFFF"/>
                </a:solidFill>
                <a:latin typeface="Arial"/>
                <a:cs typeface="Arial"/>
              </a:rPr>
              <a:t>Physical</a:t>
            </a:r>
            <a:endParaRPr sz="1800">
              <a:latin typeface="Arial"/>
              <a:cs typeface="Arial"/>
            </a:endParaRPr>
          </a:p>
        </p:txBody>
      </p:sp>
      <p:grpSp>
        <p:nvGrpSpPr>
          <p:cNvPr id="22" name="object 22"/>
          <p:cNvGrpSpPr/>
          <p:nvPr/>
        </p:nvGrpSpPr>
        <p:grpSpPr>
          <a:xfrm>
            <a:off x="7054937" y="3262760"/>
            <a:ext cx="2168313" cy="701675"/>
            <a:chOff x="5291201" y="3262757"/>
            <a:chExt cx="1626235" cy="701675"/>
          </a:xfrm>
        </p:grpSpPr>
        <p:sp>
          <p:nvSpPr>
            <p:cNvPr id="23" name="object 23"/>
            <p:cNvSpPr/>
            <p:nvPr/>
          </p:nvSpPr>
          <p:spPr>
            <a:xfrm>
              <a:off x="5315712" y="3287268"/>
              <a:ext cx="1601724" cy="676655"/>
            </a:xfrm>
            <a:prstGeom prst="rect">
              <a:avLst/>
            </a:prstGeom>
            <a:blipFill>
              <a:blip r:embed="rId14" cstate="print"/>
              <a:stretch>
                <a:fillRect/>
              </a:stretch>
            </a:blipFill>
          </p:spPr>
          <p:txBody>
            <a:bodyPr wrap="square" lIns="0" tIns="0" rIns="0" bIns="0" rtlCol="0"/>
            <a:lstStyle/>
            <a:p>
              <a:endParaRPr/>
            </a:p>
          </p:txBody>
        </p:sp>
        <p:sp>
          <p:nvSpPr>
            <p:cNvPr id="24" name="object 24"/>
            <p:cNvSpPr/>
            <p:nvPr/>
          </p:nvSpPr>
          <p:spPr>
            <a:xfrm>
              <a:off x="5305806" y="3277362"/>
              <a:ext cx="1569720" cy="645160"/>
            </a:xfrm>
            <a:custGeom>
              <a:avLst/>
              <a:gdLst/>
              <a:ahLst/>
              <a:cxnLst/>
              <a:rect l="l" t="t" r="r" b="b"/>
              <a:pathLst>
                <a:path w="1569720" h="645160">
                  <a:moveTo>
                    <a:pt x="1569720" y="0"/>
                  </a:moveTo>
                  <a:lnTo>
                    <a:pt x="0" y="0"/>
                  </a:lnTo>
                  <a:lnTo>
                    <a:pt x="0" y="644651"/>
                  </a:lnTo>
                  <a:lnTo>
                    <a:pt x="1569720" y="644651"/>
                  </a:lnTo>
                  <a:lnTo>
                    <a:pt x="1569720" y="0"/>
                  </a:lnTo>
                  <a:close/>
                </a:path>
              </a:pathLst>
            </a:custGeom>
            <a:solidFill>
              <a:srgbClr val="FFCC99"/>
            </a:solidFill>
          </p:spPr>
          <p:txBody>
            <a:bodyPr wrap="square" lIns="0" tIns="0" rIns="0" bIns="0" rtlCol="0"/>
            <a:lstStyle/>
            <a:p>
              <a:endParaRPr/>
            </a:p>
          </p:txBody>
        </p:sp>
        <p:sp>
          <p:nvSpPr>
            <p:cNvPr id="25" name="object 25"/>
            <p:cNvSpPr/>
            <p:nvPr/>
          </p:nvSpPr>
          <p:spPr>
            <a:xfrm>
              <a:off x="5305806" y="3277362"/>
              <a:ext cx="1569720" cy="645160"/>
            </a:xfrm>
            <a:custGeom>
              <a:avLst/>
              <a:gdLst/>
              <a:ahLst/>
              <a:cxnLst/>
              <a:rect l="l" t="t" r="r" b="b"/>
              <a:pathLst>
                <a:path w="1569720" h="645160">
                  <a:moveTo>
                    <a:pt x="0" y="644651"/>
                  </a:moveTo>
                  <a:lnTo>
                    <a:pt x="1569720" y="644651"/>
                  </a:lnTo>
                  <a:lnTo>
                    <a:pt x="1569720" y="0"/>
                  </a:lnTo>
                  <a:lnTo>
                    <a:pt x="0" y="0"/>
                  </a:lnTo>
                  <a:lnTo>
                    <a:pt x="0" y="644651"/>
                  </a:lnTo>
                  <a:close/>
                </a:path>
              </a:pathLst>
            </a:custGeom>
            <a:ln w="28956">
              <a:solidFill>
                <a:srgbClr val="FFFFFF"/>
              </a:solidFill>
            </a:ln>
          </p:spPr>
          <p:txBody>
            <a:bodyPr wrap="square" lIns="0" tIns="0" rIns="0" bIns="0" rtlCol="0"/>
            <a:lstStyle/>
            <a:p>
              <a:endParaRPr/>
            </a:p>
          </p:txBody>
        </p:sp>
      </p:grpSp>
      <p:sp>
        <p:nvSpPr>
          <p:cNvPr id="26" name="object 26"/>
          <p:cNvSpPr txBox="1"/>
          <p:nvPr/>
        </p:nvSpPr>
        <p:spPr>
          <a:xfrm>
            <a:off x="7423406" y="3445509"/>
            <a:ext cx="1144692"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FFFF"/>
                </a:solidFill>
                <a:latin typeface="Arial"/>
                <a:cs typeface="Arial"/>
              </a:rPr>
              <a:t>N</a:t>
            </a:r>
            <a:r>
              <a:rPr sz="1800" spc="-15" dirty="0">
                <a:solidFill>
                  <a:srgbClr val="FFFFFF"/>
                </a:solidFill>
                <a:latin typeface="Arial"/>
                <a:cs typeface="Arial"/>
              </a:rPr>
              <a:t>e</a:t>
            </a:r>
            <a:r>
              <a:rPr sz="1800" dirty="0">
                <a:solidFill>
                  <a:srgbClr val="FFFFFF"/>
                </a:solidFill>
                <a:latin typeface="Arial"/>
                <a:cs typeface="Arial"/>
              </a:rPr>
              <a:t>t</a:t>
            </a:r>
            <a:r>
              <a:rPr sz="1800" spc="-40" dirty="0">
                <a:solidFill>
                  <a:srgbClr val="FFFFFF"/>
                </a:solidFill>
                <a:latin typeface="Arial"/>
                <a:cs typeface="Arial"/>
              </a:rPr>
              <a:t>w</a:t>
            </a:r>
            <a:r>
              <a:rPr sz="1800" spc="-5" dirty="0">
                <a:solidFill>
                  <a:srgbClr val="FFFFFF"/>
                </a:solidFill>
                <a:latin typeface="Arial"/>
                <a:cs typeface="Arial"/>
              </a:rPr>
              <a:t>ork</a:t>
            </a:r>
            <a:endParaRPr sz="1800">
              <a:latin typeface="Arial"/>
              <a:cs typeface="Arial"/>
            </a:endParaRPr>
          </a:p>
        </p:txBody>
      </p:sp>
      <p:grpSp>
        <p:nvGrpSpPr>
          <p:cNvPr id="27" name="object 27"/>
          <p:cNvGrpSpPr/>
          <p:nvPr/>
        </p:nvGrpSpPr>
        <p:grpSpPr>
          <a:xfrm>
            <a:off x="3779181" y="2168401"/>
            <a:ext cx="2599267" cy="398145"/>
            <a:chOff x="2834385" y="2168398"/>
            <a:chExt cx="1949450" cy="398145"/>
          </a:xfrm>
        </p:grpSpPr>
        <p:sp>
          <p:nvSpPr>
            <p:cNvPr id="28" name="object 28"/>
            <p:cNvSpPr/>
            <p:nvPr/>
          </p:nvSpPr>
          <p:spPr>
            <a:xfrm>
              <a:off x="2859023" y="2193036"/>
              <a:ext cx="1924812" cy="373379"/>
            </a:xfrm>
            <a:prstGeom prst="rect">
              <a:avLst/>
            </a:prstGeom>
            <a:blipFill>
              <a:blip r:embed="rId15" cstate="print"/>
              <a:stretch>
                <a:fillRect/>
              </a:stretch>
            </a:blipFill>
          </p:spPr>
          <p:txBody>
            <a:bodyPr wrap="square" lIns="0" tIns="0" rIns="0" bIns="0" rtlCol="0"/>
            <a:lstStyle/>
            <a:p>
              <a:endParaRPr/>
            </a:p>
          </p:txBody>
        </p:sp>
        <p:sp>
          <p:nvSpPr>
            <p:cNvPr id="29" name="object 29"/>
            <p:cNvSpPr/>
            <p:nvPr/>
          </p:nvSpPr>
          <p:spPr>
            <a:xfrm>
              <a:off x="2844545" y="2178558"/>
              <a:ext cx="1902460" cy="350520"/>
            </a:xfrm>
            <a:custGeom>
              <a:avLst/>
              <a:gdLst/>
              <a:ahLst/>
              <a:cxnLst/>
              <a:rect l="l" t="t" r="r" b="b"/>
              <a:pathLst>
                <a:path w="1902460" h="350519">
                  <a:moveTo>
                    <a:pt x="1901952" y="0"/>
                  </a:moveTo>
                  <a:lnTo>
                    <a:pt x="0" y="0"/>
                  </a:lnTo>
                  <a:lnTo>
                    <a:pt x="0" y="350520"/>
                  </a:lnTo>
                  <a:lnTo>
                    <a:pt x="1901952" y="350520"/>
                  </a:lnTo>
                  <a:lnTo>
                    <a:pt x="1901952" y="0"/>
                  </a:lnTo>
                  <a:close/>
                </a:path>
              </a:pathLst>
            </a:custGeom>
            <a:solidFill>
              <a:srgbClr val="000000"/>
            </a:solidFill>
          </p:spPr>
          <p:txBody>
            <a:bodyPr wrap="square" lIns="0" tIns="0" rIns="0" bIns="0" rtlCol="0"/>
            <a:lstStyle/>
            <a:p>
              <a:endParaRPr/>
            </a:p>
          </p:txBody>
        </p:sp>
        <p:sp>
          <p:nvSpPr>
            <p:cNvPr id="30" name="object 30"/>
            <p:cNvSpPr/>
            <p:nvPr/>
          </p:nvSpPr>
          <p:spPr>
            <a:xfrm>
              <a:off x="2844545" y="2178558"/>
              <a:ext cx="1902460" cy="350520"/>
            </a:xfrm>
            <a:custGeom>
              <a:avLst/>
              <a:gdLst/>
              <a:ahLst/>
              <a:cxnLst/>
              <a:rect l="l" t="t" r="r" b="b"/>
              <a:pathLst>
                <a:path w="1902460" h="350519">
                  <a:moveTo>
                    <a:pt x="0" y="350520"/>
                  </a:moveTo>
                  <a:lnTo>
                    <a:pt x="1901952" y="350520"/>
                  </a:lnTo>
                  <a:lnTo>
                    <a:pt x="1901952" y="0"/>
                  </a:lnTo>
                  <a:lnTo>
                    <a:pt x="0" y="0"/>
                  </a:lnTo>
                  <a:lnTo>
                    <a:pt x="0" y="350520"/>
                  </a:lnTo>
                  <a:close/>
                </a:path>
              </a:pathLst>
            </a:custGeom>
            <a:ln w="19812">
              <a:solidFill>
                <a:srgbClr val="FFFFFF"/>
              </a:solidFill>
            </a:ln>
          </p:spPr>
          <p:txBody>
            <a:bodyPr wrap="square" lIns="0" tIns="0" rIns="0" bIns="0" rtlCol="0"/>
            <a:lstStyle/>
            <a:p>
              <a:endParaRPr/>
            </a:p>
          </p:txBody>
        </p:sp>
      </p:grpSp>
      <p:grpSp>
        <p:nvGrpSpPr>
          <p:cNvPr id="31" name="object 31"/>
          <p:cNvGrpSpPr/>
          <p:nvPr/>
        </p:nvGrpSpPr>
        <p:grpSpPr>
          <a:xfrm>
            <a:off x="1044109" y="3082801"/>
            <a:ext cx="7394787" cy="1638935"/>
            <a:chOff x="783081" y="3082798"/>
            <a:chExt cx="5546090" cy="1638935"/>
          </a:xfrm>
        </p:grpSpPr>
        <p:sp>
          <p:nvSpPr>
            <p:cNvPr id="32" name="object 32"/>
            <p:cNvSpPr/>
            <p:nvPr/>
          </p:nvSpPr>
          <p:spPr>
            <a:xfrm>
              <a:off x="5821679" y="3107436"/>
              <a:ext cx="507491" cy="352044"/>
            </a:xfrm>
            <a:prstGeom prst="rect">
              <a:avLst/>
            </a:prstGeom>
            <a:blipFill>
              <a:blip r:embed="rId16" cstate="print"/>
              <a:stretch>
                <a:fillRect/>
              </a:stretch>
            </a:blipFill>
          </p:spPr>
          <p:txBody>
            <a:bodyPr wrap="square" lIns="0" tIns="0" rIns="0" bIns="0" rtlCol="0"/>
            <a:lstStyle/>
            <a:p>
              <a:endParaRPr/>
            </a:p>
          </p:txBody>
        </p:sp>
        <p:sp>
          <p:nvSpPr>
            <p:cNvPr id="33" name="object 33"/>
            <p:cNvSpPr/>
            <p:nvPr/>
          </p:nvSpPr>
          <p:spPr>
            <a:xfrm>
              <a:off x="5830823" y="3089148"/>
              <a:ext cx="439420" cy="337185"/>
            </a:xfrm>
            <a:custGeom>
              <a:avLst/>
              <a:gdLst/>
              <a:ahLst/>
              <a:cxnLst/>
              <a:rect l="l" t="t" r="r" b="b"/>
              <a:pathLst>
                <a:path w="439420" h="337185">
                  <a:moveTo>
                    <a:pt x="329184" y="0"/>
                  </a:moveTo>
                  <a:lnTo>
                    <a:pt x="109727" y="0"/>
                  </a:lnTo>
                  <a:lnTo>
                    <a:pt x="109727" y="252602"/>
                  </a:lnTo>
                  <a:lnTo>
                    <a:pt x="0" y="252602"/>
                  </a:lnTo>
                  <a:lnTo>
                    <a:pt x="219455" y="336803"/>
                  </a:lnTo>
                  <a:lnTo>
                    <a:pt x="438912" y="252602"/>
                  </a:lnTo>
                  <a:lnTo>
                    <a:pt x="329184" y="252602"/>
                  </a:lnTo>
                  <a:lnTo>
                    <a:pt x="329184" y="0"/>
                  </a:lnTo>
                  <a:close/>
                </a:path>
              </a:pathLst>
            </a:custGeom>
            <a:solidFill>
              <a:srgbClr val="798BA6"/>
            </a:solidFill>
          </p:spPr>
          <p:txBody>
            <a:bodyPr wrap="square" lIns="0" tIns="0" rIns="0" bIns="0" rtlCol="0"/>
            <a:lstStyle/>
            <a:p>
              <a:endParaRPr/>
            </a:p>
          </p:txBody>
        </p:sp>
        <p:sp>
          <p:nvSpPr>
            <p:cNvPr id="34" name="object 34"/>
            <p:cNvSpPr/>
            <p:nvPr/>
          </p:nvSpPr>
          <p:spPr>
            <a:xfrm>
              <a:off x="5830823" y="3089148"/>
              <a:ext cx="439420" cy="337185"/>
            </a:xfrm>
            <a:custGeom>
              <a:avLst/>
              <a:gdLst/>
              <a:ahLst/>
              <a:cxnLst/>
              <a:rect l="l" t="t" r="r" b="b"/>
              <a:pathLst>
                <a:path w="439420" h="337185">
                  <a:moveTo>
                    <a:pt x="0" y="252602"/>
                  </a:moveTo>
                  <a:lnTo>
                    <a:pt x="109727" y="252602"/>
                  </a:lnTo>
                  <a:lnTo>
                    <a:pt x="109727" y="0"/>
                  </a:lnTo>
                  <a:lnTo>
                    <a:pt x="329184" y="0"/>
                  </a:lnTo>
                  <a:lnTo>
                    <a:pt x="329184" y="252602"/>
                  </a:lnTo>
                  <a:lnTo>
                    <a:pt x="438912" y="252602"/>
                  </a:lnTo>
                  <a:lnTo>
                    <a:pt x="219455" y="336803"/>
                  </a:lnTo>
                  <a:lnTo>
                    <a:pt x="0" y="252602"/>
                  </a:lnTo>
                  <a:close/>
                </a:path>
              </a:pathLst>
            </a:custGeom>
            <a:ln w="12192">
              <a:solidFill>
                <a:srgbClr val="FFFFFF"/>
              </a:solidFill>
            </a:ln>
          </p:spPr>
          <p:txBody>
            <a:bodyPr wrap="square" lIns="0" tIns="0" rIns="0" bIns="0" rtlCol="0"/>
            <a:lstStyle/>
            <a:p>
              <a:endParaRPr/>
            </a:p>
          </p:txBody>
        </p:sp>
        <p:sp>
          <p:nvSpPr>
            <p:cNvPr id="35" name="object 35"/>
            <p:cNvSpPr/>
            <p:nvPr/>
          </p:nvSpPr>
          <p:spPr>
            <a:xfrm>
              <a:off x="807719" y="4410456"/>
              <a:ext cx="4021836" cy="310895"/>
            </a:xfrm>
            <a:prstGeom prst="rect">
              <a:avLst/>
            </a:prstGeom>
            <a:blipFill>
              <a:blip r:embed="rId17" cstate="print"/>
              <a:stretch>
                <a:fillRect/>
              </a:stretch>
            </a:blipFill>
          </p:spPr>
          <p:txBody>
            <a:bodyPr wrap="square" lIns="0" tIns="0" rIns="0" bIns="0" rtlCol="0"/>
            <a:lstStyle/>
            <a:p>
              <a:endParaRPr/>
            </a:p>
          </p:txBody>
        </p:sp>
        <p:sp>
          <p:nvSpPr>
            <p:cNvPr id="36" name="object 36"/>
            <p:cNvSpPr/>
            <p:nvPr/>
          </p:nvSpPr>
          <p:spPr>
            <a:xfrm>
              <a:off x="793241" y="4395978"/>
              <a:ext cx="3999229" cy="288290"/>
            </a:xfrm>
            <a:custGeom>
              <a:avLst/>
              <a:gdLst/>
              <a:ahLst/>
              <a:cxnLst/>
              <a:rect l="l" t="t" r="r" b="b"/>
              <a:pathLst>
                <a:path w="3999229" h="288289">
                  <a:moveTo>
                    <a:pt x="3998976" y="0"/>
                  </a:moveTo>
                  <a:lnTo>
                    <a:pt x="0" y="0"/>
                  </a:lnTo>
                  <a:lnTo>
                    <a:pt x="0" y="288036"/>
                  </a:lnTo>
                  <a:lnTo>
                    <a:pt x="3998976" y="288036"/>
                  </a:lnTo>
                  <a:lnTo>
                    <a:pt x="3998976" y="0"/>
                  </a:lnTo>
                  <a:close/>
                </a:path>
              </a:pathLst>
            </a:custGeom>
            <a:solidFill>
              <a:srgbClr val="000000"/>
            </a:solidFill>
          </p:spPr>
          <p:txBody>
            <a:bodyPr wrap="square" lIns="0" tIns="0" rIns="0" bIns="0" rtlCol="0"/>
            <a:lstStyle/>
            <a:p>
              <a:endParaRPr/>
            </a:p>
          </p:txBody>
        </p:sp>
        <p:sp>
          <p:nvSpPr>
            <p:cNvPr id="37" name="object 37"/>
            <p:cNvSpPr/>
            <p:nvPr/>
          </p:nvSpPr>
          <p:spPr>
            <a:xfrm>
              <a:off x="793241" y="4395978"/>
              <a:ext cx="3999229" cy="288290"/>
            </a:xfrm>
            <a:custGeom>
              <a:avLst/>
              <a:gdLst/>
              <a:ahLst/>
              <a:cxnLst/>
              <a:rect l="l" t="t" r="r" b="b"/>
              <a:pathLst>
                <a:path w="3999229" h="288289">
                  <a:moveTo>
                    <a:pt x="0" y="288036"/>
                  </a:moveTo>
                  <a:lnTo>
                    <a:pt x="3998976" y="288036"/>
                  </a:lnTo>
                  <a:lnTo>
                    <a:pt x="3998976" y="0"/>
                  </a:lnTo>
                  <a:lnTo>
                    <a:pt x="0" y="0"/>
                  </a:lnTo>
                  <a:lnTo>
                    <a:pt x="0" y="288036"/>
                  </a:lnTo>
                  <a:close/>
                </a:path>
              </a:pathLst>
            </a:custGeom>
            <a:ln w="19812">
              <a:solidFill>
                <a:srgbClr val="FFFFFF"/>
              </a:solidFill>
            </a:ln>
          </p:spPr>
          <p:txBody>
            <a:bodyPr wrap="square" lIns="0" tIns="0" rIns="0" bIns="0" rtlCol="0"/>
            <a:lstStyle/>
            <a:p>
              <a:endParaRPr/>
            </a:p>
          </p:txBody>
        </p:sp>
      </p:grpSp>
      <p:sp>
        <p:nvSpPr>
          <p:cNvPr id="38" name="object 38"/>
          <p:cNvSpPr txBox="1"/>
          <p:nvPr/>
        </p:nvSpPr>
        <p:spPr>
          <a:xfrm>
            <a:off x="3792728" y="2178559"/>
            <a:ext cx="2536613" cy="284693"/>
          </a:xfrm>
          <a:prstGeom prst="rect">
            <a:avLst/>
          </a:prstGeom>
        </p:spPr>
        <p:txBody>
          <a:bodyPr vert="horz" wrap="square" lIns="0" tIns="38100" rIns="0" bIns="0" rtlCol="0">
            <a:spAutoFit/>
          </a:bodyPr>
          <a:lstStyle/>
          <a:p>
            <a:pPr marL="115570">
              <a:lnSpc>
                <a:spcPct val="100000"/>
              </a:lnSpc>
              <a:spcBef>
                <a:spcPts val="300"/>
              </a:spcBef>
            </a:pPr>
            <a:r>
              <a:rPr sz="1600" spc="-10" dirty="0">
                <a:solidFill>
                  <a:srgbClr val="FFFFFF"/>
                </a:solidFill>
                <a:latin typeface="Arial"/>
                <a:cs typeface="Arial"/>
              </a:rPr>
              <a:t>Upper-Layer</a:t>
            </a:r>
            <a:r>
              <a:rPr sz="1600" spc="25" dirty="0">
                <a:solidFill>
                  <a:srgbClr val="FFFFFF"/>
                </a:solidFill>
                <a:latin typeface="Arial"/>
                <a:cs typeface="Arial"/>
              </a:rPr>
              <a:t> </a:t>
            </a:r>
            <a:r>
              <a:rPr sz="1600" spc="-5" dirty="0">
                <a:solidFill>
                  <a:srgbClr val="FFFFFF"/>
                </a:solidFill>
                <a:latin typeface="Arial"/>
                <a:cs typeface="Arial"/>
              </a:rPr>
              <a:t>Data</a:t>
            </a:r>
            <a:endParaRPr sz="1600">
              <a:latin typeface="Arial"/>
              <a:cs typeface="Arial"/>
            </a:endParaRPr>
          </a:p>
        </p:txBody>
      </p:sp>
      <p:grpSp>
        <p:nvGrpSpPr>
          <p:cNvPr id="39" name="object 39"/>
          <p:cNvGrpSpPr/>
          <p:nvPr/>
        </p:nvGrpSpPr>
        <p:grpSpPr>
          <a:xfrm>
            <a:off x="1875196" y="2773429"/>
            <a:ext cx="4507653" cy="390525"/>
            <a:chOff x="1406397" y="2773426"/>
            <a:chExt cx="3380740" cy="390525"/>
          </a:xfrm>
        </p:grpSpPr>
        <p:sp>
          <p:nvSpPr>
            <p:cNvPr id="40" name="object 40"/>
            <p:cNvSpPr/>
            <p:nvPr/>
          </p:nvSpPr>
          <p:spPr>
            <a:xfrm>
              <a:off x="1431035" y="2798064"/>
              <a:ext cx="3355848" cy="365760"/>
            </a:xfrm>
            <a:prstGeom prst="rect">
              <a:avLst/>
            </a:prstGeom>
            <a:blipFill>
              <a:blip r:embed="rId18" cstate="print"/>
              <a:stretch>
                <a:fillRect/>
              </a:stretch>
            </a:blipFill>
          </p:spPr>
          <p:txBody>
            <a:bodyPr wrap="square" lIns="0" tIns="0" rIns="0" bIns="0" rtlCol="0"/>
            <a:lstStyle/>
            <a:p>
              <a:endParaRPr/>
            </a:p>
          </p:txBody>
        </p:sp>
        <p:sp>
          <p:nvSpPr>
            <p:cNvPr id="41" name="object 41"/>
            <p:cNvSpPr/>
            <p:nvPr/>
          </p:nvSpPr>
          <p:spPr>
            <a:xfrm>
              <a:off x="1416557" y="2783586"/>
              <a:ext cx="3333115" cy="342900"/>
            </a:xfrm>
            <a:custGeom>
              <a:avLst/>
              <a:gdLst/>
              <a:ahLst/>
              <a:cxnLst/>
              <a:rect l="l" t="t" r="r" b="b"/>
              <a:pathLst>
                <a:path w="3333115" h="342900">
                  <a:moveTo>
                    <a:pt x="3332988" y="0"/>
                  </a:moveTo>
                  <a:lnTo>
                    <a:pt x="0" y="0"/>
                  </a:lnTo>
                  <a:lnTo>
                    <a:pt x="0" y="342900"/>
                  </a:lnTo>
                  <a:lnTo>
                    <a:pt x="3332988" y="342900"/>
                  </a:lnTo>
                  <a:lnTo>
                    <a:pt x="3332988" y="0"/>
                  </a:lnTo>
                  <a:close/>
                </a:path>
              </a:pathLst>
            </a:custGeom>
            <a:solidFill>
              <a:srgbClr val="000000"/>
            </a:solidFill>
          </p:spPr>
          <p:txBody>
            <a:bodyPr wrap="square" lIns="0" tIns="0" rIns="0" bIns="0" rtlCol="0"/>
            <a:lstStyle/>
            <a:p>
              <a:endParaRPr/>
            </a:p>
          </p:txBody>
        </p:sp>
        <p:sp>
          <p:nvSpPr>
            <p:cNvPr id="42" name="object 42"/>
            <p:cNvSpPr/>
            <p:nvPr/>
          </p:nvSpPr>
          <p:spPr>
            <a:xfrm>
              <a:off x="1416557" y="2783586"/>
              <a:ext cx="3333115" cy="342900"/>
            </a:xfrm>
            <a:custGeom>
              <a:avLst/>
              <a:gdLst/>
              <a:ahLst/>
              <a:cxnLst/>
              <a:rect l="l" t="t" r="r" b="b"/>
              <a:pathLst>
                <a:path w="3333115" h="342900">
                  <a:moveTo>
                    <a:pt x="0" y="342900"/>
                  </a:moveTo>
                  <a:lnTo>
                    <a:pt x="3332988" y="342900"/>
                  </a:lnTo>
                  <a:lnTo>
                    <a:pt x="3332988" y="0"/>
                  </a:lnTo>
                  <a:lnTo>
                    <a:pt x="0" y="0"/>
                  </a:lnTo>
                  <a:lnTo>
                    <a:pt x="0" y="342900"/>
                  </a:lnTo>
                  <a:close/>
                </a:path>
              </a:pathLst>
            </a:custGeom>
            <a:ln w="19812">
              <a:solidFill>
                <a:srgbClr val="FFFFFF"/>
              </a:solidFill>
            </a:ln>
          </p:spPr>
          <p:txBody>
            <a:bodyPr wrap="square" lIns="0" tIns="0" rIns="0" bIns="0" rtlCol="0"/>
            <a:lstStyle/>
            <a:p>
              <a:endParaRPr/>
            </a:p>
          </p:txBody>
        </p:sp>
      </p:grpSp>
      <p:sp>
        <p:nvSpPr>
          <p:cNvPr id="43" name="object 43"/>
          <p:cNvSpPr txBox="1"/>
          <p:nvPr/>
        </p:nvSpPr>
        <p:spPr>
          <a:xfrm>
            <a:off x="3793743" y="2783587"/>
            <a:ext cx="2539152" cy="278281"/>
          </a:xfrm>
          <a:prstGeom prst="rect">
            <a:avLst/>
          </a:prstGeom>
          <a:solidFill>
            <a:srgbClr val="000000"/>
          </a:solidFill>
        </p:spPr>
        <p:txBody>
          <a:bodyPr vert="horz" wrap="square" lIns="0" tIns="31750" rIns="0" bIns="0" rtlCol="0">
            <a:spAutoFit/>
          </a:bodyPr>
          <a:lstStyle/>
          <a:p>
            <a:pPr marL="118110">
              <a:lnSpc>
                <a:spcPct val="100000"/>
              </a:lnSpc>
              <a:spcBef>
                <a:spcPts val="250"/>
              </a:spcBef>
            </a:pPr>
            <a:r>
              <a:rPr sz="1600" spc="-10" dirty="0">
                <a:solidFill>
                  <a:srgbClr val="FFFFFF"/>
                </a:solidFill>
                <a:latin typeface="Arial"/>
                <a:cs typeface="Arial"/>
              </a:rPr>
              <a:t>Upper-Layer</a:t>
            </a:r>
            <a:r>
              <a:rPr sz="1600" spc="25" dirty="0">
                <a:solidFill>
                  <a:srgbClr val="FFFFFF"/>
                </a:solidFill>
                <a:latin typeface="Arial"/>
                <a:cs typeface="Arial"/>
              </a:rPr>
              <a:t> </a:t>
            </a:r>
            <a:r>
              <a:rPr sz="1600" spc="-5" dirty="0">
                <a:solidFill>
                  <a:srgbClr val="FFFFFF"/>
                </a:solidFill>
                <a:latin typeface="Arial"/>
                <a:cs typeface="Arial"/>
              </a:rPr>
              <a:t>Data</a:t>
            </a:r>
            <a:endParaRPr sz="1600">
              <a:latin typeface="Arial"/>
              <a:cs typeface="Arial"/>
            </a:endParaRPr>
          </a:p>
        </p:txBody>
      </p:sp>
      <p:sp>
        <p:nvSpPr>
          <p:cNvPr id="44" name="object 44"/>
          <p:cNvSpPr txBox="1"/>
          <p:nvPr/>
        </p:nvSpPr>
        <p:spPr>
          <a:xfrm>
            <a:off x="1888746" y="2783587"/>
            <a:ext cx="1878753" cy="278281"/>
          </a:xfrm>
          <a:prstGeom prst="rect">
            <a:avLst/>
          </a:prstGeom>
          <a:solidFill>
            <a:srgbClr val="000000"/>
          </a:solidFill>
        </p:spPr>
        <p:txBody>
          <a:bodyPr vert="horz" wrap="square" lIns="0" tIns="31750" rIns="0" bIns="0" rtlCol="0">
            <a:spAutoFit/>
          </a:bodyPr>
          <a:lstStyle/>
          <a:p>
            <a:pPr marL="97155">
              <a:lnSpc>
                <a:spcPct val="100000"/>
              </a:lnSpc>
              <a:spcBef>
                <a:spcPts val="250"/>
              </a:spcBef>
            </a:pPr>
            <a:r>
              <a:rPr sz="1600" spc="-5" dirty="0">
                <a:solidFill>
                  <a:srgbClr val="FFFFFF"/>
                </a:solidFill>
                <a:latin typeface="Arial"/>
                <a:cs typeface="Arial"/>
              </a:rPr>
              <a:t>TCP</a:t>
            </a:r>
            <a:r>
              <a:rPr sz="1600" spc="-45" dirty="0">
                <a:solidFill>
                  <a:srgbClr val="FFFFFF"/>
                </a:solidFill>
                <a:latin typeface="Arial"/>
                <a:cs typeface="Arial"/>
              </a:rPr>
              <a:t> </a:t>
            </a:r>
            <a:r>
              <a:rPr sz="1600" spc="-5" dirty="0">
                <a:solidFill>
                  <a:srgbClr val="FFFFFF"/>
                </a:solidFill>
                <a:latin typeface="Arial"/>
                <a:cs typeface="Arial"/>
              </a:rPr>
              <a:t>Header</a:t>
            </a:r>
            <a:endParaRPr sz="1600">
              <a:latin typeface="Arial"/>
              <a:cs typeface="Arial"/>
            </a:endParaRPr>
          </a:p>
        </p:txBody>
      </p:sp>
      <p:sp>
        <p:nvSpPr>
          <p:cNvPr id="45" name="object 45"/>
          <p:cNvSpPr/>
          <p:nvPr/>
        </p:nvSpPr>
        <p:spPr>
          <a:xfrm>
            <a:off x="3780535" y="2777489"/>
            <a:ext cx="0" cy="342900"/>
          </a:xfrm>
          <a:custGeom>
            <a:avLst/>
            <a:gdLst/>
            <a:ahLst/>
            <a:cxnLst/>
            <a:rect l="l" t="t" r="r" b="b"/>
            <a:pathLst>
              <a:path h="342900">
                <a:moveTo>
                  <a:pt x="0" y="0"/>
                </a:moveTo>
                <a:lnTo>
                  <a:pt x="0" y="342900"/>
                </a:lnTo>
              </a:path>
            </a:pathLst>
          </a:custGeom>
          <a:ln w="19812">
            <a:solidFill>
              <a:srgbClr val="FFFFFF"/>
            </a:solidFill>
          </a:ln>
        </p:spPr>
        <p:txBody>
          <a:bodyPr wrap="square" lIns="0" tIns="0" rIns="0" bIns="0" rtlCol="0"/>
          <a:lstStyle/>
          <a:p>
            <a:endParaRPr/>
          </a:p>
        </p:txBody>
      </p:sp>
      <p:grpSp>
        <p:nvGrpSpPr>
          <p:cNvPr id="46" name="object 46"/>
          <p:cNvGrpSpPr/>
          <p:nvPr/>
        </p:nvGrpSpPr>
        <p:grpSpPr>
          <a:xfrm>
            <a:off x="1265598" y="3596388"/>
            <a:ext cx="5129105" cy="360045"/>
            <a:chOff x="949197" y="3596385"/>
            <a:chExt cx="3846829" cy="360045"/>
          </a:xfrm>
        </p:grpSpPr>
        <p:sp>
          <p:nvSpPr>
            <p:cNvPr id="47" name="object 47"/>
            <p:cNvSpPr/>
            <p:nvPr/>
          </p:nvSpPr>
          <p:spPr>
            <a:xfrm>
              <a:off x="973835" y="3621023"/>
              <a:ext cx="3822191" cy="335280"/>
            </a:xfrm>
            <a:prstGeom prst="rect">
              <a:avLst/>
            </a:prstGeom>
            <a:blipFill>
              <a:blip r:embed="rId19" cstate="print"/>
              <a:stretch>
                <a:fillRect/>
              </a:stretch>
            </a:blipFill>
          </p:spPr>
          <p:txBody>
            <a:bodyPr wrap="square" lIns="0" tIns="0" rIns="0" bIns="0" rtlCol="0"/>
            <a:lstStyle/>
            <a:p>
              <a:endParaRPr/>
            </a:p>
          </p:txBody>
        </p:sp>
        <p:sp>
          <p:nvSpPr>
            <p:cNvPr id="48" name="object 48"/>
            <p:cNvSpPr/>
            <p:nvPr/>
          </p:nvSpPr>
          <p:spPr>
            <a:xfrm>
              <a:off x="959357" y="3606545"/>
              <a:ext cx="3799840" cy="312420"/>
            </a:xfrm>
            <a:custGeom>
              <a:avLst/>
              <a:gdLst/>
              <a:ahLst/>
              <a:cxnLst/>
              <a:rect l="l" t="t" r="r" b="b"/>
              <a:pathLst>
                <a:path w="3799840" h="312420">
                  <a:moveTo>
                    <a:pt x="3799332" y="0"/>
                  </a:moveTo>
                  <a:lnTo>
                    <a:pt x="0" y="0"/>
                  </a:lnTo>
                  <a:lnTo>
                    <a:pt x="0" y="312419"/>
                  </a:lnTo>
                  <a:lnTo>
                    <a:pt x="3799332" y="312419"/>
                  </a:lnTo>
                  <a:lnTo>
                    <a:pt x="3799332" y="0"/>
                  </a:lnTo>
                  <a:close/>
                </a:path>
              </a:pathLst>
            </a:custGeom>
            <a:solidFill>
              <a:srgbClr val="000000"/>
            </a:solidFill>
          </p:spPr>
          <p:txBody>
            <a:bodyPr wrap="square" lIns="0" tIns="0" rIns="0" bIns="0" rtlCol="0"/>
            <a:lstStyle/>
            <a:p>
              <a:endParaRPr/>
            </a:p>
          </p:txBody>
        </p:sp>
        <p:sp>
          <p:nvSpPr>
            <p:cNvPr id="49" name="object 49"/>
            <p:cNvSpPr/>
            <p:nvPr/>
          </p:nvSpPr>
          <p:spPr>
            <a:xfrm>
              <a:off x="959357" y="3606545"/>
              <a:ext cx="3799840" cy="312420"/>
            </a:xfrm>
            <a:custGeom>
              <a:avLst/>
              <a:gdLst/>
              <a:ahLst/>
              <a:cxnLst/>
              <a:rect l="l" t="t" r="r" b="b"/>
              <a:pathLst>
                <a:path w="3799840" h="312420">
                  <a:moveTo>
                    <a:pt x="0" y="312419"/>
                  </a:moveTo>
                  <a:lnTo>
                    <a:pt x="3799332" y="312419"/>
                  </a:lnTo>
                  <a:lnTo>
                    <a:pt x="3799332" y="0"/>
                  </a:lnTo>
                  <a:lnTo>
                    <a:pt x="0" y="0"/>
                  </a:lnTo>
                  <a:lnTo>
                    <a:pt x="0" y="312419"/>
                  </a:lnTo>
                  <a:close/>
                </a:path>
              </a:pathLst>
            </a:custGeom>
            <a:ln w="19812">
              <a:solidFill>
                <a:srgbClr val="FFFFFF"/>
              </a:solidFill>
            </a:ln>
          </p:spPr>
          <p:txBody>
            <a:bodyPr wrap="square" lIns="0" tIns="0" rIns="0" bIns="0" rtlCol="0"/>
            <a:lstStyle/>
            <a:p>
              <a:endParaRPr/>
            </a:p>
          </p:txBody>
        </p:sp>
      </p:grpSp>
      <p:sp>
        <p:nvSpPr>
          <p:cNvPr id="50" name="object 50"/>
          <p:cNvSpPr txBox="1"/>
          <p:nvPr/>
        </p:nvSpPr>
        <p:spPr>
          <a:xfrm>
            <a:off x="3814064" y="3627247"/>
            <a:ext cx="2531533" cy="258404"/>
          </a:xfrm>
          <a:prstGeom prst="rect">
            <a:avLst/>
          </a:prstGeom>
        </p:spPr>
        <p:txBody>
          <a:bodyPr vert="horz" wrap="square" lIns="0" tIns="12065" rIns="0" bIns="0" rtlCol="0">
            <a:spAutoFit/>
          </a:bodyPr>
          <a:lstStyle/>
          <a:p>
            <a:pPr marL="125095">
              <a:lnSpc>
                <a:spcPct val="100000"/>
              </a:lnSpc>
              <a:spcBef>
                <a:spcPts val="95"/>
              </a:spcBef>
            </a:pPr>
            <a:r>
              <a:rPr sz="1600" spc="-10" dirty="0">
                <a:solidFill>
                  <a:srgbClr val="FFFFFF"/>
                </a:solidFill>
                <a:latin typeface="Arial"/>
                <a:cs typeface="Arial"/>
              </a:rPr>
              <a:t>Data</a:t>
            </a:r>
            <a:endParaRPr sz="1600">
              <a:latin typeface="Arial"/>
              <a:cs typeface="Arial"/>
            </a:endParaRPr>
          </a:p>
        </p:txBody>
      </p:sp>
      <p:sp>
        <p:nvSpPr>
          <p:cNvPr id="51" name="object 51"/>
          <p:cNvSpPr txBox="1"/>
          <p:nvPr/>
        </p:nvSpPr>
        <p:spPr>
          <a:xfrm>
            <a:off x="1279146" y="3627247"/>
            <a:ext cx="2508673" cy="258404"/>
          </a:xfrm>
          <a:prstGeom prst="rect">
            <a:avLst/>
          </a:prstGeom>
        </p:spPr>
        <p:txBody>
          <a:bodyPr vert="horz" wrap="square" lIns="0" tIns="12065" rIns="0" bIns="0" rtlCol="0">
            <a:spAutoFit/>
          </a:bodyPr>
          <a:lstStyle/>
          <a:p>
            <a:pPr marL="767080">
              <a:lnSpc>
                <a:spcPct val="100000"/>
              </a:lnSpc>
              <a:spcBef>
                <a:spcPts val="95"/>
              </a:spcBef>
            </a:pPr>
            <a:r>
              <a:rPr sz="1600" spc="-5" dirty="0">
                <a:solidFill>
                  <a:srgbClr val="FFFFFF"/>
                </a:solidFill>
                <a:latin typeface="Arial"/>
                <a:cs typeface="Arial"/>
              </a:rPr>
              <a:t>IP</a:t>
            </a:r>
            <a:r>
              <a:rPr sz="1600" spc="-40" dirty="0">
                <a:solidFill>
                  <a:srgbClr val="FFFFFF"/>
                </a:solidFill>
                <a:latin typeface="Arial"/>
                <a:cs typeface="Arial"/>
              </a:rPr>
              <a:t> </a:t>
            </a:r>
            <a:r>
              <a:rPr sz="1600" spc="-5" dirty="0">
                <a:solidFill>
                  <a:srgbClr val="FFFFFF"/>
                </a:solidFill>
                <a:latin typeface="Arial"/>
                <a:cs typeface="Arial"/>
              </a:rPr>
              <a:t>Header</a:t>
            </a:r>
            <a:endParaRPr sz="1600">
              <a:latin typeface="Arial"/>
              <a:cs typeface="Arial"/>
            </a:endParaRPr>
          </a:p>
        </p:txBody>
      </p:sp>
      <p:sp>
        <p:nvSpPr>
          <p:cNvPr id="52" name="object 52"/>
          <p:cNvSpPr/>
          <p:nvPr/>
        </p:nvSpPr>
        <p:spPr>
          <a:xfrm>
            <a:off x="3800856" y="3609597"/>
            <a:ext cx="0" cy="330835"/>
          </a:xfrm>
          <a:custGeom>
            <a:avLst/>
            <a:gdLst/>
            <a:ahLst/>
            <a:cxnLst/>
            <a:rect l="l" t="t" r="r" b="b"/>
            <a:pathLst>
              <a:path h="330835">
                <a:moveTo>
                  <a:pt x="0" y="0"/>
                </a:moveTo>
                <a:lnTo>
                  <a:pt x="0" y="330707"/>
                </a:lnTo>
              </a:path>
            </a:pathLst>
          </a:custGeom>
          <a:ln w="19812">
            <a:solidFill>
              <a:srgbClr val="FFFFFF"/>
            </a:solidFill>
          </a:ln>
        </p:spPr>
        <p:txBody>
          <a:bodyPr wrap="square" lIns="0" tIns="0" rIns="0" bIns="0" rtlCol="0"/>
          <a:lstStyle/>
          <a:p>
            <a:endParaRPr/>
          </a:p>
        </p:txBody>
      </p:sp>
      <p:sp>
        <p:nvSpPr>
          <p:cNvPr id="53" name="object 53"/>
          <p:cNvSpPr txBox="1"/>
          <p:nvPr/>
        </p:nvSpPr>
        <p:spPr>
          <a:xfrm>
            <a:off x="4008797" y="4395597"/>
            <a:ext cx="587587" cy="258404"/>
          </a:xfrm>
          <a:prstGeom prst="rect">
            <a:avLst/>
          </a:prstGeom>
        </p:spPr>
        <p:txBody>
          <a:bodyPr vert="horz" wrap="square" lIns="0" tIns="12065" rIns="0" bIns="0" rtlCol="0">
            <a:spAutoFit/>
          </a:bodyPr>
          <a:lstStyle/>
          <a:p>
            <a:pPr>
              <a:lnSpc>
                <a:spcPct val="100000"/>
              </a:lnSpc>
              <a:spcBef>
                <a:spcPts val="95"/>
              </a:spcBef>
            </a:pPr>
            <a:r>
              <a:rPr sz="1600" spc="-10" dirty="0">
                <a:solidFill>
                  <a:srgbClr val="FFFFFF"/>
                </a:solidFill>
                <a:latin typeface="Arial"/>
                <a:cs typeface="Arial"/>
              </a:rPr>
              <a:t>Data</a:t>
            </a:r>
            <a:endParaRPr sz="1600">
              <a:latin typeface="Arial"/>
              <a:cs typeface="Arial"/>
            </a:endParaRPr>
          </a:p>
        </p:txBody>
      </p:sp>
      <p:sp>
        <p:nvSpPr>
          <p:cNvPr id="54" name="object 54"/>
          <p:cNvSpPr txBox="1"/>
          <p:nvPr/>
        </p:nvSpPr>
        <p:spPr>
          <a:xfrm>
            <a:off x="1057655" y="4395980"/>
            <a:ext cx="2730500" cy="257763"/>
          </a:xfrm>
          <a:prstGeom prst="rect">
            <a:avLst/>
          </a:prstGeom>
          <a:solidFill>
            <a:srgbClr val="000000"/>
          </a:solidFill>
        </p:spPr>
        <p:txBody>
          <a:bodyPr vert="horz" wrap="square" lIns="0" tIns="11430" rIns="0" bIns="0" rtlCol="0">
            <a:spAutoFit/>
          </a:bodyPr>
          <a:lstStyle/>
          <a:p>
            <a:pPr marL="742315">
              <a:lnSpc>
                <a:spcPct val="100000"/>
              </a:lnSpc>
              <a:spcBef>
                <a:spcPts val="90"/>
              </a:spcBef>
            </a:pPr>
            <a:r>
              <a:rPr sz="1600" spc="-5" dirty="0">
                <a:solidFill>
                  <a:srgbClr val="FFFFFF"/>
                </a:solidFill>
                <a:latin typeface="Arial"/>
                <a:cs typeface="Arial"/>
              </a:rPr>
              <a:t>LLC</a:t>
            </a:r>
            <a:r>
              <a:rPr sz="1600" spc="-20" dirty="0">
                <a:solidFill>
                  <a:srgbClr val="FFFFFF"/>
                </a:solidFill>
                <a:latin typeface="Arial"/>
                <a:cs typeface="Arial"/>
              </a:rPr>
              <a:t> </a:t>
            </a:r>
            <a:r>
              <a:rPr sz="1600" spc="-5" dirty="0">
                <a:solidFill>
                  <a:srgbClr val="FFFFFF"/>
                </a:solidFill>
                <a:latin typeface="Arial"/>
                <a:cs typeface="Arial"/>
              </a:rPr>
              <a:t>Header</a:t>
            </a:r>
            <a:endParaRPr sz="1600">
              <a:latin typeface="Arial"/>
              <a:cs typeface="Arial"/>
            </a:endParaRPr>
          </a:p>
        </p:txBody>
      </p:sp>
      <p:grpSp>
        <p:nvGrpSpPr>
          <p:cNvPr id="55" name="object 55"/>
          <p:cNvGrpSpPr/>
          <p:nvPr/>
        </p:nvGrpSpPr>
        <p:grpSpPr>
          <a:xfrm>
            <a:off x="1367536" y="5772911"/>
            <a:ext cx="5046133" cy="407034"/>
            <a:chOff x="1025652" y="5772911"/>
            <a:chExt cx="3784600" cy="407034"/>
          </a:xfrm>
        </p:grpSpPr>
        <p:sp>
          <p:nvSpPr>
            <p:cNvPr id="56" name="object 56"/>
            <p:cNvSpPr/>
            <p:nvPr/>
          </p:nvSpPr>
          <p:spPr>
            <a:xfrm>
              <a:off x="1050036" y="5797295"/>
              <a:ext cx="3759708" cy="382523"/>
            </a:xfrm>
            <a:prstGeom prst="rect">
              <a:avLst/>
            </a:prstGeom>
            <a:blipFill>
              <a:blip r:embed="rId20" cstate="print"/>
              <a:stretch>
                <a:fillRect/>
              </a:stretch>
            </a:blipFill>
          </p:spPr>
          <p:txBody>
            <a:bodyPr wrap="square" lIns="0" tIns="0" rIns="0" bIns="0" rtlCol="0"/>
            <a:lstStyle/>
            <a:p>
              <a:endParaRPr/>
            </a:p>
          </p:txBody>
        </p:sp>
        <p:sp>
          <p:nvSpPr>
            <p:cNvPr id="57" name="object 57"/>
            <p:cNvSpPr/>
            <p:nvPr/>
          </p:nvSpPr>
          <p:spPr>
            <a:xfrm>
              <a:off x="1035558" y="5782817"/>
              <a:ext cx="3736975" cy="360045"/>
            </a:xfrm>
            <a:custGeom>
              <a:avLst/>
              <a:gdLst/>
              <a:ahLst/>
              <a:cxnLst/>
              <a:rect l="l" t="t" r="r" b="b"/>
              <a:pathLst>
                <a:path w="3736975" h="360045">
                  <a:moveTo>
                    <a:pt x="3736848" y="0"/>
                  </a:moveTo>
                  <a:lnTo>
                    <a:pt x="0" y="0"/>
                  </a:lnTo>
                  <a:lnTo>
                    <a:pt x="0" y="359663"/>
                  </a:lnTo>
                  <a:lnTo>
                    <a:pt x="3736848" y="359663"/>
                  </a:lnTo>
                  <a:lnTo>
                    <a:pt x="3736848" y="0"/>
                  </a:lnTo>
                  <a:close/>
                </a:path>
              </a:pathLst>
            </a:custGeom>
            <a:solidFill>
              <a:srgbClr val="000000"/>
            </a:solidFill>
          </p:spPr>
          <p:txBody>
            <a:bodyPr wrap="square" lIns="0" tIns="0" rIns="0" bIns="0" rtlCol="0"/>
            <a:lstStyle/>
            <a:p>
              <a:endParaRPr/>
            </a:p>
          </p:txBody>
        </p:sp>
        <p:sp>
          <p:nvSpPr>
            <p:cNvPr id="58" name="object 58"/>
            <p:cNvSpPr/>
            <p:nvPr/>
          </p:nvSpPr>
          <p:spPr>
            <a:xfrm>
              <a:off x="1035558" y="5782817"/>
              <a:ext cx="3736975" cy="360045"/>
            </a:xfrm>
            <a:custGeom>
              <a:avLst/>
              <a:gdLst/>
              <a:ahLst/>
              <a:cxnLst/>
              <a:rect l="l" t="t" r="r" b="b"/>
              <a:pathLst>
                <a:path w="3736975" h="360045">
                  <a:moveTo>
                    <a:pt x="0" y="359663"/>
                  </a:moveTo>
                  <a:lnTo>
                    <a:pt x="3736848" y="359663"/>
                  </a:lnTo>
                  <a:lnTo>
                    <a:pt x="3736848" y="0"/>
                  </a:lnTo>
                  <a:lnTo>
                    <a:pt x="0" y="0"/>
                  </a:lnTo>
                  <a:lnTo>
                    <a:pt x="0" y="359663"/>
                  </a:lnTo>
                  <a:close/>
                </a:path>
              </a:pathLst>
            </a:custGeom>
            <a:ln w="19812">
              <a:solidFill>
                <a:srgbClr val="FFFFFF"/>
              </a:solidFill>
            </a:ln>
          </p:spPr>
          <p:txBody>
            <a:bodyPr wrap="square" lIns="0" tIns="0" rIns="0" bIns="0" rtlCol="0"/>
            <a:lstStyle/>
            <a:p>
              <a:endParaRPr/>
            </a:p>
          </p:txBody>
        </p:sp>
      </p:grpSp>
      <p:grpSp>
        <p:nvGrpSpPr>
          <p:cNvPr id="59" name="object 59"/>
          <p:cNvGrpSpPr/>
          <p:nvPr/>
        </p:nvGrpSpPr>
        <p:grpSpPr>
          <a:xfrm>
            <a:off x="605199" y="4394964"/>
            <a:ext cx="5834380" cy="1067435"/>
            <a:chOff x="453898" y="4394961"/>
            <a:chExt cx="4375785" cy="1067435"/>
          </a:xfrm>
        </p:grpSpPr>
        <p:sp>
          <p:nvSpPr>
            <p:cNvPr id="60" name="object 60"/>
            <p:cNvSpPr/>
            <p:nvPr/>
          </p:nvSpPr>
          <p:spPr>
            <a:xfrm>
              <a:off x="478536" y="5135879"/>
              <a:ext cx="4351020" cy="326135"/>
            </a:xfrm>
            <a:prstGeom prst="rect">
              <a:avLst/>
            </a:prstGeom>
            <a:blipFill>
              <a:blip r:embed="rId21" cstate="print"/>
              <a:stretch>
                <a:fillRect/>
              </a:stretch>
            </a:blipFill>
          </p:spPr>
          <p:txBody>
            <a:bodyPr wrap="square" lIns="0" tIns="0" rIns="0" bIns="0" rtlCol="0"/>
            <a:lstStyle/>
            <a:p>
              <a:endParaRPr/>
            </a:p>
          </p:txBody>
        </p:sp>
        <p:sp>
          <p:nvSpPr>
            <p:cNvPr id="61" name="object 61"/>
            <p:cNvSpPr/>
            <p:nvPr/>
          </p:nvSpPr>
          <p:spPr>
            <a:xfrm>
              <a:off x="464058" y="5121401"/>
              <a:ext cx="4328160" cy="303530"/>
            </a:xfrm>
            <a:custGeom>
              <a:avLst/>
              <a:gdLst/>
              <a:ahLst/>
              <a:cxnLst/>
              <a:rect l="l" t="t" r="r" b="b"/>
              <a:pathLst>
                <a:path w="4328160" h="303529">
                  <a:moveTo>
                    <a:pt x="4328160" y="0"/>
                  </a:moveTo>
                  <a:lnTo>
                    <a:pt x="0" y="0"/>
                  </a:lnTo>
                  <a:lnTo>
                    <a:pt x="0" y="303276"/>
                  </a:lnTo>
                  <a:lnTo>
                    <a:pt x="4328160" y="303276"/>
                  </a:lnTo>
                  <a:lnTo>
                    <a:pt x="4328160" y="0"/>
                  </a:lnTo>
                  <a:close/>
                </a:path>
              </a:pathLst>
            </a:custGeom>
            <a:solidFill>
              <a:srgbClr val="000000"/>
            </a:solidFill>
          </p:spPr>
          <p:txBody>
            <a:bodyPr wrap="square" lIns="0" tIns="0" rIns="0" bIns="0" rtlCol="0"/>
            <a:lstStyle/>
            <a:p>
              <a:endParaRPr/>
            </a:p>
          </p:txBody>
        </p:sp>
        <p:sp>
          <p:nvSpPr>
            <p:cNvPr id="62" name="object 62"/>
            <p:cNvSpPr/>
            <p:nvPr/>
          </p:nvSpPr>
          <p:spPr>
            <a:xfrm>
              <a:off x="464058" y="5121401"/>
              <a:ext cx="4328160" cy="303530"/>
            </a:xfrm>
            <a:custGeom>
              <a:avLst/>
              <a:gdLst/>
              <a:ahLst/>
              <a:cxnLst/>
              <a:rect l="l" t="t" r="r" b="b"/>
              <a:pathLst>
                <a:path w="4328160" h="303529">
                  <a:moveTo>
                    <a:pt x="0" y="303276"/>
                  </a:moveTo>
                  <a:lnTo>
                    <a:pt x="4328160" y="303276"/>
                  </a:lnTo>
                  <a:lnTo>
                    <a:pt x="4328160" y="0"/>
                  </a:lnTo>
                  <a:lnTo>
                    <a:pt x="0" y="0"/>
                  </a:lnTo>
                  <a:lnTo>
                    <a:pt x="0" y="303276"/>
                  </a:lnTo>
                  <a:close/>
                </a:path>
              </a:pathLst>
            </a:custGeom>
            <a:ln w="19811">
              <a:solidFill>
                <a:srgbClr val="FFFFFF"/>
              </a:solidFill>
            </a:ln>
          </p:spPr>
          <p:txBody>
            <a:bodyPr wrap="square" lIns="0" tIns="0" rIns="0" bIns="0" rtlCol="0"/>
            <a:lstStyle/>
            <a:p>
              <a:endParaRPr/>
            </a:p>
          </p:txBody>
        </p:sp>
        <p:sp>
          <p:nvSpPr>
            <p:cNvPr id="63" name="object 63"/>
            <p:cNvSpPr/>
            <p:nvPr/>
          </p:nvSpPr>
          <p:spPr>
            <a:xfrm>
              <a:off x="2850642" y="4405121"/>
              <a:ext cx="0" cy="274320"/>
            </a:xfrm>
            <a:custGeom>
              <a:avLst/>
              <a:gdLst/>
              <a:ahLst/>
              <a:cxnLst/>
              <a:rect l="l" t="t" r="r" b="b"/>
              <a:pathLst>
                <a:path h="274320">
                  <a:moveTo>
                    <a:pt x="0" y="0"/>
                  </a:moveTo>
                  <a:lnTo>
                    <a:pt x="0" y="274319"/>
                  </a:lnTo>
                </a:path>
              </a:pathLst>
            </a:custGeom>
            <a:ln w="19812">
              <a:solidFill>
                <a:srgbClr val="FFFFFF"/>
              </a:solidFill>
            </a:ln>
          </p:spPr>
          <p:txBody>
            <a:bodyPr wrap="square" lIns="0" tIns="0" rIns="0" bIns="0" rtlCol="0"/>
            <a:lstStyle/>
            <a:p>
              <a:endParaRPr/>
            </a:p>
          </p:txBody>
        </p:sp>
      </p:grpSp>
      <p:sp>
        <p:nvSpPr>
          <p:cNvPr id="64" name="object 64"/>
          <p:cNvSpPr txBox="1"/>
          <p:nvPr/>
        </p:nvSpPr>
        <p:spPr>
          <a:xfrm>
            <a:off x="1380746" y="5782820"/>
            <a:ext cx="4982633" cy="313547"/>
          </a:xfrm>
          <a:prstGeom prst="rect">
            <a:avLst/>
          </a:prstGeom>
        </p:spPr>
        <p:txBody>
          <a:bodyPr vert="horz" wrap="square" lIns="0" tIns="66675" rIns="0" bIns="0" rtlCol="0">
            <a:spAutoFit/>
          </a:bodyPr>
          <a:lstStyle/>
          <a:p>
            <a:pPr marL="835660">
              <a:lnSpc>
                <a:spcPct val="100000"/>
              </a:lnSpc>
              <a:spcBef>
                <a:spcPts val="525"/>
              </a:spcBef>
            </a:pPr>
            <a:r>
              <a:rPr sz="1600" spc="-20" dirty="0">
                <a:solidFill>
                  <a:srgbClr val="FFFFFF"/>
                </a:solidFill>
                <a:latin typeface="Arial"/>
                <a:cs typeface="Arial"/>
              </a:rPr>
              <a:t>0101110101001000010</a:t>
            </a:r>
            <a:endParaRPr sz="1600">
              <a:latin typeface="Arial"/>
              <a:cs typeface="Arial"/>
            </a:endParaRPr>
          </a:p>
        </p:txBody>
      </p:sp>
      <p:sp>
        <p:nvSpPr>
          <p:cNvPr id="65" name="object 65"/>
          <p:cNvSpPr txBox="1"/>
          <p:nvPr/>
        </p:nvSpPr>
        <p:spPr>
          <a:xfrm>
            <a:off x="618746" y="5121403"/>
            <a:ext cx="4049607" cy="269304"/>
          </a:xfrm>
          <a:prstGeom prst="rect">
            <a:avLst/>
          </a:prstGeom>
          <a:solidFill>
            <a:srgbClr val="000000"/>
          </a:solidFill>
        </p:spPr>
        <p:txBody>
          <a:bodyPr vert="horz" wrap="square" lIns="0" tIns="22860" rIns="0" bIns="0" rtlCol="0">
            <a:spAutoFit/>
          </a:bodyPr>
          <a:lstStyle/>
          <a:p>
            <a:pPr marL="997585">
              <a:lnSpc>
                <a:spcPct val="100000"/>
              </a:lnSpc>
              <a:spcBef>
                <a:spcPts val="180"/>
              </a:spcBef>
              <a:tabLst>
                <a:tab pos="2595880" algn="l"/>
              </a:tabLst>
            </a:pPr>
            <a:r>
              <a:rPr sz="1600" spc="-5" dirty="0">
                <a:solidFill>
                  <a:srgbClr val="FFFFFF"/>
                </a:solidFill>
                <a:latin typeface="Arial"/>
                <a:cs typeface="Arial"/>
              </a:rPr>
              <a:t>MAC Header</a:t>
            </a:r>
            <a:r>
              <a:rPr sz="1600" dirty="0">
                <a:solidFill>
                  <a:srgbClr val="FFFFFF"/>
                </a:solidFill>
                <a:latin typeface="Arial"/>
                <a:cs typeface="Arial"/>
              </a:rPr>
              <a:t>	</a:t>
            </a:r>
            <a:r>
              <a:rPr sz="1600" spc="-10" dirty="0">
                <a:solidFill>
                  <a:srgbClr val="FFFFFF"/>
                </a:solidFill>
                <a:latin typeface="Arial"/>
                <a:cs typeface="Arial"/>
              </a:rPr>
              <a:t>Data</a:t>
            </a:r>
            <a:endParaRPr sz="1600">
              <a:latin typeface="Arial"/>
              <a:cs typeface="Arial"/>
            </a:endParaRPr>
          </a:p>
        </p:txBody>
      </p:sp>
      <p:sp>
        <p:nvSpPr>
          <p:cNvPr id="66" name="object 66"/>
          <p:cNvSpPr/>
          <p:nvPr/>
        </p:nvSpPr>
        <p:spPr>
          <a:xfrm>
            <a:off x="4637965" y="1296563"/>
            <a:ext cx="970649" cy="827895"/>
          </a:xfrm>
          <a:prstGeom prst="rect">
            <a:avLst/>
          </a:prstGeom>
          <a:blipFill>
            <a:blip r:embed="rId22" cstate="print"/>
            <a:stretch>
              <a:fillRect/>
            </a:stretch>
          </a:blipFill>
        </p:spPr>
        <p:txBody>
          <a:bodyPr wrap="square" lIns="0" tIns="0" rIns="0" bIns="0" rtlCol="0"/>
          <a:lstStyle/>
          <a:p>
            <a:endParaRPr/>
          </a:p>
        </p:txBody>
      </p:sp>
      <p:grpSp>
        <p:nvGrpSpPr>
          <p:cNvPr id="67" name="object 67"/>
          <p:cNvGrpSpPr/>
          <p:nvPr/>
        </p:nvGrpSpPr>
        <p:grpSpPr>
          <a:xfrm>
            <a:off x="3787309" y="1354074"/>
            <a:ext cx="5403427" cy="4086860"/>
            <a:chOff x="2840482" y="1354074"/>
            <a:chExt cx="4052570" cy="4086860"/>
          </a:xfrm>
        </p:grpSpPr>
        <p:sp>
          <p:nvSpPr>
            <p:cNvPr id="68" name="object 68"/>
            <p:cNvSpPr/>
            <p:nvPr/>
          </p:nvSpPr>
          <p:spPr>
            <a:xfrm>
              <a:off x="5291327" y="1363980"/>
              <a:ext cx="1601724" cy="370332"/>
            </a:xfrm>
            <a:prstGeom prst="rect">
              <a:avLst/>
            </a:prstGeom>
            <a:blipFill>
              <a:blip r:embed="rId23" cstate="print"/>
              <a:stretch>
                <a:fillRect/>
              </a:stretch>
            </a:blipFill>
          </p:spPr>
          <p:txBody>
            <a:bodyPr wrap="square" lIns="0" tIns="0" rIns="0" bIns="0" rtlCol="0"/>
            <a:lstStyle/>
            <a:p>
              <a:endParaRPr/>
            </a:p>
          </p:txBody>
        </p:sp>
        <p:sp>
          <p:nvSpPr>
            <p:cNvPr id="69" name="object 69"/>
            <p:cNvSpPr/>
            <p:nvPr/>
          </p:nvSpPr>
          <p:spPr>
            <a:xfrm>
              <a:off x="5281422" y="1354074"/>
              <a:ext cx="1569720" cy="338455"/>
            </a:xfrm>
            <a:custGeom>
              <a:avLst/>
              <a:gdLst/>
              <a:ahLst/>
              <a:cxnLst/>
              <a:rect l="l" t="t" r="r" b="b"/>
              <a:pathLst>
                <a:path w="1569720" h="338455">
                  <a:moveTo>
                    <a:pt x="1569720" y="0"/>
                  </a:moveTo>
                  <a:lnTo>
                    <a:pt x="0" y="0"/>
                  </a:lnTo>
                  <a:lnTo>
                    <a:pt x="0" y="338327"/>
                  </a:lnTo>
                  <a:lnTo>
                    <a:pt x="1569720" y="338327"/>
                  </a:lnTo>
                  <a:lnTo>
                    <a:pt x="1569720" y="0"/>
                  </a:lnTo>
                  <a:close/>
                </a:path>
              </a:pathLst>
            </a:custGeom>
            <a:solidFill>
              <a:srgbClr val="CCFF66"/>
            </a:solidFill>
          </p:spPr>
          <p:txBody>
            <a:bodyPr wrap="square" lIns="0" tIns="0" rIns="0" bIns="0" rtlCol="0"/>
            <a:lstStyle/>
            <a:p>
              <a:endParaRPr/>
            </a:p>
          </p:txBody>
        </p:sp>
        <p:sp>
          <p:nvSpPr>
            <p:cNvPr id="70" name="object 70"/>
            <p:cNvSpPr/>
            <p:nvPr/>
          </p:nvSpPr>
          <p:spPr>
            <a:xfrm>
              <a:off x="5283708" y="1731264"/>
              <a:ext cx="1606295" cy="391667"/>
            </a:xfrm>
            <a:prstGeom prst="rect">
              <a:avLst/>
            </a:prstGeom>
            <a:blipFill>
              <a:blip r:embed="rId24" cstate="print"/>
              <a:stretch>
                <a:fillRect/>
              </a:stretch>
            </a:blipFill>
          </p:spPr>
          <p:txBody>
            <a:bodyPr wrap="square" lIns="0" tIns="0" rIns="0" bIns="0" rtlCol="0"/>
            <a:lstStyle/>
            <a:p>
              <a:endParaRPr/>
            </a:p>
          </p:txBody>
        </p:sp>
        <p:sp>
          <p:nvSpPr>
            <p:cNvPr id="71" name="object 71"/>
            <p:cNvSpPr/>
            <p:nvPr/>
          </p:nvSpPr>
          <p:spPr>
            <a:xfrm>
              <a:off x="5273802" y="1721358"/>
              <a:ext cx="1574800" cy="360045"/>
            </a:xfrm>
            <a:custGeom>
              <a:avLst/>
              <a:gdLst/>
              <a:ahLst/>
              <a:cxnLst/>
              <a:rect l="l" t="t" r="r" b="b"/>
              <a:pathLst>
                <a:path w="1574800" h="360044">
                  <a:moveTo>
                    <a:pt x="1574292" y="0"/>
                  </a:moveTo>
                  <a:lnTo>
                    <a:pt x="0" y="0"/>
                  </a:lnTo>
                  <a:lnTo>
                    <a:pt x="0" y="359663"/>
                  </a:lnTo>
                  <a:lnTo>
                    <a:pt x="1574292" y="359663"/>
                  </a:lnTo>
                  <a:lnTo>
                    <a:pt x="1574292" y="0"/>
                  </a:lnTo>
                  <a:close/>
                </a:path>
              </a:pathLst>
            </a:custGeom>
            <a:solidFill>
              <a:srgbClr val="CCFF66"/>
            </a:solidFill>
          </p:spPr>
          <p:txBody>
            <a:bodyPr wrap="square" lIns="0" tIns="0" rIns="0" bIns="0" rtlCol="0"/>
            <a:lstStyle/>
            <a:p>
              <a:endParaRPr/>
            </a:p>
          </p:txBody>
        </p:sp>
        <p:sp>
          <p:nvSpPr>
            <p:cNvPr id="72" name="object 72"/>
            <p:cNvSpPr/>
            <p:nvPr/>
          </p:nvSpPr>
          <p:spPr>
            <a:xfrm>
              <a:off x="5291327" y="2106168"/>
              <a:ext cx="1601724" cy="352043"/>
            </a:xfrm>
            <a:prstGeom prst="rect">
              <a:avLst/>
            </a:prstGeom>
            <a:blipFill>
              <a:blip r:embed="rId25" cstate="print"/>
              <a:stretch>
                <a:fillRect/>
              </a:stretch>
            </a:blipFill>
          </p:spPr>
          <p:txBody>
            <a:bodyPr wrap="square" lIns="0" tIns="0" rIns="0" bIns="0" rtlCol="0"/>
            <a:lstStyle/>
            <a:p>
              <a:endParaRPr/>
            </a:p>
          </p:txBody>
        </p:sp>
        <p:sp>
          <p:nvSpPr>
            <p:cNvPr id="73" name="object 73"/>
            <p:cNvSpPr/>
            <p:nvPr/>
          </p:nvSpPr>
          <p:spPr>
            <a:xfrm>
              <a:off x="2850642" y="5141214"/>
              <a:ext cx="0" cy="289560"/>
            </a:xfrm>
            <a:custGeom>
              <a:avLst/>
              <a:gdLst/>
              <a:ahLst/>
              <a:cxnLst/>
              <a:rect l="l" t="t" r="r" b="b"/>
              <a:pathLst>
                <a:path h="289560">
                  <a:moveTo>
                    <a:pt x="0" y="0"/>
                  </a:moveTo>
                  <a:lnTo>
                    <a:pt x="0" y="289560"/>
                  </a:lnTo>
                </a:path>
              </a:pathLst>
            </a:custGeom>
            <a:ln w="19812">
              <a:solidFill>
                <a:srgbClr val="FFFFFF"/>
              </a:solidFill>
            </a:ln>
          </p:spPr>
          <p:txBody>
            <a:bodyPr wrap="square" lIns="0" tIns="0" rIns="0" bIns="0" rtlCol="0"/>
            <a:lstStyle/>
            <a:p>
              <a:endParaRPr/>
            </a:p>
          </p:txBody>
        </p:sp>
      </p:grpSp>
      <p:sp>
        <p:nvSpPr>
          <p:cNvPr id="74" name="object 74"/>
          <p:cNvSpPr/>
          <p:nvPr/>
        </p:nvSpPr>
        <p:spPr>
          <a:xfrm>
            <a:off x="7041895" y="2096261"/>
            <a:ext cx="2092960" cy="320040"/>
          </a:xfrm>
          <a:custGeom>
            <a:avLst/>
            <a:gdLst/>
            <a:ahLst/>
            <a:cxnLst/>
            <a:rect l="l" t="t" r="r" b="b"/>
            <a:pathLst>
              <a:path w="1569720" h="320039">
                <a:moveTo>
                  <a:pt x="1569720" y="0"/>
                </a:moveTo>
                <a:lnTo>
                  <a:pt x="0" y="0"/>
                </a:lnTo>
                <a:lnTo>
                  <a:pt x="0" y="320039"/>
                </a:lnTo>
                <a:lnTo>
                  <a:pt x="1569720" y="320039"/>
                </a:lnTo>
                <a:lnTo>
                  <a:pt x="1569720" y="0"/>
                </a:lnTo>
                <a:close/>
              </a:path>
            </a:pathLst>
          </a:custGeom>
          <a:solidFill>
            <a:srgbClr val="CCFF66"/>
          </a:solidFill>
        </p:spPr>
        <p:txBody>
          <a:bodyPr wrap="square" lIns="0" tIns="0" rIns="0" bIns="0" rtlCol="0"/>
          <a:lstStyle/>
          <a:p>
            <a:endParaRPr/>
          </a:p>
        </p:txBody>
      </p:sp>
      <p:graphicFrame>
        <p:nvGraphicFramePr>
          <p:cNvPr id="75" name="object 75"/>
          <p:cNvGraphicFramePr>
            <a:graphicFrameLocks noGrp="1"/>
          </p:cNvGraphicFramePr>
          <p:nvPr/>
        </p:nvGraphicFramePr>
        <p:xfrm>
          <a:off x="7017513" y="1339596"/>
          <a:ext cx="2096347" cy="1709926"/>
        </p:xfrm>
        <a:graphic>
          <a:graphicData uri="http://schemas.openxmlformats.org/drawingml/2006/table">
            <a:tbl>
              <a:tblPr firstRow="1" bandRow="1">
                <a:tableStyleId>{2D5ABB26-0587-4C30-8999-92F81FD0307C}</a:tableStyleId>
              </a:tblPr>
              <a:tblGrid>
                <a:gridCol w="2096347">
                  <a:extLst>
                    <a:ext uri="{9D8B030D-6E8A-4147-A177-3AD203B41FA5}">
                      <a16:colId xmlns:a16="http://schemas.microsoft.com/office/drawing/2014/main" xmlns="" val="20000"/>
                    </a:ext>
                  </a:extLst>
                </a:gridCol>
              </a:tblGrid>
              <a:tr h="352805">
                <a:tc>
                  <a:txBody>
                    <a:bodyPr/>
                    <a:lstStyle/>
                    <a:p>
                      <a:pPr marR="193040" algn="ctr">
                        <a:lnSpc>
                          <a:spcPct val="100000"/>
                        </a:lnSpc>
                        <a:spcBef>
                          <a:spcPts val="245"/>
                        </a:spcBef>
                      </a:pPr>
                      <a:r>
                        <a:rPr sz="1600" spc="-5" dirty="0">
                          <a:solidFill>
                            <a:srgbClr val="FFFFFF"/>
                          </a:solidFill>
                          <a:latin typeface="Arial"/>
                          <a:cs typeface="Arial"/>
                        </a:rPr>
                        <a:t>Application</a:t>
                      </a:r>
                      <a:endParaRPr sz="1600">
                        <a:latin typeface="Arial"/>
                        <a:cs typeface="Arial"/>
                      </a:endParaRPr>
                    </a:p>
                  </a:txBody>
                  <a:tcPr marL="0" marR="0" marT="31115" marB="0">
                    <a:lnL w="38100">
                      <a:solidFill>
                        <a:srgbClr val="FFFFFF"/>
                      </a:solidFill>
                      <a:prstDash val="solid"/>
                    </a:lnL>
                    <a:lnR w="38100">
                      <a:solidFill>
                        <a:srgbClr val="FFFFFF"/>
                      </a:solidFill>
                      <a:prstDash val="solid"/>
                    </a:lnR>
                    <a:lnT w="38100">
                      <a:solidFill>
                        <a:srgbClr val="FFFFFF"/>
                      </a:solidFill>
                      <a:prstDash val="solid"/>
                    </a:lnT>
                    <a:lnB w="76200">
                      <a:solidFill>
                        <a:srgbClr val="FFFFFF"/>
                      </a:solidFill>
                      <a:prstDash val="solid"/>
                    </a:lnB>
                  </a:tcPr>
                </a:tc>
                <a:extLst>
                  <a:ext uri="{0D108BD9-81ED-4DB2-BD59-A6C34878D82A}">
                    <a16:rowId xmlns:a16="http://schemas.microsoft.com/office/drawing/2014/main" xmlns="" val="10000"/>
                  </a:ext>
                </a:extLst>
              </a:tr>
              <a:tr h="381762">
                <a:tc>
                  <a:txBody>
                    <a:bodyPr/>
                    <a:lstStyle/>
                    <a:p>
                      <a:pPr marR="245110" algn="ctr">
                        <a:lnSpc>
                          <a:spcPct val="100000"/>
                        </a:lnSpc>
                        <a:spcBef>
                          <a:spcPts val="495"/>
                        </a:spcBef>
                      </a:pPr>
                      <a:r>
                        <a:rPr sz="1600" spc="-5" dirty="0">
                          <a:solidFill>
                            <a:srgbClr val="FFFFFF"/>
                          </a:solidFill>
                          <a:latin typeface="Arial"/>
                          <a:cs typeface="Arial"/>
                        </a:rPr>
                        <a:t>Presentation</a:t>
                      </a:r>
                      <a:endParaRPr sz="1600">
                        <a:latin typeface="Arial"/>
                        <a:cs typeface="Arial"/>
                      </a:endParaRPr>
                    </a:p>
                  </a:txBody>
                  <a:tcPr marL="0" marR="0" marT="62865" marB="0">
                    <a:lnL w="38100">
                      <a:solidFill>
                        <a:srgbClr val="FFFFFF"/>
                      </a:solidFill>
                      <a:prstDash val="solid"/>
                    </a:lnL>
                    <a:lnR w="38100">
                      <a:solidFill>
                        <a:srgbClr val="FFFFFF"/>
                      </a:solidFill>
                      <a:prstDash val="solid"/>
                    </a:lnR>
                    <a:lnT w="76200">
                      <a:solidFill>
                        <a:srgbClr val="FFFFFF"/>
                      </a:solidFill>
                      <a:prstDash val="solid"/>
                    </a:lnT>
                    <a:lnB w="53975">
                      <a:solidFill>
                        <a:srgbClr val="FFFFFF"/>
                      </a:solidFill>
                      <a:prstDash val="solid"/>
                    </a:lnB>
                  </a:tcPr>
                </a:tc>
                <a:extLst>
                  <a:ext uri="{0D108BD9-81ED-4DB2-BD59-A6C34878D82A}">
                    <a16:rowId xmlns:a16="http://schemas.microsoft.com/office/drawing/2014/main" xmlns="" val="10001"/>
                  </a:ext>
                </a:extLst>
              </a:tr>
              <a:tr h="339089">
                <a:tc>
                  <a:txBody>
                    <a:bodyPr/>
                    <a:lstStyle/>
                    <a:p>
                      <a:pPr marR="133985" algn="ctr">
                        <a:lnSpc>
                          <a:spcPct val="100000"/>
                        </a:lnSpc>
                        <a:spcBef>
                          <a:spcPts val="240"/>
                        </a:spcBef>
                      </a:pPr>
                      <a:r>
                        <a:rPr sz="1600" spc="-5" dirty="0">
                          <a:solidFill>
                            <a:srgbClr val="FFFFFF"/>
                          </a:solidFill>
                          <a:latin typeface="Arial"/>
                          <a:cs typeface="Arial"/>
                        </a:rPr>
                        <a:t>Session</a:t>
                      </a:r>
                      <a:endParaRPr sz="1600">
                        <a:latin typeface="Arial"/>
                        <a:cs typeface="Arial"/>
                      </a:endParaRPr>
                    </a:p>
                  </a:txBody>
                  <a:tcPr marL="0" marR="0" marT="30480" marB="0">
                    <a:lnL w="38100">
                      <a:solidFill>
                        <a:srgbClr val="FFFFFF"/>
                      </a:solidFill>
                      <a:prstDash val="solid"/>
                    </a:lnL>
                    <a:lnR w="38100">
                      <a:solidFill>
                        <a:srgbClr val="FFFFFF"/>
                      </a:solidFill>
                      <a:prstDash val="solid"/>
                    </a:lnR>
                    <a:lnT w="53975">
                      <a:solidFill>
                        <a:srgbClr val="FFFFFF"/>
                      </a:solidFill>
                      <a:prstDash val="solid"/>
                    </a:lnT>
                    <a:lnB w="38100">
                      <a:solidFill>
                        <a:srgbClr val="FFFFFF"/>
                      </a:solidFill>
                      <a:prstDash val="solid"/>
                    </a:lnB>
                  </a:tcPr>
                </a:tc>
                <a:extLst>
                  <a:ext uri="{0D108BD9-81ED-4DB2-BD59-A6C34878D82A}">
                    <a16:rowId xmlns:a16="http://schemas.microsoft.com/office/drawing/2014/main" xmlns="" val="10002"/>
                  </a:ext>
                </a:extLst>
              </a:tr>
              <a:tr h="636270">
                <a:tc>
                  <a:txBody>
                    <a:bodyPr/>
                    <a:lstStyle/>
                    <a:p>
                      <a:pPr marR="154940" algn="ctr">
                        <a:lnSpc>
                          <a:spcPct val="100000"/>
                        </a:lnSpc>
                        <a:spcBef>
                          <a:spcPts val="1435"/>
                        </a:spcBef>
                      </a:pPr>
                      <a:r>
                        <a:rPr sz="1800" spc="-10" dirty="0">
                          <a:solidFill>
                            <a:srgbClr val="FFFFFF"/>
                          </a:solidFill>
                          <a:latin typeface="Arial"/>
                          <a:cs typeface="Arial"/>
                        </a:rPr>
                        <a:t>Transport</a:t>
                      </a:r>
                      <a:endParaRPr sz="1800">
                        <a:latin typeface="Arial"/>
                        <a:cs typeface="Arial"/>
                      </a:endParaRPr>
                    </a:p>
                  </a:txBody>
                  <a:tcPr marL="0" marR="0" marT="182245" marB="0">
                    <a:lnL w="38100">
                      <a:solidFill>
                        <a:srgbClr val="FFFFFF"/>
                      </a:solidFill>
                      <a:prstDash val="solid"/>
                    </a:lnL>
                    <a:lnR w="38100">
                      <a:solidFill>
                        <a:srgbClr val="FFFFFF"/>
                      </a:solidFill>
                      <a:prstDash val="solid"/>
                    </a:lnR>
                    <a:lnT w="38100">
                      <a:solidFill>
                        <a:srgbClr val="FFFFFF"/>
                      </a:solidFill>
                      <a:prstDash val="solid"/>
                    </a:lnT>
                    <a:lnB w="38100">
                      <a:solidFill>
                        <a:srgbClr val="FFFFFF"/>
                      </a:solidFill>
                      <a:prstDash val="solid"/>
                    </a:lnB>
                    <a:solidFill>
                      <a:srgbClr val="FFCC99"/>
                    </a:solidFill>
                  </a:tcPr>
                </a:tc>
                <a:extLst>
                  <a:ext uri="{0D108BD9-81ED-4DB2-BD59-A6C34878D82A}">
                    <a16:rowId xmlns:a16="http://schemas.microsoft.com/office/drawing/2014/main" xmlns="" val="10003"/>
                  </a:ext>
                </a:extLst>
              </a:tr>
            </a:tbl>
          </a:graphicData>
        </a:graphic>
      </p:graphicFrame>
      <p:sp>
        <p:nvSpPr>
          <p:cNvPr id="76" name="object 76"/>
          <p:cNvSpPr txBox="1"/>
          <p:nvPr/>
        </p:nvSpPr>
        <p:spPr>
          <a:xfrm>
            <a:off x="10120376" y="2610358"/>
            <a:ext cx="1251373"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FFFF"/>
                </a:solidFill>
                <a:latin typeface="Arial"/>
                <a:cs typeface="Arial"/>
              </a:rPr>
              <a:t>S</a:t>
            </a:r>
            <a:r>
              <a:rPr sz="1800" spc="-15" dirty="0">
                <a:solidFill>
                  <a:srgbClr val="FFFFFF"/>
                </a:solidFill>
                <a:latin typeface="Arial"/>
                <a:cs typeface="Arial"/>
              </a:rPr>
              <a:t>e</a:t>
            </a:r>
            <a:r>
              <a:rPr sz="1800" spc="-5" dirty="0">
                <a:solidFill>
                  <a:srgbClr val="FFFFFF"/>
                </a:solidFill>
                <a:latin typeface="Arial"/>
                <a:cs typeface="Arial"/>
              </a:rPr>
              <a:t>gm</a:t>
            </a:r>
            <a:r>
              <a:rPr sz="1800" spc="-15" dirty="0">
                <a:solidFill>
                  <a:srgbClr val="FFFFFF"/>
                </a:solidFill>
                <a:latin typeface="Arial"/>
                <a:cs typeface="Arial"/>
              </a:rPr>
              <a:t>e</a:t>
            </a:r>
            <a:r>
              <a:rPr sz="1800" dirty="0">
                <a:solidFill>
                  <a:srgbClr val="FFFFFF"/>
                </a:solidFill>
                <a:latin typeface="Arial"/>
                <a:cs typeface="Arial"/>
              </a:rPr>
              <a:t>nt</a:t>
            </a:r>
            <a:endParaRPr sz="1800">
              <a:latin typeface="Arial"/>
              <a:cs typeface="Arial"/>
            </a:endParaRPr>
          </a:p>
        </p:txBody>
      </p:sp>
      <p:sp>
        <p:nvSpPr>
          <p:cNvPr id="77" name="object 77"/>
          <p:cNvSpPr txBox="1"/>
          <p:nvPr/>
        </p:nvSpPr>
        <p:spPr>
          <a:xfrm>
            <a:off x="10120375" y="3455034"/>
            <a:ext cx="965200"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FFFF"/>
                </a:solidFill>
                <a:latin typeface="Arial"/>
                <a:cs typeface="Arial"/>
              </a:rPr>
              <a:t>P</a:t>
            </a:r>
            <a:r>
              <a:rPr sz="1800" spc="-15" dirty="0">
                <a:solidFill>
                  <a:srgbClr val="FFFFFF"/>
                </a:solidFill>
                <a:latin typeface="Arial"/>
                <a:cs typeface="Arial"/>
              </a:rPr>
              <a:t>a</a:t>
            </a:r>
            <a:r>
              <a:rPr sz="1800" dirty="0">
                <a:solidFill>
                  <a:srgbClr val="FFFFFF"/>
                </a:solidFill>
                <a:latin typeface="Arial"/>
                <a:cs typeface="Arial"/>
              </a:rPr>
              <a:t>cket</a:t>
            </a:r>
            <a:endParaRPr sz="1800">
              <a:latin typeface="Arial"/>
              <a:cs typeface="Arial"/>
            </a:endParaRPr>
          </a:p>
        </p:txBody>
      </p:sp>
      <p:sp>
        <p:nvSpPr>
          <p:cNvPr id="78" name="object 78"/>
          <p:cNvSpPr txBox="1"/>
          <p:nvPr/>
        </p:nvSpPr>
        <p:spPr>
          <a:xfrm>
            <a:off x="10120375" y="5717844"/>
            <a:ext cx="542712"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FFFFFF"/>
                </a:solidFill>
                <a:latin typeface="Arial"/>
                <a:cs typeface="Arial"/>
              </a:rPr>
              <a:t>Bits</a:t>
            </a:r>
            <a:endParaRPr sz="1800">
              <a:latin typeface="Arial"/>
              <a:cs typeface="Arial"/>
            </a:endParaRPr>
          </a:p>
        </p:txBody>
      </p:sp>
      <p:sp>
        <p:nvSpPr>
          <p:cNvPr id="79" name="object 79"/>
          <p:cNvSpPr txBox="1"/>
          <p:nvPr/>
        </p:nvSpPr>
        <p:spPr>
          <a:xfrm>
            <a:off x="10095146" y="4574540"/>
            <a:ext cx="915247"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FFFF"/>
                </a:solidFill>
                <a:latin typeface="Arial"/>
                <a:cs typeface="Arial"/>
              </a:rPr>
              <a:t>Frame</a:t>
            </a:r>
            <a:endParaRPr sz="1800">
              <a:latin typeface="Arial"/>
              <a:cs typeface="Arial"/>
            </a:endParaRPr>
          </a:p>
        </p:txBody>
      </p:sp>
      <p:sp>
        <p:nvSpPr>
          <p:cNvPr id="80" name="object 80"/>
          <p:cNvSpPr txBox="1"/>
          <p:nvPr/>
        </p:nvSpPr>
        <p:spPr>
          <a:xfrm>
            <a:off x="10120377" y="1926465"/>
            <a:ext cx="750993" cy="330835"/>
          </a:xfrm>
          <a:prstGeom prst="rect">
            <a:avLst/>
          </a:prstGeom>
        </p:spPr>
        <p:txBody>
          <a:bodyPr vert="horz" wrap="square" lIns="0" tIns="13335" rIns="0" bIns="0" rtlCol="0">
            <a:spAutoFit/>
          </a:bodyPr>
          <a:lstStyle/>
          <a:p>
            <a:pPr marL="12700">
              <a:lnSpc>
                <a:spcPct val="100000"/>
              </a:lnSpc>
              <a:spcBef>
                <a:spcPts val="105"/>
              </a:spcBef>
            </a:pPr>
            <a:r>
              <a:rPr sz="2000" dirty="0">
                <a:solidFill>
                  <a:srgbClr val="FFFFFF"/>
                </a:solidFill>
                <a:latin typeface="Arial"/>
                <a:cs typeface="Arial"/>
              </a:rPr>
              <a:t>PDU</a:t>
            </a:r>
            <a:endParaRPr sz="2000">
              <a:latin typeface="Arial"/>
              <a:cs typeface="Arial"/>
            </a:endParaRPr>
          </a:p>
        </p:txBody>
      </p:sp>
      <p:grpSp>
        <p:nvGrpSpPr>
          <p:cNvPr id="81" name="object 81"/>
          <p:cNvGrpSpPr/>
          <p:nvPr/>
        </p:nvGrpSpPr>
        <p:grpSpPr>
          <a:xfrm>
            <a:off x="6372014" y="5117338"/>
            <a:ext cx="642620" cy="347980"/>
            <a:chOff x="4779009" y="5117338"/>
            <a:chExt cx="481965" cy="347980"/>
          </a:xfrm>
        </p:grpSpPr>
        <p:sp>
          <p:nvSpPr>
            <p:cNvPr id="82" name="object 82"/>
            <p:cNvSpPr/>
            <p:nvPr/>
          </p:nvSpPr>
          <p:spPr>
            <a:xfrm>
              <a:off x="4803647" y="5141976"/>
              <a:ext cx="457200" cy="323088"/>
            </a:xfrm>
            <a:prstGeom prst="rect">
              <a:avLst/>
            </a:prstGeom>
            <a:blipFill>
              <a:blip r:embed="rId26" cstate="print"/>
              <a:stretch>
                <a:fillRect/>
              </a:stretch>
            </a:blipFill>
          </p:spPr>
          <p:txBody>
            <a:bodyPr wrap="square" lIns="0" tIns="0" rIns="0" bIns="0" rtlCol="0"/>
            <a:lstStyle/>
            <a:p>
              <a:endParaRPr/>
            </a:p>
          </p:txBody>
        </p:sp>
        <p:sp>
          <p:nvSpPr>
            <p:cNvPr id="83" name="object 83"/>
            <p:cNvSpPr/>
            <p:nvPr/>
          </p:nvSpPr>
          <p:spPr>
            <a:xfrm>
              <a:off x="4789169" y="5127498"/>
              <a:ext cx="434340" cy="300355"/>
            </a:xfrm>
            <a:custGeom>
              <a:avLst/>
              <a:gdLst/>
              <a:ahLst/>
              <a:cxnLst/>
              <a:rect l="l" t="t" r="r" b="b"/>
              <a:pathLst>
                <a:path w="434339" h="300354">
                  <a:moveTo>
                    <a:pt x="434339" y="0"/>
                  </a:moveTo>
                  <a:lnTo>
                    <a:pt x="0" y="0"/>
                  </a:lnTo>
                  <a:lnTo>
                    <a:pt x="0" y="300227"/>
                  </a:lnTo>
                  <a:lnTo>
                    <a:pt x="434339" y="300227"/>
                  </a:lnTo>
                  <a:lnTo>
                    <a:pt x="434339" y="0"/>
                  </a:lnTo>
                  <a:close/>
                </a:path>
              </a:pathLst>
            </a:custGeom>
            <a:solidFill>
              <a:srgbClr val="000000"/>
            </a:solidFill>
          </p:spPr>
          <p:txBody>
            <a:bodyPr wrap="square" lIns="0" tIns="0" rIns="0" bIns="0" rtlCol="0"/>
            <a:lstStyle/>
            <a:p>
              <a:endParaRPr/>
            </a:p>
          </p:txBody>
        </p:sp>
        <p:sp>
          <p:nvSpPr>
            <p:cNvPr id="84" name="object 84"/>
            <p:cNvSpPr/>
            <p:nvPr/>
          </p:nvSpPr>
          <p:spPr>
            <a:xfrm>
              <a:off x="4789169" y="5127498"/>
              <a:ext cx="434340" cy="300355"/>
            </a:xfrm>
            <a:custGeom>
              <a:avLst/>
              <a:gdLst/>
              <a:ahLst/>
              <a:cxnLst/>
              <a:rect l="l" t="t" r="r" b="b"/>
              <a:pathLst>
                <a:path w="434339" h="300354">
                  <a:moveTo>
                    <a:pt x="0" y="300227"/>
                  </a:moveTo>
                  <a:lnTo>
                    <a:pt x="434339" y="300227"/>
                  </a:lnTo>
                  <a:lnTo>
                    <a:pt x="434339" y="0"/>
                  </a:lnTo>
                  <a:lnTo>
                    <a:pt x="0" y="0"/>
                  </a:lnTo>
                  <a:lnTo>
                    <a:pt x="0" y="300227"/>
                  </a:lnTo>
                  <a:close/>
                </a:path>
              </a:pathLst>
            </a:custGeom>
            <a:ln w="19812">
              <a:solidFill>
                <a:srgbClr val="FFFFFF"/>
              </a:solidFill>
            </a:ln>
          </p:spPr>
          <p:txBody>
            <a:bodyPr wrap="square" lIns="0" tIns="0" rIns="0" bIns="0" rtlCol="0"/>
            <a:lstStyle/>
            <a:p>
              <a:endParaRPr/>
            </a:p>
          </p:txBody>
        </p:sp>
      </p:grpSp>
      <p:sp>
        <p:nvSpPr>
          <p:cNvPr id="85" name="object 85"/>
          <p:cNvSpPr txBox="1"/>
          <p:nvPr/>
        </p:nvSpPr>
        <p:spPr>
          <a:xfrm>
            <a:off x="6409269" y="5146675"/>
            <a:ext cx="557953" cy="258404"/>
          </a:xfrm>
          <a:prstGeom prst="rect">
            <a:avLst/>
          </a:prstGeom>
        </p:spPr>
        <p:txBody>
          <a:bodyPr vert="horz" wrap="square" lIns="0" tIns="12065" rIns="0" bIns="0" rtlCol="0">
            <a:spAutoFit/>
          </a:bodyPr>
          <a:lstStyle/>
          <a:p>
            <a:pPr>
              <a:lnSpc>
                <a:spcPct val="100000"/>
              </a:lnSpc>
              <a:spcBef>
                <a:spcPts val="95"/>
              </a:spcBef>
            </a:pPr>
            <a:r>
              <a:rPr sz="1600" spc="-5" dirty="0">
                <a:solidFill>
                  <a:srgbClr val="FFFFFF"/>
                </a:solidFill>
                <a:latin typeface="Arial"/>
                <a:cs typeface="Arial"/>
              </a:rPr>
              <a:t>FCS</a:t>
            </a:r>
            <a:endParaRPr sz="1600">
              <a:latin typeface="Arial"/>
              <a:cs typeface="Arial"/>
            </a:endParaRPr>
          </a:p>
        </p:txBody>
      </p:sp>
      <p:grpSp>
        <p:nvGrpSpPr>
          <p:cNvPr id="86" name="object 86"/>
          <p:cNvGrpSpPr/>
          <p:nvPr/>
        </p:nvGrpSpPr>
        <p:grpSpPr>
          <a:xfrm>
            <a:off x="6372014" y="4388865"/>
            <a:ext cx="642620" cy="334010"/>
            <a:chOff x="4779009" y="4388865"/>
            <a:chExt cx="481965" cy="334010"/>
          </a:xfrm>
        </p:grpSpPr>
        <p:sp>
          <p:nvSpPr>
            <p:cNvPr id="87" name="object 87"/>
            <p:cNvSpPr/>
            <p:nvPr/>
          </p:nvSpPr>
          <p:spPr>
            <a:xfrm>
              <a:off x="4803647" y="4413503"/>
              <a:ext cx="457200" cy="309372"/>
            </a:xfrm>
            <a:prstGeom prst="rect">
              <a:avLst/>
            </a:prstGeom>
            <a:blipFill>
              <a:blip r:embed="rId27" cstate="print"/>
              <a:stretch>
                <a:fillRect/>
              </a:stretch>
            </a:blipFill>
          </p:spPr>
          <p:txBody>
            <a:bodyPr wrap="square" lIns="0" tIns="0" rIns="0" bIns="0" rtlCol="0"/>
            <a:lstStyle/>
            <a:p>
              <a:endParaRPr/>
            </a:p>
          </p:txBody>
        </p:sp>
        <p:sp>
          <p:nvSpPr>
            <p:cNvPr id="88" name="object 88"/>
            <p:cNvSpPr/>
            <p:nvPr/>
          </p:nvSpPr>
          <p:spPr>
            <a:xfrm>
              <a:off x="4789169" y="4399025"/>
              <a:ext cx="434340" cy="287020"/>
            </a:xfrm>
            <a:custGeom>
              <a:avLst/>
              <a:gdLst/>
              <a:ahLst/>
              <a:cxnLst/>
              <a:rect l="l" t="t" r="r" b="b"/>
              <a:pathLst>
                <a:path w="434339" h="287020">
                  <a:moveTo>
                    <a:pt x="434339" y="0"/>
                  </a:moveTo>
                  <a:lnTo>
                    <a:pt x="0" y="0"/>
                  </a:lnTo>
                  <a:lnTo>
                    <a:pt x="0" y="286512"/>
                  </a:lnTo>
                  <a:lnTo>
                    <a:pt x="434339" y="286512"/>
                  </a:lnTo>
                  <a:lnTo>
                    <a:pt x="434339" y="0"/>
                  </a:lnTo>
                  <a:close/>
                </a:path>
              </a:pathLst>
            </a:custGeom>
            <a:solidFill>
              <a:srgbClr val="000000"/>
            </a:solidFill>
          </p:spPr>
          <p:txBody>
            <a:bodyPr wrap="square" lIns="0" tIns="0" rIns="0" bIns="0" rtlCol="0"/>
            <a:lstStyle/>
            <a:p>
              <a:endParaRPr/>
            </a:p>
          </p:txBody>
        </p:sp>
        <p:sp>
          <p:nvSpPr>
            <p:cNvPr id="89" name="object 89"/>
            <p:cNvSpPr/>
            <p:nvPr/>
          </p:nvSpPr>
          <p:spPr>
            <a:xfrm>
              <a:off x="4789169" y="4399025"/>
              <a:ext cx="434340" cy="287020"/>
            </a:xfrm>
            <a:custGeom>
              <a:avLst/>
              <a:gdLst/>
              <a:ahLst/>
              <a:cxnLst/>
              <a:rect l="l" t="t" r="r" b="b"/>
              <a:pathLst>
                <a:path w="434339" h="287020">
                  <a:moveTo>
                    <a:pt x="0" y="286512"/>
                  </a:moveTo>
                  <a:lnTo>
                    <a:pt x="434339" y="286512"/>
                  </a:lnTo>
                  <a:lnTo>
                    <a:pt x="434339" y="0"/>
                  </a:lnTo>
                  <a:lnTo>
                    <a:pt x="0" y="0"/>
                  </a:lnTo>
                  <a:lnTo>
                    <a:pt x="0" y="286512"/>
                  </a:lnTo>
                  <a:close/>
                </a:path>
              </a:pathLst>
            </a:custGeom>
            <a:ln w="19812">
              <a:solidFill>
                <a:srgbClr val="FFFFFF"/>
              </a:solidFill>
            </a:ln>
          </p:spPr>
          <p:txBody>
            <a:bodyPr wrap="square" lIns="0" tIns="0" rIns="0" bIns="0" rtlCol="0"/>
            <a:lstStyle/>
            <a:p>
              <a:endParaRPr/>
            </a:p>
          </p:txBody>
        </p:sp>
      </p:grpSp>
      <p:sp>
        <p:nvSpPr>
          <p:cNvPr id="90" name="object 90"/>
          <p:cNvSpPr txBox="1"/>
          <p:nvPr/>
        </p:nvSpPr>
        <p:spPr>
          <a:xfrm>
            <a:off x="6409269" y="4411472"/>
            <a:ext cx="557953" cy="258404"/>
          </a:xfrm>
          <a:prstGeom prst="rect">
            <a:avLst/>
          </a:prstGeom>
        </p:spPr>
        <p:txBody>
          <a:bodyPr vert="horz" wrap="square" lIns="0" tIns="12065" rIns="0" bIns="0" rtlCol="0">
            <a:spAutoFit/>
          </a:bodyPr>
          <a:lstStyle/>
          <a:p>
            <a:pPr>
              <a:lnSpc>
                <a:spcPct val="100000"/>
              </a:lnSpc>
              <a:spcBef>
                <a:spcPts val="95"/>
              </a:spcBef>
            </a:pPr>
            <a:r>
              <a:rPr sz="1600" spc="-5" dirty="0">
                <a:solidFill>
                  <a:srgbClr val="FFFFFF"/>
                </a:solidFill>
                <a:latin typeface="Arial"/>
                <a:cs typeface="Arial"/>
              </a:rPr>
              <a:t>FCS</a:t>
            </a:r>
            <a:endParaRPr sz="1600">
              <a:latin typeface="Arial"/>
              <a:cs typeface="Arial"/>
            </a:endParaRPr>
          </a:p>
        </p:txBody>
      </p:sp>
      <p:grpSp>
        <p:nvGrpSpPr>
          <p:cNvPr id="91" name="object 91"/>
          <p:cNvGrpSpPr/>
          <p:nvPr/>
        </p:nvGrpSpPr>
        <p:grpSpPr>
          <a:xfrm>
            <a:off x="7760208" y="2433830"/>
            <a:ext cx="2192867" cy="3750945"/>
            <a:chOff x="5820155" y="2433827"/>
            <a:chExt cx="1644650" cy="3750945"/>
          </a:xfrm>
        </p:grpSpPr>
        <p:sp>
          <p:nvSpPr>
            <p:cNvPr id="92" name="object 92"/>
            <p:cNvSpPr/>
            <p:nvPr/>
          </p:nvSpPr>
          <p:spPr>
            <a:xfrm>
              <a:off x="5821679" y="3881627"/>
              <a:ext cx="507491" cy="352044"/>
            </a:xfrm>
            <a:prstGeom prst="rect">
              <a:avLst/>
            </a:prstGeom>
            <a:blipFill>
              <a:blip r:embed="rId16" cstate="print"/>
              <a:stretch>
                <a:fillRect/>
              </a:stretch>
            </a:blipFill>
          </p:spPr>
          <p:txBody>
            <a:bodyPr wrap="square" lIns="0" tIns="0" rIns="0" bIns="0" rtlCol="0"/>
            <a:lstStyle/>
            <a:p>
              <a:endParaRPr/>
            </a:p>
          </p:txBody>
        </p:sp>
        <p:sp>
          <p:nvSpPr>
            <p:cNvPr id="93" name="object 93"/>
            <p:cNvSpPr/>
            <p:nvPr/>
          </p:nvSpPr>
          <p:spPr>
            <a:xfrm>
              <a:off x="5830823" y="3863339"/>
              <a:ext cx="439420" cy="337185"/>
            </a:xfrm>
            <a:custGeom>
              <a:avLst/>
              <a:gdLst/>
              <a:ahLst/>
              <a:cxnLst/>
              <a:rect l="l" t="t" r="r" b="b"/>
              <a:pathLst>
                <a:path w="439420" h="337185">
                  <a:moveTo>
                    <a:pt x="329184" y="0"/>
                  </a:moveTo>
                  <a:lnTo>
                    <a:pt x="109727" y="0"/>
                  </a:lnTo>
                  <a:lnTo>
                    <a:pt x="109727" y="252603"/>
                  </a:lnTo>
                  <a:lnTo>
                    <a:pt x="0" y="252603"/>
                  </a:lnTo>
                  <a:lnTo>
                    <a:pt x="219455" y="336804"/>
                  </a:lnTo>
                  <a:lnTo>
                    <a:pt x="438912" y="252603"/>
                  </a:lnTo>
                  <a:lnTo>
                    <a:pt x="329184" y="252603"/>
                  </a:lnTo>
                  <a:lnTo>
                    <a:pt x="329184" y="0"/>
                  </a:lnTo>
                  <a:close/>
                </a:path>
              </a:pathLst>
            </a:custGeom>
            <a:solidFill>
              <a:srgbClr val="798BA6"/>
            </a:solidFill>
          </p:spPr>
          <p:txBody>
            <a:bodyPr wrap="square" lIns="0" tIns="0" rIns="0" bIns="0" rtlCol="0"/>
            <a:lstStyle/>
            <a:p>
              <a:endParaRPr/>
            </a:p>
          </p:txBody>
        </p:sp>
        <p:sp>
          <p:nvSpPr>
            <p:cNvPr id="94" name="object 94"/>
            <p:cNvSpPr/>
            <p:nvPr/>
          </p:nvSpPr>
          <p:spPr>
            <a:xfrm>
              <a:off x="5830823" y="3863339"/>
              <a:ext cx="439420" cy="337185"/>
            </a:xfrm>
            <a:custGeom>
              <a:avLst/>
              <a:gdLst/>
              <a:ahLst/>
              <a:cxnLst/>
              <a:rect l="l" t="t" r="r" b="b"/>
              <a:pathLst>
                <a:path w="439420" h="337185">
                  <a:moveTo>
                    <a:pt x="0" y="252603"/>
                  </a:moveTo>
                  <a:lnTo>
                    <a:pt x="109727" y="252603"/>
                  </a:lnTo>
                  <a:lnTo>
                    <a:pt x="109727" y="0"/>
                  </a:lnTo>
                  <a:lnTo>
                    <a:pt x="329184" y="0"/>
                  </a:lnTo>
                  <a:lnTo>
                    <a:pt x="329184" y="252603"/>
                  </a:lnTo>
                  <a:lnTo>
                    <a:pt x="438912" y="252603"/>
                  </a:lnTo>
                  <a:lnTo>
                    <a:pt x="219455" y="336804"/>
                  </a:lnTo>
                  <a:lnTo>
                    <a:pt x="0" y="252603"/>
                  </a:lnTo>
                  <a:close/>
                </a:path>
              </a:pathLst>
            </a:custGeom>
            <a:ln w="12192">
              <a:solidFill>
                <a:srgbClr val="FFFFFF"/>
              </a:solidFill>
            </a:ln>
          </p:spPr>
          <p:txBody>
            <a:bodyPr wrap="square" lIns="0" tIns="0" rIns="0" bIns="0" rtlCol="0"/>
            <a:lstStyle/>
            <a:p>
              <a:endParaRPr/>
            </a:p>
          </p:txBody>
        </p:sp>
        <p:sp>
          <p:nvSpPr>
            <p:cNvPr id="95" name="object 95"/>
            <p:cNvSpPr/>
            <p:nvPr/>
          </p:nvSpPr>
          <p:spPr>
            <a:xfrm>
              <a:off x="5820155" y="5137404"/>
              <a:ext cx="512063" cy="329184"/>
            </a:xfrm>
            <a:prstGeom prst="rect">
              <a:avLst/>
            </a:prstGeom>
            <a:blipFill>
              <a:blip r:embed="rId28" cstate="print"/>
              <a:stretch>
                <a:fillRect/>
              </a:stretch>
            </a:blipFill>
          </p:spPr>
          <p:txBody>
            <a:bodyPr wrap="square" lIns="0" tIns="0" rIns="0" bIns="0" rtlCol="0"/>
            <a:lstStyle/>
            <a:p>
              <a:endParaRPr/>
            </a:p>
          </p:txBody>
        </p:sp>
        <p:sp>
          <p:nvSpPr>
            <p:cNvPr id="96" name="object 96"/>
            <p:cNvSpPr/>
            <p:nvPr/>
          </p:nvSpPr>
          <p:spPr>
            <a:xfrm>
              <a:off x="5830823" y="5119116"/>
              <a:ext cx="439420" cy="314325"/>
            </a:xfrm>
            <a:custGeom>
              <a:avLst/>
              <a:gdLst/>
              <a:ahLst/>
              <a:cxnLst/>
              <a:rect l="l" t="t" r="r" b="b"/>
              <a:pathLst>
                <a:path w="439420" h="314325">
                  <a:moveTo>
                    <a:pt x="329184" y="0"/>
                  </a:moveTo>
                  <a:lnTo>
                    <a:pt x="109727" y="0"/>
                  </a:lnTo>
                  <a:lnTo>
                    <a:pt x="109727" y="235457"/>
                  </a:lnTo>
                  <a:lnTo>
                    <a:pt x="0" y="235457"/>
                  </a:lnTo>
                  <a:lnTo>
                    <a:pt x="219455" y="313943"/>
                  </a:lnTo>
                  <a:lnTo>
                    <a:pt x="438912" y="235457"/>
                  </a:lnTo>
                  <a:lnTo>
                    <a:pt x="329184" y="235457"/>
                  </a:lnTo>
                  <a:lnTo>
                    <a:pt x="329184" y="0"/>
                  </a:lnTo>
                  <a:close/>
                </a:path>
              </a:pathLst>
            </a:custGeom>
            <a:solidFill>
              <a:srgbClr val="798BA6"/>
            </a:solidFill>
          </p:spPr>
          <p:txBody>
            <a:bodyPr wrap="square" lIns="0" tIns="0" rIns="0" bIns="0" rtlCol="0"/>
            <a:lstStyle/>
            <a:p>
              <a:endParaRPr/>
            </a:p>
          </p:txBody>
        </p:sp>
        <p:sp>
          <p:nvSpPr>
            <p:cNvPr id="97" name="object 97"/>
            <p:cNvSpPr/>
            <p:nvPr/>
          </p:nvSpPr>
          <p:spPr>
            <a:xfrm>
              <a:off x="5830823" y="5119116"/>
              <a:ext cx="439420" cy="314325"/>
            </a:xfrm>
            <a:custGeom>
              <a:avLst/>
              <a:gdLst/>
              <a:ahLst/>
              <a:cxnLst/>
              <a:rect l="l" t="t" r="r" b="b"/>
              <a:pathLst>
                <a:path w="439420" h="314325">
                  <a:moveTo>
                    <a:pt x="0" y="235457"/>
                  </a:moveTo>
                  <a:lnTo>
                    <a:pt x="109727" y="235457"/>
                  </a:lnTo>
                  <a:lnTo>
                    <a:pt x="109727" y="0"/>
                  </a:lnTo>
                  <a:lnTo>
                    <a:pt x="329184" y="0"/>
                  </a:lnTo>
                  <a:lnTo>
                    <a:pt x="329184" y="235457"/>
                  </a:lnTo>
                  <a:lnTo>
                    <a:pt x="438912" y="235457"/>
                  </a:lnTo>
                  <a:lnTo>
                    <a:pt x="219455" y="313943"/>
                  </a:lnTo>
                  <a:lnTo>
                    <a:pt x="0" y="235457"/>
                  </a:lnTo>
                  <a:close/>
                </a:path>
              </a:pathLst>
            </a:custGeom>
            <a:ln w="12192">
              <a:solidFill>
                <a:srgbClr val="FFFFFF"/>
              </a:solidFill>
            </a:ln>
          </p:spPr>
          <p:txBody>
            <a:bodyPr wrap="square" lIns="0" tIns="0" rIns="0" bIns="0" rtlCol="0"/>
            <a:lstStyle/>
            <a:p>
              <a:endParaRPr/>
            </a:p>
          </p:txBody>
        </p:sp>
        <p:sp>
          <p:nvSpPr>
            <p:cNvPr id="98" name="object 98"/>
            <p:cNvSpPr/>
            <p:nvPr/>
          </p:nvSpPr>
          <p:spPr>
            <a:xfrm>
              <a:off x="6922008" y="2458211"/>
              <a:ext cx="542544" cy="650748"/>
            </a:xfrm>
            <a:prstGeom prst="rect">
              <a:avLst/>
            </a:prstGeom>
            <a:blipFill>
              <a:blip r:embed="rId29" cstate="print"/>
              <a:stretch>
                <a:fillRect/>
              </a:stretch>
            </a:blipFill>
          </p:spPr>
          <p:txBody>
            <a:bodyPr wrap="square" lIns="0" tIns="0" rIns="0" bIns="0" rtlCol="0"/>
            <a:lstStyle/>
            <a:p>
              <a:endParaRPr/>
            </a:p>
          </p:txBody>
        </p:sp>
        <p:sp>
          <p:nvSpPr>
            <p:cNvPr id="99" name="object 99"/>
            <p:cNvSpPr/>
            <p:nvPr/>
          </p:nvSpPr>
          <p:spPr>
            <a:xfrm>
              <a:off x="6900672" y="2436875"/>
              <a:ext cx="533400" cy="641603"/>
            </a:xfrm>
            <a:prstGeom prst="rect">
              <a:avLst/>
            </a:prstGeom>
            <a:blipFill>
              <a:blip r:embed="rId30" cstate="print"/>
              <a:stretch>
                <a:fillRect/>
              </a:stretch>
            </a:blipFill>
          </p:spPr>
          <p:txBody>
            <a:bodyPr wrap="square" lIns="0" tIns="0" rIns="0" bIns="0" rtlCol="0"/>
            <a:lstStyle/>
            <a:p>
              <a:endParaRPr/>
            </a:p>
          </p:txBody>
        </p:sp>
        <p:sp>
          <p:nvSpPr>
            <p:cNvPr id="100" name="object 100"/>
            <p:cNvSpPr/>
            <p:nvPr/>
          </p:nvSpPr>
          <p:spPr>
            <a:xfrm>
              <a:off x="6900672" y="2436875"/>
              <a:ext cx="533400" cy="641985"/>
            </a:xfrm>
            <a:custGeom>
              <a:avLst/>
              <a:gdLst/>
              <a:ahLst/>
              <a:cxnLst/>
              <a:rect l="l" t="t" r="r" b="b"/>
              <a:pathLst>
                <a:path w="533400" h="641985">
                  <a:moveTo>
                    <a:pt x="0" y="0"/>
                  </a:moveTo>
                  <a:lnTo>
                    <a:pt x="400050" y="0"/>
                  </a:lnTo>
                  <a:lnTo>
                    <a:pt x="533400" y="320801"/>
                  </a:lnTo>
                  <a:lnTo>
                    <a:pt x="400050" y="641603"/>
                  </a:lnTo>
                  <a:lnTo>
                    <a:pt x="0" y="641603"/>
                  </a:lnTo>
                  <a:lnTo>
                    <a:pt x="0" y="0"/>
                  </a:lnTo>
                  <a:close/>
                </a:path>
              </a:pathLst>
            </a:custGeom>
            <a:ln w="6096">
              <a:solidFill>
                <a:srgbClr val="FFFFFF"/>
              </a:solidFill>
            </a:ln>
          </p:spPr>
          <p:txBody>
            <a:bodyPr wrap="square" lIns="0" tIns="0" rIns="0" bIns="0" rtlCol="0"/>
            <a:lstStyle/>
            <a:p>
              <a:endParaRPr/>
            </a:p>
          </p:txBody>
        </p:sp>
        <p:sp>
          <p:nvSpPr>
            <p:cNvPr id="101" name="object 101"/>
            <p:cNvSpPr/>
            <p:nvPr/>
          </p:nvSpPr>
          <p:spPr>
            <a:xfrm>
              <a:off x="6918959" y="5468111"/>
              <a:ext cx="542544" cy="716280"/>
            </a:xfrm>
            <a:prstGeom prst="rect">
              <a:avLst/>
            </a:prstGeom>
            <a:blipFill>
              <a:blip r:embed="rId31" cstate="print"/>
              <a:stretch>
                <a:fillRect/>
              </a:stretch>
            </a:blipFill>
          </p:spPr>
          <p:txBody>
            <a:bodyPr wrap="square" lIns="0" tIns="0" rIns="0" bIns="0" rtlCol="0"/>
            <a:lstStyle/>
            <a:p>
              <a:endParaRPr/>
            </a:p>
          </p:txBody>
        </p:sp>
        <p:sp>
          <p:nvSpPr>
            <p:cNvPr id="102" name="object 102"/>
            <p:cNvSpPr/>
            <p:nvPr/>
          </p:nvSpPr>
          <p:spPr>
            <a:xfrm>
              <a:off x="6897623" y="5446776"/>
              <a:ext cx="533400" cy="707136"/>
            </a:xfrm>
            <a:prstGeom prst="rect">
              <a:avLst/>
            </a:prstGeom>
            <a:blipFill>
              <a:blip r:embed="rId32" cstate="print"/>
              <a:stretch>
                <a:fillRect/>
              </a:stretch>
            </a:blipFill>
          </p:spPr>
          <p:txBody>
            <a:bodyPr wrap="square" lIns="0" tIns="0" rIns="0" bIns="0" rtlCol="0"/>
            <a:lstStyle/>
            <a:p>
              <a:endParaRPr/>
            </a:p>
          </p:txBody>
        </p:sp>
        <p:sp>
          <p:nvSpPr>
            <p:cNvPr id="103" name="object 103"/>
            <p:cNvSpPr/>
            <p:nvPr/>
          </p:nvSpPr>
          <p:spPr>
            <a:xfrm>
              <a:off x="6897623" y="5446776"/>
              <a:ext cx="533400" cy="707390"/>
            </a:xfrm>
            <a:custGeom>
              <a:avLst/>
              <a:gdLst/>
              <a:ahLst/>
              <a:cxnLst/>
              <a:rect l="l" t="t" r="r" b="b"/>
              <a:pathLst>
                <a:path w="533400" h="707389">
                  <a:moveTo>
                    <a:pt x="0" y="0"/>
                  </a:moveTo>
                  <a:lnTo>
                    <a:pt x="400050" y="0"/>
                  </a:lnTo>
                  <a:lnTo>
                    <a:pt x="533400" y="353568"/>
                  </a:lnTo>
                  <a:lnTo>
                    <a:pt x="400050" y="707136"/>
                  </a:lnTo>
                  <a:lnTo>
                    <a:pt x="0" y="707136"/>
                  </a:lnTo>
                  <a:lnTo>
                    <a:pt x="0" y="0"/>
                  </a:lnTo>
                  <a:close/>
                </a:path>
              </a:pathLst>
            </a:custGeom>
            <a:ln w="6095">
              <a:solidFill>
                <a:srgbClr val="FFFFFF"/>
              </a:solidFill>
            </a:ln>
          </p:spPr>
          <p:txBody>
            <a:bodyPr wrap="square" lIns="0" tIns="0" rIns="0" bIns="0" rtlCol="0"/>
            <a:lstStyle/>
            <a:p>
              <a:endParaRPr/>
            </a:p>
          </p:txBody>
        </p:sp>
        <p:sp>
          <p:nvSpPr>
            <p:cNvPr id="104" name="object 104"/>
            <p:cNvSpPr/>
            <p:nvPr/>
          </p:nvSpPr>
          <p:spPr>
            <a:xfrm>
              <a:off x="6912863" y="3291839"/>
              <a:ext cx="542544" cy="675131"/>
            </a:xfrm>
            <a:prstGeom prst="rect">
              <a:avLst/>
            </a:prstGeom>
            <a:blipFill>
              <a:blip r:embed="rId33" cstate="print"/>
              <a:stretch>
                <a:fillRect/>
              </a:stretch>
            </a:blipFill>
          </p:spPr>
          <p:txBody>
            <a:bodyPr wrap="square" lIns="0" tIns="0" rIns="0" bIns="0" rtlCol="0"/>
            <a:lstStyle/>
            <a:p>
              <a:endParaRPr/>
            </a:p>
          </p:txBody>
        </p:sp>
        <p:sp>
          <p:nvSpPr>
            <p:cNvPr id="105" name="object 105"/>
            <p:cNvSpPr/>
            <p:nvPr/>
          </p:nvSpPr>
          <p:spPr>
            <a:xfrm>
              <a:off x="6891527" y="3270503"/>
              <a:ext cx="533400" cy="665988"/>
            </a:xfrm>
            <a:prstGeom prst="rect">
              <a:avLst/>
            </a:prstGeom>
            <a:blipFill>
              <a:blip r:embed="rId34" cstate="print"/>
              <a:stretch>
                <a:fillRect/>
              </a:stretch>
            </a:blipFill>
          </p:spPr>
          <p:txBody>
            <a:bodyPr wrap="square" lIns="0" tIns="0" rIns="0" bIns="0" rtlCol="0"/>
            <a:lstStyle/>
            <a:p>
              <a:endParaRPr/>
            </a:p>
          </p:txBody>
        </p:sp>
        <p:sp>
          <p:nvSpPr>
            <p:cNvPr id="106" name="object 106"/>
            <p:cNvSpPr/>
            <p:nvPr/>
          </p:nvSpPr>
          <p:spPr>
            <a:xfrm>
              <a:off x="6891527" y="3270503"/>
              <a:ext cx="533400" cy="666115"/>
            </a:xfrm>
            <a:custGeom>
              <a:avLst/>
              <a:gdLst/>
              <a:ahLst/>
              <a:cxnLst/>
              <a:rect l="l" t="t" r="r" b="b"/>
              <a:pathLst>
                <a:path w="533400" h="666114">
                  <a:moveTo>
                    <a:pt x="0" y="0"/>
                  </a:moveTo>
                  <a:lnTo>
                    <a:pt x="400050" y="0"/>
                  </a:lnTo>
                  <a:lnTo>
                    <a:pt x="533400" y="332994"/>
                  </a:lnTo>
                  <a:lnTo>
                    <a:pt x="400050" y="665988"/>
                  </a:lnTo>
                  <a:lnTo>
                    <a:pt x="0" y="665988"/>
                  </a:lnTo>
                  <a:lnTo>
                    <a:pt x="0" y="0"/>
                  </a:lnTo>
                  <a:close/>
                </a:path>
              </a:pathLst>
            </a:custGeom>
            <a:ln w="6096">
              <a:solidFill>
                <a:srgbClr val="FFFFFF"/>
              </a:solidFill>
            </a:ln>
          </p:spPr>
          <p:txBody>
            <a:bodyPr wrap="square" lIns="0" tIns="0" rIns="0" bIns="0" rtlCol="0"/>
            <a:lstStyle/>
            <a:p>
              <a:endParaRPr/>
            </a:p>
          </p:txBody>
        </p:sp>
        <p:sp>
          <p:nvSpPr>
            <p:cNvPr id="107" name="object 107"/>
            <p:cNvSpPr/>
            <p:nvPr/>
          </p:nvSpPr>
          <p:spPr>
            <a:xfrm>
              <a:off x="6909816" y="4232148"/>
              <a:ext cx="542544" cy="1002791"/>
            </a:xfrm>
            <a:prstGeom prst="rect">
              <a:avLst/>
            </a:prstGeom>
            <a:blipFill>
              <a:blip r:embed="rId35" cstate="print"/>
              <a:stretch>
                <a:fillRect/>
              </a:stretch>
            </a:blipFill>
          </p:spPr>
          <p:txBody>
            <a:bodyPr wrap="square" lIns="0" tIns="0" rIns="0" bIns="0" rtlCol="0"/>
            <a:lstStyle/>
            <a:p>
              <a:endParaRPr/>
            </a:p>
          </p:txBody>
        </p:sp>
        <p:sp>
          <p:nvSpPr>
            <p:cNvPr id="108" name="object 108"/>
            <p:cNvSpPr/>
            <p:nvPr/>
          </p:nvSpPr>
          <p:spPr>
            <a:xfrm>
              <a:off x="6888480" y="4210811"/>
              <a:ext cx="533400" cy="993648"/>
            </a:xfrm>
            <a:prstGeom prst="rect">
              <a:avLst/>
            </a:prstGeom>
            <a:blipFill>
              <a:blip r:embed="rId36" cstate="print"/>
              <a:stretch>
                <a:fillRect/>
              </a:stretch>
            </a:blipFill>
          </p:spPr>
          <p:txBody>
            <a:bodyPr wrap="square" lIns="0" tIns="0" rIns="0" bIns="0" rtlCol="0"/>
            <a:lstStyle/>
            <a:p>
              <a:endParaRPr/>
            </a:p>
          </p:txBody>
        </p:sp>
        <p:sp>
          <p:nvSpPr>
            <p:cNvPr id="109" name="object 109"/>
            <p:cNvSpPr/>
            <p:nvPr/>
          </p:nvSpPr>
          <p:spPr>
            <a:xfrm>
              <a:off x="6888480" y="4210811"/>
              <a:ext cx="533400" cy="993775"/>
            </a:xfrm>
            <a:custGeom>
              <a:avLst/>
              <a:gdLst/>
              <a:ahLst/>
              <a:cxnLst/>
              <a:rect l="l" t="t" r="r" b="b"/>
              <a:pathLst>
                <a:path w="533400" h="993775">
                  <a:moveTo>
                    <a:pt x="0" y="0"/>
                  </a:moveTo>
                  <a:lnTo>
                    <a:pt x="400050" y="0"/>
                  </a:lnTo>
                  <a:lnTo>
                    <a:pt x="533400" y="496824"/>
                  </a:lnTo>
                  <a:lnTo>
                    <a:pt x="400050" y="993648"/>
                  </a:lnTo>
                  <a:lnTo>
                    <a:pt x="0" y="993648"/>
                  </a:lnTo>
                  <a:lnTo>
                    <a:pt x="0" y="0"/>
                  </a:lnTo>
                  <a:close/>
                </a:path>
              </a:pathLst>
            </a:custGeom>
            <a:ln w="6096">
              <a:solidFill>
                <a:srgbClr val="FFFFFF"/>
              </a:solidFill>
            </a:ln>
          </p:spPr>
          <p:txBody>
            <a:bodyPr wrap="square" lIns="0" tIns="0" rIns="0" bIns="0" rtlCol="0"/>
            <a:lstStyle/>
            <a:p>
              <a:endParaRPr/>
            </a:p>
          </p:txBody>
        </p:sp>
      </p:grpSp>
      <p:sp>
        <p:nvSpPr>
          <p:cNvPr id="110" name="object 110"/>
          <p:cNvSpPr txBox="1">
            <a:spLocks noGrp="1"/>
          </p:cNvSpPr>
          <p:nvPr>
            <p:ph type="sldNum" sz="quarter" idx="12"/>
          </p:nvPr>
        </p:nvSpPr>
        <p:spPr>
          <a:xfrm>
            <a:off x="11635232" y="6533149"/>
            <a:ext cx="313267" cy="209032"/>
          </a:xfrm>
          <a:prstGeom prst="rect">
            <a:avLst/>
          </a:prstGeom>
        </p:spPr>
        <p:txBody>
          <a:bodyPr vert="horz" wrap="square" lIns="0" tIns="24130" rIns="0" bIns="0" rtlCol="0">
            <a:spAutoFit/>
          </a:bodyPr>
          <a:lstStyle/>
          <a:p>
            <a:pPr marL="38100">
              <a:lnSpc>
                <a:spcPct val="100000"/>
              </a:lnSpc>
              <a:spcBef>
                <a:spcPts val="190"/>
              </a:spcBef>
            </a:pPr>
            <a:fld id="{81D60167-4931-47E6-BA6A-407CBD079E47}" type="slidenum">
              <a:rPr spc="70" dirty="0">
                <a:solidFill>
                  <a:srgbClr val="FFFFFF"/>
                </a:solidFill>
              </a:rPr>
              <a:pPr marL="38100">
                <a:lnSpc>
                  <a:spcPct val="100000"/>
                </a:lnSpc>
                <a:spcBef>
                  <a:spcPts val="190"/>
                </a:spcBef>
              </a:pPr>
              <a:t>28</a:t>
            </a:fld>
            <a:endParaRPr spc="70" dirty="0">
              <a:solidFill>
                <a:srgbClr val="FFFFFF"/>
              </a:solidFill>
            </a:endParaRPr>
          </a:p>
        </p:txBody>
      </p:sp>
      <p:sp>
        <p:nvSpPr>
          <p:cNvPr id="112" name="Footer Placeholder 5">
            <a:extLst>
              <a:ext uri="{FF2B5EF4-FFF2-40B4-BE49-F238E27FC236}">
                <a16:creationId xmlns:a16="http://schemas.microsoft.com/office/drawing/2014/main" xmlns="" id="{20BB3135-B5EE-2B8F-63A9-1F37F04B3E6A}"/>
              </a:ext>
            </a:extLst>
          </p:cNvPr>
          <p:cNvSpPr>
            <a:spLocks noGrp="1"/>
          </p:cNvSpPr>
          <p:nvPr>
            <p:ph type="ftr" sz="quarter" idx="11"/>
          </p:nvPr>
        </p:nvSpPr>
        <p:spPr/>
        <p:txBody>
          <a:bodyPr/>
          <a:lstStyle/>
          <a:p>
            <a:r>
              <a:rPr lang="en-US" dirty="0" err="1" smtClean="0"/>
              <a:t>Sonali</a:t>
            </a:r>
            <a:r>
              <a:rPr lang="en-US" dirty="0" smtClean="0"/>
              <a:t> </a:t>
            </a:r>
            <a:r>
              <a:rPr lang="en-US" dirty="0" err="1" smtClean="0"/>
              <a:t>Mondal</a:t>
            </a:r>
            <a:r>
              <a:rPr lang="en-US" dirty="0" smtClean="0"/>
              <a:t> _ Assistant Prof. CSIT </a:t>
            </a:r>
            <a:r>
              <a:rPr lang="en-US" dirty="0"/>
              <a:t>. </a:t>
            </a:r>
            <a:r>
              <a:rPr lang="en-US" dirty="0" smtClean="0"/>
              <a:t>BCAAIML403 </a:t>
            </a:r>
            <a:r>
              <a:rPr lang="en-US" dirty="0"/>
              <a:t>Computer Networks </a:t>
            </a:r>
            <a:endParaRPr lang="en-IN"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64031" y="568454"/>
            <a:ext cx="6390640" cy="548639"/>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219200" y="1463039"/>
            <a:ext cx="9144000" cy="4858512"/>
          </a:xfrm>
          <a:prstGeom prst="rect">
            <a:avLst/>
          </a:prstGeom>
          <a:blipFill>
            <a:blip r:embed="rId3" cstate="print"/>
            <a:stretch>
              <a:fillRect/>
            </a:stretch>
          </a:blipFill>
        </p:spPr>
        <p:txBody>
          <a:bodyPr wrap="square" lIns="0" tIns="0" rIns="0" bIns="0" rtlCol="0"/>
          <a:lstStyle/>
          <a:p>
            <a:endParaRPr/>
          </a:p>
        </p:txBody>
      </p:sp>
      <p:sp>
        <p:nvSpPr>
          <p:cNvPr id="4" name="object 4"/>
          <p:cNvSpPr txBox="1">
            <a:spLocks noGrp="1"/>
          </p:cNvSpPr>
          <p:nvPr>
            <p:ph type="sldNum" sz="quarter" idx="12"/>
          </p:nvPr>
        </p:nvSpPr>
        <p:spPr>
          <a:xfrm>
            <a:off x="11635232" y="6533149"/>
            <a:ext cx="313267" cy="209032"/>
          </a:xfrm>
          <a:prstGeom prst="rect">
            <a:avLst/>
          </a:prstGeom>
        </p:spPr>
        <p:txBody>
          <a:bodyPr vert="horz" wrap="square" lIns="0" tIns="24130" rIns="0" bIns="0" rtlCol="0">
            <a:spAutoFit/>
          </a:bodyPr>
          <a:lstStyle/>
          <a:p>
            <a:pPr marL="38100">
              <a:lnSpc>
                <a:spcPct val="100000"/>
              </a:lnSpc>
              <a:spcBef>
                <a:spcPts val="190"/>
              </a:spcBef>
            </a:pPr>
            <a:fld id="{81D60167-4931-47E6-BA6A-407CBD079E47}" type="slidenum">
              <a:rPr spc="70" dirty="0">
                <a:solidFill>
                  <a:srgbClr val="FFFFFF"/>
                </a:solidFill>
              </a:rPr>
              <a:pPr marL="38100">
                <a:lnSpc>
                  <a:spcPct val="100000"/>
                </a:lnSpc>
                <a:spcBef>
                  <a:spcPts val="190"/>
                </a:spcBef>
              </a:pPr>
              <a:t>29</a:t>
            </a:fld>
            <a:endParaRPr spc="70" dirty="0">
              <a:solidFill>
                <a:srgbClr val="FFFFFF"/>
              </a:solidFill>
            </a:endParaRPr>
          </a:p>
        </p:txBody>
      </p:sp>
      <p:sp>
        <p:nvSpPr>
          <p:cNvPr id="6" name="Footer Placeholder 5">
            <a:extLst>
              <a:ext uri="{FF2B5EF4-FFF2-40B4-BE49-F238E27FC236}">
                <a16:creationId xmlns:a16="http://schemas.microsoft.com/office/drawing/2014/main" xmlns="" id="{20BB3135-B5EE-2B8F-63A9-1F37F04B3E6A}"/>
              </a:ext>
            </a:extLst>
          </p:cNvPr>
          <p:cNvSpPr>
            <a:spLocks noGrp="1"/>
          </p:cNvSpPr>
          <p:nvPr>
            <p:ph type="ftr" sz="quarter" idx="11"/>
          </p:nvPr>
        </p:nvSpPr>
        <p:spPr/>
        <p:txBody>
          <a:bodyPr/>
          <a:lstStyle/>
          <a:p>
            <a:r>
              <a:rPr lang="en-US" dirty="0" err="1" smtClean="0"/>
              <a:t>Sonali</a:t>
            </a:r>
            <a:r>
              <a:rPr lang="en-US" dirty="0" smtClean="0"/>
              <a:t> </a:t>
            </a:r>
            <a:r>
              <a:rPr lang="en-US" dirty="0" err="1" smtClean="0"/>
              <a:t>Mondal</a:t>
            </a:r>
            <a:r>
              <a:rPr lang="en-US" dirty="0" smtClean="0"/>
              <a:t> _ Assistant Prof. CSIT </a:t>
            </a:r>
            <a:r>
              <a:rPr lang="en-US" dirty="0"/>
              <a:t>. </a:t>
            </a:r>
            <a:r>
              <a:rPr lang="en-US" dirty="0" smtClean="0"/>
              <a:t>BCAAIML403 </a:t>
            </a:r>
            <a:r>
              <a:rPr lang="en-US" dirty="0"/>
              <a:t>Computer Networks </a:t>
            </a:r>
            <a:endParaRPr lang="en-I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359940-BE8D-4E19-B1D8-5619E7E2A94C}"/>
              </a:ext>
            </a:extLst>
          </p:cNvPr>
          <p:cNvSpPr>
            <a:spLocks noGrp="1"/>
          </p:cNvSpPr>
          <p:nvPr>
            <p:ph type="title"/>
          </p:nvPr>
        </p:nvSpPr>
        <p:spPr>
          <a:xfrm>
            <a:off x="838200" y="2"/>
            <a:ext cx="10515600" cy="1325563"/>
          </a:xfrm>
        </p:spPr>
        <p:txBody>
          <a:bodyPr/>
          <a:lstStyle/>
          <a:p>
            <a:r>
              <a:rPr lang="en-IN" dirty="0"/>
              <a:t>COURSE OUTCOMES</a:t>
            </a:r>
          </a:p>
        </p:txBody>
      </p:sp>
      <p:sp>
        <p:nvSpPr>
          <p:cNvPr id="3" name="Content Placeholder 2">
            <a:extLst>
              <a:ext uri="{FF2B5EF4-FFF2-40B4-BE49-F238E27FC236}">
                <a16:creationId xmlns:a16="http://schemas.microsoft.com/office/drawing/2014/main" xmlns="" id="{5D6D1013-76AF-43E2-ABCF-137B9D2AEA77}"/>
              </a:ext>
            </a:extLst>
          </p:cNvPr>
          <p:cNvSpPr>
            <a:spLocks noGrp="1"/>
          </p:cNvSpPr>
          <p:nvPr>
            <p:ph idx="1"/>
          </p:nvPr>
        </p:nvSpPr>
        <p:spPr/>
        <p:txBody>
          <a:bodyPr>
            <a:normAutofit fontScale="92500"/>
          </a:bodyPr>
          <a:lstStyle/>
          <a:p>
            <a:pPr lvl="0" algn="just">
              <a:buFont typeface="Wingdings" panose="05000000000000000000" pitchFamily="2" charset="2"/>
              <a:buChar char="Ø"/>
            </a:pPr>
            <a:r>
              <a:rPr lang="en-US" dirty="0"/>
              <a:t>The students will be able to understand the structure and organisation of computer networks, including the division into layers, the role of each layer, and the relationships between the layers.</a:t>
            </a:r>
          </a:p>
          <a:p>
            <a:pPr lvl="0" algn="just">
              <a:buFont typeface="Wingdings" panose="05000000000000000000" pitchFamily="2" charset="2"/>
              <a:buChar char="Ø"/>
            </a:pPr>
            <a:r>
              <a:rPr lang="en-US" dirty="0"/>
              <a:t>The students will have a basic understanding of Communication techniques and the functioning of the physical layer.</a:t>
            </a:r>
          </a:p>
          <a:p>
            <a:pPr lvl="0" algn="just">
              <a:buFont typeface="Wingdings" panose="05000000000000000000" pitchFamily="2" charset="2"/>
              <a:buChar char="Ø"/>
            </a:pPr>
            <a:r>
              <a:rPr lang="en-US" dirty="0"/>
              <a:t>The students will be able to understand the basic concepts of data link layer properties, including the flow control mechanisms.</a:t>
            </a:r>
          </a:p>
          <a:p>
            <a:endParaRPr lang="en-US" dirty="0"/>
          </a:p>
          <a:p>
            <a:endParaRPr lang="en-IN" dirty="0"/>
          </a:p>
        </p:txBody>
      </p:sp>
      <p:sp>
        <p:nvSpPr>
          <p:cNvPr id="10" name="Slide Number Placeholder 9">
            <a:extLst>
              <a:ext uri="{FF2B5EF4-FFF2-40B4-BE49-F238E27FC236}">
                <a16:creationId xmlns:a16="http://schemas.microsoft.com/office/drawing/2014/main" xmlns="" id="{14A33936-1888-4773-BBDA-1D7E14239E9D}"/>
              </a:ext>
            </a:extLst>
          </p:cNvPr>
          <p:cNvSpPr>
            <a:spLocks noGrp="1"/>
          </p:cNvSpPr>
          <p:nvPr>
            <p:ph type="sldNum" sz="quarter" idx="12"/>
          </p:nvPr>
        </p:nvSpPr>
        <p:spPr/>
        <p:txBody>
          <a:bodyPr/>
          <a:lstStyle/>
          <a:p>
            <a:fld id="{23943BDC-99DC-4972-ADF1-B2EFFD16D0A1}" type="slidenum">
              <a:rPr lang="en-IN" smtClean="0"/>
              <a:pPr/>
              <a:t>3</a:t>
            </a:fld>
            <a:endParaRPr lang="en-IN"/>
          </a:p>
        </p:txBody>
      </p:sp>
      <p:sp>
        <p:nvSpPr>
          <p:cNvPr id="6" name="Footer Placeholder 5">
            <a:extLst>
              <a:ext uri="{FF2B5EF4-FFF2-40B4-BE49-F238E27FC236}">
                <a16:creationId xmlns:a16="http://schemas.microsoft.com/office/drawing/2014/main" xmlns="" id="{20BB3135-B5EE-2B8F-63A9-1F37F04B3E6A}"/>
              </a:ext>
            </a:extLst>
          </p:cNvPr>
          <p:cNvSpPr>
            <a:spLocks noGrp="1"/>
          </p:cNvSpPr>
          <p:nvPr>
            <p:ph type="ftr" sz="quarter" idx="11"/>
          </p:nvPr>
        </p:nvSpPr>
        <p:spPr/>
        <p:txBody>
          <a:bodyPr/>
          <a:lstStyle/>
          <a:p>
            <a:r>
              <a:rPr lang="en-US" dirty="0" err="1" smtClean="0"/>
              <a:t>Sonali</a:t>
            </a:r>
            <a:r>
              <a:rPr lang="en-US" dirty="0" smtClean="0"/>
              <a:t> </a:t>
            </a:r>
            <a:r>
              <a:rPr lang="en-US" dirty="0" err="1" smtClean="0"/>
              <a:t>Mondal</a:t>
            </a:r>
            <a:r>
              <a:rPr lang="en-US" dirty="0" smtClean="0"/>
              <a:t> _ Assistant Prof. CSIT </a:t>
            </a:r>
            <a:r>
              <a:rPr lang="en-US" dirty="0"/>
              <a:t>. </a:t>
            </a:r>
            <a:r>
              <a:rPr lang="en-US" dirty="0" smtClean="0"/>
              <a:t>BCAAIML403 </a:t>
            </a:r>
            <a:r>
              <a:rPr lang="en-US" dirty="0"/>
              <a:t>Computer Networks </a:t>
            </a:r>
            <a:endParaRPr lang="en-IN" dirty="0"/>
          </a:p>
        </p:txBody>
      </p:sp>
    </p:spTree>
    <p:extLst>
      <p:ext uri="{BB962C8B-B14F-4D97-AF65-F5344CB8AC3E}">
        <p14:creationId xmlns:p14="http://schemas.microsoft.com/office/powerpoint/2010/main" val="236487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0232" y="152403"/>
            <a:ext cx="9686040" cy="1060703"/>
          </a:xfrm>
          <a:prstGeom prst="rect">
            <a:avLst/>
          </a:prstGeom>
          <a:blipFill>
            <a:blip r:embed="rId2" cstate="print"/>
            <a:stretch>
              <a:fillRect/>
            </a:stretch>
          </a:blipFill>
        </p:spPr>
        <p:txBody>
          <a:bodyPr wrap="square" lIns="0" tIns="0" rIns="0" bIns="0" rtlCol="0"/>
          <a:lstStyle/>
          <a:p>
            <a:endParaRPr/>
          </a:p>
        </p:txBody>
      </p:sp>
      <p:grpSp>
        <p:nvGrpSpPr>
          <p:cNvPr id="3" name="object 3"/>
          <p:cNvGrpSpPr/>
          <p:nvPr/>
        </p:nvGrpSpPr>
        <p:grpSpPr>
          <a:xfrm>
            <a:off x="266192" y="5064255"/>
            <a:ext cx="11558693" cy="1487805"/>
            <a:chOff x="199644" y="5064252"/>
            <a:chExt cx="8669020" cy="1487805"/>
          </a:xfrm>
        </p:grpSpPr>
        <p:sp>
          <p:nvSpPr>
            <p:cNvPr id="4" name="object 4"/>
            <p:cNvSpPr/>
            <p:nvPr/>
          </p:nvSpPr>
          <p:spPr>
            <a:xfrm>
              <a:off x="228600" y="5093208"/>
              <a:ext cx="8610600" cy="1430020"/>
            </a:xfrm>
            <a:custGeom>
              <a:avLst/>
              <a:gdLst/>
              <a:ahLst/>
              <a:cxnLst/>
              <a:rect l="l" t="t" r="r" b="b"/>
              <a:pathLst>
                <a:path w="8610600" h="1430020">
                  <a:moveTo>
                    <a:pt x="8610600" y="0"/>
                  </a:moveTo>
                  <a:lnTo>
                    <a:pt x="0" y="0"/>
                  </a:lnTo>
                  <a:lnTo>
                    <a:pt x="0" y="1429512"/>
                  </a:lnTo>
                  <a:lnTo>
                    <a:pt x="8610600" y="1429512"/>
                  </a:lnTo>
                  <a:lnTo>
                    <a:pt x="8610600" y="0"/>
                  </a:lnTo>
                  <a:close/>
                </a:path>
              </a:pathLst>
            </a:custGeom>
            <a:solidFill>
              <a:srgbClr val="00FFCC"/>
            </a:solidFill>
          </p:spPr>
          <p:txBody>
            <a:bodyPr wrap="square" lIns="0" tIns="0" rIns="0" bIns="0" rtlCol="0"/>
            <a:lstStyle/>
            <a:p>
              <a:endParaRPr/>
            </a:p>
          </p:txBody>
        </p:sp>
        <p:sp>
          <p:nvSpPr>
            <p:cNvPr id="5" name="object 5"/>
            <p:cNvSpPr/>
            <p:nvPr/>
          </p:nvSpPr>
          <p:spPr>
            <a:xfrm>
              <a:off x="228600" y="5093208"/>
              <a:ext cx="8610600" cy="1430020"/>
            </a:xfrm>
            <a:custGeom>
              <a:avLst/>
              <a:gdLst/>
              <a:ahLst/>
              <a:cxnLst/>
              <a:rect l="l" t="t" r="r" b="b"/>
              <a:pathLst>
                <a:path w="8610600" h="1430020">
                  <a:moveTo>
                    <a:pt x="0" y="1429512"/>
                  </a:moveTo>
                  <a:lnTo>
                    <a:pt x="8610600" y="1429512"/>
                  </a:lnTo>
                  <a:lnTo>
                    <a:pt x="8610600" y="0"/>
                  </a:lnTo>
                  <a:lnTo>
                    <a:pt x="0" y="0"/>
                  </a:lnTo>
                  <a:lnTo>
                    <a:pt x="0" y="1429512"/>
                  </a:lnTo>
                  <a:close/>
                </a:path>
              </a:pathLst>
            </a:custGeom>
            <a:ln w="57912">
              <a:solidFill>
                <a:srgbClr val="000000"/>
              </a:solidFill>
            </a:ln>
          </p:spPr>
          <p:txBody>
            <a:bodyPr wrap="square" lIns="0" tIns="0" rIns="0" bIns="0" rtlCol="0"/>
            <a:lstStyle/>
            <a:p>
              <a:endParaRPr/>
            </a:p>
          </p:txBody>
        </p:sp>
      </p:grpSp>
      <p:sp>
        <p:nvSpPr>
          <p:cNvPr id="6" name="object 6"/>
          <p:cNvSpPr txBox="1"/>
          <p:nvPr/>
        </p:nvSpPr>
        <p:spPr>
          <a:xfrm>
            <a:off x="409787" y="5076572"/>
            <a:ext cx="11193780" cy="873957"/>
          </a:xfrm>
          <a:prstGeom prst="rect">
            <a:avLst/>
          </a:prstGeom>
        </p:spPr>
        <p:txBody>
          <a:bodyPr vert="horz" wrap="square" lIns="0" tIns="12065" rIns="0" bIns="0" rtlCol="0">
            <a:spAutoFit/>
          </a:bodyPr>
          <a:lstStyle/>
          <a:p>
            <a:pPr marL="12700" marR="5080">
              <a:lnSpc>
                <a:spcPct val="100000"/>
              </a:lnSpc>
              <a:spcBef>
                <a:spcPts val="95"/>
              </a:spcBef>
            </a:pPr>
            <a:r>
              <a:rPr sz="2800" spc="155" dirty="0">
                <a:latin typeface="Arial"/>
                <a:cs typeface="Arial"/>
              </a:rPr>
              <a:t>After </a:t>
            </a:r>
            <a:r>
              <a:rPr sz="2800" spc="185" dirty="0">
                <a:latin typeface="Arial"/>
                <a:cs typeface="Arial"/>
              </a:rPr>
              <a:t>riding </a:t>
            </a:r>
            <a:r>
              <a:rPr sz="2800" spc="145" dirty="0">
                <a:latin typeface="Arial"/>
                <a:cs typeface="Arial"/>
              </a:rPr>
              <a:t>your </a:t>
            </a:r>
            <a:r>
              <a:rPr sz="2800" spc="100" dirty="0">
                <a:latin typeface="Arial"/>
                <a:cs typeface="Arial"/>
              </a:rPr>
              <a:t>new </a:t>
            </a:r>
            <a:r>
              <a:rPr sz="2800" spc="95" dirty="0">
                <a:latin typeface="Arial"/>
                <a:cs typeface="Arial"/>
              </a:rPr>
              <a:t>bicycle </a:t>
            </a:r>
            <a:r>
              <a:rPr sz="2800" spc="-15" dirty="0">
                <a:latin typeface="Arial"/>
                <a:cs typeface="Arial"/>
              </a:rPr>
              <a:t>a </a:t>
            </a:r>
            <a:r>
              <a:rPr sz="2800" spc="125" dirty="0">
                <a:latin typeface="Arial"/>
                <a:cs typeface="Arial"/>
              </a:rPr>
              <a:t>few </a:t>
            </a:r>
            <a:r>
              <a:rPr sz="2800" spc="145" dirty="0">
                <a:latin typeface="Arial"/>
                <a:cs typeface="Arial"/>
              </a:rPr>
              <a:t>times </a:t>
            </a:r>
            <a:r>
              <a:rPr sz="2800" spc="175" dirty="0">
                <a:latin typeface="Arial"/>
                <a:cs typeface="Arial"/>
              </a:rPr>
              <a:t>in  </a:t>
            </a:r>
            <a:r>
              <a:rPr sz="2800" spc="70" dirty="0">
                <a:latin typeface="Arial"/>
                <a:cs typeface="Arial"/>
              </a:rPr>
              <a:t>Bangalore, </a:t>
            </a:r>
            <a:r>
              <a:rPr sz="2800" spc="125" dirty="0">
                <a:latin typeface="Arial"/>
                <a:cs typeface="Arial"/>
              </a:rPr>
              <a:t>you </a:t>
            </a:r>
            <a:r>
              <a:rPr sz="2800" spc="95" dirty="0">
                <a:latin typeface="Arial"/>
                <a:cs typeface="Arial"/>
              </a:rPr>
              <a:t>decide </a:t>
            </a:r>
            <a:r>
              <a:rPr sz="2800" spc="170" dirty="0">
                <a:latin typeface="Arial"/>
                <a:cs typeface="Arial"/>
              </a:rPr>
              <a:t>that </a:t>
            </a:r>
            <a:r>
              <a:rPr sz="2800" spc="125" dirty="0">
                <a:latin typeface="Arial"/>
                <a:cs typeface="Arial"/>
              </a:rPr>
              <a:t>you </a:t>
            </a:r>
            <a:r>
              <a:rPr sz="2800" spc="140" dirty="0">
                <a:latin typeface="Arial"/>
                <a:cs typeface="Arial"/>
              </a:rPr>
              <a:t>want </a:t>
            </a:r>
            <a:r>
              <a:rPr sz="2800" spc="210" dirty="0">
                <a:latin typeface="Arial"/>
                <a:cs typeface="Arial"/>
              </a:rPr>
              <a:t>to </a:t>
            </a:r>
            <a:r>
              <a:rPr sz="2800" spc="100" dirty="0">
                <a:latin typeface="Arial"/>
                <a:cs typeface="Arial"/>
              </a:rPr>
              <a:t>give </a:t>
            </a:r>
            <a:r>
              <a:rPr sz="2800" spc="220" dirty="0">
                <a:latin typeface="Arial"/>
                <a:cs typeface="Arial"/>
              </a:rPr>
              <a:t>it </a:t>
            </a:r>
            <a:r>
              <a:rPr sz="2800" spc="204" dirty="0">
                <a:latin typeface="Arial"/>
                <a:cs typeface="Arial"/>
              </a:rPr>
              <a:t>to  </a:t>
            </a:r>
            <a:r>
              <a:rPr sz="2800" spc="-15" dirty="0">
                <a:latin typeface="Arial"/>
                <a:cs typeface="Arial"/>
              </a:rPr>
              <a:t>a </a:t>
            </a:r>
            <a:r>
              <a:rPr sz="2800" spc="165" dirty="0">
                <a:latin typeface="Arial"/>
                <a:cs typeface="Arial"/>
              </a:rPr>
              <a:t>friend </a:t>
            </a:r>
            <a:r>
              <a:rPr sz="2800" spc="155" dirty="0">
                <a:latin typeface="Arial"/>
                <a:cs typeface="Arial"/>
              </a:rPr>
              <a:t>who </a:t>
            </a:r>
            <a:r>
              <a:rPr sz="2800" spc="85" dirty="0">
                <a:latin typeface="Arial"/>
                <a:cs typeface="Arial"/>
              </a:rPr>
              <a:t>lives </a:t>
            </a:r>
            <a:r>
              <a:rPr sz="2800" spc="180" dirty="0">
                <a:latin typeface="Arial"/>
                <a:cs typeface="Arial"/>
              </a:rPr>
              <a:t>in</a:t>
            </a:r>
            <a:r>
              <a:rPr sz="2800" spc="195" dirty="0">
                <a:latin typeface="Arial"/>
                <a:cs typeface="Arial"/>
              </a:rPr>
              <a:t> </a:t>
            </a:r>
            <a:r>
              <a:rPr sz="2800" spc="114" dirty="0">
                <a:latin typeface="Arial"/>
                <a:cs typeface="Arial"/>
              </a:rPr>
              <a:t>Delhi.</a:t>
            </a:r>
            <a:endParaRPr sz="2800">
              <a:latin typeface="Arial"/>
              <a:cs typeface="Arial"/>
            </a:endParaRPr>
          </a:p>
        </p:txBody>
      </p:sp>
      <p:sp>
        <p:nvSpPr>
          <p:cNvPr id="7" name="object 7"/>
          <p:cNvSpPr/>
          <p:nvPr/>
        </p:nvSpPr>
        <p:spPr>
          <a:xfrm>
            <a:off x="3860784" y="1615391"/>
            <a:ext cx="4558453" cy="3086735"/>
          </a:xfrm>
          <a:custGeom>
            <a:avLst/>
            <a:gdLst/>
            <a:ahLst/>
            <a:cxnLst/>
            <a:rect l="l" t="t" r="r" b="b"/>
            <a:pathLst>
              <a:path w="3418840" h="3086735">
                <a:moveTo>
                  <a:pt x="3418675" y="2485999"/>
                </a:moveTo>
                <a:lnTo>
                  <a:pt x="3415296" y="2425281"/>
                </a:lnTo>
                <a:lnTo>
                  <a:pt x="3405098" y="2364524"/>
                </a:lnTo>
                <a:lnTo>
                  <a:pt x="3391560" y="2307183"/>
                </a:lnTo>
                <a:lnTo>
                  <a:pt x="3371215" y="2253170"/>
                </a:lnTo>
                <a:lnTo>
                  <a:pt x="3344138" y="2199221"/>
                </a:lnTo>
                <a:lnTo>
                  <a:pt x="3330562" y="2175560"/>
                </a:lnTo>
                <a:lnTo>
                  <a:pt x="3330562" y="2485999"/>
                </a:lnTo>
                <a:lnTo>
                  <a:pt x="3320415" y="2590635"/>
                </a:lnTo>
                <a:lnTo>
                  <a:pt x="3289909" y="2685110"/>
                </a:lnTo>
                <a:lnTo>
                  <a:pt x="3242500" y="2772841"/>
                </a:lnTo>
                <a:lnTo>
                  <a:pt x="3181502" y="2850451"/>
                </a:lnTo>
                <a:lnTo>
                  <a:pt x="3103588" y="2914573"/>
                </a:lnTo>
                <a:lnTo>
                  <a:pt x="3015462" y="2961817"/>
                </a:lnTo>
                <a:lnTo>
                  <a:pt x="2920631" y="2992183"/>
                </a:lnTo>
                <a:lnTo>
                  <a:pt x="2815602" y="3002305"/>
                </a:lnTo>
                <a:lnTo>
                  <a:pt x="2710573" y="2992183"/>
                </a:lnTo>
                <a:lnTo>
                  <a:pt x="2612301" y="2961817"/>
                </a:lnTo>
                <a:lnTo>
                  <a:pt x="2524188" y="2914573"/>
                </a:lnTo>
                <a:lnTo>
                  <a:pt x="2449665" y="2850451"/>
                </a:lnTo>
                <a:lnTo>
                  <a:pt x="2385276" y="2772841"/>
                </a:lnTo>
                <a:lnTo>
                  <a:pt x="2337866" y="2685110"/>
                </a:lnTo>
                <a:lnTo>
                  <a:pt x="2307361" y="2590635"/>
                </a:lnTo>
                <a:lnTo>
                  <a:pt x="2297214" y="2485999"/>
                </a:lnTo>
                <a:lnTo>
                  <a:pt x="2307361" y="2381415"/>
                </a:lnTo>
                <a:lnTo>
                  <a:pt x="2337866" y="2286914"/>
                </a:lnTo>
                <a:lnTo>
                  <a:pt x="2385276" y="2199221"/>
                </a:lnTo>
                <a:lnTo>
                  <a:pt x="2449665" y="2121560"/>
                </a:lnTo>
                <a:lnTo>
                  <a:pt x="2470594" y="2104504"/>
                </a:lnTo>
                <a:lnTo>
                  <a:pt x="2500503" y="2172195"/>
                </a:lnTo>
                <a:lnTo>
                  <a:pt x="2551303" y="2259927"/>
                </a:lnTo>
                <a:lnTo>
                  <a:pt x="2608923" y="2347671"/>
                </a:lnTo>
                <a:lnTo>
                  <a:pt x="2673299" y="2418524"/>
                </a:lnTo>
                <a:lnTo>
                  <a:pt x="2696997" y="2435390"/>
                </a:lnTo>
                <a:lnTo>
                  <a:pt x="2690228" y="2459024"/>
                </a:lnTo>
                <a:lnTo>
                  <a:pt x="2686837" y="2485999"/>
                </a:lnTo>
                <a:lnTo>
                  <a:pt x="2690228" y="2513025"/>
                </a:lnTo>
                <a:lnTo>
                  <a:pt x="2707182" y="2556891"/>
                </a:lnTo>
                <a:lnTo>
                  <a:pt x="2744457" y="2594013"/>
                </a:lnTo>
                <a:lnTo>
                  <a:pt x="2788488" y="2610853"/>
                </a:lnTo>
                <a:lnTo>
                  <a:pt x="2815602" y="2614231"/>
                </a:lnTo>
                <a:lnTo>
                  <a:pt x="2839288" y="2610853"/>
                </a:lnTo>
                <a:lnTo>
                  <a:pt x="2883370" y="2594013"/>
                </a:lnTo>
                <a:lnTo>
                  <a:pt x="2920631" y="2556891"/>
                </a:lnTo>
                <a:lnTo>
                  <a:pt x="2937548" y="2513025"/>
                </a:lnTo>
                <a:lnTo>
                  <a:pt x="2940939" y="2485999"/>
                </a:lnTo>
                <a:lnTo>
                  <a:pt x="2937548" y="2459024"/>
                </a:lnTo>
                <a:lnTo>
                  <a:pt x="2920631" y="2415146"/>
                </a:lnTo>
                <a:lnTo>
                  <a:pt x="2883370" y="2381415"/>
                </a:lnTo>
                <a:lnTo>
                  <a:pt x="2839288" y="2364524"/>
                </a:lnTo>
                <a:lnTo>
                  <a:pt x="2815602" y="2361184"/>
                </a:lnTo>
                <a:lnTo>
                  <a:pt x="2788488" y="2364524"/>
                </a:lnTo>
                <a:lnTo>
                  <a:pt x="2764752" y="2371280"/>
                </a:lnTo>
                <a:lnTo>
                  <a:pt x="2744457" y="2381415"/>
                </a:lnTo>
                <a:lnTo>
                  <a:pt x="2724112" y="2398306"/>
                </a:lnTo>
                <a:lnTo>
                  <a:pt x="2721927" y="2400477"/>
                </a:lnTo>
                <a:lnTo>
                  <a:pt x="2693606" y="2367902"/>
                </a:lnTo>
                <a:lnTo>
                  <a:pt x="2652953" y="2307183"/>
                </a:lnTo>
                <a:lnTo>
                  <a:pt x="2608923" y="2236330"/>
                </a:lnTo>
                <a:lnTo>
                  <a:pt x="2564892" y="2155342"/>
                </a:lnTo>
                <a:lnTo>
                  <a:pt x="2527579" y="2060841"/>
                </a:lnTo>
                <a:lnTo>
                  <a:pt x="2527008" y="2059330"/>
                </a:lnTo>
                <a:lnTo>
                  <a:pt x="2612301" y="2013597"/>
                </a:lnTo>
                <a:lnTo>
                  <a:pt x="2710573" y="1983244"/>
                </a:lnTo>
                <a:lnTo>
                  <a:pt x="2815602" y="1973110"/>
                </a:lnTo>
                <a:lnTo>
                  <a:pt x="2920631" y="1983244"/>
                </a:lnTo>
                <a:lnTo>
                  <a:pt x="3015462" y="2013597"/>
                </a:lnTo>
                <a:lnTo>
                  <a:pt x="3103588" y="2060841"/>
                </a:lnTo>
                <a:lnTo>
                  <a:pt x="3181502" y="2121560"/>
                </a:lnTo>
                <a:lnTo>
                  <a:pt x="3242500" y="2199221"/>
                </a:lnTo>
                <a:lnTo>
                  <a:pt x="3289909" y="2286914"/>
                </a:lnTo>
                <a:lnTo>
                  <a:pt x="3320415" y="2381415"/>
                </a:lnTo>
                <a:lnTo>
                  <a:pt x="3330562" y="2485999"/>
                </a:lnTo>
                <a:lnTo>
                  <a:pt x="3330562" y="2175560"/>
                </a:lnTo>
                <a:lnTo>
                  <a:pt x="3279762" y="2104720"/>
                </a:lnTo>
                <a:lnTo>
                  <a:pt x="3242500" y="2060841"/>
                </a:lnTo>
                <a:lnTo>
                  <a:pt x="3198418" y="2023732"/>
                </a:lnTo>
                <a:lnTo>
                  <a:pt x="3150997" y="1986622"/>
                </a:lnTo>
                <a:lnTo>
                  <a:pt x="3103588" y="1959597"/>
                </a:lnTo>
                <a:lnTo>
                  <a:pt x="3049346" y="1932609"/>
                </a:lnTo>
                <a:lnTo>
                  <a:pt x="2995168" y="1912391"/>
                </a:lnTo>
                <a:lnTo>
                  <a:pt x="2937548" y="1898878"/>
                </a:lnTo>
                <a:lnTo>
                  <a:pt x="2876550" y="1888744"/>
                </a:lnTo>
                <a:lnTo>
                  <a:pt x="2815602" y="1885365"/>
                </a:lnTo>
                <a:lnTo>
                  <a:pt x="2754604" y="1888744"/>
                </a:lnTo>
                <a:lnTo>
                  <a:pt x="2693606" y="1898878"/>
                </a:lnTo>
                <a:lnTo>
                  <a:pt x="2636037" y="1912391"/>
                </a:lnTo>
                <a:lnTo>
                  <a:pt x="2578430" y="1932609"/>
                </a:lnTo>
                <a:lnTo>
                  <a:pt x="2496413" y="1976196"/>
                </a:lnTo>
                <a:lnTo>
                  <a:pt x="2490482" y="1960105"/>
                </a:lnTo>
                <a:lnTo>
                  <a:pt x="2524188" y="1949500"/>
                </a:lnTo>
                <a:lnTo>
                  <a:pt x="2442895" y="1682902"/>
                </a:lnTo>
                <a:lnTo>
                  <a:pt x="2360218" y="1706740"/>
                </a:lnTo>
                <a:lnTo>
                  <a:pt x="2360218" y="1873008"/>
                </a:lnTo>
                <a:lnTo>
                  <a:pt x="1758810" y="2362809"/>
                </a:lnTo>
                <a:lnTo>
                  <a:pt x="1744941" y="2336800"/>
                </a:lnTo>
                <a:lnTo>
                  <a:pt x="1734794" y="2324100"/>
                </a:lnTo>
                <a:lnTo>
                  <a:pt x="1731403" y="2311400"/>
                </a:lnTo>
                <a:lnTo>
                  <a:pt x="1755140" y="2273300"/>
                </a:lnTo>
                <a:lnTo>
                  <a:pt x="1799170" y="2197100"/>
                </a:lnTo>
                <a:lnTo>
                  <a:pt x="1849970" y="2120900"/>
                </a:lnTo>
                <a:lnTo>
                  <a:pt x="1910969" y="2044700"/>
                </a:lnTo>
                <a:lnTo>
                  <a:pt x="1971967" y="1955800"/>
                </a:lnTo>
                <a:lnTo>
                  <a:pt x="2029536" y="1879600"/>
                </a:lnTo>
                <a:lnTo>
                  <a:pt x="2074557" y="1831403"/>
                </a:lnTo>
                <a:lnTo>
                  <a:pt x="2347684" y="1831403"/>
                </a:lnTo>
                <a:lnTo>
                  <a:pt x="2360218" y="1873008"/>
                </a:lnTo>
                <a:lnTo>
                  <a:pt x="2360218" y="1706740"/>
                </a:lnTo>
                <a:lnTo>
                  <a:pt x="2346680" y="1710639"/>
                </a:lnTo>
                <a:lnTo>
                  <a:pt x="2415781" y="1689658"/>
                </a:lnTo>
                <a:lnTo>
                  <a:pt x="2388705" y="1595158"/>
                </a:lnTo>
                <a:lnTo>
                  <a:pt x="2422550" y="1568170"/>
                </a:lnTo>
                <a:lnTo>
                  <a:pt x="2459863" y="1534439"/>
                </a:lnTo>
                <a:lnTo>
                  <a:pt x="2479649" y="1520355"/>
                </a:lnTo>
                <a:lnTo>
                  <a:pt x="2483548" y="1524000"/>
                </a:lnTo>
                <a:lnTo>
                  <a:pt x="2500503" y="1536700"/>
                </a:lnTo>
                <a:lnTo>
                  <a:pt x="2531008" y="1536700"/>
                </a:lnTo>
                <a:lnTo>
                  <a:pt x="2554694" y="1524000"/>
                </a:lnTo>
                <a:lnTo>
                  <a:pt x="2571661" y="1524000"/>
                </a:lnTo>
                <a:lnTo>
                  <a:pt x="2588577" y="1511300"/>
                </a:lnTo>
                <a:lnTo>
                  <a:pt x="2602153" y="1524000"/>
                </a:lnTo>
                <a:lnTo>
                  <a:pt x="2632608" y="1524000"/>
                </a:lnTo>
                <a:lnTo>
                  <a:pt x="2639403" y="1511300"/>
                </a:lnTo>
                <a:lnTo>
                  <a:pt x="2646184" y="1498600"/>
                </a:lnTo>
                <a:lnTo>
                  <a:pt x="2656344" y="1460500"/>
                </a:lnTo>
                <a:lnTo>
                  <a:pt x="2656344" y="1456829"/>
                </a:lnTo>
                <a:lnTo>
                  <a:pt x="2659723" y="1456829"/>
                </a:lnTo>
                <a:lnTo>
                  <a:pt x="2710573" y="1480439"/>
                </a:lnTo>
                <a:lnTo>
                  <a:pt x="2754604" y="1531061"/>
                </a:lnTo>
                <a:lnTo>
                  <a:pt x="2774912" y="1581683"/>
                </a:lnTo>
                <a:lnTo>
                  <a:pt x="2771521" y="1622183"/>
                </a:lnTo>
                <a:lnTo>
                  <a:pt x="2754604" y="1652536"/>
                </a:lnTo>
                <a:lnTo>
                  <a:pt x="2720721" y="1676146"/>
                </a:lnTo>
                <a:lnTo>
                  <a:pt x="2683459" y="1689658"/>
                </a:lnTo>
                <a:lnTo>
                  <a:pt x="2642806" y="1693037"/>
                </a:lnTo>
                <a:lnTo>
                  <a:pt x="2608923" y="1686280"/>
                </a:lnTo>
                <a:lnTo>
                  <a:pt x="2581808" y="1666049"/>
                </a:lnTo>
                <a:lnTo>
                  <a:pt x="2547924" y="1649158"/>
                </a:lnTo>
                <a:lnTo>
                  <a:pt x="2524188" y="1662671"/>
                </a:lnTo>
                <a:lnTo>
                  <a:pt x="2514041" y="1693037"/>
                </a:lnTo>
                <a:lnTo>
                  <a:pt x="2524188" y="1726768"/>
                </a:lnTo>
                <a:lnTo>
                  <a:pt x="2541155" y="1740281"/>
                </a:lnTo>
                <a:lnTo>
                  <a:pt x="2568270" y="1753793"/>
                </a:lnTo>
                <a:lnTo>
                  <a:pt x="2602153" y="1763877"/>
                </a:lnTo>
                <a:lnTo>
                  <a:pt x="2642806" y="1770634"/>
                </a:lnTo>
                <a:lnTo>
                  <a:pt x="2686837" y="1767255"/>
                </a:lnTo>
                <a:lnTo>
                  <a:pt x="2727490" y="1760499"/>
                </a:lnTo>
                <a:lnTo>
                  <a:pt x="2771521" y="1740281"/>
                </a:lnTo>
                <a:lnTo>
                  <a:pt x="2812173" y="1706549"/>
                </a:lnTo>
                <a:lnTo>
                  <a:pt x="2839288" y="1666049"/>
                </a:lnTo>
                <a:lnTo>
                  <a:pt x="2856255" y="1625561"/>
                </a:lnTo>
                <a:lnTo>
                  <a:pt x="2856255" y="1588439"/>
                </a:lnTo>
                <a:lnTo>
                  <a:pt x="2839288" y="1517548"/>
                </a:lnTo>
                <a:lnTo>
                  <a:pt x="2805404" y="1466964"/>
                </a:lnTo>
                <a:lnTo>
                  <a:pt x="2774912" y="1429854"/>
                </a:lnTo>
                <a:lnTo>
                  <a:pt x="2744457" y="1406207"/>
                </a:lnTo>
                <a:lnTo>
                  <a:pt x="2703753" y="1385976"/>
                </a:lnTo>
                <a:lnTo>
                  <a:pt x="2646184" y="1375841"/>
                </a:lnTo>
                <a:lnTo>
                  <a:pt x="2612504" y="1377530"/>
                </a:lnTo>
                <a:lnTo>
                  <a:pt x="2591955" y="1371600"/>
                </a:lnTo>
                <a:lnTo>
                  <a:pt x="2463241" y="1371600"/>
                </a:lnTo>
                <a:lnTo>
                  <a:pt x="2446274" y="1358900"/>
                </a:lnTo>
                <a:lnTo>
                  <a:pt x="2424582" y="1335684"/>
                </a:lnTo>
                <a:lnTo>
                  <a:pt x="2424582" y="1456042"/>
                </a:lnTo>
                <a:lnTo>
                  <a:pt x="2402243" y="1470342"/>
                </a:lnTo>
                <a:lnTo>
                  <a:pt x="2293823" y="1568170"/>
                </a:lnTo>
                <a:lnTo>
                  <a:pt x="2300592" y="1598536"/>
                </a:lnTo>
                <a:lnTo>
                  <a:pt x="2317559" y="1649158"/>
                </a:lnTo>
                <a:lnTo>
                  <a:pt x="2337816" y="1713191"/>
                </a:lnTo>
                <a:lnTo>
                  <a:pt x="2314130" y="1720011"/>
                </a:lnTo>
                <a:lnTo>
                  <a:pt x="2327338" y="1763877"/>
                </a:lnTo>
                <a:lnTo>
                  <a:pt x="2139111" y="1763877"/>
                </a:lnTo>
                <a:lnTo>
                  <a:pt x="2148141" y="1752600"/>
                </a:lnTo>
                <a:lnTo>
                  <a:pt x="2168448" y="1701800"/>
                </a:lnTo>
                <a:lnTo>
                  <a:pt x="2168448" y="1638300"/>
                </a:lnTo>
                <a:lnTo>
                  <a:pt x="2134565" y="1600200"/>
                </a:lnTo>
                <a:lnTo>
                  <a:pt x="2121027" y="1574800"/>
                </a:lnTo>
                <a:lnTo>
                  <a:pt x="2097303" y="1536700"/>
                </a:lnTo>
                <a:lnTo>
                  <a:pt x="2070227" y="1498600"/>
                </a:lnTo>
                <a:lnTo>
                  <a:pt x="2032914" y="1447800"/>
                </a:lnTo>
                <a:lnTo>
                  <a:pt x="1982114" y="1397000"/>
                </a:lnTo>
                <a:lnTo>
                  <a:pt x="1921116" y="1346200"/>
                </a:lnTo>
                <a:lnTo>
                  <a:pt x="1904199" y="1335176"/>
                </a:lnTo>
                <a:lnTo>
                  <a:pt x="1904199" y="1727200"/>
                </a:lnTo>
                <a:lnTo>
                  <a:pt x="1900821" y="1739900"/>
                </a:lnTo>
                <a:lnTo>
                  <a:pt x="1891182" y="1763877"/>
                </a:lnTo>
                <a:lnTo>
                  <a:pt x="1825510" y="1763877"/>
                </a:lnTo>
                <a:lnTo>
                  <a:pt x="1825510" y="1831403"/>
                </a:lnTo>
                <a:lnTo>
                  <a:pt x="1816087" y="1841500"/>
                </a:lnTo>
                <a:lnTo>
                  <a:pt x="1795792" y="1854200"/>
                </a:lnTo>
                <a:lnTo>
                  <a:pt x="1775434" y="1879600"/>
                </a:lnTo>
                <a:lnTo>
                  <a:pt x="1755140" y="1892300"/>
                </a:lnTo>
                <a:lnTo>
                  <a:pt x="1738172" y="1930400"/>
                </a:lnTo>
                <a:lnTo>
                  <a:pt x="1724634" y="1968500"/>
                </a:lnTo>
                <a:lnTo>
                  <a:pt x="1711058" y="1993900"/>
                </a:lnTo>
                <a:lnTo>
                  <a:pt x="1697520" y="2032000"/>
                </a:lnTo>
                <a:lnTo>
                  <a:pt x="1687372" y="2070100"/>
                </a:lnTo>
                <a:lnTo>
                  <a:pt x="1680552" y="2108200"/>
                </a:lnTo>
                <a:lnTo>
                  <a:pt x="1646720" y="2235200"/>
                </a:lnTo>
                <a:lnTo>
                  <a:pt x="1612836" y="2286000"/>
                </a:lnTo>
                <a:lnTo>
                  <a:pt x="1589112" y="2298700"/>
                </a:lnTo>
                <a:lnTo>
                  <a:pt x="1565376" y="2324100"/>
                </a:lnTo>
                <a:lnTo>
                  <a:pt x="1548587" y="2366060"/>
                </a:lnTo>
                <a:lnTo>
                  <a:pt x="1485595" y="2174557"/>
                </a:lnTo>
                <a:lnTo>
                  <a:pt x="1494231" y="2168817"/>
                </a:lnTo>
                <a:lnTo>
                  <a:pt x="1538262" y="2124938"/>
                </a:lnTo>
                <a:lnTo>
                  <a:pt x="1578952" y="2077732"/>
                </a:lnTo>
                <a:lnTo>
                  <a:pt x="1616227" y="2030488"/>
                </a:lnTo>
                <a:lnTo>
                  <a:pt x="1646720" y="1986622"/>
                </a:lnTo>
                <a:lnTo>
                  <a:pt x="1687372" y="1915769"/>
                </a:lnTo>
                <a:lnTo>
                  <a:pt x="1700911" y="1898878"/>
                </a:lnTo>
                <a:lnTo>
                  <a:pt x="1709915" y="1831403"/>
                </a:lnTo>
                <a:lnTo>
                  <a:pt x="1825510" y="1831403"/>
                </a:lnTo>
                <a:lnTo>
                  <a:pt x="1825510" y="1763877"/>
                </a:lnTo>
                <a:lnTo>
                  <a:pt x="1713890" y="1763877"/>
                </a:lnTo>
                <a:lnTo>
                  <a:pt x="1711934" y="1642808"/>
                </a:lnTo>
                <a:lnTo>
                  <a:pt x="1738172" y="1651000"/>
                </a:lnTo>
                <a:lnTo>
                  <a:pt x="1782203" y="1676400"/>
                </a:lnTo>
                <a:lnTo>
                  <a:pt x="1826285" y="1689100"/>
                </a:lnTo>
                <a:lnTo>
                  <a:pt x="1866938" y="1714500"/>
                </a:lnTo>
                <a:lnTo>
                  <a:pt x="1904199" y="1727200"/>
                </a:lnTo>
                <a:lnTo>
                  <a:pt x="1904199" y="1335176"/>
                </a:lnTo>
                <a:lnTo>
                  <a:pt x="1843201" y="1295400"/>
                </a:lnTo>
                <a:lnTo>
                  <a:pt x="1748320" y="1257300"/>
                </a:lnTo>
                <a:lnTo>
                  <a:pt x="1758518" y="1244600"/>
                </a:lnTo>
                <a:lnTo>
                  <a:pt x="1768665" y="1219200"/>
                </a:lnTo>
                <a:lnTo>
                  <a:pt x="1772056" y="1193800"/>
                </a:lnTo>
                <a:lnTo>
                  <a:pt x="1775434" y="1193800"/>
                </a:lnTo>
                <a:lnTo>
                  <a:pt x="1792401" y="1168400"/>
                </a:lnTo>
                <a:lnTo>
                  <a:pt x="1819465" y="1130300"/>
                </a:lnTo>
                <a:lnTo>
                  <a:pt x="1849970" y="1104900"/>
                </a:lnTo>
                <a:lnTo>
                  <a:pt x="1880463" y="1066800"/>
                </a:lnTo>
                <a:lnTo>
                  <a:pt x="1910969" y="1041400"/>
                </a:lnTo>
                <a:lnTo>
                  <a:pt x="1941461" y="1028700"/>
                </a:lnTo>
                <a:lnTo>
                  <a:pt x="1968588" y="1016000"/>
                </a:lnTo>
                <a:lnTo>
                  <a:pt x="1999030" y="1003300"/>
                </a:lnTo>
                <a:lnTo>
                  <a:pt x="2022767" y="1003300"/>
                </a:lnTo>
                <a:lnTo>
                  <a:pt x="2019388" y="1054100"/>
                </a:lnTo>
                <a:lnTo>
                  <a:pt x="2019388" y="1193800"/>
                </a:lnTo>
                <a:lnTo>
                  <a:pt x="2029536" y="1244600"/>
                </a:lnTo>
                <a:lnTo>
                  <a:pt x="2070227" y="1295400"/>
                </a:lnTo>
                <a:lnTo>
                  <a:pt x="2104072" y="1320800"/>
                </a:lnTo>
                <a:lnTo>
                  <a:pt x="2148141" y="1346200"/>
                </a:lnTo>
                <a:lnTo>
                  <a:pt x="2198954" y="1384300"/>
                </a:lnTo>
                <a:lnTo>
                  <a:pt x="2253183" y="1397000"/>
                </a:lnTo>
                <a:lnTo>
                  <a:pt x="2314130" y="1422400"/>
                </a:lnTo>
                <a:lnTo>
                  <a:pt x="2378506" y="1435100"/>
                </a:lnTo>
                <a:lnTo>
                  <a:pt x="2398865" y="1435100"/>
                </a:lnTo>
                <a:lnTo>
                  <a:pt x="2415781" y="1447800"/>
                </a:lnTo>
                <a:lnTo>
                  <a:pt x="2424582" y="1456042"/>
                </a:lnTo>
                <a:lnTo>
                  <a:pt x="2424582" y="1335684"/>
                </a:lnTo>
                <a:lnTo>
                  <a:pt x="2422550" y="1333500"/>
                </a:lnTo>
                <a:lnTo>
                  <a:pt x="2388705" y="1308100"/>
                </a:lnTo>
                <a:lnTo>
                  <a:pt x="2351392" y="1282700"/>
                </a:lnTo>
                <a:lnTo>
                  <a:pt x="2310752" y="1244600"/>
                </a:lnTo>
                <a:lnTo>
                  <a:pt x="2270099" y="1231900"/>
                </a:lnTo>
                <a:lnTo>
                  <a:pt x="2232825" y="1206500"/>
                </a:lnTo>
                <a:lnTo>
                  <a:pt x="2198954" y="1206500"/>
                </a:lnTo>
                <a:lnTo>
                  <a:pt x="2209101" y="1143000"/>
                </a:lnTo>
                <a:lnTo>
                  <a:pt x="2215908" y="1066800"/>
                </a:lnTo>
                <a:lnTo>
                  <a:pt x="2218728" y="1003300"/>
                </a:lnTo>
                <a:lnTo>
                  <a:pt x="2219299" y="990600"/>
                </a:lnTo>
                <a:lnTo>
                  <a:pt x="2226068" y="952500"/>
                </a:lnTo>
                <a:lnTo>
                  <a:pt x="2232825" y="927100"/>
                </a:lnTo>
                <a:lnTo>
                  <a:pt x="2246363" y="901700"/>
                </a:lnTo>
                <a:lnTo>
                  <a:pt x="2280247" y="800100"/>
                </a:lnTo>
                <a:lnTo>
                  <a:pt x="2293823" y="762000"/>
                </a:lnTo>
                <a:lnTo>
                  <a:pt x="2300592" y="711200"/>
                </a:lnTo>
                <a:lnTo>
                  <a:pt x="2297214" y="673100"/>
                </a:lnTo>
                <a:lnTo>
                  <a:pt x="2280247" y="660400"/>
                </a:lnTo>
                <a:lnTo>
                  <a:pt x="2283676" y="647700"/>
                </a:lnTo>
                <a:lnTo>
                  <a:pt x="2283676" y="622300"/>
                </a:lnTo>
                <a:lnTo>
                  <a:pt x="2280247" y="596900"/>
                </a:lnTo>
                <a:lnTo>
                  <a:pt x="2276868" y="584200"/>
                </a:lnTo>
                <a:lnTo>
                  <a:pt x="2287066" y="571500"/>
                </a:lnTo>
                <a:lnTo>
                  <a:pt x="2290445" y="571500"/>
                </a:lnTo>
                <a:lnTo>
                  <a:pt x="2300592" y="558800"/>
                </a:lnTo>
                <a:lnTo>
                  <a:pt x="2320950" y="546100"/>
                </a:lnTo>
                <a:lnTo>
                  <a:pt x="2351392" y="533400"/>
                </a:lnTo>
                <a:lnTo>
                  <a:pt x="2375128" y="546100"/>
                </a:lnTo>
                <a:lnTo>
                  <a:pt x="2392095" y="558800"/>
                </a:lnTo>
                <a:lnTo>
                  <a:pt x="2405621" y="558800"/>
                </a:lnTo>
                <a:lnTo>
                  <a:pt x="2439505" y="546100"/>
                </a:lnTo>
                <a:lnTo>
                  <a:pt x="2453068" y="533400"/>
                </a:lnTo>
                <a:lnTo>
                  <a:pt x="2466619" y="520700"/>
                </a:lnTo>
                <a:lnTo>
                  <a:pt x="2486926" y="495300"/>
                </a:lnTo>
                <a:lnTo>
                  <a:pt x="2503894" y="482600"/>
                </a:lnTo>
                <a:lnTo>
                  <a:pt x="2517432" y="495300"/>
                </a:lnTo>
                <a:lnTo>
                  <a:pt x="2534386" y="482600"/>
                </a:lnTo>
                <a:lnTo>
                  <a:pt x="2541155" y="469900"/>
                </a:lnTo>
                <a:lnTo>
                  <a:pt x="2531008" y="431800"/>
                </a:lnTo>
                <a:lnTo>
                  <a:pt x="2527579" y="419100"/>
                </a:lnTo>
                <a:lnTo>
                  <a:pt x="2534386" y="406400"/>
                </a:lnTo>
                <a:lnTo>
                  <a:pt x="2544546" y="393700"/>
                </a:lnTo>
                <a:lnTo>
                  <a:pt x="2561463" y="381000"/>
                </a:lnTo>
                <a:lnTo>
                  <a:pt x="2575039" y="355600"/>
                </a:lnTo>
                <a:lnTo>
                  <a:pt x="2581808" y="330200"/>
                </a:lnTo>
                <a:lnTo>
                  <a:pt x="2581808" y="304800"/>
                </a:lnTo>
                <a:lnTo>
                  <a:pt x="2629230" y="304800"/>
                </a:lnTo>
                <a:lnTo>
                  <a:pt x="2656344" y="228600"/>
                </a:lnTo>
                <a:lnTo>
                  <a:pt x="2625839" y="215900"/>
                </a:lnTo>
                <a:lnTo>
                  <a:pt x="2622461" y="203200"/>
                </a:lnTo>
                <a:lnTo>
                  <a:pt x="2612301" y="165100"/>
                </a:lnTo>
                <a:lnTo>
                  <a:pt x="2585186" y="101600"/>
                </a:lnTo>
                <a:lnTo>
                  <a:pt x="2527579" y="50800"/>
                </a:lnTo>
                <a:lnTo>
                  <a:pt x="2486926" y="25400"/>
                </a:lnTo>
                <a:lnTo>
                  <a:pt x="2432748" y="12700"/>
                </a:lnTo>
                <a:lnTo>
                  <a:pt x="2381897" y="0"/>
                </a:lnTo>
                <a:lnTo>
                  <a:pt x="2334476" y="0"/>
                </a:lnTo>
                <a:lnTo>
                  <a:pt x="2293823" y="12700"/>
                </a:lnTo>
                <a:lnTo>
                  <a:pt x="2256561" y="25400"/>
                </a:lnTo>
                <a:lnTo>
                  <a:pt x="2226068" y="38100"/>
                </a:lnTo>
                <a:lnTo>
                  <a:pt x="2202332" y="63500"/>
                </a:lnTo>
                <a:lnTo>
                  <a:pt x="2185416" y="76200"/>
                </a:lnTo>
                <a:lnTo>
                  <a:pt x="2178647" y="88900"/>
                </a:lnTo>
                <a:lnTo>
                  <a:pt x="2151532" y="88900"/>
                </a:lnTo>
                <a:lnTo>
                  <a:pt x="2141385" y="139700"/>
                </a:lnTo>
                <a:lnTo>
                  <a:pt x="2073617" y="139700"/>
                </a:lnTo>
                <a:lnTo>
                  <a:pt x="2049881" y="152400"/>
                </a:lnTo>
                <a:lnTo>
                  <a:pt x="2029536" y="152400"/>
                </a:lnTo>
                <a:lnTo>
                  <a:pt x="1995652" y="177800"/>
                </a:lnTo>
                <a:lnTo>
                  <a:pt x="1975345" y="190500"/>
                </a:lnTo>
                <a:lnTo>
                  <a:pt x="1948230" y="203200"/>
                </a:lnTo>
                <a:lnTo>
                  <a:pt x="1951621" y="190500"/>
                </a:lnTo>
                <a:lnTo>
                  <a:pt x="1941461" y="190500"/>
                </a:lnTo>
                <a:lnTo>
                  <a:pt x="1921116" y="203200"/>
                </a:lnTo>
                <a:lnTo>
                  <a:pt x="1890623" y="215900"/>
                </a:lnTo>
                <a:lnTo>
                  <a:pt x="1853349" y="228600"/>
                </a:lnTo>
                <a:lnTo>
                  <a:pt x="1819465" y="279400"/>
                </a:lnTo>
                <a:lnTo>
                  <a:pt x="1785594" y="342900"/>
                </a:lnTo>
                <a:lnTo>
                  <a:pt x="1755140" y="431800"/>
                </a:lnTo>
                <a:lnTo>
                  <a:pt x="1765287" y="419100"/>
                </a:lnTo>
                <a:lnTo>
                  <a:pt x="1778825" y="393700"/>
                </a:lnTo>
                <a:lnTo>
                  <a:pt x="1812709" y="368300"/>
                </a:lnTo>
                <a:lnTo>
                  <a:pt x="1833054" y="368300"/>
                </a:lnTo>
                <a:lnTo>
                  <a:pt x="1853349" y="355600"/>
                </a:lnTo>
                <a:lnTo>
                  <a:pt x="1897430" y="355600"/>
                </a:lnTo>
                <a:lnTo>
                  <a:pt x="1921116" y="368300"/>
                </a:lnTo>
                <a:lnTo>
                  <a:pt x="1941461" y="368300"/>
                </a:lnTo>
                <a:lnTo>
                  <a:pt x="1975345" y="355600"/>
                </a:lnTo>
                <a:lnTo>
                  <a:pt x="1965198" y="368300"/>
                </a:lnTo>
                <a:lnTo>
                  <a:pt x="1951621" y="381000"/>
                </a:lnTo>
                <a:lnTo>
                  <a:pt x="1924507" y="393700"/>
                </a:lnTo>
                <a:lnTo>
                  <a:pt x="1836432" y="393700"/>
                </a:lnTo>
                <a:lnTo>
                  <a:pt x="1812709" y="406400"/>
                </a:lnTo>
                <a:lnTo>
                  <a:pt x="1795792" y="406400"/>
                </a:lnTo>
                <a:lnTo>
                  <a:pt x="1775434" y="431800"/>
                </a:lnTo>
                <a:lnTo>
                  <a:pt x="1761909" y="444500"/>
                </a:lnTo>
                <a:lnTo>
                  <a:pt x="1751749" y="469900"/>
                </a:lnTo>
                <a:lnTo>
                  <a:pt x="1744941" y="495300"/>
                </a:lnTo>
                <a:lnTo>
                  <a:pt x="1765287" y="469900"/>
                </a:lnTo>
                <a:lnTo>
                  <a:pt x="1785594" y="457200"/>
                </a:lnTo>
                <a:lnTo>
                  <a:pt x="1802549" y="444500"/>
                </a:lnTo>
                <a:lnTo>
                  <a:pt x="1816087" y="431800"/>
                </a:lnTo>
                <a:lnTo>
                  <a:pt x="1856740" y="431800"/>
                </a:lnTo>
                <a:lnTo>
                  <a:pt x="1880463" y="444500"/>
                </a:lnTo>
                <a:lnTo>
                  <a:pt x="1914347" y="444500"/>
                </a:lnTo>
                <a:lnTo>
                  <a:pt x="1954999" y="457200"/>
                </a:lnTo>
                <a:lnTo>
                  <a:pt x="1978736" y="457200"/>
                </a:lnTo>
                <a:lnTo>
                  <a:pt x="1988883" y="444500"/>
                </a:lnTo>
                <a:lnTo>
                  <a:pt x="1988883" y="431800"/>
                </a:lnTo>
                <a:lnTo>
                  <a:pt x="1995652" y="431800"/>
                </a:lnTo>
                <a:lnTo>
                  <a:pt x="2015998" y="444500"/>
                </a:lnTo>
                <a:lnTo>
                  <a:pt x="2036343" y="431800"/>
                </a:lnTo>
                <a:lnTo>
                  <a:pt x="2056650" y="431800"/>
                </a:lnTo>
                <a:lnTo>
                  <a:pt x="2076996" y="419100"/>
                </a:lnTo>
                <a:lnTo>
                  <a:pt x="2083765" y="419100"/>
                </a:lnTo>
                <a:lnTo>
                  <a:pt x="2019388" y="469900"/>
                </a:lnTo>
                <a:lnTo>
                  <a:pt x="1968588" y="469900"/>
                </a:lnTo>
                <a:lnTo>
                  <a:pt x="1924507" y="482600"/>
                </a:lnTo>
                <a:lnTo>
                  <a:pt x="1873707" y="495300"/>
                </a:lnTo>
                <a:lnTo>
                  <a:pt x="1816087" y="520700"/>
                </a:lnTo>
                <a:lnTo>
                  <a:pt x="1755140" y="558800"/>
                </a:lnTo>
                <a:lnTo>
                  <a:pt x="1687372" y="622300"/>
                </a:lnTo>
                <a:lnTo>
                  <a:pt x="1622983" y="685800"/>
                </a:lnTo>
                <a:lnTo>
                  <a:pt x="1565376" y="762000"/>
                </a:lnTo>
                <a:lnTo>
                  <a:pt x="1521345" y="812800"/>
                </a:lnTo>
                <a:lnTo>
                  <a:pt x="1487462" y="850900"/>
                </a:lnTo>
                <a:lnTo>
                  <a:pt x="1481645" y="857135"/>
                </a:lnTo>
                <a:lnTo>
                  <a:pt x="1481645" y="2397836"/>
                </a:lnTo>
                <a:lnTo>
                  <a:pt x="1443431" y="2425281"/>
                </a:lnTo>
                <a:lnTo>
                  <a:pt x="1419694" y="2455646"/>
                </a:lnTo>
                <a:lnTo>
                  <a:pt x="1402016" y="2491435"/>
                </a:lnTo>
                <a:lnTo>
                  <a:pt x="1397190" y="2491409"/>
                </a:lnTo>
                <a:lnTo>
                  <a:pt x="1397190" y="2629344"/>
                </a:lnTo>
                <a:lnTo>
                  <a:pt x="1389189" y="2627744"/>
                </a:lnTo>
                <a:lnTo>
                  <a:pt x="1368894" y="2627744"/>
                </a:lnTo>
                <a:lnTo>
                  <a:pt x="1331633" y="2614231"/>
                </a:lnTo>
                <a:lnTo>
                  <a:pt x="1290929" y="2577122"/>
                </a:lnTo>
                <a:lnTo>
                  <a:pt x="1273416" y="2553512"/>
                </a:lnTo>
                <a:lnTo>
                  <a:pt x="1386928" y="2553512"/>
                </a:lnTo>
                <a:lnTo>
                  <a:pt x="1385811" y="2566987"/>
                </a:lnTo>
                <a:lnTo>
                  <a:pt x="1389189" y="2607475"/>
                </a:lnTo>
                <a:lnTo>
                  <a:pt x="1397190" y="2629344"/>
                </a:lnTo>
                <a:lnTo>
                  <a:pt x="1397190" y="2491409"/>
                </a:lnTo>
                <a:lnTo>
                  <a:pt x="1237043" y="2490330"/>
                </a:lnTo>
                <a:lnTo>
                  <a:pt x="1246898" y="2465781"/>
                </a:lnTo>
                <a:lnTo>
                  <a:pt x="1267244" y="2428659"/>
                </a:lnTo>
                <a:lnTo>
                  <a:pt x="1287551" y="2384793"/>
                </a:lnTo>
                <a:lnTo>
                  <a:pt x="1314665" y="2340914"/>
                </a:lnTo>
                <a:lnTo>
                  <a:pt x="1341780" y="2300427"/>
                </a:lnTo>
                <a:lnTo>
                  <a:pt x="1372273" y="2263305"/>
                </a:lnTo>
                <a:lnTo>
                  <a:pt x="1406156" y="2229574"/>
                </a:lnTo>
                <a:lnTo>
                  <a:pt x="1422920" y="2217420"/>
                </a:lnTo>
                <a:lnTo>
                  <a:pt x="1481645" y="2397836"/>
                </a:lnTo>
                <a:lnTo>
                  <a:pt x="1481645" y="857135"/>
                </a:lnTo>
                <a:lnTo>
                  <a:pt x="1463725" y="876300"/>
                </a:lnTo>
                <a:lnTo>
                  <a:pt x="1463725" y="1838109"/>
                </a:lnTo>
                <a:lnTo>
                  <a:pt x="1440040" y="1855000"/>
                </a:lnTo>
                <a:lnTo>
                  <a:pt x="1416316" y="1878609"/>
                </a:lnTo>
                <a:lnTo>
                  <a:pt x="1396784" y="1904542"/>
                </a:lnTo>
                <a:lnTo>
                  <a:pt x="1372730" y="1831403"/>
                </a:lnTo>
                <a:lnTo>
                  <a:pt x="1461922" y="1831403"/>
                </a:lnTo>
                <a:lnTo>
                  <a:pt x="1463725" y="1838109"/>
                </a:lnTo>
                <a:lnTo>
                  <a:pt x="1463725" y="876300"/>
                </a:lnTo>
                <a:lnTo>
                  <a:pt x="1446809" y="901700"/>
                </a:lnTo>
                <a:lnTo>
                  <a:pt x="1441792" y="901700"/>
                </a:lnTo>
                <a:lnTo>
                  <a:pt x="1441792" y="1763877"/>
                </a:lnTo>
                <a:lnTo>
                  <a:pt x="1350518" y="1763877"/>
                </a:lnTo>
                <a:lnTo>
                  <a:pt x="1348130" y="1756625"/>
                </a:lnTo>
                <a:lnTo>
                  <a:pt x="1348130" y="1987651"/>
                </a:lnTo>
                <a:lnTo>
                  <a:pt x="1328242" y="2037245"/>
                </a:lnTo>
                <a:lnTo>
                  <a:pt x="1321435" y="2067598"/>
                </a:lnTo>
                <a:lnTo>
                  <a:pt x="1311275" y="2101342"/>
                </a:lnTo>
                <a:lnTo>
                  <a:pt x="1260475" y="2202548"/>
                </a:lnTo>
                <a:lnTo>
                  <a:pt x="1192707" y="2310561"/>
                </a:lnTo>
                <a:lnTo>
                  <a:pt x="1178407" y="2332723"/>
                </a:lnTo>
                <a:lnTo>
                  <a:pt x="1172362" y="2307183"/>
                </a:lnTo>
                <a:lnTo>
                  <a:pt x="1152067" y="2253170"/>
                </a:lnTo>
                <a:lnTo>
                  <a:pt x="1124953" y="2199221"/>
                </a:lnTo>
                <a:lnTo>
                  <a:pt x="1108303" y="2170226"/>
                </a:lnTo>
                <a:lnTo>
                  <a:pt x="1108303" y="2419654"/>
                </a:lnTo>
                <a:lnTo>
                  <a:pt x="1089063" y="2434996"/>
                </a:lnTo>
                <a:lnTo>
                  <a:pt x="1089063" y="2638755"/>
                </a:lnTo>
                <a:lnTo>
                  <a:pt x="1074102" y="2685110"/>
                </a:lnTo>
                <a:lnTo>
                  <a:pt x="1026680" y="2772841"/>
                </a:lnTo>
                <a:lnTo>
                  <a:pt x="962304" y="2850451"/>
                </a:lnTo>
                <a:lnTo>
                  <a:pt x="884389" y="2914573"/>
                </a:lnTo>
                <a:lnTo>
                  <a:pt x="796277" y="2961817"/>
                </a:lnTo>
                <a:lnTo>
                  <a:pt x="701433" y="2992183"/>
                </a:lnTo>
                <a:lnTo>
                  <a:pt x="596404" y="3002305"/>
                </a:lnTo>
                <a:lnTo>
                  <a:pt x="491375" y="2992183"/>
                </a:lnTo>
                <a:lnTo>
                  <a:pt x="396506" y="2961817"/>
                </a:lnTo>
                <a:lnTo>
                  <a:pt x="308419" y="2914573"/>
                </a:lnTo>
                <a:lnTo>
                  <a:pt x="230492" y="2850451"/>
                </a:lnTo>
                <a:lnTo>
                  <a:pt x="166116" y="2772841"/>
                </a:lnTo>
                <a:lnTo>
                  <a:pt x="118681" y="2685110"/>
                </a:lnTo>
                <a:lnTo>
                  <a:pt x="88188" y="2590635"/>
                </a:lnTo>
                <a:lnTo>
                  <a:pt x="78028" y="2485999"/>
                </a:lnTo>
                <a:lnTo>
                  <a:pt x="88188" y="2381415"/>
                </a:lnTo>
                <a:lnTo>
                  <a:pt x="118681" y="2286914"/>
                </a:lnTo>
                <a:lnTo>
                  <a:pt x="166116" y="2199221"/>
                </a:lnTo>
                <a:lnTo>
                  <a:pt x="230492" y="2121560"/>
                </a:lnTo>
                <a:lnTo>
                  <a:pt x="308419" y="2060841"/>
                </a:lnTo>
                <a:lnTo>
                  <a:pt x="396506" y="2013597"/>
                </a:lnTo>
                <a:lnTo>
                  <a:pt x="491375" y="1983244"/>
                </a:lnTo>
                <a:lnTo>
                  <a:pt x="596404" y="1973110"/>
                </a:lnTo>
                <a:lnTo>
                  <a:pt x="701433" y="1983244"/>
                </a:lnTo>
                <a:lnTo>
                  <a:pt x="796277" y="2013597"/>
                </a:lnTo>
                <a:lnTo>
                  <a:pt x="884389" y="2060841"/>
                </a:lnTo>
                <a:lnTo>
                  <a:pt x="936434" y="2101418"/>
                </a:lnTo>
                <a:lnTo>
                  <a:pt x="629158" y="2366137"/>
                </a:lnTo>
                <a:lnTo>
                  <a:pt x="623519" y="2364524"/>
                </a:lnTo>
                <a:lnTo>
                  <a:pt x="596404" y="2361184"/>
                </a:lnTo>
                <a:lnTo>
                  <a:pt x="545553" y="2371280"/>
                </a:lnTo>
                <a:lnTo>
                  <a:pt x="504913" y="2398306"/>
                </a:lnTo>
                <a:lnTo>
                  <a:pt x="477799" y="2435415"/>
                </a:lnTo>
                <a:lnTo>
                  <a:pt x="467652" y="2485999"/>
                </a:lnTo>
                <a:lnTo>
                  <a:pt x="471030" y="2513025"/>
                </a:lnTo>
                <a:lnTo>
                  <a:pt x="487997" y="2556891"/>
                </a:lnTo>
                <a:lnTo>
                  <a:pt x="525259" y="2594013"/>
                </a:lnTo>
                <a:lnTo>
                  <a:pt x="569290" y="2610853"/>
                </a:lnTo>
                <a:lnTo>
                  <a:pt x="596404" y="2614231"/>
                </a:lnTo>
                <a:lnTo>
                  <a:pt x="623519" y="2610853"/>
                </a:lnTo>
                <a:lnTo>
                  <a:pt x="667550" y="2594013"/>
                </a:lnTo>
                <a:lnTo>
                  <a:pt x="704824" y="2556891"/>
                </a:lnTo>
                <a:lnTo>
                  <a:pt x="706513" y="2553512"/>
                </a:lnTo>
                <a:lnTo>
                  <a:pt x="981671" y="2553512"/>
                </a:lnTo>
                <a:lnTo>
                  <a:pt x="975880" y="2573744"/>
                </a:lnTo>
                <a:lnTo>
                  <a:pt x="1002957" y="2594013"/>
                </a:lnTo>
                <a:lnTo>
                  <a:pt x="1043597" y="2617609"/>
                </a:lnTo>
                <a:lnTo>
                  <a:pt x="1089063" y="2638755"/>
                </a:lnTo>
                <a:lnTo>
                  <a:pt x="1089063" y="2434996"/>
                </a:lnTo>
                <a:lnTo>
                  <a:pt x="1084300" y="2438793"/>
                </a:lnTo>
                <a:lnTo>
                  <a:pt x="1036828" y="2479294"/>
                </a:lnTo>
                <a:lnTo>
                  <a:pt x="1028534" y="2488920"/>
                </a:lnTo>
                <a:lnTo>
                  <a:pt x="725004" y="2486876"/>
                </a:lnTo>
                <a:lnTo>
                  <a:pt x="714971" y="2435415"/>
                </a:lnTo>
                <a:lnTo>
                  <a:pt x="693000" y="2403424"/>
                </a:lnTo>
                <a:lnTo>
                  <a:pt x="987336" y="2151773"/>
                </a:lnTo>
                <a:lnTo>
                  <a:pt x="1026680" y="2199221"/>
                </a:lnTo>
                <a:lnTo>
                  <a:pt x="1074102" y="2286914"/>
                </a:lnTo>
                <a:lnTo>
                  <a:pt x="1104595" y="2381415"/>
                </a:lnTo>
                <a:lnTo>
                  <a:pt x="1108303" y="2419654"/>
                </a:lnTo>
                <a:lnTo>
                  <a:pt x="1108303" y="2170226"/>
                </a:lnTo>
                <a:lnTo>
                  <a:pt x="1097826" y="2151964"/>
                </a:lnTo>
                <a:lnTo>
                  <a:pt x="1060564" y="2104720"/>
                </a:lnTo>
                <a:lnTo>
                  <a:pt x="1052906" y="2095715"/>
                </a:lnTo>
                <a:lnTo>
                  <a:pt x="1311389" y="1874735"/>
                </a:lnTo>
                <a:lnTo>
                  <a:pt x="1348130" y="1987651"/>
                </a:lnTo>
                <a:lnTo>
                  <a:pt x="1348130" y="1756625"/>
                </a:lnTo>
                <a:lnTo>
                  <a:pt x="1273149" y="1528610"/>
                </a:lnTo>
                <a:lnTo>
                  <a:pt x="1307896" y="1514170"/>
                </a:lnTo>
                <a:lnTo>
                  <a:pt x="1331709" y="1507731"/>
                </a:lnTo>
                <a:lnTo>
                  <a:pt x="1345158" y="1541195"/>
                </a:lnTo>
                <a:lnTo>
                  <a:pt x="1429842" y="1730146"/>
                </a:lnTo>
                <a:lnTo>
                  <a:pt x="1441792" y="1763877"/>
                </a:lnTo>
                <a:lnTo>
                  <a:pt x="1441792" y="901700"/>
                </a:lnTo>
                <a:lnTo>
                  <a:pt x="1440040" y="901700"/>
                </a:lnTo>
                <a:lnTo>
                  <a:pt x="1433233" y="914400"/>
                </a:lnTo>
                <a:lnTo>
                  <a:pt x="1433233" y="927100"/>
                </a:lnTo>
                <a:lnTo>
                  <a:pt x="1436662" y="952500"/>
                </a:lnTo>
                <a:lnTo>
                  <a:pt x="1440040" y="977900"/>
                </a:lnTo>
                <a:lnTo>
                  <a:pt x="1433233" y="990600"/>
                </a:lnTo>
                <a:lnTo>
                  <a:pt x="1419694" y="1003300"/>
                </a:lnTo>
                <a:lnTo>
                  <a:pt x="1395958" y="1016000"/>
                </a:lnTo>
                <a:lnTo>
                  <a:pt x="1341780" y="1066800"/>
                </a:lnTo>
                <a:lnTo>
                  <a:pt x="1314665" y="1079500"/>
                </a:lnTo>
                <a:lnTo>
                  <a:pt x="1294358" y="1117600"/>
                </a:lnTo>
                <a:lnTo>
                  <a:pt x="1280782" y="1130300"/>
                </a:lnTo>
                <a:lnTo>
                  <a:pt x="1257096" y="1219200"/>
                </a:lnTo>
                <a:lnTo>
                  <a:pt x="1250276" y="1282700"/>
                </a:lnTo>
                <a:lnTo>
                  <a:pt x="1260475" y="1333500"/>
                </a:lnTo>
                <a:lnTo>
                  <a:pt x="1274343" y="1350860"/>
                </a:lnTo>
                <a:lnTo>
                  <a:pt x="1280883" y="1371384"/>
                </a:lnTo>
                <a:lnTo>
                  <a:pt x="1253667" y="1362329"/>
                </a:lnTo>
                <a:lnTo>
                  <a:pt x="1219784" y="1352194"/>
                </a:lnTo>
                <a:lnTo>
                  <a:pt x="1175753" y="1345488"/>
                </a:lnTo>
                <a:lnTo>
                  <a:pt x="1131709" y="1342110"/>
                </a:lnTo>
                <a:lnTo>
                  <a:pt x="1087678" y="1348867"/>
                </a:lnTo>
                <a:lnTo>
                  <a:pt x="1047026" y="1362329"/>
                </a:lnTo>
                <a:lnTo>
                  <a:pt x="1019911" y="1382598"/>
                </a:lnTo>
                <a:lnTo>
                  <a:pt x="1006335" y="1412963"/>
                </a:lnTo>
                <a:lnTo>
                  <a:pt x="1009764" y="1456829"/>
                </a:lnTo>
                <a:lnTo>
                  <a:pt x="1026680" y="1500708"/>
                </a:lnTo>
                <a:lnTo>
                  <a:pt x="1050417" y="1531061"/>
                </a:lnTo>
                <a:lnTo>
                  <a:pt x="1114755" y="1564792"/>
                </a:lnTo>
                <a:lnTo>
                  <a:pt x="1148638" y="1568170"/>
                </a:lnTo>
                <a:lnTo>
                  <a:pt x="1185951" y="1561414"/>
                </a:lnTo>
                <a:lnTo>
                  <a:pt x="1207681" y="1556029"/>
                </a:lnTo>
                <a:lnTo>
                  <a:pt x="1286903" y="1799488"/>
                </a:lnTo>
                <a:lnTo>
                  <a:pt x="1003198" y="2043912"/>
                </a:lnTo>
                <a:lnTo>
                  <a:pt x="979271" y="2023732"/>
                </a:lnTo>
                <a:lnTo>
                  <a:pt x="931799" y="1986622"/>
                </a:lnTo>
                <a:lnTo>
                  <a:pt x="884389" y="1959597"/>
                </a:lnTo>
                <a:lnTo>
                  <a:pt x="830160" y="1932609"/>
                </a:lnTo>
                <a:lnTo>
                  <a:pt x="775970" y="1912391"/>
                </a:lnTo>
                <a:lnTo>
                  <a:pt x="718350" y="1898878"/>
                </a:lnTo>
                <a:lnTo>
                  <a:pt x="657402" y="1888744"/>
                </a:lnTo>
                <a:lnTo>
                  <a:pt x="596404" y="1885365"/>
                </a:lnTo>
                <a:lnTo>
                  <a:pt x="535406" y="1888744"/>
                </a:lnTo>
                <a:lnTo>
                  <a:pt x="474408" y="1898878"/>
                </a:lnTo>
                <a:lnTo>
                  <a:pt x="416826" y="1912391"/>
                </a:lnTo>
                <a:lnTo>
                  <a:pt x="362623" y="1932609"/>
                </a:lnTo>
                <a:lnTo>
                  <a:pt x="308419" y="1959597"/>
                </a:lnTo>
                <a:lnTo>
                  <a:pt x="260972" y="1986622"/>
                </a:lnTo>
                <a:lnTo>
                  <a:pt x="213550" y="2023732"/>
                </a:lnTo>
                <a:lnTo>
                  <a:pt x="169506" y="2060841"/>
                </a:lnTo>
                <a:lnTo>
                  <a:pt x="132232" y="2104720"/>
                </a:lnTo>
                <a:lnTo>
                  <a:pt x="94957" y="2151964"/>
                </a:lnTo>
                <a:lnTo>
                  <a:pt x="67856" y="2199221"/>
                </a:lnTo>
                <a:lnTo>
                  <a:pt x="40754" y="2253170"/>
                </a:lnTo>
                <a:lnTo>
                  <a:pt x="20421" y="2307183"/>
                </a:lnTo>
                <a:lnTo>
                  <a:pt x="6870" y="2364524"/>
                </a:lnTo>
                <a:lnTo>
                  <a:pt x="0" y="2405583"/>
                </a:lnTo>
                <a:lnTo>
                  <a:pt x="0" y="2566454"/>
                </a:lnTo>
                <a:lnTo>
                  <a:pt x="6870" y="2607475"/>
                </a:lnTo>
                <a:lnTo>
                  <a:pt x="20421" y="2664866"/>
                </a:lnTo>
                <a:lnTo>
                  <a:pt x="40754" y="2722232"/>
                </a:lnTo>
                <a:lnTo>
                  <a:pt x="94957" y="2823464"/>
                </a:lnTo>
                <a:lnTo>
                  <a:pt x="132232" y="2870695"/>
                </a:lnTo>
                <a:lnTo>
                  <a:pt x="169506" y="2911195"/>
                </a:lnTo>
                <a:lnTo>
                  <a:pt x="213550" y="2951683"/>
                </a:lnTo>
                <a:lnTo>
                  <a:pt x="260972" y="2985427"/>
                </a:lnTo>
                <a:lnTo>
                  <a:pt x="308419" y="3015805"/>
                </a:lnTo>
                <a:lnTo>
                  <a:pt x="362623" y="3039427"/>
                </a:lnTo>
                <a:lnTo>
                  <a:pt x="416826" y="3059671"/>
                </a:lnTo>
                <a:lnTo>
                  <a:pt x="474408" y="3073171"/>
                </a:lnTo>
                <a:lnTo>
                  <a:pt x="535406" y="3083293"/>
                </a:lnTo>
                <a:lnTo>
                  <a:pt x="596404" y="3086658"/>
                </a:lnTo>
                <a:lnTo>
                  <a:pt x="657402" y="3083293"/>
                </a:lnTo>
                <a:lnTo>
                  <a:pt x="718350" y="3073171"/>
                </a:lnTo>
                <a:lnTo>
                  <a:pt x="775970" y="3059671"/>
                </a:lnTo>
                <a:lnTo>
                  <a:pt x="830160" y="3039427"/>
                </a:lnTo>
                <a:lnTo>
                  <a:pt x="884389" y="3015805"/>
                </a:lnTo>
                <a:lnTo>
                  <a:pt x="931799" y="2985427"/>
                </a:lnTo>
                <a:lnTo>
                  <a:pt x="979271" y="2951683"/>
                </a:lnTo>
                <a:lnTo>
                  <a:pt x="1023302" y="2911195"/>
                </a:lnTo>
                <a:lnTo>
                  <a:pt x="1060564" y="2870695"/>
                </a:lnTo>
                <a:lnTo>
                  <a:pt x="1097826" y="2823464"/>
                </a:lnTo>
                <a:lnTo>
                  <a:pt x="1152067" y="2722232"/>
                </a:lnTo>
                <a:lnTo>
                  <a:pt x="1170660" y="2669667"/>
                </a:lnTo>
                <a:lnTo>
                  <a:pt x="1219784" y="2685110"/>
                </a:lnTo>
                <a:lnTo>
                  <a:pt x="1287551" y="2701975"/>
                </a:lnTo>
                <a:lnTo>
                  <a:pt x="1291742" y="2702610"/>
                </a:lnTo>
                <a:lnTo>
                  <a:pt x="1277391" y="2752598"/>
                </a:lnTo>
                <a:lnTo>
                  <a:pt x="1440040" y="2803207"/>
                </a:lnTo>
                <a:lnTo>
                  <a:pt x="1460347" y="2732354"/>
                </a:lnTo>
                <a:lnTo>
                  <a:pt x="1403934" y="2714802"/>
                </a:lnTo>
                <a:lnTo>
                  <a:pt x="1416316" y="2715476"/>
                </a:lnTo>
                <a:lnTo>
                  <a:pt x="1435963" y="2699194"/>
                </a:lnTo>
                <a:lnTo>
                  <a:pt x="1443431" y="2708732"/>
                </a:lnTo>
                <a:lnTo>
                  <a:pt x="1473923" y="2732354"/>
                </a:lnTo>
                <a:lnTo>
                  <a:pt x="1507807" y="2749219"/>
                </a:lnTo>
                <a:lnTo>
                  <a:pt x="1545069" y="2762720"/>
                </a:lnTo>
                <a:lnTo>
                  <a:pt x="1585722" y="2766098"/>
                </a:lnTo>
                <a:lnTo>
                  <a:pt x="1626374" y="2762720"/>
                </a:lnTo>
                <a:lnTo>
                  <a:pt x="1663636" y="2749219"/>
                </a:lnTo>
                <a:lnTo>
                  <a:pt x="1728025" y="2708732"/>
                </a:lnTo>
                <a:lnTo>
                  <a:pt x="1751749" y="2678366"/>
                </a:lnTo>
                <a:lnTo>
                  <a:pt x="1782203" y="2607475"/>
                </a:lnTo>
                <a:lnTo>
                  <a:pt x="1783549" y="2591257"/>
                </a:lnTo>
                <a:lnTo>
                  <a:pt x="1877085" y="2620988"/>
                </a:lnTo>
                <a:lnTo>
                  <a:pt x="1897430" y="2550134"/>
                </a:lnTo>
                <a:lnTo>
                  <a:pt x="1865541" y="2540000"/>
                </a:lnTo>
                <a:lnTo>
                  <a:pt x="1938083" y="2540000"/>
                </a:lnTo>
                <a:lnTo>
                  <a:pt x="1954999" y="2527300"/>
                </a:lnTo>
                <a:lnTo>
                  <a:pt x="1958390" y="2501900"/>
                </a:lnTo>
                <a:lnTo>
                  <a:pt x="1948230" y="2489200"/>
                </a:lnTo>
                <a:lnTo>
                  <a:pt x="1924507" y="2476500"/>
                </a:lnTo>
                <a:lnTo>
                  <a:pt x="1907590" y="2476500"/>
                </a:lnTo>
                <a:lnTo>
                  <a:pt x="1887232" y="2463800"/>
                </a:lnTo>
                <a:lnTo>
                  <a:pt x="1839823" y="2438400"/>
                </a:lnTo>
                <a:lnTo>
                  <a:pt x="1804733" y="2416492"/>
                </a:lnTo>
                <a:lnTo>
                  <a:pt x="2384475" y="1953514"/>
                </a:lnTo>
                <a:lnTo>
                  <a:pt x="2395474" y="1990001"/>
                </a:lnTo>
                <a:lnTo>
                  <a:pt x="2423033" y="1981339"/>
                </a:lnTo>
                <a:lnTo>
                  <a:pt x="2435606" y="2018842"/>
                </a:lnTo>
                <a:lnTo>
                  <a:pt x="2429357" y="2023732"/>
                </a:lnTo>
                <a:lnTo>
                  <a:pt x="2385276" y="2060841"/>
                </a:lnTo>
                <a:lnTo>
                  <a:pt x="2348014" y="2104720"/>
                </a:lnTo>
                <a:lnTo>
                  <a:pt x="2314130" y="2151964"/>
                </a:lnTo>
                <a:lnTo>
                  <a:pt x="2283676" y="2199221"/>
                </a:lnTo>
                <a:lnTo>
                  <a:pt x="2256561" y="2253170"/>
                </a:lnTo>
                <a:lnTo>
                  <a:pt x="2236216" y="2307183"/>
                </a:lnTo>
                <a:lnTo>
                  <a:pt x="2222677" y="2364524"/>
                </a:lnTo>
                <a:lnTo>
                  <a:pt x="2212530" y="2425281"/>
                </a:lnTo>
                <a:lnTo>
                  <a:pt x="2209101" y="2485999"/>
                </a:lnTo>
                <a:lnTo>
                  <a:pt x="2212530" y="2546756"/>
                </a:lnTo>
                <a:lnTo>
                  <a:pt x="2222677" y="2607475"/>
                </a:lnTo>
                <a:lnTo>
                  <a:pt x="2236216" y="2664866"/>
                </a:lnTo>
                <a:lnTo>
                  <a:pt x="2256561" y="2722232"/>
                </a:lnTo>
                <a:lnTo>
                  <a:pt x="2283676" y="2772841"/>
                </a:lnTo>
                <a:lnTo>
                  <a:pt x="2314130" y="2823464"/>
                </a:lnTo>
                <a:lnTo>
                  <a:pt x="2348014" y="2870695"/>
                </a:lnTo>
                <a:lnTo>
                  <a:pt x="2385276" y="2911195"/>
                </a:lnTo>
                <a:lnTo>
                  <a:pt x="2429357" y="2951683"/>
                </a:lnTo>
                <a:lnTo>
                  <a:pt x="2476779" y="2985427"/>
                </a:lnTo>
                <a:lnTo>
                  <a:pt x="2527579" y="3015805"/>
                </a:lnTo>
                <a:lnTo>
                  <a:pt x="2578430" y="3039427"/>
                </a:lnTo>
                <a:lnTo>
                  <a:pt x="2636037" y="3059671"/>
                </a:lnTo>
                <a:lnTo>
                  <a:pt x="2693606" y="3073171"/>
                </a:lnTo>
                <a:lnTo>
                  <a:pt x="2754604" y="3083293"/>
                </a:lnTo>
                <a:lnTo>
                  <a:pt x="2815602" y="3086658"/>
                </a:lnTo>
                <a:lnTo>
                  <a:pt x="2876550" y="3083293"/>
                </a:lnTo>
                <a:lnTo>
                  <a:pt x="2937548" y="3073171"/>
                </a:lnTo>
                <a:lnTo>
                  <a:pt x="2995168" y="3059671"/>
                </a:lnTo>
                <a:lnTo>
                  <a:pt x="3049346" y="3039427"/>
                </a:lnTo>
                <a:lnTo>
                  <a:pt x="3103588" y="3015805"/>
                </a:lnTo>
                <a:lnTo>
                  <a:pt x="3150997" y="2985427"/>
                </a:lnTo>
                <a:lnTo>
                  <a:pt x="3198418" y="2951683"/>
                </a:lnTo>
                <a:lnTo>
                  <a:pt x="3242500" y="2911195"/>
                </a:lnTo>
                <a:lnTo>
                  <a:pt x="3279762" y="2870695"/>
                </a:lnTo>
                <a:lnTo>
                  <a:pt x="3317024" y="2823464"/>
                </a:lnTo>
                <a:lnTo>
                  <a:pt x="3371215" y="2722232"/>
                </a:lnTo>
                <a:lnTo>
                  <a:pt x="3391560" y="2664866"/>
                </a:lnTo>
                <a:lnTo>
                  <a:pt x="3405098" y="2607475"/>
                </a:lnTo>
                <a:lnTo>
                  <a:pt x="3415296" y="2546756"/>
                </a:lnTo>
                <a:lnTo>
                  <a:pt x="3418675" y="2485999"/>
                </a:lnTo>
                <a:close/>
              </a:path>
            </a:pathLst>
          </a:custGeom>
          <a:solidFill>
            <a:srgbClr val="000000"/>
          </a:solidFill>
        </p:spPr>
        <p:txBody>
          <a:bodyPr wrap="square" lIns="0" tIns="0" rIns="0" bIns="0" rtlCol="0"/>
          <a:lstStyle/>
          <a:p>
            <a:endParaRPr/>
          </a:p>
        </p:txBody>
      </p:sp>
      <p:sp>
        <p:nvSpPr>
          <p:cNvPr id="8" name="object 8"/>
          <p:cNvSpPr txBox="1">
            <a:spLocks noGrp="1"/>
          </p:cNvSpPr>
          <p:nvPr>
            <p:ph type="sldNum" sz="quarter" idx="12"/>
          </p:nvPr>
        </p:nvSpPr>
        <p:spPr>
          <a:xfrm>
            <a:off x="11635232" y="6533149"/>
            <a:ext cx="313267" cy="209032"/>
          </a:xfrm>
          <a:prstGeom prst="rect">
            <a:avLst/>
          </a:prstGeom>
        </p:spPr>
        <p:txBody>
          <a:bodyPr vert="horz" wrap="square" lIns="0" tIns="24130" rIns="0" bIns="0" rtlCol="0">
            <a:spAutoFit/>
          </a:bodyPr>
          <a:lstStyle/>
          <a:p>
            <a:pPr marL="38100">
              <a:lnSpc>
                <a:spcPct val="100000"/>
              </a:lnSpc>
              <a:spcBef>
                <a:spcPts val="190"/>
              </a:spcBef>
            </a:pPr>
            <a:fld id="{81D60167-4931-47E6-BA6A-407CBD079E47}" type="slidenum">
              <a:rPr spc="70" dirty="0">
                <a:solidFill>
                  <a:srgbClr val="FFFFFF"/>
                </a:solidFill>
              </a:rPr>
              <a:pPr marL="38100">
                <a:lnSpc>
                  <a:spcPct val="100000"/>
                </a:lnSpc>
                <a:spcBef>
                  <a:spcPts val="190"/>
                </a:spcBef>
              </a:pPr>
              <a:t>30</a:t>
            </a:fld>
            <a:endParaRPr spc="70" dirty="0">
              <a:solidFill>
                <a:srgbClr val="FFFFFF"/>
              </a:solidFill>
            </a:endParaRPr>
          </a:p>
        </p:txBody>
      </p:sp>
      <p:sp>
        <p:nvSpPr>
          <p:cNvPr id="10" name="Footer Placeholder 5">
            <a:extLst>
              <a:ext uri="{FF2B5EF4-FFF2-40B4-BE49-F238E27FC236}">
                <a16:creationId xmlns:a16="http://schemas.microsoft.com/office/drawing/2014/main" xmlns="" id="{20BB3135-B5EE-2B8F-63A9-1F37F04B3E6A}"/>
              </a:ext>
            </a:extLst>
          </p:cNvPr>
          <p:cNvSpPr>
            <a:spLocks noGrp="1"/>
          </p:cNvSpPr>
          <p:nvPr>
            <p:ph type="ftr" sz="quarter" idx="11"/>
          </p:nvPr>
        </p:nvSpPr>
        <p:spPr/>
        <p:txBody>
          <a:bodyPr/>
          <a:lstStyle/>
          <a:p>
            <a:r>
              <a:rPr lang="en-US" dirty="0" err="1" smtClean="0"/>
              <a:t>Sonali</a:t>
            </a:r>
            <a:r>
              <a:rPr lang="en-US" dirty="0" smtClean="0"/>
              <a:t> </a:t>
            </a:r>
            <a:r>
              <a:rPr lang="en-US" dirty="0" err="1" smtClean="0"/>
              <a:t>Mondal</a:t>
            </a:r>
            <a:r>
              <a:rPr lang="en-US" dirty="0" smtClean="0"/>
              <a:t> _ Assistant Prof. CSIT </a:t>
            </a:r>
            <a:r>
              <a:rPr lang="en-US" dirty="0"/>
              <a:t>. </a:t>
            </a:r>
            <a:r>
              <a:rPr lang="en-US" dirty="0" smtClean="0"/>
              <a:t>BCAAIML403 </a:t>
            </a:r>
            <a:r>
              <a:rPr lang="en-US" dirty="0"/>
              <a:t>Computer Networks </a:t>
            </a:r>
            <a:endParaRPr lang="en-IN"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23953" y="152403"/>
            <a:ext cx="10011664" cy="1060703"/>
          </a:xfrm>
          <a:prstGeom prst="rect">
            <a:avLst/>
          </a:prstGeom>
          <a:blipFill>
            <a:blip r:embed="rId2" cstate="print"/>
            <a:stretch>
              <a:fillRect/>
            </a:stretch>
          </a:blipFill>
        </p:spPr>
        <p:txBody>
          <a:bodyPr wrap="square" lIns="0" tIns="0" rIns="0" bIns="0" rtlCol="0"/>
          <a:lstStyle/>
          <a:p>
            <a:endParaRPr/>
          </a:p>
        </p:txBody>
      </p:sp>
      <p:grpSp>
        <p:nvGrpSpPr>
          <p:cNvPr id="3" name="object 3"/>
          <p:cNvGrpSpPr/>
          <p:nvPr/>
        </p:nvGrpSpPr>
        <p:grpSpPr>
          <a:xfrm>
            <a:off x="266192" y="5064255"/>
            <a:ext cx="11558693" cy="1061085"/>
            <a:chOff x="199644" y="5064252"/>
            <a:chExt cx="8669020" cy="1061085"/>
          </a:xfrm>
        </p:grpSpPr>
        <p:sp>
          <p:nvSpPr>
            <p:cNvPr id="4" name="object 4"/>
            <p:cNvSpPr/>
            <p:nvPr/>
          </p:nvSpPr>
          <p:spPr>
            <a:xfrm>
              <a:off x="228600" y="5093208"/>
              <a:ext cx="8610600" cy="1003300"/>
            </a:xfrm>
            <a:custGeom>
              <a:avLst/>
              <a:gdLst/>
              <a:ahLst/>
              <a:cxnLst/>
              <a:rect l="l" t="t" r="r" b="b"/>
              <a:pathLst>
                <a:path w="8610600" h="1003300">
                  <a:moveTo>
                    <a:pt x="8610600" y="0"/>
                  </a:moveTo>
                  <a:lnTo>
                    <a:pt x="0" y="0"/>
                  </a:lnTo>
                  <a:lnTo>
                    <a:pt x="0" y="1002791"/>
                  </a:lnTo>
                  <a:lnTo>
                    <a:pt x="8610600" y="1002791"/>
                  </a:lnTo>
                  <a:lnTo>
                    <a:pt x="8610600" y="0"/>
                  </a:lnTo>
                  <a:close/>
                </a:path>
              </a:pathLst>
            </a:custGeom>
            <a:solidFill>
              <a:srgbClr val="00FFCC"/>
            </a:solidFill>
          </p:spPr>
          <p:txBody>
            <a:bodyPr wrap="square" lIns="0" tIns="0" rIns="0" bIns="0" rtlCol="0"/>
            <a:lstStyle/>
            <a:p>
              <a:endParaRPr/>
            </a:p>
          </p:txBody>
        </p:sp>
        <p:sp>
          <p:nvSpPr>
            <p:cNvPr id="5" name="object 5"/>
            <p:cNvSpPr/>
            <p:nvPr/>
          </p:nvSpPr>
          <p:spPr>
            <a:xfrm>
              <a:off x="228600" y="5093208"/>
              <a:ext cx="8610600" cy="1003300"/>
            </a:xfrm>
            <a:custGeom>
              <a:avLst/>
              <a:gdLst/>
              <a:ahLst/>
              <a:cxnLst/>
              <a:rect l="l" t="t" r="r" b="b"/>
              <a:pathLst>
                <a:path w="8610600" h="1003300">
                  <a:moveTo>
                    <a:pt x="0" y="1002791"/>
                  </a:moveTo>
                  <a:lnTo>
                    <a:pt x="8610600" y="1002791"/>
                  </a:lnTo>
                  <a:lnTo>
                    <a:pt x="8610600" y="0"/>
                  </a:lnTo>
                  <a:lnTo>
                    <a:pt x="0" y="0"/>
                  </a:lnTo>
                  <a:lnTo>
                    <a:pt x="0" y="1002791"/>
                  </a:lnTo>
                  <a:close/>
                </a:path>
              </a:pathLst>
            </a:custGeom>
            <a:ln w="57911">
              <a:solidFill>
                <a:srgbClr val="000000"/>
              </a:solidFill>
            </a:ln>
          </p:spPr>
          <p:txBody>
            <a:bodyPr wrap="square" lIns="0" tIns="0" rIns="0" bIns="0" rtlCol="0"/>
            <a:lstStyle/>
            <a:p>
              <a:endParaRPr/>
            </a:p>
          </p:txBody>
        </p:sp>
      </p:grpSp>
      <p:sp>
        <p:nvSpPr>
          <p:cNvPr id="6" name="object 6"/>
          <p:cNvSpPr txBox="1"/>
          <p:nvPr/>
        </p:nvSpPr>
        <p:spPr>
          <a:xfrm>
            <a:off x="409789" y="5076574"/>
            <a:ext cx="10215033" cy="878205"/>
          </a:xfrm>
          <a:prstGeom prst="rect">
            <a:avLst/>
          </a:prstGeom>
        </p:spPr>
        <p:txBody>
          <a:bodyPr vert="horz" wrap="square" lIns="0" tIns="12065" rIns="0" bIns="0" rtlCol="0">
            <a:spAutoFit/>
          </a:bodyPr>
          <a:lstStyle/>
          <a:p>
            <a:pPr marL="12700" marR="5080">
              <a:lnSpc>
                <a:spcPct val="100000"/>
              </a:lnSpc>
              <a:spcBef>
                <a:spcPts val="95"/>
              </a:spcBef>
            </a:pPr>
            <a:r>
              <a:rPr sz="2800" spc="70" dirty="0">
                <a:latin typeface="Arial"/>
                <a:cs typeface="Arial"/>
              </a:rPr>
              <a:t>Make </a:t>
            </a:r>
            <a:r>
              <a:rPr sz="2800" spc="100" dirty="0">
                <a:latin typeface="Arial"/>
                <a:cs typeface="Arial"/>
              </a:rPr>
              <a:t>sure </a:t>
            </a:r>
            <a:r>
              <a:rPr sz="2800" spc="125" dirty="0">
                <a:latin typeface="Arial"/>
                <a:cs typeface="Arial"/>
              </a:rPr>
              <a:t>you </a:t>
            </a:r>
            <a:r>
              <a:rPr sz="2800" spc="50" dirty="0">
                <a:latin typeface="Arial"/>
                <a:cs typeface="Arial"/>
              </a:rPr>
              <a:t>have </a:t>
            </a:r>
            <a:r>
              <a:rPr sz="2800" spc="145" dirty="0">
                <a:latin typeface="Arial"/>
                <a:cs typeface="Arial"/>
              </a:rPr>
              <a:t>the </a:t>
            </a:r>
            <a:r>
              <a:rPr sz="2800" spc="160" dirty="0">
                <a:latin typeface="Arial"/>
                <a:cs typeface="Arial"/>
              </a:rPr>
              <a:t>proper </a:t>
            </a:r>
            <a:r>
              <a:rPr sz="2800" spc="140" dirty="0">
                <a:latin typeface="Arial"/>
                <a:cs typeface="Arial"/>
              </a:rPr>
              <a:t>directions </a:t>
            </a:r>
            <a:r>
              <a:rPr sz="2800" spc="204" dirty="0">
                <a:latin typeface="Arial"/>
                <a:cs typeface="Arial"/>
              </a:rPr>
              <a:t>to  </a:t>
            </a:r>
            <a:r>
              <a:rPr sz="2800" spc="95" dirty="0">
                <a:latin typeface="Arial"/>
                <a:cs typeface="Arial"/>
              </a:rPr>
              <a:t>disassemble </a:t>
            </a:r>
            <a:r>
              <a:rPr sz="2800" spc="114" dirty="0">
                <a:latin typeface="Arial"/>
                <a:cs typeface="Arial"/>
              </a:rPr>
              <a:t>and </a:t>
            </a:r>
            <a:r>
              <a:rPr sz="2800" spc="85" dirty="0">
                <a:latin typeface="Arial"/>
                <a:cs typeface="Arial"/>
              </a:rPr>
              <a:t>reassemble </a:t>
            </a:r>
            <a:r>
              <a:rPr sz="2800" spc="145" dirty="0">
                <a:latin typeface="Arial"/>
                <a:cs typeface="Arial"/>
              </a:rPr>
              <a:t>the</a:t>
            </a:r>
            <a:r>
              <a:rPr sz="2800" spc="185" dirty="0">
                <a:latin typeface="Arial"/>
                <a:cs typeface="Arial"/>
              </a:rPr>
              <a:t> </a:t>
            </a:r>
            <a:r>
              <a:rPr sz="2800" spc="95" dirty="0">
                <a:latin typeface="Arial"/>
                <a:cs typeface="Arial"/>
              </a:rPr>
              <a:t>bicycle.</a:t>
            </a:r>
            <a:endParaRPr sz="2800">
              <a:latin typeface="Arial"/>
              <a:cs typeface="Arial"/>
            </a:endParaRPr>
          </a:p>
        </p:txBody>
      </p:sp>
      <p:sp>
        <p:nvSpPr>
          <p:cNvPr id="7" name="object 7"/>
          <p:cNvSpPr/>
          <p:nvPr/>
        </p:nvSpPr>
        <p:spPr>
          <a:xfrm>
            <a:off x="3352802" y="1752600"/>
            <a:ext cx="6224015" cy="2894076"/>
          </a:xfrm>
          <a:prstGeom prst="rect">
            <a:avLst/>
          </a:prstGeom>
          <a:blipFill>
            <a:blip r:embed="rId3" cstate="print"/>
            <a:stretch>
              <a:fillRect/>
            </a:stretch>
          </a:blipFill>
        </p:spPr>
        <p:txBody>
          <a:bodyPr wrap="square" lIns="0" tIns="0" rIns="0" bIns="0" rtlCol="0"/>
          <a:lstStyle/>
          <a:p>
            <a:endParaRPr/>
          </a:p>
        </p:txBody>
      </p:sp>
      <p:sp>
        <p:nvSpPr>
          <p:cNvPr id="8" name="object 8"/>
          <p:cNvSpPr txBox="1">
            <a:spLocks noGrp="1"/>
          </p:cNvSpPr>
          <p:nvPr>
            <p:ph type="sldNum" sz="quarter" idx="12"/>
          </p:nvPr>
        </p:nvSpPr>
        <p:spPr>
          <a:xfrm>
            <a:off x="11635232" y="6533149"/>
            <a:ext cx="313267" cy="209032"/>
          </a:xfrm>
          <a:prstGeom prst="rect">
            <a:avLst/>
          </a:prstGeom>
        </p:spPr>
        <p:txBody>
          <a:bodyPr vert="horz" wrap="square" lIns="0" tIns="24130" rIns="0" bIns="0" rtlCol="0">
            <a:spAutoFit/>
          </a:bodyPr>
          <a:lstStyle/>
          <a:p>
            <a:pPr marL="38100">
              <a:lnSpc>
                <a:spcPct val="100000"/>
              </a:lnSpc>
              <a:spcBef>
                <a:spcPts val="190"/>
              </a:spcBef>
            </a:pPr>
            <a:fld id="{81D60167-4931-47E6-BA6A-407CBD079E47}" type="slidenum">
              <a:rPr spc="70" dirty="0">
                <a:solidFill>
                  <a:srgbClr val="FFFFFF"/>
                </a:solidFill>
              </a:rPr>
              <a:pPr marL="38100">
                <a:lnSpc>
                  <a:spcPct val="100000"/>
                </a:lnSpc>
                <a:spcBef>
                  <a:spcPts val="190"/>
                </a:spcBef>
              </a:pPr>
              <a:t>31</a:t>
            </a:fld>
            <a:endParaRPr spc="70" dirty="0">
              <a:solidFill>
                <a:srgbClr val="FFFFFF"/>
              </a:solidFill>
            </a:endParaRPr>
          </a:p>
        </p:txBody>
      </p:sp>
      <p:sp>
        <p:nvSpPr>
          <p:cNvPr id="10" name="Footer Placeholder 5">
            <a:extLst>
              <a:ext uri="{FF2B5EF4-FFF2-40B4-BE49-F238E27FC236}">
                <a16:creationId xmlns:a16="http://schemas.microsoft.com/office/drawing/2014/main" xmlns="" id="{20BB3135-B5EE-2B8F-63A9-1F37F04B3E6A}"/>
              </a:ext>
            </a:extLst>
          </p:cNvPr>
          <p:cNvSpPr>
            <a:spLocks noGrp="1"/>
          </p:cNvSpPr>
          <p:nvPr>
            <p:ph type="ftr" sz="quarter" idx="11"/>
          </p:nvPr>
        </p:nvSpPr>
        <p:spPr/>
        <p:txBody>
          <a:bodyPr/>
          <a:lstStyle/>
          <a:p>
            <a:r>
              <a:rPr lang="en-US" dirty="0" err="1" smtClean="0"/>
              <a:t>Sonali</a:t>
            </a:r>
            <a:r>
              <a:rPr lang="en-US" dirty="0" smtClean="0"/>
              <a:t> </a:t>
            </a:r>
            <a:r>
              <a:rPr lang="en-US" dirty="0" err="1" smtClean="0"/>
              <a:t>Mondal</a:t>
            </a:r>
            <a:r>
              <a:rPr lang="en-US" dirty="0" smtClean="0"/>
              <a:t> _ Assistant Prof. CSIT </a:t>
            </a:r>
            <a:r>
              <a:rPr lang="en-US" dirty="0"/>
              <a:t>. </a:t>
            </a:r>
            <a:r>
              <a:rPr lang="en-US" dirty="0" smtClean="0"/>
              <a:t>BCAAIML403 </a:t>
            </a:r>
            <a:r>
              <a:rPr lang="en-US" dirty="0"/>
              <a:t>Computer Networks </a:t>
            </a:r>
            <a:endParaRPr lang="en-IN"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21921" y="152403"/>
            <a:ext cx="8514080" cy="1060703"/>
          </a:xfrm>
          <a:prstGeom prst="rect">
            <a:avLst/>
          </a:prstGeom>
          <a:blipFill>
            <a:blip r:embed="rId2" cstate="print"/>
            <a:stretch>
              <a:fillRect/>
            </a:stretch>
          </a:blipFill>
        </p:spPr>
        <p:txBody>
          <a:bodyPr wrap="square" lIns="0" tIns="0" rIns="0" bIns="0" rtlCol="0"/>
          <a:lstStyle/>
          <a:p>
            <a:endParaRPr/>
          </a:p>
        </p:txBody>
      </p:sp>
      <p:grpSp>
        <p:nvGrpSpPr>
          <p:cNvPr id="3" name="object 3"/>
          <p:cNvGrpSpPr/>
          <p:nvPr/>
        </p:nvGrpSpPr>
        <p:grpSpPr>
          <a:xfrm>
            <a:off x="266192" y="5064255"/>
            <a:ext cx="11558693" cy="1061085"/>
            <a:chOff x="199644" y="5064252"/>
            <a:chExt cx="8669020" cy="1061085"/>
          </a:xfrm>
        </p:grpSpPr>
        <p:sp>
          <p:nvSpPr>
            <p:cNvPr id="4" name="object 4"/>
            <p:cNvSpPr/>
            <p:nvPr/>
          </p:nvSpPr>
          <p:spPr>
            <a:xfrm>
              <a:off x="228600" y="5093208"/>
              <a:ext cx="8610600" cy="1003300"/>
            </a:xfrm>
            <a:custGeom>
              <a:avLst/>
              <a:gdLst/>
              <a:ahLst/>
              <a:cxnLst/>
              <a:rect l="l" t="t" r="r" b="b"/>
              <a:pathLst>
                <a:path w="8610600" h="1003300">
                  <a:moveTo>
                    <a:pt x="8610600" y="0"/>
                  </a:moveTo>
                  <a:lnTo>
                    <a:pt x="0" y="0"/>
                  </a:lnTo>
                  <a:lnTo>
                    <a:pt x="0" y="1002791"/>
                  </a:lnTo>
                  <a:lnTo>
                    <a:pt x="8610600" y="1002791"/>
                  </a:lnTo>
                  <a:lnTo>
                    <a:pt x="8610600" y="0"/>
                  </a:lnTo>
                  <a:close/>
                </a:path>
              </a:pathLst>
            </a:custGeom>
            <a:solidFill>
              <a:srgbClr val="00FFCC"/>
            </a:solidFill>
          </p:spPr>
          <p:txBody>
            <a:bodyPr wrap="square" lIns="0" tIns="0" rIns="0" bIns="0" rtlCol="0"/>
            <a:lstStyle/>
            <a:p>
              <a:endParaRPr/>
            </a:p>
          </p:txBody>
        </p:sp>
        <p:sp>
          <p:nvSpPr>
            <p:cNvPr id="5" name="object 5"/>
            <p:cNvSpPr/>
            <p:nvPr/>
          </p:nvSpPr>
          <p:spPr>
            <a:xfrm>
              <a:off x="228600" y="5093208"/>
              <a:ext cx="8610600" cy="1003300"/>
            </a:xfrm>
            <a:custGeom>
              <a:avLst/>
              <a:gdLst/>
              <a:ahLst/>
              <a:cxnLst/>
              <a:rect l="l" t="t" r="r" b="b"/>
              <a:pathLst>
                <a:path w="8610600" h="1003300">
                  <a:moveTo>
                    <a:pt x="0" y="1002791"/>
                  </a:moveTo>
                  <a:lnTo>
                    <a:pt x="8610600" y="1002791"/>
                  </a:lnTo>
                  <a:lnTo>
                    <a:pt x="8610600" y="0"/>
                  </a:lnTo>
                  <a:lnTo>
                    <a:pt x="0" y="0"/>
                  </a:lnTo>
                  <a:lnTo>
                    <a:pt x="0" y="1002791"/>
                  </a:lnTo>
                  <a:close/>
                </a:path>
              </a:pathLst>
            </a:custGeom>
            <a:ln w="57911">
              <a:solidFill>
                <a:srgbClr val="000000"/>
              </a:solidFill>
            </a:ln>
          </p:spPr>
          <p:txBody>
            <a:bodyPr wrap="square" lIns="0" tIns="0" rIns="0" bIns="0" rtlCol="0"/>
            <a:lstStyle/>
            <a:p>
              <a:endParaRPr/>
            </a:p>
          </p:txBody>
        </p:sp>
      </p:grpSp>
      <p:sp>
        <p:nvSpPr>
          <p:cNvPr id="6" name="object 6"/>
          <p:cNvSpPr txBox="1"/>
          <p:nvPr/>
        </p:nvSpPr>
        <p:spPr>
          <a:xfrm>
            <a:off x="409789" y="5076574"/>
            <a:ext cx="10159153" cy="878205"/>
          </a:xfrm>
          <a:prstGeom prst="rect">
            <a:avLst/>
          </a:prstGeom>
        </p:spPr>
        <p:txBody>
          <a:bodyPr vert="horz" wrap="square" lIns="0" tIns="12065" rIns="0" bIns="0" rtlCol="0">
            <a:spAutoFit/>
          </a:bodyPr>
          <a:lstStyle/>
          <a:p>
            <a:pPr marL="12700" marR="5080">
              <a:lnSpc>
                <a:spcPct val="100000"/>
              </a:lnSpc>
              <a:spcBef>
                <a:spcPts val="95"/>
              </a:spcBef>
            </a:pPr>
            <a:r>
              <a:rPr sz="2800" spc="65" dirty="0">
                <a:latin typeface="Arial"/>
                <a:cs typeface="Arial"/>
              </a:rPr>
              <a:t>Call </a:t>
            </a:r>
            <a:r>
              <a:rPr sz="2800" spc="145" dirty="0">
                <a:latin typeface="Arial"/>
                <a:cs typeface="Arial"/>
              </a:rPr>
              <a:t>your </a:t>
            </a:r>
            <a:r>
              <a:rPr sz="2800" spc="170" dirty="0">
                <a:latin typeface="Arial"/>
                <a:cs typeface="Arial"/>
              </a:rPr>
              <a:t>friend </a:t>
            </a:r>
            <a:r>
              <a:rPr sz="2800" spc="114" dirty="0">
                <a:latin typeface="Arial"/>
                <a:cs typeface="Arial"/>
              </a:rPr>
              <a:t>and </a:t>
            </a:r>
            <a:r>
              <a:rPr sz="2800" spc="120" dirty="0">
                <a:latin typeface="Arial"/>
                <a:cs typeface="Arial"/>
              </a:rPr>
              <a:t>make </a:t>
            </a:r>
            <a:r>
              <a:rPr sz="2800" spc="100" dirty="0">
                <a:latin typeface="Arial"/>
                <a:cs typeface="Arial"/>
              </a:rPr>
              <a:t>sure </a:t>
            </a:r>
            <a:r>
              <a:rPr sz="2800" spc="125" dirty="0">
                <a:latin typeface="Arial"/>
                <a:cs typeface="Arial"/>
              </a:rPr>
              <a:t>you </a:t>
            </a:r>
            <a:r>
              <a:rPr sz="2800" spc="50" dirty="0">
                <a:latin typeface="Arial"/>
                <a:cs typeface="Arial"/>
              </a:rPr>
              <a:t>have </a:t>
            </a:r>
            <a:r>
              <a:rPr sz="2800" spc="125" dirty="0">
                <a:latin typeface="Arial"/>
                <a:cs typeface="Arial"/>
              </a:rPr>
              <a:t>his  correct</a:t>
            </a:r>
            <a:r>
              <a:rPr sz="2800" spc="155" dirty="0">
                <a:latin typeface="Arial"/>
                <a:cs typeface="Arial"/>
              </a:rPr>
              <a:t> </a:t>
            </a:r>
            <a:r>
              <a:rPr sz="2800" spc="90" dirty="0">
                <a:latin typeface="Arial"/>
                <a:cs typeface="Arial"/>
              </a:rPr>
              <a:t>address.</a:t>
            </a:r>
            <a:endParaRPr sz="2800">
              <a:latin typeface="Arial"/>
              <a:cs typeface="Arial"/>
            </a:endParaRPr>
          </a:p>
        </p:txBody>
      </p:sp>
      <p:sp>
        <p:nvSpPr>
          <p:cNvPr id="7" name="object 7"/>
          <p:cNvSpPr/>
          <p:nvPr/>
        </p:nvSpPr>
        <p:spPr>
          <a:xfrm>
            <a:off x="4165600" y="1600200"/>
            <a:ext cx="4293616" cy="2994660"/>
          </a:xfrm>
          <a:prstGeom prst="rect">
            <a:avLst/>
          </a:prstGeom>
          <a:blipFill>
            <a:blip r:embed="rId3" cstate="print"/>
            <a:stretch>
              <a:fillRect/>
            </a:stretch>
          </a:blipFill>
        </p:spPr>
        <p:txBody>
          <a:bodyPr wrap="square" lIns="0" tIns="0" rIns="0" bIns="0" rtlCol="0"/>
          <a:lstStyle/>
          <a:p>
            <a:endParaRPr/>
          </a:p>
        </p:txBody>
      </p:sp>
      <p:sp>
        <p:nvSpPr>
          <p:cNvPr id="8" name="object 8"/>
          <p:cNvSpPr txBox="1">
            <a:spLocks noGrp="1"/>
          </p:cNvSpPr>
          <p:nvPr>
            <p:ph type="sldNum" sz="quarter" idx="12"/>
          </p:nvPr>
        </p:nvSpPr>
        <p:spPr>
          <a:xfrm>
            <a:off x="11635232" y="6533149"/>
            <a:ext cx="313267" cy="209032"/>
          </a:xfrm>
          <a:prstGeom prst="rect">
            <a:avLst/>
          </a:prstGeom>
        </p:spPr>
        <p:txBody>
          <a:bodyPr vert="horz" wrap="square" lIns="0" tIns="24130" rIns="0" bIns="0" rtlCol="0">
            <a:spAutoFit/>
          </a:bodyPr>
          <a:lstStyle/>
          <a:p>
            <a:pPr marL="38100">
              <a:lnSpc>
                <a:spcPct val="100000"/>
              </a:lnSpc>
              <a:spcBef>
                <a:spcPts val="190"/>
              </a:spcBef>
            </a:pPr>
            <a:fld id="{81D60167-4931-47E6-BA6A-407CBD079E47}" type="slidenum">
              <a:rPr spc="70" dirty="0">
                <a:solidFill>
                  <a:srgbClr val="FFFFFF"/>
                </a:solidFill>
              </a:rPr>
              <a:pPr marL="38100">
                <a:lnSpc>
                  <a:spcPct val="100000"/>
                </a:lnSpc>
                <a:spcBef>
                  <a:spcPts val="190"/>
                </a:spcBef>
              </a:pPr>
              <a:t>32</a:t>
            </a:fld>
            <a:endParaRPr spc="70" dirty="0">
              <a:solidFill>
                <a:srgbClr val="FFFFFF"/>
              </a:solidFill>
            </a:endParaRPr>
          </a:p>
        </p:txBody>
      </p:sp>
      <p:sp>
        <p:nvSpPr>
          <p:cNvPr id="10" name="Footer Placeholder 5">
            <a:extLst>
              <a:ext uri="{FF2B5EF4-FFF2-40B4-BE49-F238E27FC236}">
                <a16:creationId xmlns:a16="http://schemas.microsoft.com/office/drawing/2014/main" xmlns="" id="{20BB3135-B5EE-2B8F-63A9-1F37F04B3E6A}"/>
              </a:ext>
            </a:extLst>
          </p:cNvPr>
          <p:cNvSpPr>
            <a:spLocks noGrp="1"/>
          </p:cNvSpPr>
          <p:nvPr>
            <p:ph type="ftr" sz="quarter" idx="11"/>
          </p:nvPr>
        </p:nvSpPr>
        <p:spPr/>
        <p:txBody>
          <a:bodyPr/>
          <a:lstStyle/>
          <a:p>
            <a:r>
              <a:rPr lang="en-US" dirty="0" err="1" smtClean="0"/>
              <a:t>Sonali</a:t>
            </a:r>
            <a:r>
              <a:rPr lang="en-US" dirty="0" smtClean="0"/>
              <a:t> </a:t>
            </a:r>
            <a:r>
              <a:rPr lang="en-US" dirty="0" err="1" smtClean="0"/>
              <a:t>Mondal</a:t>
            </a:r>
            <a:r>
              <a:rPr lang="en-US" dirty="0" smtClean="0"/>
              <a:t> _ Assistant Prof. CSIT </a:t>
            </a:r>
            <a:r>
              <a:rPr lang="en-US" dirty="0"/>
              <a:t>. </a:t>
            </a:r>
            <a:r>
              <a:rPr lang="en-US" dirty="0" smtClean="0"/>
              <a:t>BCAAIML403 </a:t>
            </a:r>
            <a:r>
              <a:rPr lang="en-US" dirty="0"/>
              <a:t>Computer Networks </a:t>
            </a:r>
            <a:endParaRPr lang="en-IN"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7537" y="152403"/>
            <a:ext cx="9231376" cy="1060703"/>
          </a:xfrm>
          <a:prstGeom prst="rect">
            <a:avLst/>
          </a:prstGeom>
          <a:blipFill>
            <a:blip r:embed="rId2" cstate="print"/>
            <a:stretch>
              <a:fillRect/>
            </a:stretch>
          </a:blipFill>
        </p:spPr>
        <p:txBody>
          <a:bodyPr wrap="square" lIns="0" tIns="0" rIns="0" bIns="0" rtlCol="0"/>
          <a:lstStyle/>
          <a:p>
            <a:endParaRPr/>
          </a:p>
        </p:txBody>
      </p:sp>
      <p:grpSp>
        <p:nvGrpSpPr>
          <p:cNvPr id="3" name="object 3"/>
          <p:cNvGrpSpPr/>
          <p:nvPr/>
        </p:nvGrpSpPr>
        <p:grpSpPr>
          <a:xfrm>
            <a:off x="435004" y="4937645"/>
            <a:ext cx="11558693" cy="1487805"/>
            <a:chOff x="199644" y="5064252"/>
            <a:chExt cx="8669020" cy="1487805"/>
          </a:xfrm>
        </p:grpSpPr>
        <p:sp>
          <p:nvSpPr>
            <p:cNvPr id="4" name="object 4"/>
            <p:cNvSpPr/>
            <p:nvPr/>
          </p:nvSpPr>
          <p:spPr>
            <a:xfrm>
              <a:off x="228600" y="5093208"/>
              <a:ext cx="8610600" cy="1430020"/>
            </a:xfrm>
            <a:custGeom>
              <a:avLst/>
              <a:gdLst/>
              <a:ahLst/>
              <a:cxnLst/>
              <a:rect l="l" t="t" r="r" b="b"/>
              <a:pathLst>
                <a:path w="8610600" h="1430020">
                  <a:moveTo>
                    <a:pt x="8610600" y="0"/>
                  </a:moveTo>
                  <a:lnTo>
                    <a:pt x="0" y="0"/>
                  </a:lnTo>
                  <a:lnTo>
                    <a:pt x="0" y="1429512"/>
                  </a:lnTo>
                  <a:lnTo>
                    <a:pt x="8610600" y="1429512"/>
                  </a:lnTo>
                  <a:lnTo>
                    <a:pt x="8610600" y="0"/>
                  </a:lnTo>
                  <a:close/>
                </a:path>
              </a:pathLst>
            </a:custGeom>
            <a:solidFill>
              <a:srgbClr val="00FFCC"/>
            </a:solidFill>
          </p:spPr>
          <p:txBody>
            <a:bodyPr wrap="square" lIns="0" tIns="0" rIns="0" bIns="0" rtlCol="0"/>
            <a:lstStyle/>
            <a:p>
              <a:endParaRPr/>
            </a:p>
          </p:txBody>
        </p:sp>
        <p:sp>
          <p:nvSpPr>
            <p:cNvPr id="5" name="object 5"/>
            <p:cNvSpPr/>
            <p:nvPr/>
          </p:nvSpPr>
          <p:spPr>
            <a:xfrm>
              <a:off x="228600" y="5093208"/>
              <a:ext cx="8610600" cy="1430020"/>
            </a:xfrm>
            <a:custGeom>
              <a:avLst/>
              <a:gdLst/>
              <a:ahLst/>
              <a:cxnLst/>
              <a:rect l="l" t="t" r="r" b="b"/>
              <a:pathLst>
                <a:path w="8610600" h="1430020">
                  <a:moveTo>
                    <a:pt x="0" y="1429512"/>
                  </a:moveTo>
                  <a:lnTo>
                    <a:pt x="8610600" y="1429512"/>
                  </a:lnTo>
                  <a:lnTo>
                    <a:pt x="8610600" y="0"/>
                  </a:lnTo>
                  <a:lnTo>
                    <a:pt x="0" y="0"/>
                  </a:lnTo>
                  <a:lnTo>
                    <a:pt x="0" y="1429512"/>
                  </a:lnTo>
                  <a:close/>
                </a:path>
              </a:pathLst>
            </a:custGeom>
            <a:ln w="57912">
              <a:solidFill>
                <a:srgbClr val="000000"/>
              </a:solidFill>
            </a:ln>
          </p:spPr>
          <p:txBody>
            <a:bodyPr wrap="square" lIns="0" tIns="0" rIns="0" bIns="0" rtlCol="0"/>
            <a:lstStyle/>
            <a:p>
              <a:endParaRPr/>
            </a:p>
          </p:txBody>
        </p:sp>
      </p:grpSp>
      <p:sp>
        <p:nvSpPr>
          <p:cNvPr id="6" name="object 6"/>
          <p:cNvSpPr txBox="1">
            <a:spLocks noGrp="1"/>
          </p:cNvSpPr>
          <p:nvPr>
            <p:ph type="title"/>
          </p:nvPr>
        </p:nvSpPr>
        <p:spPr>
          <a:xfrm>
            <a:off x="409787" y="5076571"/>
            <a:ext cx="11172612" cy="1120178"/>
          </a:xfrm>
          <a:prstGeom prst="rect">
            <a:avLst/>
          </a:prstGeom>
        </p:spPr>
        <p:txBody>
          <a:bodyPr vert="horz" wrap="square" lIns="0" tIns="12065" rIns="0" bIns="0" rtlCol="0">
            <a:spAutoFit/>
          </a:bodyPr>
          <a:lstStyle/>
          <a:p>
            <a:pPr marL="12700" marR="5080">
              <a:lnSpc>
                <a:spcPct val="100000"/>
              </a:lnSpc>
              <a:spcBef>
                <a:spcPts val="95"/>
              </a:spcBef>
              <a:tabLst>
                <a:tab pos="3422015" algn="l"/>
              </a:tabLst>
            </a:pPr>
            <a:r>
              <a:rPr sz="2400" spc="85" dirty="0"/>
              <a:t>Disassemble </a:t>
            </a:r>
            <a:r>
              <a:rPr sz="2400" spc="145" dirty="0"/>
              <a:t>the </a:t>
            </a:r>
            <a:r>
              <a:rPr sz="2400" spc="95" dirty="0"/>
              <a:t>bicycle </a:t>
            </a:r>
            <a:r>
              <a:rPr sz="2400" spc="114" dirty="0"/>
              <a:t>and </a:t>
            </a:r>
            <a:r>
              <a:rPr sz="2400" spc="215" dirty="0"/>
              <a:t>put </a:t>
            </a:r>
            <a:r>
              <a:rPr sz="2400" spc="165" dirty="0"/>
              <a:t>different </a:t>
            </a:r>
            <a:r>
              <a:rPr sz="2400" spc="65" dirty="0"/>
              <a:t>pieces  </a:t>
            </a:r>
            <a:r>
              <a:rPr sz="2400" spc="175" dirty="0"/>
              <a:t>in</a:t>
            </a:r>
            <a:r>
              <a:rPr sz="2400" spc="114" dirty="0"/>
              <a:t> </a:t>
            </a:r>
            <a:r>
              <a:rPr sz="2400" spc="165" dirty="0"/>
              <a:t>different</a:t>
            </a:r>
            <a:r>
              <a:rPr sz="2400" spc="135" dirty="0"/>
              <a:t> </a:t>
            </a:r>
            <a:r>
              <a:rPr sz="2400" spc="130" dirty="0"/>
              <a:t>boxes.	</a:t>
            </a:r>
            <a:r>
              <a:rPr sz="2400" spc="75" dirty="0"/>
              <a:t>The </a:t>
            </a:r>
            <a:r>
              <a:rPr sz="2400" spc="135" dirty="0"/>
              <a:t>boxes </a:t>
            </a:r>
            <a:r>
              <a:rPr sz="2400" spc="60" dirty="0"/>
              <a:t>are</a:t>
            </a:r>
            <a:r>
              <a:rPr sz="2400" spc="125" dirty="0"/>
              <a:t> </a:t>
            </a:r>
            <a:r>
              <a:rPr sz="2400" spc="105" dirty="0"/>
              <a:t>labeled</a:t>
            </a:r>
          </a:p>
          <a:p>
            <a:pPr marL="125095">
              <a:lnSpc>
                <a:spcPct val="100000"/>
              </a:lnSpc>
              <a:tabLst>
                <a:tab pos="1754505" algn="l"/>
              </a:tabLst>
            </a:pPr>
            <a:r>
              <a:rPr sz="2400" spc="160" dirty="0"/>
              <a:t>“1</a:t>
            </a:r>
            <a:r>
              <a:rPr sz="2400" spc="110" dirty="0"/>
              <a:t> </a:t>
            </a:r>
            <a:r>
              <a:rPr sz="2400" spc="200" dirty="0"/>
              <a:t>of</a:t>
            </a:r>
            <a:r>
              <a:rPr sz="2400" spc="105" dirty="0"/>
              <a:t> </a:t>
            </a:r>
            <a:r>
              <a:rPr sz="2400" spc="140" dirty="0"/>
              <a:t>3”,	</a:t>
            </a:r>
            <a:r>
              <a:rPr sz="2400" spc="160" dirty="0"/>
              <a:t>“2 </a:t>
            </a:r>
            <a:r>
              <a:rPr sz="2400" spc="200" dirty="0"/>
              <a:t>of </a:t>
            </a:r>
            <a:r>
              <a:rPr sz="2400" spc="140" dirty="0"/>
              <a:t>3”, </a:t>
            </a:r>
            <a:r>
              <a:rPr sz="2400" spc="120" dirty="0"/>
              <a:t>and </a:t>
            </a:r>
            <a:r>
              <a:rPr sz="2400" spc="155" dirty="0"/>
              <a:t>“3 </a:t>
            </a:r>
            <a:r>
              <a:rPr sz="2400" spc="200" dirty="0"/>
              <a:t>of</a:t>
            </a:r>
            <a:r>
              <a:rPr sz="2400" spc="-114" dirty="0"/>
              <a:t> </a:t>
            </a:r>
            <a:r>
              <a:rPr sz="2400" spc="135" dirty="0"/>
              <a:t>3”.</a:t>
            </a:r>
          </a:p>
        </p:txBody>
      </p:sp>
      <p:sp>
        <p:nvSpPr>
          <p:cNvPr id="10" name="object 10"/>
          <p:cNvSpPr txBox="1">
            <a:spLocks noGrp="1"/>
          </p:cNvSpPr>
          <p:nvPr>
            <p:ph type="sldNum" sz="quarter" idx="12"/>
          </p:nvPr>
        </p:nvSpPr>
        <p:spPr>
          <a:xfrm>
            <a:off x="11635232" y="6533149"/>
            <a:ext cx="313267" cy="209032"/>
          </a:xfrm>
          <a:prstGeom prst="rect">
            <a:avLst/>
          </a:prstGeom>
        </p:spPr>
        <p:txBody>
          <a:bodyPr vert="horz" wrap="square" lIns="0" tIns="24130" rIns="0" bIns="0" rtlCol="0">
            <a:spAutoFit/>
          </a:bodyPr>
          <a:lstStyle/>
          <a:p>
            <a:pPr marL="38100">
              <a:lnSpc>
                <a:spcPct val="100000"/>
              </a:lnSpc>
              <a:spcBef>
                <a:spcPts val="190"/>
              </a:spcBef>
            </a:pPr>
            <a:fld id="{81D60167-4931-47E6-BA6A-407CBD079E47}" type="slidenum">
              <a:rPr spc="70" dirty="0">
                <a:solidFill>
                  <a:srgbClr val="FFFFFF"/>
                </a:solidFill>
              </a:rPr>
              <a:pPr marL="38100">
                <a:lnSpc>
                  <a:spcPct val="100000"/>
                </a:lnSpc>
                <a:spcBef>
                  <a:spcPts val="190"/>
                </a:spcBef>
              </a:pPr>
              <a:t>33</a:t>
            </a:fld>
            <a:endParaRPr spc="70" dirty="0">
              <a:solidFill>
                <a:srgbClr val="FFFFFF"/>
              </a:solidFill>
            </a:endParaRPr>
          </a:p>
        </p:txBody>
      </p:sp>
      <p:sp>
        <p:nvSpPr>
          <p:cNvPr id="7" name="object 7"/>
          <p:cNvSpPr/>
          <p:nvPr/>
        </p:nvSpPr>
        <p:spPr>
          <a:xfrm>
            <a:off x="2336800" y="1906271"/>
            <a:ext cx="1923011" cy="1372106"/>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5327904" y="2592071"/>
            <a:ext cx="1923011" cy="1372106"/>
          </a:xfrm>
          <a:prstGeom prst="rect">
            <a:avLst/>
          </a:prstGeom>
          <a:blipFill>
            <a:blip r:embed="rId4" cstate="print"/>
            <a:stretch>
              <a:fillRect/>
            </a:stretch>
          </a:blipFill>
        </p:spPr>
        <p:txBody>
          <a:bodyPr wrap="square" lIns="0" tIns="0" rIns="0" bIns="0" rtlCol="0"/>
          <a:lstStyle/>
          <a:p>
            <a:endParaRPr/>
          </a:p>
        </p:txBody>
      </p:sp>
      <p:sp>
        <p:nvSpPr>
          <p:cNvPr id="9" name="object 9"/>
          <p:cNvSpPr/>
          <p:nvPr/>
        </p:nvSpPr>
        <p:spPr>
          <a:xfrm>
            <a:off x="8219440" y="3046223"/>
            <a:ext cx="1923011" cy="1372106"/>
          </a:xfrm>
          <a:prstGeom prst="rect">
            <a:avLst/>
          </a:prstGeom>
          <a:blipFill>
            <a:blip r:embed="rId5" cstate="print"/>
            <a:stretch>
              <a:fillRect/>
            </a:stretch>
          </a:blipFill>
        </p:spPr>
        <p:txBody>
          <a:bodyPr wrap="square" lIns="0" tIns="0" rIns="0" bIns="0" rtlCol="0"/>
          <a:lstStyle/>
          <a:p>
            <a:endParaRPr/>
          </a:p>
        </p:txBody>
      </p:sp>
      <p:sp>
        <p:nvSpPr>
          <p:cNvPr id="12" name="Footer Placeholder 5">
            <a:extLst>
              <a:ext uri="{FF2B5EF4-FFF2-40B4-BE49-F238E27FC236}">
                <a16:creationId xmlns:a16="http://schemas.microsoft.com/office/drawing/2014/main" xmlns="" id="{20BB3135-B5EE-2B8F-63A9-1F37F04B3E6A}"/>
              </a:ext>
            </a:extLst>
          </p:cNvPr>
          <p:cNvSpPr>
            <a:spLocks noGrp="1"/>
          </p:cNvSpPr>
          <p:nvPr>
            <p:ph type="ftr" sz="quarter" idx="11"/>
          </p:nvPr>
        </p:nvSpPr>
        <p:spPr>
          <a:xfrm>
            <a:off x="4165600" y="6492875"/>
            <a:ext cx="3860800" cy="365125"/>
          </a:xfrm>
        </p:spPr>
        <p:txBody>
          <a:bodyPr/>
          <a:lstStyle/>
          <a:p>
            <a:r>
              <a:rPr lang="en-US" dirty="0" err="1" smtClean="0"/>
              <a:t>Sonali</a:t>
            </a:r>
            <a:r>
              <a:rPr lang="en-US" dirty="0" smtClean="0"/>
              <a:t> </a:t>
            </a:r>
            <a:r>
              <a:rPr lang="en-US" dirty="0" err="1" smtClean="0"/>
              <a:t>Mondal</a:t>
            </a:r>
            <a:r>
              <a:rPr lang="en-US" dirty="0" smtClean="0"/>
              <a:t> _ Assistant Prof. CSIT </a:t>
            </a:r>
            <a:r>
              <a:rPr lang="en-US" dirty="0"/>
              <a:t>. </a:t>
            </a:r>
            <a:r>
              <a:rPr lang="en-US" dirty="0" smtClean="0"/>
              <a:t>BCAAIML403 </a:t>
            </a:r>
            <a:r>
              <a:rPr lang="en-US" dirty="0"/>
              <a:t>Computer Networks </a:t>
            </a:r>
            <a:endParaRPr lang="en-IN"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23955" y="152403"/>
            <a:ext cx="8766047" cy="1060703"/>
          </a:xfrm>
          <a:prstGeom prst="rect">
            <a:avLst/>
          </a:prstGeom>
          <a:blipFill>
            <a:blip r:embed="rId2" cstate="print"/>
            <a:stretch>
              <a:fillRect/>
            </a:stretch>
          </a:blipFill>
        </p:spPr>
        <p:txBody>
          <a:bodyPr wrap="square" lIns="0" tIns="0" rIns="0" bIns="0" rtlCol="0"/>
          <a:lstStyle/>
          <a:p>
            <a:endParaRPr/>
          </a:p>
        </p:txBody>
      </p:sp>
      <p:grpSp>
        <p:nvGrpSpPr>
          <p:cNvPr id="3" name="object 3"/>
          <p:cNvGrpSpPr/>
          <p:nvPr/>
        </p:nvGrpSpPr>
        <p:grpSpPr>
          <a:xfrm>
            <a:off x="266192" y="4390647"/>
            <a:ext cx="11558693" cy="2342515"/>
            <a:chOff x="199644" y="4390644"/>
            <a:chExt cx="8669020" cy="2342515"/>
          </a:xfrm>
        </p:grpSpPr>
        <p:sp>
          <p:nvSpPr>
            <p:cNvPr id="4" name="object 4"/>
            <p:cNvSpPr/>
            <p:nvPr/>
          </p:nvSpPr>
          <p:spPr>
            <a:xfrm>
              <a:off x="228600" y="4419600"/>
              <a:ext cx="8610600" cy="2284730"/>
            </a:xfrm>
            <a:custGeom>
              <a:avLst/>
              <a:gdLst/>
              <a:ahLst/>
              <a:cxnLst/>
              <a:rect l="l" t="t" r="r" b="b"/>
              <a:pathLst>
                <a:path w="8610600" h="2284729">
                  <a:moveTo>
                    <a:pt x="8610600" y="0"/>
                  </a:moveTo>
                  <a:lnTo>
                    <a:pt x="0" y="0"/>
                  </a:lnTo>
                  <a:lnTo>
                    <a:pt x="0" y="2284476"/>
                  </a:lnTo>
                  <a:lnTo>
                    <a:pt x="8610600" y="2284476"/>
                  </a:lnTo>
                  <a:lnTo>
                    <a:pt x="8610600" y="0"/>
                  </a:lnTo>
                  <a:close/>
                </a:path>
              </a:pathLst>
            </a:custGeom>
            <a:solidFill>
              <a:srgbClr val="00FFCC"/>
            </a:solidFill>
          </p:spPr>
          <p:txBody>
            <a:bodyPr wrap="square" lIns="0" tIns="0" rIns="0" bIns="0" rtlCol="0"/>
            <a:lstStyle/>
            <a:p>
              <a:endParaRPr/>
            </a:p>
          </p:txBody>
        </p:sp>
        <p:sp>
          <p:nvSpPr>
            <p:cNvPr id="5" name="object 5"/>
            <p:cNvSpPr/>
            <p:nvPr/>
          </p:nvSpPr>
          <p:spPr>
            <a:xfrm>
              <a:off x="228600" y="4419600"/>
              <a:ext cx="8610600" cy="2284730"/>
            </a:xfrm>
            <a:custGeom>
              <a:avLst/>
              <a:gdLst/>
              <a:ahLst/>
              <a:cxnLst/>
              <a:rect l="l" t="t" r="r" b="b"/>
              <a:pathLst>
                <a:path w="8610600" h="2284729">
                  <a:moveTo>
                    <a:pt x="0" y="2284476"/>
                  </a:moveTo>
                  <a:lnTo>
                    <a:pt x="8610600" y="2284476"/>
                  </a:lnTo>
                  <a:lnTo>
                    <a:pt x="8610600" y="0"/>
                  </a:lnTo>
                  <a:lnTo>
                    <a:pt x="0" y="0"/>
                  </a:lnTo>
                  <a:lnTo>
                    <a:pt x="0" y="2284476"/>
                  </a:lnTo>
                  <a:close/>
                </a:path>
              </a:pathLst>
            </a:custGeom>
            <a:ln w="57912">
              <a:solidFill>
                <a:srgbClr val="000000"/>
              </a:solidFill>
            </a:ln>
          </p:spPr>
          <p:txBody>
            <a:bodyPr wrap="square" lIns="0" tIns="0" rIns="0" bIns="0" rtlCol="0"/>
            <a:lstStyle/>
            <a:p>
              <a:endParaRPr/>
            </a:p>
          </p:txBody>
        </p:sp>
      </p:grpSp>
      <p:sp>
        <p:nvSpPr>
          <p:cNvPr id="6" name="object 6"/>
          <p:cNvSpPr txBox="1">
            <a:spLocks noGrp="1"/>
          </p:cNvSpPr>
          <p:nvPr>
            <p:ph type="title"/>
          </p:nvPr>
        </p:nvSpPr>
        <p:spPr>
          <a:xfrm>
            <a:off x="641253" y="4821148"/>
            <a:ext cx="10515600" cy="1120178"/>
          </a:xfrm>
          <a:prstGeom prst="rect">
            <a:avLst/>
          </a:prstGeom>
        </p:spPr>
        <p:txBody>
          <a:bodyPr vert="horz" wrap="square" lIns="0" tIns="12065" rIns="0" bIns="0" rtlCol="0">
            <a:spAutoFit/>
          </a:bodyPr>
          <a:lstStyle/>
          <a:p>
            <a:pPr marL="12700" marR="5080">
              <a:lnSpc>
                <a:spcPct val="100000"/>
              </a:lnSpc>
              <a:spcBef>
                <a:spcPts val="95"/>
              </a:spcBef>
            </a:pPr>
            <a:r>
              <a:rPr sz="2400" spc="40" dirty="0"/>
              <a:t>Put </a:t>
            </a:r>
            <a:r>
              <a:rPr sz="2400" spc="150" dirty="0"/>
              <a:t>your </a:t>
            </a:r>
            <a:r>
              <a:rPr sz="2400" spc="145" dirty="0"/>
              <a:t>friend's </a:t>
            </a:r>
            <a:r>
              <a:rPr sz="2400" spc="135" dirty="0"/>
              <a:t>complete </a:t>
            </a:r>
            <a:r>
              <a:rPr sz="2400" spc="165" dirty="0"/>
              <a:t>mailing </a:t>
            </a:r>
            <a:r>
              <a:rPr sz="2400" spc="90" dirty="0"/>
              <a:t>address </a:t>
            </a:r>
            <a:r>
              <a:rPr sz="2400" spc="85" dirty="0"/>
              <a:t>(and  </a:t>
            </a:r>
            <a:r>
              <a:rPr sz="2400" spc="95" dirty="0"/>
              <a:t>yours) </a:t>
            </a:r>
            <a:r>
              <a:rPr sz="2400" spc="165" dirty="0"/>
              <a:t>on </a:t>
            </a:r>
            <a:r>
              <a:rPr sz="2400" spc="45" dirty="0"/>
              <a:t>each </a:t>
            </a:r>
            <a:r>
              <a:rPr sz="2400" spc="85" dirty="0"/>
              <a:t>box.Since </a:t>
            </a:r>
            <a:r>
              <a:rPr sz="2400" spc="145" dirty="0"/>
              <a:t>the </a:t>
            </a:r>
            <a:r>
              <a:rPr sz="2400" spc="75" dirty="0"/>
              <a:t>packages </a:t>
            </a:r>
            <a:r>
              <a:rPr sz="2400" spc="60" dirty="0"/>
              <a:t>are </a:t>
            </a:r>
            <a:r>
              <a:rPr sz="2400" spc="190" dirty="0"/>
              <a:t>too  </a:t>
            </a:r>
            <a:r>
              <a:rPr sz="2400" spc="185" dirty="0"/>
              <a:t>big </a:t>
            </a:r>
            <a:r>
              <a:rPr sz="2400" spc="204" dirty="0"/>
              <a:t>for </a:t>
            </a:r>
            <a:r>
              <a:rPr sz="2400" spc="145" dirty="0"/>
              <a:t>your </a:t>
            </a:r>
            <a:r>
              <a:rPr sz="2400" spc="185" dirty="0"/>
              <a:t>mailbox </a:t>
            </a:r>
            <a:r>
              <a:rPr sz="2400" spc="80" dirty="0"/>
              <a:t>(and since </a:t>
            </a:r>
            <a:r>
              <a:rPr sz="2400" spc="125" dirty="0"/>
              <a:t>you </a:t>
            </a:r>
            <a:r>
              <a:rPr sz="2400" spc="210" dirty="0"/>
              <a:t>don’t </a:t>
            </a:r>
            <a:r>
              <a:rPr sz="2400" spc="50" dirty="0"/>
              <a:t>have  </a:t>
            </a:r>
            <a:r>
              <a:rPr sz="2400" spc="145" dirty="0"/>
              <a:t>enough </a:t>
            </a:r>
            <a:r>
              <a:rPr sz="2400" spc="105" dirty="0"/>
              <a:t>stamps) </a:t>
            </a:r>
            <a:r>
              <a:rPr sz="2400" spc="130" dirty="0"/>
              <a:t>you </a:t>
            </a:r>
            <a:r>
              <a:rPr sz="2400" spc="140" dirty="0"/>
              <a:t>determine </a:t>
            </a:r>
            <a:r>
              <a:rPr sz="2400" spc="170" dirty="0"/>
              <a:t>that </a:t>
            </a:r>
            <a:r>
              <a:rPr sz="2400" spc="125" dirty="0"/>
              <a:t>you </a:t>
            </a:r>
            <a:r>
              <a:rPr sz="2400" spc="95" dirty="0"/>
              <a:t>need </a:t>
            </a:r>
            <a:r>
              <a:rPr sz="2400" spc="204" dirty="0"/>
              <a:t>to  </a:t>
            </a:r>
            <a:r>
              <a:rPr sz="2400" spc="170" dirty="0"/>
              <a:t>go </a:t>
            </a:r>
            <a:r>
              <a:rPr sz="2400" spc="210" dirty="0"/>
              <a:t>to </a:t>
            </a:r>
            <a:r>
              <a:rPr sz="2400" spc="145" dirty="0"/>
              <a:t>the </a:t>
            </a:r>
            <a:r>
              <a:rPr sz="2400" spc="160" dirty="0"/>
              <a:t>post</a:t>
            </a:r>
            <a:r>
              <a:rPr sz="2400" spc="-65" dirty="0"/>
              <a:t> </a:t>
            </a:r>
            <a:r>
              <a:rPr sz="2400" spc="135" dirty="0"/>
              <a:t>office.</a:t>
            </a:r>
          </a:p>
        </p:txBody>
      </p:sp>
      <p:grpSp>
        <p:nvGrpSpPr>
          <p:cNvPr id="7" name="object 7"/>
          <p:cNvGrpSpPr/>
          <p:nvPr/>
        </p:nvGrpSpPr>
        <p:grpSpPr>
          <a:xfrm>
            <a:off x="2696888" y="1617543"/>
            <a:ext cx="4685453" cy="2525395"/>
            <a:chOff x="2972235" y="1600235"/>
            <a:chExt cx="3514090" cy="2525395"/>
          </a:xfrm>
        </p:grpSpPr>
        <p:sp>
          <p:nvSpPr>
            <p:cNvPr id="8" name="object 8"/>
            <p:cNvSpPr/>
            <p:nvPr/>
          </p:nvSpPr>
          <p:spPr>
            <a:xfrm>
              <a:off x="3082398" y="1731130"/>
              <a:ext cx="3404235" cy="2393950"/>
            </a:xfrm>
            <a:custGeom>
              <a:avLst/>
              <a:gdLst/>
              <a:ahLst/>
              <a:cxnLst/>
              <a:rect l="l" t="t" r="r" b="b"/>
              <a:pathLst>
                <a:path w="3404235" h="2393950">
                  <a:moveTo>
                    <a:pt x="372051" y="0"/>
                  </a:moveTo>
                  <a:lnTo>
                    <a:pt x="0" y="1748628"/>
                  </a:lnTo>
                  <a:lnTo>
                    <a:pt x="3040804" y="2393942"/>
                  </a:lnTo>
                  <a:lnTo>
                    <a:pt x="3403829" y="679331"/>
                  </a:lnTo>
                  <a:lnTo>
                    <a:pt x="3403829" y="643783"/>
                  </a:lnTo>
                  <a:lnTo>
                    <a:pt x="372051" y="0"/>
                  </a:lnTo>
                  <a:close/>
                </a:path>
              </a:pathLst>
            </a:custGeom>
            <a:solidFill>
              <a:srgbClr val="849EB5"/>
            </a:solidFill>
          </p:spPr>
          <p:txBody>
            <a:bodyPr wrap="square" lIns="0" tIns="0" rIns="0" bIns="0" rtlCol="0"/>
            <a:lstStyle/>
            <a:p>
              <a:endParaRPr/>
            </a:p>
          </p:txBody>
        </p:sp>
        <p:sp>
          <p:nvSpPr>
            <p:cNvPr id="9" name="object 9"/>
            <p:cNvSpPr/>
            <p:nvPr/>
          </p:nvSpPr>
          <p:spPr>
            <a:xfrm>
              <a:off x="2984706" y="1600235"/>
              <a:ext cx="3411220" cy="2385695"/>
            </a:xfrm>
            <a:custGeom>
              <a:avLst/>
              <a:gdLst/>
              <a:ahLst/>
              <a:cxnLst/>
              <a:rect l="l" t="t" r="r" b="b"/>
              <a:pathLst>
                <a:path w="3411220" h="2385695">
                  <a:moveTo>
                    <a:pt x="420209" y="0"/>
                  </a:moveTo>
                  <a:lnTo>
                    <a:pt x="367716" y="0"/>
                  </a:lnTo>
                  <a:lnTo>
                    <a:pt x="0" y="1740042"/>
                  </a:lnTo>
                  <a:lnTo>
                    <a:pt x="3038808" y="2385363"/>
                  </a:lnTo>
                  <a:lnTo>
                    <a:pt x="3411053" y="634652"/>
                  </a:lnTo>
                  <a:lnTo>
                    <a:pt x="420209" y="0"/>
                  </a:lnTo>
                  <a:close/>
                </a:path>
              </a:pathLst>
            </a:custGeom>
            <a:solidFill>
              <a:srgbClr val="FFFFFF"/>
            </a:solidFill>
          </p:spPr>
          <p:txBody>
            <a:bodyPr wrap="square" lIns="0" tIns="0" rIns="0" bIns="0" rtlCol="0"/>
            <a:lstStyle/>
            <a:p>
              <a:endParaRPr/>
            </a:p>
          </p:txBody>
        </p:sp>
        <p:sp>
          <p:nvSpPr>
            <p:cNvPr id="10" name="object 10"/>
            <p:cNvSpPr/>
            <p:nvPr/>
          </p:nvSpPr>
          <p:spPr>
            <a:xfrm>
              <a:off x="2972231" y="1600237"/>
              <a:ext cx="3435985" cy="2398395"/>
            </a:xfrm>
            <a:custGeom>
              <a:avLst/>
              <a:gdLst/>
              <a:ahLst/>
              <a:cxnLst/>
              <a:rect l="l" t="t" r="r" b="b"/>
              <a:pathLst>
                <a:path w="3435985" h="2398395">
                  <a:moveTo>
                    <a:pt x="3435908" y="626325"/>
                  </a:moveTo>
                  <a:lnTo>
                    <a:pt x="3425533" y="624255"/>
                  </a:lnTo>
                  <a:lnTo>
                    <a:pt x="3410674" y="621106"/>
                  </a:lnTo>
                  <a:lnTo>
                    <a:pt x="3410674" y="642848"/>
                  </a:lnTo>
                  <a:lnTo>
                    <a:pt x="3043123" y="2372804"/>
                  </a:lnTo>
                  <a:lnTo>
                    <a:pt x="25019" y="1731886"/>
                  </a:lnTo>
                  <a:lnTo>
                    <a:pt x="25501" y="1729651"/>
                  </a:lnTo>
                  <a:lnTo>
                    <a:pt x="390613" y="1917"/>
                  </a:lnTo>
                  <a:lnTo>
                    <a:pt x="3410674" y="642848"/>
                  </a:lnTo>
                  <a:lnTo>
                    <a:pt x="3410674" y="621106"/>
                  </a:lnTo>
                  <a:lnTo>
                    <a:pt x="483793" y="0"/>
                  </a:lnTo>
                  <a:lnTo>
                    <a:pt x="391020" y="0"/>
                  </a:lnTo>
                  <a:lnTo>
                    <a:pt x="381584" y="0"/>
                  </a:lnTo>
                  <a:lnTo>
                    <a:pt x="369379" y="0"/>
                  </a:lnTo>
                  <a:lnTo>
                    <a:pt x="2070" y="1737969"/>
                  </a:lnTo>
                  <a:lnTo>
                    <a:pt x="0" y="1748370"/>
                  </a:lnTo>
                  <a:lnTo>
                    <a:pt x="10388" y="1750453"/>
                  </a:lnTo>
                  <a:lnTo>
                    <a:pt x="3049257" y="2395778"/>
                  </a:lnTo>
                  <a:lnTo>
                    <a:pt x="3059633" y="2397861"/>
                  </a:lnTo>
                  <a:lnTo>
                    <a:pt x="3061652" y="2387447"/>
                  </a:lnTo>
                  <a:lnTo>
                    <a:pt x="3432124" y="645083"/>
                  </a:lnTo>
                  <a:lnTo>
                    <a:pt x="3433889" y="636765"/>
                  </a:lnTo>
                  <a:lnTo>
                    <a:pt x="3435908" y="626325"/>
                  </a:lnTo>
                  <a:close/>
                </a:path>
              </a:pathLst>
            </a:custGeom>
            <a:solidFill>
              <a:srgbClr val="000000"/>
            </a:solidFill>
          </p:spPr>
          <p:txBody>
            <a:bodyPr wrap="square" lIns="0" tIns="0" rIns="0" bIns="0" rtlCol="0"/>
            <a:lstStyle/>
            <a:p>
              <a:endParaRPr/>
            </a:p>
          </p:txBody>
        </p:sp>
        <p:sp>
          <p:nvSpPr>
            <p:cNvPr id="11" name="object 11"/>
            <p:cNvSpPr/>
            <p:nvPr/>
          </p:nvSpPr>
          <p:spPr>
            <a:xfrm>
              <a:off x="5709700" y="3792000"/>
              <a:ext cx="320675" cy="139700"/>
            </a:xfrm>
            <a:custGeom>
              <a:avLst/>
              <a:gdLst/>
              <a:ahLst/>
              <a:cxnLst/>
              <a:rect l="l" t="t" r="r" b="b"/>
              <a:pathLst>
                <a:path w="320675" h="139700">
                  <a:moveTo>
                    <a:pt x="164283" y="0"/>
                  </a:moveTo>
                  <a:lnTo>
                    <a:pt x="0" y="106168"/>
                  </a:lnTo>
                  <a:lnTo>
                    <a:pt x="155927" y="139475"/>
                  </a:lnTo>
                  <a:lnTo>
                    <a:pt x="320153" y="33307"/>
                  </a:lnTo>
                  <a:lnTo>
                    <a:pt x="164283" y="0"/>
                  </a:lnTo>
                  <a:close/>
                </a:path>
              </a:pathLst>
            </a:custGeom>
            <a:solidFill>
              <a:srgbClr val="FF0066"/>
            </a:solidFill>
          </p:spPr>
          <p:txBody>
            <a:bodyPr wrap="square" lIns="0" tIns="0" rIns="0" bIns="0" rtlCol="0"/>
            <a:lstStyle/>
            <a:p>
              <a:endParaRPr/>
            </a:p>
          </p:txBody>
        </p:sp>
        <p:sp>
          <p:nvSpPr>
            <p:cNvPr id="12" name="object 12"/>
            <p:cNvSpPr/>
            <p:nvPr/>
          </p:nvSpPr>
          <p:spPr>
            <a:xfrm>
              <a:off x="5389604" y="3723311"/>
              <a:ext cx="322580" cy="141605"/>
            </a:xfrm>
            <a:custGeom>
              <a:avLst/>
              <a:gdLst/>
              <a:ahLst/>
              <a:cxnLst/>
              <a:rect l="l" t="t" r="r" b="b"/>
              <a:pathLst>
                <a:path w="322579" h="141604">
                  <a:moveTo>
                    <a:pt x="164196" y="0"/>
                  </a:moveTo>
                  <a:lnTo>
                    <a:pt x="0" y="108248"/>
                  </a:lnTo>
                  <a:lnTo>
                    <a:pt x="155870" y="141549"/>
                  </a:lnTo>
                  <a:lnTo>
                    <a:pt x="322170" y="33307"/>
                  </a:lnTo>
                  <a:lnTo>
                    <a:pt x="164196" y="0"/>
                  </a:lnTo>
                  <a:close/>
                </a:path>
              </a:pathLst>
            </a:custGeom>
            <a:solidFill>
              <a:srgbClr val="1E99EA"/>
            </a:solidFill>
          </p:spPr>
          <p:txBody>
            <a:bodyPr wrap="square" lIns="0" tIns="0" rIns="0" bIns="0" rtlCol="0"/>
            <a:lstStyle/>
            <a:p>
              <a:endParaRPr/>
            </a:p>
          </p:txBody>
        </p:sp>
        <p:sp>
          <p:nvSpPr>
            <p:cNvPr id="13" name="object 13"/>
            <p:cNvSpPr/>
            <p:nvPr/>
          </p:nvSpPr>
          <p:spPr>
            <a:xfrm>
              <a:off x="5069508" y="3656696"/>
              <a:ext cx="320675" cy="139700"/>
            </a:xfrm>
            <a:custGeom>
              <a:avLst/>
              <a:gdLst/>
              <a:ahLst/>
              <a:cxnLst/>
              <a:rect l="l" t="t" r="r" b="b"/>
              <a:pathLst>
                <a:path w="320675" h="139700">
                  <a:moveTo>
                    <a:pt x="164196" y="0"/>
                  </a:moveTo>
                  <a:lnTo>
                    <a:pt x="0" y="106173"/>
                  </a:lnTo>
                  <a:lnTo>
                    <a:pt x="155870" y="139481"/>
                  </a:lnTo>
                  <a:lnTo>
                    <a:pt x="320095" y="33307"/>
                  </a:lnTo>
                  <a:lnTo>
                    <a:pt x="164196" y="0"/>
                  </a:lnTo>
                  <a:close/>
                </a:path>
              </a:pathLst>
            </a:custGeom>
            <a:solidFill>
              <a:srgbClr val="FF0066"/>
            </a:solidFill>
          </p:spPr>
          <p:txBody>
            <a:bodyPr wrap="square" lIns="0" tIns="0" rIns="0" bIns="0" rtlCol="0"/>
            <a:lstStyle/>
            <a:p>
              <a:endParaRPr/>
            </a:p>
          </p:txBody>
        </p:sp>
        <p:sp>
          <p:nvSpPr>
            <p:cNvPr id="14" name="object 14"/>
            <p:cNvSpPr/>
            <p:nvPr/>
          </p:nvSpPr>
          <p:spPr>
            <a:xfrm>
              <a:off x="4751487" y="3588007"/>
              <a:ext cx="318135" cy="139700"/>
            </a:xfrm>
            <a:custGeom>
              <a:avLst/>
              <a:gdLst/>
              <a:ahLst/>
              <a:cxnLst/>
              <a:rect l="l" t="t" r="r" b="b"/>
              <a:pathLst>
                <a:path w="318135" h="139700">
                  <a:moveTo>
                    <a:pt x="162122" y="0"/>
                  </a:moveTo>
                  <a:lnTo>
                    <a:pt x="0" y="106145"/>
                  </a:lnTo>
                  <a:lnTo>
                    <a:pt x="153795" y="139452"/>
                  </a:lnTo>
                  <a:lnTo>
                    <a:pt x="318021" y="33307"/>
                  </a:lnTo>
                  <a:lnTo>
                    <a:pt x="162122" y="0"/>
                  </a:lnTo>
                  <a:close/>
                </a:path>
              </a:pathLst>
            </a:custGeom>
            <a:solidFill>
              <a:srgbClr val="1E99EA"/>
            </a:solidFill>
          </p:spPr>
          <p:txBody>
            <a:bodyPr wrap="square" lIns="0" tIns="0" rIns="0" bIns="0" rtlCol="0"/>
            <a:lstStyle/>
            <a:p>
              <a:endParaRPr/>
            </a:p>
          </p:txBody>
        </p:sp>
        <p:sp>
          <p:nvSpPr>
            <p:cNvPr id="15" name="object 15"/>
            <p:cNvSpPr/>
            <p:nvPr/>
          </p:nvSpPr>
          <p:spPr>
            <a:xfrm>
              <a:off x="4429316" y="3521393"/>
              <a:ext cx="320675" cy="139700"/>
            </a:xfrm>
            <a:custGeom>
              <a:avLst/>
              <a:gdLst/>
              <a:ahLst/>
              <a:cxnLst/>
              <a:rect l="l" t="t" r="r" b="b"/>
              <a:pathLst>
                <a:path w="320675" h="139700">
                  <a:moveTo>
                    <a:pt x="164196" y="0"/>
                  </a:moveTo>
                  <a:lnTo>
                    <a:pt x="0" y="106145"/>
                  </a:lnTo>
                  <a:lnTo>
                    <a:pt x="155870" y="139452"/>
                  </a:lnTo>
                  <a:lnTo>
                    <a:pt x="320095" y="33307"/>
                  </a:lnTo>
                  <a:lnTo>
                    <a:pt x="164196" y="0"/>
                  </a:lnTo>
                  <a:close/>
                </a:path>
              </a:pathLst>
            </a:custGeom>
            <a:solidFill>
              <a:srgbClr val="FF0066"/>
            </a:solidFill>
          </p:spPr>
          <p:txBody>
            <a:bodyPr wrap="square" lIns="0" tIns="0" rIns="0" bIns="0" rtlCol="0"/>
            <a:lstStyle/>
            <a:p>
              <a:endParaRPr/>
            </a:p>
          </p:txBody>
        </p:sp>
        <p:sp>
          <p:nvSpPr>
            <p:cNvPr id="16" name="object 16"/>
            <p:cNvSpPr/>
            <p:nvPr/>
          </p:nvSpPr>
          <p:spPr>
            <a:xfrm>
              <a:off x="4109192" y="3452675"/>
              <a:ext cx="322580" cy="139700"/>
            </a:xfrm>
            <a:custGeom>
              <a:avLst/>
              <a:gdLst/>
              <a:ahLst/>
              <a:cxnLst/>
              <a:rect l="l" t="t" r="r" b="b"/>
              <a:pathLst>
                <a:path w="322579" h="139700">
                  <a:moveTo>
                    <a:pt x="164225" y="0"/>
                  </a:moveTo>
                  <a:lnTo>
                    <a:pt x="0" y="106173"/>
                  </a:lnTo>
                  <a:lnTo>
                    <a:pt x="155899" y="139481"/>
                  </a:lnTo>
                  <a:lnTo>
                    <a:pt x="322199" y="33307"/>
                  </a:lnTo>
                  <a:lnTo>
                    <a:pt x="164225" y="0"/>
                  </a:lnTo>
                  <a:close/>
                </a:path>
              </a:pathLst>
            </a:custGeom>
            <a:solidFill>
              <a:srgbClr val="1E99EA"/>
            </a:solidFill>
          </p:spPr>
          <p:txBody>
            <a:bodyPr wrap="square" lIns="0" tIns="0" rIns="0" bIns="0" rtlCol="0"/>
            <a:lstStyle/>
            <a:p>
              <a:endParaRPr/>
            </a:p>
          </p:txBody>
        </p:sp>
        <p:sp>
          <p:nvSpPr>
            <p:cNvPr id="17" name="object 17"/>
            <p:cNvSpPr/>
            <p:nvPr/>
          </p:nvSpPr>
          <p:spPr>
            <a:xfrm>
              <a:off x="3789096" y="3383986"/>
              <a:ext cx="320675" cy="141605"/>
            </a:xfrm>
            <a:custGeom>
              <a:avLst/>
              <a:gdLst/>
              <a:ahLst/>
              <a:cxnLst/>
              <a:rect l="l" t="t" r="r" b="b"/>
              <a:pathLst>
                <a:path w="320675" h="141604">
                  <a:moveTo>
                    <a:pt x="164225" y="0"/>
                  </a:moveTo>
                  <a:lnTo>
                    <a:pt x="0" y="108248"/>
                  </a:lnTo>
                  <a:lnTo>
                    <a:pt x="155899" y="141555"/>
                  </a:lnTo>
                  <a:lnTo>
                    <a:pt x="320095" y="33307"/>
                  </a:lnTo>
                  <a:lnTo>
                    <a:pt x="164225" y="0"/>
                  </a:lnTo>
                  <a:close/>
                </a:path>
              </a:pathLst>
            </a:custGeom>
            <a:solidFill>
              <a:srgbClr val="FF0066"/>
            </a:solidFill>
          </p:spPr>
          <p:txBody>
            <a:bodyPr wrap="square" lIns="0" tIns="0" rIns="0" bIns="0" rtlCol="0"/>
            <a:lstStyle/>
            <a:p>
              <a:endParaRPr/>
            </a:p>
          </p:txBody>
        </p:sp>
        <p:sp>
          <p:nvSpPr>
            <p:cNvPr id="18" name="object 18"/>
            <p:cNvSpPr/>
            <p:nvPr/>
          </p:nvSpPr>
          <p:spPr>
            <a:xfrm>
              <a:off x="3469000" y="3315297"/>
              <a:ext cx="320675" cy="141605"/>
            </a:xfrm>
            <a:custGeom>
              <a:avLst/>
              <a:gdLst/>
              <a:ahLst/>
              <a:cxnLst/>
              <a:rect l="l" t="t" r="r" b="b"/>
              <a:pathLst>
                <a:path w="320675" h="141604">
                  <a:moveTo>
                    <a:pt x="164225" y="0"/>
                  </a:moveTo>
                  <a:lnTo>
                    <a:pt x="0" y="108248"/>
                  </a:lnTo>
                  <a:lnTo>
                    <a:pt x="155899" y="141555"/>
                  </a:lnTo>
                  <a:lnTo>
                    <a:pt x="320095" y="33307"/>
                  </a:lnTo>
                  <a:lnTo>
                    <a:pt x="164225" y="0"/>
                  </a:lnTo>
                  <a:close/>
                </a:path>
              </a:pathLst>
            </a:custGeom>
            <a:solidFill>
              <a:srgbClr val="1E99EA"/>
            </a:solidFill>
          </p:spPr>
          <p:txBody>
            <a:bodyPr wrap="square" lIns="0" tIns="0" rIns="0" bIns="0" rtlCol="0"/>
            <a:lstStyle/>
            <a:p>
              <a:endParaRPr/>
            </a:p>
          </p:txBody>
        </p:sp>
        <p:sp>
          <p:nvSpPr>
            <p:cNvPr id="19" name="object 19"/>
            <p:cNvSpPr/>
            <p:nvPr/>
          </p:nvSpPr>
          <p:spPr>
            <a:xfrm>
              <a:off x="3146835" y="3248683"/>
              <a:ext cx="320675" cy="139700"/>
            </a:xfrm>
            <a:custGeom>
              <a:avLst/>
              <a:gdLst/>
              <a:ahLst/>
              <a:cxnLst/>
              <a:rect l="l" t="t" r="r" b="b"/>
              <a:pathLst>
                <a:path w="320675" h="139700">
                  <a:moveTo>
                    <a:pt x="164191" y="0"/>
                  </a:moveTo>
                  <a:lnTo>
                    <a:pt x="0" y="106173"/>
                  </a:lnTo>
                  <a:lnTo>
                    <a:pt x="155893" y="139481"/>
                  </a:lnTo>
                  <a:lnTo>
                    <a:pt x="320090" y="33307"/>
                  </a:lnTo>
                  <a:lnTo>
                    <a:pt x="164191" y="0"/>
                  </a:lnTo>
                  <a:close/>
                </a:path>
              </a:pathLst>
            </a:custGeom>
            <a:solidFill>
              <a:srgbClr val="FF0066"/>
            </a:solidFill>
          </p:spPr>
          <p:txBody>
            <a:bodyPr wrap="square" lIns="0" tIns="0" rIns="0" bIns="0" rtlCol="0"/>
            <a:lstStyle/>
            <a:p>
              <a:endParaRPr/>
            </a:p>
          </p:txBody>
        </p:sp>
        <p:sp>
          <p:nvSpPr>
            <p:cNvPr id="20" name="object 20"/>
            <p:cNvSpPr/>
            <p:nvPr/>
          </p:nvSpPr>
          <p:spPr>
            <a:xfrm>
              <a:off x="3306877" y="1749858"/>
              <a:ext cx="139700" cy="320675"/>
            </a:xfrm>
            <a:custGeom>
              <a:avLst/>
              <a:gdLst/>
              <a:ahLst/>
              <a:cxnLst/>
              <a:rect l="l" t="t" r="r" b="b"/>
              <a:pathLst>
                <a:path w="139700" h="320675">
                  <a:moveTo>
                    <a:pt x="31174" y="0"/>
                  </a:moveTo>
                  <a:lnTo>
                    <a:pt x="0" y="156134"/>
                  </a:lnTo>
                  <a:lnTo>
                    <a:pt x="105997" y="320596"/>
                  </a:lnTo>
                  <a:lnTo>
                    <a:pt x="139274" y="164461"/>
                  </a:lnTo>
                  <a:lnTo>
                    <a:pt x="31174" y="0"/>
                  </a:lnTo>
                  <a:close/>
                </a:path>
              </a:pathLst>
            </a:custGeom>
            <a:solidFill>
              <a:srgbClr val="1E99EA"/>
            </a:solidFill>
          </p:spPr>
          <p:txBody>
            <a:bodyPr wrap="square" lIns="0" tIns="0" rIns="0" bIns="0" rtlCol="0"/>
            <a:lstStyle/>
            <a:p>
              <a:endParaRPr/>
            </a:p>
          </p:txBody>
        </p:sp>
        <p:sp>
          <p:nvSpPr>
            <p:cNvPr id="21" name="object 21"/>
            <p:cNvSpPr/>
            <p:nvPr/>
          </p:nvSpPr>
          <p:spPr>
            <a:xfrm>
              <a:off x="3238291" y="2072529"/>
              <a:ext cx="141605" cy="320675"/>
            </a:xfrm>
            <a:custGeom>
              <a:avLst/>
              <a:gdLst/>
              <a:ahLst/>
              <a:cxnLst/>
              <a:rect l="l" t="t" r="r" b="b"/>
              <a:pathLst>
                <a:path w="141604" h="320675">
                  <a:moveTo>
                    <a:pt x="33262" y="0"/>
                  </a:moveTo>
                  <a:lnTo>
                    <a:pt x="0" y="156134"/>
                  </a:lnTo>
                  <a:lnTo>
                    <a:pt x="108086" y="320567"/>
                  </a:lnTo>
                  <a:lnTo>
                    <a:pt x="141334" y="164461"/>
                  </a:lnTo>
                  <a:lnTo>
                    <a:pt x="33262" y="0"/>
                  </a:lnTo>
                  <a:close/>
                </a:path>
              </a:pathLst>
            </a:custGeom>
            <a:solidFill>
              <a:srgbClr val="FF0066"/>
            </a:solidFill>
          </p:spPr>
          <p:txBody>
            <a:bodyPr wrap="square" lIns="0" tIns="0" rIns="0" bIns="0" rtlCol="0"/>
            <a:lstStyle/>
            <a:p>
              <a:endParaRPr/>
            </a:p>
          </p:txBody>
        </p:sp>
        <p:sp>
          <p:nvSpPr>
            <p:cNvPr id="22" name="object 22"/>
            <p:cNvSpPr/>
            <p:nvPr/>
          </p:nvSpPr>
          <p:spPr>
            <a:xfrm>
              <a:off x="3169697" y="2393096"/>
              <a:ext cx="141605" cy="320675"/>
            </a:xfrm>
            <a:custGeom>
              <a:avLst/>
              <a:gdLst/>
              <a:ahLst/>
              <a:cxnLst/>
              <a:rect l="l" t="t" r="r" b="b"/>
              <a:pathLst>
                <a:path w="141604" h="320675">
                  <a:moveTo>
                    <a:pt x="33257" y="0"/>
                  </a:moveTo>
                  <a:lnTo>
                    <a:pt x="0" y="156134"/>
                  </a:lnTo>
                  <a:lnTo>
                    <a:pt x="108080" y="320596"/>
                  </a:lnTo>
                  <a:lnTo>
                    <a:pt x="141329" y="164461"/>
                  </a:lnTo>
                  <a:lnTo>
                    <a:pt x="33257" y="0"/>
                  </a:lnTo>
                  <a:close/>
                </a:path>
              </a:pathLst>
            </a:custGeom>
            <a:solidFill>
              <a:srgbClr val="1E99EA"/>
            </a:solidFill>
          </p:spPr>
          <p:txBody>
            <a:bodyPr wrap="square" lIns="0" tIns="0" rIns="0" bIns="0" rtlCol="0"/>
            <a:lstStyle/>
            <a:p>
              <a:endParaRPr/>
            </a:p>
          </p:txBody>
        </p:sp>
        <p:sp>
          <p:nvSpPr>
            <p:cNvPr id="23" name="object 23"/>
            <p:cNvSpPr/>
            <p:nvPr/>
          </p:nvSpPr>
          <p:spPr>
            <a:xfrm>
              <a:off x="3103186" y="2713693"/>
              <a:ext cx="139700" cy="320675"/>
            </a:xfrm>
            <a:custGeom>
              <a:avLst/>
              <a:gdLst/>
              <a:ahLst/>
              <a:cxnLst/>
              <a:rect l="l" t="t" r="r" b="b"/>
              <a:pathLst>
                <a:path w="139700" h="320675">
                  <a:moveTo>
                    <a:pt x="33254" y="0"/>
                  </a:moveTo>
                  <a:lnTo>
                    <a:pt x="0" y="158209"/>
                  </a:lnTo>
                  <a:lnTo>
                    <a:pt x="106006" y="320567"/>
                  </a:lnTo>
                  <a:lnTo>
                    <a:pt x="139260" y="166536"/>
                  </a:lnTo>
                  <a:lnTo>
                    <a:pt x="33254" y="0"/>
                  </a:lnTo>
                  <a:close/>
                </a:path>
              </a:pathLst>
            </a:custGeom>
            <a:solidFill>
              <a:srgbClr val="FF0066"/>
            </a:solidFill>
          </p:spPr>
          <p:txBody>
            <a:bodyPr wrap="square" lIns="0" tIns="0" rIns="0" bIns="0" rtlCol="0"/>
            <a:lstStyle/>
            <a:p>
              <a:endParaRPr/>
            </a:p>
          </p:txBody>
        </p:sp>
        <p:sp>
          <p:nvSpPr>
            <p:cNvPr id="24" name="object 24"/>
            <p:cNvSpPr/>
            <p:nvPr/>
          </p:nvSpPr>
          <p:spPr>
            <a:xfrm>
              <a:off x="3034591" y="3032186"/>
              <a:ext cx="139700" cy="320675"/>
            </a:xfrm>
            <a:custGeom>
              <a:avLst/>
              <a:gdLst/>
              <a:ahLst/>
              <a:cxnLst/>
              <a:rect l="l" t="t" r="r" b="b"/>
              <a:pathLst>
                <a:path w="139700" h="320675">
                  <a:moveTo>
                    <a:pt x="33257" y="0"/>
                  </a:moveTo>
                  <a:lnTo>
                    <a:pt x="0" y="156134"/>
                  </a:lnTo>
                  <a:lnTo>
                    <a:pt x="106006" y="320567"/>
                  </a:lnTo>
                  <a:lnTo>
                    <a:pt x="139263" y="164461"/>
                  </a:lnTo>
                  <a:lnTo>
                    <a:pt x="33257" y="0"/>
                  </a:lnTo>
                  <a:close/>
                </a:path>
              </a:pathLst>
            </a:custGeom>
            <a:solidFill>
              <a:srgbClr val="1E99EA"/>
            </a:solidFill>
          </p:spPr>
          <p:txBody>
            <a:bodyPr wrap="square" lIns="0" tIns="0" rIns="0" bIns="0" rtlCol="0"/>
            <a:lstStyle/>
            <a:p>
              <a:endParaRPr/>
            </a:p>
          </p:txBody>
        </p:sp>
        <p:sp>
          <p:nvSpPr>
            <p:cNvPr id="25" name="object 25"/>
            <p:cNvSpPr/>
            <p:nvPr/>
          </p:nvSpPr>
          <p:spPr>
            <a:xfrm>
              <a:off x="3342229" y="1639535"/>
              <a:ext cx="322580" cy="141605"/>
            </a:xfrm>
            <a:custGeom>
              <a:avLst/>
              <a:gdLst/>
              <a:ahLst/>
              <a:cxnLst/>
              <a:rect l="l" t="t" r="r" b="b"/>
              <a:pathLst>
                <a:path w="322579" h="141605">
                  <a:moveTo>
                    <a:pt x="166271" y="0"/>
                  </a:moveTo>
                  <a:lnTo>
                    <a:pt x="0" y="108248"/>
                  </a:lnTo>
                  <a:lnTo>
                    <a:pt x="157973" y="141555"/>
                  </a:lnTo>
                  <a:lnTo>
                    <a:pt x="322170" y="33307"/>
                  </a:lnTo>
                  <a:lnTo>
                    <a:pt x="166271" y="0"/>
                  </a:lnTo>
                  <a:close/>
                </a:path>
              </a:pathLst>
            </a:custGeom>
            <a:solidFill>
              <a:srgbClr val="FF0066"/>
            </a:solidFill>
          </p:spPr>
          <p:txBody>
            <a:bodyPr wrap="square" lIns="0" tIns="0" rIns="0" bIns="0" rtlCol="0"/>
            <a:lstStyle/>
            <a:p>
              <a:endParaRPr/>
            </a:p>
          </p:txBody>
        </p:sp>
        <p:sp>
          <p:nvSpPr>
            <p:cNvPr id="26" name="object 26"/>
            <p:cNvSpPr/>
            <p:nvPr/>
          </p:nvSpPr>
          <p:spPr>
            <a:xfrm>
              <a:off x="3662325" y="1708224"/>
              <a:ext cx="320675" cy="139700"/>
            </a:xfrm>
            <a:custGeom>
              <a:avLst/>
              <a:gdLst/>
              <a:ahLst/>
              <a:cxnLst/>
              <a:rect l="l" t="t" r="r" b="b"/>
              <a:pathLst>
                <a:path w="320675" h="139700">
                  <a:moveTo>
                    <a:pt x="164196" y="0"/>
                  </a:moveTo>
                  <a:lnTo>
                    <a:pt x="0" y="106173"/>
                  </a:lnTo>
                  <a:lnTo>
                    <a:pt x="155870" y="139481"/>
                  </a:lnTo>
                  <a:lnTo>
                    <a:pt x="320095" y="33307"/>
                  </a:lnTo>
                  <a:lnTo>
                    <a:pt x="164196" y="0"/>
                  </a:lnTo>
                  <a:close/>
                </a:path>
              </a:pathLst>
            </a:custGeom>
            <a:solidFill>
              <a:srgbClr val="1E99EA"/>
            </a:solidFill>
          </p:spPr>
          <p:txBody>
            <a:bodyPr wrap="square" lIns="0" tIns="0" rIns="0" bIns="0" rtlCol="0"/>
            <a:lstStyle/>
            <a:p>
              <a:endParaRPr/>
            </a:p>
          </p:txBody>
        </p:sp>
        <p:sp>
          <p:nvSpPr>
            <p:cNvPr id="27" name="object 27"/>
            <p:cNvSpPr/>
            <p:nvPr/>
          </p:nvSpPr>
          <p:spPr>
            <a:xfrm>
              <a:off x="3984495" y="1774839"/>
              <a:ext cx="320675" cy="141605"/>
            </a:xfrm>
            <a:custGeom>
              <a:avLst/>
              <a:gdLst/>
              <a:ahLst/>
              <a:cxnLst/>
              <a:rect l="l" t="t" r="r" b="b"/>
              <a:pathLst>
                <a:path w="320675" h="141605">
                  <a:moveTo>
                    <a:pt x="164196" y="0"/>
                  </a:moveTo>
                  <a:lnTo>
                    <a:pt x="0" y="108248"/>
                  </a:lnTo>
                  <a:lnTo>
                    <a:pt x="155899" y="141555"/>
                  </a:lnTo>
                  <a:lnTo>
                    <a:pt x="320095" y="33307"/>
                  </a:lnTo>
                  <a:lnTo>
                    <a:pt x="164196" y="0"/>
                  </a:lnTo>
                  <a:close/>
                </a:path>
              </a:pathLst>
            </a:custGeom>
            <a:solidFill>
              <a:srgbClr val="FF0066"/>
            </a:solidFill>
          </p:spPr>
          <p:txBody>
            <a:bodyPr wrap="square" lIns="0" tIns="0" rIns="0" bIns="0" rtlCol="0"/>
            <a:lstStyle/>
            <a:p>
              <a:endParaRPr/>
            </a:p>
          </p:txBody>
        </p:sp>
        <p:sp>
          <p:nvSpPr>
            <p:cNvPr id="28" name="object 28"/>
            <p:cNvSpPr/>
            <p:nvPr/>
          </p:nvSpPr>
          <p:spPr>
            <a:xfrm>
              <a:off x="4302517" y="1843528"/>
              <a:ext cx="322580" cy="141605"/>
            </a:xfrm>
            <a:custGeom>
              <a:avLst/>
              <a:gdLst/>
              <a:ahLst/>
              <a:cxnLst/>
              <a:rect l="l" t="t" r="r" b="b"/>
              <a:pathLst>
                <a:path w="322579" h="141605">
                  <a:moveTo>
                    <a:pt x="166271" y="0"/>
                  </a:moveTo>
                  <a:lnTo>
                    <a:pt x="0" y="108248"/>
                  </a:lnTo>
                  <a:lnTo>
                    <a:pt x="155899" y="141555"/>
                  </a:lnTo>
                  <a:lnTo>
                    <a:pt x="322170" y="33307"/>
                  </a:lnTo>
                  <a:lnTo>
                    <a:pt x="166271" y="0"/>
                  </a:lnTo>
                  <a:close/>
                </a:path>
              </a:pathLst>
            </a:custGeom>
            <a:solidFill>
              <a:srgbClr val="1E99EA"/>
            </a:solidFill>
          </p:spPr>
          <p:txBody>
            <a:bodyPr wrap="square" lIns="0" tIns="0" rIns="0" bIns="0" rtlCol="0"/>
            <a:lstStyle/>
            <a:p>
              <a:endParaRPr/>
            </a:p>
          </p:txBody>
        </p:sp>
        <p:sp>
          <p:nvSpPr>
            <p:cNvPr id="29" name="object 29"/>
            <p:cNvSpPr/>
            <p:nvPr/>
          </p:nvSpPr>
          <p:spPr>
            <a:xfrm>
              <a:off x="4624687" y="1912245"/>
              <a:ext cx="318135" cy="139700"/>
            </a:xfrm>
            <a:custGeom>
              <a:avLst/>
              <a:gdLst/>
              <a:ahLst/>
              <a:cxnLst/>
              <a:rect l="l" t="t" r="r" b="b"/>
              <a:pathLst>
                <a:path w="318135" h="139700">
                  <a:moveTo>
                    <a:pt x="162122" y="0"/>
                  </a:moveTo>
                  <a:lnTo>
                    <a:pt x="0" y="106145"/>
                  </a:lnTo>
                  <a:lnTo>
                    <a:pt x="153824" y="139452"/>
                  </a:lnTo>
                  <a:lnTo>
                    <a:pt x="318021" y="33307"/>
                  </a:lnTo>
                  <a:lnTo>
                    <a:pt x="162122" y="0"/>
                  </a:lnTo>
                  <a:close/>
                </a:path>
              </a:pathLst>
            </a:custGeom>
            <a:solidFill>
              <a:srgbClr val="FF0066"/>
            </a:solidFill>
          </p:spPr>
          <p:txBody>
            <a:bodyPr wrap="square" lIns="0" tIns="0" rIns="0" bIns="0" rtlCol="0"/>
            <a:lstStyle/>
            <a:p>
              <a:endParaRPr/>
            </a:p>
          </p:txBody>
        </p:sp>
        <p:sp>
          <p:nvSpPr>
            <p:cNvPr id="30" name="object 30"/>
            <p:cNvSpPr/>
            <p:nvPr/>
          </p:nvSpPr>
          <p:spPr>
            <a:xfrm>
              <a:off x="4942708" y="1980934"/>
              <a:ext cx="320675" cy="139700"/>
            </a:xfrm>
            <a:custGeom>
              <a:avLst/>
              <a:gdLst/>
              <a:ahLst/>
              <a:cxnLst/>
              <a:rect l="l" t="t" r="r" b="b"/>
              <a:pathLst>
                <a:path w="320675" h="139700">
                  <a:moveTo>
                    <a:pt x="164196" y="0"/>
                  </a:moveTo>
                  <a:lnTo>
                    <a:pt x="0" y="106173"/>
                  </a:lnTo>
                  <a:lnTo>
                    <a:pt x="155899" y="139481"/>
                  </a:lnTo>
                  <a:lnTo>
                    <a:pt x="320095" y="33307"/>
                  </a:lnTo>
                  <a:lnTo>
                    <a:pt x="164196" y="0"/>
                  </a:lnTo>
                  <a:close/>
                </a:path>
              </a:pathLst>
            </a:custGeom>
            <a:solidFill>
              <a:srgbClr val="1E99EA"/>
            </a:solidFill>
          </p:spPr>
          <p:txBody>
            <a:bodyPr wrap="square" lIns="0" tIns="0" rIns="0" bIns="0" rtlCol="0"/>
            <a:lstStyle/>
            <a:p>
              <a:endParaRPr/>
            </a:p>
          </p:txBody>
        </p:sp>
        <p:sp>
          <p:nvSpPr>
            <p:cNvPr id="31" name="object 31"/>
            <p:cNvSpPr/>
            <p:nvPr/>
          </p:nvSpPr>
          <p:spPr>
            <a:xfrm>
              <a:off x="5264879" y="2047549"/>
              <a:ext cx="320675" cy="139700"/>
            </a:xfrm>
            <a:custGeom>
              <a:avLst/>
              <a:gdLst/>
              <a:ahLst/>
              <a:cxnLst/>
              <a:rect l="l" t="t" r="r" b="b"/>
              <a:pathLst>
                <a:path w="320675" h="139700">
                  <a:moveTo>
                    <a:pt x="164196" y="0"/>
                  </a:moveTo>
                  <a:lnTo>
                    <a:pt x="0" y="106173"/>
                  </a:lnTo>
                  <a:lnTo>
                    <a:pt x="155899" y="139481"/>
                  </a:lnTo>
                  <a:lnTo>
                    <a:pt x="320095" y="33307"/>
                  </a:lnTo>
                  <a:lnTo>
                    <a:pt x="164196" y="0"/>
                  </a:lnTo>
                  <a:close/>
                </a:path>
              </a:pathLst>
            </a:custGeom>
            <a:solidFill>
              <a:srgbClr val="FF0066"/>
            </a:solidFill>
          </p:spPr>
          <p:txBody>
            <a:bodyPr wrap="square" lIns="0" tIns="0" rIns="0" bIns="0" rtlCol="0"/>
            <a:lstStyle/>
            <a:p>
              <a:endParaRPr/>
            </a:p>
          </p:txBody>
        </p:sp>
        <p:sp>
          <p:nvSpPr>
            <p:cNvPr id="32" name="object 32"/>
            <p:cNvSpPr/>
            <p:nvPr/>
          </p:nvSpPr>
          <p:spPr>
            <a:xfrm>
              <a:off x="5582900" y="2116238"/>
              <a:ext cx="322580" cy="139700"/>
            </a:xfrm>
            <a:custGeom>
              <a:avLst/>
              <a:gdLst/>
              <a:ahLst/>
              <a:cxnLst/>
              <a:rect l="l" t="t" r="r" b="b"/>
              <a:pathLst>
                <a:path w="322579" h="139700">
                  <a:moveTo>
                    <a:pt x="164196" y="0"/>
                  </a:moveTo>
                  <a:lnTo>
                    <a:pt x="0" y="106173"/>
                  </a:lnTo>
                  <a:lnTo>
                    <a:pt x="155899" y="139481"/>
                  </a:lnTo>
                  <a:lnTo>
                    <a:pt x="322199" y="33307"/>
                  </a:lnTo>
                  <a:lnTo>
                    <a:pt x="164196" y="0"/>
                  </a:lnTo>
                  <a:close/>
                </a:path>
              </a:pathLst>
            </a:custGeom>
            <a:solidFill>
              <a:srgbClr val="1E99EA"/>
            </a:solidFill>
          </p:spPr>
          <p:txBody>
            <a:bodyPr wrap="square" lIns="0" tIns="0" rIns="0" bIns="0" rtlCol="0"/>
            <a:lstStyle/>
            <a:p>
              <a:endParaRPr/>
            </a:p>
          </p:txBody>
        </p:sp>
        <p:sp>
          <p:nvSpPr>
            <p:cNvPr id="33" name="object 33"/>
            <p:cNvSpPr/>
            <p:nvPr/>
          </p:nvSpPr>
          <p:spPr>
            <a:xfrm>
              <a:off x="5905099" y="2182852"/>
              <a:ext cx="320675" cy="141605"/>
            </a:xfrm>
            <a:custGeom>
              <a:avLst/>
              <a:gdLst/>
              <a:ahLst/>
              <a:cxnLst/>
              <a:rect l="l" t="t" r="r" b="b"/>
              <a:pathLst>
                <a:path w="320675" h="141605">
                  <a:moveTo>
                    <a:pt x="164225" y="0"/>
                  </a:moveTo>
                  <a:lnTo>
                    <a:pt x="0" y="108248"/>
                  </a:lnTo>
                  <a:lnTo>
                    <a:pt x="155870" y="141555"/>
                  </a:lnTo>
                  <a:lnTo>
                    <a:pt x="320095" y="33307"/>
                  </a:lnTo>
                  <a:lnTo>
                    <a:pt x="164225" y="0"/>
                  </a:lnTo>
                  <a:close/>
                </a:path>
              </a:pathLst>
            </a:custGeom>
            <a:solidFill>
              <a:srgbClr val="FF0066"/>
            </a:solidFill>
          </p:spPr>
          <p:txBody>
            <a:bodyPr wrap="square" lIns="0" tIns="0" rIns="0" bIns="0" rtlCol="0"/>
            <a:lstStyle/>
            <a:p>
              <a:endParaRPr/>
            </a:p>
          </p:txBody>
        </p:sp>
        <p:sp>
          <p:nvSpPr>
            <p:cNvPr id="34" name="object 34"/>
            <p:cNvSpPr/>
            <p:nvPr/>
          </p:nvSpPr>
          <p:spPr>
            <a:xfrm>
              <a:off x="5932182" y="3504739"/>
              <a:ext cx="139700" cy="320675"/>
            </a:xfrm>
            <a:custGeom>
              <a:avLst/>
              <a:gdLst/>
              <a:ahLst/>
              <a:cxnLst/>
              <a:rect l="l" t="t" r="r" b="b"/>
              <a:pathLst>
                <a:path w="139700" h="320675">
                  <a:moveTo>
                    <a:pt x="33133" y="0"/>
                  </a:moveTo>
                  <a:lnTo>
                    <a:pt x="0" y="156105"/>
                  </a:lnTo>
                  <a:lnTo>
                    <a:pt x="106026" y="320567"/>
                  </a:lnTo>
                  <a:lnTo>
                    <a:pt x="139159" y="164432"/>
                  </a:lnTo>
                  <a:lnTo>
                    <a:pt x="33133" y="0"/>
                  </a:lnTo>
                  <a:close/>
                </a:path>
              </a:pathLst>
            </a:custGeom>
            <a:solidFill>
              <a:srgbClr val="1E99EA"/>
            </a:solidFill>
          </p:spPr>
          <p:txBody>
            <a:bodyPr wrap="square" lIns="0" tIns="0" rIns="0" bIns="0" rtlCol="0"/>
            <a:lstStyle/>
            <a:p>
              <a:endParaRPr/>
            </a:p>
          </p:txBody>
        </p:sp>
        <p:sp>
          <p:nvSpPr>
            <p:cNvPr id="35" name="object 35"/>
            <p:cNvSpPr/>
            <p:nvPr/>
          </p:nvSpPr>
          <p:spPr>
            <a:xfrm>
              <a:off x="5998737" y="3182068"/>
              <a:ext cx="141605" cy="320675"/>
            </a:xfrm>
            <a:custGeom>
              <a:avLst/>
              <a:gdLst/>
              <a:ahLst/>
              <a:cxnLst/>
              <a:rect l="l" t="t" r="r" b="b"/>
              <a:pathLst>
                <a:path w="141604" h="320675">
                  <a:moveTo>
                    <a:pt x="33133" y="0"/>
                  </a:moveTo>
                  <a:lnTo>
                    <a:pt x="0" y="156134"/>
                  </a:lnTo>
                  <a:lnTo>
                    <a:pt x="108043" y="320567"/>
                  </a:lnTo>
                  <a:lnTo>
                    <a:pt x="141176" y="164461"/>
                  </a:lnTo>
                  <a:lnTo>
                    <a:pt x="33133" y="0"/>
                  </a:lnTo>
                  <a:close/>
                </a:path>
              </a:pathLst>
            </a:custGeom>
            <a:solidFill>
              <a:srgbClr val="FF0066"/>
            </a:solidFill>
          </p:spPr>
          <p:txBody>
            <a:bodyPr wrap="square" lIns="0" tIns="0" rIns="0" bIns="0" rtlCol="0"/>
            <a:lstStyle/>
            <a:p>
              <a:endParaRPr/>
            </a:p>
          </p:txBody>
        </p:sp>
        <p:sp>
          <p:nvSpPr>
            <p:cNvPr id="36" name="object 36"/>
            <p:cNvSpPr/>
            <p:nvPr/>
          </p:nvSpPr>
          <p:spPr>
            <a:xfrm>
              <a:off x="6067308" y="2863575"/>
              <a:ext cx="139700" cy="318770"/>
            </a:xfrm>
            <a:custGeom>
              <a:avLst/>
              <a:gdLst/>
              <a:ahLst/>
              <a:cxnLst/>
              <a:rect l="l" t="t" r="r" b="b"/>
              <a:pathLst>
                <a:path w="139700" h="318769">
                  <a:moveTo>
                    <a:pt x="33133" y="0"/>
                  </a:moveTo>
                  <a:lnTo>
                    <a:pt x="0" y="154031"/>
                  </a:lnTo>
                  <a:lnTo>
                    <a:pt x="108043" y="318493"/>
                  </a:lnTo>
                  <a:lnTo>
                    <a:pt x="139159" y="162358"/>
                  </a:lnTo>
                  <a:lnTo>
                    <a:pt x="33133" y="0"/>
                  </a:lnTo>
                  <a:close/>
                </a:path>
              </a:pathLst>
            </a:custGeom>
            <a:solidFill>
              <a:srgbClr val="1E99EA"/>
            </a:solidFill>
          </p:spPr>
          <p:txBody>
            <a:bodyPr wrap="square" lIns="0" tIns="0" rIns="0" bIns="0" rtlCol="0"/>
            <a:lstStyle/>
            <a:p>
              <a:endParaRPr/>
            </a:p>
          </p:txBody>
        </p:sp>
        <p:sp>
          <p:nvSpPr>
            <p:cNvPr id="37" name="object 37"/>
            <p:cNvSpPr/>
            <p:nvPr/>
          </p:nvSpPr>
          <p:spPr>
            <a:xfrm>
              <a:off x="6133575" y="2540905"/>
              <a:ext cx="141605" cy="320675"/>
            </a:xfrm>
            <a:custGeom>
              <a:avLst/>
              <a:gdLst/>
              <a:ahLst/>
              <a:cxnLst/>
              <a:rect l="l" t="t" r="r" b="b"/>
              <a:pathLst>
                <a:path w="141604" h="320675">
                  <a:moveTo>
                    <a:pt x="33421" y="0"/>
                  </a:moveTo>
                  <a:lnTo>
                    <a:pt x="0" y="156134"/>
                  </a:lnTo>
                  <a:lnTo>
                    <a:pt x="108331" y="320596"/>
                  </a:lnTo>
                  <a:lnTo>
                    <a:pt x="141464" y="164461"/>
                  </a:lnTo>
                  <a:lnTo>
                    <a:pt x="33421" y="0"/>
                  </a:lnTo>
                  <a:close/>
                </a:path>
              </a:pathLst>
            </a:custGeom>
            <a:solidFill>
              <a:srgbClr val="FF0066"/>
            </a:solidFill>
          </p:spPr>
          <p:txBody>
            <a:bodyPr wrap="square" lIns="0" tIns="0" rIns="0" bIns="0" rtlCol="0"/>
            <a:lstStyle/>
            <a:p>
              <a:endParaRPr/>
            </a:p>
          </p:txBody>
        </p:sp>
        <p:sp>
          <p:nvSpPr>
            <p:cNvPr id="38" name="object 38"/>
            <p:cNvSpPr/>
            <p:nvPr/>
          </p:nvSpPr>
          <p:spPr>
            <a:xfrm>
              <a:off x="6202434" y="2222412"/>
              <a:ext cx="141605" cy="320675"/>
            </a:xfrm>
            <a:custGeom>
              <a:avLst/>
              <a:gdLst/>
              <a:ahLst/>
              <a:cxnLst/>
              <a:rect l="l" t="t" r="r" b="b"/>
              <a:pathLst>
                <a:path w="141604" h="320675">
                  <a:moveTo>
                    <a:pt x="33133" y="0"/>
                  </a:moveTo>
                  <a:lnTo>
                    <a:pt x="0" y="156134"/>
                  </a:lnTo>
                  <a:lnTo>
                    <a:pt x="108043" y="320567"/>
                  </a:lnTo>
                  <a:lnTo>
                    <a:pt x="141176" y="164461"/>
                  </a:lnTo>
                  <a:lnTo>
                    <a:pt x="33133" y="0"/>
                  </a:lnTo>
                  <a:close/>
                </a:path>
              </a:pathLst>
            </a:custGeom>
            <a:solidFill>
              <a:srgbClr val="1E99EA"/>
            </a:solidFill>
          </p:spPr>
          <p:txBody>
            <a:bodyPr wrap="square" lIns="0" tIns="0" rIns="0" bIns="0" rtlCol="0"/>
            <a:lstStyle/>
            <a:p>
              <a:endParaRPr/>
            </a:p>
          </p:txBody>
        </p:sp>
        <p:sp>
          <p:nvSpPr>
            <p:cNvPr id="39" name="object 39"/>
            <p:cNvSpPr/>
            <p:nvPr/>
          </p:nvSpPr>
          <p:spPr>
            <a:xfrm>
              <a:off x="5803222" y="2307754"/>
              <a:ext cx="355600" cy="398145"/>
            </a:xfrm>
            <a:custGeom>
              <a:avLst/>
              <a:gdLst/>
              <a:ahLst/>
              <a:cxnLst/>
              <a:rect l="l" t="t" r="r" b="b"/>
              <a:pathLst>
                <a:path w="355600" h="398144">
                  <a:moveTo>
                    <a:pt x="70761" y="0"/>
                  </a:moveTo>
                  <a:lnTo>
                    <a:pt x="0" y="337249"/>
                  </a:lnTo>
                  <a:lnTo>
                    <a:pt x="284830" y="397612"/>
                  </a:lnTo>
                  <a:lnTo>
                    <a:pt x="355418" y="60362"/>
                  </a:lnTo>
                  <a:lnTo>
                    <a:pt x="70761" y="0"/>
                  </a:lnTo>
                  <a:close/>
                </a:path>
              </a:pathLst>
            </a:custGeom>
            <a:solidFill>
              <a:srgbClr val="FFFFFF"/>
            </a:solidFill>
          </p:spPr>
          <p:txBody>
            <a:bodyPr wrap="square" lIns="0" tIns="0" rIns="0" bIns="0" rtlCol="0"/>
            <a:lstStyle/>
            <a:p>
              <a:endParaRPr/>
            </a:p>
          </p:txBody>
        </p:sp>
        <p:sp>
          <p:nvSpPr>
            <p:cNvPr id="40" name="object 40"/>
            <p:cNvSpPr/>
            <p:nvPr/>
          </p:nvSpPr>
          <p:spPr>
            <a:xfrm>
              <a:off x="5794921" y="2299436"/>
              <a:ext cx="372110" cy="414655"/>
            </a:xfrm>
            <a:custGeom>
              <a:avLst/>
              <a:gdLst/>
              <a:ahLst/>
              <a:cxnLst/>
              <a:rect l="l" t="t" r="r" b="b"/>
              <a:pathLst>
                <a:path w="372110" h="414655">
                  <a:moveTo>
                    <a:pt x="372071" y="62458"/>
                  </a:moveTo>
                  <a:lnTo>
                    <a:pt x="363715" y="62458"/>
                  </a:lnTo>
                  <a:lnTo>
                    <a:pt x="356387" y="60909"/>
                  </a:lnTo>
                  <a:lnTo>
                    <a:pt x="356387" y="73393"/>
                  </a:lnTo>
                  <a:lnTo>
                    <a:pt x="288302" y="398665"/>
                  </a:lnTo>
                  <a:lnTo>
                    <a:pt x="15519" y="340855"/>
                  </a:lnTo>
                  <a:lnTo>
                    <a:pt x="83591" y="15544"/>
                  </a:lnTo>
                  <a:lnTo>
                    <a:pt x="356387" y="73393"/>
                  </a:lnTo>
                  <a:lnTo>
                    <a:pt x="356387" y="60909"/>
                  </a:lnTo>
                  <a:lnTo>
                    <a:pt x="79057" y="2070"/>
                  </a:lnTo>
                  <a:lnTo>
                    <a:pt x="72720" y="0"/>
                  </a:lnTo>
                  <a:lnTo>
                    <a:pt x="72720" y="8318"/>
                  </a:lnTo>
                  <a:lnTo>
                    <a:pt x="2070" y="345579"/>
                  </a:lnTo>
                  <a:lnTo>
                    <a:pt x="0" y="351802"/>
                  </a:lnTo>
                  <a:lnTo>
                    <a:pt x="8293" y="351802"/>
                  </a:lnTo>
                  <a:lnTo>
                    <a:pt x="293128" y="412191"/>
                  </a:lnTo>
                  <a:lnTo>
                    <a:pt x="299173" y="414261"/>
                  </a:lnTo>
                  <a:lnTo>
                    <a:pt x="299173" y="405930"/>
                  </a:lnTo>
                  <a:lnTo>
                    <a:pt x="300494" y="399681"/>
                  </a:lnTo>
                  <a:lnTo>
                    <a:pt x="370052" y="68681"/>
                  </a:lnTo>
                  <a:lnTo>
                    <a:pt x="372071" y="62458"/>
                  </a:lnTo>
                  <a:close/>
                </a:path>
              </a:pathLst>
            </a:custGeom>
            <a:solidFill>
              <a:srgbClr val="000000"/>
            </a:solidFill>
          </p:spPr>
          <p:txBody>
            <a:bodyPr wrap="square" lIns="0" tIns="0" rIns="0" bIns="0" rtlCol="0"/>
            <a:lstStyle/>
            <a:p>
              <a:endParaRPr/>
            </a:p>
          </p:txBody>
        </p:sp>
        <p:sp>
          <p:nvSpPr>
            <p:cNvPr id="41" name="object 41"/>
            <p:cNvSpPr/>
            <p:nvPr/>
          </p:nvSpPr>
          <p:spPr>
            <a:xfrm>
              <a:off x="4926084" y="2143293"/>
              <a:ext cx="357493" cy="358052"/>
            </a:xfrm>
            <a:prstGeom prst="rect">
              <a:avLst/>
            </a:prstGeom>
            <a:blipFill>
              <a:blip r:embed="rId3" cstate="print"/>
              <a:stretch>
                <a:fillRect/>
              </a:stretch>
            </a:blipFill>
          </p:spPr>
          <p:txBody>
            <a:bodyPr wrap="square" lIns="0" tIns="0" rIns="0" bIns="0" rtlCol="0"/>
            <a:lstStyle/>
            <a:p>
              <a:endParaRPr/>
            </a:p>
          </p:txBody>
        </p:sp>
        <p:sp>
          <p:nvSpPr>
            <p:cNvPr id="42" name="object 42"/>
            <p:cNvSpPr/>
            <p:nvPr/>
          </p:nvSpPr>
          <p:spPr>
            <a:xfrm>
              <a:off x="5310594" y="2255723"/>
              <a:ext cx="756920" cy="387350"/>
            </a:xfrm>
            <a:custGeom>
              <a:avLst/>
              <a:gdLst/>
              <a:ahLst/>
              <a:cxnLst/>
              <a:rect l="l" t="t" r="r" b="b"/>
              <a:pathLst>
                <a:path w="756920" h="387350">
                  <a:moveTo>
                    <a:pt x="710895" y="368452"/>
                  </a:moveTo>
                  <a:lnTo>
                    <a:pt x="679780" y="370535"/>
                  </a:lnTo>
                  <a:lnTo>
                    <a:pt x="573760" y="370535"/>
                  </a:lnTo>
                  <a:lnTo>
                    <a:pt x="530047" y="366382"/>
                  </a:lnTo>
                  <a:lnTo>
                    <a:pt x="509244" y="362204"/>
                  </a:lnTo>
                  <a:lnTo>
                    <a:pt x="492620" y="358051"/>
                  </a:lnTo>
                  <a:lnTo>
                    <a:pt x="473925" y="351802"/>
                  </a:lnTo>
                  <a:lnTo>
                    <a:pt x="453123" y="345554"/>
                  </a:lnTo>
                  <a:lnTo>
                    <a:pt x="434428" y="337223"/>
                  </a:lnTo>
                  <a:lnTo>
                    <a:pt x="413651" y="326821"/>
                  </a:lnTo>
                  <a:lnTo>
                    <a:pt x="394919" y="318490"/>
                  </a:lnTo>
                  <a:lnTo>
                    <a:pt x="349199" y="293509"/>
                  </a:lnTo>
                  <a:lnTo>
                    <a:pt x="303479" y="268528"/>
                  </a:lnTo>
                  <a:lnTo>
                    <a:pt x="282702" y="258127"/>
                  </a:lnTo>
                  <a:lnTo>
                    <a:pt x="241122" y="241477"/>
                  </a:lnTo>
                  <a:lnTo>
                    <a:pt x="222427" y="233146"/>
                  </a:lnTo>
                  <a:lnTo>
                    <a:pt x="201625" y="228981"/>
                  </a:lnTo>
                  <a:lnTo>
                    <a:pt x="182930" y="222745"/>
                  </a:lnTo>
                  <a:lnTo>
                    <a:pt x="160045" y="218579"/>
                  </a:lnTo>
                  <a:lnTo>
                    <a:pt x="139280" y="216496"/>
                  </a:lnTo>
                  <a:lnTo>
                    <a:pt x="118478" y="212318"/>
                  </a:lnTo>
                  <a:lnTo>
                    <a:pt x="49898" y="212318"/>
                  </a:lnTo>
                  <a:lnTo>
                    <a:pt x="27025" y="216496"/>
                  </a:lnTo>
                  <a:lnTo>
                    <a:pt x="0" y="218579"/>
                  </a:lnTo>
                  <a:lnTo>
                    <a:pt x="0" y="231076"/>
                  </a:lnTo>
                  <a:lnTo>
                    <a:pt x="27025" y="228981"/>
                  </a:lnTo>
                  <a:lnTo>
                    <a:pt x="139280" y="228981"/>
                  </a:lnTo>
                  <a:lnTo>
                    <a:pt x="160045" y="231076"/>
                  </a:lnTo>
                  <a:lnTo>
                    <a:pt x="178777" y="235229"/>
                  </a:lnTo>
                  <a:lnTo>
                    <a:pt x="197472" y="241477"/>
                  </a:lnTo>
                  <a:lnTo>
                    <a:pt x="218249" y="245630"/>
                  </a:lnTo>
                  <a:lnTo>
                    <a:pt x="236982" y="253949"/>
                  </a:lnTo>
                  <a:lnTo>
                    <a:pt x="278523" y="270611"/>
                  </a:lnTo>
                  <a:lnTo>
                    <a:pt x="299326" y="281038"/>
                  </a:lnTo>
                  <a:lnTo>
                    <a:pt x="345046" y="306019"/>
                  </a:lnTo>
                  <a:lnTo>
                    <a:pt x="390779" y="331000"/>
                  </a:lnTo>
                  <a:lnTo>
                    <a:pt x="409473" y="339331"/>
                  </a:lnTo>
                  <a:lnTo>
                    <a:pt x="430276" y="349732"/>
                  </a:lnTo>
                  <a:lnTo>
                    <a:pt x="448970" y="358051"/>
                  </a:lnTo>
                  <a:lnTo>
                    <a:pt x="469773" y="364312"/>
                  </a:lnTo>
                  <a:lnTo>
                    <a:pt x="488467" y="370535"/>
                  </a:lnTo>
                  <a:lnTo>
                    <a:pt x="530047" y="378853"/>
                  </a:lnTo>
                  <a:lnTo>
                    <a:pt x="573760" y="383032"/>
                  </a:lnTo>
                  <a:lnTo>
                    <a:pt x="596519" y="387184"/>
                  </a:lnTo>
                  <a:lnTo>
                    <a:pt x="648373" y="387184"/>
                  </a:lnTo>
                  <a:lnTo>
                    <a:pt x="679780" y="383032"/>
                  </a:lnTo>
                  <a:lnTo>
                    <a:pt x="710895" y="380961"/>
                  </a:lnTo>
                  <a:lnTo>
                    <a:pt x="710895" y="368452"/>
                  </a:lnTo>
                  <a:close/>
                </a:path>
                <a:path w="756920" h="387350">
                  <a:moveTo>
                    <a:pt x="719251" y="333070"/>
                  </a:moveTo>
                  <a:lnTo>
                    <a:pt x="688136" y="335153"/>
                  </a:lnTo>
                  <a:lnTo>
                    <a:pt x="582104" y="335153"/>
                  </a:lnTo>
                  <a:lnTo>
                    <a:pt x="538340" y="331000"/>
                  </a:lnTo>
                  <a:lnTo>
                    <a:pt x="517575" y="326821"/>
                  </a:lnTo>
                  <a:lnTo>
                    <a:pt x="500951" y="322668"/>
                  </a:lnTo>
                  <a:lnTo>
                    <a:pt x="482219" y="316420"/>
                  </a:lnTo>
                  <a:lnTo>
                    <a:pt x="461441" y="310172"/>
                  </a:lnTo>
                  <a:lnTo>
                    <a:pt x="442747" y="301840"/>
                  </a:lnTo>
                  <a:lnTo>
                    <a:pt x="421944" y="291439"/>
                  </a:lnTo>
                  <a:lnTo>
                    <a:pt x="403250" y="283108"/>
                  </a:lnTo>
                  <a:lnTo>
                    <a:pt x="357530" y="258127"/>
                  </a:lnTo>
                  <a:lnTo>
                    <a:pt x="311797" y="233146"/>
                  </a:lnTo>
                  <a:lnTo>
                    <a:pt x="228650" y="197777"/>
                  </a:lnTo>
                  <a:lnTo>
                    <a:pt x="209956" y="193598"/>
                  </a:lnTo>
                  <a:lnTo>
                    <a:pt x="189153" y="187337"/>
                  </a:lnTo>
                  <a:lnTo>
                    <a:pt x="168376" y="183197"/>
                  </a:lnTo>
                  <a:lnTo>
                    <a:pt x="147574" y="181114"/>
                  </a:lnTo>
                  <a:lnTo>
                    <a:pt x="126796" y="176936"/>
                  </a:lnTo>
                  <a:lnTo>
                    <a:pt x="58204" y="176936"/>
                  </a:lnTo>
                  <a:lnTo>
                    <a:pt x="33274" y="181114"/>
                  </a:lnTo>
                  <a:lnTo>
                    <a:pt x="6261" y="183197"/>
                  </a:lnTo>
                  <a:lnTo>
                    <a:pt x="6261" y="195668"/>
                  </a:lnTo>
                  <a:lnTo>
                    <a:pt x="33274" y="193598"/>
                  </a:lnTo>
                  <a:lnTo>
                    <a:pt x="147574" y="193598"/>
                  </a:lnTo>
                  <a:lnTo>
                    <a:pt x="168376" y="195668"/>
                  </a:lnTo>
                  <a:lnTo>
                    <a:pt x="185000" y="199847"/>
                  </a:lnTo>
                  <a:lnTo>
                    <a:pt x="205778" y="206095"/>
                  </a:lnTo>
                  <a:lnTo>
                    <a:pt x="224497" y="210248"/>
                  </a:lnTo>
                  <a:lnTo>
                    <a:pt x="286854" y="235229"/>
                  </a:lnTo>
                  <a:lnTo>
                    <a:pt x="307619" y="245630"/>
                  </a:lnTo>
                  <a:lnTo>
                    <a:pt x="353377" y="270611"/>
                  </a:lnTo>
                  <a:lnTo>
                    <a:pt x="399097" y="295592"/>
                  </a:lnTo>
                  <a:lnTo>
                    <a:pt x="417804" y="303911"/>
                  </a:lnTo>
                  <a:lnTo>
                    <a:pt x="438569" y="314350"/>
                  </a:lnTo>
                  <a:lnTo>
                    <a:pt x="457301" y="322668"/>
                  </a:lnTo>
                  <a:lnTo>
                    <a:pt x="478066" y="328891"/>
                  </a:lnTo>
                  <a:lnTo>
                    <a:pt x="496773" y="335153"/>
                  </a:lnTo>
                  <a:lnTo>
                    <a:pt x="538340" y="343471"/>
                  </a:lnTo>
                  <a:lnTo>
                    <a:pt x="582104" y="347649"/>
                  </a:lnTo>
                  <a:lnTo>
                    <a:pt x="604875" y="351802"/>
                  </a:lnTo>
                  <a:lnTo>
                    <a:pt x="656729" y="351802"/>
                  </a:lnTo>
                  <a:lnTo>
                    <a:pt x="688136" y="347649"/>
                  </a:lnTo>
                  <a:lnTo>
                    <a:pt x="719251" y="345554"/>
                  </a:lnTo>
                  <a:lnTo>
                    <a:pt x="719251" y="333070"/>
                  </a:lnTo>
                  <a:close/>
                </a:path>
                <a:path w="756920" h="387350">
                  <a:moveTo>
                    <a:pt x="727608" y="297688"/>
                  </a:moveTo>
                  <a:lnTo>
                    <a:pt x="696201" y="299770"/>
                  </a:lnTo>
                  <a:lnTo>
                    <a:pt x="588162" y="299770"/>
                  </a:lnTo>
                  <a:lnTo>
                    <a:pt x="544652" y="295592"/>
                  </a:lnTo>
                  <a:lnTo>
                    <a:pt x="507174" y="287261"/>
                  </a:lnTo>
                  <a:lnTo>
                    <a:pt x="469773" y="274789"/>
                  </a:lnTo>
                  <a:lnTo>
                    <a:pt x="430276" y="256057"/>
                  </a:lnTo>
                  <a:lnTo>
                    <a:pt x="409473" y="247726"/>
                  </a:lnTo>
                  <a:lnTo>
                    <a:pt x="363753" y="222745"/>
                  </a:lnTo>
                  <a:lnTo>
                    <a:pt x="318020" y="197777"/>
                  </a:lnTo>
                  <a:lnTo>
                    <a:pt x="297256" y="187337"/>
                  </a:lnTo>
                  <a:lnTo>
                    <a:pt x="255676" y="170688"/>
                  </a:lnTo>
                  <a:lnTo>
                    <a:pt x="236982" y="162356"/>
                  </a:lnTo>
                  <a:lnTo>
                    <a:pt x="216179" y="158216"/>
                  </a:lnTo>
                  <a:lnTo>
                    <a:pt x="197472" y="151955"/>
                  </a:lnTo>
                  <a:lnTo>
                    <a:pt x="174599" y="147815"/>
                  </a:lnTo>
                  <a:lnTo>
                    <a:pt x="155905" y="145707"/>
                  </a:lnTo>
                  <a:lnTo>
                    <a:pt x="133019" y="141554"/>
                  </a:lnTo>
                  <a:lnTo>
                    <a:pt x="66522" y="141554"/>
                  </a:lnTo>
                  <a:lnTo>
                    <a:pt x="41579" y="145707"/>
                  </a:lnTo>
                  <a:lnTo>
                    <a:pt x="14554" y="147815"/>
                  </a:lnTo>
                  <a:lnTo>
                    <a:pt x="14554" y="160286"/>
                  </a:lnTo>
                  <a:lnTo>
                    <a:pt x="41579" y="158216"/>
                  </a:lnTo>
                  <a:lnTo>
                    <a:pt x="155905" y="158216"/>
                  </a:lnTo>
                  <a:lnTo>
                    <a:pt x="174599" y="160286"/>
                  </a:lnTo>
                  <a:lnTo>
                    <a:pt x="193332" y="164465"/>
                  </a:lnTo>
                  <a:lnTo>
                    <a:pt x="212026" y="170688"/>
                  </a:lnTo>
                  <a:lnTo>
                    <a:pt x="232803" y="174866"/>
                  </a:lnTo>
                  <a:lnTo>
                    <a:pt x="251523" y="183197"/>
                  </a:lnTo>
                  <a:lnTo>
                    <a:pt x="293077" y="199847"/>
                  </a:lnTo>
                  <a:lnTo>
                    <a:pt x="313880" y="210248"/>
                  </a:lnTo>
                  <a:lnTo>
                    <a:pt x="359600" y="235229"/>
                  </a:lnTo>
                  <a:lnTo>
                    <a:pt x="405320" y="260210"/>
                  </a:lnTo>
                  <a:lnTo>
                    <a:pt x="426123" y="268528"/>
                  </a:lnTo>
                  <a:lnTo>
                    <a:pt x="444817" y="278930"/>
                  </a:lnTo>
                  <a:lnTo>
                    <a:pt x="465594" y="287261"/>
                  </a:lnTo>
                  <a:lnTo>
                    <a:pt x="503021" y="299770"/>
                  </a:lnTo>
                  <a:lnTo>
                    <a:pt x="525894" y="303911"/>
                  </a:lnTo>
                  <a:lnTo>
                    <a:pt x="544652" y="308089"/>
                  </a:lnTo>
                  <a:lnTo>
                    <a:pt x="588162" y="312242"/>
                  </a:lnTo>
                  <a:lnTo>
                    <a:pt x="613232" y="316420"/>
                  </a:lnTo>
                  <a:lnTo>
                    <a:pt x="665086" y="316420"/>
                  </a:lnTo>
                  <a:lnTo>
                    <a:pt x="696201" y="312242"/>
                  </a:lnTo>
                  <a:lnTo>
                    <a:pt x="727608" y="310172"/>
                  </a:lnTo>
                  <a:lnTo>
                    <a:pt x="727608" y="297688"/>
                  </a:lnTo>
                  <a:close/>
                </a:path>
                <a:path w="756920" h="387350">
                  <a:moveTo>
                    <a:pt x="733653" y="262280"/>
                  </a:moveTo>
                  <a:lnTo>
                    <a:pt x="702538" y="264388"/>
                  </a:lnTo>
                  <a:lnTo>
                    <a:pt x="596519" y="264388"/>
                  </a:lnTo>
                  <a:lnTo>
                    <a:pt x="553008" y="260210"/>
                  </a:lnTo>
                  <a:lnTo>
                    <a:pt x="532117" y="256057"/>
                  </a:lnTo>
                  <a:lnTo>
                    <a:pt x="515493" y="251879"/>
                  </a:lnTo>
                  <a:lnTo>
                    <a:pt x="496773" y="245630"/>
                  </a:lnTo>
                  <a:lnTo>
                    <a:pt x="475996" y="239407"/>
                  </a:lnTo>
                  <a:lnTo>
                    <a:pt x="457301" y="231076"/>
                  </a:lnTo>
                  <a:lnTo>
                    <a:pt x="436499" y="220649"/>
                  </a:lnTo>
                  <a:lnTo>
                    <a:pt x="417804" y="212318"/>
                  </a:lnTo>
                  <a:lnTo>
                    <a:pt x="372071" y="187337"/>
                  </a:lnTo>
                  <a:lnTo>
                    <a:pt x="326351" y="162356"/>
                  </a:lnTo>
                  <a:lnTo>
                    <a:pt x="305549" y="151955"/>
                  </a:lnTo>
                  <a:lnTo>
                    <a:pt x="243205" y="126974"/>
                  </a:lnTo>
                  <a:lnTo>
                    <a:pt x="224497" y="122834"/>
                  </a:lnTo>
                  <a:lnTo>
                    <a:pt x="203695" y="116573"/>
                  </a:lnTo>
                  <a:lnTo>
                    <a:pt x="182930" y="112395"/>
                  </a:lnTo>
                  <a:lnTo>
                    <a:pt x="162128" y="110324"/>
                  </a:lnTo>
                  <a:lnTo>
                    <a:pt x="141351" y="106172"/>
                  </a:lnTo>
                  <a:lnTo>
                    <a:pt x="72745" y="106172"/>
                  </a:lnTo>
                  <a:lnTo>
                    <a:pt x="47828" y="110324"/>
                  </a:lnTo>
                  <a:lnTo>
                    <a:pt x="20802" y="112395"/>
                  </a:lnTo>
                  <a:lnTo>
                    <a:pt x="20802" y="124904"/>
                  </a:lnTo>
                  <a:lnTo>
                    <a:pt x="47828" y="122834"/>
                  </a:lnTo>
                  <a:lnTo>
                    <a:pt x="162128" y="122834"/>
                  </a:lnTo>
                  <a:lnTo>
                    <a:pt x="182930" y="124904"/>
                  </a:lnTo>
                  <a:lnTo>
                    <a:pt x="199555" y="129057"/>
                  </a:lnTo>
                  <a:lnTo>
                    <a:pt x="220319" y="135305"/>
                  </a:lnTo>
                  <a:lnTo>
                    <a:pt x="239052" y="139484"/>
                  </a:lnTo>
                  <a:lnTo>
                    <a:pt x="301396" y="164465"/>
                  </a:lnTo>
                  <a:lnTo>
                    <a:pt x="322173" y="174866"/>
                  </a:lnTo>
                  <a:lnTo>
                    <a:pt x="367931" y="199847"/>
                  </a:lnTo>
                  <a:lnTo>
                    <a:pt x="413651" y="224828"/>
                  </a:lnTo>
                  <a:lnTo>
                    <a:pt x="432346" y="233146"/>
                  </a:lnTo>
                  <a:lnTo>
                    <a:pt x="453123" y="243547"/>
                  </a:lnTo>
                  <a:lnTo>
                    <a:pt x="471843" y="251879"/>
                  </a:lnTo>
                  <a:lnTo>
                    <a:pt x="492620" y="258127"/>
                  </a:lnTo>
                  <a:lnTo>
                    <a:pt x="511314" y="264388"/>
                  </a:lnTo>
                  <a:lnTo>
                    <a:pt x="553008" y="272707"/>
                  </a:lnTo>
                  <a:lnTo>
                    <a:pt x="596519" y="276860"/>
                  </a:lnTo>
                  <a:lnTo>
                    <a:pt x="619277" y="281038"/>
                  </a:lnTo>
                  <a:lnTo>
                    <a:pt x="671423" y="281038"/>
                  </a:lnTo>
                  <a:lnTo>
                    <a:pt x="702538" y="276860"/>
                  </a:lnTo>
                  <a:lnTo>
                    <a:pt x="733653" y="274789"/>
                  </a:lnTo>
                  <a:lnTo>
                    <a:pt x="733653" y="262280"/>
                  </a:lnTo>
                  <a:close/>
                </a:path>
                <a:path w="756920" h="387350">
                  <a:moveTo>
                    <a:pt x="742010" y="226898"/>
                  </a:moveTo>
                  <a:lnTo>
                    <a:pt x="710895" y="228981"/>
                  </a:lnTo>
                  <a:lnTo>
                    <a:pt x="604875" y="228981"/>
                  </a:lnTo>
                  <a:lnTo>
                    <a:pt x="561073" y="224828"/>
                  </a:lnTo>
                  <a:lnTo>
                    <a:pt x="540423" y="220649"/>
                  </a:lnTo>
                  <a:lnTo>
                    <a:pt x="523798" y="216496"/>
                  </a:lnTo>
                  <a:lnTo>
                    <a:pt x="505091" y="210248"/>
                  </a:lnTo>
                  <a:lnTo>
                    <a:pt x="484327" y="204000"/>
                  </a:lnTo>
                  <a:lnTo>
                    <a:pt x="465594" y="195668"/>
                  </a:lnTo>
                  <a:lnTo>
                    <a:pt x="444817" y="187337"/>
                  </a:lnTo>
                  <a:lnTo>
                    <a:pt x="380377" y="151955"/>
                  </a:lnTo>
                  <a:lnTo>
                    <a:pt x="334645" y="126974"/>
                  </a:lnTo>
                  <a:lnTo>
                    <a:pt x="313880" y="116573"/>
                  </a:lnTo>
                  <a:lnTo>
                    <a:pt x="251523" y="91592"/>
                  </a:lnTo>
                  <a:lnTo>
                    <a:pt x="232803" y="87414"/>
                  </a:lnTo>
                  <a:lnTo>
                    <a:pt x="212026" y="81191"/>
                  </a:lnTo>
                  <a:lnTo>
                    <a:pt x="191223" y="77012"/>
                  </a:lnTo>
                  <a:lnTo>
                    <a:pt x="170446" y="74942"/>
                  </a:lnTo>
                  <a:lnTo>
                    <a:pt x="149682" y="70764"/>
                  </a:lnTo>
                  <a:lnTo>
                    <a:pt x="81076" y="70764"/>
                  </a:lnTo>
                  <a:lnTo>
                    <a:pt x="56134" y="74942"/>
                  </a:lnTo>
                  <a:lnTo>
                    <a:pt x="29108" y="77012"/>
                  </a:lnTo>
                  <a:lnTo>
                    <a:pt x="29108" y="89522"/>
                  </a:lnTo>
                  <a:lnTo>
                    <a:pt x="56134" y="87414"/>
                  </a:lnTo>
                  <a:lnTo>
                    <a:pt x="170446" y="87414"/>
                  </a:lnTo>
                  <a:lnTo>
                    <a:pt x="191223" y="89522"/>
                  </a:lnTo>
                  <a:lnTo>
                    <a:pt x="207873" y="93675"/>
                  </a:lnTo>
                  <a:lnTo>
                    <a:pt x="228650" y="99923"/>
                  </a:lnTo>
                  <a:lnTo>
                    <a:pt x="247345" y="104076"/>
                  </a:lnTo>
                  <a:lnTo>
                    <a:pt x="309727" y="129057"/>
                  </a:lnTo>
                  <a:lnTo>
                    <a:pt x="330504" y="139484"/>
                  </a:lnTo>
                  <a:lnTo>
                    <a:pt x="376224" y="164465"/>
                  </a:lnTo>
                  <a:lnTo>
                    <a:pt x="440677" y="199847"/>
                  </a:lnTo>
                  <a:lnTo>
                    <a:pt x="461441" y="208178"/>
                  </a:lnTo>
                  <a:lnTo>
                    <a:pt x="480148" y="216496"/>
                  </a:lnTo>
                  <a:lnTo>
                    <a:pt x="500951" y="222745"/>
                  </a:lnTo>
                  <a:lnTo>
                    <a:pt x="519645" y="228981"/>
                  </a:lnTo>
                  <a:lnTo>
                    <a:pt x="561073" y="237299"/>
                  </a:lnTo>
                  <a:lnTo>
                    <a:pt x="604875" y="241477"/>
                  </a:lnTo>
                  <a:lnTo>
                    <a:pt x="627634" y="245630"/>
                  </a:lnTo>
                  <a:lnTo>
                    <a:pt x="679780" y="245630"/>
                  </a:lnTo>
                  <a:lnTo>
                    <a:pt x="710895" y="241477"/>
                  </a:lnTo>
                  <a:lnTo>
                    <a:pt x="742010" y="239407"/>
                  </a:lnTo>
                  <a:lnTo>
                    <a:pt x="742010" y="226898"/>
                  </a:lnTo>
                  <a:close/>
                </a:path>
                <a:path w="756920" h="387350">
                  <a:moveTo>
                    <a:pt x="748347" y="191516"/>
                  </a:moveTo>
                  <a:lnTo>
                    <a:pt x="717232" y="193598"/>
                  </a:lnTo>
                  <a:lnTo>
                    <a:pt x="611212" y="193598"/>
                  </a:lnTo>
                  <a:lnTo>
                    <a:pt x="567410" y="189445"/>
                  </a:lnTo>
                  <a:lnTo>
                    <a:pt x="546671" y="185267"/>
                  </a:lnTo>
                  <a:lnTo>
                    <a:pt x="530047" y="181114"/>
                  </a:lnTo>
                  <a:lnTo>
                    <a:pt x="511314" y="174866"/>
                  </a:lnTo>
                  <a:lnTo>
                    <a:pt x="490550" y="168617"/>
                  </a:lnTo>
                  <a:lnTo>
                    <a:pt x="471843" y="160286"/>
                  </a:lnTo>
                  <a:lnTo>
                    <a:pt x="451053" y="151955"/>
                  </a:lnTo>
                  <a:lnTo>
                    <a:pt x="386626" y="116573"/>
                  </a:lnTo>
                  <a:lnTo>
                    <a:pt x="340906" y="91592"/>
                  </a:lnTo>
                  <a:lnTo>
                    <a:pt x="320103" y="81191"/>
                  </a:lnTo>
                  <a:lnTo>
                    <a:pt x="278523" y="64541"/>
                  </a:lnTo>
                  <a:lnTo>
                    <a:pt x="259829" y="56210"/>
                  </a:lnTo>
                  <a:lnTo>
                    <a:pt x="239052" y="52031"/>
                  </a:lnTo>
                  <a:lnTo>
                    <a:pt x="220319" y="45783"/>
                  </a:lnTo>
                  <a:lnTo>
                    <a:pt x="197472" y="41630"/>
                  </a:lnTo>
                  <a:lnTo>
                    <a:pt x="176669" y="39560"/>
                  </a:lnTo>
                  <a:lnTo>
                    <a:pt x="155905" y="35382"/>
                  </a:lnTo>
                  <a:lnTo>
                    <a:pt x="87299" y="35382"/>
                  </a:lnTo>
                  <a:lnTo>
                    <a:pt x="64452" y="39560"/>
                  </a:lnTo>
                  <a:lnTo>
                    <a:pt x="37426" y="41630"/>
                  </a:lnTo>
                  <a:lnTo>
                    <a:pt x="37426" y="54114"/>
                  </a:lnTo>
                  <a:lnTo>
                    <a:pt x="64452" y="52031"/>
                  </a:lnTo>
                  <a:lnTo>
                    <a:pt x="176669" y="52031"/>
                  </a:lnTo>
                  <a:lnTo>
                    <a:pt x="197472" y="54114"/>
                  </a:lnTo>
                  <a:lnTo>
                    <a:pt x="216179" y="58293"/>
                  </a:lnTo>
                  <a:lnTo>
                    <a:pt x="234873" y="64541"/>
                  </a:lnTo>
                  <a:lnTo>
                    <a:pt x="255676" y="68694"/>
                  </a:lnTo>
                  <a:lnTo>
                    <a:pt x="274370" y="77012"/>
                  </a:lnTo>
                  <a:lnTo>
                    <a:pt x="315950" y="93675"/>
                  </a:lnTo>
                  <a:lnTo>
                    <a:pt x="336727" y="104076"/>
                  </a:lnTo>
                  <a:lnTo>
                    <a:pt x="382473" y="129057"/>
                  </a:lnTo>
                  <a:lnTo>
                    <a:pt x="446900" y="164465"/>
                  </a:lnTo>
                  <a:lnTo>
                    <a:pt x="467677" y="172796"/>
                  </a:lnTo>
                  <a:lnTo>
                    <a:pt x="486397" y="181114"/>
                  </a:lnTo>
                  <a:lnTo>
                    <a:pt x="507174" y="187337"/>
                  </a:lnTo>
                  <a:lnTo>
                    <a:pt x="525894" y="193598"/>
                  </a:lnTo>
                  <a:lnTo>
                    <a:pt x="567410" y="201917"/>
                  </a:lnTo>
                  <a:lnTo>
                    <a:pt x="611212" y="206095"/>
                  </a:lnTo>
                  <a:lnTo>
                    <a:pt x="633971" y="210248"/>
                  </a:lnTo>
                  <a:lnTo>
                    <a:pt x="685838" y="210248"/>
                  </a:lnTo>
                  <a:lnTo>
                    <a:pt x="717232" y="206095"/>
                  </a:lnTo>
                  <a:lnTo>
                    <a:pt x="748347" y="204000"/>
                  </a:lnTo>
                  <a:lnTo>
                    <a:pt x="748347" y="191516"/>
                  </a:lnTo>
                  <a:close/>
                </a:path>
                <a:path w="756920" h="387350">
                  <a:moveTo>
                    <a:pt x="756704" y="156133"/>
                  </a:moveTo>
                  <a:lnTo>
                    <a:pt x="725309" y="158216"/>
                  </a:lnTo>
                  <a:lnTo>
                    <a:pt x="619277" y="158216"/>
                  </a:lnTo>
                  <a:lnTo>
                    <a:pt x="575767" y="154038"/>
                  </a:lnTo>
                  <a:lnTo>
                    <a:pt x="555028" y="149885"/>
                  </a:lnTo>
                  <a:lnTo>
                    <a:pt x="538340" y="145707"/>
                  </a:lnTo>
                  <a:lnTo>
                    <a:pt x="519645" y="139484"/>
                  </a:lnTo>
                  <a:lnTo>
                    <a:pt x="498868" y="133235"/>
                  </a:lnTo>
                  <a:lnTo>
                    <a:pt x="480148" y="124904"/>
                  </a:lnTo>
                  <a:lnTo>
                    <a:pt x="459371" y="116573"/>
                  </a:lnTo>
                  <a:lnTo>
                    <a:pt x="394919" y="81191"/>
                  </a:lnTo>
                  <a:lnTo>
                    <a:pt x="349199" y="56210"/>
                  </a:lnTo>
                  <a:lnTo>
                    <a:pt x="328422" y="45783"/>
                  </a:lnTo>
                  <a:lnTo>
                    <a:pt x="266077" y="20802"/>
                  </a:lnTo>
                  <a:lnTo>
                    <a:pt x="247345" y="16649"/>
                  </a:lnTo>
                  <a:lnTo>
                    <a:pt x="226580" y="10401"/>
                  </a:lnTo>
                  <a:lnTo>
                    <a:pt x="205778" y="6248"/>
                  </a:lnTo>
                  <a:lnTo>
                    <a:pt x="185000" y="4152"/>
                  </a:lnTo>
                  <a:lnTo>
                    <a:pt x="164223" y="0"/>
                  </a:lnTo>
                  <a:lnTo>
                    <a:pt x="95631" y="0"/>
                  </a:lnTo>
                  <a:lnTo>
                    <a:pt x="70675" y="4152"/>
                  </a:lnTo>
                  <a:lnTo>
                    <a:pt x="43649" y="6248"/>
                  </a:lnTo>
                  <a:lnTo>
                    <a:pt x="43649" y="18732"/>
                  </a:lnTo>
                  <a:lnTo>
                    <a:pt x="70675" y="16649"/>
                  </a:lnTo>
                  <a:lnTo>
                    <a:pt x="185000" y="16649"/>
                  </a:lnTo>
                  <a:lnTo>
                    <a:pt x="205778" y="18732"/>
                  </a:lnTo>
                  <a:lnTo>
                    <a:pt x="222427" y="22910"/>
                  </a:lnTo>
                  <a:lnTo>
                    <a:pt x="243205" y="29133"/>
                  </a:lnTo>
                  <a:lnTo>
                    <a:pt x="261899" y="33312"/>
                  </a:lnTo>
                  <a:lnTo>
                    <a:pt x="324281" y="58293"/>
                  </a:lnTo>
                  <a:lnTo>
                    <a:pt x="345046" y="68694"/>
                  </a:lnTo>
                  <a:lnTo>
                    <a:pt x="390779" y="93675"/>
                  </a:lnTo>
                  <a:lnTo>
                    <a:pt x="455218" y="129057"/>
                  </a:lnTo>
                  <a:lnTo>
                    <a:pt x="475996" y="137375"/>
                  </a:lnTo>
                  <a:lnTo>
                    <a:pt x="494690" y="145707"/>
                  </a:lnTo>
                  <a:lnTo>
                    <a:pt x="515493" y="151955"/>
                  </a:lnTo>
                  <a:lnTo>
                    <a:pt x="534200" y="158216"/>
                  </a:lnTo>
                  <a:lnTo>
                    <a:pt x="575767" y="166535"/>
                  </a:lnTo>
                  <a:lnTo>
                    <a:pt x="619277" y="170688"/>
                  </a:lnTo>
                  <a:lnTo>
                    <a:pt x="642327" y="174866"/>
                  </a:lnTo>
                  <a:lnTo>
                    <a:pt x="694182" y="174866"/>
                  </a:lnTo>
                  <a:lnTo>
                    <a:pt x="725309" y="170688"/>
                  </a:lnTo>
                  <a:lnTo>
                    <a:pt x="756704" y="168617"/>
                  </a:lnTo>
                  <a:lnTo>
                    <a:pt x="756704" y="156133"/>
                  </a:lnTo>
                  <a:close/>
                </a:path>
              </a:pathLst>
            </a:custGeom>
            <a:solidFill>
              <a:srgbClr val="99ACC1"/>
            </a:solidFill>
          </p:spPr>
          <p:txBody>
            <a:bodyPr wrap="square" lIns="0" tIns="0" rIns="0" bIns="0" rtlCol="0"/>
            <a:lstStyle/>
            <a:p>
              <a:endParaRPr/>
            </a:p>
          </p:txBody>
        </p:sp>
        <p:sp>
          <p:nvSpPr>
            <p:cNvPr id="43" name="object 43"/>
            <p:cNvSpPr/>
            <p:nvPr/>
          </p:nvSpPr>
          <p:spPr>
            <a:xfrm>
              <a:off x="3423276" y="1803997"/>
              <a:ext cx="1021080" cy="566420"/>
            </a:xfrm>
            <a:custGeom>
              <a:avLst/>
              <a:gdLst/>
              <a:ahLst/>
              <a:cxnLst/>
              <a:rect l="l" t="t" r="r" b="b"/>
              <a:pathLst>
                <a:path w="1021079" h="566419">
                  <a:moveTo>
                    <a:pt x="79001" y="0"/>
                  </a:moveTo>
                  <a:lnTo>
                    <a:pt x="0" y="366379"/>
                  </a:lnTo>
                  <a:lnTo>
                    <a:pt x="943663" y="566222"/>
                  </a:lnTo>
                  <a:lnTo>
                    <a:pt x="1020590" y="199843"/>
                  </a:lnTo>
                  <a:lnTo>
                    <a:pt x="79001" y="0"/>
                  </a:lnTo>
                  <a:close/>
                </a:path>
              </a:pathLst>
            </a:custGeom>
            <a:solidFill>
              <a:srgbClr val="FFFFFF"/>
            </a:solidFill>
          </p:spPr>
          <p:txBody>
            <a:bodyPr wrap="square" lIns="0" tIns="0" rIns="0" bIns="0" rtlCol="0"/>
            <a:lstStyle/>
            <a:p>
              <a:endParaRPr/>
            </a:p>
          </p:txBody>
        </p:sp>
        <p:sp>
          <p:nvSpPr>
            <p:cNvPr id="44" name="object 44"/>
            <p:cNvSpPr/>
            <p:nvPr/>
          </p:nvSpPr>
          <p:spPr>
            <a:xfrm>
              <a:off x="3417049" y="1797748"/>
              <a:ext cx="1033144" cy="579120"/>
            </a:xfrm>
            <a:custGeom>
              <a:avLst/>
              <a:gdLst/>
              <a:ahLst/>
              <a:cxnLst/>
              <a:rect l="l" t="t" r="r" b="b"/>
              <a:pathLst>
                <a:path w="1033145" h="579119">
                  <a:moveTo>
                    <a:pt x="1033030" y="206095"/>
                  </a:moveTo>
                  <a:lnTo>
                    <a:pt x="1030960" y="201917"/>
                  </a:lnTo>
                  <a:lnTo>
                    <a:pt x="1026807" y="199847"/>
                  </a:lnTo>
                  <a:lnTo>
                    <a:pt x="1019568" y="198323"/>
                  </a:lnTo>
                  <a:lnTo>
                    <a:pt x="1019568" y="210794"/>
                  </a:lnTo>
                  <a:lnTo>
                    <a:pt x="945172" y="565238"/>
                  </a:lnTo>
                  <a:lnTo>
                    <a:pt x="13474" y="367931"/>
                  </a:lnTo>
                  <a:lnTo>
                    <a:pt x="13817" y="366382"/>
                  </a:lnTo>
                  <a:lnTo>
                    <a:pt x="89877" y="13487"/>
                  </a:lnTo>
                  <a:lnTo>
                    <a:pt x="1019568" y="210794"/>
                  </a:lnTo>
                  <a:lnTo>
                    <a:pt x="1019568" y="198323"/>
                  </a:lnTo>
                  <a:lnTo>
                    <a:pt x="114681" y="6261"/>
                  </a:lnTo>
                  <a:lnTo>
                    <a:pt x="85217" y="0"/>
                  </a:lnTo>
                  <a:lnTo>
                    <a:pt x="81038" y="2082"/>
                  </a:lnTo>
                  <a:lnTo>
                    <a:pt x="78968" y="6261"/>
                  </a:lnTo>
                  <a:lnTo>
                    <a:pt x="0" y="372630"/>
                  </a:lnTo>
                  <a:lnTo>
                    <a:pt x="2070" y="376783"/>
                  </a:lnTo>
                  <a:lnTo>
                    <a:pt x="6223" y="378853"/>
                  </a:lnTo>
                  <a:lnTo>
                    <a:pt x="949883" y="578700"/>
                  </a:lnTo>
                  <a:lnTo>
                    <a:pt x="954062" y="576630"/>
                  </a:lnTo>
                  <a:lnTo>
                    <a:pt x="956132" y="572477"/>
                  </a:lnTo>
                  <a:lnTo>
                    <a:pt x="1031722" y="212318"/>
                  </a:lnTo>
                  <a:lnTo>
                    <a:pt x="1033030" y="206095"/>
                  </a:lnTo>
                  <a:close/>
                </a:path>
              </a:pathLst>
            </a:custGeom>
            <a:solidFill>
              <a:srgbClr val="000000"/>
            </a:solidFill>
          </p:spPr>
          <p:txBody>
            <a:bodyPr wrap="square" lIns="0" tIns="0" rIns="0" bIns="0" rtlCol="0"/>
            <a:lstStyle/>
            <a:p>
              <a:endParaRPr/>
            </a:p>
          </p:txBody>
        </p:sp>
      </p:grpSp>
      <p:sp>
        <p:nvSpPr>
          <p:cNvPr id="45" name="object 45"/>
          <p:cNvSpPr txBox="1"/>
          <p:nvPr/>
        </p:nvSpPr>
        <p:spPr>
          <a:xfrm>
            <a:off x="11686033" y="6545848"/>
            <a:ext cx="105833" cy="165430"/>
          </a:xfrm>
          <a:prstGeom prst="rect">
            <a:avLst/>
          </a:prstGeom>
        </p:spPr>
        <p:txBody>
          <a:bodyPr vert="horz" wrap="square" lIns="0" tIns="11430" rIns="0" bIns="0" rtlCol="0">
            <a:spAutoFit/>
          </a:bodyPr>
          <a:lstStyle/>
          <a:p>
            <a:pPr>
              <a:lnSpc>
                <a:spcPct val="100000"/>
              </a:lnSpc>
              <a:spcBef>
                <a:spcPts val="90"/>
              </a:spcBef>
            </a:pPr>
            <a:r>
              <a:rPr sz="1000" spc="60" dirty="0">
                <a:latin typeface="Arial"/>
                <a:cs typeface="Arial"/>
              </a:rPr>
              <a:t>2</a:t>
            </a:r>
            <a:endParaRPr sz="1000">
              <a:latin typeface="Arial"/>
              <a:cs typeface="Arial"/>
            </a:endParaRPr>
          </a:p>
        </p:txBody>
      </p:sp>
      <p:sp>
        <p:nvSpPr>
          <p:cNvPr id="46" name="object 46"/>
          <p:cNvSpPr txBox="1"/>
          <p:nvPr/>
        </p:nvSpPr>
        <p:spPr>
          <a:xfrm>
            <a:off x="11774763" y="6533148"/>
            <a:ext cx="139700" cy="178254"/>
          </a:xfrm>
          <a:prstGeom prst="rect">
            <a:avLst/>
          </a:prstGeom>
        </p:spPr>
        <p:txBody>
          <a:bodyPr vert="horz" wrap="square" lIns="0" tIns="24130" rIns="0" bIns="0" rtlCol="0">
            <a:spAutoFit/>
          </a:bodyPr>
          <a:lstStyle/>
          <a:p>
            <a:pPr marL="12700">
              <a:lnSpc>
                <a:spcPct val="100000"/>
              </a:lnSpc>
              <a:spcBef>
                <a:spcPts val="190"/>
              </a:spcBef>
            </a:pPr>
            <a:r>
              <a:rPr sz="1000" spc="60" dirty="0">
                <a:latin typeface="Arial"/>
                <a:cs typeface="Arial"/>
              </a:rPr>
              <a:t>8</a:t>
            </a:r>
            <a:endParaRPr sz="1000">
              <a:latin typeface="Arial"/>
              <a:cs typeface="Arial"/>
            </a:endParaRPr>
          </a:p>
        </p:txBody>
      </p:sp>
      <p:sp>
        <p:nvSpPr>
          <p:cNvPr id="47" name="Slide Number Placeholder 46"/>
          <p:cNvSpPr>
            <a:spLocks noGrp="1"/>
          </p:cNvSpPr>
          <p:nvPr>
            <p:ph type="sldNum" sz="quarter" idx="12"/>
          </p:nvPr>
        </p:nvSpPr>
        <p:spPr/>
        <p:txBody>
          <a:bodyPr/>
          <a:lstStyle/>
          <a:p>
            <a:fld id="{23943BDC-99DC-4972-ADF1-B2EFFD16D0A1}" type="slidenum">
              <a:rPr lang="en-IN" smtClean="0"/>
              <a:pPr/>
              <a:t>34</a:t>
            </a:fld>
            <a:endParaRPr lang="en-IN"/>
          </a:p>
        </p:txBody>
      </p:sp>
      <p:sp>
        <p:nvSpPr>
          <p:cNvPr id="49" name="Footer Placeholder 5">
            <a:extLst>
              <a:ext uri="{FF2B5EF4-FFF2-40B4-BE49-F238E27FC236}">
                <a16:creationId xmlns:a16="http://schemas.microsoft.com/office/drawing/2014/main" xmlns="" id="{20BB3135-B5EE-2B8F-63A9-1F37F04B3E6A}"/>
              </a:ext>
            </a:extLst>
          </p:cNvPr>
          <p:cNvSpPr>
            <a:spLocks noGrp="1"/>
          </p:cNvSpPr>
          <p:nvPr>
            <p:ph type="ftr" sz="quarter" idx="11"/>
          </p:nvPr>
        </p:nvSpPr>
        <p:spPr/>
        <p:txBody>
          <a:bodyPr/>
          <a:lstStyle/>
          <a:p>
            <a:r>
              <a:rPr lang="en-US" dirty="0" err="1" smtClean="0"/>
              <a:t>Sonali</a:t>
            </a:r>
            <a:r>
              <a:rPr lang="en-US" dirty="0" smtClean="0"/>
              <a:t> </a:t>
            </a:r>
            <a:r>
              <a:rPr lang="en-US" dirty="0" err="1" smtClean="0"/>
              <a:t>Mondal</a:t>
            </a:r>
            <a:r>
              <a:rPr lang="en-US" dirty="0" smtClean="0"/>
              <a:t> _ Assistant Prof. CSIT </a:t>
            </a:r>
            <a:r>
              <a:rPr lang="en-US" dirty="0"/>
              <a:t>. </a:t>
            </a:r>
            <a:r>
              <a:rPr lang="en-US" dirty="0" smtClean="0"/>
              <a:t>BCAAIML403 </a:t>
            </a:r>
            <a:r>
              <a:rPr lang="en-US" dirty="0"/>
              <a:t>Computer Networks </a:t>
            </a:r>
            <a:endParaRPr lang="en-IN"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23953" y="152403"/>
            <a:ext cx="9048496" cy="1060703"/>
          </a:xfrm>
          <a:prstGeom prst="rect">
            <a:avLst/>
          </a:prstGeom>
          <a:blipFill>
            <a:blip r:embed="rId2" cstate="print"/>
            <a:stretch>
              <a:fillRect/>
            </a:stretch>
          </a:blipFill>
        </p:spPr>
        <p:txBody>
          <a:bodyPr wrap="square" lIns="0" tIns="0" rIns="0" bIns="0" rtlCol="0"/>
          <a:lstStyle/>
          <a:p>
            <a:endParaRPr/>
          </a:p>
        </p:txBody>
      </p:sp>
      <p:grpSp>
        <p:nvGrpSpPr>
          <p:cNvPr id="3" name="object 3"/>
          <p:cNvGrpSpPr/>
          <p:nvPr/>
        </p:nvGrpSpPr>
        <p:grpSpPr>
          <a:xfrm>
            <a:off x="266192" y="5216655"/>
            <a:ext cx="11558693" cy="1061085"/>
            <a:chOff x="199644" y="5216652"/>
            <a:chExt cx="8669020" cy="1061085"/>
          </a:xfrm>
        </p:grpSpPr>
        <p:sp>
          <p:nvSpPr>
            <p:cNvPr id="4" name="object 4"/>
            <p:cNvSpPr/>
            <p:nvPr/>
          </p:nvSpPr>
          <p:spPr>
            <a:xfrm>
              <a:off x="228600" y="5245608"/>
              <a:ext cx="8610600" cy="1003300"/>
            </a:xfrm>
            <a:custGeom>
              <a:avLst/>
              <a:gdLst/>
              <a:ahLst/>
              <a:cxnLst/>
              <a:rect l="l" t="t" r="r" b="b"/>
              <a:pathLst>
                <a:path w="8610600" h="1003300">
                  <a:moveTo>
                    <a:pt x="8610600" y="0"/>
                  </a:moveTo>
                  <a:lnTo>
                    <a:pt x="0" y="0"/>
                  </a:lnTo>
                  <a:lnTo>
                    <a:pt x="0" y="1002791"/>
                  </a:lnTo>
                  <a:lnTo>
                    <a:pt x="8610600" y="1002791"/>
                  </a:lnTo>
                  <a:lnTo>
                    <a:pt x="8610600" y="0"/>
                  </a:lnTo>
                  <a:close/>
                </a:path>
              </a:pathLst>
            </a:custGeom>
            <a:solidFill>
              <a:srgbClr val="00FFCC"/>
            </a:solidFill>
          </p:spPr>
          <p:txBody>
            <a:bodyPr wrap="square" lIns="0" tIns="0" rIns="0" bIns="0" rtlCol="0"/>
            <a:lstStyle/>
            <a:p>
              <a:endParaRPr/>
            </a:p>
          </p:txBody>
        </p:sp>
        <p:sp>
          <p:nvSpPr>
            <p:cNvPr id="5" name="object 5"/>
            <p:cNvSpPr/>
            <p:nvPr/>
          </p:nvSpPr>
          <p:spPr>
            <a:xfrm>
              <a:off x="228600" y="5245608"/>
              <a:ext cx="8610600" cy="1003300"/>
            </a:xfrm>
            <a:custGeom>
              <a:avLst/>
              <a:gdLst/>
              <a:ahLst/>
              <a:cxnLst/>
              <a:rect l="l" t="t" r="r" b="b"/>
              <a:pathLst>
                <a:path w="8610600" h="1003300">
                  <a:moveTo>
                    <a:pt x="0" y="1002791"/>
                  </a:moveTo>
                  <a:lnTo>
                    <a:pt x="8610600" y="1002791"/>
                  </a:lnTo>
                  <a:lnTo>
                    <a:pt x="8610600" y="0"/>
                  </a:lnTo>
                  <a:lnTo>
                    <a:pt x="0" y="0"/>
                  </a:lnTo>
                  <a:lnTo>
                    <a:pt x="0" y="1002791"/>
                  </a:lnTo>
                  <a:close/>
                </a:path>
              </a:pathLst>
            </a:custGeom>
            <a:ln w="57911">
              <a:solidFill>
                <a:srgbClr val="000000"/>
              </a:solidFill>
            </a:ln>
          </p:spPr>
          <p:txBody>
            <a:bodyPr wrap="square" lIns="0" tIns="0" rIns="0" bIns="0" rtlCol="0"/>
            <a:lstStyle/>
            <a:p>
              <a:endParaRPr/>
            </a:p>
          </p:txBody>
        </p:sp>
      </p:grpSp>
      <p:sp>
        <p:nvSpPr>
          <p:cNvPr id="6" name="object 6"/>
          <p:cNvSpPr txBox="1"/>
          <p:nvPr/>
        </p:nvSpPr>
        <p:spPr>
          <a:xfrm>
            <a:off x="409789" y="5228946"/>
            <a:ext cx="10469033" cy="443070"/>
          </a:xfrm>
          <a:prstGeom prst="rect">
            <a:avLst/>
          </a:prstGeom>
        </p:spPr>
        <p:txBody>
          <a:bodyPr vert="horz" wrap="square" lIns="0" tIns="12065" rIns="0" bIns="0" rtlCol="0">
            <a:spAutoFit/>
          </a:bodyPr>
          <a:lstStyle/>
          <a:p>
            <a:pPr marL="12700" marR="5080">
              <a:lnSpc>
                <a:spcPct val="100000"/>
              </a:lnSpc>
              <a:spcBef>
                <a:spcPts val="95"/>
              </a:spcBef>
            </a:pPr>
            <a:r>
              <a:rPr sz="2800" spc="65" dirty="0">
                <a:latin typeface="Arial"/>
                <a:cs typeface="Arial"/>
              </a:rPr>
              <a:t>Bangalore </a:t>
            </a:r>
            <a:r>
              <a:rPr sz="2800" spc="160" dirty="0">
                <a:latin typeface="Arial"/>
                <a:cs typeface="Arial"/>
              </a:rPr>
              <a:t>post </a:t>
            </a:r>
            <a:r>
              <a:rPr sz="2800" spc="140" dirty="0">
                <a:latin typeface="Arial"/>
                <a:cs typeface="Arial"/>
              </a:rPr>
              <a:t>office </a:t>
            </a:r>
            <a:r>
              <a:rPr sz="2800" spc="95" dirty="0">
                <a:latin typeface="Arial"/>
                <a:cs typeface="Arial"/>
              </a:rPr>
              <a:t>takes </a:t>
            </a:r>
            <a:r>
              <a:rPr sz="2800" spc="90" dirty="0">
                <a:latin typeface="Arial"/>
                <a:cs typeface="Arial"/>
              </a:rPr>
              <a:t>possession </a:t>
            </a:r>
            <a:r>
              <a:rPr sz="2800" spc="200" dirty="0">
                <a:latin typeface="Arial"/>
                <a:cs typeface="Arial"/>
              </a:rPr>
              <a:t>of </a:t>
            </a:r>
            <a:r>
              <a:rPr sz="2800" spc="145" dirty="0">
                <a:latin typeface="Arial"/>
                <a:cs typeface="Arial"/>
              </a:rPr>
              <a:t>the  </a:t>
            </a:r>
            <a:r>
              <a:rPr sz="2800" spc="130" dirty="0">
                <a:latin typeface="Arial"/>
                <a:cs typeface="Arial"/>
              </a:rPr>
              <a:t>boxes.</a:t>
            </a:r>
            <a:endParaRPr sz="2800">
              <a:latin typeface="Arial"/>
              <a:cs typeface="Arial"/>
            </a:endParaRPr>
          </a:p>
        </p:txBody>
      </p:sp>
      <p:grpSp>
        <p:nvGrpSpPr>
          <p:cNvPr id="7" name="object 7"/>
          <p:cNvGrpSpPr/>
          <p:nvPr/>
        </p:nvGrpSpPr>
        <p:grpSpPr>
          <a:xfrm>
            <a:off x="2438401" y="1447800"/>
            <a:ext cx="4981787" cy="3505200"/>
            <a:chOff x="1828800" y="1447800"/>
            <a:chExt cx="3736340" cy="3505200"/>
          </a:xfrm>
        </p:grpSpPr>
        <p:sp>
          <p:nvSpPr>
            <p:cNvPr id="8" name="object 8"/>
            <p:cNvSpPr/>
            <p:nvPr/>
          </p:nvSpPr>
          <p:spPr>
            <a:xfrm>
              <a:off x="5334516" y="4726634"/>
              <a:ext cx="230138" cy="226365"/>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1828800" y="4726634"/>
              <a:ext cx="231291" cy="226365"/>
            </a:xfrm>
            <a:prstGeom prst="rect">
              <a:avLst/>
            </a:prstGeom>
            <a:blipFill>
              <a:blip r:embed="rId4" cstate="print"/>
              <a:stretch>
                <a:fillRect/>
              </a:stretch>
            </a:blipFill>
          </p:spPr>
          <p:txBody>
            <a:bodyPr wrap="square" lIns="0" tIns="0" rIns="0" bIns="0" rtlCol="0"/>
            <a:lstStyle/>
            <a:p>
              <a:endParaRPr/>
            </a:p>
          </p:txBody>
        </p:sp>
        <p:sp>
          <p:nvSpPr>
            <p:cNvPr id="10" name="object 10"/>
            <p:cNvSpPr/>
            <p:nvPr/>
          </p:nvSpPr>
          <p:spPr>
            <a:xfrm>
              <a:off x="2060090" y="2786869"/>
              <a:ext cx="3274695" cy="2166620"/>
            </a:xfrm>
            <a:custGeom>
              <a:avLst/>
              <a:gdLst/>
              <a:ahLst/>
              <a:cxnLst/>
              <a:rect l="l" t="t" r="r" b="b"/>
              <a:pathLst>
                <a:path w="3274695" h="2166620">
                  <a:moveTo>
                    <a:pt x="3274425" y="176346"/>
                  </a:moveTo>
                  <a:lnTo>
                    <a:pt x="0" y="176346"/>
                  </a:lnTo>
                  <a:lnTo>
                    <a:pt x="0" y="2166130"/>
                  </a:lnTo>
                  <a:lnTo>
                    <a:pt x="3274425" y="2166131"/>
                  </a:lnTo>
                  <a:lnTo>
                    <a:pt x="3274425" y="176346"/>
                  </a:lnTo>
                  <a:close/>
                </a:path>
                <a:path w="3274695" h="2166620">
                  <a:moveTo>
                    <a:pt x="1638521" y="0"/>
                  </a:moveTo>
                  <a:lnTo>
                    <a:pt x="1565347" y="2645"/>
                  </a:lnTo>
                  <a:lnTo>
                    <a:pt x="1494784" y="13155"/>
                  </a:lnTo>
                  <a:lnTo>
                    <a:pt x="1432085" y="28956"/>
                  </a:lnTo>
                  <a:lnTo>
                    <a:pt x="1377214" y="52657"/>
                  </a:lnTo>
                  <a:lnTo>
                    <a:pt x="1330171" y="78968"/>
                  </a:lnTo>
                  <a:lnTo>
                    <a:pt x="1296176" y="107924"/>
                  </a:lnTo>
                  <a:lnTo>
                    <a:pt x="1267436" y="176346"/>
                  </a:lnTo>
                  <a:lnTo>
                    <a:pt x="2006996" y="176346"/>
                  </a:lnTo>
                  <a:lnTo>
                    <a:pt x="1978256" y="107924"/>
                  </a:lnTo>
                  <a:lnTo>
                    <a:pt x="1944261" y="78968"/>
                  </a:lnTo>
                  <a:lnTo>
                    <a:pt x="1897254" y="52657"/>
                  </a:lnTo>
                  <a:lnTo>
                    <a:pt x="1842347" y="28956"/>
                  </a:lnTo>
                  <a:lnTo>
                    <a:pt x="1782258" y="13155"/>
                  </a:lnTo>
                  <a:lnTo>
                    <a:pt x="1711694" y="2645"/>
                  </a:lnTo>
                  <a:lnTo>
                    <a:pt x="1638521" y="0"/>
                  </a:lnTo>
                  <a:close/>
                </a:path>
              </a:pathLst>
            </a:custGeom>
            <a:solidFill>
              <a:srgbClr val="B13333"/>
            </a:solidFill>
          </p:spPr>
          <p:txBody>
            <a:bodyPr wrap="square" lIns="0" tIns="0" rIns="0" bIns="0" rtlCol="0"/>
            <a:lstStyle/>
            <a:p>
              <a:endParaRPr/>
            </a:p>
          </p:txBody>
        </p:sp>
        <p:sp>
          <p:nvSpPr>
            <p:cNvPr id="11" name="object 11"/>
            <p:cNvSpPr/>
            <p:nvPr/>
          </p:nvSpPr>
          <p:spPr>
            <a:xfrm>
              <a:off x="1989531" y="2678988"/>
              <a:ext cx="3415665" cy="2019300"/>
            </a:xfrm>
            <a:custGeom>
              <a:avLst/>
              <a:gdLst/>
              <a:ahLst/>
              <a:cxnLst/>
              <a:rect l="l" t="t" r="r" b="b"/>
              <a:pathLst>
                <a:path w="3415665" h="2019300">
                  <a:moveTo>
                    <a:pt x="164630" y="1942376"/>
                  </a:moveTo>
                  <a:lnTo>
                    <a:pt x="70548" y="1942376"/>
                  </a:lnTo>
                  <a:lnTo>
                    <a:pt x="70548" y="2018703"/>
                  </a:lnTo>
                  <a:lnTo>
                    <a:pt x="164630" y="2018703"/>
                  </a:lnTo>
                  <a:lnTo>
                    <a:pt x="164630" y="1942376"/>
                  </a:lnTo>
                  <a:close/>
                </a:path>
                <a:path w="3415665" h="2019300">
                  <a:moveTo>
                    <a:pt x="164630" y="1744980"/>
                  </a:moveTo>
                  <a:lnTo>
                    <a:pt x="70548" y="1744980"/>
                  </a:lnTo>
                  <a:lnTo>
                    <a:pt x="70548" y="1821307"/>
                  </a:lnTo>
                  <a:lnTo>
                    <a:pt x="164630" y="1821307"/>
                  </a:lnTo>
                  <a:lnTo>
                    <a:pt x="164630" y="1744980"/>
                  </a:lnTo>
                  <a:close/>
                </a:path>
                <a:path w="3415665" h="2019300">
                  <a:moveTo>
                    <a:pt x="164630" y="1205420"/>
                  </a:moveTo>
                  <a:lnTo>
                    <a:pt x="70548" y="1205420"/>
                  </a:lnTo>
                  <a:lnTo>
                    <a:pt x="70548" y="1281747"/>
                  </a:lnTo>
                  <a:lnTo>
                    <a:pt x="164630" y="1281747"/>
                  </a:lnTo>
                  <a:lnTo>
                    <a:pt x="164630" y="1205420"/>
                  </a:lnTo>
                  <a:close/>
                </a:path>
                <a:path w="3415665" h="2019300">
                  <a:moveTo>
                    <a:pt x="164630" y="1008024"/>
                  </a:moveTo>
                  <a:lnTo>
                    <a:pt x="70548" y="1008024"/>
                  </a:lnTo>
                  <a:lnTo>
                    <a:pt x="70548" y="1084351"/>
                  </a:lnTo>
                  <a:lnTo>
                    <a:pt x="164630" y="1084351"/>
                  </a:lnTo>
                  <a:lnTo>
                    <a:pt x="164630" y="1008024"/>
                  </a:lnTo>
                  <a:close/>
                </a:path>
                <a:path w="3415665" h="2019300">
                  <a:moveTo>
                    <a:pt x="274383" y="1844992"/>
                  </a:moveTo>
                  <a:lnTo>
                    <a:pt x="70548" y="1844992"/>
                  </a:lnTo>
                  <a:lnTo>
                    <a:pt x="70548" y="1921319"/>
                  </a:lnTo>
                  <a:lnTo>
                    <a:pt x="274383" y="1921319"/>
                  </a:lnTo>
                  <a:lnTo>
                    <a:pt x="274383" y="1844992"/>
                  </a:lnTo>
                  <a:close/>
                </a:path>
                <a:path w="3415665" h="2019300">
                  <a:moveTo>
                    <a:pt x="274383" y="1108036"/>
                  </a:moveTo>
                  <a:lnTo>
                    <a:pt x="70548" y="1108036"/>
                  </a:lnTo>
                  <a:lnTo>
                    <a:pt x="70548" y="1181735"/>
                  </a:lnTo>
                  <a:lnTo>
                    <a:pt x="274383" y="1181735"/>
                  </a:lnTo>
                  <a:lnTo>
                    <a:pt x="274383" y="1108036"/>
                  </a:lnTo>
                  <a:close/>
                </a:path>
                <a:path w="3415665" h="2019300">
                  <a:moveTo>
                    <a:pt x="1042695" y="1942376"/>
                  </a:moveTo>
                  <a:lnTo>
                    <a:pt x="838860" y="1942376"/>
                  </a:lnTo>
                  <a:lnTo>
                    <a:pt x="838860" y="2018703"/>
                  </a:lnTo>
                  <a:lnTo>
                    <a:pt x="1042695" y="2018703"/>
                  </a:lnTo>
                  <a:lnTo>
                    <a:pt x="1042695" y="1942376"/>
                  </a:lnTo>
                  <a:close/>
                </a:path>
                <a:path w="3415665" h="2019300">
                  <a:moveTo>
                    <a:pt x="1042695" y="1205420"/>
                  </a:moveTo>
                  <a:lnTo>
                    <a:pt x="838860" y="1205420"/>
                  </a:lnTo>
                  <a:lnTo>
                    <a:pt x="838860" y="1281747"/>
                  </a:lnTo>
                  <a:lnTo>
                    <a:pt x="1042695" y="1281747"/>
                  </a:lnTo>
                  <a:lnTo>
                    <a:pt x="1042695" y="1205420"/>
                  </a:lnTo>
                  <a:close/>
                </a:path>
                <a:path w="3415665" h="2019300">
                  <a:moveTo>
                    <a:pt x="1152436" y="1844992"/>
                  </a:moveTo>
                  <a:lnTo>
                    <a:pt x="948601" y="1844992"/>
                  </a:lnTo>
                  <a:lnTo>
                    <a:pt x="948601" y="1921319"/>
                  </a:lnTo>
                  <a:lnTo>
                    <a:pt x="1152436" y="1921319"/>
                  </a:lnTo>
                  <a:lnTo>
                    <a:pt x="1152436" y="1844992"/>
                  </a:lnTo>
                  <a:close/>
                </a:path>
                <a:path w="3415665" h="2019300">
                  <a:moveTo>
                    <a:pt x="1152436" y="1108036"/>
                  </a:moveTo>
                  <a:lnTo>
                    <a:pt x="948601" y="1108036"/>
                  </a:lnTo>
                  <a:lnTo>
                    <a:pt x="948601" y="1181735"/>
                  </a:lnTo>
                  <a:lnTo>
                    <a:pt x="1152436" y="1181735"/>
                  </a:lnTo>
                  <a:lnTo>
                    <a:pt x="1152436" y="1108036"/>
                  </a:lnTo>
                  <a:close/>
                </a:path>
                <a:path w="3415665" h="2019300">
                  <a:moveTo>
                    <a:pt x="2265692" y="1223860"/>
                  </a:moveTo>
                  <a:lnTo>
                    <a:pt x="2061857" y="1223860"/>
                  </a:lnTo>
                  <a:lnTo>
                    <a:pt x="2061857" y="1234681"/>
                  </a:lnTo>
                  <a:lnTo>
                    <a:pt x="2048814" y="1213332"/>
                  </a:lnTo>
                  <a:lnTo>
                    <a:pt x="2014816" y="1184376"/>
                  </a:lnTo>
                  <a:lnTo>
                    <a:pt x="1967814" y="1158062"/>
                  </a:lnTo>
                  <a:lnTo>
                    <a:pt x="1912899" y="1137005"/>
                  </a:lnTo>
                  <a:lnTo>
                    <a:pt x="1852815" y="1121206"/>
                  </a:lnTo>
                  <a:lnTo>
                    <a:pt x="1782241" y="1110665"/>
                  </a:lnTo>
                  <a:lnTo>
                    <a:pt x="1709077" y="1108049"/>
                  </a:lnTo>
                  <a:lnTo>
                    <a:pt x="1635899" y="1110665"/>
                  </a:lnTo>
                  <a:lnTo>
                    <a:pt x="1565338" y="1121206"/>
                  </a:lnTo>
                  <a:lnTo>
                    <a:pt x="1502638" y="1137005"/>
                  </a:lnTo>
                  <a:lnTo>
                    <a:pt x="1447761" y="1158062"/>
                  </a:lnTo>
                  <a:lnTo>
                    <a:pt x="1400721" y="1184376"/>
                  </a:lnTo>
                  <a:lnTo>
                    <a:pt x="1366735" y="1213332"/>
                  </a:lnTo>
                  <a:lnTo>
                    <a:pt x="1345819" y="1247546"/>
                  </a:lnTo>
                  <a:lnTo>
                    <a:pt x="1337995" y="1281747"/>
                  </a:lnTo>
                  <a:lnTo>
                    <a:pt x="2061857" y="1281747"/>
                  </a:lnTo>
                  <a:lnTo>
                    <a:pt x="2061857" y="1297559"/>
                  </a:lnTo>
                  <a:lnTo>
                    <a:pt x="2265692" y="1297559"/>
                  </a:lnTo>
                  <a:lnTo>
                    <a:pt x="2265692" y="1281747"/>
                  </a:lnTo>
                  <a:lnTo>
                    <a:pt x="2265692" y="1223860"/>
                  </a:lnTo>
                  <a:close/>
                </a:path>
                <a:path w="3415665" h="2019300">
                  <a:moveTo>
                    <a:pt x="2375471" y="1123848"/>
                  </a:moveTo>
                  <a:lnTo>
                    <a:pt x="2171636" y="1123848"/>
                  </a:lnTo>
                  <a:lnTo>
                    <a:pt x="2171636" y="1200175"/>
                  </a:lnTo>
                  <a:lnTo>
                    <a:pt x="2375471" y="1200175"/>
                  </a:lnTo>
                  <a:lnTo>
                    <a:pt x="2375471" y="1123848"/>
                  </a:lnTo>
                  <a:close/>
                </a:path>
                <a:path w="3415665" h="2019300">
                  <a:moveTo>
                    <a:pt x="2861513" y="1123848"/>
                  </a:moveTo>
                  <a:lnTo>
                    <a:pt x="2657678" y="1123848"/>
                  </a:lnTo>
                  <a:lnTo>
                    <a:pt x="2657678" y="1200175"/>
                  </a:lnTo>
                  <a:lnTo>
                    <a:pt x="2861513" y="1200175"/>
                  </a:lnTo>
                  <a:lnTo>
                    <a:pt x="2861513" y="1123848"/>
                  </a:lnTo>
                  <a:close/>
                </a:path>
                <a:path w="3415665" h="2019300">
                  <a:moveTo>
                    <a:pt x="2861513" y="931684"/>
                  </a:moveTo>
                  <a:lnTo>
                    <a:pt x="2657678" y="931684"/>
                  </a:lnTo>
                  <a:lnTo>
                    <a:pt x="2657678" y="1005382"/>
                  </a:lnTo>
                  <a:lnTo>
                    <a:pt x="2861513" y="1005382"/>
                  </a:lnTo>
                  <a:lnTo>
                    <a:pt x="2861513" y="931684"/>
                  </a:lnTo>
                  <a:close/>
                </a:path>
                <a:path w="3415665" h="2019300">
                  <a:moveTo>
                    <a:pt x="2971292" y="1026439"/>
                  </a:moveTo>
                  <a:lnTo>
                    <a:pt x="2770073" y="1026439"/>
                  </a:lnTo>
                  <a:lnTo>
                    <a:pt x="2770073" y="1102766"/>
                  </a:lnTo>
                  <a:lnTo>
                    <a:pt x="2971292" y="1102766"/>
                  </a:lnTo>
                  <a:lnTo>
                    <a:pt x="2971292" y="1026439"/>
                  </a:lnTo>
                  <a:close/>
                </a:path>
                <a:path w="3415665" h="2019300">
                  <a:moveTo>
                    <a:pt x="3415550" y="168414"/>
                  </a:moveTo>
                  <a:lnTo>
                    <a:pt x="3261372" y="168414"/>
                  </a:lnTo>
                  <a:lnTo>
                    <a:pt x="3261372" y="194754"/>
                  </a:lnTo>
                  <a:lnTo>
                    <a:pt x="2153335" y="194754"/>
                  </a:lnTo>
                  <a:lnTo>
                    <a:pt x="2124595" y="157899"/>
                  </a:lnTo>
                  <a:lnTo>
                    <a:pt x="2085378" y="121043"/>
                  </a:lnTo>
                  <a:lnTo>
                    <a:pt x="2061857" y="105283"/>
                  </a:lnTo>
                  <a:lnTo>
                    <a:pt x="2038337" y="86829"/>
                  </a:lnTo>
                  <a:lnTo>
                    <a:pt x="2012200" y="73672"/>
                  </a:lnTo>
                  <a:lnTo>
                    <a:pt x="1983460" y="57873"/>
                  </a:lnTo>
                  <a:lnTo>
                    <a:pt x="1952117" y="47371"/>
                  </a:lnTo>
                  <a:lnTo>
                    <a:pt x="1920760" y="34213"/>
                  </a:lnTo>
                  <a:lnTo>
                    <a:pt x="1886775" y="23660"/>
                  </a:lnTo>
                  <a:lnTo>
                    <a:pt x="1818855" y="7861"/>
                  </a:lnTo>
                  <a:lnTo>
                    <a:pt x="1782241" y="5257"/>
                  </a:lnTo>
                  <a:lnTo>
                    <a:pt x="1745678" y="0"/>
                  </a:lnTo>
                  <a:lnTo>
                    <a:pt x="1672501" y="0"/>
                  </a:lnTo>
                  <a:lnTo>
                    <a:pt x="1635899" y="5257"/>
                  </a:lnTo>
                  <a:lnTo>
                    <a:pt x="1599336" y="7861"/>
                  </a:lnTo>
                  <a:lnTo>
                    <a:pt x="1528775" y="23660"/>
                  </a:lnTo>
                  <a:lnTo>
                    <a:pt x="1497418" y="34213"/>
                  </a:lnTo>
                  <a:lnTo>
                    <a:pt x="1434680" y="57873"/>
                  </a:lnTo>
                  <a:lnTo>
                    <a:pt x="1405940" y="73672"/>
                  </a:lnTo>
                  <a:lnTo>
                    <a:pt x="1377200" y="86829"/>
                  </a:lnTo>
                  <a:lnTo>
                    <a:pt x="1353680" y="105283"/>
                  </a:lnTo>
                  <a:lnTo>
                    <a:pt x="1330159" y="121043"/>
                  </a:lnTo>
                  <a:lnTo>
                    <a:pt x="1309255" y="139484"/>
                  </a:lnTo>
                  <a:lnTo>
                    <a:pt x="1290942" y="157899"/>
                  </a:lnTo>
                  <a:lnTo>
                    <a:pt x="1275295" y="176314"/>
                  </a:lnTo>
                  <a:lnTo>
                    <a:pt x="1262202" y="194754"/>
                  </a:lnTo>
                  <a:lnTo>
                    <a:pt x="154178" y="194754"/>
                  </a:lnTo>
                  <a:lnTo>
                    <a:pt x="154178" y="168414"/>
                  </a:lnTo>
                  <a:lnTo>
                    <a:pt x="0" y="168414"/>
                  </a:lnTo>
                  <a:lnTo>
                    <a:pt x="0" y="407924"/>
                  </a:lnTo>
                  <a:lnTo>
                    <a:pt x="154178" y="407924"/>
                  </a:lnTo>
                  <a:lnTo>
                    <a:pt x="154178" y="284238"/>
                  </a:lnTo>
                  <a:lnTo>
                    <a:pt x="1337995" y="284238"/>
                  </a:lnTo>
                  <a:lnTo>
                    <a:pt x="1366735" y="215811"/>
                  </a:lnTo>
                  <a:lnTo>
                    <a:pt x="1400721" y="186855"/>
                  </a:lnTo>
                  <a:lnTo>
                    <a:pt x="1447761" y="160540"/>
                  </a:lnTo>
                  <a:lnTo>
                    <a:pt x="1502638" y="136842"/>
                  </a:lnTo>
                  <a:lnTo>
                    <a:pt x="1565338" y="121043"/>
                  </a:lnTo>
                  <a:lnTo>
                    <a:pt x="1635899" y="110528"/>
                  </a:lnTo>
                  <a:lnTo>
                    <a:pt x="1709077" y="107886"/>
                  </a:lnTo>
                  <a:lnTo>
                    <a:pt x="1782241" y="110528"/>
                  </a:lnTo>
                  <a:lnTo>
                    <a:pt x="1852815" y="121043"/>
                  </a:lnTo>
                  <a:lnTo>
                    <a:pt x="1912899" y="136842"/>
                  </a:lnTo>
                  <a:lnTo>
                    <a:pt x="1967814" y="160540"/>
                  </a:lnTo>
                  <a:lnTo>
                    <a:pt x="2014816" y="186855"/>
                  </a:lnTo>
                  <a:lnTo>
                    <a:pt x="2048814" y="215811"/>
                  </a:lnTo>
                  <a:lnTo>
                    <a:pt x="2077554" y="284238"/>
                  </a:lnTo>
                  <a:lnTo>
                    <a:pt x="3261372" y="284238"/>
                  </a:lnTo>
                  <a:lnTo>
                    <a:pt x="3261372" y="407924"/>
                  </a:lnTo>
                  <a:lnTo>
                    <a:pt x="3415550" y="407924"/>
                  </a:lnTo>
                  <a:lnTo>
                    <a:pt x="3415550" y="168414"/>
                  </a:lnTo>
                  <a:close/>
                </a:path>
              </a:pathLst>
            </a:custGeom>
            <a:solidFill>
              <a:srgbClr val="7B0000"/>
            </a:solidFill>
          </p:spPr>
          <p:txBody>
            <a:bodyPr wrap="square" lIns="0" tIns="0" rIns="0" bIns="0" rtlCol="0"/>
            <a:lstStyle/>
            <a:p>
              <a:endParaRPr/>
            </a:p>
          </p:txBody>
        </p:sp>
        <p:sp>
          <p:nvSpPr>
            <p:cNvPr id="12" name="object 12"/>
            <p:cNvSpPr/>
            <p:nvPr/>
          </p:nvSpPr>
          <p:spPr>
            <a:xfrm>
              <a:off x="3340610" y="3960728"/>
              <a:ext cx="713740" cy="640080"/>
            </a:xfrm>
            <a:custGeom>
              <a:avLst/>
              <a:gdLst/>
              <a:ahLst/>
              <a:cxnLst/>
              <a:rect l="l" t="t" r="r" b="b"/>
              <a:pathLst>
                <a:path w="713739" h="640079">
                  <a:moveTo>
                    <a:pt x="713429" y="0"/>
                  </a:moveTo>
                  <a:lnTo>
                    <a:pt x="0" y="0"/>
                  </a:lnTo>
                  <a:lnTo>
                    <a:pt x="0" y="639572"/>
                  </a:lnTo>
                  <a:lnTo>
                    <a:pt x="713429" y="639572"/>
                  </a:lnTo>
                  <a:lnTo>
                    <a:pt x="713429" y="0"/>
                  </a:lnTo>
                  <a:close/>
                </a:path>
              </a:pathLst>
            </a:custGeom>
            <a:solidFill>
              <a:srgbClr val="FFE4B7"/>
            </a:solidFill>
          </p:spPr>
          <p:txBody>
            <a:bodyPr wrap="square" lIns="0" tIns="0" rIns="0" bIns="0" rtlCol="0"/>
            <a:lstStyle/>
            <a:p>
              <a:endParaRPr/>
            </a:p>
          </p:txBody>
        </p:sp>
        <p:sp>
          <p:nvSpPr>
            <p:cNvPr id="13" name="object 13"/>
            <p:cNvSpPr/>
            <p:nvPr/>
          </p:nvSpPr>
          <p:spPr>
            <a:xfrm>
              <a:off x="3340608" y="4600308"/>
              <a:ext cx="713740" cy="271145"/>
            </a:xfrm>
            <a:custGeom>
              <a:avLst/>
              <a:gdLst/>
              <a:ahLst/>
              <a:cxnLst/>
              <a:rect l="l" t="t" r="r" b="b"/>
              <a:pathLst>
                <a:path w="713739" h="271145">
                  <a:moveTo>
                    <a:pt x="713422" y="239509"/>
                  </a:moveTo>
                  <a:lnTo>
                    <a:pt x="0" y="239509"/>
                  </a:lnTo>
                  <a:lnTo>
                    <a:pt x="0" y="271094"/>
                  </a:lnTo>
                  <a:lnTo>
                    <a:pt x="713422" y="271094"/>
                  </a:lnTo>
                  <a:lnTo>
                    <a:pt x="713422" y="239509"/>
                  </a:lnTo>
                  <a:close/>
                </a:path>
                <a:path w="713739" h="271145">
                  <a:moveTo>
                    <a:pt x="713422" y="121069"/>
                  </a:moveTo>
                  <a:lnTo>
                    <a:pt x="0" y="121069"/>
                  </a:lnTo>
                  <a:lnTo>
                    <a:pt x="0" y="150025"/>
                  </a:lnTo>
                  <a:lnTo>
                    <a:pt x="713422" y="150025"/>
                  </a:lnTo>
                  <a:lnTo>
                    <a:pt x="713422" y="121069"/>
                  </a:lnTo>
                  <a:close/>
                </a:path>
                <a:path w="713739" h="271145">
                  <a:moveTo>
                    <a:pt x="713422" y="0"/>
                  </a:moveTo>
                  <a:lnTo>
                    <a:pt x="0" y="0"/>
                  </a:lnTo>
                  <a:lnTo>
                    <a:pt x="0" y="31584"/>
                  </a:lnTo>
                  <a:lnTo>
                    <a:pt x="713422" y="31584"/>
                  </a:lnTo>
                  <a:lnTo>
                    <a:pt x="713422" y="0"/>
                  </a:lnTo>
                  <a:close/>
                </a:path>
              </a:pathLst>
            </a:custGeom>
            <a:solidFill>
              <a:srgbClr val="7B0000"/>
            </a:solidFill>
          </p:spPr>
          <p:txBody>
            <a:bodyPr wrap="square" lIns="0" tIns="0" rIns="0" bIns="0" rtlCol="0"/>
            <a:lstStyle/>
            <a:p>
              <a:endParaRPr/>
            </a:p>
          </p:txBody>
        </p:sp>
        <p:sp>
          <p:nvSpPr>
            <p:cNvPr id="14" name="object 14"/>
            <p:cNvSpPr/>
            <p:nvPr/>
          </p:nvSpPr>
          <p:spPr>
            <a:xfrm>
              <a:off x="3374567" y="4002849"/>
              <a:ext cx="645795" cy="597535"/>
            </a:xfrm>
            <a:custGeom>
              <a:avLst/>
              <a:gdLst/>
              <a:ahLst/>
              <a:cxnLst/>
              <a:rect l="l" t="t" r="r" b="b"/>
              <a:pathLst>
                <a:path w="645795" h="597535">
                  <a:moveTo>
                    <a:pt x="305752" y="0"/>
                  </a:moveTo>
                  <a:lnTo>
                    <a:pt x="0" y="0"/>
                  </a:lnTo>
                  <a:lnTo>
                    <a:pt x="0" y="597458"/>
                  </a:lnTo>
                  <a:lnTo>
                    <a:pt x="305752" y="597458"/>
                  </a:lnTo>
                  <a:lnTo>
                    <a:pt x="305752" y="0"/>
                  </a:lnTo>
                  <a:close/>
                </a:path>
                <a:path w="645795" h="597535">
                  <a:moveTo>
                    <a:pt x="645477" y="0"/>
                  </a:moveTo>
                  <a:lnTo>
                    <a:pt x="342341" y="0"/>
                  </a:lnTo>
                  <a:lnTo>
                    <a:pt x="342341" y="597458"/>
                  </a:lnTo>
                  <a:lnTo>
                    <a:pt x="645477" y="597458"/>
                  </a:lnTo>
                  <a:lnTo>
                    <a:pt x="645477" y="0"/>
                  </a:lnTo>
                  <a:close/>
                </a:path>
              </a:pathLst>
            </a:custGeom>
            <a:solidFill>
              <a:srgbClr val="25CCD7"/>
            </a:solidFill>
          </p:spPr>
          <p:txBody>
            <a:bodyPr wrap="square" lIns="0" tIns="0" rIns="0" bIns="0" rtlCol="0"/>
            <a:lstStyle/>
            <a:p>
              <a:endParaRPr/>
            </a:p>
          </p:txBody>
        </p:sp>
        <p:sp>
          <p:nvSpPr>
            <p:cNvPr id="15" name="object 15"/>
            <p:cNvSpPr/>
            <p:nvPr/>
          </p:nvSpPr>
          <p:spPr>
            <a:xfrm>
              <a:off x="3716914" y="4360801"/>
              <a:ext cx="303530" cy="37465"/>
            </a:xfrm>
            <a:custGeom>
              <a:avLst/>
              <a:gdLst/>
              <a:ahLst/>
              <a:cxnLst/>
              <a:rect l="l" t="t" r="r" b="b"/>
              <a:pathLst>
                <a:path w="303529" h="37464">
                  <a:moveTo>
                    <a:pt x="303141" y="0"/>
                  </a:moveTo>
                  <a:lnTo>
                    <a:pt x="0" y="0"/>
                  </a:lnTo>
                  <a:lnTo>
                    <a:pt x="0" y="36849"/>
                  </a:lnTo>
                  <a:lnTo>
                    <a:pt x="303141" y="36849"/>
                  </a:lnTo>
                  <a:lnTo>
                    <a:pt x="303141" y="0"/>
                  </a:lnTo>
                  <a:close/>
                </a:path>
              </a:pathLst>
            </a:custGeom>
            <a:solidFill>
              <a:srgbClr val="FFFFFF"/>
            </a:solidFill>
          </p:spPr>
          <p:txBody>
            <a:bodyPr wrap="square" lIns="0" tIns="0" rIns="0" bIns="0" rtlCol="0"/>
            <a:lstStyle/>
            <a:p>
              <a:endParaRPr/>
            </a:p>
          </p:txBody>
        </p:sp>
        <p:sp>
          <p:nvSpPr>
            <p:cNvPr id="16" name="object 16"/>
            <p:cNvSpPr/>
            <p:nvPr/>
          </p:nvSpPr>
          <p:spPr>
            <a:xfrm>
              <a:off x="3168129" y="4463440"/>
              <a:ext cx="1058545" cy="489584"/>
            </a:xfrm>
            <a:custGeom>
              <a:avLst/>
              <a:gdLst/>
              <a:ahLst/>
              <a:cxnLst/>
              <a:rect l="l" t="t" r="r" b="b"/>
              <a:pathLst>
                <a:path w="1058545" h="489585">
                  <a:moveTo>
                    <a:pt x="172478" y="0"/>
                  </a:moveTo>
                  <a:lnTo>
                    <a:pt x="0" y="0"/>
                  </a:lnTo>
                  <a:lnTo>
                    <a:pt x="0" y="489572"/>
                  </a:lnTo>
                  <a:lnTo>
                    <a:pt x="172478" y="489572"/>
                  </a:lnTo>
                  <a:lnTo>
                    <a:pt x="172478" y="0"/>
                  </a:lnTo>
                  <a:close/>
                </a:path>
                <a:path w="1058545" h="489585">
                  <a:moveTo>
                    <a:pt x="1058341" y="0"/>
                  </a:moveTo>
                  <a:lnTo>
                    <a:pt x="885863" y="0"/>
                  </a:lnTo>
                  <a:lnTo>
                    <a:pt x="885863" y="489572"/>
                  </a:lnTo>
                  <a:lnTo>
                    <a:pt x="1058341" y="489572"/>
                  </a:lnTo>
                  <a:lnTo>
                    <a:pt x="1058341" y="0"/>
                  </a:lnTo>
                  <a:close/>
                </a:path>
              </a:pathLst>
            </a:custGeom>
            <a:solidFill>
              <a:srgbClr val="7B0000"/>
            </a:solidFill>
          </p:spPr>
          <p:txBody>
            <a:bodyPr wrap="square" lIns="0" tIns="0" rIns="0" bIns="0" rtlCol="0"/>
            <a:lstStyle/>
            <a:p>
              <a:endParaRPr/>
            </a:p>
          </p:txBody>
        </p:sp>
        <p:sp>
          <p:nvSpPr>
            <p:cNvPr id="17" name="object 17"/>
            <p:cNvSpPr/>
            <p:nvPr/>
          </p:nvSpPr>
          <p:spPr>
            <a:xfrm>
              <a:off x="3340608" y="4631893"/>
              <a:ext cx="713740" cy="321310"/>
            </a:xfrm>
            <a:custGeom>
              <a:avLst/>
              <a:gdLst/>
              <a:ahLst/>
              <a:cxnLst/>
              <a:rect l="l" t="t" r="r" b="b"/>
              <a:pathLst>
                <a:path w="713739" h="321310">
                  <a:moveTo>
                    <a:pt x="713422" y="239509"/>
                  </a:moveTo>
                  <a:lnTo>
                    <a:pt x="0" y="239509"/>
                  </a:lnTo>
                  <a:lnTo>
                    <a:pt x="0" y="321119"/>
                  </a:lnTo>
                  <a:lnTo>
                    <a:pt x="713422" y="321119"/>
                  </a:lnTo>
                  <a:lnTo>
                    <a:pt x="713422" y="239509"/>
                  </a:lnTo>
                  <a:close/>
                </a:path>
                <a:path w="713739" h="321310">
                  <a:moveTo>
                    <a:pt x="713422" y="118440"/>
                  </a:moveTo>
                  <a:lnTo>
                    <a:pt x="0" y="118440"/>
                  </a:lnTo>
                  <a:lnTo>
                    <a:pt x="0" y="207924"/>
                  </a:lnTo>
                  <a:lnTo>
                    <a:pt x="713422" y="207924"/>
                  </a:lnTo>
                  <a:lnTo>
                    <a:pt x="713422" y="118440"/>
                  </a:lnTo>
                  <a:close/>
                </a:path>
                <a:path w="713739" h="321310">
                  <a:moveTo>
                    <a:pt x="713422" y="0"/>
                  </a:moveTo>
                  <a:lnTo>
                    <a:pt x="0" y="0"/>
                  </a:lnTo>
                  <a:lnTo>
                    <a:pt x="0" y="89484"/>
                  </a:lnTo>
                  <a:lnTo>
                    <a:pt x="713422" y="89484"/>
                  </a:lnTo>
                  <a:lnTo>
                    <a:pt x="713422" y="0"/>
                  </a:lnTo>
                  <a:close/>
                </a:path>
              </a:pathLst>
            </a:custGeom>
            <a:solidFill>
              <a:srgbClr val="B13333"/>
            </a:solidFill>
          </p:spPr>
          <p:txBody>
            <a:bodyPr wrap="square" lIns="0" tIns="0" rIns="0" bIns="0" rtlCol="0"/>
            <a:lstStyle/>
            <a:p>
              <a:endParaRPr/>
            </a:p>
          </p:txBody>
        </p:sp>
        <p:sp>
          <p:nvSpPr>
            <p:cNvPr id="18" name="object 18"/>
            <p:cNvSpPr/>
            <p:nvPr/>
          </p:nvSpPr>
          <p:spPr>
            <a:xfrm>
              <a:off x="3168129" y="4242371"/>
              <a:ext cx="1058545" cy="518795"/>
            </a:xfrm>
            <a:custGeom>
              <a:avLst/>
              <a:gdLst/>
              <a:ahLst/>
              <a:cxnLst/>
              <a:rect l="l" t="t" r="r" b="b"/>
              <a:pathLst>
                <a:path w="1058545" h="518795">
                  <a:moveTo>
                    <a:pt x="172478" y="473735"/>
                  </a:moveTo>
                  <a:lnTo>
                    <a:pt x="0" y="473735"/>
                  </a:lnTo>
                  <a:lnTo>
                    <a:pt x="0" y="518490"/>
                  </a:lnTo>
                  <a:lnTo>
                    <a:pt x="172478" y="518490"/>
                  </a:lnTo>
                  <a:lnTo>
                    <a:pt x="172478" y="473735"/>
                  </a:lnTo>
                  <a:close/>
                </a:path>
                <a:path w="1058545" h="518795">
                  <a:moveTo>
                    <a:pt x="512191" y="168427"/>
                  </a:moveTo>
                  <a:lnTo>
                    <a:pt x="206438" y="168427"/>
                  </a:lnTo>
                  <a:lnTo>
                    <a:pt x="206438" y="207911"/>
                  </a:lnTo>
                  <a:lnTo>
                    <a:pt x="512191" y="207911"/>
                  </a:lnTo>
                  <a:lnTo>
                    <a:pt x="512191" y="168427"/>
                  </a:lnTo>
                  <a:close/>
                </a:path>
                <a:path w="1058545" h="518795">
                  <a:moveTo>
                    <a:pt x="512191" y="118440"/>
                  </a:moveTo>
                  <a:lnTo>
                    <a:pt x="206438" y="118440"/>
                  </a:lnTo>
                  <a:lnTo>
                    <a:pt x="206438" y="155282"/>
                  </a:lnTo>
                  <a:lnTo>
                    <a:pt x="512191" y="155282"/>
                  </a:lnTo>
                  <a:lnTo>
                    <a:pt x="512191" y="118440"/>
                  </a:lnTo>
                  <a:close/>
                </a:path>
                <a:path w="1058545" h="518795">
                  <a:moveTo>
                    <a:pt x="512191" y="0"/>
                  </a:moveTo>
                  <a:lnTo>
                    <a:pt x="446862" y="0"/>
                  </a:lnTo>
                  <a:lnTo>
                    <a:pt x="446862" y="105270"/>
                  </a:lnTo>
                  <a:lnTo>
                    <a:pt x="512191" y="105270"/>
                  </a:lnTo>
                  <a:lnTo>
                    <a:pt x="512191" y="0"/>
                  </a:lnTo>
                  <a:close/>
                </a:path>
                <a:path w="1058545" h="518795">
                  <a:moveTo>
                    <a:pt x="614108" y="0"/>
                  </a:moveTo>
                  <a:lnTo>
                    <a:pt x="548779" y="0"/>
                  </a:lnTo>
                  <a:lnTo>
                    <a:pt x="548779" y="105270"/>
                  </a:lnTo>
                  <a:lnTo>
                    <a:pt x="614108" y="105270"/>
                  </a:lnTo>
                  <a:lnTo>
                    <a:pt x="614108" y="0"/>
                  </a:lnTo>
                  <a:close/>
                </a:path>
                <a:path w="1058545" h="518795">
                  <a:moveTo>
                    <a:pt x="851916" y="168427"/>
                  </a:moveTo>
                  <a:lnTo>
                    <a:pt x="548779" y="168427"/>
                  </a:lnTo>
                  <a:lnTo>
                    <a:pt x="548779" y="207911"/>
                  </a:lnTo>
                  <a:lnTo>
                    <a:pt x="851916" y="207911"/>
                  </a:lnTo>
                  <a:lnTo>
                    <a:pt x="851916" y="168427"/>
                  </a:lnTo>
                  <a:close/>
                </a:path>
                <a:path w="1058545" h="518795">
                  <a:moveTo>
                    <a:pt x="851916" y="118440"/>
                  </a:moveTo>
                  <a:lnTo>
                    <a:pt x="548779" y="118440"/>
                  </a:lnTo>
                  <a:lnTo>
                    <a:pt x="548779" y="155282"/>
                  </a:lnTo>
                  <a:lnTo>
                    <a:pt x="851916" y="155282"/>
                  </a:lnTo>
                  <a:lnTo>
                    <a:pt x="851916" y="118440"/>
                  </a:lnTo>
                  <a:close/>
                </a:path>
                <a:path w="1058545" h="518795">
                  <a:moveTo>
                    <a:pt x="1058341" y="473735"/>
                  </a:moveTo>
                  <a:lnTo>
                    <a:pt x="885863" y="473735"/>
                  </a:lnTo>
                  <a:lnTo>
                    <a:pt x="885863" y="518490"/>
                  </a:lnTo>
                  <a:lnTo>
                    <a:pt x="1058341" y="518490"/>
                  </a:lnTo>
                  <a:lnTo>
                    <a:pt x="1058341" y="473735"/>
                  </a:lnTo>
                  <a:close/>
                </a:path>
              </a:pathLst>
            </a:custGeom>
            <a:solidFill>
              <a:srgbClr val="FFE4B7"/>
            </a:solidFill>
          </p:spPr>
          <p:txBody>
            <a:bodyPr wrap="square" lIns="0" tIns="0" rIns="0" bIns="0" rtlCol="0"/>
            <a:lstStyle/>
            <a:p>
              <a:endParaRPr/>
            </a:p>
          </p:txBody>
        </p:sp>
        <p:sp>
          <p:nvSpPr>
            <p:cNvPr id="19" name="object 19"/>
            <p:cNvSpPr/>
            <p:nvPr/>
          </p:nvSpPr>
          <p:spPr>
            <a:xfrm>
              <a:off x="2237790" y="3142183"/>
              <a:ext cx="2919095" cy="1353185"/>
            </a:xfrm>
            <a:custGeom>
              <a:avLst/>
              <a:gdLst/>
              <a:ahLst/>
              <a:cxnLst/>
              <a:rect l="l" t="t" r="r" b="b"/>
              <a:pathLst>
                <a:path w="2919095" h="1353185">
                  <a:moveTo>
                    <a:pt x="266547" y="818553"/>
                  </a:moveTo>
                  <a:lnTo>
                    <a:pt x="0" y="818553"/>
                  </a:lnTo>
                  <a:lnTo>
                    <a:pt x="0" y="1352854"/>
                  </a:lnTo>
                  <a:lnTo>
                    <a:pt x="266547" y="1352854"/>
                  </a:lnTo>
                  <a:lnTo>
                    <a:pt x="266547" y="818553"/>
                  </a:lnTo>
                  <a:close/>
                </a:path>
                <a:path w="2919095" h="1353185">
                  <a:moveTo>
                    <a:pt x="266547" y="0"/>
                  </a:moveTo>
                  <a:lnTo>
                    <a:pt x="0" y="0"/>
                  </a:lnTo>
                  <a:lnTo>
                    <a:pt x="0" y="534289"/>
                  </a:lnTo>
                  <a:lnTo>
                    <a:pt x="266547" y="534289"/>
                  </a:lnTo>
                  <a:lnTo>
                    <a:pt x="266547" y="0"/>
                  </a:lnTo>
                  <a:close/>
                </a:path>
                <a:path w="2919095" h="1353185">
                  <a:moveTo>
                    <a:pt x="797026" y="818553"/>
                  </a:moveTo>
                  <a:lnTo>
                    <a:pt x="530479" y="818553"/>
                  </a:lnTo>
                  <a:lnTo>
                    <a:pt x="530479" y="1352854"/>
                  </a:lnTo>
                  <a:lnTo>
                    <a:pt x="797026" y="1352854"/>
                  </a:lnTo>
                  <a:lnTo>
                    <a:pt x="797026" y="818553"/>
                  </a:lnTo>
                  <a:close/>
                </a:path>
                <a:path w="2919095" h="1353185">
                  <a:moveTo>
                    <a:pt x="797026" y="0"/>
                  </a:moveTo>
                  <a:lnTo>
                    <a:pt x="530479" y="0"/>
                  </a:lnTo>
                  <a:lnTo>
                    <a:pt x="530479" y="534289"/>
                  </a:lnTo>
                  <a:lnTo>
                    <a:pt x="797026" y="534289"/>
                  </a:lnTo>
                  <a:lnTo>
                    <a:pt x="797026" y="0"/>
                  </a:lnTo>
                  <a:close/>
                </a:path>
                <a:path w="2919095" h="1353185">
                  <a:moveTo>
                    <a:pt x="1327543" y="0"/>
                  </a:moveTo>
                  <a:lnTo>
                    <a:pt x="1063599" y="0"/>
                  </a:lnTo>
                  <a:lnTo>
                    <a:pt x="1063599" y="534289"/>
                  </a:lnTo>
                  <a:lnTo>
                    <a:pt x="1327543" y="534289"/>
                  </a:lnTo>
                  <a:lnTo>
                    <a:pt x="1327543" y="0"/>
                  </a:lnTo>
                  <a:close/>
                </a:path>
                <a:path w="2919095" h="1353185">
                  <a:moveTo>
                    <a:pt x="1855406" y="0"/>
                  </a:moveTo>
                  <a:lnTo>
                    <a:pt x="1591462" y="0"/>
                  </a:lnTo>
                  <a:lnTo>
                    <a:pt x="1591462" y="534289"/>
                  </a:lnTo>
                  <a:lnTo>
                    <a:pt x="1855406" y="534289"/>
                  </a:lnTo>
                  <a:lnTo>
                    <a:pt x="1855406" y="0"/>
                  </a:lnTo>
                  <a:close/>
                </a:path>
                <a:path w="2919095" h="1353185">
                  <a:moveTo>
                    <a:pt x="2388539" y="818553"/>
                  </a:moveTo>
                  <a:lnTo>
                    <a:pt x="2121979" y="818553"/>
                  </a:lnTo>
                  <a:lnTo>
                    <a:pt x="2121979" y="1352854"/>
                  </a:lnTo>
                  <a:lnTo>
                    <a:pt x="2388539" y="1352854"/>
                  </a:lnTo>
                  <a:lnTo>
                    <a:pt x="2388539" y="818553"/>
                  </a:lnTo>
                  <a:close/>
                </a:path>
                <a:path w="2919095" h="1353185">
                  <a:moveTo>
                    <a:pt x="2388539" y="0"/>
                  </a:moveTo>
                  <a:lnTo>
                    <a:pt x="2121979" y="0"/>
                  </a:lnTo>
                  <a:lnTo>
                    <a:pt x="2121979" y="534289"/>
                  </a:lnTo>
                  <a:lnTo>
                    <a:pt x="2388539" y="534289"/>
                  </a:lnTo>
                  <a:lnTo>
                    <a:pt x="2388539" y="0"/>
                  </a:lnTo>
                  <a:close/>
                </a:path>
                <a:path w="2919095" h="1353185">
                  <a:moveTo>
                    <a:pt x="2919018" y="818553"/>
                  </a:moveTo>
                  <a:lnTo>
                    <a:pt x="2652458" y="818553"/>
                  </a:lnTo>
                  <a:lnTo>
                    <a:pt x="2652458" y="1352854"/>
                  </a:lnTo>
                  <a:lnTo>
                    <a:pt x="2919018" y="1352854"/>
                  </a:lnTo>
                  <a:lnTo>
                    <a:pt x="2919018" y="818553"/>
                  </a:lnTo>
                  <a:close/>
                </a:path>
                <a:path w="2919095" h="1353185">
                  <a:moveTo>
                    <a:pt x="2919018" y="0"/>
                  </a:moveTo>
                  <a:lnTo>
                    <a:pt x="2652458" y="0"/>
                  </a:lnTo>
                  <a:lnTo>
                    <a:pt x="2652458" y="534289"/>
                  </a:lnTo>
                  <a:lnTo>
                    <a:pt x="2919018" y="534289"/>
                  </a:lnTo>
                  <a:lnTo>
                    <a:pt x="2919018" y="0"/>
                  </a:lnTo>
                  <a:close/>
                </a:path>
              </a:pathLst>
            </a:custGeom>
            <a:solidFill>
              <a:srgbClr val="25CCD7"/>
            </a:solidFill>
          </p:spPr>
          <p:txBody>
            <a:bodyPr wrap="square" lIns="0" tIns="0" rIns="0" bIns="0" rtlCol="0"/>
            <a:lstStyle/>
            <a:p>
              <a:endParaRPr/>
            </a:p>
          </p:txBody>
        </p:sp>
        <p:sp>
          <p:nvSpPr>
            <p:cNvPr id="20" name="object 20"/>
            <p:cNvSpPr/>
            <p:nvPr/>
          </p:nvSpPr>
          <p:spPr>
            <a:xfrm>
              <a:off x="2188133" y="3092195"/>
              <a:ext cx="3018790" cy="1450340"/>
            </a:xfrm>
            <a:custGeom>
              <a:avLst/>
              <a:gdLst/>
              <a:ahLst/>
              <a:cxnLst/>
              <a:rect l="l" t="t" r="r" b="b"/>
              <a:pathLst>
                <a:path w="3018790" h="1450339">
                  <a:moveTo>
                    <a:pt x="363258" y="821182"/>
                  </a:moveTo>
                  <a:lnTo>
                    <a:pt x="316217" y="821182"/>
                  </a:lnTo>
                  <a:lnTo>
                    <a:pt x="316217" y="868540"/>
                  </a:lnTo>
                  <a:lnTo>
                    <a:pt x="316217" y="1110665"/>
                  </a:lnTo>
                  <a:lnTo>
                    <a:pt x="316217" y="1187030"/>
                  </a:lnTo>
                  <a:lnTo>
                    <a:pt x="316217" y="1402842"/>
                  </a:lnTo>
                  <a:lnTo>
                    <a:pt x="49657" y="1402842"/>
                  </a:lnTo>
                  <a:lnTo>
                    <a:pt x="49657" y="1187030"/>
                  </a:lnTo>
                  <a:lnTo>
                    <a:pt x="316217" y="1187030"/>
                  </a:lnTo>
                  <a:lnTo>
                    <a:pt x="316217" y="1110665"/>
                  </a:lnTo>
                  <a:lnTo>
                    <a:pt x="49657" y="1110665"/>
                  </a:lnTo>
                  <a:lnTo>
                    <a:pt x="49657" y="868540"/>
                  </a:lnTo>
                  <a:lnTo>
                    <a:pt x="316217" y="868540"/>
                  </a:lnTo>
                  <a:lnTo>
                    <a:pt x="316217" y="821182"/>
                  </a:lnTo>
                  <a:lnTo>
                    <a:pt x="0" y="821182"/>
                  </a:lnTo>
                  <a:lnTo>
                    <a:pt x="0" y="1163345"/>
                  </a:lnTo>
                  <a:lnTo>
                    <a:pt x="0" y="1187030"/>
                  </a:lnTo>
                  <a:lnTo>
                    <a:pt x="0" y="1450200"/>
                  </a:lnTo>
                  <a:lnTo>
                    <a:pt x="363258" y="1450200"/>
                  </a:lnTo>
                  <a:lnTo>
                    <a:pt x="363258" y="1187030"/>
                  </a:lnTo>
                  <a:lnTo>
                    <a:pt x="363258" y="1163345"/>
                  </a:lnTo>
                  <a:lnTo>
                    <a:pt x="363258" y="821182"/>
                  </a:lnTo>
                  <a:close/>
                </a:path>
                <a:path w="3018790" h="1450339">
                  <a:moveTo>
                    <a:pt x="363258" y="0"/>
                  </a:moveTo>
                  <a:lnTo>
                    <a:pt x="316217" y="0"/>
                  </a:lnTo>
                  <a:lnTo>
                    <a:pt x="316217" y="50012"/>
                  </a:lnTo>
                  <a:lnTo>
                    <a:pt x="316217" y="292138"/>
                  </a:lnTo>
                  <a:lnTo>
                    <a:pt x="316217" y="368465"/>
                  </a:lnTo>
                  <a:lnTo>
                    <a:pt x="316217" y="584276"/>
                  </a:lnTo>
                  <a:lnTo>
                    <a:pt x="49657" y="584276"/>
                  </a:lnTo>
                  <a:lnTo>
                    <a:pt x="49657" y="368465"/>
                  </a:lnTo>
                  <a:lnTo>
                    <a:pt x="316217" y="368465"/>
                  </a:lnTo>
                  <a:lnTo>
                    <a:pt x="316217" y="292138"/>
                  </a:lnTo>
                  <a:lnTo>
                    <a:pt x="49657" y="292138"/>
                  </a:lnTo>
                  <a:lnTo>
                    <a:pt x="49657" y="50012"/>
                  </a:lnTo>
                  <a:lnTo>
                    <a:pt x="316217" y="50012"/>
                  </a:lnTo>
                  <a:lnTo>
                    <a:pt x="316217" y="0"/>
                  </a:lnTo>
                  <a:lnTo>
                    <a:pt x="0" y="0"/>
                  </a:lnTo>
                  <a:lnTo>
                    <a:pt x="0" y="344779"/>
                  </a:lnTo>
                  <a:lnTo>
                    <a:pt x="0" y="368465"/>
                  </a:lnTo>
                  <a:lnTo>
                    <a:pt x="0" y="634288"/>
                  </a:lnTo>
                  <a:lnTo>
                    <a:pt x="363258" y="634288"/>
                  </a:lnTo>
                  <a:lnTo>
                    <a:pt x="363258" y="368465"/>
                  </a:lnTo>
                  <a:lnTo>
                    <a:pt x="363258" y="344779"/>
                  </a:lnTo>
                  <a:lnTo>
                    <a:pt x="363258" y="0"/>
                  </a:lnTo>
                  <a:close/>
                </a:path>
                <a:path w="3018790" h="1450339">
                  <a:moveTo>
                    <a:pt x="896378" y="1163345"/>
                  </a:moveTo>
                  <a:lnTo>
                    <a:pt x="896340" y="821182"/>
                  </a:lnTo>
                  <a:lnTo>
                    <a:pt x="846696" y="821182"/>
                  </a:lnTo>
                  <a:lnTo>
                    <a:pt x="846696" y="868540"/>
                  </a:lnTo>
                  <a:lnTo>
                    <a:pt x="846696" y="1110665"/>
                  </a:lnTo>
                  <a:lnTo>
                    <a:pt x="846696" y="1187030"/>
                  </a:lnTo>
                  <a:lnTo>
                    <a:pt x="846696" y="1402842"/>
                  </a:lnTo>
                  <a:lnTo>
                    <a:pt x="580136" y="1402842"/>
                  </a:lnTo>
                  <a:lnTo>
                    <a:pt x="580136" y="1187030"/>
                  </a:lnTo>
                  <a:lnTo>
                    <a:pt x="846696" y="1187030"/>
                  </a:lnTo>
                  <a:lnTo>
                    <a:pt x="846696" y="1110665"/>
                  </a:lnTo>
                  <a:lnTo>
                    <a:pt x="580136" y="1110665"/>
                  </a:lnTo>
                  <a:lnTo>
                    <a:pt x="580136" y="868540"/>
                  </a:lnTo>
                  <a:lnTo>
                    <a:pt x="846696" y="868540"/>
                  </a:lnTo>
                  <a:lnTo>
                    <a:pt x="846696" y="821182"/>
                  </a:lnTo>
                  <a:lnTo>
                    <a:pt x="533120" y="821182"/>
                  </a:lnTo>
                  <a:lnTo>
                    <a:pt x="533120" y="1163345"/>
                  </a:lnTo>
                  <a:lnTo>
                    <a:pt x="533120" y="1187030"/>
                  </a:lnTo>
                  <a:lnTo>
                    <a:pt x="533120" y="1450200"/>
                  </a:lnTo>
                  <a:lnTo>
                    <a:pt x="896340" y="1450200"/>
                  </a:lnTo>
                  <a:lnTo>
                    <a:pt x="896340" y="1187030"/>
                  </a:lnTo>
                  <a:lnTo>
                    <a:pt x="896378" y="1163345"/>
                  </a:lnTo>
                  <a:close/>
                </a:path>
                <a:path w="3018790" h="1450339">
                  <a:moveTo>
                    <a:pt x="896378" y="344779"/>
                  </a:moveTo>
                  <a:lnTo>
                    <a:pt x="896340" y="0"/>
                  </a:lnTo>
                  <a:lnTo>
                    <a:pt x="846696" y="0"/>
                  </a:lnTo>
                  <a:lnTo>
                    <a:pt x="846696" y="50012"/>
                  </a:lnTo>
                  <a:lnTo>
                    <a:pt x="846696" y="292138"/>
                  </a:lnTo>
                  <a:lnTo>
                    <a:pt x="846696" y="368465"/>
                  </a:lnTo>
                  <a:lnTo>
                    <a:pt x="846696" y="584276"/>
                  </a:lnTo>
                  <a:lnTo>
                    <a:pt x="580136" y="584276"/>
                  </a:lnTo>
                  <a:lnTo>
                    <a:pt x="580136" y="368465"/>
                  </a:lnTo>
                  <a:lnTo>
                    <a:pt x="846696" y="368465"/>
                  </a:lnTo>
                  <a:lnTo>
                    <a:pt x="846696" y="292138"/>
                  </a:lnTo>
                  <a:lnTo>
                    <a:pt x="580136" y="292138"/>
                  </a:lnTo>
                  <a:lnTo>
                    <a:pt x="580136" y="50012"/>
                  </a:lnTo>
                  <a:lnTo>
                    <a:pt x="846696" y="50012"/>
                  </a:lnTo>
                  <a:lnTo>
                    <a:pt x="846696" y="0"/>
                  </a:lnTo>
                  <a:lnTo>
                    <a:pt x="533120" y="0"/>
                  </a:lnTo>
                  <a:lnTo>
                    <a:pt x="533120" y="344779"/>
                  </a:lnTo>
                  <a:lnTo>
                    <a:pt x="533120" y="368465"/>
                  </a:lnTo>
                  <a:lnTo>
                    <a:pt x="533120" y="634288"/>
                  </a:lnTo>
                  <a:lnTo>
                    <a:pt x="896340" y="634288"/>
                  </a:lnTo>
                  <a:lnTo>
                    <a:pt x="896340" y="368465"/>
                  </a:lnTo>
                  <a:lnTo>
                    <a:pt x="896378" y="344779"/>
                  </a:lnTo>
                  <a:close/>
                </a:path>
                <a:path w="3018790" h="1450339">
                  <a:moveTo>
                    <a:pt x="1426857" y="0"/>
                  </a:moveTo>
                  <a:lnTo>
                    <a:pt x="1377213" y="0"/>
                  </a:lnTo>
                  <a:lnTo>
                    <a:pt x="1377213" y="50012"/>
                  </a:lnTo>
                  <a:lnTo>
                    <a:pt x="1377213" y="292138"/>
                  </a:lnTo>
                  <a:lnTo>
                    <a:pt x="1377213" y="368465"/>
                  </a:lnTo>
                  <a:lnTo>
                    <a:pt x="1377213" y="584276"/>
                  </a:lnTo>
                  <a:lnTo>
                    <a:pt x="1113256" y="584276"/>
                  </a:lnTo>
                  <a:lnTo>
                    <a:pt x="1113256" y="368465"/>
                  </a:lnTo>
                  <a:lnTo>
                    <a:pt x="1377213" y="368465"/>
                  </a:lnTo>
                  <a:lnTo>
                    <a:pt x="1377213" y="292138"/>
                  </a:lnTo>
                  <a:lnTo>
                    <a:pt x="1113256" y="292138"/>
                  </a:lnTo>
                  <a:lnTo>
                    <a:pt x="1113256" y="50012"/>
                  </a:lnTo>
                  <a:lnTo>
                    <a:pt x="1377213" y="50012"/>
                  </a:lnTo>
                  <a:lnTo>
                    <a:pt x="1377213" y="0"/>
                  </a:lnTo>
                  <a:lnTo>
                    <a:pt x="1063599" y="0"/>
                  </a:lnTo>
                  <a:lnTo>
                    <a:pt x="1063599" y="344779"/>
                  </a:lnTo>
                  <a:lnTo>
                    <a:pt x="1063599" y="368465"/>
                  </a:lnTo>
                  <a:lnTo>
                    <a:pt x="1063599" y="634288"/>
                  </a:lnTo>
                  <a:lnTo>
                    <a:pt x="1426857" y="634288"/>
                  </a:lnTo>
                  <a:lnTo>
                    <a:pt x="1426857" y="368465"/>
                  </a:lnTo>
                  <a:lnTo>
                    <a:pt x="1426857" y="344779"/>
                  </a:lnTo>
                  <a:lnTo>
                    <a:pt x="1426857" y="0"/>
                  </a:lnTo>
                  <a:close/>
                </a:path>
                <a:path w="3018790" h="1450339">
                  <a:moveTo>
                    <a:pt x="1954733" y="0"/>
                  </a:moveTo>
                  <a:lnTo>
                    <a:pt x="1905076" y="0"/>
                  </a:lnTo>
                  <a:lnTo>
                    <a:pt x="1905076" y="50012"/>
                  </a:lnTo>
                  <a:lnTo>
                    <a:pt x="1905076" y="292138"/>
                  </a:lnTo>
                  <a:lnTo>
                    <a:pt x="1905076" y="368465"/>
                  </a:lnTo>
                  <a:lnTo>
                    <a:pt x="1905076" y="584276"/>
                  </a:lnTo>
                  <a:lnTo>
                    <a:pt x="1641119" y="584276"/>
                  </a:lnTo>
                  <a:lnTo>
                    <a:pt x="1641119" y="368465"/>
                  </a:lnTo>
                  <a:lnTo>
                    <a:pt x="1905076" y="368465"/>
                  </a:lnTo>
                  <a:lnTo>
                    <a:pt x="1905076" y="292138"/>
                  </a:lnTo>
                  <a:lnTo>
                    <a:pt x="1641119" y="292138"/>
                  </a:lnTo>
                  <a:lnTo>
                    <a:pt x="1641119" y="50012"/>
                  </a:lnTo>
                  <a:lnTo>
                    <a:pt x="1905076" y="50012"/>
                  </a:lnTo>
                  <a:lnTo>
                    <a:pt x="1905076" y="0"/>
                  </a:lnTo>
                  <a:lnTo>
                    <a:pt x="1594078" y="0"/>
                  </a:lnTo>
                  <a:lnTo>
                    <a:pt x="1594078" y="344779"/>
                  </a:lnTo>
                  <a:lnTo>
                    <a:pt x="1594078" y="368465"/>
                  </a:lnTo>
                  <a:lnTo>
                    <a:pt x="1594078" y="634288"/>
                  </a:lnTo>
                  <a:lnTo>
                    <a:pt x="1954733" y="634288"/>
                  </a:lnTo>
                  <a:lnTo>
                    <a:pt x="1954733" y="0"/>
                  </a:lnTo>
                  <a:close/>
                </a:path>
                <a:path w="3018790" h="1450339">
                  <a:moveTo>
                    <a:pt x="2485250" y="821182"/>
                  </a:moveTo>
                  <a:lnTo>
                    <a:pt x="2438196" y="821182"/>
                  </a:lnTo>
                  <a:lnTo>
                    <a:pt x="2438196" y="868540"/>
                  </a:lnTo>
                  <a:lnTo>
                    <a:pt x="2438196" y="1110665"/>
                  </a:lnTo>
                  <a:lnTo>
                    <a:pt x="2438196" y="1187030"/>
                  </a:lnTo>
                  <a:lnTo>
                    <a:pt x="2438196" y="1402842"/>
                  </a:lnTo>
                  <a:lnTo>
                    <a:pt x="2171636" y="1402842"/>
                  </a:lnTo>
                  <a:lnTo>
                    <a:pt x="2171636" y="1187030"/>
                  </a:lnTo>
                  <a:lnTo>
                    <a:pt x="2438196" y="1187030"/>
                  </a:lnTo>
                  <a:lnTo>
                    <a:pt x="2438196" y="1110665"/>
                  </a:lnTo>
                  <a:lnTo>
                    <a:pt x="2171636" y="1110665"/>
                  </a:lnTo>
                  <a:lnTo>
                    <a:pt x="2171636" y="868540"/>
                  </a:lnTo>
                  <a:lnTo>
                    <a:pt x="2438196" y="868540"/>
                  </a:lnTo>
                  <a:lnTo>
                    <a:pt x="2438196" y="821182"/>
                  </a:lnTo>
                  <a:lnTo>
                    <a:pt x="2121992" y="821182"/>
                  </a:lnTo>
                  <a:lnTo>
                    <a:pt x="2121992" y="1163345"/>
                  </a:lnTo>
                  <a:lnTo>
                    <a:pt x="2121992" y="1187030"/>
                  </a:lnTo>
                  <a:lnTo>
                    <a:pt x="2121992" y="1450200"/>
                  </a:lnTo>
                  <a:lnTo>
                    <a:pt x="2485250" y="1450200"/>
                  </a:lnTo>
                  <a:lnTo>
                    <a:pt x="2485250" y="1187030"/>
                  </a:lnTo>
                  <a:lnTo>
                    <a:pt x="2485250" y="1163345"/>
                  </a:lnTo>
                  <a:lnTo>
                    <a:pt x="2485250" y="821182"/>
                  </a:lnTo>
                  <a:close/>
                </a:path>
                <a:path w="3018790" h="1450339">
                  <a:moveTo>
                    <a:pt x="2485250" y="0"/>
                  </a:moveTo>
                  <a:lnTo>
                    <a:pt x="2438196" y="0"/>
                  </a:lnTo>
                  <a:lnTo>
                    <a:pt x="2438196" y="50012"/>
                  </a:lnTo>
                  <a:lnTo>
                    <a:pt x="2438196" y="292138"/>
                  </a:lnTo>
                  <a:lnTo>
                    <a:pt x="2438196" y="368465"/>
                  </a:lnTo>
                  <a:lnTo>
                    <a:pt x="2438196" y="584276"/>
                  </a:lnTo>
                  <a:lnTo>
                    <a:pt x="2171636" y="584276"/>
                  </a:lnTo>
                  <a:lnTo>
                    <a:pt x="2171636" y="368465"/>
                  </a:lnTo>
                  <a:lnTo>
                    <a:pt x="2438196" y="368465"/>
                  </a:lnTo>
                  <a:lnTo>
                    <a:pt x="2438196" y="292138"/>
                  </a:lnTo>
                  <a:lnTo>
                    <a:pt x="2171636" y="292138"/>
                  </a:lnTo>
                  <a:lnTo>
                    <a:pt x="2171636" y="50012"/>
                  </a:lnTo>
                  <a:lnTo>
                    <a:pt x="2438196" y="50012"/>
                  </a:lnTo>
                  <a:lnTo>
                    <a:pt x="2438196" y="0"/>
                  </a:lnTo>
                  <a:lnTo>
                    <a:pt x="2121992" y="0"/>
                  </a:lnTo>
                  <a:lnTo>
                    <a:pt x="2121992" y="344779"/>
                  </a:lnTo>
                  <a:lnTo>
                    <a:pt x="2121992" y="368465"/>
                  </a:lnTo>
                  <a:lnTo>
                    <a:pt x="2121992" y="634288"/>
                  </a:lnTo>
                  <a:lnTo>
                    <a:pt x="2485250" y="634288"/>
                  </a:lnTo>
                  <a:lnTo>
                    <a:pt x="2485250" y="368465"/>
                  </a:lnTo>
                  <a:lnTo>
                    <a:pt x="2485250" y="344779"/>
                  </a:lnTo>
                  <a:lnTo>
                    <a:pt x="2485250" y="0"/>
                  </a:lnTo>
                  <a:close/>
                </a:path>
                <a:path w="3018790" h="1450339">
                  <a:moveTo>
                    <a:pt x="3018332" y="821182"/>
                  </a:moveTo>
                  <a:lnTo>
                    <a:pt x="2968675" y="821182"/>
                  </a:lnTo>
                  <a:lnTo>
                    <a:pt x="2968675" y="868540"/>
                  </a:lnTo>
                  <a:lnTo>
                    <a:pt x="2968675" y="1110665"/>
                  </a:lnTo>
                  <a:lnTo>
                    <a:pt x="2968675" y="1187030"/>
                  </a:lnTo>
                  <a:lnTo>
                    <a:pt x="2968675" y="1402842"/>
                  </a:lnTo>
                  <a:lnTo>
                    <a:pt x="2702115" y="1402842"/>
                  </a:lnTo>
                  <a:lnTo>
                    <a:pt x="2702115" y="1187030"/>
                  </a:lnTo>
                  <a:lnTo>
                    <a:pt x="2968675" y="1187030"/>
                  </a:lnTo>
                  <a:lnTo>
                    <a:pt x="2968675" y="1110665"/>
                  </a:lnTo>
                  <a:lnTo>
                    <a:pt x="2702115" y="1110665"/>
                  </a:lnTo>
                  <a:lnTo>
                    <a:pt x="2702115" y="868540"/>
                  </a:lnTo>
                  <a:lnTo>
                    <a:pt x="2968675" y="868540"/>
                  </a:lnTo>
                  <a:lnTo>
                    <a:pt x="2968675" y="821182"/>
                  </a:lnTo>
                  <a:lnTo>
                    <a:pt x="2655074" y="821182"/>
                  </a:lnTo>
                  <a:lnTo>
                    <a:pt x="2655074" y="1163345"/>
                  </a:lnTo>
                  <a:lnTo>
                    <a:pt x="2655074" y="1187030"/>
                  </a:lnTo>
                  <a:lnTo>
                    <a:pt x="2655074" y="1450200"/>
                  </a:lnTo>
                  <a:lnTo>
                    <a:pt x="3018332" y="1450200"/>
                  </a:lnTo>
                  <a:lnTo>
                    <a:pt x="3018332" y="1187030"/>
                  </a:lnTo>
                  <a:lnTo>
                    <a:pt x="3018332" y="1163345"/>
                  </a:lnTo>
                  <a:lnTo>
                    <a:pt x="3018332" y="821182"/>
                  </a:lnTo>
                  <a:close/>
                </a:path>
                <a:path w="3018790" h="1450339">
                  <a:moveTo>
                    <a:pt x="3018332" y="0"/>
                  </a:moveTo>
                  <a:lnTo>
                    <a:pt x="2968675" y="0"/>
                  </a:lnTo>
                  <a:lnTo>
                    <a:pt x="2968675" y="50012"/>
                  </a:lnTo>
                  <a:lnTo>
                    <a:pt x="2968675" y="292138"/>
                  </a:lnTo>
                  <a:lnTo>
                    <a:pt x="2968675" y="368465"/>
                  </a:lnTo>
                  <a:lnTo>
                    <a:pt x="2968675" y="584276"/>
                  </a:lnTo>
                  <a:lnTo>
                    <a:pt x="2702115" y="584276"/>
                  </a:lnTo>
                  <a:lnTo>
                    <a:pt x="2702115" y="368465"/>
                  </a:lnTo>
                  <a:lnTo>
                    <a:pt x="2968675" y="368465"/>
                  </a:lnTo>
                  <a:lnTo>
                    <a:pt x="2968675" y="292138"/>
                  </a:lnTo>
                  <a:lnTo>
                    <a:pt x="2702115" y="292138"/>
                  </a:lnTo>
                  <a:lnTo>
                    <a:pt x="2702115" y="50012"/>
                  </a:lnTo>
                  <a:lnTo>
                    <a:pt x="2968675" y="50012"/>
                  </a:lnTo>
                  <a:lnTo>
                    <a:pt x="2968675" y="0"/>
                  </a:lnTo>
                  <a:lnTo>
                    <a:pt x="2655074" y="0"/>
                  </a:lnTo>
                  <a:lnTo>
                    <a:pt x="2655074" y="344779"/>
                  </a:lnTo>
                  <a:lnTo>
                    <a:pt x="2655074" y="368465"/>
                  </a:lnTo>
                  <a:lnTo>
                    <a:pt x="2655074" y="634288"/>
                  </a:lnTo>
                  <a:lnTo>
                    <a:pt x="3018332" y="634288"/>
                  </a:lnTo>
                  <a:lnTo>
                    <a:pt x="3018332" y="368465"/>
                  </a:lnTo>
                  <a:lnTo>
                    <a:pt x="3018332" y="344779"/>
                  </a:lnTo>
                  <a:lnTo>
                    <a:pt x="3018332" y="0"/>
                  </a:lnTo>
                  <a:close/>
                </a:path>
              </a:pathLst>
            </a:custGeom>
            <a:solidFill>
              <a:srgbClr val="FFE4B7"/>
            </a:solidFill>
          </p:spPr>
          <p:txBody>
            <a:bodyPr wrap="square" lIns="0" tIns="0" rIns="0" bIns="0" rtlCol="0"/>
            <a:lstStyle/>
            <a:p>
              <a:endParaRPr/>
            </a:p>
          </p:txBody>
        </p:sp>
        <p:sp>
          <p:nvSpPr>
            <p:cNvPr id="21" name="object 21"/>
            <p:cNvSpPr/>
            <p:nvPr/>
          </p:nvSpPr>
          <p:spPr>
            <a:xfrm>
              <a:off x="2083600" y="4668735"/>
              <a:ext cx="3225165" cy="284480"/>
            </a:xfrm>
            <a:custGeom>
              <a:avLst/>
              <a:gdLst/>
              <a:ahLst/>
              <a:cxnLst/>
              <a:rect l="l" t="t" r="r" b="b"/>
              <a:pathLst>
                <a:path w="3225165" h="284479">
                  <a:moveTo>
                    <a:pt x="1084529" y="31584"/>
                  </a:moveTo>
                  <a:lnTo>
                    <a:pt x="1079271" y="18427"/>
                  </a:lnTo>
                  <a:lnTo>
                    <a:pt x="1066228" y="13157"/>
                  </a:lnTo>
                  <a:lnTo>
                    <a:pt x="1050531" y="13157"/>
                  </a:lnTo>
                  <a:lnTo>
                    <a:pt x="1032268" y="18427"/>
                  </a:lnTo>
                  <a:lnTo>
                    <a:pt x="1011351" y="26327"/>
                  </a:lnTo>
                  <a:lnTo>
                    <a:pt x="993051" y="36855"/>
                  </a:lnTo>
                  <a:lnTo>
                    <a:pt x="977353" y="44742"/>
                  </a:lnTo>
                  <a:lnTo>
                    <a:pt x="964311" y="52641"/>
                  </a:lnTo>
                  <a:lnTo>
                    <a:pt x="960374" y="47371"/>
                  </a:lnTo>
                  <a:lnTo>
                    <a:pt x="956449" y="42113"/>
                  </a:lnTo>
                  <a:lnTo>
                    <a:pt x="946010" y="34213"/>
                  </a:lnTo>
                  <a:lnTo>
                    <a:pt x="935570" y="28956"/>
                  </a:lnTo>
                  <a:lnTo>
                    <a:pt x="912050" y="28956"/>
                  </a:lnTo>
                  <a:lnTo>
                    <a:pt x="898969" y="31584"/>
                  </a:lnTo>
                  <a:lnTo>
                    <a:pt x="885913" y="39484"/>
                  </a:lnTo>
                  <a:lnTo>
                    <a:pt x="870229" y="47371"/>
                  </a:lnTo>
                  <a:lnTo>
                    <a:pt x="868921" y="44742"/>
                  </a:lnTo>
                  <a:lnTo>
                    <a:pt x="862393" y="31584"/>
                  </a:lnTo>
                  <a:lnTo>
                    <a:pt x="851928" y="18427"/>
                  </a:lnTo>
                  <a:lnTo>
                    <a:pt x="836269" y="10528"/>
                  </a:lnTo>
                  <a:lnTo>
                    <a:pt x="820572" y="10528"/>
                  </a:lnTo>
                  <a:lnTo>
                    <a:pt x="807491" y="13157"/>
                  </a:lnTo>
                  <a:lnTo>
                    <a:pt x="794448" y="18427"/>
                  </a:lnTo>
                  <a:lnTo>
                    <a:pt x="783971" y="28956"/>
                  </a:lnTo>
                  <a:lnTo>
                    <a:pt x="778751" y="44742"/>
                  </a:lnTo>
                  <a:lnTo>
                    <a:pt x="765708" y="31584"/>
                  </a:lnTo>
                  <a:lnTo>
                    <a:pt x="750011" y="21056"/>
                  </a:lnTo>
                  <a:lnTo>
                    <a:pt x="731710" y="15798"/>
                  </a:lnTo>
                  <a:lnTo>
                    <a:pt x="713447" y="15798"/>
                  </a:lnTo>
                  <a:lnTo>
                    <a:pt x="697750" y="21056"/>
                  </a:lnTo>
                  <a:lnTo>
                    <a:pt x="682053" y="28956"/>
                  </a:lnTo>
                  <a:lnTo>
                    <a:pt x="669010" y="42113"/>
                  </a:lnTo>
                  <a:lnTo>
                    <a:pt x="663790" y="57899"/>
                  </a:lnTo>
                  <a:lnTo>
                    <a:pt x="660057" y="52641"/>
                  </a:lnTo>
                  <a:lnTo>
                    <a:pt x="650709" y="39484"/>
                  </a:lnTo>
                  <a:lnTo>
                    <a:pt x="635012" y="28956"/>
                  </a:lnTo>
                  <a:lnTo>
                    <a:pt x="614133" y="21056"/>
                  </a:lnTo>
                  <a:lnTo>
                    <a:pt x="590613" y="18427"/>
                  </a:lnTo>
                  <a:lnTo>
                    <a:pt x="567093" y="18427"/>
                  </a:lnTo>
                  <a:lnTo>
                    <a:pt x="548792" y="26327"/>
                  </a:lnTo>
                  <a:lnTo>
                    <a:pt x="533095" y="36855"/>
                  </a:lnTo>
                  <a:lnTo>
                    <a:pt x="522668" y="52641"/>
                  </a:lnTo>
                  <a:lnTo>
                    <a:pt x="509574" y="34213"/>
                  </a:lnTo>
                  <a:lnTo>
                    <a:pt x="504367" y="31584"/>
                  </a:lnTo>
                  <a:lnTo>
                    <a:pt x="493928" y="26327"/>
                  </a:lnTo>
                  <a:lnTo>
                    <a:pt x="473011" y="26327"/>
                  </a:lnTo>
                  <a:lnTo>
                    <a:pt x="449491" y="31584"/>
                  </a:lnTo>
                  <a:lnTo>
                    <a:pt x="439051" y="15798"/>
                  </a:lnTo>
                  <a:lnTo>
                    <a:pt x="423354" y="5270"/>
                  </a:lnTo>
                  <a:lnTo>
                    <a:pt x="405053" y="5270"/>
                  </a:lnTo>
                  <a:lnTo>
                    <a:pt x="365874" y="18427"/>
                  </a:lnTo>
                  <a:lnTo>
                    <a:pt x="339750" y="47371"/>
                  </a:lnTo>
                  <a:lnTo>
                    <a:pt x="334492" y="63169"/>
                  </a:lnTo>
                  <a:lnTo>
                    <a:pt x="318833" y="44742"/>
                  </a:lnTo>
                  <a:lnTo>
                    <a:pt x="303149" y="31584"/>
                  </a:lnTo>
                  <a:lnTo>
                    <a:pt x="284835" y="26327"/>
                  </a:lnTo>
                  <a:lnTo>
                    <a:pt x="263931" y="26327"/>
                  </a:lnTo>
                  <a:lnTo>
                    <a:pt x="245668" y="31584"/>
                  </a:lnTo>
                  <a:lnTo>
                    <a:pt x="227355" y="42113"/>
                  </a:lnTo>
                  <a:lnTo>
                    <a:pt x="214274" y="52641"/>
                  </a:lnTo>
                  <a:lnTo>
                    <a:pt x="203835" y="63169"/>
                  </a:lnTo>
                  <a:lnTo>
                    <a:pt x="201231" y="44742"/>
                  </a:lnTo>
                  <a:lnTo>
                    <a:pt x="175094" y="15798"/>
                  </a:lnTo>
                  <a:lnTo>
                    <a:pt x="135890" y="0"/>
                  </a:lnTo>
                  <a:lnTo>
                    <a:pt x="114973" y="0"/>
                  </a:lnTo>
                  <a:lnTo>
                    <a:pt x="96697" y="5270"/>
                  </a:lnTo>
                  <a:lnTo>
                    <a:pt x="83629" y="18427"/>
                  </a:lnTo>
                  <a:lnTo>
                    <a:pt x="60109" y="7899"/>
                  </a:lnTo>
                  <a:lnTo>
                    <a:pt x="39204" y="18427"/>
                  </a:lnTo>
                  <a:lnTo>
                    <a:pt x="23520" y="42113"/>
                  </a:lnTo>
                  <a:lnTo>
                    <a:pt x="26136" y="71069"/>
                  </a:lnTo>
                  <a:lnTo>
                    <a:pt x="7848" y="89484"/>
                  </a:lnTo>
                  <a:lnTo>
                    <a:pt x="5232" y="118440"/>
                  </a:lnTo>
                  <a:lnTo>
                    <a:pt x="18300" y="150025"/>
                  </a:lnTo>
                  <a:lnTo>
                    <a:pt x="44437" y="168452"/>
                  </a:lnTo>
                  <a:lnTo>
                    <a:pt x="15684" y="178981"/>
                  </a:lnTo>
                  <a:lnTo>
                    <a:pt x="2616" y="197396"/>
                  </a:lnTo>
                  <a:lnTo>
                    <a:pt x="0" y="215823"/>
                  </a:lnTo>
                  <a:lnTo>
                    <a:pt x="10452" y="239509"/>
                  </a:lnTo>
                  <a:lnTo>
                    <a:pt x="23520" y="257937"/>
                  </a:lnTo>
                  <a:lnTo>
                    <a:pt x="41821" y="276364"/>
                  </a:lnTo>
                  <a:lnTo>
                    <a:pt x="55562" y="284276"/>
                  </a:lnTo>
                  <a:lnTo>
                    <a:pt x="1084529" y="284276"/>
                  </a:lnTo>
                  <a:lnTo>
                    <a:pt x="1084529" y="63169"/>
                  </a:lnTo>
                  <a:lnTo>
                    <a:pt x="1084529" y="57899"/>
                  </a:lnTo>
                  <a:lnTo>
                    <a:pt x="1084529" y="52641"/>
                  </a:lnTo>
                  <a:lnTo>
                    <a:pt x="1084529" y="31584"/>
                  </a:lnTo>
                  <a:close/>
                </a:path>
                <a:path w="3225165" h="284479">
                  <a:moveTo>
                    <a:pt x="3224784" y="194767"/>
                  </a:moveTo>
                  <a:lnTo>
                    <a:pt x="3211728" y="178981"/>
                  </a:lnTo>
                  <a:lnTo>
                    <a:pt x="3182950" y="168452"/>
                  </a:lnTo>
                  <a:lnTo>
                    <a:pt x="3209125" y="150025"/>
                  </a:lnTo>
                  <a:lnTo>
                    <a:pt x="3222167" y="118440"/>
                  </a:lnTo>
                  <a:lnTo>
                    <a:pt x="3219564" y="89484"/>
                  </a:lnTo>
                  <a:lnTo>
                    <a:pt x="3201263" y="71069"/>
                  </a:lnTo>
                  <a:lnTo>
                    <a:pt x="3201974" y="63169"/>
                  </a:lnTo>
                  <a:lnTo>
                    <a:pt x="3203867" y="42113"/>
                  </a:lnTo>
                  <a:lnTo>
                    <a:pt x="3188208" y="18427"/>
                  </a:lnTo>
                  <a:lnTo>
                    <a:pt x="3167303" y="7899"/>
                  </a:lnTo>
                  <a:lnTo>
                    <a:pt x="3143783" y="18427"/>
                  </a:lnTo>
                  <a:lnTo>
                    <a:pt x="3130689" y="5270"/>
                  </a:lnTo>
                  <a:lnTo>
                    <a:pt x="3112427" y="0"/>
                  </a:lnTo>
                  <a:lnTo>
                    <a:pt x="3091523" y="0"/>
                  </a:lnTo>
                  <a:lnTo>
                    <a:pt x="3052305" y="15798"/>
                  </a:lnTo>
                  <a:lnTo>
                    <a:pt x="3026168" y="44742"/>
                  </a:lnTo>
                  <a:lnTo>
                    <a:pt x="3023565" y="63169"/>
                  </a:lnTo>
                  <a:lnTo>
                    <a:pt x="3013125" y="52641"/>
                  </a:lnTo>
                  <a:lnTo>
                    <a:pt x="3000044" y="42113"/>
                  </a:lnTo>
                  <a:lnTo>
                    <a:pt x="2981744" y="31584"/>
                  </a:lnTo>
                  <a:lnTo>
                    <a:pt x="2963468" y="26327"/>
                  </a:lnTo>
                  <a:lnTo>
                    <a:pt x="2942564" y="26327"/>
                  </a:lnTo>
                  <a:lnTo>
                    <a:pt x="2924264" y="31584"/>
                  </a:lnTo>
                  <a:lnTo>
                    <a:pt x="2908566" y="44742"/>
                  </a:lnTo>
                  <a:lnTo>
                    <a:pt x="2892907" y="63169"/>
                  </a:lnTo>
                  <a:lnTo>
                    <a:pt x="2891167" y="57899"/>
                  </a:lnTo>
                  <a:lnTo>
                    <a:pt x="2889427" y="52641"/>
                  </a:lnTo>
                  <a:lnTo>
                    <a:pt x="2887688" y="47371"/>
                  </a:lnTo>
                  <a:lnTo>
                    <a:pt x="2877210" y="31584"/>
                  </a:lnTo>
                  <a:lnTo>
                    <a:pt x="2861526" y="18427"/>
                  </a:lnTo>
                  <a:lnTo>
                    <a:pt x="2843263" y="7899"/>
                  </a:lnTo>
                  <a:lnTo>
                    <a:pt x="2822346" y="5270"/>
                  </a:lnTo>
                  <a:lnTo>
                    <a:pt x="2804045" y="5270"/>
                  </a:lnTo>
                  <a:lnTo>
                    <a:pt x="2788386" y="15798"/>
                  </a:lnTo>
                  <a:lnTo>
                    <a:pt x="2775305" y="31584"/>
                  </a:lnTo>
                  <a:lnTo>
                    <a:pt x="2754388" y="26327"/>
                  </a:lnTo>
                  <a:lnTo>
                    <a:pt x="2733484" y="26327"/>
                  </a:lnTo>
                  <a:lnTo>
                    <a:pt x="2717825" y="34213"/>
                  </a:lnTo>
                  <a:lnTo>
                    <a:pt x="2704744" y="52641"/>
                  </a:lnTo>
                  <a:lnTo>
                    <a:pt x="2694305" y="36855"/>
                  </a:lnTo>
                  <a:lnTo>
                    <a:pt x="2678607" y="26327"/>
                  </a:lnTo>
                  <a:lnTo>
                    <a:pt x="2660307" y="18427"/>
                  </a:lnTo>
                  <a:lnTo>
                    <a:pt x="2636786" y="18427"/>
                  </a:lnTo>
                  <a:lnTo>
                    <a:pt x="2613266" y="21056"/>
                  </a:lnTo>
                  <a:lnTo>
                    <a:pt x="2592387" y="28956"/>
                  </a:lnTo>
                  <a:lnTo>
                    <a:pt x="2576690" y="39484"/>
                  </a:lnTo>
                  <a:lnTo>
                    <a:pt x="2563609" y="57899"/>
                  </a:lnTo>
                  <a:lnTo>
                    <a:pt x="2561869" y="52641"/>
                  </a:lnTo>
                  <a:lnTo>
                    <a:pt x="2560129" y="47371"/>
                  </a:lnTo>
                  <a:lnTo>
                    <a:pt x="2559266" y="44742"/>
                  </a:lnTo>
                  <a:lnTo>
                    <a:pt x="2558389" y="42113"/>
                  </a:lnTo>
                  <a:lnTo>
                    <a:pt x="2545346" y="28956"/>
                  </a:lnTo>
                  <a:lnTo>
                    <a:pt x="2529649" y="21056"/>
                  </a:lnTo>
                  <a:lnTo>
                    <a:pt x="2513965" y="15798"/>
                  </a:lnTo>
                  <a:lnTo>
                    <a:pt x="2495689" y="15798"/>
                  </a:lnTo>
                  <a:lnTo>
                    <a:pt x="2477389" y="21056"/>
                  </a:lnTo>
                  <a:lnTo>
                    <a:pt x="2461704" y="31584"/>
                  </a:lnTo>
                  <a:lnTo>
                    <a:pt x="2448649" y="44742"/>
                  </a:lnTo>
                  <a:lnTo>
                    <a:pt x="2443429" y="28956"/>
                  </a:lnTo>
                  <a:lnTo>
                    <a:pt x="2432951" y="18427"/>
                  </a:lnTo>
                  <a:lnTo>
                    <a:pt x="2419908" y="13157"/>
                  </a:lnTo>
                  <a:lnTo>
                    <a:pt x="2406827" y="10528"/>
                  </a:lnTo>
                  <a:lnTo>
                    <a:pt x="2391130" y="10528"/>
                  </a:lnTo>
                  <a:lnTo>
                    <a:pt x="2375471" y="18427"/>
                  </a:lnTo>
                  <a:lnTo>
                    <a:pt x="2365006" y="31584"/>
                  </a:lnTo>
                  <a:lnTo>
                    <a:pt x="2357170" y="47371"/>
                  </a:lnTo>
                  <a:lnTo>
                    <a:pt x="2341486" y="39484"/>
                  </a:lnTo>
                  <a:lnTo>
                    <a:pt x="2328430" y="31584"/>
                  </a:lnTo>
                  <a:lnTo>
                    <a:pt x="2315349" y="28956"/>
                  </a:lnTo>
                  <a:lnTo>
                    <a:pt x="2291829" y="28956"/>
                  </a:lnTo>
                  <a:lnTo>
                    <a:pt x="2281390" y="34213"/>
                  </a:lnTo>
                  <a:lnTo>
                    <a:pt x="2270950" y="42113"/>
                  </a:lnTo>
                  <a:lnTo>
                    <a:pt x="2263089" y="52641"/>
                  </a:lnTo>
                  <a:lnTo>
                    <a:pt x="2250046" y="44742"/>
                  </a:lnTo>
                  <a:lnTo>
                    <a:pt x="2234349" y="36855"/>
                  </a:lnTo>
                  <a:lnTo>
                    <a:pt x="2216048" y="26327"/>
                  </a:lnTo>
                  <a:lnTo>
                    <a:pt x="2195169" y="18427"/>
                  </a:lnTo>
                  <a:lnTo>
                    <a:pt x="2176869" y="13157"/>
                  </a:lnTo>
                  <a:lnTo>
                    <a:pt x="2161171" y="13157"/>
                  </a:lnTo>
                  <a:lnTo>
                    <a:pt x="2148128" y="18427"/>
                  </a:lnTo>
                  <a:lnTo>
                    <a:pt x="2142871" y="31584"/>
                  </a:lnTo>
                  <a:lnTo>
                    <a:pt x="2142871" y="284276"/>
                  </a:lnTo>
                  <a:lnTo>
                    <a:pt x="3160712" y="284276"/>
                  </a:lnTo>
                  <a:lnTo>
                    <a:pt x="3167303" y="281622"/>
                  </a:lnTo>
                  <a:lnTo>
                    <a:pt x="3185604" y="271094"/>
                  </a:lnTo>
                  <a:lnTo>
                    <a:pt x="3203867" y="255308"/>
                  </a:lnTo>
                  <a:lnTo>
                    <a:pt x="3216948" y="234251"/>
                  </a:lnTo>
                  <a:lnTo>
                    <a:pt x="3224784" y="213194"/>
                  </a:lnTo>
                  <a:lnTo>
                    <a:pt x="3224784" y="194767"/>
                  </a:lnTo>
                  <a:close/>
                </a:path>
              </a:pathLst>
            </a:custGeom>
            <a:solidFill>
              <a:srgbClr val="00FF00"/>
            </a:solidFill>
          </p:spPr>
          <p:txBody>
            <a:bodyPr wrap="square" lIns="0" tIns="0" rIns="0" bIns="0" rtlCol="0"/>
            <a:lstStyle/>
            <a:p>
              <a:endParaRPr/>
            </a:p>
          </p:txBody>
        </p:sp>
        <p:sp>
          <p:nvSpPr>
            <p:cNvPr id="22" name="object 22"/>
            <p:cNvSpPr/>
            <p:nvPr/>
          </p:nvSpPr>
          <p:spPr>
            <a:xfrm>
              <a:off x="3733800" y="1447800"/>
              <a:ext cx="691896" cy="1391412"/>
            </a:xfrm>
            <a:prstGeom prst="rect">
              <a:avLst/>
            </a:prstGeom>
            <a:blipFill>
              <a:blip r:embed="rId5" cstate="print"/>
              <a:stretch>
                <a:fillRect/>
              </a:stretch>
            </a:blipFill>
          </p:spPr>
          <p:txBody>
            <a:bodyPr wrap="square" lIns="0" tIns="0" rIns="0" bIns="0" rtlCol="0"/>
            <a:lstStyle/>
            <a:p>
              <a:endParaRPr/>
            </a:p>
          </p:txBody>
        </p:sp>
      </p:grpSp>
      <p:sp>
        <p:nvSpPr>
          <p:cNvPr id="23" name="object 23"/>
          <p:cNvSpPr/>
          <p:nvPr/>
        </p:nvSpPr>
        <p:spPr>
          <a:xfrm>
            <a:off x="9740242" y="4278490"/>
            <a:ext cx="919375" cy="655682"/>
          </a:xfrm>
          <a:prstGeom prst="rect">
            <a:avLst/>
          </a:prstGeom>
          <a:blipFill>
            <a:blip r:embed="rId6" cstate="print"/>
            <a:stretch>
              <a:fillRect/>
            </a:stretch>
          </a:blipFill>
        </p:spPr>
        <p:txBody>
          <a:bodyPr wrap="square" lIns="0" tIns="0" rIns="0" bIns="0" rtlCol="0"/>
          <a:lstStyle/>
          <a:p>
            <a:endParaRPr/>
          </a:p>
        </p:txBody>
      </p:sp>
      <p:sp>
        <p:nvSpPr>
          <p:cNvPr id="24" name="object 24"/>
          <p:cNvSpPr/>
          <p:nvPr/>
        </p:nvSpPr>
        <p:spPr>
          <a:xfrm>
            <a:off x="8622642" y="4278490"/>
            <a:ext cx="919375" cy="655682"/>
          </a:xfrm>
          <a:prstGeom prst="rect">
            <a:avLst/>
          </a:prstGeom>
          <a:blipFill>
            <a:blip r:embed="rId7" cstate="print"/>
            <a:stretch>
              <a:fillRect/>
            </a:stretch>
          </a:blipFill>
        </p:spPr>
        <p:txBody>
          <a:bodyPr wrap="square" lIns="0" tIns="0" rIns="0" bIns="0" rtlCol="0"/>
          <a:lstStyle/>
          <a:p>
            <a:endParaRPr/>
          </a:p>
        </p:txBody>
      </p:sp>
      <p:sp>
        <p:nvSpPr>
          <p:cNvPr id="25" name="object 25"/>
          <p:cNvSpPr/>
          <p:nvPr/>
        </p:nvSpPr>
        <p:spPr>
          <a:xfrm>
            <a:off x="7505042" y="4231250"/>
            <a:ext cx="919375" cy="654161"/>
          </a:xfrm>
          <a:prstGeom prst="rect">
            <a:avLst/>
          </a:prstGeom>
          <a:blipFill>
            <a:blip r:embed="rId8" cstate="print"/>
            <a:stretch>
              <a:fillRect/>
            </a:stretch>
          </a:blipFill>
        </p:spPr>
        <p:txBody>
          <a:bodyPr wrap="square" lIns="0" tIns="0" rIns="0" bIns="0" rtlCol="0"/>
          <a:lstStyle/>
          <a:p>
            <a:endParaRPr/>
          </a:p>
        </p:txBody>
      </p:sp>
      <p:sp>
        <p:nvSpPr>
          <p:cNvPr id="26" name="object 26"/>
          <p:cNvSpPr txBox="1">
            <a:spLocks noGrp="1"/>
          </p:cNvSpPr>
          <p:nvPr>
            <p:ph type="sldNum" sz="quarter" idx="12"/>
          </p:nvPr>
        </p:nvSpPr>
        <p:spPr>
          <a:xfrm>
            <a:off x="11635232" y="6533149"/>
            <a:ext cx="313267" cy="209032"/>
          </a:xfrm>
          <a:prstGeom prst="rect">
            <a:avLst/>
          </a:prstGeom>
        </p:spPr>
        <p:txBody>
          <a:bodyPr vert="horz" wrap="square" lIns="0" tIns="24130" rIns="0" bIns="0" rtlCol="0">
            <a:spAutoFit/>
          </a:bodyPr>
          <a:lstStyle/>
          <a:p>
            <a:pPr marL="38100">
              <a:lnSpc>
                <a:spcPct val="100000"/>
              </a:lnSpc>
              <a:spcBef>
                <a:spcPts val="190"/>
              </a:spcBef>
            </a:pPr>
            <a:fld id="{81D60167-4931-47E6-BA6A-407CBD079E47}" type="slidenum">
              <a:rPr spc="70" dirty="0"/>
              <a:pPr marL="38100">
                <a:lnSpc>
                  <a:spcPct val="100000"/>
                </a:lnSpc>
                <a:spcBef>
                  <a:spcPts val="190"/>
                </a:spcBef>
              </a:pPr>
              <a:t>35</a:t>
            </a:fld>
            <a:endParaRPr spc="70" dirty="0"/>
          </a:p>
        </p:txBody>
      </p:sp>
      <p:sp>
        <p:nvSpPr>
          <p:cNvPr id="28" name="Footer Placeholder 5">
            <a:extLst>
              <a:ext uri="{FF2B5EF4-FFF2-40B4-BE49-F238E27FC236}">
                <a16:creationId xmlns:a16="http://schemas.microsoft.com/office/drawing/2014/main" xmlns="" id="{20BB3135-B5EE-2B8F-63A9-1F37F04B3E6A}"/>
              </a:ext>
            </a:extLst>
          </p:cNvPr>
          <p:cNvSpPr>
            <a:spLocks noGrp="1"/>
          </p:cNvSpPr>
          <p:nvPr>
            <p:ph type="ftr" sz="quarter" idx="11"/>
          </p:nvPr>
        </p:nvSpPr>
        <p:spPr/>
        <p:txBody>
          <a:bodyPr/>
          <a:lstStyle/>
          <a:p>
            <a:r>
              <a:rPr lang="en-US" dirty="0" err="1" smtClean="0"/>
              <a:t>Sonali</a:t>
            </a:r>
            <a:r>
              <a:rPr lang="en-US" dirty="0" smtClean="0"/>
              <a:t> </a:t>
            </a:r>
            <a:r>
              <a:rPr lang="en-US" dirty="0" err="1" smtClean="0"/>
              <a:t>Mondal</a:t>
            </a:r>
            <a:r>
              <a:rPr lang="en-US" dirty="0" smtClean="0"/>
              <a:t> _ Assistant Prof. CSIT </a:t>
            </a:r>
            <a:r>
              <a:rPr lang="en-US" dirty="0"/>
              <a:t>. </a:t>
            </a:r>
            <a:r>
              <a:rPr lang="en-US" dirty="0" smtClean="0"/>
              <a:t>BCAAIML403 </a:t>
            </a:r>
            <a:r>
              <a:rPr lang="en-US" dirty="0"/>
              <a:t>Computer Networks </a:t>
            </a:r>
            <a:endParaRPr lang="en-IN"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23952" y="152403"/>
            <a:ext cx="6825488" cy="1060703"/>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304800" y="5334002"/>
            <a:ext cx="11480800" cy="423193"/>
          </a:xfrm>
          <a:prstGeom prst="rect">
            <a:avLst/>
          </a:prstGeom>
          <a:solidFill>
            <a:srgbClr val="00FFCC"/>
          </a:solidFill>
          <a:ln w="57911">
            <a:solidFill>
              <a:srgbClr val="000000"/>
            </a:solidFill>
          </a:ln>
        </p:spPr>
        <p:txBody>
          <a:bodyPr vert="horz" wrap="square" lIns="0" tIns="0" rIns="0" bIns="0" rtlCol="0">
            <a:spAutoFit/>
          </a:bodyPr>
          <a:lstStyle/>
          <a:p>
            <a:pPr marL="90805">
              <a:lnSpc>
                <a:spcPts val="3329"/>
              </a:lnSpc>
            </a:pPr>
            <a:r>
              <a:rPr sz="2800" spc="75" dirty="0">
                <a:latin typeface="Arial"/>
                <a:cs typeface="Arial"/>
              </a:rPr>
              <a:t>The </a:t>
            </a:r>
            <a:r>
              <a:rPr sz="2800" spc="135" dirty="0">
                <a:latin typeface="Arial"/>
                <a:cs typeface="Arial"/>
              </a:rPr>
              <a:t>boxes </a:t>
            </a:r>
            <a:r>
              <a:rPr sz="2800" spc="65" dirty="0">
                <a:latin typeface="Arial"/>
                <a:cs typeface="Arial"/>
              </a:rPr>
              <a:t>are </a:t>
            </a:r>
            <a:r>
              <a:rPr sz="2800" spc="180" dirty="0">
                <a:latin typeface="Arial"/>
                <a:cs typeface="Arial"/>
              </a:rPr>
              <a:t>flown </a:t>
            </a:r>
            <a:r>
              <a:rPr sz="2800" spc="225" dirty="0">
                <a:latin typeface="Arial"/>
                <a:cs typeface="Arial"/>
              </a:rPr>
              <a:t>from </a:t>
            </a:r>
            <a:r>
              <a:rPr sz="2800" spc="65" dirty="0">
                <a:latin typeface="Arial"/>
                <a:cs typeface="Arial"/>
              </a:rPr>
              <a:t>Bangalore </a:t>
            </a:r>
            <a:r>
              <a:rPr sz="2800" spc="210" dirty="0">
                <a:latin typeface="Arial"/>
                <a:cs typeface="Arial"/>
              </a:rPr>
              <a:t>to</a:t>
            </a:r>
            <a:r>
              <a:rPr sz="2800" spc="120" dirty="0">
                <a:latin typeface="Arial"/>
                <a:cs typeface="Arial"/>
              </a:rPr>
              <a:t> </a:t>
            </a:r>
            <a:r>
              <a:rPr sz="2800" spc="114" dirty="0">
                <a:latin typeface="Arial"/>
                <a:cs typeface="Arial"/>
              </a:rPr>
              <a:t>Delhi.</a:t>
            </a:r>
            <a:endParaRPr sz="2800">
              <a:latin typeface="Arial"/>
              <a:cs typeface="Arial"/>
            </a:endParaRPr>
          </a:p>
        </p:txBody>
      </p:sp>
      <p:sp>
        <p:nvSpPr>
          <p:cNvPr id="4" name="object 4"/>
          <p:cNvSpPr/>
          <p:nvPr/>
        </p:nvSpPr>
        <p:spPr>
          <a:xfrm>
            <a:off x="2856994" y="1676400"/>
            <a:ext cx="6478015" cy="3247644"/>
          </a:xfrm>
          <a:prstGeom prst="rect">
            <a:avLst/>
          </a:prstGeom>
          <a:blipFill>
            <a:blip r:embed="rId3" cstate="print"/>
            <a:stretch>
              <a:fillRect/>
            </a:stretch>
          </a:blipFill>
        </p:spPr>
        <p:txBody>
          <a:bodyPr wrap="square" lIns="0" tIns="0" rIns="0" bIns="0" rtlCol="0"/>
          <a:lstStyle/>
          <a:p>
            <a:endParaRPr/>
          </a:p>
        </p:txBody>
      </p:sp>
      <p:sp>
        <p:nvSpPr>
          <p:cNvPr id="5" name="object 5"/>
          <p:cNvSpPr txBox="1">
            <a:spLocks noGrp="1"/>
          </p:cNvSpPr>
          <p:nvPr>
            <p:ph type="sldNum" sz="quarter" idx="12"/>
          </p:nvPr>
        </p:nvSpPr>
        <p:spPr>
          <a:xfrm>
            <a:off x="11635232" y="6533149"/>
            <a:ext cx="313267" cy="209032"/>
          </a:xfrm>
          <a:prstGeom prst="rect">
            <a:avLst/>
          </a:prstGeom>
        </p:spPr>
        <p:txBody>
          <a:bodyPr vert="horz" wrap="square" lIns="0" tIns="24130" rIns="0" bIns="0" rtlCol="0">
            <a:spAutoFit/>
          </a:bodyPr>
          <a:lstStyle/>
          <a:p>
            <a:pPr marL="38100">
              <a:lnSpc>
                <a:spcPct val="100000"/>
              </a:lnSpc>
              <a:spcBef>
                <a:spcPts val="190"/>
              </a:spcBef>
            </a:pPr>
            <a:fld id="{81D60167-4931-47E6-BA6A-407CBD079E47}" type="slidenum">
              <a:rPr spc="70" dirty="0"/>
              <a:pPr marL="38100">
                <a:lnSpc>
                  <a:spcPct val="100000"/>
                </a:lnSpc>
                <a:spcBef>
                  <a:spcPts val="190"/>
                </a:spcBef>
              </a:pPr>
              <a:t>36</a:t>
            </a:fld>
            <a:endParaRPr spc="70" dirty="0"/>
          </a:p>
        </p:txBody>
      </p:sp>
      <p:sp>
        <p:nvSpPr>
          <p:cNvPr id="7" name="Footer Placeholder 5">
            <a:extLst>
              <a:ext uri="{FF2B5EF4-FFF2-40B4-BE49-F238E27FC236}">
                <a16:creationId xmlns:a16="http://schemas.microsoft.com/office/drawing/2014/main" xmlns="" id="{20BB3135-B5EE-2B8F-63A9-1F37F04B3E6A}"/>
              </a:ext>
            </a:extLst>
          </p:cNvPr>
          <p:cNvSpPr>
            <a:spLocks noGrp="1"/>
          </p:cNvSpPr>
          <p:nvPr>
            <p:ph type="ftr" sz="quarter" idx="11"/>
          </p:nvPr>
        </p:nvSpPr>
        <p:spPr/>
        <p:txBody>
          <a:bodyPr/>
          <a:lstStyle/>
          <a:p>
            <a:r>
              <a:rPr lang="en-US" dirty="0" err="1" smtClean="0"/>
              <a:t>Sonali</a:t>
            </a:r>
            <a:r>
              <a:rPr lang="en-US" dirty="0" smtClean="0"/>
              <a:t> </a:t>
            </a:r>
            <a:r>
              <a:rPr lang="en-US" dirty="0" err="1" smtClean="0"/>
              <a:t>Mondal</a:t>
            </a:r>
            <a:r>
              <a:rPr lang="en-US" dirty="0" smtClean="0"/>
              <a:t> _ Assistant Prof. CSIT </a:t>
            </a:r>
            <a:r>
              <a:rPr lang="en-US" dirty="0"/>
              <a:t>. </a:t>
            </a:r>
            <a:r>
              <a:rPr lang="en-US" dirty="0" smtClean="0"/>
              <a:t>BCAAIML403 </a:t>
            </a:r>
            <a:r>
              <a:rPr lang="en-US" dirty="0"/>
              <a:t>Computer Networks </a:t>
            </a:r>
            <a:endParaRPr lang="en-IN"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23953" y="152403"/>
            <a:ext cx="8910320" cy="1060703"/>
          </a:xfrm>
          <a:prstGeom prst="rect">
            <a:avLst/>
          </a:prstGeom>
          <a:blipFill>
            <a:blip r:embed="rId2" cstate="print"/>
            <a:stretch>
              <a:fillRect/>
            </a:stretch>
          </a:blipFill>
        </p:spPr>
        <p:txBody>
          <a:bodyPr wrap="square" lIns="0" tIns="0" rIns="0" bIns="0" rtlCol="0"/>
          <a:lstStyle/>
          <a:p>
            <a:endParaRPr/>
          </a:p>
        </p:txBody>
      </p:sp>
      <p:grpSp>
        <p:nvGrpSpPr>
          <p:cNvPr id="3" name="object 3"/>
          <p:cNvGrpSpPr/>
          <p:nvPr/>
        </p:nvGrpSpPr>
        <p:grpSpPr>
          <a:xfrm>
            <a:off x="266192" y="5064255"/>
            <a:ext cx="11558693" cy="581025"/>
            <a:chOff x="199644" y="5064252"/>
            <a:chExt cx="8669020" cy="581025"/>
          </a:xfrm>
        </p:grpSpPr>
        <p:sp>
          <p:nvSpPr>
            <p:cNvPr id="4" name="object 4"/>
            <p:cNvSpPr/>
            <p:nvPr/>
          </p:nvSpPr>
          <p:spPr>
            <a:xfrm>
              <a:off x="228600" y="5093208"/>
              <a:ext cx="8610600" cy="523240"/>
            </a:xfrm>
            <a:custGeom>
              <a:avLst/>
              <a:gdLst/>
              <a:ahLst/>
              <a:cxnLst/>
              <a:rect l="l" t="t" r="r" b="b"/>
              <a:pathLst>
                <a:path w="8610600" h="523239">
                  <a:moveTo>
                    <a:pt x="8610600" y="0"/>
                  </a:moveTo>
                  <a:lnTo>
                    <a:pt x="0" y="0"/>
                  </a:lnTo>
                  <a:lnTo>
                    <a:pt x="0" y="522731"/>
                  </a:lnTo>
                  <a:lnTo>
                    <a:pt x="8610600" y="522731"/>
                  </a:lnTo>
                  <a:lnTo>
                    <a:pt x="8610600" y="0"/>
                  </a:lnTo>
                  <a:close/>
                </a:path>
              </a:pathLst>
            </a:custGeom>
            <a:solidFill>
              <a:srgbClr val="00FFCC"/>
            </a:solidFill>
          </p:spPr>
          <p:txBody>
            <a:bodyPr wrap="square" lIns="0" tIns="0" rIns="0" bIns="0" rtlCol="0"/>
            <a:lstStyle/>
            <a:p>
              <a:endParaRPr/>
            </a:p>
          </p:txBody>
        </p:sp>
        <p:sp>
          <p:nvSpPr>
            <p:cNvPr id="5" name="object 5"/>
            <p:cNvSpPr/>
            <p:nvPr/>
          </p:nvSpPr>
          <p:spPr>
            <a:xfrm>
              <a:off x="228600" y="5093208"/>
              <a:ext cx="8610600" cy="523240"/>
            </a:xfrm>
            <a:custGeom>
              <a:avLst/>
              <a:gdLst/>
              <a:ahLst/>
              <a:cxnLst/>
              <a:rect l="l" t="t" r="r" b="b"/>
              <a:pathLst>
                <a:path w="8610600" h="523239">
                  <a:moveTo>
                    <a:pt x="0" y="522731"/>
                  </a:moveTo>
                  <a:lnTo>
                    <a:pt x="8610600" y="522731"/>
                  </a:lnTo>
                  <a:lnTo>
                    <a:pt x="8610600" y="0"/>
                  </a:lnTo>
                  <a:lnTo>
                    <a:pt x="0" y="0"/>
                  </a:lnTo>
                  <a:lnTo>
                    <a:pt x="0" y="522731"/>
                  </a:lnTo>
                  <a:close/>
                </a:path>
              </a:pathLst>
            </a:custGeom>
            <a:ln w="57912">
              <a:solidFill>
                <a:srgbClr val="000000"/>
              </a:solidFill>
            </a:ln>
          </p:spPr>
          <p:txBody>
            <a:bodyPr wrap="square" lIns="0" tIns="0" rIns="0" bIns="0" rtlCol="0"/>
            <a:lstStyle/>
            <a:p>
              <a:endParaRPr/>
            </a:p>
          </p:txBody>
        </p:sp>
      </p:grpSp>
      <p:sp>
        <p:nvSpPr>
          <p:cNvPr id="6" name="object 6"/>
          <p:cNvSpPr txBox="1"/>
          <p:nvPr/>
        </p:nvSpPr>
        <p:spPr>
          <a:xfrm>
            <a:off x="409787" y="5076571"/>
            <a:ext cx="8681720" cy="452120"/>
          </a:xfrm>
          <a:prstGeom prst="rect">
            <a:avLst/>
          </a:prstGeom>
        </p:spPr>
        <p:txBody>
          <a:bodyPr vert="horz" wrap="square" lIns="0" tIns="12065" rIns="0" bIns="0" rtlCol="0">
            <a:spAutoFit/>
          </a:bodyPr>
          <a:lstStyle/>
          <a:p>
            <a:pPr marL="12700">
              <a:lnSpc>
                <a:spcPct val="100000"/>
              </a:lnSpc>
              <a:spcBef>
                <a:spcPts val="95"/>
              </a:spcBef>
            </a:pPr>
            <a:r>
              <a:rPr sz="2800" spc="120" dirty="0">
                <a:latin typeface="Arial"/>
                <a:cs typeface="Arial"/>
              </a:rPr>
              <a:t>Delhi </a:t>
            </a:r>
            <a:r>
              <a:rPr sz="2800" spc="160" dirty="0">
                <a:latin typeface="Arial"/>
                <a:cs typeface="Arial"/>
              </a:rPr>
              <a:t>post </a:t>
            </a:r>
            <a:r>
              <a:rPr sz="2800" spc="140" dirty="0">
                <a:latin typeface="Arial"/>
                <a:cs typeface="Arial"/>
              </a:rPr>
              <a:t>office </a:t>
            </a:r>
            <a:r>
              <a:rPr sz="2800" spc="55" dirty="0">
                <a:latin typeface="Arial"/>
                <a:cs typeface="Arial"/>
              </a:rPr>
              <a:t>receives </a:t>
            </a:r>
            <a:r>
              <a:rPr sz="2800" spc="145" dirty="0">
                <a:latin typeface="Arial"/>
                <a:cs typeface="Arial"/>
              </a:rPr>
              <a:t>your</a:t>
            </a:r>
            <a:r>
              <a:rPr sz="2800" spc="120" dirty="0">
                <a:latin typeface="Arial"/>
                <a:cs typeface="Arial"/>
              </a:rPr>
              <a:t> </a:t>
            </a:r>
            <a:r>
              <a:rPr sz="2800" spc="130" dirty="0">
                <a:latin typeface="Arial"/>
                <a:cs typeface="Arial"/>
              </a:rPr>
              <a:t>boxes.</a:t>
            </a:r>
            <a:endParaRPr sz="2800">
              <a:latin typeface="Arial"/>
              <a:cs typeface="Arial"/>
            </a:endParaRPr>
          </a:p>
        </p:txBody>
      </p:sp>
      <p:grpSp>
        <p:nvGrpSpPr>
          <p:cNvPr id="7" name="object 7"/>
          <p:cNvGrpSpPr/>
          <p:nvPr/>
        </p:nvGrpSpPr>
        <p:grpSpPr>
          <a:xfrm>
            <a:off x="2641601" y="1219200"/>
            <a:ext cx="4981787" cy="3571240"/>
            <a:chOff x="1981200" y="1219200"/>
            <a:chExt cx="3736340" cy="3571240"/>
          </a:xfrm>
        </p:grpSpPr>
        <p:sp>
          <p:nvSpPr>
            <p:cNvPr id="8" name="object 8"/>
            <p:cNvSpPr/>
            <p:nvPr/>
          </p:nvSpPr>
          <p:spPr>
            <a:xfrm>
              <a:off x="5486916" y="4563566"/>
              <a:ext cx="230138" cy="226365"/>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1981200" y="4563566"/>
              <a:ext cx="231291" cy="226365"/>
            </a:xfrm>
            <a:prstGeom prst="rect">
              <a:avLst/>
            </a:prstGeom>
            <a:blipFill>
              <a:blip r:embed="rId4" cstate="print"/>
              <a:stretch>
                <a:fillRect/>
              </a:stretch>
            </a:blipFill>
          </p:spPr>
          <p:txBody>
            <a:bodyPr wrap="square" lIns="0" tIns="0" rIns="0" bIns="0" rtlCol="0"/>
            <a:lstStyle/>
            <a:p>
              <a:endParaRPr/>
            </a:p>
          </p:txBody>
        </p:sp>
        <p:sp>
          <p:nvSpPr>
            <p:cNvPr id="10" name="object 10"/>
            <p:cNvSpPr/>
            <p:nvPr/>
          </p:nvSpPr>
          <p:spPr>
            <a:xfrm>
              <a:off x="2212490" y="2623801"/>
              <a:ext cx="3274695" cy="2166620"/>
            </a:xfrm>
            <a:custGeom>
              <a:avLst/>
              <a:gdLst/>
              <a:ahLst/>
              <a:cxnLst/>
              <a:rect l="l" t="t" r="r" b="b"/>
              <a:pathLst>
                <a:path w="3274695" h="2166620">
                  <a:moveTo>
                    <a:pt x="3274425" y="176346"/>
                  </a:moveTo>
                  <a:lnTo>
                    <a:pt x="0" y="176346"/>
                  </a:lnTo>
                  <a:lnTo>
                    <a:pt x="0" y="2166130"/>
                  </a:lnTo>
                  <a:lnTo>
                    <a:pt x="3274425" y="2166130"/>
                  </a:lnTo>
                  <a:lnTo>
                    <a:pt x="3274425" y="176346"/>
                  </a:lnTo>
                  <a:close/>
                </a:path>
                <a:path w="3274695" h="2166620">
                  <a:moveTo>
                    <a:pt x="1638521" y="0"/>
                  </a:moveTo>
                  <a:lnTo>
                    <a:pt x="1565347" y="2645"/>
                  </a:lnTo>
                  <a:lnTo>
                    <a:pt x="1494784" y="13155"/>
                  </a:lnTo>
                  <a:lnTo>
                    <a:pt x="1432085" y="28956"/>
                  </a:lnTo>
                  <a:lnTo>
                    <a:pt x="1377214" y="52657"/>
                  </a:lnTo>
                  <a:lnTo>
                    <a:pt x="1330171" y="78968"/>
                  </a:lnTo>
                  <a:lnTo>
                    <a:pt x="1296176" y="107924"/>
                  </a:lnTo>
                  <a:lnTo>
                    <a:pt x="1267436" y="176346"/>
                  </a:lnTo>
                  <a:lnTo>
                    <a:pt x="2006996" y="176346"/>
                  </a:lnTo>
                  <a:lnTo>
                    <a:pt x="1978256" y="107924"/>
                  </a:lnTo>
                  <a:lnTo>
                    <a:pt x="1944261" y="78968"/>
                  </a:lnTo>
                  <a:lnTo>
                    <a:pt x="1897254" y="52657"/>
                  </a:lnTo>
                  <a:lnTo>
                    <a:pt x="1842347" y="28956"/>
                  </a:lnTo>
                  <a:lnTo>
                    <a:pt x="1782258" y="13155"/>
                  </a:lnTo>
                  <a:lnTo>
                    <a:pt x="1711694" y="2645"/>
                  </a:lnTo>
                  <a:lnTo>
                    <a:pt x="1638521" y="0"/>
                  </a:lnTo>
                  <a:close/>
                </a:path>
              </a:pathLst>
            </a:custGeom>
            <a:solidFill>
              <a:srgbClr val="B13333"/>
            </a:solidFill>
          </p:spPr>
          <p:txBody>
            <a:bodyPr wrap="square" lIns="0" tIns="0" rIns="0" bIns="0" rtlCol="0"/>
            <a:lstStyle/>
            <a:p>
              <a:endParaRPr/>
            </a:p>
          </p:txBody>
        </p:sp>
        <p:sp>
          <p:nvSpPr>
            <p:cNvPr id="11" name="object 11"/>
            <p:cNvSpPr/>
            <p:nvPr/>
          </p:nvSpPr>
          <p:spPr>
            <a:xfrm>
              <a:off x="2141931" y="2515920"/>
              <a:ext cx="3415665" cy="2019300"/>
            </a:xfrm>
            <a:custGeom>
              <a:avLst/>
              <a:gdLst/>
              <a:ahLst/>
              <a:cxnLst/>
              <a:rect l="l" t="t" r="r" b="b"/>
              <a:pathLst>
                <a:path w="3415665" h="2019300">
                  <a:moveTo>
                    <a:pt x="164630" y="1942376"/>
                  </a:moveTo>
                  <a:lnTo>
                    <a:pt x="70548" y="1942376"/>
                  </a:lnTo>
                  <a:lnTo>
                    <a:pt x="70548" y="2018703"/>
                  </a:lnTo>
                  <a:lnTo>
                    <a:pt x="164630" y="2018703"/>
                  </a:lnTo>
                  <a:lnTo>
                    <a:pt x="164630" y="1942376"/>
                  </a:lnTo>
                  <a:close/>
                </a:path>
                <a:path w="3415665" h="2019300">
                  <a:moveTo>
                    <a:pt x="164630" y="1744980"/>
                  </a:moveTo>
                  <a:lnTo>
                    <a:pt x="70548" y="1744980"/>
                  </a:lnTo>
                  <a:lnTo>
                    <a:pt x="70548" y="1821307"/>
                  </a:lnTo>
                  <a:lnTo>
                    <a:pt x="164630" y="1821307"/>
                  </a:lnTo>
                  <a:lnTo>
                    <a:pt x="164630" y="1744980"/>
                  </a:lnTo>
                  <a:close/>
                </a:path>
                <a:path w="3415665" h="2019300">
                  <a:moveTo>
                    <a:pt x="164630" y="1205420"/>
                  </a:moveTo>
                  <a:lnTo>
                    <a:pt x="70548" y="1205420"/>
                  </a:lnTo>
                  <a:lnTo>
                    <a:pt x="70548" y="1281747"/>
                  </a:lnTo>
                  <a:lnTo>
                    <a:pt x="164630" y="1281747"/>
                  </a:lnTo>
                  <a:lnTo>
                    <a:pt x="164630" y="1205420"/>
                  </a:lnTo>
                  <a:close/>
                </a:path>
                <a:path w="3415665" h="2019300">
                  <a:moveTo>
                    <a:pt x="164630" y="1008024"/>
                  </a:moveTo>
                  <a:lnTo>
                    <a:pt x="70548" y="1008024"/>
                  </a:lnTo>
                  <a:lnTo>
                    <a:pt x="70548" y="1084351"/>
                  </a:lnTo>
                  <a:lnTo>
                    <a:pt x="164630" y="1084351"/>
                  </a:lnTo>
                  <a:lnTo>
                    <a:pt x="164630" y="1008024"/>
                  </a:lnTo>
                  <a:close/>
                </a:path>
                <a:path w="3415665" h="2019300">
                  <a:moveTo>
                    <a:pt x="274383" y="1844992"/>
                  </a:moveTo>
                  <a:lnTo>
                    <a:pt x="70548" y="1844992"/>
                  </a:lnTo>
                  <a:lnTo>
                    <a:pt x="70548" y="1921319"/>
                  </a:lnTo>
                  <a:lnTo>
                    <a:pt x="274383" y="1921319"/>
                  </a:lnTo>
                  <a:lnTo>
                    <a:pt x="274383" y="1844992"/>
                  </a:lnTo>
                  <a:close/>
                </a:path>
                <a:path w="3415665" h="2019300">
                  <a:moveTo>
                    <a:pt x="274383" y="1108036"/>
                  </a:moveTo>
                  <a:lnTo>
                    <a:pt x="70548" y="1108036"/>
                  </a:lnTo>
                  <a:lnTo>
                    <a:pt x="70548" y="1181735"/>
                  </a:lnTo>
                  <a:lnTo>
                    <a:pt x="274383" y="1181735"/>
                  </a:lnTo>
                  <a:lnTo>
                    <a:pt x="274383" y="1108036"/>
                  </a:lnTo>
                  <a:close/>
                </a:path>
                <a:path w="3415665" h="2019300">
                  <a:moveTo>
                    <a:pt x="1042695" y="1942376"/>
                  </a:moveTo>
                  <a:lnTo>
                    <a:pt x="838860" y="1942376"/>
                  </a:lnTo>
                  <a:lnTo>
                    <a:pt x="838860" y="2018703"/>
                  </a:lnTo>
                  <a:lnTo>
                    <a:pt x="1042695" y="2018703"/>
                  </a:lnTo>
                  <a:lnTo>
                    <a:pt x="1042695" y="1942376"/>
                  </a:lnTo>
                  <a:close/>
                </a:path>
                <a:path w="3415665" h="2019300">
                  <a:moveTo>
                    <a:pt x="1042695" y="1205420"/>
                  </a:moveTo>
                  <a:lnTo>
                    <a:pt x="838860" y="1205420"/>
                  </a:lnTo>
                  <a:lnTo>
                    <a:pt x="838860" y="1281747"/>
                  </a:lnTo>
                  <a:lnTo>
                    <a:pt x="1042695" y="1281747"/>
                  </a:lnTo>
                  <a:lnTo>
                    <a:pt x="1042695" y="1205420"/>
                  </a:lnTo>
                  <a:close/>
                </a:path>
                <a:path w="3415665" h="2019300">
                  <a:moveTo>
                    <a:pt x="1152436" y="1844992"/>
                  </a:moveTo>
                  <a:lnTo>
                    <a:pt x="948601" y="1844992"/>
                  </a:lnTo>
                  <a:lnTo>
                    <a:pt x="948601" y="1921319"/>
                  </a:lnTo>
                  <a:lnTo>
                    <a:pt x="1152436" y="1921319"/>
                  </a:lnTo>
                  <a:lnTo>
                    <a:pt x="1152436" y="1844992"/>
                  </a:lnTo>
                  <a:close/>
                </a:path>
                <a:path w="3415665" h="2019300">
                  <a:moveTo>
                    <a:pt x="1152436" y="1108036"/>
                  </a:moveTo>
                  <a:lnTo>
                    <a:pt x="948601" y="1108036"/>
                  </a:lnTo>
                  <a:lnTo>
                    <a:pt x="948601" y="1181735"/>
                  </a:lnTo>
                  <a:lnTo>
                    <a:pt x="1152436" y="1181735"/>
                  </a:lnTo>
                  <a:lnTo>
                    <a:pt x="1152436" y="1108036"/>
                  </a:lnTo>
                  <a:close/>
                </a:path>
                <a:path w="3415665" h="2019300">
                  <a:moveTo>
                    <a:pt x="2265692" y="1223860"/>
                  </a:moveTo>
                  <a:lnTo>
                    <a:pt x="2061857" y="1223860"/>
                  </a:lnTo>
                  <a:lnTo>
                    <a:pt x="2061857" y="1234681"/>
                  </a:lnTo>
                  <a:lnTo>
                    <a:pt x="2048814" y="1213332"/>
                  </a:lnTo>
                  <a:lnTo>
                    <a:pt x="2014816" y="1184376"/>
                  </a:lnTo>
                  <a:lnTo>
                    <a:pt x="1967814" y="1158062"/>
                  </a:lnTo>
                  <a:lnTo>
                    <a:pt x="1912899" y="1137005"/>
                  </a:lnTo>
                  <a:lnTo>
                    <a:pt x="1852815" y="1121206"/>
                  </a:lnTo>
                  <a:lnTo>
                    <a:pt x="1782241" y="1110665"/>
                  </a:lnTo>
                  <a:lnTo>
                    <a:pt x="1709077" y="1108049"/>
                  </a:lnTo>
                  <a:lnTo>
                    <a:pt x="1635899" y="1110665"/>
                  </a:lnTo>
                  <a:lnTo>
                    <a:pt x="1565338" y="1121206"/>
                  </a:lnTo>
                  <a:lnTo>
                    <a:pt x="1502638" y="1137005"/>
                  </a:lnTo>
                  <a:lnTo>
                    <a:pt x="1447761" y="1158062"/>
                  </a:lnTo>
                  <a:lnTo>
                    <a:pt x="1400721" y="1184376"/>
                  </a:lnTo>
                  <a:lnTo>
                    <a:pt x="1366735" y="1213332"/>
                  </a:lnTo>
                  <a:lnTo>
                    <a:pt x="1345819" y="1247546"/>
                  </a:lnTo>
                  <a:lnTo>
                    <a:pt x="1337995" y="1281747"/>
                  </a:lnTo>
                  <a:lnTo>
                    <a:pt x="2061857" y="1281747"/>
                  </a:lnTo>
                  <a:lnTo>
                    <a:pt x="2061857" y="1297559"/>
                  </a:lnTo>
                  <a:lnTo>
                    <a:pt x="2265692" y="1297559"/>
                  </a:lnTo>
                  <a:lnTo>
                    <a:pt x="2265692" y="1281747"/>
                  </a:lnTo>
                  <a:lnTo>
                    <a:pt x="2265692" y="1223860"/>
                  </a:lnTo>
                  <a:close/>
                </a:path>
                <a:path w="3415665" h="2019300">
                  <a:moveTo>
                    <a:pt x="2375471" y="1123848"/>
                  </a:moveTo>
                  <a:lnTo>
                    <a:pt x="2171636" y="1123848"/>
                  </a:lnTo>
                  <a:lnTo>
                    <a:pt x="2171636" y="1200175"/>
                  </a:lnTo>
                  <a:lnTo>
                    <a:pt x="2375471" y="1200175"/>
                  </a:lnTo>
                  <a:lnTo>
                    <a:pt x="2375471" y="1123848"/>
                  </a:lnTo>
                  <a:close/>
                </a:path>
                <a:path w="3415665" h="2019300">
                  <a:moveTo>
                    <a:pt x="2861513" y="1123848"/>
                  </a:moveTo>
                  <a:lnTo>
                    <a:pt x="2657678" y="1123848"/>
                  </a:lnTo>
                  <a:lnTo>
                    <a:pt x="2657678" y="1200175"/>
                  </a:lnTo>
                  <a:lnTo>
                    <a:pt x="2861513" y="1200175"/>
                  </a:lnTo>
                  <a:lnTo>
                    <a:pt x="2861513" y="1123848"/>
                  </a:lnTo>
                  <a:close/>
                </a:path>
                <a:path w="3415665" h="2019300">
                  <a:moveTo>
                    <a:pt x="2861513" y="931684"/>
                  </a:moveTo>
                  <a:lnTo>
                    <a:pt x="2657678" y="931684"/>
                  </a:lnTo>
                  <a:lnTo>
                    <a:pt x="2657678" y="1005382"/>
                  </a:lnTo>
                  <a:lnTo>
                    <a:pt x="2861513" y="1005382"/>
                  </a:lnTo>
                  <a:lnTo>
                    <a:pt x="2861513" y="931684"/>
                  </a:lnTo>
                  <a:close/>
                </a:path>
                <a:path w="3415665" h="2019300">
                  <a:moveTo>
                    <a:pt x="2971292" y="1026439"/>
                  </a:moveTo>
                  <a:lnTo>
                    <a:pt x="2770073" y="1026439"/>
                  </a:lnTo>
                  <a:lnTo>
                    <a:pt x="2770073" y="1102766"/>
                  </a:lnTo>
                  <a:lnTo>
                    <a:pt x="2971292" y="1102766"/>
                  </a:lnTo>
                  <a:lnTo>
                    <a:pt x="2971292" y="1026439"/>
                  </a:lnTo>
                  <a:close/>
                </a:path>
                <a:path w="3415665" h="2019300">
                  <a:moveTo>
                    <a:pt x="3415550" y="168414"/>
                  </a:moveTo>
                  <a:lnTo>
                    <a:pt x="3261372" y="168414"/>
                  </a:lnTo>
                  <a:lnTo>
                    <a:pt x="3261372" y="194754"/>
                  </a:lnTo>
                  <a:lnTo>
                    <a:pt x="2153335" y="194754"/>
                  </a:lnTo>
                  <a:lnTo>
                    <a:pt x="2124595" y="157899"/>
                  </a:lnTo>
                  <a:lnTo>
                    <a:pt x="2085378" y="121043"/>
                  </a:lnTo>
                  <a:lnTo>
                    <a:pt x="2061857" y="105283"/>
                  </a:lnTo>
                  <a:lnTo>
                    <a:pt x="2038337" y="86829"/>
                  </a:lnTo>
                  <a:lnTo>
                    <a:pt x="2012200" y="73672"/>
                  </a:lnTo>
                  <a:lnTo>
                    <a:pt x="1983460" y="57873"/>
                  </a:lnTo>
                  <a:lnTo>
                    <a:pt x="1952117" y="47371"/>
                  </a:lnTo>
                  <a:lnTo>
                    <a:pt x="1920760" y="34213"/>
                  </a:lnTo>
                  <a:lnTo>
                    <a:pt x="1886775" y="23660"/>
                  </a:lnTo>
                  <a:lnTo>
                    <a:pt x="1818855" y="7861"/>
                  </a:lnTo>
                  <a:lnTo>
                    <a:pt x="1782241" y="5257"/>
                  </a:lnTo>
                  <a:lnTo>
                    <a:pt x="1745678" y="0"/>
                  </a:lnTo>
                  <a:lnTo>
                    <a:pt x="1672501" y="0"/>
                  </a:lnTo>
                  <a:lnTo>
                    <a:pt x="1635899" y="5257"/>
                  </a:lnTo>
                  <a:lnTo>
                    <a:pt x="1599336" y="7861"/>
                  </a:lnTo>
                  <a:lnTo>
                    <a:pt x="1528775" y="23660"/>
                  </a:lnTo>
                  <a:lnTo>
                    <a:pt x="1497418" y="34213"/>
                  </a:lnTo>
                  <a:lnTo>
                    <a:pt x="1434680" y="57873"/>
                  </a:lnTo>
                  <a:lnTo>
                    <a:pt x="1405940" y="73672"/>
                  </a:lnTo>
                  <a:lnTo>
                    <a:pt x="1377200" y="86829"/>
                  </a:lnTo>
                  <a:lnTo>
                    <a:pt x="1353680" y="105283"/>
                  </a:lnTo>
                  <a:lnTo>
                    <a:pt x="1330159" y="121043"/>
                  </a:lnTo>
                  <a:lnTo>
                    <a:pt x="1309255" y="139484"/>
                  </a:lnTo>
                  <a:lnTo>
                    <a:pt x="1290942" y="157899"/>
                  </a:lnTo>
                  <a:lnTo>
                    <a:pt x="1275295" y="176314"/>
                  </a:lnTo>
                  <a:lnTo>
                    <a:pt x="1262202" y="194754"/>
                  </a:lnTo>
                  <a:lnTo>
                    <a:pt x="154178" y="194754"/>
                  </a:lnTo>
                  <a:lnTo>
                    <a:pt x="154178" y="168414"/>
                  </a:lnTo>
                  <a:lnTo>
                    <a:pt x="0" y="168414"/>
                  </a:lnTo>
                  <a:lnTo>
                    <a:pt x="0" y="407924"/>
                  </a:lnTo>
                  <a:lnTo>
                    <a:pt x="154178" y="407924"/>
                  </a:lnTo>
                  <a:lnTo>
                    <a:pt x="154178" y="284238"/>
                  </a:lnTo>
                  <a:lnTo>
                    <a:pt x="1337995" y="284238"/>
                  </a:lnTo>
                  <a:lnTo>
                    <a:pt x="1366735" y="215811"/>
                  </a:lnTo>
                  <a:lnTo>
                    <a:pt x="1400721" y="186855"/>
                  </a:lnTo>
                  <a:lnTo>
                    <a:pt x="1447761" y="160540"/>
                  </a:lnTo>
                  <a:lnTo>
                    <a:pt x="1502638" y="136842"/>
                  </a:lnTo>
                  <a:lnTo>
                    <a:pt x="1565338" y="121043"/>
                  </a:lnTo>
                  <a:lnTo>
                    <a:pt x="1635899" y="110528"/>
                  </a:lnTo>
                  <a:lnTo>
                    <a:pt x="1709077" y="107886"/>
                  </a:lnTo>
                  <a:lnTo>
                    <a:pt x="1782241" y="110528"/>
                  </a:lnTo>
                  <a:lnTo>
                    <a:pt x="1852815" y="121043"/>
                  </a:lnTo>
                  <a:lnTo>
                    <a:pt x="1912899" y="136842"/>
                  </a:lnTo>
                  <a:lnTo>
                    <a:pt x="1967814" y="160540"/>
                  </a:lnTo>
                  <a:lnTo>
                    <a:pt x="2014816" y="186855"/>
                  </a:lnTo>
                  <a:lnTo>
                    <a:pt x="2048814" y="215811"/>
                  </a:lnTo>
                  <a:lnTo>
                    <a:pt x="2077554" y="284238"/>
                  </a:lnTo>
                  <a:lnTo>
                    <a:pt x="3261372" y="284238"/>
                  </a:lnTo>
                  <a:lnTo>
                    <a:pt x="3261372" y="407924"/>
                  </a:lnTo>
                  <a:lnTo>
                    <a:pt x="3415550" y="407924"/>
                  </a:lnTo>
                  <a:lnTo>
                    <a:pt x="3415550" y="168414"/>
                  </a:lnTo>
                  <a:close/>
                </a:path>
              </a:pathLst>
            </a:custGeom>
            <a:solidFill>
              <a:srgbClr val="7B0000"/>
            </a:solidFill>
          </p:spPr>
          <p:txBody>
            <a:bodyPr wrap="square" lIns="0" tIns="0" rIns="0" bIns="0" rtlCol="0"/>
            <a:lstStyle/>
            <a:p>
              <a:endParaRPr/>
            </a:p>
          </p:txBody>
        </p:sp>
        <p:sp>
          <p:nvSpPr>
            <p:cNvPr id="12" name="object 12"/>
            <p:cNvSpPr/>
            <p:nvPr/>
          </p:nvSpPr>
          <p:spPr>
            <a:xfrm>
              <a:off x="3493010" y="3797659"/>
              <a:ext cx="713740" cy="640080"/>
            </a:xfrm>
            <a:custGeom>
              <a:avLst/>
              <a:gdLst/>
              <a:ahLst/>
              <a:cxnLst/>
              <a:rect l="l" t="t" r="r" b="b"/>
              <a:pathLst>
                <a:path w="713739" h="640079">
                  <a:moveTo>
                    <a:pt x="713429" y="0"/>
                  </a:moveTo>
                  <a:lnTo>
                    <a:pt x="0" y="0"/>
                  </a:lnTo>
                  <a:lnTo>
                    <a:pt x="0" y="639572"/>
                  </a:lnTo>
                  <a:lnTo>
                    <a:pt x="713429" y="639572"/>
                  </a:lnTo>
                  <a:lnTo>
                    <a:pt x="713429" y="0"/>
                  </a:lnTo>
                  <a:close/>
                </a:path>
              </a:pathLst>
            </a:custGeom>
            <a:solidFill>
              <a:srgbClr val="FFE4B7"/>
            </a:solidFill>
          </p:spPr>
          <p:txBody>
            <a:bodyPr wrap="square" lIns="0" tIns="0" rIns="0" bIns="0" rtlCol="0"/>
            <a:lstStyle/>
            <a:p>
              <a:endParaRPr/>
            </a:p>
          </p:txBody>
        </p:sp>
        <p:sp>
          <p:nvSpPr>
            <p:cNvPr id="13" name="object 13"/>
            <p:cNvSpPr/>
            <p:nvPr/>
          </p:nvSpPr>
          <p:spPr>
            <a:xfrm>
              <a:off x="3493008" y="4437240"/>
              <a:ext cx="713740" cy="271145"/>
            </a:xfrm>
            <a:custGeom>
              <a:avLst/>
              <a:gdLst/>
              <a:ahLst/>
              <a:cxnLst/>
              <a:rect l="l" t="t" r="r" b="b"/>
              <a:pathLst>
                <a:path w="713739" h="271145">
                  <a:moveTo>
                    <a:pt x="713422" y="239509"/>
                  </a:moveTo>
                  <a:lnTo>
                    <a:pt x="0" y="239509"/>
                  </a:lnTo>
                  <a:lnTo>
                    <a:pt x="0" y="271094"/>
                  </a:lnTo>
                  <a:lnTo>
                    <a:pt x="713422" y="271094"/>
                  </a:lnTo>
                  <a:lnTo>
                    <a:pt x="713422" y="239509"/>
                  </a:lnTo>
                  <a:close/>
                </a:path>
                <a:path w="713739" h="271145">
                  <a:moveTo>
                    <a:pt x="713422" y="121069"/>
                  </a:moveTo>
                  <a:lnTo>
                    <a:pt x="0" y="121069"/>
                  </a:lnTo>
                  <a:lnTo>
                    <a:pt x="0" y="150025"/>
                  </a:lnTo>
                  <a:lnTo>
                    <a:pt x="713422" y="150025"/>
                  </a:lnTo>
                  <a:lnTo>
                    <a:pt x="713422" y="121069"/>
                  </a:lnTo>
                  <a:close/>
                </a:path>
                <a:path w="713739" h="271145">
                  <a:moveTo>
                    <a:pt x="713422" y="0"/>
                  </a:moveTo>
                  <a:lnTo>
                    <a:pt x="0" y="0"/>
                  </a:lnTo>
                  <a:lnTo>
                    <a:pt x="0" y="31584"/>
                  </a:lnTo>
                  <a:lnTo>
                    <a:pt x="713422" y="31584"/>
                  </a:lnTo>
                  <a:lnTo>
                    <a:pt x="713422" y="0"/>
                  </a:lnTo>
                  <a:close/>
                </a:path>
              </a:pathLst>
            </a:custGeom>
            <a:solidFill>
              <a:srgbClr val="7B0000"/>
            </a:solidFill>
          </p:spPr>
          <p:txBody>
            <a:bodyPr wrap="square" lIns="0" tIns="0" rIns="0" bIns="0" rtlCol="0"/>
            <a:lstStyle/>
            <a:p>
              <a:endParaRPr/>
            </a:p>
          </p:txBody>
        </p:sp>
        <p:sp>
          <p:nvSpPr>
            <p:cNvPr id="14" name="object 14"/>
            <p:cNvSpPr/>
            <p:nvPr/>
          </p:nvSpPr>
          <p:spPr>
            <a:xfrm>
              <a:off x="3526967" y="3839781"/>
              <a:ext cx="645795" cy="597535"/>
            </a:xfrm>
            <a:custGeom>
              <a:avLst/>
              <a:gdLst/>
              <a:ahLst/>
              <a:cxnLst/>
              <a:rect l="l" t="t" r="r" b="b"/>
              <a:pathLst>
                <a:path w="645795" h="597535">
                  <a:moveTo>
                    <a:pt x="305752" y="0"/>
                  </a:moveTo>
                  <a:lnTo>
                    <a:pt x="0" y="0"/>
                  </a:lnTo>
                  <a:lnTo>
                    <a:pt x="0" y="597458"/>
                  </a:lnTo>
                  <a:lnTo>
                    <a:pt x="305752" y="597458"/>
                  </a:lnTo>
                  <a:lnTo>
                    <a:pt x="305752" y="0"/>
                  </a:lnTo>
                  <a:close/>
                </a:path>
                <a:path w="645795" h="597535">
                  <a:moveTo>
                    <a:pt x="645477" y="0"/>
                  </a:moveTo>
                  <a:lnTo>
                    <a:pt x="342341" y="0"/>
                  </a:lnTo>
                  <a:lnTo>
                    <a:pt x="342341" y="597458"/>
                  </a:lnTo>
                  <a:lnTo>
                    <a:pt x="645477" y="597458"/>
                  </a:lnTo>
                  <a:lnTo>
                    <a:pt x="645477" y="0"/>
                  </a:lnTo>
                  <a:close/>
                </a:path>
              </a:pathLst>
            </a:custGeom>
            <a:solidFill>
              <a:srgbClr val="25CCD7"/>
            </a:solidFill>
          </p:spPr>
          <p:txBody>
            <a:bodyPr wrap="square" lIns="0" tIns="0" rIns="0" bIns="0" rtlCol="0"/>
            <a:lstStyle/>
            <a:p>
              <a:endParaRPr/>
            </a:p>
          </p:txBody>
        </p:sp>
        <p:sp>
          <p:nvSpPr>
            <p:cNvPr id="15" name="object 15"/>
            <p:cNvSpPr/>
            <p:nvPr/>
          </p:nvSpPr>
          <p:spPr>
            <a:xfrm>
              <a:off x="3869314" y="4197733"/>
              <a:ext cx="303530" cy="37465"/>
            </a:xfrm>
            <a:custGeom>
              <a:avLst/>
              <a:gdLst/>
              <a:ahLst/>
              <a:cxnLst/>
              <a:rect l="l" t="t" r="r" b="b"/>
              <a:pathLst>
                <a:path w="303529" h="37464">
                  <a:moveTo>
                    <a:pt x="303141" y="0"/>
                  </a:moveTo>
                  <a:lnTo>
                    <a:pt x="0" y="0"/>
                  </a:lnTo>
                  <a:lnTo>
                    <a:pt x="0" y="36849"/>
                  </a:lnTo>
                  <a:lnTo>
                    <a:pt x="303141" y="36849"/>
                  </a:lnTo>
                  <a:lnTo>
                    <a:pt x="303141" y="0"/>
                  </a:lnTo>
                  <a:close/>
                </a:path>
              </a:pathLst>
            </a:custGeom>
            <a:solidFill>
              <a:srgbClr val="FFFFFF"/>
            </a:solidFill>
          </p:spPr>
          <p:txBody>
            <a:bodyPr wrap="square" lIns="0" tIns="0" rIns="0" bIns="0" rtlCol="0"/>
            <a:lstStyle/>
            <a:p>
              <a:endParaRPr/>
            </a:p>
          </p:txBody>
        </p:sp>
        <p:sp>
          <p:nvSpPr>
            <p:cNvPr id="16" name="object 16"/>
            <p:cNvSpPr/>
            <p:nvPr/>
          </p:nvSpPr>
          <p:spPr>
            <a:xfrm>
              <a:off x="3320529" y="4300372"/>
              <a:ext cx="1058545" cy="489584"/>
            </a:xfrm>
            <a:custGeom>
              <a:avLst/>
              <a:gdLst/>
              <a:ahLst/>
              <a:cxnLst/>
              <a:rect l="l" t="t" r="r" b="b"/>
              <a:pathLst>
                <a:path w="1058545" h="489585">
                  <a:moveTo>
                    <a:pt x="172478" y="0"/>
                  </a:moveTo>
                  <a:lnTo>
                    <a:pt x="0" y="0"/>
                  </a:lnTo>
                  <a:lnTo>
                    <a:pt x="0" y="489559"/>
                  </a:lnTo>
                  <a:lnTo>
                    <a:pt x="172478" y="489559"/>
                  </a:lnTo>
                  <a:lnTo>
                    <a:pt x="172478" y="0"/>
                  </a:lnTo>
                  <a:close/>
                </a:path>
                <a:path w="1058545" h="489585">
                  <a:moveTo>
                    <a:pt x="1058341" y="0"/>
                  </a:moveTo>
                  <a:lnTo>
                    <a:pt x="885863" y="0"/>
                  </a:lnTo>
                  <a:lnTo>
                    <a:pt x="885863" y="489572"/>
                  </a:lnTo>
                  <a:lnTo>
                    <a:pt x="1058341" y="489572"/>
                  </a:lnTo>
                  <a:lnTo>
                    <a:pt x="1058341" y="0"/>
                  </a:lnTo>
                  <a:close/>
                </a:path>
              </a:pathLst>
            </a:custGeom>
            <a:solidFill>
              <a:srgbClr val="7B0000"/>
            </a:solidFill>
          </p:spPr>
          <p:txBody>
            <a:bodyPr wrap="square" lIns="0" tIns="0" rIns="0" bIns="0" rtlCol="0"/>
            <a:lstStyle/>
            <a:p>
              <a:endParaRPr/>
            </a:p>
          </p:txBody>
        </p:sp>
        <p:sp>
          <p:nvSpPr>
            <p:cNvPr id="17" name="object 17"/>
            <p:cNvSpPr/>
            <p:nvPr/>
          </p:nvSpPr>
          <p:spPr>
            <a:xfrm>
              <a:off x="3493008" y="4468825"/>
              <a:ext cx="713740" cy="321310"/>
            </a:xfrm>
            <a:custGeom>
              <a:avLst/>
              <a:gdLst/>
              <a:ahLst/>
              <a:cxnLst/>
              <a:rect l="l" t="t" r="r" b="b"/>
              <a:pathLst>
                <a:path w="713739" h="321310">
                  <a:moveTo>
                    <a:pt x="713422" y="239509"/>
                  </a:moveTo>
                  <a:lnTo>
                    <a:pt x="0" y="239509"/>
                  </a:lnTo>
                  <a:lnTo>
                    <a:pt x="0" y="321106"/>
                  </a:lnTo>
                  <a:lnTo>
                    <a:pt x="713422" y="321119"/>
                  </a:lnTo>
                  <a:lnTo>
                    <a:pt x="713422" y="239509"/>
                  </a:lnTo>
                  <a:close/>
                </a:path>
                <a:path w="713739" h="321310">
                  <a:moveTo>
                    <a:pt x="713422" y="118440"/>
                  </a:moveTo>
                  <a:lnTo>
                    <a:pt x="0" y="118440"/>
                  </a:lnTo>
                  <a:lnTo>
                    <a:pt x="0" y="207924"/>
                  </a:lnTo>
                  <a:lnTo>
                    <a:pt x="713422" y="207924"/>
                  </a:lnTo>
                  <a:lnTo>
                    <a:pt x="713422" y="118440"/>
                  </a:lnTo>
                  <a:close/>
                </a:path>
                <a:path w="713739" h="321310">
                  <a:moveTo>
                    <a:pt x="713422" y="0"/>
                  </a:moveTo>
                  <a:lnTo>
                    <a:pt x="0" y="0"/>
                  </a:lnTo>
                  <a:lnTo>
                    <a:pt x="0" y="89484"/>
                  </a:lnTo>
                  <a:lnTo>
                    <a:pt x="713422" y="89484"/>
                  </a:lnTo>
                  <a:lnTo>
                    <a:pt x="713422" y="0"/>
                  </a:lnTo>
                  <a:close/>
                </a:path>
              </a:pathLst>
            </a:custGeom>
            <a:solidFill>
              <a:srgbClr val="B13333"/>
            </a:solidFill>
          </p:spPr>
          <p:txBody>
            <a:bodyPr wrap="square" lIns="0" tIns="0" rIns="0" bIns="0" rtlCol="0"/>
            <a:lstStyle/>
            <a:p>
              <a:endParaRPr/>
            </a:p>
          </p:txBody>
        </p:sp>
        <p:sp>
          <p:nvSpPr>
            <p:cNvPr id="18" name="object 18"/>
            <p:cNvSpPr/>
            <p:nvPr/>
          </p:nvSpPr>
          <p:spPr>
            <a:xfrm>
              <a:off x="3320529" y="4079303"/>
              <a:ext cx="1058545" cy="518795"/>
            </a:xfrm>
            <a:custGeom>
              <a:avLst/>
              <a:gdLst/>
              <a:ahLst/>
              <a:cxnLst/>
              <a:rect l="l" t="t" r="r" b="b"/>
              <a:pathLst>
                <a:path w="1058545" h="518795">
                  <a:moveTo>
                    <a:pt x="172478" y="473735"/>
                  </a:moveTo>
                  <a:lnTo>
                    <a:pt x="0" y="473735"/>
                  </a:lnTo>
                  <a:lnTo>
                    <a:pt x="0" y="518490"/>
                  </a:lnTo>
                  <a:lnTo>
                    <a:pt x="172478" y="518490"/>
                  </a:lnTo>
                  <a:lnTo>
                    <a:pt x="172478" y="473735"/>
                  </a:lnTo>
                  <a:close/>
                </a:path>
                <a:path w="1058545" h="518795">
                  <a:moveTo>
                    <a:pt x="512191" y="168427"/>
                  </a:moveTo>
                  <a:lnTo>
                    <a:pt x="206438" y="168427"/>
                  </a:lnTo>
                  <a:lnTo>
                    <a:pt x="206438" y="207911"/>
                  </a:lnTo>
                  <a:lnTo>
                    <a:pt x="512191" y="207911"/>
                  </a:lnTo>
                  <a:lnTo>
                    <a:pt x="512191" y="168427"/>
                  </a:lnTo>
                  <a:close/>
                </a:path>
                <a:path w="1058545" h="518795">
                  <a:moveTo>
                    <a:pt x="512191" y="118440"/>
                  </a:moveTo>
                  <a:lnTo>
                    <a:pt x="206438" y="118440"/>
                  </a:lnTo>
                  <a:lnTo>
                    <a:pt x="206438" y="155282"/>
                  </a:lnTo>
                  <a:lnTo>
                    <a:pt x="512191" y="155282"/>
                  </a:lnTo>
                  <a:lnTo>
                    <a:pt x="512191" y="118440"/>
                  </a:lnTo>
                  <a:close/>
                </a:path>
                <a:path w="1058545" h="518795">
                  <a:moveTo>
                    <a:pt x="512191" y="0"/>
                  </a:moveTo>
                  <a:lnTo>
                    <a:pt x="446862" y="0"/>
                  </a:lnTo>
                  <a:lnTo>
                    <a:pt x="446862" y="105270"/>
                  </a:lnTo>
                  <a:lnTo>
                    <a:pt x="512191" y="105270"/>
                  </a:lnTo>
                  <a:lnTo>
                    <a:pt x="512191" y="0"/>
                  </a:lnTo>
                  <a:close/>
                </a:path>
                <a:path w="1058545" h="518795">
                  <a:moveTo>
                    <a:pt x="614108" y="0"/>
                  </a:moveTo>
                  <a:lnTo>
                    <a:pt x="548779" y="0"/>
                  </a:lnTo>
                  <a:lnTo>
                    <a:pt x="548779" y="105270"/>
                  </a:lnTo>
                  <a:lnTo>
                    <a:pt x="614108" y="105270"/>
                  </a:lnTo>
                  <a:lnTo>
                    <a:pt x="614108" y="0"/>
                  </a:lnTo>
                  <a:close/>
                </a:path>
                <a:path w="1058545" h="518795">
                  <a:moveTo>
                    <a:pt x="851916" y="168427"/>
                  </a:moveTo>
                  <a:lnTo>
                    <a:pt x="548779" y="168427"/>
                  </a:lnTo>
                  <a:lnTo>
                    <a:pt x="548779" y="207911"/>
                  </a:lnTo>
                  <a:lnTo>
                    <a:pt x="851916" y="207911"/>
                  </a:lnTo>
                  <a:lnTo>
                    <a:pt x="851916" y="168427"/>
                  </a:lnTo>
                  <a:close/>
                </a:path>
                <a:path w="1058545" h="518795">
                  <a:moveTo>
                    <a:pt x="851916" y="118440"/>
                  </a:moveTo>
                  <a:lnTo>
                    <a:pt x="548779" y="118440"/>
                  </a:lnTo>
                  <a:lnTo>
                    <a:pt x="548779" y="155282"/>
                  </a:lnTo>
                  <a:lnTo>
                    <a:pt x="851916" y="155282"/>
                  </a:lnTo>
                  <a:lnTo>
                    <a:pt x="851916" y="118440"/>
                  </a:lnTo>
                  <a:close/>
                </a:path>
                <a:path w="1058545" h="518795">
                  <a:moveTo>
                    <a:pt x="1058341" y="473735"/>
                  </a:moveTo>
                  <a:lnTo>
                    <a:pt x="885863" y="473735"/>
                  </a:lnTo>
                  <a:lnTo>
                    <a:pt x="885863" y="518490"/>
                  </a:lnTo>
                  <a:lnTo>
                    <a:pt x="1058341" y="518490"/>
                  </a:lnTo>
                  <a:lnTo>
                    <a:pt x="1058341" y="473735"/>
                  </a:lnTo>
                  <a:close/>
                </a:path>
              </a:pathLst>
            </a:custGeom>
            <a:solidFill>
              <a:srgbClr val="FFE4B7"/>
            </a:solidFill>
          </p:spPr>
          <p:txBody>
            <a:bodyPr wrap="square" lIns="0" tIns="0" rIns="0" bIns="0" rtlCol="0"/>
            <a:lstStyle/>
            <a:p>
              <a:endParaRPr/>
            </a:p>
          </p:txBody>
        </p:sp>
        <p:sp>
          <p:nvSpPr>
            <p:cNvPr id="19" name="object 19"/>
            <p:cNvSpPr/>
            <p:nvPr/>
          </p:nvSpPr>
          <p:spPr>
            <a:xfrm>
              <a:off x="2390190" y="2979115"/>
              <a:ext cx="2919095" cy="1353185"/>
            </a:xfrm>
            <a:custGeom>
              <a:avLst/>
              <a:gdLst/>
              <a:ahLst/>
              <a:cxnLst/>
              <a:rect l="l" t="t" r="r" b="b"/>
              <a:pathLst>
                <a:path w="2919095" h="1353185">
                  <a:moveTo>
                    <a:pt x="266547" y="818553"/>
                  </a:moveTo>
                  <a:lnTo>
                    <a:pt x="0" y="818553"/>
                  </a:lnTo>
                  <a:lnTo>
                    <a:pt x="0" y="1352854"/>
                  </a:lnTo>
                  <a:lnTo>
                    <a:pt x="266547" y="1352854"/>
                  </a:lnTo>
                  <a:lnTo>
                    <a:pt x="266547" y="818553"/>
                  </a:lnTo>
                  <a:close/>
                </a:path>
                <a:path w="2919095" h="1353185">
                  <a:moveTo>
                    <a:pt x="266547" y="0"/>
                  </a:moveTo>
                  <a:lnTo>
                    <a:pt x="0" y="0"/>
                  </a:lnTo>
                  <a:lnTo>
                    <a:pt x="0" y="534289"/>
                  </a:lnTo>
                  <a:lnTo>
                    <a:pt x="266547" y="534289"/>
                  </a:lnTo>
                  <a:lnTo>
                    <a:pt x="266547" y="0"/>
                  </a:lnTo>
                  <a:close/>
                </a:path>
                <a:path w="2919095" h="1353185">
                  <a:moveTo>
                    <a:pt x="797026" y="818553"/>
                  </a:moveTo>
                  <a:lnTo>
                    <a:pt x="530479" y="818553"/>
                  </a:lnTo>
                  <a:lnTo>
                    <a:pt x="530479" y="1352854"/>
                  </a:lnTo>
                  <a:lnTo>
                    <a:pt x="797026" y="1352854"/>
                  </a:lnTo>
                  <a:lnTo>
                    <a:pt x="797026" y="818553"/>
                  </a:lnTo>
                  <a:close/>
                </a:path>
                <a:path w="2919095" h="1353185">
                  <a:moveTo>
                    <a:pt x="797026" y="0"/>
                  </a:moveTo>
                  <a:lnTo>
                    <a:pt x="530479" y="0"/>
                  </a:lnTo>
                  <a:lnTo>
                    <a:pt x="530479" y="534289"/>
                  </a:lnTo>
                  <a:lnTo>
                    <a:pt x="797026" y="534289"/>
                  </a:lnTo>
                  <a:lnTo>
                    <a:pt x="797026" y="0"/>
                  </a:lnTo>
                  <a:close/>
                </a:path>
                <a:path w="2919095" h="1353185">
                  <a:moveTo>
                    <a:pt x="1327543" y="0"/>
                  </a:moveTo>
                  <a:lnTo>
                    <a:pt x="1063599" y="0"/>
                  </a:lnTo>
                  <a:lnTo>
                    <a:pt x="1063599" y="534289"/>
                  </a:lnTo>
                  <a:lnTo>
                    <a:pt x="1327543" y="534289"/>
                  </a:lnTo>
                  <a:lnTo>
                    <a:pt x="1327543" y="0"/>
                  </a:lnTo>
                  <a:close/>
                </a:path>
                <a:path w="2919095" h="1353185">
                  <a:moveTo>
                    <a:pt x="1855406" y="0"/>
                  </a:moveTo>
                  <a:lnTo>
                    <a:pt x="1591462" y="0"/>
                  </a:lnTo>
                  <a:lnTo>
                    <a:pt x="1591462" y="534289"/>
                  </a:lnTo>
                  <a:lnTo>
                    <a:pt x="1855406" y="534289"/>
                  </a:lnTo>
                  <a:lnTo>
                    <a:pt x="1855406" y="0"/>
                  </a:lnTo>
                  <a:close/>
                </a:path>
                <a:path w="2919095" h="1353185">
                  <a:moveTo>
                    <a:pt x="2388539" y="818553"/>
                  </a:moveTo>
                  <a:lnTo>
                    <a:pt x="2121979" y="818553"/>
                  </a:lnTo>
                  <a:lnTo>
                    <a:pt x="2121979" y="1352854"/>
                  </a:lnTo>
                  <a:lnTo>
                    <a:pt x="2388539" y="1352854"/>
                  </a:lnTo>
                  <a:lnTo>
                    <a:pt x="2388539" y="818553"/>
                  </a:lnTo>
                  <a:close/>
                </a:path>
                <a:path w="2919095" h="1353185">
                  <a:moveTo>
                    <a:pt x="2388539" y="0"/>
                  </a:moveTo>
                  <a:lnTo>
                    <a:pt x="2121979" y="0"/>
                  </a:lnTo>
                  <a:lnTo>
                    <a:pt x="2121979" y="534289"/>
                  </a:lnTo>
                  <a:lnTo>
                    <a:pt x="2388539" y="534289"/>
                  </a:lnTo>
                  <a:lnTo>
                    <a:pt x="2388539" y="0"/>
                  </a:lnTo>
                  <a:close/>
                </a:path>
                <a:path w="2919095" h="1353185">
                  <a:moveTo>
                    <a:pt x="2919018" y="818553"/>
                  </a:moveTo>
                  <a:lnTo>
                    <a:pt x="2652458" y="818553"/>
                  </a:lnTo>
                  <a:lnTo>
                    <a:pt x="2652458" y="1352854"/>
                  </a:lnTo>
                  <a:lnTo>
                    <a:pt x="2919018" y="1352854"/>
                  </a:lnTo>
                  <a:lnTo>
                    <a:pt x="2919018" y="818553"/>
                  </a:lnTo>
                  <a:close/>
                </a:path>
                <a:path w="2919095" h="1353185">
                  <a:moveTo>
                    <a:pt x="2919018" y="0"/>
                  </a:moveTo>
                  <a:lnTo>
                    <a:pt x="2652458" y="0"/>
                  </a:lnTo>
                  <a:lnTo>
                    <a:pt x="2652458" y="534289"/>
                  </a:lnTo>
                  <a:lnTo>
                    <a:pt x="2919018" y="534289"/>
                  </a:lnTo>
                  <a:lnTo>
                    <a:pt x="2919018" y="0"/>
                  </a:lnTo>
                  <a:close/>
                </a:path>
              </a:pathLst>
            </a:custGeom>
            <a:solidFill>
              <a:srgbClr val="25CCD7"/>
            </a:solidFill>
          </p:spPr>
          <p:txBody>
            <a:bodyPr wrap="square" lIns="0" tIns="0" rIns="0" bIns="0" rtlCol="0"/>
            <a:lstStyle/>
            <a:p>
              <a:endParaRPr/>
            </a:p>
          </p:txBody>
        </p:sp>
        <p:sp>
          <p:nvSpPr>
            <p:cNvPr id="20" name="object 20"/>
            <p:cNvSpPr/>
            <p:nvPr/>
          </p:nvSpPr>
          <p:spPr>
            <a:xfrm>
              <a:off x="2340533" y="2929127"/>
              <a:ext cx="3018790" cy="1450340"/>
            </a:xfrm>
            <a:custGeom>
              <a:avLst/>
              <a:gdLst/>
              <a:ahLst/>
              <a:cxnLst/>
              <a:rect l="l" t="t" r="r" b="b"/>
              <a:pathLst>
                <a:path w="3018790" h="1450339">
                  <a:moveTo>
                    <a:pt x="363258" y="821182"/>
                  </a:moveTo>
                  <a:lnTo>
                    <a:pt x="316217" y="821182"/>
                  </a:lnTo>
                  <a:lnTo>
                    <a:pt x="316217" y="868540"/>
                  </a:lnTo>
                  <a:lnTo>
                    <a:pt x="316217" y="1110665"/>
                  </a:lnTo>
                  <a:lnTo>
                    <a:pt x="316217" y="1187030"/>
                  </a:lnTo>
                  <a:lnTo>
                    <a:pt x="316217" y="1402842"/>
                  </a:lnTo>
                  <a:lnTo>
                    <a:pt x="49657" y="1402842"/>
                  </a:lnTo>
                  <a:lnTo>
                    <a:pt x="49657" y="1187030"/>
                  </a:lnTo>
                  <a:lnTo>
                    <a:pt x="316217" y="1187030"/>
                  </a:lnTo>
                  <a:lnTo>
                    <a:pt x="316217" y="1110665"/>
                  </a:lnTo>
                  <a:lnTo>
                    <a:pt x="49657" y="1110665"/>
                  </a:lnTo>
                  <a:lnTo>
                    <a:pt x="49657" y="868540"/>
                  </a:lnTo>
                  <a:lnTo>
                    <a:pt x="316217" y="868540"/>
                  </a:lnTo>
                  <a:lnTo>
                    <a:pt x="316217" y="821182"/>
                  </a:lnTo>
                  <a:lnTo>
                    <a:pt x="0" y="821182"/>
                  </a:lnTo>
                  <a:lnTo>
                    <a:pt x="0" y="1163345"/>
                  </a:lnTo>
                  <a:lnTo>
                    <a:pt x="0" y="1187030"/>
                  </a:lnTo>
                  <a:lnTo>
                    <a:pt x="0" y="1450200"/>
                  </a:lnTo>
                  <a:lnTo>
                    <a:pt x="363258" y="1450200"/>
                  </a:lnTo>
                  <a:lnTo>
                    <a:pt x="363258" y="1187030"/>
                  </a:lnTo>
                  <a:lnTo>
                    <a:pt x="363258" y="1163345"/>
                  </a:lnTo>
                  <a:lnTo>
                    <a:pt x="363258" y="821182"/>
                  </a:lnTo>
                  <a:close/>
                </a:path>
                <a:path w="3018790" h="1450339">
                  <a:moveTo>
                    <a:pt x="363258" y="0"/>
                  </a:moveTo>
                  <a:lnTo>
                    <a:pt x="316217" y="0"/>
                  </a:lnTo>
                  <a:lnTo>
                    <a:pt x="316217" y="50012"/>
                  </a:lnTo>
                  <a:lnTo>
                    <a:pt x="316217" y="292138"/>
                  </a:lnTo>
                  <a:lnTo>
                    <a:pt x="316217" y="368465"/>
                  </a:lnTo>
                  <a:lnTo>
                    <a:pt x="316217" y="584276"/>
                  </a:lnTo>
                  <a:lnTo>
                    <a:pt x="49657" y="584276"/>
                  </a:lnTo>
                  <a:lnTo>
                    <a:pt x="49657" y="368465"/>
                  </a:lnTo>
                  <a:lnTo>
                    <a:pt x="316217" y="368465"/>
                  </a:lnTo>
                  <a:lnTo>
                    <a:pt x="316217" y="292138"/>
                  </a:lnTo>
                  <a:lnTo>
                    <a:pt x="49657" y="292138"/>
                  </a:lnTo>
                  <a:lnTo>
                    <a:pt x="49657" y="50012"/>
                  </a:lnTo>
                  <a:lnTo>
                    <a:pt x="316217" y="50012"/>
                  </a:lnTo>
                  <a:lnTo>
                    <a:pt x="316217" y="0"/>
                  </a:lnTo>
                  <a:lnTo>
                    <a:pt x="0" y="0"/>
                  </a:lnTo>
                  <a:lnTo>
                    <a:pt x="0" y="344779"/>
                  </a:lnTo>
                  <a:lnTo>
                    <a:pt x="0" y="368465"/>
                  </a:lnTo>
                  <a:lnTo>
                    <a:pt x="0" y="634288"/>
                  </a:lnTo>
                  <a:lnTo>
                    <a:pt x="363258" y="634288"/>
                  </a:lnTo>
                  <a:lnTo>
                    <a:pt x="363258" y="368465"/>
                  </a:lnTo>
                  <a:lnTo>
                    <a:pt x="363258" y="344779"/>
                  </a:lnTo>
                  <a:lnTo>
                    <a:pt x="363258" y="0"/>
                  </a:lnTo>
                  <a:close/>
                </a:path>
                <a:path w="3018790" h="1450339">
                  <a:moveTo>
                    <a:pt x="896378" y="1163345"/>
                  </a:moveTo>
                  <a:lnTo>
                    <a:pt x="896340" y="821182"/>
                  </a:lnTo>
                  <a:lnTo>
                    <a:pt x="846696" y="821182"/>
                  </a:lnTo>
                  <a:lnTo>
                    <a:pt x="846696" y="868540"/>
                  </a:lnTo>
                  <a:lnTo>
                    <a:pt x="846696" y="1110665"/>
                  </a:lnTo>
                  <a:lnTo>
                    <a:pt x="846696" y="1187030"/>
                  </a:lnTo>
                  <a:lnTo>
                    <a:pt x="846696" y="1402842"/>
                  </a:lnTo>
                  <a:lnTo>
                    <a:pt x="580136" y="1402842"/>
                  </a:lnTo>
                  <a:lnTo>
                    <a:pt x="580136" y="1187030"/>
                  </a:lnTo>
                  <a:lnTo>
                    <a:pt x="846696" y="1187030"/>
                  </a:lnTo>
                  <a:lnTo>
                    <a:pt x="846696" y="1110665"/>
                  </a:lnTo>
                  <a:lnTo>
                    <a:pt x="580136" y="1110665"/>
                  </a:lnTo>
                  <a:lnTo>
                    <a:pt x="580136" y="868540"/>
                  </a:lnTo>
                  <a:lnTo>
                    <a:pt x="846696" y="868540"/>
                  </a:lnTo>
                  <a:lnTo>
                    <a:pt x="846696" y="821182"/>
                  </a:lnTo>
                  <a:lnTo>
                    <a:pt x="533120" y="821182"/>
                  </a:lnTo>
                  <a:lnTo>
                    <a:pt x="533120" y="1163345"/>
                  </a:lnTo>
                  <a:lnTo>
                    <a:pt x="533120" y="1187030"/>
                  </a:lnTo>
                  <a:lnTo>
                    <a:pt x="533120" y="1450200"/>
                  </a:lnTo>
                  <a:lnTo>
                    <a:pt x="896340" y="1450200"/>
                  </a:lnTo>
                  <a:lnTo>
                    <a:pt x="896340" y="1187030"/>
                  </a:lnTo>
                  <a:lnTo>
                    <a:pt x="896378" y="1163345"/>
                  </a:lnTo>
                  <a:close/>
                </a:path>
                <a:path w="3018790" h="1450339">
                  <a:moveTo>
                    <a:pt x="896378" y="344779"/>
                  </a:moveTo>
                  <a:lnTo>
                    <a:pt x="896340" y="0"/>
                  </a:lnTo>
                  <a:lnTo>
                    <a:pt x="846696" y="0"/>
                  </a:lnTo>
                  <a:lnTo>
                    <a:pt x="846696" y="50012"/>
                  </a:lnTo>
                  <a:lnTo>
                    <a:pt x="846696" y="292138"/>
                  </a:lnTo>
                  <a:lnTo>
                    <a:pt x="846696" y="368465"/>
                  </a:lnTo>
                  <a:lnTo>
                    <a:pt x="846696" y="584276"/>
                  </a:lnTo>
                  <a:lnTo>
                    <a:pt x="580136" y="584276"/>
                  </a:lnTo>
                  <a:lnTo>
                    <a:pt x="580136" y="368465"/>
                  </a:lnTo>
                  <a:lnTo>
                    <a:pt x="846696" y="368465"/>
                  </a:lnTo>
                  <a:lnTo>
                    <a:pt x="846696" y="292138"/>
                  </a:lnTo>
                  <a:lnTo>
                    <a:pt x="580136" y="292138"/>
                  </a:lnTo>
                  <a:lnTo>
                    <a:pt x="580136" y="50012"/>
                  </a:lnTo>
                  <a:lnTo>
                    <a:pt x="846696" y="50012"/>
                  </a:lnTo>
                  <a:lnTo>
                    <a:pt x="846696" y="0"/>
                  </a:lnTo>
                  <a:lnTo>
                    <a:pt x="533120" y="0"/>
                  </a:lnTo>
                  <a:lnTo>
                    <a:pt x="533120" y="344779"/>
                  </a:lnTo>
                  <a:lnTo>
                    <a:pt x="533120" y="368465"/>
                  </a:lnTo>
                  <a:lnTo>
                    <a:pt x="533120" y="634288"/>
                  </a:lnTo>
                  <a:lnTo>
                    <a:pt x="896340" y="634288"/>
                  </a:lnTo>
                  <a:lnTo>
                    <a:pt x="896340" y="368465"/>
                  </a:lnTo>
                  <a:lnTo>
                    <a:pt x="896378" y="344779"/>
                  </a:lnTo>
                  <a:close/>
                </a:path>
                <a:path w="3018790" h="1450339">
                  <a:moveTo>
                    <a:pt x="1426857" y="0"/>
                  </a:moveTo>
                  <a:lnTo>
                    <a:pt x="1377213" y="0"/>
                  </a:lnTo>
                  <a:lnTo>
                    <a:pt x="1377213" y="50012"/>
                  </a:lnTo>
                  <a:lnTo>
                    <a:pt x="1377213" y="292138"/>
                  </a:lnTo>
                  <a:lnTo>
                    <a:pt x="1377213" y="368465"/>
                  </a:lnTo>
                  <a:lnTo>
                    <a:pt x="1377213" y="584276"/>
                  </a:lnTo>
                  <a:lnTo>
                    <a:pt x="1113256" y="584276"/>
                  </a:lnTo>
                  <a:lnTo>
                    <a:pt x="1113256" y="368465"/>
                  </a:lnTo>
                  <a:lnTo>
                    <a:pt x="1377213" y="368465"/>
                  </a:lnTo>
                  <a:lnTo>
                    <a:pt x="1377213" y="292138"/>
                  </a:lnTo>
                  <a:lnTo>
                    <a:pt x="1113256" y="292138"/>
                  </a:lnTo>
                  <a:lnTo>
                    <a:pt x="1113256" y="50012"/>
                  </a:lnTo>
                  <a:lnTo>
                    <a:pt x="1377213" y="50012"/>
                  </a:lnTo>
                  <a:lnTo>
                    <a:pt x="1377213" y="0"/>
                  </a:lnTo>
                  <a:lnTo>
                    <a:pt x="1063599" y="0"/>
                  </a:lnTo>
                  <a:lnTo>
                    <a:pt x="1063599" y="344779"/>
                  </a:lnTo>
                  <a:lnTo>
                    <a:pt x="1063599" y="368465"/>
                  </a:lnTo>
                  <a:lnTo>
                    <a:pt x="1063599" y="634288"/>
                  </a:lnTo>
                  <a:lnTo>
                    <a:pt x="1426857" y="634288"/>
                  </a:lnTo>
                  <a:lnTo>
                    <a:pt x="1426857" y="368465"/>
                  </a:lnTo>
                  <a:lnTo>
                    <a:pt x="1426857" y="344779"/>
                  </a:lnTo>
                  <a:lnTo>
                    <a:pt x="1426857" y="0"/>
                  </a:lnTo>
                  <a:close/>
                </a:path>
                <a:path w="3018790" h="1450339">
                  <a:moveTo>
                    <a:pt x="1954733" y="0"/>
                  </a:moveTo>
                  <a:lnTo>
                    <a:pt x="1905076" y="0"/>
                  </a:lnTo>
                  <a:lnTo>
                    <a:pt x="1905076" y="50012"/>
                  </a:lnTo>
                  <a:lnTo>
                    <a:pt x="1905076" y="292138"/>
                  </a:lnTo>
                  <a:lnTo>
                    <a:pt x="1905076" y="368465"/>
                  </a:lnTo>
                  <a:lnTo>
                    <a:pt x="1905076" y="584276"/>
                  </a:lnTo>
                  <a:lnTo>
                    <a:pt x="1641119" y="584276"/>
                  </a:lnTo>
                  <a:lnTo>
                    <a:pt x="1641119" y="368465"/>
                  </a:lnTo>
                  <a:lnTo>
                    <a:pt x="1905076" y="368465"/>
                  </a:lnTo>
                  <a:lnTo>
                    <a:pt x="1905076" y="292138"/>
                  </a:lnTo>
                  <a:lnTo>
                    <a:pt x="1641119" y="292138"/>
                  </a:lnTo>
                  <a:lnTo>
                    <a:pt x="1641119" y="50012"/>
                  </a:lnTo>
                  <a:lnTo>
                    <a:pt x="1905076" y="50012"/>
                  </a:lnTo>
                  <a:lnTo>
                    <a:pt x="1905076" y="0"/>
                  </a:lnTo>
                  <a:lnTo>
                    <a:pt x="1594078" y="0"/>
                  </a:lnTo>
                  <a:lnTo>
                    <a:pt x="1594078" y="344779"/>
                  </a:lnTo>
                  <a:lnTo>
                    <a:pt x="1594078" y="368465"/>
                  </a:lnTo>
                  <a:lnTo>
                    <a:pt x="1594078" y="634288"/>
                  </a:lnTo>
                  <a:lnTo>
                    <a:pt x="1954733" y="634288"/>
                  </a:lnTo>
                  <a:lnTo>
                    <a:pt x="1954733" y="0"/>
                  </a:lnTo>
                  <a:close/>
                </a:path>
                <a:path w="3018790" h="1450339">
                  <a:moveTo>
                    <a:pt x="2485250" y="821182"/>
                  </a:moveTo>
                  <a:lnTo>
                    <a:pt x="2438196" y="821182"/>
                  </a:lnTo>
                  <a:lnTo>
                    <a:pt x="2438196" y="868540"/>
                  </a:lnTo>
                  <a:lnTo>
                    <a:pt x="2438196" y="1110665"/>
                  </a:lnTo>
                  <a:lnTo>
                    <a:pt x="2438196" y="1187030"/>
                  </a:lnTo>
                  <a:lnTo>
                    <a:pt x="2438196" y="1402842"/>
                  </a:lnTo>
                  <a:lnTo>
                    <a:pt x="2171636" y="1402842"/>
                  </a:lnTo>
                  <a:lnTo>
                    <a:pt x="2171636" y="1187030"/>
                  </a:lnTo>
                  <a:lnTo>
                    <a:pt x="2438196" y="1187030"/>
                  </a:lnTo>
                  <a:lnTo>
                    <a:pt x="2438196" y="1110665"/>
                  </a:lnTo>
                  <a:lnTo>
                    <a:pt x="2171636" y="1110665"/>
                  </a:lnTo>
                  <a:lnTo>
                    <a:pt x="2171636" y="868540"/>
                  </a:lnTo>
                  <a:lnTo>
                    <a:pt x="2438196" y="868540"/>
                  </a:lnTo>
                  <a:lnTo>
                    <a:pt x="2438196" y="821182"/>
                  </a:lnTo>
                  <a:lnTo>
                    <a:pt x="2121992" y="821182"/>
                  </a:lnTo>
                  <a:lnTo>
                    <a:pt x="2121992" y="1163345"/>
                  </a:lnTo>
                  <a:lnTo>
                    <a:pt x="2121992" y="1187030"/>
                  </a:lnTo>
                  <a:lnTo>
                    <a:pt x="2121992" y="1450200"/>
                  </a:lnTo>
                  <a:lnTo>
                    <a:pt x="2485250" y="1450200"/>
                  </a:lnTo>
                  <a:lnTo>
                    <a:pt x="2485250" y="1187030"/>
                  </a:lnTo>
                  <a:lnTo>
                    <a:pt x="2485250" y="1163345"/>
                  </a:lnTo>
                  <a:lnTo>
                    <a:pt x="2485250" y="821182"/>
                  </a:lnTo>
                  <a:close/>
                </a:path>
                <a:path w="3018790" h="1450339">
                  <a:moveTo>
                    <a:pt x="2485250" y="0"/>
                  </a:moveTo>
                  <a:lnTo>
                    <a:pt x="2438196" y="0"/>
                  </a:lnTo>
                  <a:lnTo>
                    <a:pt x="2438196" y="50012"/>
                  </a:lnTo>
                  <a:lnTo>
                    <a:pt x="2438196" y="292138"/>
                  </a:lnTo>
                  <a:lnTo>
                    <a:pt x="2438196" y="368465"/>
                  </a:lnTo>
                  <a:lnTo>
                    <a:pt x="2438196" y="584276"/>
                  </a:lnTo>
                  <a:lnTo>
                    <a:pt x="2171636" y="584276"/>
                  </a:lnTo>
                  <a:lnTo>
                    <a:pt x="2171636" y="368465"/>
                  </a:lnTo>
                  <a:lnTo>
                    <a:pt x="2438196" y="368465"/>
                  </a:lnTo>
                  <a:lnTo>
                    <a:pt x="2438196" y="292138"/>
                  </a:lnTo>
                  <a:lnTo>
                    <a:pt x="2171636" y="292138"/>
                  </a:lnTo>
                  <a:lnTo>
                    <a:pt x="2171636" y="50012"/>
                  </a:lnTo>
                  <a:lnTo>
                    <a:pt x="2438196" y="50012"/>
                  </a:lnTo>
                  <a:lnTo>
                    <a:pt x="2438196" y="0"/>
                  </a:lnTo>
                  <a:lnTo>
                    <a:pt x="2121992" y="0"/>
                  </a:lnTo>
                  <a:lnTo>
                    <a:pt x="2121992" y="344779"/>
                  </a:lnTo>
                  <a:lnTo>
                    <a:pt x="2121992" y="368465"/>
                  </a:lnTo>
                  <a:lnTo>
                    <a:pt x="2121992" y="634288"/>
                  </a:lnTo>
                  <a:lnTo>
                    <a:pt x="2485250" y="634288"/>
                  </a:lnTo>
                  <a:lnTo>
                    <a:pt x="2485250" y="368465"/>
                  </a:lnTo>
                  <a:lnTo>
                    <a:pt x="2485250" y="344779"/>
                  </a:lnTo>
                  <a:lnTo>
                    <a:pt x="2485250" y="0"/>
                  </a:lnTo>
                  <a:close/>
                </a:path>
                <a:path w="3018790" h="1450339">
                  <a:moveTo>
                    <a:pt x="3018332" y="821182"/>
                  </a:moveTo>
                  <a:lnTo>
                    <a:pt x="2968675" y="821182"/>
                  </a:lnTo>
                  <a:lnTo>
                    <a:pt x="2968675" y="868540"/>
                  </a:lnTo>
                  <a:lnTo>
                    <a:pt x="2968675" y="1110665"/>
                  </a:lnTo>
                  <a:lnTo>
                    <a:pt x="2968675" y="1187030"/>
                  </a:lnTo>
                  <a:lnTo>
                    <a:pt x="2968675" y="1402842"/>
                  </a:lnTo>
                  <a:lnTo>
                    <a:pt x="2702115" y="1402842"/>
                  </a:lnTo>
                  <a:lnTo>
                    <a:pt x="2702115" y="1187030"/>
                  </a:lnTo>
                  <a:lnTo>
                    <a:pt x="2968675" y="1187030"/>
                  </a:lnTo>
                  <a:lnTo>
                    <a:pt x="2968675" y="1110665"/>
                  </a:lnTo>
                  <a:lnTo>
                    <a:pt x="2702115" y="1110665"/>
                  </a:lnTo>
                  <a:lnTo>
                    <a:pt x="2702115" y="868540"/>
                  </a:lnTo>
                  <a:lnTo>
                    <a:pt x="2968675" y="868540"/>
                  </a:lnTo>
                  <a:lnTo>
                    <a:pt x="2968675" y="821182"/>
                  </a:lnTo>
                  <a:lnTo>
                    <a:pt x="2655074" y="821182"/>
                  </a:lnTo>
                  <a:lnTo>
                    <a:pt x="2655074" y="1163345"/>
                  </a:lnTo>
                  <a:lnTo>
                    <a:pt x="2655074" y="1187030"/>
                  </a:lnTo>
                  <a:lnTo>
                    <a:pt x="2655074" y="1450200"/>
                  </a:lnTo>
                  <a:lnTo>
                    <a:pt x="3018332" y="1450200"/>
                  </a:lnTo>
                  <a:lnTo>
                    <a:pt x="3018332" y="1187030"/>
                  </a:lnTo>
                  <a:lnTo>
                    <a:pt x="3018332" y="1163345"/>
                  </a:lnTo>
                  <a:lnTo>
                    <a:pt x="3018332" y="821182"/>
                  </a:lnTo>
                  <a:close/>
                </a:path>
                <a:path w="3018790" h="1450339">
                  <a:moveTo>
                    <a:pt x="3018332" y="0"/>
                  </a:moveTo>
                  <a:lnTo>
                    <a:pt x="2968675" y="0"/>
                  </a:lnTo>
                  <a:lnTo>
                    <a:pt x="2968675" y="50012"/>
                  </a:lnTo>
                  <a:lnTo>
                    <a:pt x="2968675" y="292138"/>
                  </a:lnTo>
                  <a:lnTo>
                    <a:pt x="2968675" y="368465"/>
                  </a:lnTo>
                  <a:lnTo>
                    <a:pt x="2968675" y="584276"/>
                  </a:lnTo>
                  <a:lnTo>
                    <a:pt x="2702115" y="584276"/>
                  </a:lnTo>
                  <a:lnTo>
                    <a:pt x="2702115" y="368465"/>
                  </a:lnTo>
                  <a:lnTo>
                    <a:pt x="2968675" y="368465"/>
                  </a:lnTo>
                  <a:lnTo>
                    <a:pt x="2968675" y="292138"/>
                  </a:lnTo>
                  <a:lnTo>
                    <a:pt x="2702115" y="292138"/>
                  </a:lnTo>
                  <a:lnTo>
                    <a:pt x="2702115" y="50012"/>
                  </a:lnTo>
                  <a:lnTo>
                    <a:pt x="2968675" y="50012"/>
                  </a:lnTo>
                  <a:lnTo>
                    <a:pt x="2968675" y="0"/>
                  </a:lnTo>
                  <a:lnTo>
                    <a:pt x="2655074" y="0"/>
                  </a:lnTo>
                  <a:lnTo>
                    <a:pt x="2655074" y="344779"/>
                  </a:lnTo>
                  <a:lnTo>
                    <a:pt x="2655074" y="368465"/>
                  </a:lnTo>
                  <a:lnTo>
                    <a:pt x="2655074" y="634288"/>
                  </a:lnTo>
                  <a:lnTo>
                    <a:pt x="3018332" y="634288"/>
                  </a:lnTo>
                  <a:lnTo>
                    <a:pt x="3018332" y="368465"/>
                  </a:lnTo>
                  <a:lnTo>
                    <a:pt x="3018332" y="344779"/>
                  </a:lnTo>
                  <a:lnTo>
                    <a:pt x="3018332" y="0"/>
                  </a:lnTo>
                  <a:close/>
                </a:path>
              </a:pathLst>
            </a:custGeom>
            <a:solidFill>
              <a:srgbClr val="FFE4B7"/>
            </a:solidFill>
          </p:spPr>
          <p:txBody>
            <a:bodyPr wrap="square" lIns="0" tIns="0" rIns="0" bIns="0" rtlCol="0"/>
            <a:lstStyle/>
            <a:p>
              <a:endParaRPr/>
            </a:p>
          </p:txBody>
        </p:sp>
        <p:sp>
          <p:nvSpPr>
            <p:cNvPr id="21" name="object 21"/>
            <p:cNvSpPr/>
            <p:nvPr/>
          </p:nvSpPr>
          <p:spPr>
            <a:xfrm>
              <a:off x="2236000" y="4505667"/>
              <a:ext cx="3225165" cy="284480"/>
            </a:xfrm>
            <a:custGeom>
              <a:avLst/>
              <a:gdLst/>
              <a:ahLst/>
              <a:cxnLst/>
              <a:rect l="l" t="t" r="r" b="b"/>
              <a:pathLst>
                <a:path w="3225165" h="284479">
                  <a:moveTo>
                    <a:pt x="1084529" y="31584"/>
                  </a:moveTo>
                  <a:lnTo>
                    <a:pt x="1079271" y="18427"/>
                  </a:lnTo>
                  <a:lnTo>
                    <a:pt x="1066228" y="13157"/>
                  </a:lnTo>
                  <a:lnTo>
                    <a:pt x="1050531" y="13157"/>
                  </a:lnTo>
                  <a:lnTo>
                    <a:pt x="1032268" y="18427"/>
                  </a:lnTo>
                  <a:lnTo>
                    <a:pt x="1011351" y="26327"/>
                  </a:lnTo>
                  <a:lnTo>
                    <a:pt x="993051" y="36855"/>
                  </a:lnTo>
                  <a:lnTo>
                    <a:pt x="977353" y="44742"/>
                  </a:lnTo>
                  <a:lnTo>
                    <a:pt x="964311" y="52641"/>
                  </a:lnTo>
                  <a:lnTo>
                    <a:pt x="960374" y="47371"/>
                  </a:lnTo>
                  <a:lnTo>
                    <a:pt x="956449" y="42113"/>
                  </a:lnTo>
                  <a:lnTo>
                    <a:pt x="946010" y="34213"/>
                  </a:lnTo>
                  <a:lnTo>
                    <a:pt x="935570" y="28956"/>
                  </a:lnTo>
                  <a:lnTo>
                    <a:pt x="912050" y="28956"/>
                  </a:lnTo>
                  <a:lnTo>
                    <a:pt x="898969" y="31584"/>
                  </a:lnTo>
                  <a:lnTo>
                    <a:pt x="885913" y="39484"/>
                  </a:lnTo>
                  <a:lnTo>
                    <a:pt x="870229" y="47371"/>
                  </a:lnTo>
                  <a:lnTo>
                    <a:pt x="868921" y="44742"/>
                  </a:lnTo>
                  <a:lnTo>
                    <a:pt x="862393" y="31584"/>
                  </a:lnTo>
                  <a:lnTo>
                    <a:pt x="851928" y="18427"/>
                  </a:lnTo>
                  <a:lnTo>
                    <a:pt x="836269" y="10528"/>
                  </a:lnTo>
                  <a:lnTo>
                    <a:pt x="820572" y="10528"/>
                  </a:lnTo>
                  <a:lnTo>
                    <a:pt x="807491" y="13157"/>
                  </a:lnTo>
                  <a:lnTo>
                    <a:pt x="794448" y="18427"/>
                  </a:lnTo>
                  <a:lnTo>
                    <a:pt x="783971" y="28956"/>
                  </a:lnTo>
                  <a:lnTo>
                    <a:pt x="778751" y="44742"/>
                  </a:lnTo>
                  <a:lnTo>
                    <a:pt x="765708" y="31584"/>
                  </a:lnTo>
                  <a:lnTo>
                    <a:pt x="750011" y="21056"/>
                  </a:lnTo>
                  <a:lnTo>
                    <a:pt x="731710" y="15798"/>
                  </a:lnTo>
                  <a:lnTo>
                    <a:pt x="713447" y="15798"/>
                  </a:lnTo>
                  <a:lnTo>
                    <a:pt x="697750" y="21056"/>
                  </a:lnTo>
                  <a:lnTo>
                    <a:pt x="682053" y="28956"/>
                  </a:lnTo>
                  <a:lnTo>
                    <a:pt x="669010" y="42113"/>
                  </a:lnTo>
                  <a:lnTo>
                    <a:pt x="663790" y="57899"/>
                  </a:lnTo>
                  <a:lnTo>
                    <a:pt x="660057" y="52641"/>
                  </a:lnTo>
                  <a:lnTo>
                    <a:pt x="650709" y="39484"/>
                  </a:lnTo>
                  <a:lnTo>
                    <a:pt x="635012" y="28956"/>
                  </a:lnTo>
                  <a:lnTo>
                    <a:pt x="614133" y="21056"/>
                  </a:lnTo>
                  <a:lnTo>
                    <a:pt x="590613" y="18427"/>
                  </a:lnTo>
                  <a:lnTo>
                    <a:pt x="567093" y="18427"/>
                  </a:lnTo>
                  <a:lnTo>
                    <a:pt x="548792" y="26327"/>
                  </a:lnTo>
                  <a:lnTo>
                    <a:pt x="533095" y="36855"/>
                  </a:lnTo>
                  <a:lnTo>
                    <a:pt x="522668" y="52641"/>
                  </a:lnTo>
                  <a:lnTo>
                    <a:pt x="509574" y="34213"/>
                  </a:lnTo>
                  <a:lnTo>
                    <a:pt x="504367" y="31584"/>
                  </a:lnTo>
                  <a:lnTo>
                    <a:pt x="493928" y="26327"/>
                  </a:lnTo>
                  <a:lnTo>
                    <a:pt x="473011" y="26327"/>
                  </a:lnTo>
                  <a:lnTo>
                    <a:pt x="449491" y="31584"/>
                  </a:lnTo>
                  <a:lnTo>
                    <a:pt x="439051" y="15798"/>
                  </a:lnTo>
                  <a:lnTo>
                    <a:pt x="423354" y="5270"/>
                  </a:lnTo>
                  <a:lnTo>
                    <a:pt x="405053" y="5270"/>
                  </a:lnTo>
                  <a:lnTo>
                    <a:pt x="365874" y="18427"/>
                  </a:lnTo>
                  <a:lnTo>
                    <a:pt x="339750" y="47371"/>
                  </a:lnTo>
                  <a:lnTo>
                    <a:pt x="334492" y="63169"/>
                  </a:lnTo>
                  <a:lnTo>
                    <a:pt x="318833" y="44742"/>
                  </a:lnTo>
                  <a:lnTo>
                    <a:pt x="303149" y="31584"/>
                  </a:lnTo>
                  <a:lnTo>
                    <a:pt x="284835" y="26327"/>
                  </a:lnTo>
                  <a:lnTo>
                    <a:pt x="263931" y="26327"/>
                  </a:lnTo>
                  <a:lnTo>
                    <a:pt x="245668" y="31584"/>
                  </a:lnTo>
                  <a:lnTo>
                    <a:pt x="227355" y="42113"/>
                  </a:lnTo>
                  <a:lnTo>
                    <a:pt x="214274" y="52641"/>
                  </a:lnTo>
                  <a:lnTo>
                    <a:pt x="203835" y="63169"/>
                  </a:lnTo>
                  <a:lnTo>
                    <a:pt x="201231" y="44742"/>
                  </a:lnTo>
                  <a:lnTo>
                    <a:pt x="175094" y="15798"/>
                  </a:lnTo>
                  <a:lnTo>
                    <a:pt x="135890" y="0"/>
                  </a:lnTo>
                  <a:lnTo>
                    <a:pt x="114973" y="0"/>
                  </a:lnTo>
                  <a:lnTo>
                    <a:pt x="96697" y="5270"/>
                  </a:lnTo>
                  <a:lnTo>
                    <a:pt x="83629" y="18427"/>
                  </a:lnTo>
                  <a:lnTo>
                    <a:pt x="60109" y="7899"/>
                  </a:lnTo>
                  <a:lnTo>
                    <a:pt x="39204" y="18427"/>
                  </a:lnTo>
                  <a:lnTo>
                    <a:pt x="23520" y="42113"/>
                  </a:lnTo>
                  <a:lnTo>
                    <a:pt x="26136" y="71069"/>
                  </a:lnTo>
                  <a:lnTo>
                    <a:pt x="7848" y="89484"/>
                  </a:lnTo>
                  <a:lnTo>
                    <a:pt x="5232" y="118440"/>
                  </a:lnTo>
                  <a:lnTo>
                    <a:pt x="18300" y="150025"/>
                  </a:lnTo>
                  <a:lnTo>
                    <a:pt x="44437" y="168452"/>
                  </a:lnTo>
                  <a:lnTo>
                    <a:pt x="15684" y="178981"/>
                  </a:lnTo>
                  <a:lnTo>
                    <a:pt x="2616" y="197396"/>
                  </a:lnTo>
                  <a:lnTo>
                    <a:pt x="0" y="215823"/>
                  </a:lnTo>
                  <a:lnTo>
                    <a:pt x="10452" y="239509"/>
                  </a:lnTo>
                  <a:lnTo>
                    <a:pt x="23520" y="257937"/>
                  </a:lnTo>
                  <a:lnTo>
                    <a:pt x="41821" y="276364"/>
                  </a:lnTo>
                  <a:lnTo>
                    <a:pt x="55562" y="284264"/>
                  </a:lnTo>
                  <a:lnTo>
                    <a:pt x="1084529" y="284264"/>
                  </a:lnTo>
                  <a:lnTo>
                    <a:pt x="1084529" y="63169"/>
                  </a:lnTo>
                  <a:lnTo>
                    <a:pt x="1084529" y="57899"/>
                  </a:lnTo>
                  <a:lnTo>
                    <a:pt x="1084529" y="52641"/>
                  </a:lnTo>
                  <a:lnTo>
                    <a:pt x="1084529" y="31584"/>
                  </a:lnTo>
                  <a:close/>
                </a:path>
                <a:path w="3225165" h="284479">
                  <a:moveTo>
                    <a:pt x="3224784" y="194767"/>
                  </a:moveTo>
                  <a:lnTo>
                    <a:pt x="3211728" y="178981"/>
                  </a:lnTo>
                  <a:lnTo>
                    <a:pt x="3182950" y="168452"/>
                  </a:lnTo>
                  <a:lnTo>
                    <a:pt x="3209125" y="150025"/>
                  </a:lnTo>
                  <a:lnTo>
                    <a:pt x="3222167" y="118440"/>
                  </a:lnTo>
                  <a:lnTo>
                    <a:pt x="3219564" y="89484"/>
                  </a:lnTo>
                  <a:lnTo>
                    <a:pt x="3201263" y="71069"/>
                  </a:lnTo>
                  <a:lnTo>
                    <a:pt x="3201974" y="63169"/>
                  </a:lnTo>
                  <a:lnTo>
                    <a:pt x="3203867" y="42113"/>
                  </a:lnTo>
                  <a:lnTo>
                    <a:pt x="3188208" y="18427"/>
                  </a:lnTo>
                  <a:lnTo>
                    <a:pt x="3167303" y="7899"/>
                  </a:lnTo>
                  <a:lnTo>
                    <a:pt x="3143783" y="18427"/>
                  </a:lnTo>
                  <a:lnTo>
                    <a:pt x="3130689" y="5270"/>
                  </a:lnTo>
                  <a:lnTo>
                    <a:pt x="3112427" y="0"/>
                  </a:lnTo>
                  <a:lnTo>
                    <a:pt x="3091523" y="0"/>
                  </a:lnTo>
                  <a:lnTo>
                    <a:pt x="3052305" y="15798"/>
                  </a:lnTo>
                  <a:lnTo>
                    <a:pt x="3026168" y="44742"/>
                  </a:lnTo>
                  <a:lnTo>
                    <a:pt x="3023565" y="63169"/>
                  </a:lnTo>
                  <a:lnTo>
                    <a:pt x="3013125" y="52641"/>
                  </a:lnTo>
                  <a:lnTo>
                    <a:pt x="3000044" y="42113"/>
                  </a:lnTo>
                  <a:lnTo>
                    <a:pt x="2981744" y="31584"/>
                  </a:lnTo>
                  <a:lnTo>
                    <a:pt x="2963468" y="26327"/>
                  </a:lnTo>
                  <a:lnTo>
                    <a:pt x="2942564" y="26327"/>
                  </a:lnTo>
                  <a:lnTo>
                    <a:pt x="2924264" y="31584"/>
                  </a:lnTo>
                  <a:lnTo>
                    <a:pt x="2908566" y="44742"/>
                  </a:lnTo>
                  <a:lnTo>
                    <a:pt x="2892907" y="63169"/>
                  </a:lnTo>
                  <a:lnTo>
                    <a:pt x="2891167" y="57899"/>
                  </a:lnTo>
                  <a:lnTo>
                    <a:pt x="2889427" y="52641"/>
                  </a:lnTo>
                  <a:lnTo>
                    <a:pt x="2887688" y="47371"/>
                  </a:lnTo>
                  <a:lnTo>
                    <a:pt x="2877210" y="31584"/>
                  </a:lnTo>
                  <a:lnTo>
                    <a:pt x="2861526" y="18427"/>
                  </a:lnTo>
                  <a:lnTo>
                    <a:pt x="2843263" y="7899"/>
                  </a:lnTo>
                  <a:lnTo>
                    <a:pt x="2822346" y="5270"/>
                  </a:lnTo>
                  <a:lnTo>
                    <a:pt x="2804045" y="5270"/>
                  </a:lnTo>
                  <a:lnTo>
                    <a:pt x="2788386" y="15798"/>
                  </a:lnTo>
                  <a:lnTo>
                    <a:pt x="2775305" y="31584"/>
                  </a:lnTo>
                  <a:lnTo>
                    <a:pt x="2754388" y="26327"/>
                  </a:lnTo>
                  <a:lnTo>
                    <a:pt x="2733484" y="26327"/>
                  </a:lnTo>
                  <a:lnTo>
                    <a:pt x="2717825" y="34213"/>
                  </a:lnTo>
                  <a:lnTo>
                    <a:pt x="2704744" y="52641"/>
                  </a:lnTo>
                  <a:lnTo>
                    <a:pt x="2694305" y="36855"/>
                  </a:lnTo>
                  <a:lnTo>
                    <a:pt x="2678607" y="26327"/>
                  </a:lnTo>
                  <a:lnTo>
                    <a:pt x="2660307" y="18427"/>
                  </a:lnTo>
                  <a:lnTo>
                    <a:pt x="2636786" y="18427"/>
                  </a:lnTo>
                  <a:lnTo>
                    <a:pt x="2613266" y="21056"/>
                  </a:lnTo>
                  <a:lnTo>
                    <a:pt x="2592387" y="28956"/>
                  </a:lnTo>
                  <a:lnTo>
                    <a:pt x="2576690" y="39484"/>
                  </a:lnTo>
                  <a:lnTo>
                    <a:pt x="2563609" y="57899"/>
                  </a:lnTo>
                  <a:lnTo>
                    <a:pt x="2561869" y="52641"/>
                  </a:lnTo>
                  <a:lnTo>
                    <a:pt x="2560129" y="47371"/>
                  </a:lnTo>
                  <a:lnTo>
                    <a:pt x="2559266" y="44742"/>
                  </a:lnTo>
                  <a:lnTo>
                    <a:pt x="2558389" y="42113"/>
                  </a:lnTo>
                  <a:lnTo>
                    <a:pt x="2545346" y="28956"/>
                  </a:lnTo>
                  <a:lnTo>
                    <a:pt x="2529649" y="21056"/>
                  </a:lnTo>
                  <a:lnTo>
                    <a:pt x="2513965" y="15798"/>
                  </a:lnTo>
                  <a:lnTo>
                    <a:pt x="2495689" y="15798"/>
                  </a:lnTo>
                  <a:lnTo>
                    <a:pt x="2477389" y="21056"/>
                  </a:lnTo>
                  <a:lnTo>
                    <a:pt x="2461704" y="31584"/>
                  </a:lnTo>
                  <a:lnTo>
                    <a:pt x="2448649" y="44742"/>
                  </a:lnTo>
                  <a:lnTo>
                    <a:pt x="2443429" y="28956"/>
                  </a:lnTo>
                  <a:lnTo>
                    <a:pt x="2432951" y="18427"/>
                  </a:lnTo>
                  <a:lnTo>
                    <a:pt x="2419908" y="13157"/>
                  </a:lnTo>
                  <a:lnTo>
                    <a:pt x="2406827" y="10528"/>
                  </a:lnTo>
                  <a:lnTo>
                    <a:pt x="2391130" y="10528"/>
                  </a:lnTo>
                  <a:lnTo>
                    <a:pt x="2375471" y="18427"/>
                  </a:lnTo>
                  <a:lnTo>
                    <a:pt x="2365006" y="31584"/>
                  </a:lnTo>
                  <a:lnTo>
                    <a:pt x="2357170" y="47371"/>
                  </a:lnTo>
                  <a:lnTo>
                    <a:pt x="2341486" y="39484"/>
                  </a:lnTo>
                  <a:lnTo>
                    <a:pt x="2328430" y="31584"/>
                  </a:lnTo>
                  <a:lnTo>
                    <a:pt x="2315349" y="28956"/>
                  </a:lnTo>
                  <a:lnTo>
                    <a:pt x="2291829" y="28956"/>
                  </a:lnTo>
                  <a:lnTo>
                    <a:pt x="2281390" y="34213"/>
                  </a:lnTo>
                  <a:lnTo>
                    <a:pt x="2270950" y="42113"/>
                  </a:lnTo>
                  <a:lnTo>
                    <a:pt x="2263089" y="52641"/>
                  </a:lnTo>
                  <a:lnTo>
                    <a:pt x="2250046" y="44742"/>
                  </a:lnTo>
                  <a:lnTo>
                    <a:pt x="2234349" y="36855"/>
                  </a:lnTo>
                  <a:lnTo>
                    <a:pt x="2216048" y="26327"/>
                  </a:lnTo>
                  <a:lnTo>
                    <a:pt x="2195169" y="18427"/>
                  </a:lnTo>
                  <a:lnTo>
                    <a:pt x="2176869" y="13157"/>
                  </a:lnTo>
                  <a:lnTo>
                    <a:pt x="2161171" y="13157"/>
                  </a:lnTo>
                  <a:lnTo>
                    <a:pt x="2148128" y="18427"/>
                  </a:lnTo>
                  <a:lnTo>
                    <a:pt x="2142871" y="31584"/>
                  </a:lnTo>
                  <a:lnTo>
                    <a:pt x="2142871" y="284276"/>
                  </a:lnTo>
                  <a:lnTo>
                    <a:pt x="3160712" y="284276"/>
                  </a:lnTo>
                  <a:lnTo>
                    <a:pt x="3167303" y="281622"/>
                  </a:lnTo>
                  <a:lnTo>
                    <a:pt x="3185604" y="271094"/>
                  </a:lnTo>
                  <a:lnTo>
                    <a:pt x="3203867" y="255308"/>
                  </a:lnTo>
                  <a:lnTo>
                    <a:pt x="3216948" y="234251"/>
                  </a:lnTo>
                  <a:lnTo>
                    <a:pt x="3224784" y="213194"/>
                  </a:lnTo>
                  <a:lnTo>
                    <a:pt x="3224784" y="194767"/>
                  </a:lnTo>
                  <a:close/>
                </a:path>
              </a:pathLst>
            </a:custGeom>
            <a:solidFill>
              <a:srgbClr val="00FF00"/>
            </a:solidFill>
          </p:spPr>
          <p:txBody>
            <a:bodyPr wrap="square" lIns="0" tIns="0" rIns="0" bIns="0" rtlCol="0"/>
            <a:lstStyle/>
            <a:p>
              <a:endParaRPr/>
            </a:p>
          </p:txBody>
        </p:sp>
        <p:sp>
          <p:nvSpPr>
            <p:cNvPr id="22" name="object 22"/>
            <p:cNvSpPr/>
            <p:nvPr/>
          </p:nvSpPr>
          <p:spPr>
            <a:xfrm>
              <a:off x="4114800" y="2321052"/>
              <a:ext cx="1066800" cy="228600"/>
            </a:xfrm>
            <a:custGeom>
              <a:avLst/>
              <a:gdLst/>
              <a:ahLst/>
              <a:cxnLst/>
              <a:rect l="l" t="t" r="r" b="b"/>
              <a:pathLst>
                <a:path w="1066800" h="228600">
                  <a:moveTo>
                    <a:pt x="1066800" y="0"/>
                  </a:moveTo>
                  <a:lnTo>
                    <a:pt x="0" y="0"/>
                  </a:lnTo>
                  <a:lnTo>
                    <a:pt x="0" y="228600"/>
                  </a:lnTo>
                  <a:lnTo>
                    <a:pt x="1066800" y="228600"/>
                  </a:lnTo>
                  <a:lnTo>
                    <a:pt x="1066800" y="0"/>
                  </a:lnTo>
                  <a:close/>
                </a:path>
              </a:pathLst>
            </a:custGeom>
            <a:solidFill>
              <a:srgbClr val="FFFFFF"/>
            </a:solidFill>
          </p:spPr>
          <p:txBody>
            <a:bodyPr wrap="square" lIns="0" tIns="0" rIns="0" bIns="0" rtlCol="0"/>
            <a:lstStyle/>
            <a:p>
              <a:endParaRPr/>
            </a:p>
          </p:txBody>
        </p:sp>
        <p:sp>
          <p:nvSpPr>
            <p:cNvPr id="23" name="object 23"/>
            <p:cNvSpPr/>
            <p:nvPr/>
          </p:nvSpPr>
          <p:spPr>
            <a:xfrm>
              <a:off x="4114800" y="2321052"/>
              <a:ext cx="1066800" cy="228600"/>
            </a:xfrm>
            <a:custGeom>
              <a:avLst/>
              <a:gdLst/>
              <a:ahLst/>
              <a:cxnLst/>
              <a:rect l="l" t="t" r="r" b="b"/>
              <a:pathLst>
                <a:path w="1066800" h="228600">
                  <a:moveTo>
                    <a:pt x="0" y="228600"/>
                  </a:moveTo>
                  <a:lnTo>
                    <a:pt x="1066800" y="228600"/>
                  </a:lnTo>
                  <a:lnTo>
                    <a:pt x="1066800" y="0"/>
                  </a:lnTo>
                  <a:lnTo>
                    <a:pt x="0" y="0"/>
                  </a:lnTo>
                  <a:lnTo>
                    <a:pt x="0" y="228600"/>
                  </a:lnTo>
                  <a:close/>
                </a:path>
              </a:pathLst>
            </a:custGeom>
            <a:ln w="9144">
              <a:solidFill>
                <a:srgbClr val="FFFFFF"/>
              </a:solidFill>
            </a:ln>
          </p:spPr>
          <p:txBody>
            <a:bodyPr wrap="square" lIns="0" tIns="0" rIns="0" bIns="0" rtlCol="0"/>
            <a:lstStyle/>
            <a:p>
              <a:endParaRPr/>
            </a:p>
          </p:txBody>
        </p:sp>
        <p:sp>
          <p:nvSpPr>
            <p:cNvPr id="24" name="object 24"/>
            <p:cNvSpPr/>
            <p:nvPr/>
          </p:nvSpPr>
          <p:spPr>
            <a:xfrm>
              <a:off x="3810000" y="1219200"/>
              <a:ext cx="691896" cy="1391412"/>
            </a:xfrm>
            <a:prstGeom prst="rect">
              <a:avLst/>
            </a:prstGeom>
            <a:blipFill>
              <a:blip r:embed="rId5" cstate="print"/>
              <a:stretch>
                <a:fillRect/>
              </a:stretch>
            </a:blipFill>
          </p:spPr>
          <p:txBody>
            <a:bodyPr wrap="square" lIns="0" tIns="0" rIns="0" bIns="0" rtlCol="0"/>
            <a:lstStyle/>
            <a:p>
              <a:endParaRPr/>
            </a:p>
          </p:txBody>
        </p:sp>
      </p:grpSp>
      <p:sp>
        <p:nvSpPr>
          <p:cNvPr id="25" name="object 25"/>
          <p:cNvSpPr/>
          <p:nvPr/>
        </p:nvSpPr>
        <p:spPr>
          <a:xfrm>
            <a:off x="9943442" y="4115426"/>
            <a:ext cx="919375" cy="654161"/>
          </a:xfrm>
          <a:prstGeom prst="rect">
            <a:avLst/>
          </a:prstGeom>
          <a:blipFill>
            <a:blip r:embed="rId6" cstate="print"/>
            <a:stretch>
              <a:fillRect/>
            </a:stretch>
          </a:blipFill>
        </p:spPr>
        <p:txBody>
          <a:bodyPr wrap="square" lIns="0" tIns="0" rIns="0" bIns="0" rtlCol="0"/>
          <a:lstStyle/>
          <a:p>
            <a:endParaRPr/>
          </a:p>
        </p:txBody>
      </p:sp>
      <p:sp>
        <p:nvSpPr>
          <p:cNvPr id="26" name="object 26"/>
          <p:cNvSpPr/>
          <p:nvPr/>
        </p:nvSpPr>
        <p:spPr>
          <a:xfrm>
            <a:off x="8825842" y="4115426"/>
            <a:ext cx="919375" cy="654161"/>
          </a:xfrm>
          <a:prstGeom prst="rect">
            <a:avLst/>
          </a:prstGeom>
          <a:blipFill>
            <a:blip r:embed="rId6" cstate="print"/>
            <a:stretch>
              <a:fillRect/>
            </a:stretch>
          </a:blipFill>
        </p:spPr>
        <p:txBody>
          <a:bodyPr wrap="square" lIns="0" tIns="0" rIns="0" bIns="0" rtlCol="0"/>
          <a:lstStyle/>
          <a:p>
            <a:endParaRPr/>
          </a:p>
        </p:txBody>
      </p:sp>
      <p:sp>
        <p:nvSpPr>
          <p:cNvPr id="27" name="object 27"/>
          <p:cNvSpPr/>
          <p:nvPr/>
        </p:nvSpPr>
        <p:spPr>
          <a:xfrm>
            <a:off x="7708242" y="4068182"/>
            <a:ext cx="919375" cy="654161"/>
          </a:xfrm>
          <a:prstGeom prst="rect">
            <a:avLst/>
          </a:prstGeom>
          <a:blipFill>
            <a:blip r:embed="rId7" cstate="print"/>
            <a:stretch>
              <a:fillRect/>
            </a:stretch>
          </a:blipFill>
        </p:spPr>
        <p:txBody>
          <a:bodyPr wrap="square" lIns="0" tIns="0" rIns="0" bIns="0" rtlCol="0"/>
          <a:lstStyle/>
          <a:p>
            <a:endParaRPr/>
          </a:p>
        </p:txBody>
      </p:sp>
      <p:sp>
        <p:nvSpPr>
          <p:cNvPr id="28" name="object 28"/>
          <p:cNvSpPr txBox="1">
            <a:spLocks noGrp="1"/>
          </p:cNvSpPr>
          <p:nvPr>
            <p:ph type="sldNum" sz="quarter" idx="12"/>
          </p:nvPr>
        </p:nvSpPr>
        <p:spPr>
          <a:xfrm>
            <a:off x="11635232" y="6533149"/>
            <a:ext cx="313267" cy="209032"/>
          </a:xfrm>
          <a:prstGeom prst="rect">
            <a:avLst/>
          </a:prstGeom>
        </p:spPr>
        <p:txBody>
          <a:bodyPr vert="horz" wrap="square" lIns="0" tIns="24130" rIns="0" bIns="0" rtlCol="0">
            <a:spAutoFit/>
          </a:bodyPr>
          <a:lstStyle/>
          <a:p>
            <a:pPr marL="38100">
              <a:lnSpc>
                <a:spcPct val="100000"/>
              </a:lnSpc>
              <a:spcBef>
                <a:spcPts val="190"/>
              </a:spcBef>
            </a:pPr>
            <a:fld id="{81D60167-4931-47E6-BA6A-407CBD079E47}" type="slidenum">
              <a:rPr spc="70" dirty="0"/>
              <a:pPr marL="38100">
                <a:lnSpc>
                  <a:spcPct val="100000"/>
                </a:lnSpc>
                <a:spcBef>
                  <a:spcPts val="190"/>
                </a:spcBef>
              </a:pPr>
              <a:t>37</a:t>
            </a:fld>
            <a:endParaRPr spc="70" dirty="0"/>
          </a:p>
        </p:txBody>
      </p:sp>
      <p:sp>
        <p:nvSpPr>
          <p:cNvPr id="30" name="Footer Placeholder 5">
            <a:extLst>
              <a:ext uri="{FF2B5EF4-FFF2-40B4-BE49-F238E27FC236}">
                <a16:creationId xmlns:a16="http://schemas.microsoft.com/office/drawing/2014/main" xmlns="" id="{20BB3135-B5EE-2B8F-63A9-1F37F04B3E6A}"/>
              </a:ext>
            </a:extLst>
          </p:cNvPr>
          <p:cNvSpPr>
            <a:spLocks noGrp="1"/>
          </p:cNvSpPr>
          <p:nvPr>
            <p:ph type="ftr" sz="quarter" idx="11"/>
          </p:nvPr>
        </p:nvSpPr>
        <p:spPr/>
        <p:txBody>
          <a:bodyPr/>
          <a:lstStyle/>
          <a:p>
            <a:r>
              <a:rPr lang="en-US" dirty="0" err="1" smtClean="0"/>
              <a:t>Sonali</a:t>
            </a:r>
            <a:r>
              <a:rPr lang="en-US" dirty="0" smtClean="0"/>
              <a:t> </a:t>
            </a:r>
            <a:r>
              <a:rPr lang="en-US" dirty="0" err="1" smtClean="0"/>
              <a:t>Mondal</a:t>
            </a:r>
            <a:r>
              <a:rPr lang="en-US" dirty="0" smtClean="0"/>
              <a:t> _ Assistant Prof. CSIT </a:t>
            </a:r>
            <a:r>
              <a:rPr lang="en-US" dirty="0"/>
              <a:t>. </a:t>
            </a:r>
            <a:r>
              <a:rPr lang="en-US" dirty="0" smtClean="0"/>
              <a:t>BCAAIML403 </a:t>
            </a:r>
            <a:r>
              <a:rPr lang="en-US" dirty="0"/>
              <a:t>Computer Networks </a:t>
            </a:r>
            <a:endParaRPr lang="en-IN"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23953" y="152403"/>
            <a:ext cx="8579104" cy="1060703"/>
          </a:xfrm>
          <a:prstGeom prst="rect">
            <a:avLst/>
          </a:prstGeom>
          <a:blipFill>
            <a:blip r:embed="rId2" cstate="print"/>
            <a:stretch>
              <a:fillRect/>
            </a:stretch>
          </a:blipFill>
        </p:spPr>
        <p:txBody>
          <a:bodyPr wrap="square" lIns="0" tIns="0" rIns="0" bIns="0" rtlCol="0"/>
          <a:lstStyle/>
          <a:p>
            <a:endParaRPr/>
          </a:p>
        </p:txBody>
      </p:sp>
      <p:grpSp>
        <p:nvGrpSpPr>
          <p:cNvPr id="3" name="object 3"/>
          <p:cNvGrpSpPr/>
          <p:nvPr/>
        </p:nvGrpSpPr>
        <p:grpSpPr>
          <a:xfrm>
            <a:off x="266192" y="4390647"/>
            <a:ext cx="11558693" cy="1628139"/>
            <a:chOff x="199644" y="4390644"/>
            <a:chExt cx="8669020" cy="1628139"/>
          </a:xfrm>
        </p:grpSpPr>
        <p:sp>
          <p:nvSpPr>
            <p:cNvPr id="4" name="object 4"/>
            <p:cNvSpPr/>
            <p:nvPr/>
          </p:nvSpPr>
          <p:spPr>
            <a:xfrm>
              <a:off x="228600" y="4419600"/>
              <a:ext cx="8610600" cy="1569720"/>
            </a:xfrm>
            <a:custGeom>
              <a:avLst/>
              <a:gdLst/>
              <a:ahLst/>
              <a:cxnLst/>
              <a:rect l="l" t="t" r="r" b="b"/>
              <a:pathLst>
                <a:path w="8610600" h="1569720">
                  <a:moveTo>
                    <a:pt x="8610600" y="0"/>
                  </a:moveTo>
                  <a:lnTo>
                    <a:pt x="0" y="0"/>
                  </a:lnTo>
                  <a:lnTo>
                    <a:pt x="0" y="1569720"/>
                  </a:lnTo>
                  <a:lnTo>
                    <a:pt x="8610600" y="1569720"/>
                  </a:lnTo>
                  <a:lnTo>
                    <a:pt x="8610600" y="0"/>
                  </a:lnTo>
                  <a:close/>
                </a:path>
              </a:pathLst>
            </a:custGeom>
            <a:solidFill>
              <a:srgbClr val="00FFCC"/>
            </a:solidFill>
          </p:spPr>
          <p:txBody>
            <a:bodyPr wrap="square" lIns="0" tIns="0" rIns="0" bIns="0" rtlCol="0"/>
            <a:lstStyle/>
            <a:p>
              <a:endParaRPr/>
            </a:p>
          </p:txBody>
        </p:sp>
        <p:sp>
          <p:nvSpPr>
            <p:cNvPr id="5" name="object 5"/>
            <p:cNvSpPr/>
            <p:nvPr/>
          </p:nvSpPr>
          <p:spPr>
            <a:xfrm>
              <a:off x="228600" y="4419600"/>
              <a:ext cx="8610600" cy="1569720"/>
            </a:xfrm>
            <a:custGeom>
              <a:avLst/>
              <a:gdLst/>
              <a:ahLst/>
              <a:cxnLst/>
              <a:rect l="l" t="t" r="r" b="b"/>
              <a:pathLst>
                <a:path w="8610600" h="1569720">
                  <a:moveTo>
                    <a:pt x="0" y="1569720"/>
                  </a:moveTo>
                  <a:lnTo>
                    <a:pt x="8610600" y="1569720"/>
                  </a:lnTo>
                  <a:lnTo>
                    <a:pt x="8610600" y="0"/>
                  </a:lnTo>
                  <a:lnTo>
                    <a:pt x="0" y="0"/>
                  </a:lnTo>
                  <a:lnTo>
                    <a:pt x="0" y="1569720"/>
                  </a:lnTo>
                  <a:close/>
                </a:path>
              </a:pathLst>
            </a:custGeom>
            <a:ln w="57911">
              <a:solidFill>
                <a:srgbClr val="000000"/>
              </a:solidFill>
            </a:ln>
          </p:spPr>
          <p:txBody>
            <a:bodyPr wrap="square" lIns="0" tIns="0" rIns="0" bIns="0" rtlCol="0"/>
            <a:lstStyle/>
            <a:p>
              <a:endParaRPr/>
            </a:p>
          </p:txBody>
        </p:sp>
      </p:grpSp>
      <p:sp>
        <p:nvSpPr>
          <p:cNvPr id="6" name="object 6"/>
          <p:cNvSpPr txBox="1">
            <a:spLocks noGrp="1"/>
          </p:cNvSpPr>
          <p:nvPr>
            <p:ph type="title"/>
          </p:nvPr>
        </p:nvSpPr>
        <p:spPr>
          <a:xfrm>
            <a:off x="613116" y="4835217"/>
            <a:ext cx="10515600" cy="751488"/>
          </a:xfrm>
          <a:prstGeom prst="rect">
            <a:avLst/>
          </a:prstGeom>
        </p:spPr>
        <p:txBody>
          <a:bodyPr vert="horz" wrap="square" lIns="0" tIns="12700" rIns="0" bIns="0" rtlCol="0">
            <a:spAutoFit/>
          </a:bodyPr>
          <a:lstStyle/>
          <a:p>
            <a:pPr marL="12700" marR="5080">
              <a:lnSpc>
                <a:spcPct val="100000"/>
              </a:lnSpc>
              <a:spcBef>
                <a:spcPts val="100"/>
              </a:spcBef>
            </a:pPr>
            <a:r>
              <a:rPr sz="2400" spc="135" dirty="0"/>
              <a:t>Upon </a:t>
            </a:r>
            <a:r>
              <a:rPr sz="2400" spc="190" dirty="0"/>
              <a:t>examining </a:t>
            </a:r>
            <a:r>
              <a:rPr sz="2400" spc="170" dirty="0"/>
              <a:t>the destination </a:t>
            </a:r>
            <a:r>
              <a:rPr sz="2400" spc="105" dirty="0"/>
              <a:t>address,  </a:t>
            </a:r>
            <a:r>
              <a:rPr sz="2400" spc="140" dirty="0"/>
              <a:t>Delhi </a:t>
            </a:r>
            <a:r>
              <a:rPr sz="2400" spc="185" dirty="0"/>
              <a:t>post </a:t>
            </a:r>
            <a:r>
              <a:rPr sz="2400" spc="165" dirty="0"/>
              <a:t>office </a:t>
            </a:r>
            <a:r>
              <a:rPr sz="2400" spc="155" dirty="0"/>
              <a:t>determines </a:t>
            </a:r>
            <a:r>
              <a:rPr sz="2400" spc="200" dirty="0"/>
              <a:t>that </a:t>
            </a:r>
            <a:r>
              <a:rPr sz="2400" spc="175" dirty="0"/>
              <a:t>your  </a:t>
            </a:r>
            <a:r>
              <a:rPr sz="2400" spc="160" dirty="0"/>
              <a:t>boxes </a:t>
            </a:r>
            <a:r>
              <a:rPr sz="2400" spc="180" dirty="0"/>
              <a:t>should </a:t>
            </a:r>
            <a:r>
              <a:rPr sz="2400" spc="114" dirty="0"/>
              <a:t>be </a:t>
            </a:r>
            <a:r>
              <a:rPr sz="2400" spc="130" dirty="0"/>
              <a:t>delivered </a:t>
            </a:r>
            <a:r>
              <a:rPr sz="2400" spc="250" dirty="0"/>
              <a:t>to </a:t>
            </a:r>
            <a:r>
              <a:rPr sz="2400" spc="175" dirty="0"/>
              <a:t>your</a:t>
            </a:r>
            <a:r>
              <a:rPr sz="2400" spc="-180" dirty="0"/>
              <a:t> </a:t>
            </a:r>
            <a:r>
              <a:rPr sz="2400" spc="204" dirty="0"/>
              <a:t>written  </a:t>
            </a:r>
            <a:r>
              <a:rPr sz="2400" spc="180" dirty="0"/>
              <a:t>home</a:t>
            </a:r>
            <a:r>
              <a:rPr sz="2400" spc="100" dirty="0"/>
              <a:t> </a:t>
            </a:r>
            <a:r>
              <a:rPr sz="2400" spc="105" dirty="0"/>
              <a:t>address.</a:t>
            </a:r>
            <a:endParaRPr sz="2400"/>
          </a:p>
        </p:txBody>
      </p:sp>
      <p:sp>
        <p:nvSpPr>
          <p:cNvPr id="45" name="object 45"/>
          <p:cNvSpPr txBox="1">
            <a:spLocks noGrp="1"/>
          </p:cNvSpPr>
          <p:nvPr>
            <p:ph type="sldNum" sz="quarter" idx="12"/>
          </p:nvPr>
        </p:nvSpPr>
        <p:spPr>
          <a:xfrm>
            <a:off x="11635232" y="6533149"/>
            <a:ext cx="313267" cy="209032"/>
          </a:xfrm>
          <a:prstGeom prst="rect">
            <a:avLst/>
          </a:prstGeom>
        </p:spPr>
        <p:txBody>
          <a:bodyPr vert="horz" wrap="square" lIns="0" tIns="24130" rIns="0" bIns="0" rtlCol="0">
            <a:spAutoFit/>
          </a:bodyPr>
          <a:lstStyle/>
          <a:p>
            <a:pPr marL="38100">
              <a:lnSpc>
                <a:spcPct val="100000"/>
              </a:lnSpc>
              <a:spcBef>
                <a:spcPts val="190"/>
              </a:spcBef>
            </a:pPr>
            <a:fld id="{81D60167-4931-47E6-BA6A-407CBD079E47}" type="slidenum">
              <a:rPr spc="70" dirty="0"/>
              <a:pPr marL="38100">
                <a:lnSpc>
                  <a:spcPct val="100000"/>
                </a:lnSpc>
                <a:spcBef>
                  <a:spcPts val="190"/>
                </a:spcBef>
              </a:pPr>
              <a:t>38</a:t>
            </a:fld>
            <a:endParaRPr spc="70" dirty="0"/>
          </a:p>
        </p:txBody>
      </p:sp>
      <p:grpSp>
        <p:nvGrpSpPr>
          <p:cNvPr id="7" name="object 7"/>
          <p:cNvGrpSpPr/>
          <p:nvPr/>
        </p:nvGrpSpPr>
        <p:grpSpPr>
          <a:xfrm>
            <a:off x="2767227" y="1825321"/>
            <a:ext cx="4685453" cy="2525395"/>
            <a:chOff x="2972235" y="1600235"/>
            <a:chExt cx="3514090" cy="2525395"/>
          </a:xfrm>
        </p:grpSpPr>
        <p:sp>
          <p:nvSpPr>
            <p:cNvPr id="8" name="object 8"/>
            <p:cNvSpPr/>
            <p:nvPr/>
          </p:nvSpPr>
          <p:spPr>
            <a:xfrm>
              <a:off x="3082398" y="1731130"/>
              <a:ext cx="3404235" cy="2393950"/>
            </a:xfrm>
            <a:custGeom>
              <a:avLst/>
              <a:gdLst/>
              <a:ahLst/>
              <a:cxnLst/>
              <a:rect l="l" t="t" r="r" b="b"/>
              <a:pathLst>
                <a:path w="3404235" h="2393950">
                  <a:moveTo>
                    <a:pt x="372051" y="0"/>
                  </a:moveTo>
                  <a:lnTo>
                    <a:pt x="0" y="1748628"/>
                  </a:lnTo>
                  <a:lnTo>
                    <a:pt x="3040804" y="2393942"/>
                  </a:lnTo>
                  <a:lnTo>
                    <a:pt x="3403829" y="679331"/>
                  </a:lnTo>
                  <a:lnTo>
                    <a:pt x="3403829" y="643783"/>
                  </a:lnTo>
                  <a:lnTo>
                    <a:pt x="372051" y="0"/>
                  </a:lnTo>
                  <a:close/>
                </a:path>
              </a:pathLst>
            </a:custGeom>
            <a:solidFill>
              <a:srgbClr val="849EB5"/>
            </a:solidFill>
          </p:spPr>
          <p:txBody>
            <a:bodyPr wrap="square" lIns="0" tIns="0" rIns="0" bIns="0" rtlCol="0"/>
            <a:lstStyle/>
            <a:p>
              <a:endParaRPr/>
            </a:p>
          </p:txBody>
        </p:sp>
        <p:sp>
          <p:nvSpPr>
            <p:cNvPr id="9" name="object 9"/>
            <p:cNvSpPr/>
            <p:nvPr/>
          </p:nvSpPr>
          <p:spPr>
            <a:xfrm>
              <a:off x="2984706" y="1600235"/>
              <a:ext cx="3411220" cy="2385695"/>
            </a:xfrm>
            <a:custGeom>
              <a:avLst/>
              <a:gdLst/>
              <a:ahLst/>
              <a:cxnLst/>
              <a:rect l="l" t="t" r="r" b="b"/>
              <a:pathLst>
                <a:path w="3411220" h="2385695">
                  <a:moveTo>
                    <a:pt x="420209" y="0"/>
                  </a:moveTo>
                  <a:lnTo>
                    <a:pt x="367716" y="0"/>
                  </a:lnTo>
                  <a:lnTo>
                    <a:pt x="0" y="1740042"/>
                  </a:lnTo>
                  <a:lnTo>
                    <a:pt x="3038808" y="2385363"/>
                  </a:lnTo>
                  <a:lnTo>
                    <a:pt x="3411053" y="634652"/>
                  </a:lnTo>
                  <a:lnTo>
                    <a:pt x="420209" y="0"/>
                  </a:lnTo>
                  <a:close/>
                </a:path>
              </a:pathLst>
            </a:custGeom>
            <a:solidFill>
              <a:srgbClr val="FFFFFF"/>
            </a:solidFill>
          </p:spPr>
          <p:txBody>
            <a:bodyPr wrap="square" lIns="0" tIns="0" rIns="0" bIns="0" rtlCol="0"/>
            <a:lstStyle/>
            <a:p>
              <a:endParaRPr/>
            </a:p>
          </p:txBody>
        </p:sp>
        <p:sp>
          <p:nvSpPr>
            <p:cNvPr id="10" name="object 10"/>
            <p:cNvSpPr/>
            <p:nvPr/>
          </p:nvSpPr>
          <p:spPr>
            <a:xfrm>
              <a:off x="2972231" y="1600237"/>
              <a:ext cx="3435985" cy="2398395"/>
            </a:xfrm>
            <a:custGeom>
              <a:avLst/>
              <a:gdLst/>
              <a:ahLst/>
              <a:cxnLst/>
              <a:rect l="l" t="t" r="r" b="b"/>
              <a:pathLst>
                <a:path w="3435985" h="2398395">
                  <a:moveTo>
                    <a:pt x="3435908" y="626325"/>
                  </a:moveTo>
                  <a:lnTo>
                    <a:pt x="3425533" y="624255"/>
                  </a:lnTo>
                  <a:lnTo>
                    <a:pt x="3410674" y="621106"/>
                  </a:lnTo>
                  <a:lnTo>
                    <a:pt x="3410674" y="642848"/>
                  </a:lnTo>
                  <a:lnTo>
                    <a:pt x="3043123" y="2372804"/>
                  </a:lnTo>
                  <a:lnTo>
                    <a:pt x="25019" y="1731886"/>
                  </a:lnTo>
                  <a:lnTo>
                    <a:pt x="25501" y="1729651"/>
                  </a:lnTo>
                  <a:lnTo>
                    <a:pt x="390613" y="1917"/>
                  </a:lnTo>
                  <a:lnTo>
                    <a:pt x="3410674" y="642848"/>
                  </a:lnTo>
                  <a:lnTo>
                    <a:pt x="3410674" y="621106"/>
                  </a:lnTo>
                  <a:lnTo>
                    <a:pt x="483793" y="0"/>
                  </a:lnTo>
                  <a:lnTo>
                    <a:pt x="391020" y="0"/>
                  </a:lnTo>
                  <a:lnTo>
                    <a:pt x="381584" y="0"/>
                  </a:lnTo>
                  <a:lnTo>
                    <a:pt x="369379" y="0"/>
                  </a:lnTo>
                  <a:lnTo>
                    <a:pt x="2070" y="1737969"/>
                  </a:lnTo>
                  <a:lnTo>
                    <a:pt x="0" y="1748370"/>
                  </a:lnTo>
                  <a:lnTo>
                    <a:pt x="10388" y="1750453"/>
                  </a:lnTo>
                  <a:lnTo>
                    <a:pt x="3049257" y="2395778"/>
                  </a:lnTo>
                  <a:lnTo>
                    <a:pt x="3059633" y="2397861"/>
                  </a:lnTo>
                  <a:lnTo>
                    <a:pt x="3061652" y="2387447"/>
                  </a:lnTo>
                  <a:lnTo>
                    <a:pt x="3432124" y="645083"/>
                  </a:lnTo>
                  <a:lnTo>
                    <a:pt x="3433889" y="636765"/>
                  </a:lnTo>
                  <a:lnTo>
                    <a:pt x="3435908" y="626325"/>
                  </a:lnTo>
                  <a:close/>
                </a:path>
              </a:pathLst>
            </a:custGeom>
            <a:solidFill>
              <a:srgbClr val="000000"/>
            </a:solidFill>
          </p:spPr>
          <p:txBody>
            <a:bodyPr wrap="square" lIns="0" tIns="0" rIns="0" bIns="0" rtlCol="0"/>
            <a:lstStyle/>
            <a:p>
              <a:endParaRPr/>
            </a:p>
          </p:txBody>
        </p:sp>
        <p:sp>
          <p:nvSpPr>
            <p:cNvPr id="11" name="object 11"/>
            <p:cNvSpPr/>
            <p:nvPr/>
          </p:nvSpPr>
          <p:spPr>
            <a:xfrm>
              <a:off x="5709700" y="3792000"/>
              <a:ext cx="320675" cy="139700"/>
            </a:xfrm>
            <a:custGeom>
              <a:avLst/>
              <a:gdLst/>
              <a:ahLst/>
              <a:cxnLst/>
              <a:rect l="l" t="t" r="r" b="b"/>
              <a:pathLst>
                <a:path w="320675" h="139700">
                  <a:moveTo>
                    <a:pt x="164283" y="0"/>
                  </a:moveTo>
                  <a:lnTo>
                    <a:pt x="0" y="106168"/>
                  </a:lnTo>
                  <a:lnTo>
                    <a:pt x="155927" y="139475"/>
                  </a:lnTo>
                  <a:lnTo>
                    <a:pt x="320153" y="33307"/>
                  </a:lnTo>
                  <a:lnTo>
                    <a:pt x="164283" y="0"/>
                  </a:lnTo>
                  <a:close/>
                </a:path>
              </a:pathLst>
            </a:custGeom>
            <a:solidFill>
              <a:srgbClr val="FF0066"/>
            </a:solidFill>
          </p:spPr>
          <p:txBody>
            <a:bodyPr wrap="square" lIns="0" tIns="0" rIns="0" bIns="0" rtlCol="0"/>
            <a:lstStyle/>
            <a:p>
              <a:endParaRPr/>
            </a:p>
          </p:txBody>
        </p:sp>
        <p:sp>
          <p:nvSpPr>
            <p:cNvPr id="12" name="object 12"/>
            <p:cNvSpPr/>
            <p:nvPr/>
          </p:nvSpPr>
          <p:spPr>
            <a:xfrm>
              <a:off x="5389604" y="3723311"/>
              <a:ext cx="322580" cy="141605"/>
            </a:xfrm>
            <a:custGeom>
              <a:avLst/>
              <a:gdLst/>
              <a:ahLst/>
              <a:cxnLst/>
              <a:rect l="l" t="t" r="r" b="b"/>
              <a:pathLst>
                <a:path w="322579" h="141604">
                  <a:moveTo>
                    <a:pt x="164196" y="0"/>
                  </a:moveTo>
                  <a:lnTo>
                    <a:pt x="0" y="108248"/>
                  </a:lnTo>
                  <a:lnTo>
                    <a:pt x="155870" y="141549"/>
                  </a:lnTo>
                  <a:lnTo>
                    <a:pt x="322170" y="33307"/>
                  </a:lnTo>
                  <a:lnTo>
                    <a:pt x="164196" y="0"/>
                  </a:lnTo>
                  <a:close/>
                </a:path>
              </a:pathLst>
            </a:custGeom>
            <a:solidFill>
              <a:srgbClr val="1E99EA"/>
            </a:solidFill>
          </p:spPr>
          <p:txBody>
            <a:bodyPr wrap="square" lIns="0" tIns="0" rIns="0" bIns="0" rtlCol="0"/>
            <a:lstStyle/>
            <a:p>
              <a:endParaRPr/>
            </a:p>
          </p:txBody>
        </p:sp>
        <p:sp>
          <p:nvSpPr>
            <p:cNvPr id="13" name="object 13"/>
            <p:cNvSpPr/>
            <p:nvPr/>
          </p:nvSpPr>
          <p:spPr>
            <a:xfrm>
              <a:off x="5069508" y="3656696"/>
              <a:ext cx="320675" cy="139700"/>
            </a:xfrm>
            <a:custGeom>
              <a:avLst/>
              <a:gdLst/>
              <a:ahLst/>
              <a:cxnLst/>
              <a:rect l="l" t="t" r="r" b="b"/>
              <a:pathLst>
                <a:path w="320675" h="139700">
                  <a:moveTo>
                    <a:pt x="164196" y="0"/>
                  </a:moveTo>
                  <a:lnTo>
                    <a:pt x="0" y="106173"/>
                  </a:lnTo>
                  <a:lnTo>
                    <a:pt x="155870" y="139481"/>
                  </a:lnTo>
                  <a:lnTo>
                    <a:pt x="320095" y="33307"/>
                  </a:lnTo>
                  <a:lnTo>
                    <a:pt x="164196" y="0"/>
                  </a:lnTo>
                  <a:close/>
                </a:path>
              </a:pathLst>
            </a:custGeom>
            <a:solidFill>
              <a:srgbClr val="FF0066"/>
            </a:solidFill>
          </p:spPr>
          <p:txBody>
            <a:bodyPr wrap="square" lIns="0" tIns="0" rIns="0" bIns="0" rtlCol="0"/>
            <a:lstStyle/>
            <a:p>
              <a:endParaRPr/>
            </a:p>
          </p:txBody>
        </p:sp>
        <p:sp>
          <p:nvSpPr>
            <p:cNvPr id="14" name="object 14"/>
            <p:cNvSpPr/>
            <p:nvPr/>
          </p:nvSpPr>
          <p:spPr>
            <a:xfrm>
              <a:off x="4751487" y="3588007"/>
              <a:ext cx="318135" cy="139700"/>
            </a:xfrm>
            <a:custGeom>
              <a:avLst/>
              <a:gdLst/>
              <a:ahLst/>
              <a:cxnLst/>
              <a:rect l="l" t="t" r="r" b="b"/>
              <a:pathLst>
                <a:path w="318135" h="139700">
                  <a:moveTo>
                    <a:pt x="162122" y="0"/>
                  </a:moveTo>
                  <a:lnTo>
                    <a:pt x="0" y="106145"/>
                  </a:lnTo>
                  <a:lnTo>
                    <a:pt x="153795" y="139452"/>
                  </a:lnTo>
                  <a:lnTo>
                    <a:pt x="318021" y="33307"/>
                  </a:lnTo>
                  <a:lnTo>
                    <a:pt x="162122" y="0"/>
                  </a:lnTo>
                  <a:close/>
                </a:path>
              </a:pathLst>
            </a:custGeom>
            <a:solidFill>
              <a:srgbClr val="1E99EA"/>
            </a:solidFill>
          </p:spPr>
          <p:txBody>
            <a:bodyPr wrap="square" lIns="0" tIns="0" rIns="0" bIns="0" rtlCol="0"/>
            <a:lstStyle/>
            <a:p>
              <a:endParaRPr/>
            </a:p>
          </p:txBody>
        </p:sp>
        <p:sp>
          <p:nvSpPr>
            <p:cNvPr id="15" name="object 15"/>
            <p:cNvSpPr/>
            <p:nvPr/>
          </p:nvSpPr>
          <p:spPr>
            <a:xfrm>
              <a:off x="4429316" y="3521393"/>
              <a:ext cx="320675" cy="139700"/>
            </a:xfrm>
            <a:custGeom>
              <a:avLst/>
              <a:gdLst/>
              <a:ahLst/>
              <a:cxnLst/>
              <a:rect l="l" t="t" r="r" b="b"/>
              <a:pathLst>
                <a:path w="320675" h="139700">
                  <a:moveTo>
                    <a:pt x="164196" y="0"/>
                  </a:moveTo>
                  <a:lnTo>
                    <a:pt x="0" y="106145"/>
                  </a:lnTo>
                  <a:lnTo>
                    <a:pt x="155870" y="139452"/>
                  </a:lnTo>
                  <a:lnTo>
                    <a:pt x="320095" y="33307"/>
                  </a:lnTo>
                  <a:lnTo>
                    <a:pt x="164196" y="0"/>
                  </a:lnTo>
                  <a:close/>
                </a:path>
              </a:pathLst>
            </a:custGeom>
            <a:solidFill>
              <a:srgbClr val="FF0066"/>
            </a:solidFill>
          </p:spPr>
          <p:txBody>
            <a:bodyPr wrap="square" lIns="0" tIns="0" rIns="0" bIns="0" rtlCol="0"/>
            <a:lstStyle/>
            <a:p>
              <a:endParaRPr/>
            </a:p>
          </p:txBody>
        </p:sp>
        <p:sp>
          <p:nvSpPr>
            <p:cNvPr id="16" name="object 16"/>
            <p:cNvSpPr/>
            <p:nvPr/>
          </p:nvSpPr>
          <p:spPr>
            <a:xfrm>
              <a:off x="4109192" y="3452675"/>
              <a:ext cx="322580" cy="139700"/>
            </a:xfrm>
            <a:custGeom>
              <a:avLst/>
              <a:gdLst/>
              <a:ahLst/>
              <a:cxnLst/>
              <a:rect l="l" t="t" r="r" b="b"/>
              <a:pathLst>
                <a:path w="322579" h="139700">
                  <a:moveTo>
                    <a:pt x="164225" y="0"/>
                  </a:moveTo>
                  <a:lnTo>
                    <a:pt x="0" y="106173"/>
                  </a:lnTo>
                  <a:lnTo>
                    <a:pt x="155899" y="139481"/>
                  </a:lnTo>
                  <a:lnTo>
                    <a:pt x="322199" y="33307"/>
                  </a:lnTo>
                  <a:lnTo>
                    <a:pt x="164225" y="0"/>
                  </a:lnTo>
                  <a:close/>
                </a:path>
              </a:pathLst>
            </a:custGeom>
            <a:solidFill>
              <a:srgbClr val="1E99EA"/>
            </a:solidFill>
          </p:spPr>
          <p:txBody>
            <a:bodyPr wrap="square" lIns="0" tIns="0" rIns="0" bIns="0" rtlCol="0"/>
            <a:lstStyle/>
            <a:p>
              <a:endParaRPr/>
            </a:p>
          </p:txBody>
        </p:sp>
        <p:sp>
          <p:nvSpPr>
            <p:cNvPr id="17" name="object 17"/>
            <p:cNvSpPr/>
            <p:nvPr/>
          </p:nvSpPr>
          <p:spPr>
            <a:xfrm>
              <a:off x="3789096" y="3383986"/>
              <a:ext cx="320675" cy="141605"/>
            </a:xfrm>
            <a:custGeom>
              <a:avLst/>
              <a:gdLst/>
              <a:ahLst/>
              <a:cxnLst/>
              <a:rect l="l" t="t" r="r" b="b"/>
              <a:pathLst>
                <a:path w="320675" h="141604">
                  <a:moveTo>
                    <a:pt x="164225" y="0"/>
                  </a:moveTo>
                  <a:lnTo>
                    <a:pt x="0" y="108248"/>
                  </a:lnTo>
                  <a:lnTo>
                    <a:pt x="155899" y="141555"/>
                  </a:lnTo>
                  <a:lnTo>
                    <a:pt x="320095" y="33307"/>
                  </a:lnTo>
                  <a:lnTo>
                    <a:pt x="164225" y="0"/>
                  </a:lnTo>
                  <a:close/>
                </a:path>
              </a:pathLst>
            </a:custGeom>
            <a:solidFill>
              <a:srgbClr val="FF0066"/>
            </a:solidFill>
          </p:spPr>
          <p:txBody>
            <a:bodyPr wrap="square" lIns="0" tIns="0" rIns="0" bIns="0" rtlCol="0"/>
            <a:lstStyle/>
            <a:p>
              <a:endParaRPr/>
            </a:p>
          </p:txBody>
        </p:sp>
        <p:sp>
          <p:nvSpPr>
            <p:cNvPr id="18" name="object 18"/>
            <p:cNvSpPr/>
            <p:nvPr/>
          </p:nvSpPr>
          <p:spPr>
            <a:xfrm>
              <a:off x="3469000" y="3315297"/>
              <a:ext cx="320675" cy="141605"/>
            </a:xfrm>
            <a:custGeom>
              <a:avLst/>
              <a:gdLst/>
              <a:ahLst/>
              <a:cxnLst/>
              <a:rect l="l" t="t" r="r" b="b"/>
              <a:pathLst>
                <a:path w="320675" h="141604">
                  <a:moveTo>
                    <a:pt x="164225" y="0"/>
                  </a:moveTo>
                  <a:lnTo>
                    <a:pt x="0" y="108248"/>
                  </a:lnTo>
                  <a:lnTo>
                    <a:pt x="155899" y="141555"/>
                  </a:lnTo>
                  <a:lnTo>
                    <a:pt x="320095" y="33307"/>
                  </a:lnTo>
                  <a:lnTo>
                    <a:pt x="164225" y="0"/>
                  </a:lnTo>
                  <a:close/>
                </a:path>
              </a:pathLst>
            </a:custGeom>
            <a:solidFill>
              <a:srgbClr val="1E99EA"/>
            </a:solidFill>
          </p:spPr>
          <p:txBody>
            <a:bodyPr wrap="square" lIns="0" tIns="0" rIns="0" bIns="0" rtlCol="0"/>
            <a:lstStyle/>
            <a:p>
              <a:endParaRPr/>
            </a:p>
          </p:txBody>
        </p:sp>
        <p:sp>
          <p:nvSpPr>
            <p:cNvPr id="19" name="object 19"/>
            <p:cNvSpPr/>
            <p:nvPr/>
          </p:nvSpPr>
          <p:spPr>
            <a:xfrm>
              <a:off x="3146835" y="3248683"/>
              <a:ext cx="320675" cy="139700"/>
            </a:xfrm>
            <a:custGeom>
              <a:avLst/>
              <a:gdLst/>
              <a:ahLst/>
              <a:cxnLst/>
              <a:rect l="l" t="t" r="r" b="b"/>
              <a:pathLst>
                <a:path w="320675" h="139700">
                  <a:moveTo>
                    <a:pt x="164191" y="0"/>
                  </a:moveTo>
                  <a:lnTo>
                    <a:pt x="0" y="106173"/>
                  </a:lnTo>
                  <a:lnTo>
                    <a:pt x="155893" y="139481"/>
                  </a:lnTo>
                  <a:lnTo>
                    <a:pt x="320090" y="33307"/>
                  </a:lnTo>
                  <a:lnTo>
                    <a:pt x="164191" y="0"/>
                  </a:lnTo>
                  <a:close/>
                </a:path>
              </a:pathLst>
            </a:custGeom>
            <a:solidFill>
              <a:srgbClr val="FF0066"/>
            </a:solidFill>
          </p:spPr>
          <p:txBody>
            <a:bodyPr wrap="square" lIns="0" tIns="0" rIns="0" bIns="0" rtlCol="0"/>
            <a:lstStyle/>
            <a:p>
              <a:endParaRPr/>
            </a:p>
          </p:txBody>
        </p:sp>
        <p:sp>
          <p:nvSpPr>
            <p:cNvPr id="20" name="object 20"/>
            <p:cNvSpPr/>
            <p:nvPr/>
          </p:nvSpPr>
          <p:spPr>
            <a:xfrm>
              <a:off x="3306877" y="1749858"/>
              <a:ext cx="139700" cy="320675"/>
            </a:xfrm>
            <a:custGeom>
              <a:avLst/>
              <a:gdLst/>
              <a:ahLst/>
              <a:cxnLst/>
              <a:rect l="l" t="t" r="r" b="b"/>
              <a:pathLst>
                <a:path w="139700" h="320675">
                  <a:moveTo>
                    <a:pt x="31174" y="0"/>
                  </a:moveTo>
                  <a:lnTo>
                    <a:pt x="0" y="156134"/>
                  </a:lnTo>
                  <a:lnTo>
                    <a:pt x="105997" y="320596"/>
                  </a:lnTo>
                  <a:lnTo>
                    <a:pt x="139274" y="164461"/>
                  </a:lnTo>
                  <a:lnTo>
                    <a:pt x="31174" y="0"/>
                  </a:lnTo>
                  <a:close/>
                </a:path>
              </a:pathLst>
            </a:custGeom>
            <a:solidFill>
              <a:srgbClr val="1E99EA"/>
            </a:solidFill>
          </p:spPr>
          <p:txBody>
            <a:bodyPr wrap="square" lIns="0" tIns="0" rIns="0" bIns="0" rtlCol="0"/>
            <a:lstStyle/>
            <a:p>
              <a:endParaRPr/>
            </a:p>
          </p:txBody>
        </p:sp>
        <p:sp>
          <p:nvSpPr>
            <p:cNvPr id="21" name="object 21"/>
            <p:cNvSpPr/>
            <p:nvPr/>
          </p:nvSpPr>
          <p:spPr>
            <a:xfrm>
              <a:off x="3238291" y="2072529"/>
              <a:ext cx="141605" cy="320675"/>
            </a:xfrm>
            <a:custGeom>
              <a:avLst/>
              <a:gdLst/>
              <a:ahLst/>
              <a:cxnLst/>
              <a:rect l="l" t="t" r="r" b="b"/>
              <a:pathLst>
                <a:path w="141604" h="320675">
                  <a:moveTo>
                    <a:pt x="33262" y="0"/>
                  </a:moveTo>
                  <a:lnTo>
                    <a:pt x="0" y="156134"/>
                  </a:lnTo>
                  <a:lnTo>
                    <a:pt x="108086" y="320567"/>
                  </a:lnTo>
                  <a:lnTo>
                    <a:pt x="141334" y="164461"/>
                  </a:lnTo>
                  <a:lnTo>
                    <a:pt x="33262" y="0"/>
                  </a:lnTo>
                  <a:close/>
                </a:path>
              </a:pathLst>
            </a:custGeom>
            <a:solidFill>
              <a:srgbClr val="FF0066"/>
            </a:solidFill>
          </p:spPr>
          <p:txBody>
            <a:bodyPr wrap="square" lIns="0" tIns="0" rIns="0" bIns="0" rtlCol="0"/>
            <a:lstStyle/>
            <a:p>
              <a:endParaRPr/>
            </a:p>
          </p:txBody>
        </p:sp>
        <p:sp>
          <p:nvSpPr>
            <p:cNvPr id="22" name="object 22"/>
            <p:cNvSpPr/>
            <p:nvPr/>
          </p:nvSpPr>
          <p:spPr>
            <a:xfrm>
              <a:off x="3169697" y="2393096"/>
              <a:ext cx="141605" cy="320675"/>
            </a:xfrm>
            <a:custGeom>
              <a:avLst/>
              <a:gdLst/>
              <a:ahLst/>
              <a:cxnLst/>
              <a:rect l="l" t="t" r="r" b="b"/>
              <a:pathLst>
                <a:path w="141604" h="320675">
                  <a:moveTo>
                    <a:pt x="33257" y="0"/>
                  </a:moveTo>
                  <a:lnTo>
                    <a:pt x="0" y="156134"/>
                  </a:lnTo>
                  <a:lnTo>
                    <a:pt x="108080" y="320596"/>
                  </a:lnTo>
                  <a:lnTo>
                    <a:pt x="141329" y="164461"/>
                  </a:lnTo>
                  <a:lnTo>
                    <a:pt x="33257" y="0"/>
                  </a:lnTo>
                  <a:close/>
                </a:path>
              </a:pathLst>
            </a:custGeom>
            <a:solidFill>
              <a:srgbClr val="1E99EA"/>
            </a:solidFill>
          </p:spPr>
          <p:txBody>
            <a:bodyPr wrap="square" lIns="0" tIns="0" rIns="0" bIns="0" rtlCol="0"/>
            <a:lstStyle/>
            <a:p>
              <a:endParaRPr/>
            </a:p>
          </p:txBody>
        </p:sp>
        <p:sp>
          <p:nvSpPr>
            <p:cNvPr id="23" name="object 23"/>
            <p:cNvSpPr/>
            <p:nvPr/>
          </p:nvSpPr>
          <p:spPr>
            <a:xfrm>
              <a:off x="3103186" y="2713693"/>
              <a:ext cx="139700" cy="320675"/>
            </a:xfrm>
            <a:custGeom>
              <a:avLst/>
              <a:gdLst/>
              <a:ahLst/>
              <a:cxnLst/>
              <a:rect l="l" t="t" r="r" b="b"/>
              <a:pathLst>
                <a:path w="139700" h="320675">
                  <a:moveTo>
                    <a:pt x="33254" y="0"/>
                  </a:moveTo>
                  <a:lnTo>
                    <a:pt x="0" y="158209"/>
                  </a:lnTo>
                  <a:lnTo>
                    <a:pt x="106006" y="320567"/>
                  </a:lnTo>
                  <a:lnTo>
                    <a:pt x="139260" y="166536"/>
                  </a:lnTo>
                  <a:lnTo>
                    <a:pt x="33254" y="0"/>
                  </a:lnTo>
                  <a:close/>
                </a:path>
              </a:pathLst>
            </a:custGeom>
            <a:solidFill>
              <a:srgbClr val="FF0066"/>
            </a:solidFill>
          </p:spPr>
          <p:txBody>
            <a:bodyPr wrap="square" lIns="0" tIns="0" rIns="0" bIns="0" rtlCol="0"/>
            <a:lstStyle/>
            <a:p>
              <a:endParaRPr/>
            </a:p>
          </p:txBody>
        </p:sp>
        <p:sp>
          <p:nvSpPr>
            <p:cNvPr id="24" name="object 24"/>
            <p:cNvSpPr/>
            <p:nvPr/>
          </p:nvSpPr>
          <p:spPr>
            <a:xfrm>
              <a:off x="3034591" y="3032186"/>
              <a:ext cx="139700" cy="320675"/>
            </a:xfrm>
            <a:custGeom>
              <a:avLst/>
              <a:gdLst/>
              <a:ahLst/>
              <a:cxnLst/>
              <a:rect l="l" t="t" r="r" b="b"/>
              <a:pathLst>
                <a:path w="139700" h="320675">
                  <a:moveTo>
                    <a:pt x="33257" y="0"/>
                  </a:moveTo>
                  <a:lnTo>
                    <a:pt x="0" y="156134"/>
                  </a:lnTo>
                  <a:lnTo>
                    <a:pt x="106006" y="320567"/>
                  </a:lnTo>
                  <a:lnTo>
                    <a:pt x="139263" y="164461"/>
                  </a:lnTo>
                  <a:lnTo>
                    <a:pt x="33257" y="0"/>
                  </a:lnTo>
                  <a:close/>
                </a:path>
              </a:pathLst>
            </a:custGeom>
            <a:solidFill>
              <a:srgbClr val="1E99EA"/>
            </a:solidFill>
          </p:spPr>
          <p:txBody>
            <a:bodyPr wrap="square" lIns="0" tIns="0" rIns="0" bIns="0" rtlCol="0"/>
            <a:lstStyle/>
            <a:p>
              <a:endParaRPr/>
            </a:p>
          </p:txBody>
        </p:sp>
        <p:sp>
          <p:nvSpPr>
            <p:cNvPr id="25" name="object 25"/>
            <p:cNvSpPr/>
            <p:nvPr/>
          </p:nvSpPr>
          <p:spPr>
            <a:xfrm>
              <a:off x="3342229" y="1639535"/>
              <a:ext cx="322580" cy="141605"/>
            </a:xfrm>
            <a:custGeom>
              <a:avLst/>
              <a:gdLst/>
              <a:ahLst/>
              <a:cxnLst/>
              <a:rect l="l" t="t" r="r" b="b"/>
              <a:pathLst>
                <a:path w="322579" h="141605">
                  <a:moveTo>
                    <a:pt x="166271" y="0"/>
                  </a:moveTo>
                  <a:lnTo>
                    <a:pt x="0" y="108248"/>
                  </a:lnTo>
                  <a:lnTo>
                    <a:pt x="157973" y="141555"/>
                  </a:lnTo>
                  <a:lnTo>
                    <a:pt x="322170" y="33307"/>
                  </a:lnTo>
                  <a:lnTo>
                    <a:pt x="166271" y="0"/>
                  </a:lnTo>
                  <a:close/>
                </a:path>
              </a:pathLst>
            </a:custGeom>
            <a:solidFill>
              <a:srgbClr val="FF0066"/>
            </a:solidFill>
          </p:spPr>
          <p:txBody>
            <a:bodyPr wrap="square" lIns="0" tIns="0" rIns="0" bIns="0" rtlCol="0"/>
            <a:lstStyle/>
            <a:p>
              <a:endParaRPr/>
            </a:p>
          </p:txBody>
        </p:sp>
        <p:sp>
          <p:nvSpPr>
            <p:cNvPr id="26" name="object 26"/>
            <p:cNvSpPr/>
            <p:nvPr/>
          </p:nvSpPr>
          <p:spPr>
            <a:xfrm>
              <a:off x="3662325" y="1708224"/>
              <a:ext cx="320675" cy="139700"/>
            </a:xfrm>
            <a:custGeom>
              <a:avLst/>
              <a:gdLst/>
              <a:ahLst/>
              <a:cxnLst/>
              <a:rect l="l" t="t" r="r" b="b"/>
              <a:pathLst>
                <a:path w="320675" h="139700">
                  <a:moveTo>
                    <a:pt x="164196" y="0"/>
                  </a:moveTo>
                  <a:lnTo>
                    <a:pt x="0" y="106173"/>
                  </a:lnTo>
                  <a:lnTo>
                    <a:pt x="155870" y="139481"/>
                  </a:lnTo>
                  <a:lnTo>
                    <a:pt x="320095" y="33307"/>
                  </a:lnTo>
                  <a:lnTo>
                    <a:pt x="164196" y="0"/>
                  </a:lnTo>
                  <a:close/>
                </a:path>
              </a:pathLst>
            </a:custGeom>
            <a:solidFill>
              <a:srgbClr val="1E99EA"/>
            </a:solidFill>
          </p:spPr>
          <p:txBody>
            <a:bodyPr wrap="square" lIns="0" tIns="0" rIns="0" bIns="0" rtlCol="0"/>
            <a:lstStyle/>
            <a:p>
              <a:endParaRPr/>
            </a:p>
          </p:txBody>
        </p:sp>
        <p:sp>
          <p:nvSpPr>
            <p:cNvPr id="27" name="object 27"/>
            <p:cNvSpPr/>
            <p:nvPr/>
          </p:nvSpPr>
          <p:spPr>
            <a:xfrm>
              <a:off x="3984495" y="1774839"/>
              <a:ext cx="320675" cy="141605"/>
            </a:xfrm>
            <a:custGeom>
              <a:avLst/>
              <a:gdLst/>
              <a:ahLst/>
              <a:cxnLst/>
              <a:rect l="l" t="t" r="r" b="b"/>
              <a:pathLst>
                <a:path w="320675" h="141605">
                  <a:moveTo>
                    <a:pt x="164196" y="0"/>
                  </a:moveTo>
                  <a:lnTo>
                    <a:pt x="0" y="108248"/>
                  </a:lnTo>
                  <a:lnTo>
                    <a:pt x="155899" y="141555"/>
                  </a:lnTo>
                  <a:lnTo>
                    <a:pt x="320095" y="33307"/>
                  </a:lnTo>
                  <a:lnTo>
                    <a:pt x="164196" y="0"/>
                  </a:lnTo>
                  <a:close/>
                </a:path>
              </a:pathLst>
            </a:custGeom>
            <a:solidFill>
              <a:srgbClr val="FF0066"/>
            </a:solidFill>
          </p:spPr>
          <p:txBody>
            <a:bodyPr wrap="square" lIns="0" tIns="0" rIns="0" bIns="0" rtlCol="0"/>
            <a:lstStyle/>
            <a:p>
              <a:endParaRPr/>
            </a:p>
          </p:txBody>
        </p:sp>
        <p:sp>
          <p:nvSpPr>
            <p:cNvPr id="28" name="object 28"/>
            <p:cNvSpPr/>
            <p:nvPr/>
          </p:nvSpPr>
          <p:spPr>
            <a:xfrm>
              <a:off x="4302517" y="1843528"/>
              <a:ext cx="322580" cy="141605"/>
            </a:xfrm>
            <a:custGeom>
              <a:avLst/>
              <a:gdLst/>
              <a:ahLst/>
              <a:cxnLst/>
              <a:rect l="l" t="t" r="r" b="b"/>
              <a:pathLst>
                <a:path w="322579" h="141605">
                  <a:moveTo>
                    <a:pt x="166271" y="0"/>
                  </a:moveTo>
                  <a:lnTo>
                    <a:pt x="0" y="108248"/>
                  </a:lnTo>
                  <a:lnTo>
                    <a:pt x="155899" y="141555"/>
                  </a:lnTo>
                  <a:lnTo>
                    <a:pt x="322170" y="33307"/>
                  </a:lnTo>
                  <a:lnTo>
                    <a:pt x="166271" y="0"/>
                  </a:lnTo>
                  <a:close/>
                </a:path>
              </a:pathLst>
            </a:custGeom>
            <a:solidFill>
              <a:srgbClr val="1E99EA"/>
            </a:solidFill>
          </p:spPr>
          <p:txBody>
            <a:bodyPr wrap="square" lIns="0" tIns="0" rIns="0" bIns="0" rtlCol="0"/>
            <a:lstStyle/>
            <a:p>
              <a:endParaRPr/>
            </a:p>
          </p:txBody>
        </p:sp>
        <p:sp>
          <p:nvSpPr>
            <p:cNvPr id="29" name="object 29"/>
            <p:cNvSpPr/>
            <p:nvPr/>
          </p:nvSpPr>
          <p:spPr>
            <a:xfrm>
              <a:off x="4624687" y="1912245"/>
              <a:ext cx="318135" cy="139700"/>
            </a:xfrm>
            <a:custGeom>
              <a:avLst/>
              <a:gdLst/>
              <a:ahLst/>
              <a:cxnLst/>
              <a:rect l="l" t="t" r="r" b="b"/>
              <a:pathLst>
                <a:path w="318135" h="139700">
                  <a:moveTo>
                    <a:pt x="162122" y="0"/>
                  </a:moveTo>
                  <a:lnTo>
                    <a:pt x="0" y="106145"/>
                  </a:lnTo>
                  <a:lnTo>
                    <a:pt x="153824" y="139452"/>
                  </a:lnTo>
                  <a:lnTo>
                    <a:pt x="318021" y="33307"/>
                  </a:lnTo>
                  <a:lnTo>
                    <a:pt x="162122" y="0"/>
                  </a:lnTo>
                  <a:close/>
                </a:path>
              </a:pathLst>
            </a:custGeom>
            <a:solidFill>
              <a:srgbClr val="FF0066"/>
            </a:solidFill>
          </p:spPr>
          <p:txBody>
            <a:bodyPr wrap="square" lIns="0" tIns="0" rIns="0" bIns="0" rtlCol="0"/>
            <a:lstStyle/>
            <a:p>
              <a:endParaRPr/>
            </a:p>
          </p:txBody>
        </p:sp>
        <p:sp>
          <p:nvSpPr>
            <p:cNvPr id="30" name="object 30"/>
            <p:cNvSpPr/>
            <p:nvPr/>
          </p:nvSpPr>
          <p:spPr>
            <a:xfrm>
              <a:off x="4942708" y="1980934"/>
              <a:ext cx="320675" cy="139700"/>
            </a:xfrm>
            <a:custGeom>
              <a:avLst/>
              <a:gdLst/>
              <a:ahLst/>
              <a:cxnLst/>
              <a:rect l="l" t="t" r="r" b="b"/>
              <a:pathLst>
                <a:path w="320675" h="139700">
                  <a:moveTo>
                    <a:pt x="164196" y="0"/>
                  </a:moveTo>
                  <a:lnTo>
                    <a:pt x="0" y="106173"/>
                  </a:lnTo>
                  <a:lnTo>
                    <a:pt x="155899" y="139481"/>
                  </a:lnTo>
                  <a:lnTo>
                    <a:pt x="320095" y="33307"/>
                  </a:lnTo>
                  <a:lnTo>
                    <a:pt x="164196" y="0"/>
                  </a:lnTo>
                  <a:close/>
                </a:path>
              </a:pathLst>
            </a:custGeom>
            <a:solidFill>
              <a:srgbClr val="1E99EA"/>
            </a:solidFill>
          </p:spPr>
          <p:txBody>
            <a:bodyPr wrap="square" lIns="0" tIns="0" rIns="0" bIns="0" rtlCol="0"/>
            <a:lstStyle/>
            <a:p>
              <a:endParaRPr/>
            </a:p>
          </p:txBody>
        </p:sp>
        <p:sp>
          <p:nvSpPr>
            <p:cNvPr id="31" name="object 31"/>
            <p:cNvSpPr/>
            <p:nvPr/>
          </p:nvSpPr>
          <p:spPr>
            <a:xfrm>
              <a:off x="5264879" y="2047549"/>
              <a:ext cx="320675" cy="139700"/>
            </a:xfrm>
            <a:custGeom>
              <a:avLst/>
              <a:gdLst/>
              <a:ahLst/>
              <a:cxnLst/>
              <a:rect l="l" t="t" r="r" b="b"/>
              <a:pathLst>
                <a:path w="320675" h="139700">
                  <a:moveTo>
                    <a:pt x="164196" y="0"/>
                  </a:moveTo>
                  <a:lnTo>
                    <a:pt x="0" y="106173"/>
                  </a:lnTo>
                  <a:lnTo>
                    <a:pt x="155899" y="139481"/>
                  </a:lnTo>
                  <a:lnTo>
                    <a:pt x="320095" y="33307"/>
                  </a:lnTo>
                  <a:lnTo>
                    <a:pt x="164196" y="0"/>
                  </a:lnTo>
                  <a:close/>
                </a:path>
              </a:pathLst>
            </a:custGeom>
            <a:solidFill>
              <a:srgbClr val="FF0066"/>
            </a:solidFill>
          </p:spPr>
          <p:txBody>
            <a:bodyPr wrap="square" lIns="0" tIns="0" rIns="0" bIns="0" rtlCol="0"/>
            <a:lstStyle/>
            <a:p>
              <a:endParaRPr/>
            </a:p>
          </p:txBody>
        </p:sp>
        <p:sp>
          <p:nvSpPr>
            <p:cNvPr id="32" name="object 32"/>
            <p:cNvSpPr/>
            <p:nvPr/>
          </p:nvSpPr>
          <p:spPr>
            <a:xfrm>
              <a:off x="5582900" y="2116238"/>
              <a:ext cx="322580" cy="139700"/>
            </a:xfrm>
            <a:custGeom>
              <a:avLst/>
              <a:gdLst/>
              <a:ahLst/>
              <a:cxnLst/>
              <a:rect l="l" t="t" r="r" b="b"/>
              <a:pathLst>
                <a:path w="322579" h="139700">
                  <a:moveTo>
                    <a:pt x="164196" y="0"/>
                  </a:moveTo>
                  <a:lnTo>
                    <a:pt x="0" y="106173"/>
                  </a:lnTo>
                  <a:lnTo>
                    <a:pt x="155899" y="139481"/>
                  </a:lnTo>
                  <a:lnTo>
                    <a:pt x="322199" y="33307"/>
                  </a:lnTo>
                  <a:lnTo>
                    <a:pt x="164196" y="0"/>
                  </a:lnTo>
                  <a:close/>
                </a:path>
              </a:pathLst>
            </a:custGeom>
            <a:solidFill>
              <a:srgbClr val="1E99EA"/>
            </a:solidFill>
          </p:spPr>
          <p:txBody>
            <a:bodyPr wrap="square" lIns="0" tIns="0" rIns="0" bIns="0" rtlCol="0"/>
            <a:lstStyle/>
            <a:p>
              <a:endParaRPr/>
            </a:p>
          </p:txBody>
        </p:sp>
        <p:sp>
          <p:nvSpPr>
            <p:cNvPr id="33" name="object 33"/>
            <p:cNvSpPr/>
            <p:nvPr/>
          </p:nvSpPr>
          <p:spPr>
            <a:xfrm>
              <a:off x="5905099" y="2182852"/>
              <a:ext cx="320675" cy="141605"/>
            </a:xfrm>
            <a:custGeom>
              <a:avLst/>
              <a:gdLst/>
              <a:ahLst/>
              <a:cxnLst/>
              <a:rect l="l" t="t" r="r" b="b"/>
              <a:pathLst>
                <a:path w="320675" h="141605">
                  <a:moveTo>
                    <a:pt x="164225" y="0"/>
                  </a:moveTo>
                  <a:lnTo>
                    <a:pt x="0" y="108248"/>
                  </a:lnTo>
                  <a:lnTo>
                    <a:pt x="155870" y="141555"/>
                  </a:lnTo>
                  <a:lnTo>
                    <a:pt x="320095" y="33307"/>
                  </a:lnTo>
                  <a:lnTo>
                    <a:pt x="164225" y="0"/>
                  </a:lnTo>
                  <a:close/>
                </a:path>
              </a:pathLst>
            </a:custGeom>
            <a:solidFill>
              <a:srgbClr val="FF0066"/>
            </a:solidFill>
          </p:spPr>
          <p:txBody>
            <a:bodyPr wrap="square" lIns="0" tIns="0" rIns="0" bIns="0" rtlCol="0"/>
            <a:lstStyle/>
            <a:p>
              <a:endParaRPr/>
            </a:p>
          </p:txBody>
        </p:sp>
        <p:sp>
          <p:nvSpPr>
            <p:cNvPr id="34" name="object 34"/>
            <p:cNvSpPr/>
            <p:nvPr/>
          </p:nvSpPr>
          <p:spPr>
            <a:xfrm>
              <a:off x="5932182" y="3504739"/>
              <a:ext cx="139700" cy="320675"/>
            </a:xfrm>
            <a:custGeom>
              <a:avLst/>
              <a:gdLst/>
              <a:ahLst/>
              <a:cxnLst/>
              <a:rect l="l" t="t" r="r" b="b"/>
              <a:pathLst>
                <a:path w="139700" h="320675">
                  <a:moveTo>
                    <a:pt x="33133" y="0"/>
                  </a:moveTo>
                  <a:lnTo>
                    <a:pt x="0" y="156105"/>
                  </a:lnTo>
                  <a:lnTo>
                    <a:pt x="106026" y="320567"/>
                  </a:lnTo>
                  <a:lnTo>
                    <a:pt x="139159" y="164432"/>
                  </a:lnTo>
                  <a:lnTo>
                    <a:pt x="33133" y="0"/>
                  </a:lnTo>
                  <a:close/>
                </a:path>
              </a:pathLst>
            </a:custGeom>
            <a:solidFill>
              <a:srgbClr val="1E99EA"/>
            </a:solidFill>
          </p:spPr>
          <p:txBody>
            <a:bodyPr wrap="square" lIns="0" tIns="0" rIns="0" bIns="0" rtlCol="0"/>
            <a:lstStyle/>
            <a:p>
              <a:endParaRPr/>
            </a:p>
          </p:txBody>
        </p:sp>
        <p:sp>
          <p:nvSpPr>
            <p:cNvPr id="35" name="object 35"/>
            <p:cNvSpPr/>
            <p:nvPr/>
          </p:nvSpPr>
          <p:spPr>
            <a:xfrm>
              <a:off x="5998737" y="3182068"/>
              <a:ext cx="141605" cy="320675"/>
            </a:xfrm>
            <a:custGeom>
              <a:avLst/>
              <a:gdLst/>
              <a:ahLst/>
              <a:cxnLst/>
              <a:rect l="l" t="t" r="r" b="b"/>
              <a:pathLst>
                <a:path w="141604" h="320675">
                  <a:moveTo>
                    <a:pt x="33133" y="0"/>
                  </a:moveTo>
                  <a:lnTo>
                    <a:pt x="0" y="156134"/>
                  </a:lnTo>
                  <a:lnTo>
                    <a:pt x="108043" y="320567"/>
                  </a:lnTo>
                  <a:lnTo>
                    <a:pt x="141176" y="164461"/>
                  </a:lnTo>
                  <a:lnTo>
                    <a:pt x="33133" y="0"/>
                  </a:lnTo>
                  <a:close/>
                </a:path>
              </a:pathLst>
            </a:custGeom>
            <a:solidFill>
              <a:srgbClr val="FF0066"/>
            </a:solidFill>
          </p:spPr>
          <p:txBody>
            <a:bodyPr wrap="square" lIns="0" tIns="0" rIns="0" bIns="0" rtlCol="0"/>
            <a:lstStyle/>
            <a:p>
              <a:endParaRPr/>
            </a:p>
          </p:txBody>
        </p:sp>
        <p:sp>
          <p:nvSpPr>
            <p:cNvPr id="36" name="object 36"/>
            <p:cNvSpPr/>
            <p:nvPr/>
          </p:nvSpPr>
          <p:spPr>
            <a:xfrm>
              <a:off x="6067308" y="2863575"/>
              <a:ext cx="139700" cy="318770"/>
            </a:xfrm>
            <a:custGeom>
              <a:avLst/>
              <a:gdLst/>
              <a:ahLst/>
              <a:cxnLst/>
              <a:rect l="l" t="t" r="r" b="b"/>
              <a:pathLst>
                <a:path w="139700" h="318769">
                  <a:moveTo>
                    <a:pt x="33133" y="0"/>
                  </a:moveTo>
                  <a:lnTo>
                    <a:pt x="0" y="154031"/>
                  </a:lnTo>
                  <a:lnTo>
                    <a:pt x="108043" y="318493"/>
                  </a:lnTo>
                  <a:lnTo>
                    <a:pt x="139159" y="162358"/>
                  </a:lnTo>
                  <a:lnTo>
                    <a:pt x="33133" y="0"/>
                  </a:lnTo>
                  <a:close/>
                </a:path>
              </a:pathLst>
            </a:custGeom>
            <a:solidFill>
              <a:srgbClr val="1E99EA"/>
            </a:solidFill>
          </p:spPr>
          <p:txBody>
            <a:bodyPr wrap="square" lIns="0" tIns="0" rIns="0" bIns="0" rtlCol="0"/>
            <a:lstStyle/>
            <a:p>
              <a:endParaRPr/>
            </a:p>
          </p:txBody>
        </p:sp>
        <p:sp>
          <p:nvSpPr>
            <p:cNvPr id="37" name="object 37"/>
            <p:cNvSpPr/>
            <p:nvPr/>
          </p:nvSpPr>
          <p:spPr>
            <a:xfrm>
              <a:off x="6133575" y="2540905"/>
              <a:ext cx="141605" cy="320675"/>
            </a:xfrm>
            <a:custGeom>
              <a:avLst/>
              <a:gdLst/>
              <a:ahLst/>
              <a:cxnLst/>
              <a:rect l="l" t="t" r="r" b="b"/>
              <a:pathLst>
                <a:path w="141604" h="320675">
                  <a:moveTo>
                    <a:pt x="33421" y="0"/>
                  </a:moveTo>
                  <a:lnTo>
                    <a:pt x="0" y="156134"/>
                  </a:lnTo>
                  <a:lnTo>
                    <a:pt x="108331" y="320596"/>
                  </a:lnTo>
                  <a:lnTo>
                    <a:pt x="141464" y="164461"/>
                  </a:lnTo>
                  <a:lnTo>
                    <a:pt x="33421" y="0"/>
                  </a:lnTo>
                  <a:close/>
                </a:path>
              </a:pathLst>
            </a:custGeom>
            <a:solidFill>
              <a:srgbClr val="FF0066"/>
            </a:solidFill>
          </p:spPr>
          <p:txBody>
            <a:bodyPr wrap="square" lIns="0" tIns="0" rIns="0" bIns="0" rtlCol="0"/>
            <a:lstStyle/>
            <a:p>
              <a:endParaRPr/>
            </a:p>
          </p:txBody>
        </p:sp>
        <p:sp>
          <p:nvSpPr>
            <p:cNvPr id="38" name="object 38"/>
            <p:cNvSpPr/>
            <p:nvPr/>
          </p:nvSpPr>
          <p:spPr>
            <a:xfrm>
              <a:off x="6202434" y="2222412"/>
              <a:ext cx="141605" cy="320675"/>
            </a:xfrm>
            <a:custGeom>
              <a:avLst/>
              <a:gdLst/>
              <a:ahLst/>
              <a:cxnLst/>
              <a:rect l="l" t="t" r="r" b="b"/>
              <a:pathLst>
                <a:path w="141604" h="320675">
                  <a:moveTo>
                    <a:pt x="33133" y="0"/>
                  </a:moveTo>
                  <a:lnTo>
                    <a:pt x="0" y="156134"/>
                  </a:lnTo>
                  <a:lnTo>
                    <a:pt x="108043" y="320567"/>
                  </a:lnTo>
                  <a:lnTo>
                    <a:pt x="141176" y="164461"/>
                  </a:lnTo>
                  <a:lnTo>
                    <a:pt x="33133" y="0"/>
                  </a:lnTo>
                  <a:close/>
                </a:path>
              </a:pathLst>
            </a:custGeom>
            <a:solidFill>
              <a:srgbClr val="1E99EA"/>
            </a:solidFill>
          </p:spPr>
          <p:txBody>
            <a:bodyPr wrap="square" lIns="0" tIns="0" rIns="0" bIns="0" rtlCol="0"/>
            <a:lstStyle/>
            <a:p>
              <a:endParaRPr/>
            </a:p>
          </p:txBody>
        </p:sp>
        <p:sp>
          <p:nvSpPr>
            <p:cNvPr id="39" name="object 39"/>
            <p:cNvSpPr/>
            <p:nvPr/>
          </p:nvSpPr>
          <p:spPr>
            <a:xfrm>
              <a:off x="5803222" y="2307754"/>
              <a:ext cx="355600" cy="398145"/>
            </a:xfrm>
            <a:custGeom>
              <a:avLst/>
              <a:gdLst/>
              <a:ahLst/>
              <a:cxnLst/>
              <a:rect l="l" t="t" r="r" b="b"/>
              <a:pathLst>
                <a:path w="355600" h="398144">
                  <a:moveTo>
                    <a:pt x="70761" y="0"/>
                  </a:moveTo>
                  <a:lnTo>
                    <a:pt x="0" y="337249"/>
                  </a:lnTo>
                  <a:lnTo>
                    <a:pt x="284830" y="397612"/>
                  </a:lnTo>
                  <a:lnTo>
                    <a:pt x="355418" y="60362"/>
                  </a:lnTo>
                  <a:lnTo>
                    <a:pt x="70761" y="0"/>
                  </a:lnTo>
                  <a:close/>
                </a:path>
              </a:pathLst>
            </a:custGeom>
            <a:solidFill>
              <a:srgbClr val="FFFFFF"/>
            </a:solidFill>
          </p:spPr>
          <p:txBody>
            <a:bodyPr wrap="square" lIns="0" tIns="0" rIns="0" bIns="0" rtlCol="0"/>
            <a:lstStyle/>
            <a:p>
              <a:endParaRPr/>
            </a:p>
          </p:txBody>
        </p:sp>
        <p:sp>
          <p:nvSpPr>
            <p:cNvPr id="40" name="object 40"/>
            <p:cNvSpPr/>
            <p:nvPr/>
          </p:nvSpPr>
          <p:spPr>
            <a:xfrm>
              <a:off x="5794921" y="2299436"/>
              <a:ext cx="372110" cy="414655"/>
            </a:xfrm>
            <a:custGeom>
              <a:avLst/>
              <a:gdLst/>
              <a:ahLst/>
              <a:cxnLst/>
              <a:rect l="l" t="t" r="r" b="b"/>
              <a:pathLst>
                <a:path w="372110" h="414655">
                  <a:moveTo>
                    <a:pt x="372071" y="62458"/>
                  </a:moveTo>
                  <a:lnTo>
                    <a:pt x="363715" y="62458"/>
                  </a:lnTo>
                  <a:lnTo>
                    <a:pt x="356387" y="60909"/>
                  </a:lnTo>
                  <a:lnTo>
                    <a:pt x="356387" y="73393"/>
                  </a:lnTo>
                  <a:lnTo>
                    <a:pt x="288302" y="398665"/>
                  </a:lnTo>
                  <a:lnTo>
                    <a:pt x="15519" y="340855"/>
                  </a:lnTo>
                  <a:lnTo>
                    <a:pt x="83591" y="15544"/>
                  </a:lnTo>
                  <a:lnTo>
                    <a:pt x="356387" y="73393"/>
                  </a:lnTo>
                  <a:lnTo>
                    <a:pt x="356387" y="60909"/>
                  </a:lnTo>
                  <a:lnTo>
                    <a:pt x="79057" y="2070"/>
                  </a:lnTo>
                  <a:lnTo>
                    <a:pt x="72720" y="0"/>
                  </a:lnTo>
                  <a:lnTo>
                    <a:pt x="72720" y="8318"/>
                  </a:lnTo>
                  <a:lnTo>
                    <a:pt x="2070" y="345579"/>
                  </a:lnTo>
                  <a:lnTo>
                    <a:pt x="0" y="351802"/>
                  </a:lnTo>
                  <a:lnTo>
                    <a:pt x="8293" y="351802"/>
                  </a:lnTo>
                  <a:lnTo>
                    <a:pt x="293128" y="412191"/>
                  </a:lnTo>
                  <a:lnTo>
                    <a:pt x="299173" y="414261"/>
                  </a:lnTo>
                  <a:lnTo>
                    <a:pt x="299173" y="405930"/>
                  </a:lnTo>
                  <a:lnTo>
                    <a:pt x="300494" y="399681"/>
                  </a:lnTo>
                  <a:lnTo>
                    <a:pt x="370052" y="68681"/>
                  </a:lnTo>
                  <a:lnTo>
                    <a:pt x="372071" y="62458"/>
                  </a:lnTo>
                  <a:close/>
                </a:path>
              </a:pathLst>
            </a:custGeom>
            <a:solidFill>
              <a:srgbClr val="000000"/>
            </a:solidFill>
          </p:spPr>
          <p:txBody>
            <a:bodyPr wrap="square" lIns="0" tIns="0" rIns="0" bIns="0" rtlCol="0"/>
            <a:lstStyle/>
            <a:p>
              <a:endParaRPr/>
            </a:p>
          </p:txBody>
        </p:sp>
        <p:sp>
          <p:nvSpPr>
            <p:cNvPr id="41" name="object 41"/>
            <p:cNvSpPr/>
            <p:nvPr/>
          </p:nvSpPr>
          <p:spPr>
            <a:xfrm>
              <a:off x="4926084" y="2143293"/>
              <a:ext cx="357493" cy="358052"/>
            </a:xfrm>
            <a:prstGeom prst="rect">
              <a:avLst/>
            </a:prstGeom>
            <a:blipFill>
              <a:blip r:embed="rId3" cstate="print"/>
              <a:stretch>
                <a:fillRect/>
              </a:stretch>
            </a:blipFill>
          </p:spPr>
          <p:txBody>
            <a:bodyPr wrap="square" lIns="0" tIns="0" rIns="0" bIns="0" rtlCol="0"/>
            <a:lstStyle/>
            <a:p>
              <a:endParaRPr/>
            </a:p>
          </p:txBody>
        </p:sp>
        <p:sp>
          <p:nvSpPr>
            <p:cNvPr id="42" name="object 42"/>
            <p:cNvSpPr/>
            <p:nvPr/>
          </p:nvSpPr>
          <p:spPr>
            <a:xfrm>
              <a:off x="5310594" y="2255723"/>
              <a:ext cx="756920" cy="387350"/>
            </a:xfrm>
            <a:custGeom>
              <a:avLst/>
              <a:gdLst/>
              <a:ahLst/>
              <a:cxnLst/>
              <a:rect l="l" t="t" r="r" b="b"/>
              <a:pathLst>
                <a:path w="756920" h="387350">
                  <a:moveTo>
                    <a:pt x="710895" y="368452"/>
                  </a:moveTo>
                  <a:lnTo>
                    <a:pt x="679780" y="370535"/>
                  </a:lnTo>
                  <a:lnTo>
                    <a:pt x="573760" y="370535"/>
                  </a:lnTo>
                  <a:lnTo>
                    <a:pt x="530047" y="366382"/>
                  </a:lnTo>
                  <a:lnTo>
                    <a:pt x="509244" y="362204"/>
                  </a:lnTo>
                  <a:lnTo>
                    <a:pt x="492620" y="358051"/>
                  </a:lnTo>
                  <a:lnTo>
                    <a:pt x="473925" y="351802"/>
                  </a:lnTo>
                  <a:lnTo>
                    <a:pt x="453123" y="345554"/>
                  </a:lnTo>
                  <a:lnTo>
                    <a:pt x="434428" y="337223"/>
                  </a:lnTo>
                  <a:lnTo>
                    <a:pt x="413651" y="326821"/>
                  </a:lnTo>
                  <a:lnTo>
                    <a:pt x="394919" y="318490"/>
                  </a:lnTo>
                  <a:lnTo>
                    <a:pt x="349199" y="293509"/>
                  </a:lnTo>
                  <a:lnTo>
                    <a:pt x="303479" y="268528"/>
                  </a:lnTo>
                  <a:lnTo>
                    <a:pt x="282702" y="258127"/>
                  </a:lnTo>
                  <a:lnTo>
                    <a:pt x="241122" y="241477"/>
                  </a:lnTo>
                  <a:lnTo>
                    <a:pt x="222427" y="233146"/>
                  </a:lnTo>
                  <a:lnTo>
                    <a:pt x="201625" y="228981"/>
                  </a:lnTo>
                  <a:lnTo>
                    <a:pt x="182930" y="222745"/>
                  </a:lnTo>
                  <a:lnTo>
                    <a:pt x="160045" y="218579"/>
                  </a:lnTo>
                  <a:lnTo>
                    <a:pt x="139280" y="216496"/>
                  </a:lnTo>
                  <a:lnTo>
                    <a:pt x="118478" y="212318"/>
                  </a:lnTo>
                  <a:lnTo>
                    <a:pt x="49898" y="212318"/>
                  </a:lnTo>
                  <a:lnTo>
                    <a:pt x="27025" y="216496"/>
                  </a:lnTo>
                  <a:lnTo>
                    <a:pt x="0" y="218579"/>
                  </a:lnTo>
                  <a:lnTo>
                    <a:pt x="0" y="231076"/>
                  </a:lnTo>
                  <a:lnTo>
                    <a:pt x="27025" y="228981"/>
                  </a:lnTo>
                  <a:lnTo>
                    <a:pt x="139280" y="228981"/>
                  </a:lnTo>
                  <a:lnTo>
                    <a:pt x="160045" y="231076"/>
                  </a:lnTo>
                  <a:lnTo>
                    <a:pt x="178777" y="235229"/>
                  </a:lnTo>
                  <a:lnTo>
                    <a:pt x="197472" y="241477"/>
                  </a:lnTo>
                  <a:lnTo>
                    <a:pt x="218249" y="245630"/>
                  </a:lnTo>
                  <a:lnTo>
                    <a:pt x="236982" y="253949"/>
                  </a:lnTo>
                  <a:lnTo>
                    <a:pt x="278523" y="270611"/>
                  </a:lnTo>
                  <a:lnTo>
                    <a:pt x="299326" y="281038"/>
                  </a:lnTo>
                  <a:lnTo>
                    <a:pt x="345046" y="306019"/>
                  </a:lnTo>
                  <a:lnTo>
                    <a:pt x="390779" y="331000"/>
                  </a:lnTo>
                  <a:lnTo>
                    <a:pt x="409473" y="339331"/>
                  </a:lnTo>
                  <a:lnTo>
                    <a:pt x="430276" y="349732"/>
                  </a:lnTo>
                  <a:lnTo>
                    <a:pt x="448970" y="358051"/>
                  </a:lnTo>
                  <a:lnTo>
                    <a:pt x="469773" y="364312"/>
                  </a:lnTo>
                  <a:lnTo>
                    <a:pt x="488467" y="370535"/>
                  </a:lnTo>
                  <a:lnTo>
                    <a:pt x="530047" y="378853"/>
                  </a:lnTo>
                  <a:lnTo>
                    <a:pt x="573760" y="383032"/>
                  </a:lnTo>
                  <a:lnTo>
                    <a:pt x="596519" y="387184"/>
                  </a:lnTo>
                  <a:lnTo>
                    <a:pt x="648373" y="387184"/>
                  </a:lnTo>
                  <a:lnTo>
                    <a:pt x="679780" y="383032"/>
                  </a:lnTo>
                  <a:lnTo>
                    <a:pt x="710895" y="380961"/>
                  </a:lnTo>
                  <a:lnTo>
                    <a:pt x="710895" y="368452"/>
                  </a:lnTo>
                  <a:close/>
                </a:path>
                <a:path w="756920" h="387350">
                  <a:moveTo>
                    <a:pt x="719251" y="333070"/>
                  </a:moveTo>
                  <a:lnTo>
                    <a:pt x="688136" y="335153"/>
                  </a:lnTo>
                  <a:lnTo>
                    <a:pt x="582104" y="335153"/>
                  </a:lnTo>
                  <a:lnTo>
                    <a:pt x="538340" y="331000"/>
                  </a:lnTo>
                  <a:lnTo>
                    <a:pt x="517575" y="326821"/>
                  </a:lnTo>
                  <a:lnTo>
                    <a:pt x="500951" y="322668"/>
                  </a:lnTo>
                  <a:lnTo>
                    <a:pt x="482219" y="316420"/>
                  </a:lnTo>
                  <a:lnTo>
                    <a:pt x="461441" y="310172"/>
                  </a:lnTo>
                  <a:lnTo>
                    <a:pt x="442747" y="301840"/>
                  </a:lnTo>
                  <a:lnTo>
                    <a:pt x="421944" y="291439"/>
                  </a:lnTo>
                  <a:lnTo>
                    <a:pt x="403250" y="283108"/>
                  </a:lnTo>
                  <a:lnTo>
                    <a:pt x="357530" y="258127"/>
                  </a:lnTo>
                  <a:lnTo>
                    <a:pt x="311797" y="233146"/>
                  </a:lnTo>
                  <a:lnTo>
                    <a:pt x="228650" y="197777"/>
                  </a:lnTo>
                  <a:lnTo>
                    <a:pt x="209956" y="193598"/>
                  </a:lnTo>
                  <a:lnTo>
                    <a:pt x="189153" y="187337"/>
                  </a:lnTo>
                  <a:lnTo>
                    <a:pt x="168376" y="183197"/>
                  </a:lnTo>
                  <a:lnTo>
                    <a:pt x="147574" y="181114"/>
                  </a:lnTo>
                  <a:lnTo>
                    <a:pt x="126796" y="176936"/>
                  </a:lnTo>
                  <a:lnTo>
                    <a:pt x="58204" y="176936"/>
                  </a:lnTo>
                  <a:lnTo>
                    <a:pt x="33274" y="181114"/>
                  </a:lnTo>
                  <a:lnTo>
                    <a:pt x="6261" y="183197"/>
                  </a:lnTo>
                  <a:lnTo>
                    <a:pt x="6261" y="195668"/>
                  </a:lnTo>
                  <a:lnTo>
                    <a:pt x="33274" y="193598"/>
                  </a:lnTo>
                  <a:lnTo>
                    <a:pt x="147574" y="193598"/>
                  </a:lnTo>
                  <a:lnTo>
                    <a:pt x="168376" y="195668"/>
                  </a:lnTo>
                  <a:lnTo>
                    <a:pt x="185000" y="199847"/>
                  </a:lnTo>
                  <a:lnTo>
                    <a:pt x="205778" y="206095"/>
                  </a:lnTo>
                  <a:lnTo>
                    <a:pt x="224497" y="210248"/>
                  </a:lnTo>
                  <a:lnTo>
                    <a:pt x="286854" y="235229"/>
                  </a:lnTo>
                  <a:lnTo>
                    <a:pt x="307619" y="245630"/>
                  </a:lnTo>
                  <a:lnTo>
                    <a:pt x="353377" y="270611"/>
                  </a:lnTo>
                  <a:lnTo>
                    <a:pt x="399097" y="295592"/>
                  </a:lnTo>
                  <a:lnTo>
                    <a:pt x="417804" y="303911"/>
                  </a:lnTo>
                  <a:lnTo>
                    <a:pt x="438569" y="314350"/>
                  </a:lnTo>
                  <a:lnTo>
                    <a:pt x="457301" y="322668"/>
                  </a:lnTo>
                  <a:lnTo>
                    <a:pt x="478066" y="328891"/>
                  </a:lnTo>
                  <a:lnTo>
                    <a:pt x="496773" y="335153"/>
                  </a:lnTo>
                  <a:lnTo>
                    <a:pt x="538340" y="343471"/>
                  </a:lnTo>
                  <a:lnTo>
                    <a:pt x="582104" y="347649"/>
                  </a:lnTo>
                  <a:lnTo>
                    <a:pt x="604875" y="351802"/>
                  </a:lnTo>
                  <a:lnTo>
                    <a:pt x="656729" y="351802"/>
                  </a:lnTo>
                  <a:lnTo>
                    <a:pt x="688136" y="347649"/>
                  </a:lnTo>
                  <a:lnTo>
                    <a:pt x="719251" y="345554"/>
                  </a:lnTo>
                  <a:lnTo>
                    <a:pt x="719251" y="333070"/>
                  </a:lnTo>
                  <a:close/>
                </a:path>
                <a:path w="756920" h="387350">
                  <a:moveTo>
                    <a:pt x="727608" y="297688"/>
                  </a:moveTo>
                  <a:lnTo>
                    <a:pt x="696201" y="299770"/>
                  </a:lnTo>
                  <a:lnTo>
                    <a:pt x="588162" y="299770"/>
                  </a:lnTo>
                  <a:lnTo>
                    <a:pt x="544652" y="295592"/>
                  </a:lnTo>
                  <a:lnTo>
                    <a:pt x="507174" y="287261"/>
                  </a:lnTo>
                  <a:lnTo>
                    <a:pt x="469773" y="274789"/>
                  </a:lnTo>
                  <a:lnTo>
                    <a:pt x="430276" y="256057"/>
                  </a:lnTo>
                  <a:lnTo>
                    <a:pt x="409473" y="247726"/>
                  </a:lnTo>
                  <a:lnTo>
                    <a:pt x="363753" y="222745"/>
                  </a:lnTo>
                  <a:lnTo>
                    <a:pt x="318020" y="197777"/>
                  </a:lnTo>
                  <a:lnTo>
                    <a:pt x="297256" y="187337"/>
                  </a:lnTo>
                  <a:lnTo>
                    <a:pt x="255676" y="170688"/>
                  </a:lnTo>
                  <a:lnTo>
                    <a:pt x="236982" y="162356"/>
                  </a:lnTo>
                  <a:lnTo>
                    <a:pt x="216179" y="158216"/>
                  </a:lnTo>
                  <a:lnTo>
                    <a:pt x="197472" y="151955"/>
                  </a:lnTo>
                  <a:lnTo>
                    <a:pt x="174599" y="147815"/>
                  </a:lnTo>
                  <a:lnTo>
                    <a:pt x="155905" y="145707"/>
                  </a:lnTo>
                  <a:lnTo>
                    <a:pt x="133019" y="141554"/>
                  </a:lnTo>
                  <a:lnTo>
                    <a:pt x="66522" y="141554"/>
                  </a:lnTo>
                  <a:lnTo>
                    <a:pt x="41579" y="145707"/>
                  </a:lnTo>
                  <a:lnTo>
                    <a:pt x="14554" y="147815"/>
                  </a:lnTo>
                  <a:lnTo>
                    <a:pt x="14554" y="160286"/>
                  </a:lnTo>
                  <a:lnTo>
                    <a:pt x="41579" y="158216"/>
                  </a:lnTo>
                  <a:lnTo>
                    <a:pt x="155905" y="158216"/>
                  </a:lnTo>
                  <a:lnTo>
                    <a:pt x="174599" y="160286"/>
                  </a:lnTo>
                  <a:lnTo>
                    <a:pt x="193332" y="164465"/>
                  </a:lnTo>
                  <a:lnTo>
                    <a:pt x="212026" y="170688"/>
                  </a:lnTo>
                  <a:lnTo>
                    <a:pt x="232803" y="174866"/>
                  </a:lnTo>
                  <a:lnTo>
                    <a:pt x="251523" y="183197"/>
                  </a:lnTo>
                  <a:lnTo>
                    <a:pt x="293077" y="199847"/>
                  </a:lnTo>
                  <a:lnTo>
                    <a:pt x="313880" y="210248"/>
                  </a:lnTo>
                  <a:lnTo>
                    <a:pt x="359600" y="235229"/>
                  </a:lnTo>
                  <a:lnTo>
                    <a:pt x="405320" y="260210"/>
                  </a:lnTo>
                  <a:lnTo>
                    <a:pt x="426123" y="268528"/>
                  </a:lnTo>
                  <a:lnTo>
                    <a:pt x="444817" y="278930"/>
                  </a:lnTo>
                  <a:lnTo>
                    <a:pt x="465594" y="287261"/>
                  </a:lnTo>
                  <a:lnTo>
                    <a:pt x="503021" y="299770"/>
                  </a:lnTo>
                  <a:lnTo>
                    <a:pt x="525894" y="303911"/>
                  </a:lnTo>
                  <a:lnTo>
                    <a:pt x="544652" y="308089"/>
                  </a:lnTo>
                  <a:lnTo>
                    <a:pt x="588162" y="312242"/>
                  </a:lnTo>
                  <a:lnTo>
                    <a:pt x="613232" y="316420"/>
                  </a:lnTo>
                  <a:lnTo>
                    <a:pt x="665086" y="316420"/>
                  </a:lnTo>
                  <a:lnTo>
                    <a:pt x="696201" y="312242"/>
                  </a:lnTo>
                  <a:lnTo>
                    <a:pt x="727608" y="310172"/>
                  </a:lnTo>
                  <a:lnTo>
                    <a:pt x="727608" y="297688"/>
                  </a:lnTo>
                  <a:close/>
                </a:path>
                <a:path w="756920" h="387350">
                  <a:moveTo>
                    <a:pt x="733653" y="262280"/>
                  </a:moveTo>
                  <a:lnTo>
                    <a:pt x="702538" y="264388"/>
                  </a:lnTo>
                  <a:lnTo>
                    <a:pt x="596519" y="264388"/>
                  </a:lnTo>
                  <a:lnTo>
                    <a:pt x="553008" y="260210"/>
                  </a:lnTo>
                  <a:lnTo>
                    <a:pt x="532117" y="256057"/>
                  </a:lnTo>
                  <a:lnTo>
                    <a:pt x="515493" y="251879"/>
                  </a:lnTo>
                  <a:lnTo>
                    <a:pt x="496773" y="245630"/>
                  </a:lnTo>
                  <a:lnTo>
                    <a:pt x="475996" y="239407"/>
                  </a:lnTo>
                  <a:lnTo>
                    <a:pt x="457301" y="231076"/>
                  </a:lnTo>
                  <a:lnTo>
                    <a:pt x="436499" y="220649"/>
                  </a:lnTo>
                  <a:lnTo>
                    <a:pt x="417804" y="212318"/>
                  </a:lnTo>
                  <a:lnTo>
                    <a:pt x="372071" y="187337"/>
                  </a:lnTo>
                  <a:lnTo>
                    <a:pt x="326351" y="162356"/>
                  </a:lnTo>
                  <a:lnTo>
                    <a:pt x="305549" y="151955"/>
                  </a:lnTo>
                  <a:lnTo>
                    <a:pt x="243205" y="126974"/>
                  </a:lnTo>
                  <a:lnTo>
                    <a:pt x="224497" y="122834"/>
                  </a:lnTo>
                  <a:lnTo>
                    <a:pt x="203695" y="116573"/>
                  </a:lnTo>
                  <a:lnTo>
                    <a:pt x="182930" y="112395"/>
                  </a:lnTo>
                  <a:lnTo>
                    <a:pt x="162128" y="110324"/>
                  </a:lnTo>
                  <a:lnTo>
                    <a:pt x="141351" y="106172"/>
                  </a:lnTo>
                  <a:lnTo>
                    <a:pt x="72745" y="106172"/>
                  </a:lnTo>
                  <a:lnTo>
                    <a:pt x="47828" y="110324"/>
                  </a:lnTo>
                  <a:lnTo>
                    <a:pt x="20802" y="112395"/>
                  </a:lnTo>
                  <a:lnTo>
                    <a:pt x="20802" y="124904"/>
                  </a:lnTo>
                  <a:lnTo>
                    <a:pt x="47828" y="122834"/>
                  </a:lnTo>
                  <a:lnTo>
                    <a:pt x="162128" y="122834"/>
                  </a:lnTo>
                  <a:lnTo>
                    <a:pt x="182930" y="124904"/>
                  </a:lnTo>
                  <a:lnTo>
                    <a:pt x="199555" y="129057"/>
                  </a:lnTo>
                  <a:lnTo>
                    <a:pt x="220319" y="135305"/>
                  </a:lnTo>
                  <a:lnTo>
                    <a:pt x="239052" y="139484"/>
                  </a:lnTo>
                  <a:lnTo>
                    <a:pt x="301396" y="164465"/>
                  </a:lnTo>
                  <a:lnTo>
                    <a:pt x="322173" y="174866"/>
                  </a:lnTo>
                  <a:lnTo>
                    <a:pt x="367931" y="199847"/>
                  </a:lnTo>
                  <a:lnTo>
                    <a:pt x="413651" y="224828"/>
                  </a:lnTo>
                  <a:lnTo>
                    <a:pt x="432346" y="233146"/>
                  </a:lnTo>
                  <a:lnTo>
                    <a:pt x="453123" y="243547"/>
                  </a:lnTo>
                  <a:lnTo>
                    <a:pt x="471843" y="251879"/>
                  </a:lnTo>
                  <a:lnTo>
                    <a:pt x="492620" y="258127"/>
                  </a:lnTo>
                  <a:lnTo>
                    <a:pt x="511314" y="264388"/>
                  </a:lnTo>
                  <a:lnTo>
                    <a:pt x="553008" y="272707"/>
                  </a:lnTo>
                  <a:lnTo>
                    <a:pt x="596519" y="276860"/>
                  </a:lnTo>
                  <a:lnTo>
                    <a:pt x="619277" y="281038"/>
                  </a:lnTo>
                  <a:lnTo>
                    <a:pt x="671423" y="281038"/>
                  </a:lnTo>
                  <a:lnTo>
                    <a:pt x="702538" y="276860"/>
                  </a:lnTo>
                  <a:lnTo>
                    <a:pt x="733653" y="274789"/>
                  </a:lnTo>
                  <a:lnTo>
                    <a:pt x="733653" y="262280"/>
                  </a:lnTo>
                  <a:close/>
                </a:path>
                <a:path w="756920" h="387350">
                  <a:moveTo>
                    <a:pt x="742010" y="226898"/>
                  </a:moveTo>
                  <a:lnTo>
                    <a:pt x="710895" y="228981"/>
                  </a:lnTo>
                  <a:lnTo>
                    <a:pt x="604875" y="228981"/>
                  </a:lnTo>
                  <a:lnTo>
                    <a:pt x="561073" y="224828"/>
                  </a:lnTo>
                  <a:lnTo>
                    <a:pt x="540423" y="220649"/>
                  </a:lnTo>
                  <a:lnTo>
                    <a:pt x="523798" y="216496"/>
                  </a:lnTo>
                  <a:lnTo>
                    <a:pt x="505091" y="210248"/>
                  </a:lnTo>
                  <a:lnTo>
                    <a:pt x="484327" y="204000"/>
                  </a:lnTo>
                  <a:lnTo>
                    <a:pt x="465594" y="195668"/>
                  </a:lnTo>
                  <a:lnTo>
                    <a:pt x="444817" y="187337"/>
                  </a:lnTo>
                  <a:lnTo>
                    <a:pt x="380377" y="151955"/>
                  </a:lnTo>
                  <a:lnTo>
                    <a:pt x="334645" y="126974"/>
                  </a:lnTo>
                  <a:lnTo>
                    <a:pt x="313880" y="116573"/>
                  </a:lnTo>
                  <a:lnTo>
                    <a:pt x="251523" y="91592"/>
                  </a:lnTo>
                  <a:lnTo>
                    <a:pt x="232803" y="87414"/>
                  </a:lnTo>
                  <a:lnTo>
                    <a:pt x="212026" y="81191"/>
                  </a:lnTo>
                  <a:lnTo>
                    <a:pt x="191223" y="77012"/>
                  </a:lnTo>
                  <a:lnTo>
                    <a:pt x="170446" y="74942"/>
                  </a:lnTo>
                  <a:lnTo>
                    <a:pt x="149682" y="70764"/>
                  </a:lnTo>
                  <a:lnTo>
                    <a:pt x="81076" y="70764"/>
                  </a:lnTo>
                  <a:lnTo>
                    <a:pt x="56134" y="74942"/>
                  </a:lnTo>
                  <a:lnTo>
                    <a:pt x="29108" y="77012"/>
                  </a:lnTo>
                  <a:lnTo>
                    <a:pt x="29108" y="89522"/>
                  </a:lnTo>
                  <a:lnTo>
                    <a:pt x="56134" y="87414"/>
                  </a:lnTo>
                  <a:lnTo>
                    <a:pt x="170446" y="87414"/>
                  </a:lnTo>
                  <a:lnTo>
                    <a:pt x="191223" y="89522"/>
                  </a:lnTo>
                  <a:lnTo>
                    <a:pt x="207873" y="93675"/>
                  </a:lnTo>
                  <a:lnTo>
                    <a:pt x="228650" y="99923"/>
                  </a:lnTo>
                  <a:lnTo>
                    <a:pt x="247345" y="104076"/>
                  </a:lnTo>
                  <a:lnTo>
                    <a:pt x="309727" y="129057"/>
                  </a:lnTo>
                  <a:lnTo>
                    <a:pt x="330504" y="139484"/>
                  </a:lnTo>
                  <a:lnTo>
                    <a:pt x="376224" y="164465"/>
                  </a:lnTo>
                  <a:lnTo>
                    <a:pt x="440677" y="199847"/>
                  </a:lnTo>
                  <a:lnTo>
                    <a:pt x="461441" y="208178"/>
                  </a:lnTo>
                  <a:lnTo>
                    <a:pt x="480148" y="216496"/>
                  </a:lnTo>
                  <a:lnTo>
                    <a:pt x="500951" y="222745"/>
                  </a:lnTo>
                  <a:lnTo>
                    <a:pt x="519645" y="228981"/>
                  </a:lnTo>
                  <a:lnTo>
                    <a:pt x="561073" y="237299"/>
                  </a:lnTo>
                  <a:lnTo>
                    <a:pt x="604875" y="241477"/>
                  </a:lnTo>
                  <a:lnTo>
                    <a:pt x="627634" y="245630"/>
                  </a:lnTo>
                  <a:lnTo>
                    <a:pt x="679780" y="245630"/>
                  </a:lnTo>
                  <a:lnTo>
                    <a:pt x="710895" y="241477"/>
                  </a:lnTo>
                  <a:lnTo>
                    <a:pt x="742010" y="239407"/>
                  </a:lnTo>
                  <a:lnTo>
                    <a:pt x="742010" y="226898"/>
                  </a:lnTo>
                  <a:close/>
                </a:path>
                <a:path w="756920" h="387350">
                  <a:moveTo>
                    <a:pt x="748347" y="191516"/>
                  </a:moveTo>
                  <a:lnTo>
                    <a:pt x="717232" y="193598"/>
                  </a:lnTo>
                  <a:lnTo>
                    <a:pt x="611212" y="193598"/>
                  </a:lnTo>
                  <a:lnTo>
                    <a:pt x="567410" y="189445"/>
                  </a:lnTo>
                  <a:lnTo>
                    <a:pt x="546671" y="185267"/>
                  </a:lnTo>
                  <a:lnTo>
                    <a:pt x="530047" y="181114"/>
                  </a:lnTo>
                  <a:lnTo>
                    <a:pt x="511314" y="174866"/>
                  </a:lnTo>
                  <a:lnTo>
                    <a:pt x="490550" y="168617"/>
                  </a:lnTo>
                  <a:lnTo>
                    <a:pt x="471843" y="160286"/>
                  </a:lnTo>
                  <a:lnTo>
                    <a:pt x="451053" y="151955"/>
                  </a:lnTo>
                  <a:lnTo>
                    <a:pt x="386626" y="116573"/>
                  </a:lnTo>
                  <a:lnTo>
                    <a:pt x="340906" y="91592"/>
                  </a:lnTo>
                  <a:lnTo>
                    <a:pt x="320103" y="81191"/>
                  </a:lnTo>
                  <a:lnTo>
                    <a:pt x="278523" y="64541"/>
                  </a:lnTo>
                  <a:lnTo>
                    <a:pt x="259829" y="56210"/>
                  </a:lnTo>
                  <a:lnTo>
                    <a:pt x="239052" y="52031"/>
                  </a:lnTo>
                  <a:lnTo>
                    <a:pt x="220319" y="45783"/>
                  </a:lnTo>
                  <a:lnTo>
                    <a:pt x="197472" y="41630"/>
                  </a:lnTo>
                  <a:lnTo>
                    <a:pt x="176669" y="39560"/>
                  </a:lnTo>
                  <a:lnTo>
                    <a:pt x="155905" y="35382"/>
                  </a:lnTo>
                  <a:lnTo>
                    <a:pt x="87299" y="35382"/>
                  </a:lnTo>
                  <a:lnTo>
                    <a:pt x="64452" y="39560"/>
                  </a:lnTo>
                  <a:lnTo>
                    <a:pt x="37426" y="41630"/>
                  </a:lnTo>
                  <a:lnTo>
                    <a:pt x="37426" y="54114"/>
                  </a:lnTo>
                  <a:lnTo>
                    <a:pt x="64452" y="52031"/>
                  </a:lnTo>
                  <a:lnTo>
                    <a:pt x="176669" y="52031"/>
                  </a:lnTo>
                  <a:lnTo>
                    <a:pt x="197472" y="54114"/>
                  </a:lnTo>
                  <a:lnTo>
                    <a:pt x="216179" y="58293"/>
                  </a:lnTo>
                  <a:lnTo>
                    <a:pt x="234873" y="64541"/>
                  </a:lnTo>
                  <a:lnTo>
                    <a:pt x="255676" y="68694"/>
                  </a:lnTo>
                  <a:lnTo>
                    <a:pt x="274370" y="77012"/>
                  </a:lnTo>
                  <a:lnTo>
                    <a:pt x="315950" y="93675"/>
                  </a:lnTo>
                  <a:lnTo>
                    <a:pt x="336727" y="104076"/>
                  </a:lnTo>
                  <a:lnTo>
                    <a:pt x="382473" y="129057"/>
                  </a:lnTo>
                  <a:lnTo>
                    <a:pt x="446900" y="164465"/>
                  </a:lnTo>
                  <a:lnTo>
                    <a:pt x="467677" y="172796"/>
                  </a:lnTo>
                  <a:lnTo>
                    <a:pt x="486397" y="181114"/>
                  </a:lnTo>
                  <a:lnTo>
                    <a:pt x="507174" y="187337"/>
                  </a:lnTo>
                  <a:lnTo>
                    <a:pt x="525894" y="193598"/>
                  </a:lnTo>
                  <a:lnTo>
                    <a:pt x="567410" y="201917"/>
                  </a:lnTo>
                  <a:lnTo>
                    <a:pt x="611212" y="206095"/>
                  </a:lnTo>
                  <a:lnTo>
                    <a:pt x="633971" y="210248"/>
                  </a:lnTo>
                  <a:lnTo>
                    <a:pt x="685838" y="210248"/>
                  </a:lnTo>
                  <a:lnTo>
                    <a:pt x="717232" y="206095"/>
                  </a:lnTo>
                  <a:lnTo>
                    <a:pt x="748347" y="204000"/>
                  </a:lnTo>
                  <a:lnTo>
                    <a:pt x="748347" y="191516"/>
                  </a:lnTo>
                  <a:close/>
                </a:path>
                <a:path w="756920" h="387350">
                  <a:moveTo>
                    <a:pt x="756704" y="156133"/>
                  </a:moveTo>
                  <a:lnTo>
                    <a:pt x="725309" y="158216"/>
                  </a:lnTo>
                  <a:lnTo>
                    <a:pt x="619277" y="158216"/>
                  </a:lnTo>
                  <a:lnTo>
                    <a:pt x="575767" y="154038"/>
                  </a:lnTo>
                  <a:lnTo>
                    <a:pt x="555028" y="149885"/>
                  </a:lnTo>
                  <a:lnTo>
                    <a:pt x="538340" y="145707"/>
                  </a:lnTo>
                  <a:lnTo>
                    <a:pt x="519645" y="139484"/>
                  </a:lnTo>
                  <a:lnTo>
                    <a:pt x="498868" y="133235"/>
                  </a:lnTo>
                  <a:lnTo>
                    <a:pt x="480148" y="124904"/>
                  </a:lnTo>
                  <a:lnTo>
                    <a:pt x="459371" y="116573"/>
                  </a:lnTo>
                  <a:lnTo>
                    <a:pt x="394919" y="81191"/>
                  </a:lnTo>
                  <a:lnTo>
                    <a:pt x="349199" y="56210"/>
                  </a:lnTo>
                  <a:lnTo>
                    <a:pt x="328422" y="45783"/>
                  </a:lnTo>
                  <a:lnTo>
                    <a:pt x="266077" y="20802"/>
                  </a:lnTo>
                  <a:lnTo>
                    <a:pt x="247345" y="16649"/>
                  </a:lnTo>
                  <a:lnTo>
                    <a:pt x="226580" y="10401"/>
                  </a:lnTo>
                  <a:lnTo>
                    <a:pt x="205778" y="6248"/>
                  </a:lnTo>
                  <a:lnTo>
                    <a:pt x="185000" y="4152"/>
                  </a:lnTo>
                  <a:lnTo>
                    <a:pt x="164223" y="0"/>
                  </a:lnTo>
                  <a:lnTo>
                    <a:pt x="95631" y="0"/>
                  </a:lnTo>
                  <a:lnTo>
                    <a:pt x="70675" y="4152"/>
                  </a:lnTo>
                  <a:lnTo>
                    <a:pt x="43649" y="6248"/>
                  </a:lnTo>
                  <a:lnTo>
                    <a:pt x="43649" y="18732"/>
                  </a:lnTo>
                  <a:lnTo>
                    <a:pt x="70675" y="16649"/>
                  </a:lnTo>
                  <a:lnTo>
                    <a:pt x="185000" y="16649"/>
                  </a:lnTo>
                  <a:lnTo>
                    <a:pt x="205778" y="18732"/>
                  </a:lnTo>
                  <a:lnTo>
                    <a:pt x="222427" y="22910"/>
                  </a:lnTo>
                  <a:lnTo>
                    <a:pt x="243205" y="29133"/>
                  </a:lnTo>
                  <a:lnTo>
                    <a:pt x="261899" y="33312"/>
                  </a:lnTo>
                  <a:lnTo>
                    <a:pt x="324281" y="58293"/>
                  </a:lnTo>
                  <a:lnTo>
                    <a:pt x="345046" y="68694"/>
                  </a:lnTo>
                  <a:lnTo>
                    <a:pt x="390779" y="93675"/>
                  </a:lnTo>
                  <a:lnTo>
                    <a:pt x="455218" y="129057"/>
                  </a:lnTo>
                  <a:lnTo>
                    <a:pt x="475996" y="137375"/>
                  </a:lnTo>
                  <a:lnTo>
                    <a:pt x="494690" y="145707"/>
                  </a:lnTo>
                  <a:lnTo>
                    <a:pt x="515493" y="151955"/>
                  </a:lnTo>
                  <a:lnTo>
                    <a:pt x="534200" y="158216"/>
                  </a:lnTo>
                  <a:lnTo>
                    <a:pt x="575767" y="166535"/>
                  </a:lnTo>
                  <a:lnTo>
                    <a:pt x="619277" y="170688"/>
                  </a:lnTo>
                  <a:lnTo>
                    <a:pt x="642327" y="174866"/>
                  </a:lnTo>
                  <a:lnTo>
                    <a:pt x="694182" y="174866"/>
                  </a:lnTo>
                  <a:lnTo>
                    <a:pt x="725309" y="170688"/>
                  </a:lnTo>
                  <a:lnTo>
                    <a:pt x="756704" y="168617"/>
                  </a:lnTo>
                  <a:lnTo>
                    <a:pt x="756704" y="156133"/>
                  </a:lnTo>
                  <a:close/>
                </a:path>
              </a:pathLst>
            </a:custGeom>
            <a:solidFill>
              <a:srgbClr val="99ACC1"/>
            </a:solidFill>
          </p:spPr>
          <p:txBody>
            <a:bodyPr wrap="square" lIns="0" tIns="0" rIns="0" bIns="0" rtlCol="0"/>
            <a:lstStyle/>
            <a:p>
              <a:endParaRPr/>
            </a:p>
          </p:txBody>
        </p:sp>
        <p:sp>
          <p:nvSpPr>
            <p:cNvPr id="43" name="object 43"/>
            <p:cNvSpPr/>
            <p:nvPr/>
          </p:nvSpPr>
          <p:spPr>
            <a:xfrm>
              <a:off x="3423276" y="1803997"/>
              <a:ext cx="1021080" cy="566420"/>
            </a:xfrm>
            <a:custGeom>
              <a:avLst/>
              <a:gdLst/>
              <a:ahLst/>
              <a:cxnLst/>
              <a:rect l="l" t="t" r="r" b="b"/>
              <a:pathLst>
                <a:path w="1021079" h="566419">
                  <a:moveTo>
                    <a:pt x="79001" y="0"/>
                  </a:moveTo>
                  <a:lnTo>
                    <a:pt x="0" y="366379"/>
                  </a:lnTo>
                  <a:lnTo>
                    <a:pt x="943663" y="566222"/>
                  </a:lnTo>
                  <a:lnTo>
                    <a:pt x="1020590" y="199843"/>
                  </a:lnTo>
                  <a:lnTo>
                    <a:pt x="79001" y="0"/>
                  </a:lnTo>
                  <a:close/>
                </a:path>
              </a:pathLst>
            </a:custGeom>
            <a:solidFill>
              <a:srgbClr val="FFFFFF"/>
            </a:solidFill>
          </p:spPr>
          <p:txBody>
            <a:bodyPr wrap="square" lIns="0" tIns="0" rIns="0" bIns="0" rtlCol="0"/>
            <a:lstStyle/>
            <a:p>
              <a:endParaRPr/>
            </a:p>
          </p:txBody>
        </p:sp>
        <p:sp>
          <p:nvSpPr>
            <p:cNvPr id="44" name="object 44"/>
            <p:cNvSpPr/>
            <p:nvPr/>
          </p:nvSpPr>
          <p:spPr>
            <a:xfrm>
              <a:off x="3417049" y="1797748"/>
              <a:ext cx="1033144" cy="579120"/>
            </a:xfrm>
            <a:custGeom>
              <a:avLst/>
              <a:gdLst/>
              <a:ahLst/>
              <a:cxnLst/>
              <a:rect l="l" t="t" r="r" b="b"/>
              <a:pathLst>
                <a:path w="1033145" h="579119">
                  <a:moveTo>
                    <a:pt x="1033030" y="206095"/>
                  </a:moveTo>
                  <a:lnTo>
                    <a:pt x="1030960" y="201917"/>
                  </a:lnTo>
                  <a:lnTo>
                    <a:pt x="1026807" y="199847"/>
                  </a:lnTo>
                  <a:lnTo>
                    <a:pt x="1019568" y="198323"/>
                  </a:lnTo>
                  <a:lnTo>
                    <a:pt x="1019568" y="210794"/>
                  </a:lnTo>
                  <a:lnTo>
                    <a:pt x="945172" y="565238"/>
                  </a:lnTo>
                  <a:lnTo>
                    <a:pt x="13474" y="367931"/>
                  </a:lnTo>
                  <a:lnTo>
                    <a:pt x="13817" y="366382"/>
                  </a:lnTo>
                  <a:lnTo>
                    <a:pt x="89877" y="13487"/>
                  </a:lnTo>
                  <a:lnTo>
                    <a:pt x="1019568" y="210794"/>
                  </a:lnTo>
                  <a:lnTo>
                    <a:pt x="1019568" y="198323"/>
                  </a:lnTo>
                  <a:lnTo>
                    <a:pt x="114681" y="6261"/>
                  </a:lnTo>
                  <a:lnTo>
                    <a:pt x="85217" y="0"/>
                  </a:lnTo>
                  <a:lnTo>
                    <a:pt x="81038" y="2082"/>
                  </a:lnTo>
                  <a:lnTo>
                    <a:pt x="78968" y="6261"/>
                  </a:lnTo>
                  <a:lnTo>
                    <a:pt x="0" y="372630"/>
                  </a:lnTo>
                  <a:lnTo>
                    <a:pt x="2070" y="376783"/>
                  </a:lnTo>
                  <a:lnTo>
                    <a:pt x="6223" y="378853"/>
                  </a:lnTo>
                  <a:lnTo>
                    <a:pt x="949883" y="578700"/>
                  </a:lnTo>
                  <a:lnTo>
                    <a:pt x="954062" y="576630"/>
                  </a:lnTo>
                  <a:lnTo>
                    <a:pt x="956132" y="572477"/>
                  </a:lnTo>
                  <a:lnTo>
                    <a:pt x="1031722" y="212318"/>
                  </a:lnTo>
                  <a:lnTo>
                    <a:pt x="1033030" y="206095"/>
                  </a:lnTo>
                  <a:close/>
                </a:path>
              </a:pathLst>
            </a:custGeom>
            <a:solidFill>
              <a:srgbClr val="000000"/>
            </a:solidFill>
          </p:spPr>
          <p:txBody>
            <a:bodyPr wrap="square" lIns="0" tIns="0" rIns="0" bIns="0" rtlCol="0"/>
            <a:lstStyle/>
            <a:p>
              <a:endParaRPr/>
            </a:p>
          </p:txBody>
        </p:sp>
      </p:grpSp>
      <p:sp>
        <p:nvSpPr>
          <p:cNvPr id="47" name="Footer Placeholder 5">
            <a:extLst>
              <a:ext uri="{FF2B5EF4-FFF2-40B4-BE49-F238E27FC236}">
                <a16:creationId xmlns:a16="http://schemas.microsoft.com/office/drawing/2014/main" xmlns="" id="{20BB3135-B5EE-2B8F-63A9-1F37F04B3E6A}"/>
              </a:ext>
            </a:extLst>
          </p:cNvPr>
          <p:cNvSpPr>
            <a:spLocks noGrp="1"/>
          </p:cNvSpPr>
          <p:nvPr>
            <p:ph type="ftr" sz="quarter" idx="11"/>
          </p:nvPr>
        </p:nvSpPr>
        <p:spPr/>
        <p:txBody>
          <a:bodyPr/>
          <a:lstStyle/>
          <a:p>
            <a:r>
              <a:rPr lang="en-US" dirty="0" err="1" smtClean="0"/>
              <a:t>Sonali</a:t>
            </a:r>
            <a:r>
              <a:rPr lang="en-US" dirty="0" smtClean="0"/>
              <a:t> </a:t>
            </a:r>
            <a:r>
              <a:rPr lang="en-US" dirty="0" err="1" smtClean="0"/>
              <a:t>Mondal</a:t>
            </a:r>
            <a:r>
              <a:rPr lang="en-US" dirty="0" smtClean="0"/>
              <a:t> _ Assistant Prof. CSIT </a:t>
            </a:r>
            <a:r>
              <a:rPr lang="en-US" dirty="0"/>
              <a:t>. </a:t>
            </a:r>
            <a:r>
              <a:rPr lang="en-US" dirty="0" smtClean="0"/>
              <a:t>BCAAIML403 </a:t>
            </a:r>
            <a:r>
              <a:rPr lang="en-US" dirty="0"/>
              <a:t>Computer Networks </a:t>
            </a:r>
            <a:endParaRPr lang="en-IN"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7537" y="152403"/>
            <a:ext cx="9044432" cy="1060703"/>
          </a:xfrm>
          <a:prstGeom prst="rect">
            <a:avLst/>
          </a:prstGeom>
          <a:blipFill>
            <a:blip r:embed="rId2" cstate="print"/>
            <a:stretch>
              <a:fillRect/>
            </a:stretch>
          </a:blipFill>
        </p:spPr>
        <p:txBody>
          <a:bodyPr wrap="square" lIns="0" tIns="0" rIns="0" bIns="0" rtlCol="0"/>
          <a:lstStyle/>
          <a:p>
            <a:endParaRPr/>
          </a:p>
        </p:txBody>
      </p:sp>
      <p:grpSp>
        <p:nvGrpSpPr>
          <p:cNvPr id="3" name="object 3"/>
          <p:cNvGrpSpPr/>
          <p:nvPr/>
        </p:nvGrpSpPr>
        <p:grpSpPr>
          <a:xfrm>
            <a:off x="266192" y="5064255"/>
            <a:ext cx="11558693" cy="1487805"/>
            <a:chOff x="199644" y="5064252"/>
            <a:chExt cx="8669020" cy="1487805"/>
          </a:xfrm>
        </p:grpSpPr>
        <p:sp>
          <p:nvSpPr>
            <p:cNvPr id="4" name="object 4"/>
            <p:cNvSpPr/>
            <p:nvPr/>
          </p:nvSpPr>
          <p:spPr>
            <a:xfrm>
              <a:off x="228600" y="5093208"/>
              <a:ext cx="8610600" cy="1430020"/>
            </a:xfrm>
            <a:custGeom>
              <a:avLst/>
              <a:gdLst/>
              <a:ahLst/>
              <a:cxnLst/>
              <a:rect l="l" t="t" r="r" b="b"/>
              <a:pathLst>
                <a:path w="8610600" h="1430020">
                  <a:moveTo>
                    <a:pt x="8610600" y="0"/>
                  </a:moveTo>
                  <a:lnTo>
                    <a:pt x="0" y="0"/>
                  </a:lnTo>
                  <a:lnTo>
                    <a:pt x="0" y="1429512"/>
                  </a:lnTo>
                  <a:lnTo>
                    <a:pt x="8610600" y="1429512"/>
                  </a:lnTo>
                  <a:lnTo>
                    <a:pt x="8610600" y="0"/>
                  </a:lnTo>
                  <a:close/>
                </a:path>
              </a:pathLst>
            </a:custGeom>
            <a:solidFill>
              <a:srgbClr val="00FFCC"/>
            </a:solidFill>
          </p:spPr>
          <p:txBody>
            <a:bodyPr wrap="square" lIns="0" tIns="0" rIns="0" bIns="0" rtlCol="0"/>
            <a:lstStyle/>
            <a:p>
              <a:endParaRPr/>
            </a:p>
          </p:txBody>
        </p:sp>
        <p:sp>
          <p:nvSpPr>
            <p:cNvPr id="5" name="object 5"/>
            <p:cNvSpPr/>
            <p:nvPr/>
          </p:nvSpPr>
          <p:spPr>
            <a:xfrm>
              <a:off x="228600" y="5093208"/>
              <a:ext cx="8610600" cy="1430020"/>
            </a:xfrm>
            <a:custGeom>
              <a:avLst/>
              <a:gdLst/>
              <a:ahLst/>
              <a:cxnLst/>
              <a:rect l="l" t="t" r="r" b="b"/>
              <a:pathLst>
                <a:path w="8610600" h="1430020">
                  <a:moveTo>
                    <a:pt x="0" y="1429512"/>
                  </a:moveTo>
                  <a:lnTo>
                    <a:pt x="8610600" y="1429512"/>
                  </a:lnTo>
                  <a:lnTo>
                    <a:pt x="8610600" y="0"/>
                  </a:lnTo>
                  <a:lnTo>
                    <a:pt x="0" y="0"/>
                  </a:lnTo>
                  <a:lnTo>
                    <a:pt x="0" y="1429512"/>
                  </a:lnTo>
                  <a:close/>
                </a:path>
              </a:pathLst>
            </a:custGeom>
            <a:ln w="57912">
              <a:solidFill>
                <a:srgbClr val="000000"/>
              </a:solidFill>
            </a:ln>
          </p:spPr>
          <p:txBody>
            <a:bodyPr wrap="square" lIns="0" tIns="0" rIns="0" bIns="0" rtlCol="0"/>
            <a:lstStyle/>
            <a:p>
              <a:endParaRPr/>
            </a:p>
          </p:txBody>
        </p:sp>
      </p:grpSp>
      <p:sp>
        <p:nvSpPr>
          <p:cNvPr id="6" name="object 6"/>
          <p:cNvSpPr txBox="1"/>
          <p:nvPr/>
        </p:nvSpPr>
        <p:spPr>
          <a:xfrm>
            <a:off x="409789" y="5076572"/>
            <a:ext cx="10638367" cy="873957"/>
          </a:xfrm>
          <a:prstGeom prst="rect">
            <a:avLst/>
          </a:prstGeom>
        </p:spPr>
        <p:txBody>
          <a:bodyPr vert="horz" wrap="square" lIns="0" tIns="12065" rIns="0" bIns="0" rtlCol="0">
            <a:spAutoFit/>
          </a:bodyPr>
          <a:lstStyle/>
          <a:p>
            <a:pPr marL="12700" marR="5080">
              <a:lnSpc>
                <a:spcPct val="100000"/>
              </a:lnSpc>
              <a:spcBef>
                <a:spcPts val="95"/>
              </a:spcBef>
            </a:pPr>
            <a:r>
              <a:rPr sz="2800" spc="100" dirty="0">
                <a:latin typeface="Arial"/>
                <a:cs typeface="Arial"/>
              </a:rPr>
              <a:t>Your </a:t>
            </a:r>
            <a:r>
              <a:rPr sz="2800" spc="170" dirty="0">
                <a:latin typeface="Arial"/>
                <a:cs typeface="Arial"/>
              </a:rPr>
              <a:t>friend </a:t>
            </a:r>
            <a:r>
              <a:rPr sz="2800" spc="75" dirty="0">
                <a:latin typeface="Arial"/>
                <a:cs typeface="Arial"/>
              </a:rPr>
              <a:t>calls </a:t>
            </a:r>
            <a:r>
              <a:rPr sz="2800" spc="125" dirty="0">
                <a:latin typeface="Arial"/>
                <a:cs typeface="Arial"/>
              </a:rPr>
              <a:t>you </a:t>
            </a:r>
            <a:r>
              <a:rPr sz="2800" spc="114" dirty="0">
                <a:latin typeface="Arial"/>
                <a:cs typeface="Arial"/>
              </a:rPr>
              <a:t>and </a:t>
            </a:r>
            <a:r>
              <a:rPr sz="2800" spc="125" dirty="0">
                <a:latin typeface="Arial"/>
                <a:cs typeface="Arial"/>
              </a:rPr>
              <a:t>tells you </a:t>
            </a:r>
            <a:r>
              <a:rPr sz="2800" spc="85" dirty="0">
                <a:latin typeface="Arial"/>
                <a:cs typeface="Arial"/>
              </a:rPr>
              <a:t>he </a:t>
            </a:r>
            <a:r>
              <a:rPr sz="2800" spc="200" dirty="0">
                <a:latin typeface="Arial"/>
                <a:cs typeface="Arial"/>
              </a:rPr>
              <a:t>got </a:t>
            </a:r>
            <a:r>
              <a:rPr sz="2800" spc="114" dirty="0">
                <a:latin typeface="Arial"/>
                <a:cs typeface="Arial"/>
              </a:rPr>
              <a:t>all </a:t>
            </a:r>
            <a:r>
              <a:rPr sz="2800" spc="210" dirty="0">
                <a:latin typeface="Arial"/>
                <a:cs typeface="Arial"/>
              </a:rPr>
              <a:t>3  </a:t>
            </a:r>
            <a:r>
              <a:rPr sz="2800" spc="135" dirty="0">
                <a:latin typeface="Arial"/>
                <a:cs typeface="Arial"/>
              </a:rPr>
              <a:t>boxes </a:t>
            </a:r>
            <a:r>
              <a:rPr sz="2800" spc="120" dirty="0">
                <a:latin typeface="Arial"/>
                <a:cs typeface="Arial"/>
              </a:rPr>
              <a:t>and </a:t>
            </a:r>
            <a:r>
              <a:rPr sz="2800" spc="85" dirty="0">
                <a:latin typeface="Arial"/>
                <a:cs typeface="Arial"/>
              </a:rPr>
              <a:t>he </a:t>
            </a:r>
            <a:r>
              <a:rPr sz="2800" spc="100" dirty="0">
                <a:latin typeface="Arial"/>
                <a:cs typeface="Arial"/>
              </a:rPr>
              <a:t>is </a:t>
            </a:r>
            <a:r>
              <a:rPr sz="2800" spc="120" dirty="0">
                <a:latin typeface="Arial"/>
                <a:cs typeface="Arial"/>
              </a:rPr>
              <a:t>having </a:t>
            </a:r>
            <a:r>
              <a:rPr sz="2800" spc="135" dirty="0">
                <a:latin typeface="Arial"/>
                <a:cs typeface="Arial"/>
              </a:rPr>
              <a:t>another </a:t>
            </a:r>
            <a:r>
              <a:rPr sz="2800" spc="170" dirty="0">
                <a:latin typeface="Arial"/>
                <a:cs typeface="Arial"/>
              </a:rPr>
              <a:t>friend </a:t>
            </a:r>
            <a:r>
              <a:rPr sz="2800" spc="125" dirty="0">
                <a:latin typeface="Arial"/>
                <a:cs typeface="Arial"/>
              </a:rPr>
              <a:t>named  </a:t>
            </a:r>
            <a:r>
              <a:rPr sz="2800" spc="-180" dirty="0">
                <a:latin typeface="Arial"/>
                <a:cs typeface="Arial"/>
              </a:rPr>
              <a:t>BOB </a:t>
            </a:r>
            <a:r>
              <a:rPr sz="2800" spc="85" dirty="0">
                <a:latin typeface="Arial"/>
                <a:cs typeface="Arial"/>
              </a:rPr>
              <a:t>reassemble </a:t>
            </a:r>
            <a:r>
              <a:rPr sz="2800" spc="145" dirty="0">
                <a:latin typeface="Arial"/>
                <a:cs typeface="Arial"/>
              </a:rPr>
              <a:t>the</a:t>
            </a:r>
            <a:r>
              <a:rPr sz="2800" spc="-170" dirty="0">
                <a:latin typeface="Arial"/>
                <a:cs typeface="Arial"/>
              </a:rPr>
              <a:t> </a:t>
            </a:r>
            <a:r>
              <a:rPr sz="2800" spc="95" dirty="0">
                <a:latin typeface="Arial"/>
                <a:cs typeface="Arial"/>
              </a:rPr>
              <a:t>bicycle.</a:t>
            </a:r>
            <a:endParaRPr sz="2800">
              <a:latin typeface="Arial"/>
              <a:cs typeface="Arial"/>
            </a:endParaRPr>
          </a:p>
        </p:txBody>
      </p:sp>
      <p:grpSp>
        <p:nvGrpSpPr>
          <p:cNvPr id="7" name="object 7"/>
          <p:cNvGrpSpPr/>
          <p:nvPr/>
        </p:nvGrpSpPr>
        <p:grpSpPr>
          <a:xfrm>
            <a:off x="4368799" y="1641356"/>
            <a:ext cx="3916680" cy="2933065"/>
            <a:chOff x="3276599" y="1641353"/>
            <a:chExt cx="2937510" cy="2933065"/>
          </a:xfrm>
        </p:grpSpPr>
        <p:sp>
          <p:nvSpPr>
            <p:cNvPr id="8" name="object 8"/>
            <p:cNvSpPr/>
            <p:nvPr/>
          </p:nvSpPr>
          <p:spPr>
            <a:xfrm>
              <a:off x="3276945" y="1714614"/>
              <a:ext cx="2851150" cy="2846705"/>
            </a:xfrm>
            <a:custGeom>
              <a:avLst/>
              <a:gdLst/>
              <a:ahLst/>
              <a:cxnLst/>
              <a:rect l="l" t="t" r="r" b="b"/>
              <a:pathLst>
                <a:path w="2851150" h="2846704">
                  <a:moveTo>
                    <a:pt x="2488894" y="0"/>
                  </a:moveTo>
                  <a:lnTo>
                    <a:pt x="364219" y="0"/>
                  </a:lnTo>
                  <a:lnTo>
                    <a:pt x="290877" y="7578"/>
                  </a:lnTo>
                  <a:lnTo>
                    <a:pt x="222585" y="27788"/>
                  </a:lnTo>
                  <a:lnTo>
                    <a:pt x="161878" y="60594"/>
                  </a:lnTo>
                  <a:lnTo>
                    <a:pt x="106231" y="106067"/>
                  </a:lnTo>
                  <a:lnTo>
                    <a:pt x="63233" y="159118"/>
                  </a:lnTo>
                  <a:lnTo>
                    <a:pt x="27822" y="219748"/>
                  </a:lnTo>
                  <a:lnTo>
                    <a:pt x="7588" y="287957"/>
                  </a:lnTo>
                  <a:lnTo>
                    <a:pt x="0" y="361183"/>
                  </a:lnTo>
                  <a:lnTo>
                    <a:pt x="0" y="2482953"/>
                  </a:lnTo>
                  <a:lnTo>
                    <a:pt x="7588" y="2556204"/>
                  </a:lnTo>
                  <a:lnTo>
                    <a:pt x="27823" y="2624402"/>
                  </a:lnTo>
                  <a:lnTo>
                    <a:pt x="63233" y="2685025"/>
                  </a:lnTo>
                  <a:lnTo>
                    <a:pt x="106232" y="2740596"/>
                  </a:lnTo>
                  <a:lnTo>
                    <a:pt x="161878" y="2783535"/>
                  </a:lnTo>
                  <a:lnTo>
                    <a:pt x="222586" y="2818899"/>
                  </a:lnTo>
                  <a:lnTo>
                    <a:pt x="290877" y="2839106"/>
                  </a:lnTo>
                  <a:lnTo>
                    <a:pt x="364219" y="2846684"/>
                  </a:lnTo>
                  <a:lnTo>
                    <a:pt x="2488894" y="2846684"/>
                  </a:lnTo>
                  <a:lnTo>
                    <a:pt x="2562250" y="2839107"/>
                  </a:lnTo>
                  <a:lnTo>
                    <a:pt x="2630549" y="2818899"/>
                  </a:lnTo>
                  <a:lnTo>
                    <a:pt x="2691228" y="2783535"/>
                  </a:lnTo>
                  <a:lnTo>
                    <a:pt x="2744357" y="2740596"/>
                  </a:lnTo>
                  <a:lnTo>
                    <a:pt x="2789901" y="2685026"/>
                  </a:lnTo>
                  <a:lnTo>
                    <a:pt x="2822769" y="2624403"/>
                  </a:lnTo>
                  <a:lnTo>
                    <a:pt x="2842995" y="2556204"/>
                  </a:lnTo>
                  <a:lnTo>
                    <a:pt x="2850580" y="2482954"/>
                  </a:lnTo>
                  <a:lnTo>
                    <a:pt x="2850580" y="361183"/>
                  </a:lnTo>
                  <a:lnTo>
                    <a:pt x="2842995" y="287957"/>
                  </a:lnTo>
                  <a:lnTo>
                    <a:pt x="2822769" y="219748"/>
                  </a:lnTo>
                  <a:lnTo>
                    <a:pt x="2789901" y="159118"/>
                  </a:lnTo>
                  <a:lnTo>
                    <a:pt x="2744357" y="106067"/>
                  </a:lnTo>
                  <a:lnTo>
                    <a:pt x="2691227" y="60595"/>
                  </a:lnTo>
                  <a:lnTo>
                    <a:pt x="2630549" y="27788"/>
                  </a:lnTo>
                  <a:lnTo>
                    <a:pt x="2562250" y="7578"/>
                  </a:lnTo>
                  <a:lnTo>
                    <a:pt x="2488894" y="0"/>
                  </a:lnTo>
                  <a:close/>
                </a:path>
              </a:pathLst>
            </a:custGeom>
            <a:solidFill>
              <a:srgbClr val="FFC58B"/>
            </a:solidFill>
          </p:spPr>
          <p:txBody>
            <a:bodyPr wrap="square" lIns="0" tIns="0" rIns="0" bIns="0" rtlCol="0"/>
            <a:lstStyle/>
            <a:p>
              <a:endParaRPr/>
            </a:p>
          </p:txBody>
        </p:sp>
        <p:sp>
          <p:nvSpPr>
            <p:cNvPr id="9" name="object 9"/>
            <p:cNvSpPr/>
            <p:nvPr/>
          </p:nvSpPr>
          <p:spPr>
            <a:xfrm>
              <a:off x="3276587" y="1696935"/>
              <a:ext cx="2868930" cy="2877185"/>
            </a:xfrm>
            <a:custGeom>
              <a:avLst/>
              <a:gdLst/>
              <a:ahLst/>
              <a:cxnLst/>
              <a:rect l="l" t="t" r="r" b="b"/>
              <a:pathLst>
                <a:path w="2868929" h="2877185">
                  <a:moveTo>
                    <a:pt x="2868663" y="378866"/>
                  </a:moveTo>
                  <a:lnTo>
                    <a:pt x="2858516" y="303110"/>
                  </a:lnTo>
                  <a:lnTo>
                    <a:pt x="2838285" y="232384"/>
                  </a:lnTo>
                  <a:lnTo>
                    <a:pt x="2833230" y="223367"/>
                  </a:lnTo>
                  <a:lnTo>
                    <a:pt x="2833230" y="378866"/>
                  </a:lnTo>
                  <a:lnTo>
                    <a:pt x="2833230" y="2500642"/>
                  </a:lnTo>
                  <a:lnTo>
                    <a:pt x="2828175" y="2571369"/>
                  </a:lnTo>
                  <a:lnTo>
                    <a:pt x="2807957" y="2637040"/>
                  </a:lnTo>
                  <a:lnTo>
                    <a:pt x="2777617" y="2695130"/>
                  </a:lnTo>
                  <a:lnTo>
                    <a:pt x="2734602" y="2748178"/>
                  </a:lnTo>
                  <a:lnTo>
                    <a:pt x="2683992" y="2788589"/>
                  </a:lnTo>
                  <a:lnTo>
                    <a:pt x="2625839" y="2821432"/>
                  </a:lnTo>
                  <a:lnTo>
                    <a:pt x="2560078" y="2841637"/>
                  </a:lnTo>
                  <a:lnTo>
                    <a:pt x="2489250" y="2846692"/>
                  </a:lnTo>
                  <a:lnTo>
                    <a:pt x="364566" y="2846692"/>
                  </a:lnTo>
                  <a:lnTo>
                    <a:pt x="293763" y="2841637"/>
                  </a:lnTo>
                  <a:lnTo>
                    <a:pt x="227990" y="2821432"/>
                  </a:lnTo>
                  <a:lnTo>
                    <a:pt x="169824" y="2788589"/>
                  </a:lnTo>
                  <a:lnTo>
                    <a:pt x="116700" y="2748178"/>
                  </a:lnTo>
                  <a:lnTo>
                    <a:pt x="76238" y="2695130"/>
                  </a:lnTo>
                  <a:lnTo>
                    <a:pt x="43357" y="2637040"/>
                  </a:lnTo>
                  <a:lnTo>
                    <a:pt x="23114" y="2571369"/>
                  </a:lnTo>
                  <a:lnTo>
                    <a:pt x="18059" y="2500642"/>
                  </a:lnTo>
                  <a:lnTo>
                    <a:pt x="18059" y="378866"/>
                  </a:lnTo>
                  <a:lnTo>
                    <a:pt x="23114" y="308165"/>
                  </a:lnTo>
                  <a:lnTo>
                    <a:pt x="43357" y="242481"/>
                  </a:lnTo>
                  <a:lnTo>
                    <a:pt x="76238" y="184378"/>
                  </a:lnTo>
                  <a:lnTo>
                    <a:pt x="116700" y="133858"/>
                  </a:lnTo>
                  <a:lnTo>
                    <a:pt x="169824" y="90906"/>
                  </a:lnTo>
                  <a:lnTo>
                    <a:pt x="227990" y="60629"/>
                  </a:lnTo>
                  <a:lnTo>
                    <a:pt x="293763" y="40424"/>
                  </a:lnTo>
                  <a:lnTo>
                    <a:pt x="364566" y="35369"/>
                  </a:lnTo>
                  <a:lnTo>
                    <a:pt x="2489250" y="35369"/>
                  </a:lnTo>
                  <a:lnTo>
                    <a:pt x="2560078" y="40424"/>
                  </a:lnTo>
                  <a:lnTo>
                    <a:pt x="2625839" y="60629"/>
                  </a:lnTo>
                  <a:lnTo>
                    <a:pt x="2683992" y="90906"/>
                  </a:lnTo>
                  <a:lnTo>
                    <a:pt x="2734602" y="133858"/>
                  </a:lnTo>
                  <a:lnTo>
                    <a:pt x="2777617" y="184378"/>
                  </a:lnTo>
                  <a:lnTo>
                    <a:pt x="2807957" y="242481"/>
                  </a:lnTo>
                  <a:lnTo>
                    <a:pt x="2828175" y="308165"/>
                  </a:lnTo>
                  <a:lnTo>
                    <a:pt x="2833230" y="378866"/>
                  </a:lnTo>
                  <a:lnTo>
                    <a:pt x="2833230" y="223367"/>
                  </a:lnTo>
                  <a:lnTo>
                    <a:pt x="2802890" y="169227"/>
                  </a:lnTo>
                  <a:lnTo>
                    <a:pt x="2754820" y="113652"/>
                  </a:lnTo>
                  <a:lnTo>
                    <a:pt x="2699194" y="65646"/>
                  </a:lnTo>
                  <a:lnTo>
                    <a:pt x="2635961" y="30314"/>
                  </a:lnTo>
                  <a:lnTo>
                    <a:pt x="2565133" y="10109"/>
                  </a:lnTo>
                  <a:lnTo>
                    <a:pt x="2489250" y="0"/>
                  </a:lnTo>
                  <a:lnTo>
                    <a:pt x="364566" y="0"/>
                  </a:lnTo>
                  <a:lnTo>
                    <a:pt x="288696" y="10109"/>
                  </a:lnTo>
                  <a:lnTo>
                    <a:pt x="217881" y="30314"/>
                  </a:lnTo>
                  <a:lnTo>
                    <a:pt x="154647" y="65646"/>
                  </a:lnTo>
                  <a:lnTo>
                    <a:pt x="96469" y="113652"/>
                  </a:lnTo>
                  <a:lnTo>
                    <a:pt x="50939" y="169227"/>
                  </a:lnTo>
                  <a:lnTo>
                    <a:pt x="13004" y="232384"/>
                  </a:lnTo>
                  <a:lnTo>
                    <a:pt x="0" y="277799"/>
                  </a:lnTo>
                  <a:lnTo>
                    <a:pt x="0" y="298005"/>
                  </a:lnTo>
                  <a:lnTo>
                    <a:pt x="0" y="361327"/>
                  </a:lnTo>
                  <a:lnTo>
                    <a:pt x="0" y="2601722"/>
                  </a:lnTo>
                  <a:lnTo>
                    <a:pt x="13004" y="2647137"/>
                  </a:lnTo>
                  <a:lnTo>
                    <a:pt x="50939" y="2710294"/>
                  </a:lnTo>
                  <a:lnTo>
                    <a:pt x="96469" y="2768384"/>
                  </a:lnTo>
                  <a:lnTo>
                    <a:pt x="154647" y="2813850"/>
                  </a:lnTo>
                  <a:lnTo>
                    <a:pt x="217881" y="2851734"/>
                  </a:lnTo>
                  <a:lnTo>
                    <a:pt x="288696" y="2871952"/>
                  </a:lnTo>
                  <a:lnTo>
                    <a:pt x="323596" y="2876600"/>
                  </a:lnTo>
                  <a:lnTo>
                    <a:pt x="351764" y="2876600"/>
                  </a:lnTo>
                  <a:lnTo>
                    <a:pt x="360146" y="2876600"/>
                  </a:lnTo>
                  <a:lnTo>
                    <a:pt x="361632" y="2876600"/>
                  </a:lnTo>
                  <a:lnTo>
                    <a:pt x="364566" y="2876600"/>
                  </a:lnTo>
                  <a:lnTo>
                    <a:pt x="2476449" y="2876600"/>
                  </a:lnTo>
                  <a:lnTo>
                    <a:pt x="2488654" y="2876600"/>
                  </a:lnTo>
                  <a:lnTo>
                    <a:pt x="2489250" y="2876994"/>
                  </a:lnTo>
                  <a:lnTo>
                    <a:pt x="2492108" y="2876600"/>
                  </a:lnTo>
                  <a:lnTo>
                    <a:pt x="2530221" y="2876600"/>
                  </a:lnTo>
                  <a:lnTo>
                    <a:pt x="2565133" y="2871952"/>
                  </a:lnTo>
                  <a:lnTo>
                    <a:pt x="2635961" y="2851734"/>
                  </a:lnTo>
                  <a:lnTo>
                    <a:pt x="2699194" y="2813850"/>
                  </a:lnTo>
                  <a:lnTo>
                    <a:pt x="2754820" y="2768384"/>
                  </a:lnTo>
                  <a:lnTo>
                    <a:pt x="2802890" y="2710294"/>
                  </a:lnTo>
                  <a:lnTo>
                    <a:pt x="2838297" y="2647137"/>
                  </a:lnTo>
                  <a:lnTo>
                    <a:pt x="2858516" y="2576411"/>
                  </a:lnTo>
                  <a:lnTo>
                    <a:pt x="2868663" y="2500642"/>
                  </a:lnTo>
                  <a:lnTo>
                    <a:pt x="2868663" y="378866"/>
                  </a:lnTo>
                  <a:close/>
                </a:path>
              </a:pathLst>
            </a:custGeom>
            <a:solidFill>
              <a:srgbClr val="000000"/>
            </a:solidFill>
          </p:spPr>
          <p:txBody>
            <a:bodyPr wrap="square" lIns="0" tIns="0" rIns="0" bIns="0" rtlCol="0"/>
            <a:lstStyle/>
            <a:p>
              <a:endParaRPr/>
            </a:p>
          </p:txBody>
        </p:sp>
        <p:sp>
          <p:nvSpPr>
            <p:cNvPr id="10" name="object 10"/>
            <p:cNvSpPr/>
            <p:nvPr/>
          </p:nvSpPr>
          <p:spPr>
            <a:xfrm>
              <a:off x="3276599" y="1641353"/>
              <a:ext cx="2936923" cy="2932170"/>
            </a:xfrm>
            <a:prstGeom prst="rect">
              <a:avLst/>
            </a:prstGeom>
            <a:blipFill>
              <a:blip r:embed="rId3" cstate="print"/>
              <a:stretch>
                <a:fillRect/>
              </a:stretch>
            </a:blipFill>
          </p:spPr>
          <p:txBody>
            <a:bodyPr wrap="square" lIns="0" tIns="0" rIns="0" bIns="0" rtlCol="0"/>
            <a:lstStyle/>
            <a:p>
              <a:endParaRPr/>
            </a:p>
          </p:txBody>
        </p:sp>
      </p:grpSp>
      <p:sp>
        <p:nvSpPr>
          <p:cNvPr id="11" name="object 11"/>
          <p:cNvSpPr txBox="1">
            <a:spLocks noGrp="1"/>
          </p:cNvSpPr>
          <p:nvPr>
            <p:ph type="sldNum" sz="quarter" idx="12"/>
          </p:nvPr>
        </p:nvSpPr>
        <p:spPr>
          <a:xfrm>
            <a:off x="11635232" y="6533149"/>
            <a:ext cx="313267" cy="209032"/>
          </a:xfrm>
          <a:prstGeom prst="rect">
            <a:avLst/>
          </a:prstGeom>
        </p:spPr>
        <p:txBody>
          <a:bodyPr vert="horz" wrap="square" lIns="0" tIns="24130" rIns="0" bIns="0" rtlCol="0">
            <a:spAutoFit/>
          </a:bodyPr>
          <a:lstStyle/>
          <a:p>
            <a:pPr marL="38100">
              <a:lnSpc>
                <a:spcPct val="100000"/>
              </a:lnSpc>
              <a:spcBef>
                <a:spcPts val="190"/>
              </a:spcBef>
            </a:pPr>
            <a:fld id="{81D60167-4931-47E6-BA6A-407CBD079E47}" type="slidenum">
              <a:rPr spc="70" dirty="0"/>
              <a:pPr marL="38100">
                <a:lnSpc>
                  <a:spcPct val="100000"/>
                </a:lnSpc>
                <a:spcBef>
                  <a:spcPts val="190"/>
                </a:spcBef>
              </a:pPr>
              <a:t>39</a:t>
            </a:fld>
            <a:endParaRPr spc="70" dirty="0"/>
          </a:p>
        </p:txBody>
      </p:sp>
      <p:sp>
        <p:nvSpPr>
          <p:cNvPr id="13" name="Footer Placeholder 5">
            <a:extLst>
              <a:ext uri="{FF2B5EF4-FFF2-40B4-BE49-F238E27FC236}">
                <a16:creationId xmlns:a16="http://schemas.microsoft.com/office/drawing/2014/main" xmlns="" id="{20BB3135-B5EE-2B8F-63A9-1F37F04B3E6A}"/>
              </a:ext>
            </a:extLst>
          </p:cNvPr>
          <p:cNvSpPr>
            <a:spLocks noGrp="1"/>
          </p:cNvSpPr>
          <p:nvPr>
            <p:ph type="ftr" sz="quarter" idx="11"/>
          </p:nvPr>
        </p:nvSpPr>
        <p:spPr/>
        <p:txBody>
          <a:bodyPr/>
          <a:lstStyle/>
          <a:p>
            <a:r>
              <a:rPr lang="en-US" dirty="0" err="1" smtClean="0"/>
              <a:t>Sonali</a:t>
            </a:r>
            <a:r>
              <a:rPr lang="en-US" dirty="0" smtClean="0"/>
              <a:t> </a:t>
            </a:r>
            <a:r>
              <a:rPr lang="en-US" dirty="0" err="1" smtClean="0"/>
              <a:t>Mondal</a:t>
            </a:r>
            <a:r>
              <a:rPr lang="en-US" dirty="0" smtClean="0"/>
              <a:t> _ Assistant Prof. CSIT </a:t>
            </a:r>
            <a:r>
              <a:rPr lang="en-US" dirty="0"/>
              <a:t>. </a:t>
            </a:r>
            <a:r>
              <a:rPr lang="en-US" dirty="0" smtClean="0"/>
              <a:t>BCAAIML403 </a:t>
            </a:r>
            <a:r>
              <a:rPr lang="en-US" dirty="0"/>
              <a:t>Computer Networks </a:t>
            </a:r>
            <a:endParaRPr lang="en-IN"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359940-BE8D-4E19-B1D8-5619E7E2A94C}"/>
              </a:ext>
            </a:extLst>
          </p:cNvPr>
          <p:cNvSpPr>
            <a:spLocks noGrp="1"/>
          </p:cNvSpPr>
          <p:nvPr>
            <p:ph type="title"/>
          </p:nvPr>
        </p:nvSpPr>
        <p:spPr/>
        <p:txBody>
          <a:bodyPr/>
          <a:lstStyle/>
          <a:p>
            <a:r>
              <a:rPr lang="en-IN" dirty="0"/>
              <a:t>CONTENTS</a:t>
            </a:r>
          </a:p>
        </p:txBody>
      </p:sp>
      <p:sp>
        <p:nvSpPr>
          <p:cNvPr id="4" name="Slide Number Placeholder 3">
            <a:extLst>
              <a:ext uri="{FF2B5EF4-FFF2-40B4-BE49-F238E27FC236}">
                <a16:creationId xmlns:a16="http://schemas.microsoft.com/office/drawing/2014/main" xmlns="" id="{01C8EADE-128A-4943-8466-FA71C545502A}"/>
              </a:ext>
            </a:extLst>
          </p:cNvPr>
          <p:cNvSpPr>
            <a:spLocks noGrp="1"/>
          </p:cNvSpPr>
          <p:nvPr>
            <p:ph type="sldNum" sz="quarter" idx="12"/>
          </p:nvPr>
        </p:nvSpPr>
        <p:spPr/>
        <p:txBody>
          <a:bodyPr/>
          <a:lstStyle/>
          <a:p>
            <a:fld id="{23943BDC-99DC-4972-ADF1-B2EFFD16D0A1}" type="slidenum">
              <a:rPr lang="en-IN" smtClean="0"/>
              <a:pPr/>
              <a:t>4</a:t>
            </a:fld>
            <a:endParaRPr lang="en-IN"/>
          </a:p>
        </p:txBody>
      </p:sp>
      <p:graphicFrame>
        <p:nvGraphicFramePr>
          <p:cNvPr id="6" name="Table 5">
            <a:extLst>
              <a:ext uri="{FF2B5EF4-FFF2-40B4-BE49-F238E27FC236}">
                <a16:creationId xmlns:a16="http://schemas.microsoft.com/office/drawing/2014/main" xmlns="" id="{55AF6461-0F3E-4D25-AE13-FBE5CE9ED759}"/>
              </a:ext>
            </a:extLst>
          </p:cNvPr>
          <p:cNvGraphicFramePr>
            <a:graphicFrameLocks noGrp="1"/>
          </p:cNvGraphicFramePr>
          <p:nvPr>
            <p:extLst>
              <p:ext uri="{D42A27DB-BD31-4B8C-83A1-F6EECF244321}">
                <p14:modId xmlns:p14="http://schemas.microsoft.com/office/powerpoint/2010/main" val="4007616660"/>
              </p:ext>
            </p:extLst>
          </p:nvPr>
        </p:nvGraphicFramePr>
        <p:xfrm>
          <a:off x="639304" y="1119753"/>
          <a:ext cx="10896600" cy="4718339"/>
        </p:xfrm>
        <a:graphic>
          <a:graphicData uri="http://schemas.openxmlformats.org/drawingml/2006/table">
            <a:tbl>
              <a:tblPr/>
              <a:tblGrid>
                <a:gridCol w="990600">
                  <a:extLst>
                    <a:ext uri="{9D8B030D-6E8A-4147-A177-3AD203B41FA5}">
                      <a16:colId xmlns:a16="http://schemas.microsoft.com/office/drawing/2014/main" xmlns="" val="20000"/>
                    </a:ext>
                  </a:extLst>
                </a:gridCol>
                <a:gridCol w="9906000">
                  <a:extLst>
                    <a:ext uri="{9D8B030D-6E8A-4147-A177-3AD203B41FA5}">
                      <a16:colId xmlns:a16="http://schemas.microsoft.com/office/drawing/2014/main" xmlns="" val="20001"/>
                    </a:ext>
                  </a:extLst>
                </a:gridCol>
              </a:tblGrid>
              <a:tr h="359710">
                <a:tc gridSpan="2">
                  <a:txBody>
                    <a:bodyPr/>
                    <a:lstStyle/>
                    <a:p>
                      <a:pPr algn="ctr" fontAlgn="t"/>
                      <a:r>
                        <a:rPr lang="en-US" sz="1800" b="1" i="0" u="none" strike="noStrike" dirty="0">
                          <a:solidFill>
                            <a:srgbClr val="000000"/>
                          </a:solidFill>
                          <a:latin typeface="Calibri "/>
                        </a:rPr>
                        <a:t>CLASS NAME MCA</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xmlns="" val="10000"/>
                  </a:ext>
                </a:extLst>
              </a:tr>
              <a:tr h="359710">
                <a:tc gridSpan="2">
                  <a:txBody>
                    <a:bodyPr/>
                    <a:lstStyle/>
                    <a:p>
                      <a:pPr algn="ctr" fontAlgn="t"/>
                      <a:r>
                        <a:rPr lang="en-US" sz="1800" b="1" i="0" u="none" strike="noStrike" dirty="0" smtClean="0">
                          <a:solidFill>
                            <a:srgbClr val="000000"/>
                          </a:solidFill>
                          <a:latin typeface="Calibri "/>
                        </a:rPr>
                        <a:t>Semester-IV</a:t>
                      </a:r>
                      <a:endParaRPr lang="en-US" sz="1800" b="1" i="0" u="none" strike="noStrike" dirty="0">
                        <a:solidFill>
                          <a:srgbClr val="000000"/>
                        </a:solidFill>
                        <a:latin typeface="Calibri "/>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xmlns="" val="10001"/>
                  </a:ext>
                </a:extLst>
              </a:tr>
              <a:tr h="359710">
                <a:tc gridSpan="2">
                  <a:txBody>
                    <a:bodyPr/>
                    <a:lstStyle/>
                    <a:p>
                      <a:pPr algn="ctr" fontAlgn="t"/>
                      <a:r>
                        <a:rPr lang="en-US" sz="1800" b="1" i="0" u="none" strike="noStrike" dirty="0">
                          <a:solidFill>
                            <a:srgbClr val="000000"/>
                          </a:solidFill>
                          <a:latin typeface="Calibri "/>
                        </a:rPr>
                        <a:t>Paper Code – </a:t>
                      </a:r>
                      <a:r>
                        <a:rPr lang="en-US" sz="1800" b="1" i="0" u="none" strike="noStrike" dirty="0" smtClean="0">
                          <a:solidFill>
                            <a:srgbClr val="000000"/>
                          </a:solidFill>
                          <a:latin typeface="Calibri "/>
                        </a:rPr>
                        <a:t>BCAAIML</a:t>
                      </a:r>
                      <a:endParaRPr lang="en-US" sz="1800" b="1" i="0" u="none" strike="noStrike" dirty="0">
                        <a:solidFill>
                          <a:srgbClr val="000000"/>
                        </a:solidFill>
                        <a:latin typeface="Calibri "/>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xmlns="" val="10002"/>
                  </a:ext>
                </a:extLst>
              </a:tr>
              <a:tr h="359710">
                <a:tc gridSpan="2">
                  <a:txBody>
                    <a:bodyPr/>
                    <a:lstStyle/>
                    <a:p>
                      <a:pPr algn="ctr" fontAlgn="t"/>
                      <a:r>
                        <a:rPr lang="en-US" sz="1800" b="1" i="0" u="none" strike="noStrike" dirty="0">
                          <a:solidFill>
                            <a:srgbClr val="000000"/>
                          </a:solidFill>
                          <a:latin typeface="Calibri "/>
                        </a:rPr>
                        <a:t>SUBJECT NAME- Computer Network</a:t>
                      </a:r>
                      <a:endParaRPr lang="en-US" sz="2000" b="1" i="0" u="none" strike="noStrike" dirty="0">
                        <a:solidFill>
                          <a:srgbClr val="000000"/>
                        </a:solidFill>
                        <a:latin typeface="Calibri "/>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xmlns="" val="10003"/>
                  </a:ext>
                </a:extLst>
              </a:tr>
              <a:tr h="315275">
                <a:tc>
                  <a:txBody>
                    <a:bodyPr/>
                    <a:lstStyle/>
                    <a:p>
                      <a:pPr algn="ctr" fontAlgn="ctr"/>
                      <a:r>
                        <a:rPr lang="en-US" sz="1800" b="1" i="0" u="none" strike="noStrike" dirty="0">
                          <a:solidFill>
                            <a:srgbClr val="000000"/>
                          </a:solidFill>
                          <a:latin typeface="Calibri "/>
                        </a:rPr>
                        <a:t>S.No.</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ctr"/>
                      <a:r>
                        <a:rPr lang="en-US" sz="1800" b="1" i="0" u="none" strike="noStrike" dirty="0">
                          <a:solidFill>
                            <a:srgbClr val="000000"/>
                          </a:solidFill>
                          <a:latin typeface="Calibri "/>
                        </a:rPr>
                        <a:t>Unit-1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4"/>
                  </a:ext>
                </a:extLst>
              </a:tr>
              <a:tr h="315275">
                <a:tc>
                  <a:txBody>
                    <a:bodyPr/>
                    <a:lstStyle/>
                    <a:p>
                      <a:pPr algn="ctr" fontAlgn="b"/>
                      <a:r>
                        <a:rPr lang="en-US" sz="1800" b="0" i="0" u="none" strike="noStrike" dirty="0">
                          <a:solidFill>
                            <a:srgbClr val="000000"/>
                          </a:solidFill>
                          <a:latin typeface="Calibri "/>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1" algn="l"/>
                      <a:r>
                        <a:rPr lang="en-US" dirty="0"/>
                        <a:t>Introduction</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5"/>
                  </a:ext>
                </a:extLst>
              </a:tr>
              <a:tr h="519524">
                <a:tc>
                  <a:txBody>
                    <a:bodyPr/>
                    <a:lstStyle/>
                    <a:p>
                      <a:pPr algn="ctr" fontAlgn="b"/>
                      <a:r>
                        <a:rPr lang="en-US" sz="1800" b="0" i="0" u="none" strike="noStrike" dirty="0">
                          <a:solidFill>
                            <a:srgbClr val="000000"/>
                          </a:solidFill>
                          <a:latin typeface="Calibri "/>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1" algn="l"/>
                      <a:r>
                        <a:rPr lang="en-US" dirty="0"/>
                        <a:t>Seven Layers of OSI Model</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6"/>
                  </a:ext>
                </a:extLst>
              </a:tr>
              <a:tr h="519524">
                <a:tc>
                  <a:txBody>
                    <a:bodyPr/>
                    <a:lstStyle/>
                    <a:p>
                      <a:pPr algn="ctr" fontAlgn="b"/>
                      <a:r>
                        <a:rPr lang="en-US" sz="1800" b="0" i="0" u="none" strike="noStrike" dirty="0">
                          <a:solidFill>
                            <a:srgbClr val="000000"/>
                          </a:solidFill>
                          <a:latin typeface="Calibri "/>
                        </a:rPr>
                        <a:t>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1" algn="l"/>
                      <a:r>
                        <a:rPr lang="en-US" sz="1800" b="0" i="0" u="none" strike="noStrike" dirty="0">
                          <a:solidFill>
                            <a:srgbClr val="000000"/>
                          </a:solidFill>
                          <a:latin typeface="Calibri "/>
                        </a:rPr>
                        <a:t>Layer -7 to Layer 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7"/>
                  </a:ext>
                </a:extLst>
              </a:tr>
              <a:tr h="519524">
                <a:tc>
                  <a:txBody>
                    <a:bodyPr/>
                    <a:lstStyle/>
                    <a:p>
                      <a:pPr algn="ctr" fontAlgn="b"/>
                      <a:r>
                        <a:rPr lang="en-US" sz="1800" b="0" i="0" u="none" strike="noStrike" dirty="0">
                          <a:solidFill>
                            <a:srgbClr val="000000"/>
                          </a:solidFill>
                          <a:latin typeface="Calibri "/>
                        </a:rPr>
                        <a:t>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1" algn="l"/>
                      <a:r>
                        <a:rPr lang="en-US" dirty="0"/>
                        <a:t>Data</a:t>
                      </a:r>
                      <a:r>
                        <a:rPr lang="en-US" baseline="0" dirty="0"/>
                        <a:t> Encapsulation</a:t>
                      </a:r>
                      <a:endParaRPr lang="en-US" dirty="0"/>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8"/>
                  </a:ext>
                </a:extLst>
              </a:tr>
              <a:tr h="415128">
                <a:tc>
                  <a:txBody>
                    <a:bodyPr/>
                    <a:lstStyle/>
                    <a:p>
                      <a:pPr algn="ctr" fontAlgn="b"/>
                      <a:r>
                        <a:rPr lang="en-US" sz="1800" b="0" i="0" u="none" strike="noStrike" dirty="0">
                          <a:solidFill>
                            <a:srgbClr val="000000"/>
                          </a:solidFill>
                          <a:latin typeface="Calibri "/>
                        </a:rPr>
                        <a:t>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800" b="0" i="0" u="none" strike="noStrike" dirty="0">
                          <a:solidFill>
                            <a:srgbClr val="000000"/>
                          </a:solidFill>
                          <a:latin typeface="Calibri "/>
                        </a:rPr>
                        <a:t>        OSI Model Analogy</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9"/>
                  </a:ext>
                </a:extLst>
              </a:tr>
              <a:tr h="253219">
                <a:tc>
                  <a:txBody>
                    <a:bodyPr/>
                    <a:lstStyle/>
                    <a:p>
                      <a:pPr algn="ctr" fontAlgn="b"/>
                      <a:r>
                        <a:rPr lang="en-US" sz="1800" b="0" i="0" u="none" strike="noStrike" dirty="0">
                          <a:solidFill>
                            <a:srgbClr val="000000"/>
                          </a:solidFill>
                          <a:latin typeface="Calibri "/>
                        </a:rPr>
                        <a:t>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1" algn="l"/>
                      <a:r>
                        <a:rPr lang="en-US" dirty="0"/>
                        <a:t>TCP/IP Model</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10"/>
                  </a:ext>
                </a:extLst>
              </a:tr>
              <a:tr h="391404">
                <a:tc>
                  <a:txBody>
                    <a:bodyPr/>
                    <a:lstStyle/>
                    <a:p>
                      <a:pPr algn="ctr" fontAlgn="b"/>
                      <a:r>
                        <a:rPr lang="en-US" sz="1800" b="0" i="0" u="none" strike="noStrike" dirty="0">
                          <a:solidFill>
                            <a:srgbClr val="000000"/>
                          </a:solidFill>
                          <a:latin typeface="Calibri "/>
                        </a:rPr>
                        <a:t>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1" algn="l"/>
                      <a:r>
                        <a:rPr lang="en-US" dirty="0"/>
                        <a:t>Transmission Media</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11"/>
                  </a:ext>
                </a:extLst>
              </a:tr>
            </a:tbl>
          </a:graphicData>
        </a:graphic>
      </p:graphicFrame>
      <p:sp>
        <p:nvSpPr>
          <p:cNvPr id="7" name="Footer Placeholder 5">
            <a:extLst>
              <a:ext uri="{FF2B5EF4-FFF2-40B4-BE49-F238E27FC236}">
                <a16:creationId xmlns:a16="http://schemas.microsoft.com/office/drawing/2014/main" xmlns="" id="{20BB3135-B5EE-2B8F-63A9-1F37F04B3E6A}"/>
              </a:ext>
            </a:extLst>
          </p:cNvPr>
          <p:cNvSpPr>
            <a:spLocks noGrp="1"/>
          </p:cNvSpPr>
          <p:nvPr>
            <p:ph type="ftr" sz="quarter" idx="11"/>
          </p:nvPr>
        </p:nvSpPr>
        <p:spPr/>
        <p:txBody>
          <a:bodyPr/>
          <a:lstStyle/>
          <a:p>
            <a:r>
              <a:rPr lang="en-US" dirty="0" err="1" smtClean="0"/>
              <a:t>Sonali</a:t>
            </a:r>
            <a:r>
              <a:rPr lang="en-US" dirty="0" smtClean="0"/>
              <a:t> </a:t>
            </a:r>
            <a:r>
              <a:rPr lang="en-US" dirty="0" err="1" smtClean="0"/>
              <a:t>Mondal</a:t>
            </a:r>
            <a:r>
              <a:rPr lang="en-US" dirty="0" smtClean="0"/>
              <a:t> _ Assistant Prof. CSIT </a:t>
            </a:r>
            <a:r>
              <a:rPr lang="en-US" dirty="0"/>
              <a:t>. </a:t>
            </a:r>
            <a:r>
              <a:rPr lang="en-US" dirty="0" smtClean="0"/>
              <a:t>BCAAIML403 </a:t>
            </a:r>
            <a:r>
              <a:rPr lang="en-US" dirty="0"/>
              <a:t>Computer Networks </a:t>
            </a:r>
            <a:endParaRPr lang="en-IN" dirty="0"/>
          </a:p>
        </p:txBody>
      </p:sp>
    </p:spTree>
    <p:extLst>
      <p:ext uri="{BB962C8B-B14F-4D97-AF65-F5344CB8AC3E}">
        <p14:creationId xmlns:p14="http://schemas.microsoft.com/office/powerpoint/2010/main" val="2282634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21921" y="152403"/>
            <a:ext cx="8327136" cy="1060703"/>
          </a:xfrm>
          <a:prstGeom prst="rect">
            <a:avLst/>
          </a:prstGeom>
          <a:blipFill>
            <a:blip r:embed="rId2" cstate="print"/>
            <a:stretch>
              <a:fillRect/>
            </a:stretch>
          </a:blipFill>
        </p:spPr>
        <p:txBody>
          <a:bodyPr wrap="square" lIns="0" tIns="0" rIns="0" bIns="0" rtlCol="0"/>
          <a:lstStyle/>
          <a:p>
            <a:endParaRPr/>
          </a:p>
        </p:txBody>
      </p:sp>
      <p:grpSp>
        <p:nvGrpSpPr>
          <p:cNvPr id="3" name="object 3"/>
          <p:cNvGrpSpPr/>
          <p:nvPr/>
        </p:nvGrpSpPr>
        <p:grpSpPr>
          <a:xfrm>
            <a:off x="266192" y="5064255"/>
            <a:ext cx="11558693" cy="1061085"/>
            <a:chOff x="199644" y="5064252"/>
            <a:chExt cx="8669020" cy="1061085"/>
          </a:xfrm>
        </p:grpSpPr>
        <p:sp>
          <p:nvSpPr>
            <p:cNvPr id="4" name="object 4"/>
            <p:cNvSpPr/>
            <p:nvPr/>
          </p:nvSpPr>
          <p:spPr>
            <a:xfrm>
              <a:off x="228600" y="5093208"/>
              <a:ext cx="8610600" cy="1003300"/>
            </a:xfrm>
            <a:custGeom>
              <a:avLst/>
              <a:gdLst/>
              <a:ahLst/>
              <a:cxnLst/>
              <a:rect l="l" t="t" r="r" b="b"/>
              <a:pathLst>
                <a:path w="8610600" h="1003300">
                  <a:moveTo>
                    <a:pt x="8610600" y="0"/>
                  </a:moveTo>
                  <a:lnTo>
                    <a:pt x="0" y="0"/>
                  </a:lnTo>
                  <a:lnTo>
                    <a:pt x="0" y="1002791"/>
                  </a:lnTo>
                  <a:lnTo>
                    <a:pt x="8610600" y="1002791"/>
                  </a:lnTo>
                  <a:lnTo>
                    <a:pt x="8610600" y="0"/>
                  </a:lnTo>
                  <a:close/>
                </a:path>
              </a:pathLst>
            </a:custGeom>
            <a:solidFill>
              <a:srgbClr val="00FFCC"/>
            </a:solidFill>
          </p:spPr>
          <p:txBody>
            <a:bodyPr wrap="square" lIns="0" tIns="0" rIns="0" bIns="0" rtlCol="0"/>
            <a:lstStyle/>
            <a:p>
              <a:endParaRPr/>
            </a:p>
          </p:txBody>
        </p:sp>
        <p:sp>
          <p:nvSpPr>
            <p:cNvPr id="5" name="object 5"/>
            <p:cNvSpPr/>
            <p:nvPr/>
          </p:nvSpPr>
          <p:spPr>
            <a:xfrm>
              <a:off x="228600" y="5093208"/>
              <a:ext cx="8610600" cy="1003300"/>
            </a:xfrm>
            <a:custGeom>
              <a:avLst/>
              <a:gdLst/>
              <a:ahLst/>
              <a:cxnLst/>
              <a:rect l="l" t="t" r="r" b="b"/>
              <a:pathLst>
                <a:path w="8610600" h="1003300">
                  <a:moveTo>
                    <a:pt x="0" y="1002791"/>
                  </a:moveTo>
                  <a:lnTo>
                    <a:pt x="8610600" y="1002791"/>
                  </a:lnTo>
                  <a:lnTo>
                    <a:pt x="8610600" y="0"/>
                  </a:lnTo>
                  <a:lnTo>
                    <a:pt x="0" y="0"/>
                  </a:lnTo>
                  <a:lnTo>
                    <a:pt x="0" y="1002791"/>
                  </a:lnTo>
                  <a:close/>
                </a:path>
              </a:pathLst>
            </a:custGeom>
            <a:ln w="57911">
              <a:solidFill>
                <a:srgbClr val="000000"/>
              </a:solidFill>
            </a:ln>
          </p:spPr>
          <p:txBody>
            <a:bodyPr wrap="square" lIns="0" tIns="0" rIns="0" bIns="0" rtlCol="0"/>
            <a:lstStyle/>
            <a:p>
              <a:endParaRPr/>
            </a:p>
          </p:txBody>
        </p:sp>
      </p:grpSp>
      <p:sp>
        <p:nvSpPr>
          <p:cNvPr id="6" name="object 6"/>
          <p:cNvSpPr txBox="1">
            <a:spLocks noGrp="1"/>
          </p:cNvSpPr>
          <p:nvPr>
            <p:ph type="title"/>
          </p:nvPr>
        </p:nvSpPr>
        <p:spPr>
          <a:xfrm>
            <a:off x="528711" y="5032164"/>
            <a:ext cx="10515600" cy="1061444"/>
          </a:xfrm>
          <a:prstGeom prst="rect">
            <a:avLst/>
          </a:prstGeom>
        </p:spPr>
        <p:txBody>
          <a:bodyPr vert="horz" wrap="square" lIns="0" tIns="685419" rIns="0" bIns="0" rtlCol="0">
            <a:spAutoFit/>
          </a:bodyPr>
          <a:lstStyle/>
          <a:p>
            <a:pPr marL="12700" marR="5080">
              <a:lnSpc>
                <a:spcPct val="100000"/>
              </a:lnSpc>
              <a:spcBef>
                <a:spcPts val="95"/>
              </a:spcBef>
            </a:pPr>
            <a:r>
              <a:rPr sz="2400" spc="100" dirty="0"/>
              <a:t>Your </a:t>
            </a:r>
            <a:r>
              <a:rPr sz="2400" spc="170" dirty="0"/>
              <a:t>friend </a:t>
            </a:r>
            <a:r>
              <a:rPr sz="2400" spc="110" dirty="0"/>
              <a:t>hangs </a:t>
            </a:r>
            <a:r>
              <a:rPr sz="2400" spc="190" dirty="0"/>
              <a:t>up </a:t>
            </a:r>
            <a:r>
              <a:rPr sz="2400" spc="55" dirty="0"/>
              <a:t>because </a:t>
            </a:r>
            <a:r>
              <a:rPr sz="2400" spc="85" dirty="0"/>
              <a:t>he </a:t>
            </a:r>
            <a:r>
              <a:rPr sz="2400" spc="100" dirty="0"/>
              <a:t>is </a:t>
            </a:r>
            <a:r>
              <a:rPr sz="2400" spc="130" dirty="0"/>
              <a:t>done </a:t>
            </a:r>
            <a:r>
              <a:rPr sz="2400" spc="170" dirty="0"/>
              <a:t>talking  </a:t>
            </a:r>
            <a:r>
              <a:rPr sz="2400" spc="210" dirty="0"/>
              <a:t>to</a:t>
            </a:r>
            <a:r>
              <a:rPr sz="2400" spc="110" dirty="0"/>
              <a:t> </a:t>
            </a:r>
            <a:r>
              <a:rPr sz="2400" spc="120" dirty="0"/>
              <a:t>you.</a:t>
            </a:r>
          </a:p>
        </p:txBody>
      </p:sp>
      <p:sp>
        <p:nvSpPr>
          <p:cNvPr id="8" name="object 8"/>
          <p:cNvSpPr txBox="1">
            <a:spLocks noGrp="1"/>
          </p:cNvSpPr>
          <p:nvPr>
            <p:ph type="sldNum" sz="quarter" idx="12"/>
          </p:nvPr>
        </p:nvSpPr>
        <p:spPr>
          <a:xfrm>
            <a:off x="11635232" y="6533149"/>
            <a:ext cx="313267" cy="209032"/>
          </a:xfrm>
          <a:prstGeom prst="rect">
            <a:avLst/>
          </a:prstGeom>
        </p:spPr>
        <p:txBody>
          <a:bodyPr vert="horz" wrap="square" lIns="0" tIns="24130" rIns="0" bIns="0" rtlCol="0">
            <a:spAutoFit/>
          </a:bodyPr>
          <a:lstStyle/>
          <a:p>
            <a:pPr marL="38100">
              <a:lnSpc>
                <a:spcPct val="100000"/>
              </a:lnSpc>
              <a:spcBef>
                <a:spcPts val="190"/>
              </a:spcBef>
            </a:pPr>
            <a:fld id="{81D60167-4931-47E6-BA6A-407CBD079E47}" type="slidenum">
              <a:rPr spc="70" dirty="0"/>
              <a:pPr marL="38100">
                <a:lnSpc>
                  <a:spcPct val="100000"/>
                </a:lnSpc>
                <a:spcBef>
                  <a:spcPts val="190"/>
                </a:spcBef>
              </a:pPr>
              <a:t>40</a:t>
            </a:fld>
            <a:endParaRPr spc="70" dirty="0"/>
          </a:p>
        </p:txBody>
      </p:sp>
      <p:sp>
        <p:nvSpPr>
          <p:cNvPr id="7" name="object 7"/>
          <p:cNvSpPr/>
          <p:nvPr/>
        </p:nvSpPr>
        <p:spPr>
          <a:xfrm>
            <a:off x="5249697" y="1692122"/>
            <a:ext cx="2358179" cy="2716526"/>
          </a:xfrm>
          <a:prstGeom prst="rect">
            <a:avLst/>
          </a:prstGeom>
          <a:blipFill>
            <a:blip r:embed="rId3" cstate="print"/>
            <a:stretch>
              <a:fillRect/>
            </a:stretch>
          </a:blipFill>
        </p:spPr>
        <p:txBody>
          <a:bodyPr wrap="square" lIns="0" tIns="0" rIns="0" bIns="0" rtlCol="0"/>
          <a:lstStyle/>
          <a:p>
            <a:endParaRPr/>
          </a:p>
        </p:txBody>
      </p:sp>
      <p:sp>
        <p:nvSpPr>
          <p:cNvPr id="10" name="Footer Placeholder 5">
            <a:extLst>
              <a:ext uri="{FF2B5EF4-FFF2-40B4-BE49-F238E27FC236}">
                <a16:creationId xmlns:a16="http://schemas.microsoft.com/office/drawing/2014/main" xmlns="" id="{20BB3135-B5EE-2B8F-63A9-1F37F04B3E6A}"/>
              </a:ext>
            </a:extLst>
          </p:cNvPr>
          <p:cNvSpPr>
            <a:spLocks noGrp="1"/>
          </p:cNvSpPr>
          <p:nvPr>
            <p:ph type="ftr" sz="quarter" idx="11"/>
          </p:nvPr>
        </p:nvSpPr>
        <p:spPr/>
        <p:txBody>
          <a:bodyPr/>
          <a:lstStyle/>
          <a:p>
            <a:r>
              <a:rPr lang="en-US" dirty="0" err="1" smtClean="0"/>
              <a:t>Sonali</a:t>
            </a:r>
            <a:r>
              <a:rPr lang="en-US" dirty="0" smtClean="0"/>
              <a:t> </a:t>
            </a:r>
            <a:r>
              <a:rPr lang="en-US" dirty="0" err="1" smtClean="0"/>
              <a:t>Mondal</a:t>
            </a:r>
            <a:r>
              <a:rPr lang="en-US" dirty="0" smtClean="0"/>
              <a:t> _ Assistant Prof. CSIT </a:t>
            </a:r>
            <a:r>
              <a:rPr lang="en-US" dirty="0"/>
              <a:t>. </a:t>
            </a:r>
            <a:r>
              <a:rPr lang="en-US" dirty="0" smtClean="0"/>
              <a:t>BCAAIML403 </a:t>
            </a:r>
            <a:r>
              <a:rPr lang="en-US" dirty="0"/>
              <a:t>Computer Networks </a:t>
            </a:r>
            <a:endParaRPr lang="en-IN"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23953" y="152403"/>
            <a:ext cx="9824720" cy="1060703"/>
          </a:xfrm>
          <a:prstGeom prst="rect">
            <a:avLst/>
          </a:prstGeom>
          <a:blipFill>
            <a:blip r:embed="rId2" cstate="print"/>
            <a:stretch>
              <a:fillRect/>
            </a:stretch>
          </a:blipFill>
        </p:spPr>
        <p:txBody>
          <a:bodyPr wrap="square" lIns="0" tIns="0" rIns="0" bIns="0" rtlCol="0"/>
          <a:lstStyle/>
          <a:p>
            <a:endParaRPr/>
          </a:p>
        </p:txBody>
      </p:sp>
      <p:grpSp>
        <p:nvGrpSpPr>
          <p:cNvPr id="3" name="object 3"/>
          <p:cNvGrpSpPr/>
          <p:nvPr/>
        </p:nvGrpSpPr>
        <p:grpSpPr>
          <a:xfrm>
            <a:off x="266192" y="5064255"/>
            <a:ext cx="11558693" cy="1487805"/>
            <a:chOff x="199644" y="5064252"/>
            <a:chExt cx="8669020" cy="1487805"/>
          </a:xfrm>
        </p:grpSpPr>
        <p:sp>
          <p:nvSpPr>
            <p:cNvPr id="4" name="object 4"/>
            <p:cNvSpPr/>
            <p:nvPr/>
          </p:nvSpPr>
          <p:spPr>
            <a:xfrm>
              <a:off x="228600" y="5093208"/>
              <a:ext cx="8610600" cy="1430020"/>
            </a:xfrm>
            <a:custGeom>
              <a:avLst/>
              <a:gdLst/>
              <a:ahLst/>
              <a:cxnLst/>
              <a:rect l="l" t="t" r="r" b="b"/>
              <a:pathLst>
                <a:path w="8610600" h="1430020">
                  <a:moveTo>
                    <a:pt x="8610600" y="0"/>
                  </a:moveTo>
                  <a:lnTo>
                    <a:pt x="0" y="0"/>
                  </a:lnTo>
                  <a:lnTo>
                    <a:pt x="0" y="1429512"/>
                  </a:lnTo>
                  <a:lnTo>
                    <a:pt x="8610600" y="1429512"/>
                  </a:lnTo>
                  <a:lnTo>
                    <a:pt x="8610600" y="0"/>
                  </a:lnTo>
                  <a:close/>
                </a:path>
              </a:pathLst>
            </a:custGeom>
            <a:solidFill>
              <a:srgbClr val="00FFCC"/>
            </a:solidFill>
          </p:spPr>
          <p:txBody>
            <a:bodyPr wrap="square" lIns="0" tIns="0" rIns="0" bIns="0" rtlCol="0"/>
            <a:lstStyle/>
            <a:p>
              <a:endParaRPr/>
            </a:p>
          </p:txBody>
        </p:sp>
        <p:sp>
          <p:nvSpPr>
            <p:cNvPr id="5" name="object 5"/>
            <p:cNvSpPr/>
            <p:nvPr/>
          </p:nvSpPr>
          <p:spPr>
            <a:xfrm>
              <a:off x="228600" y="5093208"/>
              <a:ext cx="8610600" cy="1430020"/>
            </a:xfrm>
            <a:custGeom>
              <a:avLst/>
              <a:gdLst/>
              <a:ahLst/>
              <a:cxnLst/>
              <a:rect l="l" t="t" r="r" b="b"/>
              <a:pathLst>
                <a:path w="8610600" h="1430020">
                  <a:moveTo>
                    <a:pt x="0" y="1429512"/>
                  </a:moveTo>
                  <a:lnTo>
                    <a:pt x="8610600" y="1429512"/>
                  </a:lnTo>
                  <a:lnTo>
                    <a:pt x="8610600" y="0"/>
                  </a:lnTo>
                  <a:lnTo>
                    <a:pt x="0" y="0"/>
                  </a:lnTo>
                  <a:lnTo>
                    <a:pt x="0" y="1429512"/>
                  </a:lnTo>
                  <a:close/>
                </a:path>
              </a:pathLst>
            </a:custGeom>
            <a:ln w="57912">
              <a:solidFill>
                <a:srgbClr val="000000"/>
              </a:solidFill>
            </a:ln>
          </p:spPr>
          <p:txBody>
            <a:bodyPr wrap="square" lIns="0" tIns="0" rIns="0" bIns="0" rtlCol="0"/>
            <a:lstStyle/>
            <a:p>
              <a:endParaRPr/>
            </a:p>
          </p:txBody>
        </p:sp>
      </p:grpSp>
      <p:sp>
        <p:nvSpPr>
          <p:cNvPr id="6" name="object 6"/>
          <p:cNvSpPr txBox="1">
            <a:spLocks noGrp="1"/>
          </p:cNvSpPr>
          <p:nvPr>
            <p:ph type="title"/>
          </p:nvPr>
        </p:nvSpPr>
        <p:spPr>
          <a:xfrm>
            <a:off x="409788" y="5076572"/>
            <a:ext cx="10645987" cy="750847"/>
          </a:xfrm>
          <a:prstGeom prst="rect">
            <a:avLst/>
          </a:prstGeom>
        </p:spPr>
        <p:txBody>
          <a:bodyPr vert="horz" wrap="square" lIns="0" tIns="12065" rIns="0" bIns="0" rtlCol="0">
            <a:spAutoFit/>
          </a:bodyPr>
          <a:lstStyle/>
          <a:p>
            <a:pPr marL="12700" marR="5080">
              <a:lnSpc>
                <a:spcPct val="100000"/>
              </a:lnSpc>
              <a:spcBef>
                <a:spcPts val="95"/>
              </a:spcBef>
              <a:tabLst>
                <a:tab pos="2255520" algn="l"/>
              </a:tabLst>
            </a:pPr>
            <a:r>
              <a:rPr sz="2400" spc="-180" dirty="0"/>
              <a:t>BOB </a:t>
            </a:r>
            <a:r>
              <a:rPr sz="2400" spc="100" dirty="0"/>
              <a:t>is </a:t>
            </a:r>
            <a:r>
              <a:rPr sz="2400" spc="150" dirty="0"/>
              <a:t>finished </a:t>
            </a:r>
            <a:r>
              <a:rPr sz="2400" spc="114" dirty="0"/>
              <a:t>and </a:t>
            </a:r>
            <a:r>
              <a:rPr sz="2400" spc="110" dirty="0"/>
              <a:t>“presents” </a:t>
            </a:r>
            <a:r>
              <a:rPr sz="2400" spc="145" dirty="0"/>
              <a:t>the </a:t>
            </a:r>
            <a:r>
              <a:rPr sz="2400" spc="95" dirty="0"/>
              <a:t>bicycle </a:t>
            </a:r>
            <a:r>
              <a:rPr sz="2400" spc="204" dirty="0"/>
              <a:t>to  </a:t>
            </a:r>
            <a:r>
              <a:rPr sz="2400" spc="145" dirty="0"/>
              <a:t>your</a:t>
            </a:r>
            <a:r>
              <a:rPr sz="2400" spc="125" dirty="0"/>
              <a:t> </a:t>
            </a:r>
            <a:r>
              <a:rPr sz="2400" spc="160" dirty="0"/>
              <a:t>friend.	</a:t>
            </a:r>
            <a:r>
              <a:rPr sz="2400" spc="145" dirty="0"/>
              <a:t>Another </a:t>
            </a:r>
            <a:r>
              <a:rPr sz="2400" spc="60" dirty="0"/>
              <a:t>way </a:t>
            </a:r>
            <a:r>
              <a:rPr sz="2400" spc="210" dirty="0"/>
              <a:t>to </a:t>
            </a:r>
            <a:r>
              <a:rPr sz="2400" spc="20" dirty="0"/>
              <a:t>say </a:t>
            </a:r>
            <a:r>
              <a:rPr sz="2400" spc="215" dirty="0"/>
              <a:t>it </a:t>
            </a:r>
            <a:r>
              <a:rPr sz="2400" spc="100" dirty="0"/>
              <a:t>is </a:t>
            </a:r>
            <a:r>
              <a:rPr sz="2400" spc="170" dirty="0"/>
              <a:t>that</a:t>
            </a:r>
            <a:r>
              <a:rPr sz="2400" spc="55" dirty="0"/>
              <a:t> </a:t>
            </a:r>
            <a:r>
              <a:rPr sz="2400" spc="145" dirty="0"/>
              <a:t>your  </a:t>
            </a:r>
            <a:r>
              <a:rPr sz="2400" spc="170" dirty="0"/>
              <a:t>friend </a:t>
            </a:r>
            <a:r>
              <a:rPr sz="2400" spc="100" dirty="0"/>
              <a:t>is </a:t>
            </a:r>
            <a:r>
              <a:rPr sz="2400" spc="145" dirty="0"/>
              <a:t>finally </a:t>
            </a:r>
            <a:r>
              <a:rPr sz="2400" spc="180" dirty="0"/>
              <a:t>getting </a:t>
            </a:r>
            <a:r>
              <a:rPr sz="2400" spc="215" dirty="0"/>
              <a:t>him</a:t>
            </a:r>
            <a:r>
              <a:rPr sz="2400" spc="-15" dirty="0"/>
              <a:t> </a:t>
            </a:r>
            <a:r>
              <a:rPr sz="2400" spc="120" dirty="0"/>
              <a:t>“present”.</a:t>
            </a:r>
          </a:p>
        </p:txBody>
      </p:sp>
      <p:sp>
        <p:nvSpPr>
          <p:cNvPr id="18" name="object 18"/>
          <p:cNvSpPr txBox="1">
            <a:spLocks noGrp="1"/>
          </p:cNvSpPr>
          <p:nvPr>
            <p:ph type="sldNum" sz="quarter" idx="12"/>
          </p:nvPr>
        </p:nvSpPr>
        <p:spPr>
          <a:xfrm>
            <a:off x="11635232" y="6533149"/>
            <a:ext cx="313267" cy="209032"/>
          </a:xfrm>
          <a:prstGeom prst="rect">
            <a:avLst/>
          </a:prstGeom>
        </p:spPr>
        <p:txBody>
          <a:bodyPr vert="horz" wrap="square" lIns="0" tIns="24130" rIns="0" bIns="0" rtlCol="0">
            <a:spAutoFit/>
          </a:bodyPr>
          <a:lstStyle/>
          <a:p>
            <a:pPr marL="38100">
              <a:lnSpc>
                <a:spcPct val="100000"/>
              </a:lnSpc>
              <a:spcBef>
                <a:spcPts val="190"/>
              </a:spcBef>
            </a:pPr>
            <a:fld id="{81D60167-4931-47E6-BA6A-407CBD079E47}" type="slidenum">
              <a:rPr spc="70" dirty="0"/>
              <a:pPr marL="38100">
                <a:lnSpc>
                  <a:spcPct val="100000"/>
                </a:lnSpc>
                <a:spcBef>
                  <a:spcPts val="190"/>
                </a:spcBef>
              </a:pPr>
              <a:t>41</a:t>
            </a:fld>
            <a:endParaRPr spc="70" dirty="0"/>
          </a:p>
        </p:txBody>
      </p:sp>
      <p:grpSp>
        <p:nvGrpSpPr>
          <p:cNvPr id="7" name="object 7"/>
          <p:cNvGrpSpPr/>
          <p:nvPr/>
        </p:nvGrpSpPr>
        <p:grpSpPr>
          <a:xfrm>
            <a:off x="4165601" y="1458018"/>
            <a:ext cx="4073313" cy="3450590"/>
            <a:chOff x="3124199" y="1458018"/>
            <a:chExt cx="3054985" cy="3450590"/>
          </a:xfrm>
        </p:grpSpPr>
        <p:sp>
          <p:nvSpPr>
            <p:cNvPr id="8" name="object 8"/>
            <p:cNvSpPr/>
            <p:nvPr/>
          </p:nvSpPr>
          <p:spPr>
            <a:xfrm>
              <a:off x="3124199" y="1758314"/>
              <a:ext cx="3054985" cy="3150235"/>
            </a:xfrm>
            <a:custGeom>
              <a:avLst/>
              <a:gdLst/>
              <a:ahLst/>
              <a:cxnLst/>
              <a:rect l="l" t="t" r="r" b="b"/>
              <a:pathLst>
                <a:path w="3054985" h="3150235">
                  <a:moveTo>
                    <a:pt x="1509117" y="0"/>
                  </a:moveTo>
                  <a:lnTo>
                    <a:pt x="1483622" y="6419"/>
                  </a:lnTo>
                  <a:lnTo>
                    <a:pt x="1439006" y="15982"/>
                  </a:lnTo>
                  <a:lnTo>
                    <a:pt x="1372082" y="31964"/>
                  </a:lnTo>
                  <a:lnTo>
                    <a:pt x="1289223" y="47946"/>
                  </a:lnTo>
                  <a:lnTo>
                    <a:pt x="1193617" y="70303"/>
                  </a:lnTo>
                  <a:lnTo>
                    <a:pt x="1088450" y="92661"/>
                  </a:lnTo>
                  <a:lnTo>
                    <a:pt x="973722" y="118205"/>
                  </a:lnTo>
                  <a:lnTo>
                    <a:pt x="852621" y="143750"/>
                  </a:lnTo>
                  <a:lnTo>
                    <a:pt x="607232" y="201259"/>
                  </a:lnTo>
                  <a:lnTo>
                    <a:pt x="489362" y="226849"/>
                  </a:lnTo>
                  <a:lnTo>
                    <a:pt x="186600" y="303483"/>
                  </a:lnTo>
                  <a:lnTo>
                    <a:pt x="110119" y="325885"/>
                  </a:lnTo>
                  <a:lnTo>
                    <a:pt x="52756" y="345055"/>
                  </a:lnTo>
                  <a:lnTo>
                    <a:pt x="8143" y="380162"/>
                  </a:lnTo>
                  <a:lnTo>
                    <a:pt x="0" y="389959"/>
                  </a:lnTo>
                  <a:lnTo>
                    <a:pt x="0" y="2217007"/>
                  </a:lnTo>
                  <a:lnTo>
                    <a:pt x="4956" y="2220323"/>
                  </a:lnTo>
                  <a:lnTo>
                    <a:pt x="55943" y="2252287"/>
                  </a:lnTo>
                  <a:lnTo>
                    <a:pt x="129241" y="2300190"/>
                  </a:lnTo>
                  <a:lnTo>
                    <a:pt x="224843" y="2360886"/>
                  </a:lnTo>
                  <a:lnTo>
                    <a:pt x="339566" y="2431190"/>
                  </a:lnTo>
                  <a:lnTo>
                    <a:pt x="597672" y="2597298"/>
                  </a:lnTo>
                  <a:lnTo>
                    <a:pt x="737894" y="2683540"/>
                  </a:lnTo>
                  <a:lnTo>
                    <a:pt x="874930" y="2769808"/>
                  </a:lnTo>
                  <a:lnTo>
                    <a:pt x="1008778" y="2856063"/>
                  </a:lnTo>
                  <a:lnTo>
                    <a:pt x="1136253" y="2932737"/>
                  </a:lnTo>
                  <a:lnTo>
                    <a:pt x="1250981" y="3003019"/>
                  </a:lnTo>
                  <a:lnTo>
                    <a:pt x="1346587" y="3063720"/>
                  </a:lnTo>
                  <a:lnTo>
                    <a:pt x="1423072" y="3108444"/>
                  </a:lnTo>
                  <a:lnTo>
                    <a:pt x="1474062" y="3140391"/>
                  </a:lnTo>
                  <a:lnTo>
                    <a:pt x="1496370" y="3149975"/>
                  </a:lnTo>
                  <a:lnTo>
                    <a:pt x="1518678" y="3140391"/>
                  </a:lnTo>
                  <a:lnTo>
                    <a:pt x="1572855" y="3118028"/>
                  </a:lnTo>
                  <a:lnTo>
                    <a:pt x="1751276" y="3031769"/>
                  </a:lnTo>
                  <a:lnTo>
                    <a:pt x="1869190" y="2971073"/>
                  </a:lnTo>
                  <a:lnTo>
                    <a:pt x="1999852" y="2907179"/>
                  </a:lnTo>
                  <a:lnTo>
                    <a:pt x="2136887" y="2836893"/>
                  </a:lnTo>
                  <a:lnTo>
                    <a:pt x="2280297" y="2766612"/>
                  </a:lnTo>
                  <a:lnTo>
                    <a:pt x="2420519" y="2693147"/>
                  </a:lnTo>
                  <a:lnTo>
                    <a:pt x="2557555" y="2622843"/>
                  </a:lnTo>
                  <a:lnTo>
                    <a:pt x="2688217" y="2558959"/>
                  </a:lnTo>
                  <a:lnTo>
                    <a:pt x="2802944" y="2498262"/>
                  </a:lnTo>
                  <a:lnTo>
                    <a:pt x="3032355" y="2383244"/>
                  </a:lnTo>
                  <a:lnTo>
                    <a:pt x="3054663" y="2370449"/>
                  </a:lnTo>
                  <a:lnTo>
                    <a:pt x="3054663" y="517538"/>
                  </a:lnTo>
                  <a:lnTo>
                    <a:pt x="3010046" y="463261"/>
                  </a:lnTo>
                  <a:lnTo>
                    <a:pt x="2990925" y="456841"/>
                  </a:lnTo>
                  <a:lnTo>
                    <a:pt x="2939935" y="440859"/>
                  </a:lnTo>
                  <a:lnTo>
                    <a:pt x="2866637" y="415314"/>
                  </a:lnTo>
                  <a:lnTo>
                    <a:pt x="2771075" y="386582"/>
                  </a:lnTo>
                  <a:lnTo>
                    <a:pt x="2659534" y="354617"/>
                  </a:lnTo>
                  <a:lnTo>
                    <a:pt x="2127326" y="191697"/>
                  </a:lnTo>
                  <a:lnTo>
                    <a:pt x="1993478" y="153357"/>
                  </a:lnTo>
                  <a:lnTo>
                    <a:pt x="1658900" y="51134"/>
                  </a:lnTo>
                  <a:lnTo>
                    <a:pt x="1582415" y="25544"/>
                  </a:lnTo>
                  <a:lnTo>
                    <a:pt x="1531425" y="9607"/>
                  </a:lnTo>
                  <a:lnTo>
                    <a:pt x="1509117" y="0"/>
                  </a:lnTo>
                  <a:close/>
                </a:path>
              </a:pathLst>
            </a:custGeom>
            <a:solidFill>
              <a:srgbClr val="EE66B1"/>
            </a:solidFill>
          </p:spPr>
          <p:txBody>
            <a:bodyPr wrap="square" lIns="0" tIns="0" rIns="0" bIns="0" rtlCol="0"/>
            <a:lstStyle/>
            <a:p>
              <a:endParaRPr/>
            </a:p>
          </p:txBody>
        </p:sp>
        <p:sp>
          <p:nvSpPr>
            <p:cNvPr id="9" name="object 9"/>
            <p:cNvSpPr/>
            <p:nvPr/>
          </p:nvSpPr>
          <p:spPr>
            <a:xfrm>
              <a:off x="4665186" y="2304629"/>
              <a:ext cx="1453515" cy="2514600"/>
            </a:xfrm>
            <a:custGeom>
              <a:avLst/>
              <a:gdLst/>
              <a:ahLst/>
              <a:cxnLst/>
              <a:rect l="l" t="t" r="r" b="b"/>
              <a:pathLst>
                <a:path w="1453514" h="2514600">
                  <a:moveTo>
                    <a:pt x="1453125" y="0"/>
                  </a:moveTo>
                  <a:lnTo>
                    <a:pt x="1207780" y="92616"/>
                  </a:lnTo>
                  <a:lnTo>
                    <a:pt x="1099427" y="130956"/>
                  </a:lnTo>
                  <a:lnTo>
                    <a:pt x="978326" y="175715"/>
                  </a:lnTo>
                  <a:lnTo>
                    <a:pt x="850851" y="220429"/>
                  </a:lnTo>
                  <a:lnTo>
                    <a:pt x="589527" y="316278"/>
                  </a:lnTo>
                  <a:lnTo>
                    <a:pt x="462052" y="364180"/>
                  </a:lnTo>
                  <a:lnTo>
                    <a:pt x="340951" y="405707"/>
                  </a:lnTo>
                  <a:lnTo>
                    <a:pt x="235784" y="444046"/>
                  </a:lnTo>
                  <a:lnTo>
                    <a:pt x="70111" y="501556"/>
                  </a:lnTo>
                  <a:lnTo>
                    <a:pt x="22308" y="520725"/>
                  </a:lnTo>
                  <a:lnTo>
                    <a:pt x="0" y="527100"/>
                  </a:lnTo>
                  <a:lnTo>
                    <a:pt x="0" y="2514209"/>
                  </a:lnTo>
                  <a:lnTo>
                    <a:pt x="28682" y="2504624"/>
                  </a:lnTo>
                  <a:lnTo>
                    <a:pt x="86045" y="2482262"/>
                  </a:lnTo>
                  <a:lnTo>
                    <a:pt x="162486" y="2447119"/>
                  </a:lnTo>
                  <a:lnTo>
                    <a:pt x="484360" y="2290578"/>
                  </a:lnTo>
                  <a:lnTo>
                    <a:pt x="611835" y="2229881"/>
                  </a:lnTo>
                  <a:lnTo>
                    <a:pt x="873159" y="2102073"/>
                  </a:lnTo>
                  <a:lnTo>
                    <a:pt x="997447" y="2038189"/>
                  </a:lnTo>
                  <a:lnTo>
                    <a:pt x="1115361" y="1980679"/>
                  </a:lnTo>
                  <a:lnTo>
                    <a:pt x="1220528" y="1926402"/>
                  </a:lnTo>
                  <a:lnTo>
                    <a:pt x="1309716" y="1881643"/>
                  </a:lnTo>
                  <a:lnTo>
                    <a:pt x="1383014" y="1843304"/>
                  </a:lnTo>
                  <a:lnTo>
                    <a:pt x="1430818" y="1820946"/>
                  </a:lnTo>
                  <a:lnTo>
                    <a:pt x="1453126" y="1808196"/>
                  </a:lnTo>
                  <a:lnTo>
                    <a:pt x="1453125" y="0"/>
                  </a:lnTo>
                  <a:close/>
                </a:path>
              </a:pathLst>
            </a:custGeom>
            <a:solidFill>
              <a:srgbClr val="F1B1D7"/>
            </a:solidFill>
          </p:spPr>
          <p:txBody>
            <a:bodyPr wrap="square" lIns="0" tIns="0" rIns="0" bIns="0" rtlCol="0"/>
            <a:lstStyle/>
            <a:p>
              <a:endParaRPr/>
            </a:p>
          </p:txBody>
        </p:sp>
        <p:sp>
          <p:nvSpPr>
            <p:cNvPr id="10" name="object 10"/>
            <p:cNvSpPr/>
            <p:nvPr/>
          </p:nvSpPr>
          <p:spPr>
            <a:xfrm>
              <a:off x="3164210" y="2202405"/>
              <a:ext cx="1421765" cy="2623185"/>
            </a:xfrm>
            <a:custGeom>
              <a:avLst/>
              <a:gdLst/>
              <a:ahLst/>
              <a:cxnLst/>
              <a:rect l="l" t="t" r="r" b="b"/>
              <a:pathLst>
                <a:path w="1421764" h="2623185">
                  <a:moveTo>
                    <a:pt x="0" y="0"/>
                  </a:moveTo>
                  <a:lnTo>
                    <a:pt x="0" y="1750687"/>
                  </a:lnTo>
                  <a:lnTo>
                    <a:pt x="22306" y="1760250"/>
                  </a:lnTo>
                  <a:lnTo>
                    <a:pt x="140216" y="1830553"/>
                  </a:lnTo>
                  <a:lnTo>
                    <a:pt x="229444" y="1888063"/>
                  </a:lnTo>
                  <a:lnTo>
                    <a:pt x="334611" y="1951947"/>
                  </a:lnTo>
                  <a:lnTo>
                    <a:pt x="452538" y="2028626"/>
                  </a:lnTo>
                  <a:lnTo>
                    <a:pt x="707444" y="2188359"/>
                  </a:lnTo>
                  <a:lnTo>
                    <a:pt x="962394" y="2351275"/>
                  </a:lnTo>
                  <a:lnTo>
                    <a:pt x="1080308" y="2424749"/>
                  </a:lnTo>
                  <a:lnTo>
                    <a:pt x="1188662" y="2488646"/>
                  </a:lnTo>
                  <a:lnTo>
                    <a:pt x="1277895" y="2546151"/>
                  </a:lnTo>
                  <a:lnTo>
                    <a:pt x="1351193" y="2587678"/>
                  </a:lnTo>
                  <a:lnTo>
                    <a:pt x="1398996" y="2613236"/>
                  </a:lnTo>
                  <a:lnTo>
                    <a:pt x="1421304" y="2622821"/>
                  </a:lnTo>
                  <a:lnTo>
                    <a:pt x="1421304" y="635744"/>
                  </a:lnTo>
                  <a:lnTo>
                    <a:pt x="1268334" y="568628"/>
                  </a:lnTo>
                  <a:lnTo>
                    <a:pt x="1070748" y="479198"/>
                  </a:lnTo>
                  <a:lnTo>
                    <a:pt x="956020" y="424877"/>
                  </a:lnTo>
                  <a:lnTo>
                    <a:pt x="831732" y="367368"/>
                  </a:lnTo>
                  <a:lnTo>
                    <a:pt x="455725" y="198072"/>
                  </a:lnTo>
                  <a:lnTo>
                    <a:pt x="340980" y="143750"/>
                  </a:lnTo>
                  <a:lnTo>
                    <a:pt x="235818" y="99036"/>
                  </a:lnTo>
                  <a:lnTo>
                    <a:pt x="146590" y="57464"/>
                  </a:lnTo>
                  <a:lnTo>
                    <a:pt x="73296" y="28732"/>
                  </a:lnTo>
                  <a:lnTo>
                    <a:pt x="25493" y="6375"/>
                  </a:lnTo>
                  <a:lnTo>
                    <a:pt x="0" y="0"/>
                  </a:lnTo>
                  <a:close/>
                </a:path>
              </a:pathLst>
            </a:custGeom>
            <a:solidFill>
              <a:srgbClr val="F8BEDD"/>
            </a:solidFill>
          </p:spPr>
          <p:txBody>
            <a:bodyPr wrap="square" lIns="0" tIns="0" rIns="0" bIns="0" rtlCol="0"/>
            <a:lstStyle/>
            <a:p>
              <a:endParaRPr/>
            </a:p>
          </p:txBody>
        </p:sp>
        <p:sp>
          <p:nvSpPr>
            <p:cNvPr id="11" name="object 11"/>
            <p:cNvSpPr/>
            <p:nvPr/>
          </p:nvSpPr>
          <p:spPr>
            <a:xfrm>
              <a:off x="3208824" y="1796654"/>
              <a:ext cx="2868295" cy="965200"/>
            </a:xfrm>
            <a:custGeom>
              <a:avLst/>
              <a:gdLst/>
              <a:ahLst/>
              <a:cxnLst/>
              <a:rect l="l" t="t" r="r" b="b"/>
              <a:pathLst>
                <a:path w="2868295" h="965200">
                  <a:moveTo>
                    <a:pt x="1424492" y="0"/>
                  </a:moveTo>
                  <a:lnTo>
                    <a:pt x="1405371" y="3187"/>
                  </a:lnTo>
                  <a:lnTo>
                    <a:pt x="1357568" y="12794"/>
                  </a:lnTo>
                  <a:lnTo>
                    <a:pt x="1287457" y="28776"/>
                  </a:lnTo>
                  <a:lnTo>
                    <a:pt x="1198224" y="51134"/>
                  </a:lnTo>
                  <a:lnTo>
                    <a:pt x="1089871" y="73491"/>
                  </a:lnTo>
                  <a:lnTo>
                    <a:pt x="971956" y="102223"/>
                  </a:lnTo>
                  <a:lnTo>
                    <a:pt x="847668" y="131000"/>
                  </a:lnTo>
                  <a:lnTo>
                    <a:pt x="717006" y="162920"/>
                  </a:lnTo>
                  <a:lnTo>
                    <a:pt x="586344" y="191697"/>
                  </a:lnTo>
                  <a:lnTo>
                    <a:pt x="143404" y="300296"/>
                  </a:lnTo>
                  <a:lnTo>
                    <a:pt x="0" y="338635"/>
                  </a:lnTo>
                  <a:lnTo>
                    <a:pt x="22308" y="351430"/>
                  </a:lnTo>
                  <a:lnTo>
                    <a:pt x="73293" y="373787"/>
                  </a:lnTo>
                  <a:lnTo>
                    <a:pt x="340982" y="495180"/>
                  </a:lnTo>
                  <a:lnTo>
                    <a:pt x="458914" y="549502"/>
                  </a:lnTo>
                  <a:lnTo>
                    <a:pt x="583158" y="603824"/>
                  </a:lnTo>
                  <a:lnTo>
                    <a:pt x="838108" y="718798"/>
                  </a:lnTo>
                  <a:lnTo>
                    <a:pt x="1080310" y="824253"/>
                  </a:lnTo>
                  <a:lnTo>
                    <a:pt x="1185477" y="868968"/>
                  </a:lnTo>
                  <a:lnTo>
                    <a:pt x="1274709" y="910495"/>
                  </a:lnTo>
                  <a:lnTo>
                    <a:pt x="1392624" y="958397"/>
                  </a:lnTo>
                  <a:lnTo>
                    <a:pt x="1414932" y="964817"/>
                  </a:lnTo>
                  <a:lnTo>
                    <a:pt x="1555154" y="920058"/>
                  </a:lnTo>
                  <a:lnTo>
                    <a:pt x="1650716" y="888138"/>
                  </a:lnTo>
                  <a:lnTo>
                    <a:pt x="1876984" y="808271"/>
                  </a:lnTo>
                  <a:lnTo>
                    <a:pt x="2138308" y="718798"/>
                  </a:lnTo>
                  <a:lnTo>
                    <a:pt x="2399632" y="626181"/>
                  </a:lnTo>
                  <a:lnTo>
                    <a:pt x="2520733" y="584654"/>
                  </a:lnTo>
                  <a:lnTo>
                    <a:pt x="2629086" y="546315"/>
                  </a:lnTo>
                  <a:lnTo>
                    <a:pt x="2724693" y="514350"/>
                  </a:lnTo>
                  <a:lnTo>
                    <a:pt x="2797947" y="488805"/>
                  </a:lnTo>
                  <a:lnTo>
                    <a:pt x="2845750" y="469636"/>
                  </a:lnTo>
                  <a:lnTo>
                    <a:pt x="2868058" y="463216"/>
                  </a:lnTo>
                  <a:lnTo>
                    <a:pt x="2788386" y="434484"/>
                  </a:lnTo>
                  <a:lnTo>
                    <a:pt x="2715132" y="412127"/>
                  </a:lnTo>
                  <a:lnTo>
                    <a:pt x="2619526" y="380162"/>
                  </a:lnTo>
                  <a:lnTo>
                    <a:pt x="2511172" y="345010"/>
                  </a:lnTo>
                  <a:lnTo>
                    <a:pt x="2390071" y="306715"/>
                  </a:lnTo>
                  <a:lnTo>
                    <a:pt x="2262596" y="265144"/>
                  </a:lnTo>
                  <a:lnTo>
                    <a:pt x="2131934" y="220429"/>
                  </a:lnTo>
                  <a:lnTo>
                    <a:pt x="2001272" y="178902"/>
                  </a:lnTo>
                  <a:lnTo>
                    <a:pt x="1876984" y="140563"/>
                  </a:lnTo>
                  <a:lnTo>
                    <a:pt x="1759070" y="102223"/>
                  </a:lnTo>
                  <a:lnTo>
                    <a:pt x="1650716" y="70303"/>
                  </a:lnTo>
                  <a:lnTo>
                    <a:pt x="1491417" y="19169"/>
                  </a:lnTo>
                  <a:lnTo>
                    <a:pt x="1443614" y="6375"/>
                  </a:lnTo>
                  <a:lnTo>
                    <a:pt x="1424492" y="0"/>
                  </a:lnTo>
                  <a:close/>
                </a:path>
              </a:pathLst>
            </a:custGeom>
            <a:solidFill>
              <a:srgbClr val="FBE4F1"/>
            </a:solidFill>
          </p:spPr>
          <p:txBody>
            <a:bodyPr wrap="square" lIns="0" tIns="0" rIns="0" bIns="0" rtlCol="0"/>
            <a:lstStyle/>
            <a:p>
              <a:endParaRPr/>
            </a:p>
          </p:txBody>
        </p:sp>
        <p:sp>
          <p:nvSpPr>
            <p:cNvPr id="12" name="object 12"/>
            <p:cNvSpPr/>
            <p:nvPr/>
          </p:nvSpPr>
          <p:spPr>
            <a:xfrm>
              <a:off x="3164210" y="2135289"/>
              <a:ext cx="2954655" cy="2690495"/>
            </a:xfrm>
            <a:custGeom>
              <a:avLst/>
              <a:gdLst/>
              <a:ahLst/>
              <a:cxnLst/>
              <a:rect l="l" t="t" r="r" b="b"/>
              <a:pathLst>
                <a:path w="2954654" h="2690495">
                  <a:moveTo>
                    <a:pt x="44614" y="0"/>
                  </a:moveTo>
                  <a:lnTo>
                    <a:pt x="0" y="67116"/>
                  </a:lnTo>
                  <a:lnTo>
                    <a:pt x="25493" y="73491"/>
                  </a:lnTo>
                  <a:lnTo>
                    <a:pt x="73296" y="95848"/>
                  </a:lnTo>
                  <a:lnTo>
                    <a:pt x="146590" y="124581"/>
                  </a:lnTo>
                  <a:lnTo>
                    <a:pt x="235818" y="166152"/>
                  </a:lnTo>
                  <a:lnTo>
                    <a:pt x="340980" y="210867"/>
                  </a:lnTo>
                  <a:lnTo>
                    <a:pt x="455725" y="265188"/>
                  </a:lnTo>
                  <a:lnTo>
                    <a:pt x="831732" y="434484"/>
                  </a:lnTo>
                  <a:lnTo>
                    <a:pt x="956020" y="491993"/>
                  </a:lnTo>
                  <a:lnTo>
                    <a:pt x="1070748" y="546315"/>
                  </a:lnTo>
                  <a:lnTo>
                    <a:pt x="1268334" y="635744"/>
                  </a:lnTo>
                  <a:lnTo>
                    <a:pt x="1421304" y="702860"/>
                  </a:lnTo>
                  <a:lnTo>
                    <a:pt x="1421304" y="2689937"/>
                  </a:lnTo>
                  <a:lnTo>
                    <a:pt x="1500976" y="2683549"/>
                  </a:lnTo>
                  <a:lnTo>
                    <a:pt x="1500976" y="696441"/>
                  </a:lnTo>
                  <a:lnTo>
                    <a:pt x="1523284" y="690065"/>
                  </a:lnTo>
                  <a:lnTo>
                    <a:pt x="1571087" y="670896"/>
                  </a:lnTo>
                  <a:lnTo>
                    <a:pt x="1736760" y="613387"/>
                  </a:lnTo>
                  <a:lnTo>
                    <a:pt x="1841927" y="575047"/>
                  </a:lnTo>
                  <a:lnTo>
                    <a:pt x="1963028" y="533520"/>
                  </a:lnTo>
                  <a:lnTo>
                    <a:pt x="2090503" y="485618"/>
                  </a:lnTo>
                  <a:lnTo>
                    <a:pt x="2351827" y="389769"/>
                  </a:lnTo>
                  <a:lnTo>
                    <a:pt x="2479302" y="345055"/>
                  </a:lnTo>
                  <a:lnTo>
                    <a:pt x="2600403" y="300296"/>
                  </a:lnTo>
                  <a:lnTo>
                    <a:pt x="2708757" y="261956"/>
                  </a:lnTo>
                  <a:lnTo>
                    <a:pt x="2954102" y="169340"/>
                  </a:lnTo>
                  <a:lnTo>
                    <a:pt x="2912672" y="124581"/>
                  </a:lnTo>
                  <a:lnTo>
                    <a:pt x="2890364" y="131000"/>
                  </a:lnTo>
                  <a:lnTo>
                    <a:pt x="2842561" y="150170"/>
                  </a:lnTo>
                  <a:lnTo>
                    <a:pt x="2769307" y="175715"/>
                  </a:lnTo>
                  <a:lnTo>
                    <a:pt x="2673701" y="207679"/>
                  </a:lnTo>
                  <a:lnTo>
                    <a:pt x="2565347" y="246019"/>
                  </a:lnTo>
                  <a:lnTo>
                    <a:pt x="2444246" y="287546"/>
                  </a:lnTo>
                  <a:lnTo>
                    <a:pt x="2182922" y="380162"/>
                  </a:lnTo>
                  <a:lnTo>
                    <a:pt x="1921599" y="469636"/>
                  </a:lnTo>
                  <a:lnTo>
                    <a:pt x="1695331" y="549502"/>
                  </a:lnTo>
                  <a:lnTo>
                    <a:pt x="1599769" y="581422"/>
                  </a:lnTo>
                  <a:lnTo>
                    <a:pt x="1459546" y="626181"/>
                  </a:lnTo>
                  <a:lnTo>
                    <a:pt x="1437238" y="619762"/>
                  </a:lnTo>
                  <a:lnTo>
                    <a:pt x="1319324" y="571860"/>
                  </a:lnTo>
                  <a:lnTo>
                    <a:pt x="1230091" y="530332"/>
                  </a:lnTo>
                  <a:lnTo>
                    <a:pt x="1124924" y="485618"/>
                  </a:lnTo>
                  <a:lnTo>
                    <a:pt x="882722" y="380162"/>
                  </a:lnTo>
                  <a:lnTo>
                    <a:pt x="627772" y="265188"/>
                  </a:lnTo>
                  <a:lnTo>
                    <a:pt x="503528" y="210867"/>
                  </a:lnTo>
                  <a:lnTo>
                    <a:pt x="385596" y="156545"/>
                  </a:lnTo>
                  <a:lnTo>
                    <a:pt x="117908" y="35151"/>
                  </a:lnTo>
                  <a:lnTo>
                    <a:pt x="66922" y="12794"/>
                  </a:lnTo>
                  <a:lnTo>
                    <a:pt x="44614" y="0"/>
                  </a:lnTo>
                  <a:close/>
                </a:path>
              </a:pathLst>
            </a:custGeom>
            <a:solidFill>
              <a:srgbClr val="FFFFFF"/>
            </a:solidFill>
          </p:spPr>
          <p:txBody>
            <a:bodyPr wrap="square" lIns="0" tIns="0" rIns="0" bIns="0" rtlCol="0"/>
            <a:lstStyle/>
            <a:p>
              <a:endParaRPr/>
            </a:p>
          </p:txBody>
        </p:sp>
        <p:sp>
          <p:nvSpPr>
            <p:cNvPr id="13" name="object 13"/>
            <p:cNvSpPr/>
            <p:nvPr/>
          </p:nvSpPr>
          <p:spPr>
            <a:xfrm>
              <a:off x="3756927" y="1834993"/>
              <a:ext cx="1922145" cy="2763520"/>
            </a:xfrm>
            <a:custGeom>
              <a:avLst/>
              <a:gdLst/>
              <a:ahLst/>
              <a:cxnLst/>
              <a:rect l="l" t="t" r="r" b="b"/>
              <a:pathLst>
                <a:path w="1922145" h="2763520">
                  <a:moveTo>
                    <a:pt x="382424" y="0"/>
                  </a:moveTo>
                  <a:lnTo>
                    <a:pt x="356929" y="3187"/>
                  </a:lnTo>
                  <a:lnTo>
                    <a:pt x="309126" y="15982"/>
                  </a:lnTo>
                  <a:lnTo>
                    <a:pt x="242202" y="28776"/>
                  </a:lnTo>
                  <a:lnTo>
                    <a:pt x="168904" y="47902"/>
                  </a:lnTo>
                  <a:lnTo>
                    <a:pt x="41429" y="83054"/>
                  </a:lnTo>
                  <a:lnTo>
                    <a:pt x="6373" y="95848"/>
                  </a:lnTo>
                  <a:lnTo>
                    <a:pt x="0" y="105411"/>
                  </a:lnTo>
                  <a:lnTo>
                    <a:pt x="70111" y="134188"/>
                  </a:lnTo>
                  <a:lnTo>
                    <a:pt x="239015" y="204447"/>
                  </a:lnTo>
                  <a:lnTo>
                    <a:pt x="347369" y="252394"/>
                  </a:lnTo>
                  <a:lnTo>
                    <a:pt x="468470" y="300296"/>
                  </a:lnTo>
                  <a:lnTo>
                    <a:pt x="599132" y="354617"/>
                  </a:lnTo>
                  <a:lnTo>
                    <a:pt x="732981" y="412127"/>
                  </a:lnTo>
                  <a:lnTo>
                    <a:pt x="866829" y="466448"/>
                  </a:lnTo>
                  <a:lnTo>
                    <a:pt x="1226902" y="619762"/>
                  </a:lnTo>
                  <a:lnTo>
                    <a:pt x="1319321" y="658101"/>
                  </a:lnTo>
                  <a:lnTo>
                    <a:pt x="1392619" y="690065"/>
                  </a:lnTo>
                  <a:lnTo>
                    <a:pt x="1440422" y="712423"/>
                  </a:lnTo>
                  <a:lnTo>
                    <a:pt x="1462730" y="721985"/>
                  </a:lnTo>
                  <a:lnTo>
                    <a:pt x="1481852" y="1047871"/>
                  </a:lnTo>
                  <a:lnTo>
                    <a:pt x="1494599" y="1741124"/>
                  </a:lnTo>
                  <a:lnTo>
                    <a:pt x="1504160" y="2437565"/>
                  </a:lnTo>
                  <a:lnTo>
                    <a:pt x="1507347" y="2763411"/>
                  </a:lnTo>
                  <a:lnTo>
                    <a:pt x="1523281" y="2763411"/>
                  </a:lnTo>
                  <a:lnTo>
                    <a:pt x="1571084" y="2744241"/>
                  </a:lnTo>
                  <a:lnTo>
                    <a:pt x="1711307" y="2680348"/>
                  </a:lnTo>
                  <a:lnTo>
                    <a:pt x="1784605" y="2642013"/>
                  </a:lnTo>
                  <a:lnTo>
                    <a:pt x="1896146" y="2581316"/>
                  </a:lnTo>
                  <a:lnTo>
                    <a:pt x="1915267" y="2249056"/>
                  </a:lnTo>
                  <a:lnTo>
                    <a:pt x="1921640" y="878531"/>
                  </a:lnTo>
                  <a:lnTo>
                    <a:pt x="1912080" y="552690"/>
                  </a:lnTo>
                  <a:lnTo>
                    <a:pt x="1892958" y="539895"/>
                  </a:lnTo>
                  <a:lnTo>
                    <a:pt x="1841968" y="520726"/>
                  </a:lnTo>
                  <a:lnTo>
                    <a:pt x="1765483" y="488805"/>
                  </a:lnTo>
                  <a:lnTo>
                    <a:pt x="1669877" y="453654"/>
                  </a:lnTo>
                  <a:lnTo>
                    <a:pt x="1555150" y="408939"/>
                  </a:lnTo>
                  <a:lnTo>
                    <a:pt x="1427675" y="364180"/>
                  </a:lnTo>
                  <a:lnTo>
                    <a:pt x="1290639" y="313090"/>
                  </a:lnTo>
                  <a:lnTo>
                    <a:pt x="1150417" y="265144"/>
                  </a:lnTo>
                  <a:lnTo>
                    <a:pt x="1010239" y="214054"/>
                  </a:lnTo>
                  <a:lnTo>
                    <a:pt x="745728" y="121393"/>
                  </a:lnTo>
                  <a:lnTo>
                    <a:pt x="631001" y="83054"/>
                  </a:lnTo>
                  <a:lnTo>
                    <a:pt x="532207" y="47902"/>
                  </a:lnTo>
                  <a:lnTo>
                    <a:pt x="455722" y="22357"/>
                  </a:lnTo>
                  <a:lnTo>
                    <a:pt x="382424" y="0"/>
                  </a:lnTo>
                  <a:close/>
                </a:path>
              </a:pathLst>
            </a:custGeom>
            <a:solidFill>
              <a:srgbClr val="00B1B1"/>
            </a:solidFill>
          </p:spPr>
          <p:txBody>
            <a:bodyPr wrap="square" lIns="0" tIns="0" rIns="0" bIns="0" rtlCol="0"/>
            <a:lstStyle/>
            <a:p>
              <a:endParaRPr/>
            </a:p>
          </p:txBody>
        </p:sp>
        <p:sp>
          <p:nvSpPr>
            <p:cNvPr id="14" name="object 14"/>
            <p:cNvSpPr/>
            <p:nvPr/>
          </p:nvSpPr>
          <p:spPr>
            <a:xfrm>
              <a:off x="3814290" y="1857350"/>
              <a:ext cx="1781810" cy="671195"/>
            </a:xfrm>
            <a:custGeom>
              <a:avLst/>
              <a:gdLst/>
              <a:ahLst/>
              <a:cxnLst/>
              <a:rect l="l" t="t" r="r" b="b"/>
              <a:pathLst>
                <a:path w="1781810" h="671194">
                  <a:moveTo>
                    <a:pt x="325061" y="0"/>
                  </a:moveTo>
                  <a:lnTo>
                    <a:pt x="305939" y="3187"/>
                  </a:lnTo>
                  <a:lnTo>
                    <a:pt x="261323" y="12794"/>
                  </a:lnTo>
                  <a:lnTo>
                    <a:pt x="207146" y="25544"/>
                  </a:lnTo>
                  <a:lnTo>
                    <a:pt x="143409" y="38339"/>
                  </a:lnTo>
                  <a:lnTo>
                    <a:pt x="86045" y="54321"/>
                  </a:lnTo>
                  <a:lnTo>
                    <a:pt x="35055" y="70303"/>
                  </a:lnTo>
                  <a:lnTo>
                    <a:pt x="6373" y="83054"/>
                  </a:lnTo>
                  <a:lnTo>
                    <a:pt x="0" y="89473"/>
                  </a:lnTo>
                  <a:lnTo>
                    <a:pt x="19121" y="95848"/>
                  </a:lnTo>
                  <a:lnTo>
                    <a:pt x="60550" y="111830"/>
                  </a:lnTo>
                  <a:lnTo>
                    <a:pt x="299566" y="207679"/>
                  </a:lnTo>
                  <a:lnTo>
                    <a:pt x="407919" y="249206"/>
                  </a:lnTo>
                  <a:lnTo>
                    <a:pt x="522647" y="297108"/>
                  </a:lnTo>
                  <a:lnTo>
                    <a:pt x="646935" y="345055"/>
                  </a:lnTo>
                  <a:lnTo>
                    <a:pt x="768036" y="392957"/>
                  </a:lnTo>
                  <a:lnTo>
                    <a:pt x="1220528" y="578235"/>
                  </a:lnTo>
                  <a:lnTo>
                    <a:pt x="1306574" y="616574"/>
                  </a:lnTo>
                  <a:lnTo>
                    <a:pt x="1424488" y="670896"/>
                  </a:lnTo>
                  <a:lnTo>
                    <a:pt x="1781418" y="530333"/>
                  </a:lnTo>
                  <a:lnTo>
                    <a:pt x="1727241" y="507975"/>
                  </a:lnTo>
                  <a:lnTo>
                    <a:pt x="1657130" y="476011"/>
                  </a:lnTo>
                  <a:lnTo>
                    <a:pt x="1462730" y="402520"/>
                  </a:lnTo>
                  <a:lnTo>
                    <a:pt x="1348003" y="357805"/>
                  </a:lnTo>
                  <a:lnTo>
                    <a:pt x="1226902" y="316278"/>
                  </a:lnTo>
                  <a:lnTo>
                    <a:pt x="1102614" y="268376"/>
                  </a:lnTo>
                  <a:lnTo>
                    <a:pt x="978370" y="223617"/>
                  </a:lnTo>
                  <a:lnTo>
                    <a:pt x="854082" y="182090"/>
                  </a:lnTo>
                  <a:lnTo>
                    <a:pt x="446162" y="38339"/>
                  </a:lnTo>
                  <a:lnTo>
                    <a:pt x="382424" y="19169"/>
                  </a:lnTo>
                  <a:lnTo>
                    <a:pt x="340995" y="3187"/>
                  </a:lnTo>
                  <a:lnTo>
                    <a:pt x="325061" y="0"/>
                  </a:lnTo>
                  <a:close/>
                </a:path>
              </a:pathLst>
            </a:custGeom>
            <a:solidFill>
              <a:srgbClr val="6BDDDD"/>
            </a:solidFill>
          </p:spPr>
          <p:txBody>
            <a:bodyPr wrap="square" lIns="0" tIns="0" rIns="0" bIns="0" rtlCol="0"/>
            <a:lstStyle/>
            <a:p>
              <a:endParaRPr/>
            </a:p>
          </p:txBody>
        </p:sp>
        <p:sp>
          <p:nvSpPr>
            <p:cNvPr id="15" name="object 15"/>
            <p:cNvSpPr/>
            <p:nvPr/>
          </p:nvSpPr>
          <p:spPr>
            <a:xfrm>
              <a:off x="3626309" y="1882895"/>
              <a:ext cx="1838960" cy="2684145"/>
            </a:xfrm>
            <a:custGeom>
              <a:avLst/>
              <a:gdLst/>
              <a:ahLst/>
              <a:cxnLst/>
              <a:rect l="l" t="t" r="r" b="b"/>
              <a:pathLst>
                <a:path w="1838960" h="2684145">
                  <a:moveTo>
                    <a:pt x="1481807" y="0"/>
                  </a:moveTo>
                  <a:lnTo>
                    <a:pt x="1462686" y="6419"/>
                  </a:lnTo>
                  <a:lnTo>
                    <a:pt x="1338398" y="38339"/>
                  </a:lnTo>
                  <a:lnTo>
                    <a:pt x="1242792" y="63928"/>
                  </a:lnTo>
                  <a:lnTo>
                    <a:pt x="1131295" y="95848"/>
                  </a:lnTo>
                  <a:lnTo>
                    <a:pt x="1007007" y="127812"/>
                  </a:lnTo>
                  <a:lnTo>
                    <a:pt x="876346" y="166152"/>
                  </a:lnTo>
                  <a:lnTo>
                    <a:pt x="739310" y="201304"/>
                  </a:lnTo>
                  <a:lnTo>
                    <a:pt x="350511" y="313090"/>
                  </a:lnTo>
                  <a:lnTo>
                    <a:pt x="238971" y="341867"/>
                  </a:lnTo>
                  <a:lnTo>
                    <a:pt x="146551" y="370599"/>
                  </a:lnTo>
                  <a:lnTo>
                    <a:pt x="73253" y="389769"/>
                  </a:lnTo>
                  <a:lnTo>
                    <a:pt x="9560" y="412126"/>
                  </a:lnTo>
                  <a:lnTo>
                    <a:pt x="0" y="741199"/>
                  </a:lnTo>
                  <a:lnTo>
                    <a:pt x="6373" y="2121287"/>
                  </a:lnTo>
                  <a:lnTo>
                    <a:pt x="9560" y="2431190"/>
                  </a:lnTo>
                  <a:lnTo>
                    <a:pt x="70067" y="2479092"/>
                  </a:lnTo>
                  <a:lnTo>
                    <a:pt x="207102" y="2568566"/>
                  </a:lnTo>
                  <a:lnTo>
                    <a:pt x="277213" y="2613280"/>
                  </a:lnTo>
                  <a:lnTo>
                    <a:pt x="340951" y="2651615"/>
                  </a:lnTo>
                  <a:lnTo>
                    <a:pt x="385567" y="2677174"/>
                  </a:lnTo>
                  <a:lnTo>
                    <a:pt x="401502" y="2683562"/>
                  </a:lnTo>
                  <a:lnTo>
                    <a:pt x="401502" y="2360886"/>
                  </a:lnTo>
                  <a:lnTo>
                    <a:pt x="398315" y="1648463"/>
                  </a:lnTo>
                  <a:lnTo>
                    <a:pt x="398315" y="932852"/>
                  </a:lnTo>
                  <a:lnTo>
                    <a:pt x="401501" y="603824"/>
                  </a:lnTo>
                  <a:lnTo>
                    <a:pt x="541724" y="549502"/>
                  </a:lnTo>
                  <a:lnTo>
                    <a:pt x="634143" y="517582"/>
                  </a:lnTo>
                  <a:lnTo>
                    <a:pt x="739310" y="482430"/>
                  </a:lnTo>
                  <a:lnTo>
                    <a:pt x="860411" y="444091"/>
                  </a:lnTo>
                  <a:lnTo>
                    <a:pt x="987886" y="402564"/>
                  </a:lnTo>
                  <a:lnTo>
                    <a:pt x="1118548" y="357805"/>
                  </a:lnTo>
                  <a:lnTo>
                    <a:pt x="1249166" y="316278"/>
                  </a:lnTo>
                  <a:lnTo>
                    <a:pt x="1602909" y="201304"/>
                  </a:lnTo>
                  <a:lnTo>
                    <a:pt x="1695328" y="172527"/>
                  </a:lnTo>
                  <a:lnTo>
                    <a:pt x="1816429" y="131000"/>
                  </a:lnTo>
                  <a:lnTo>
                    <a:pt x="1838737" y="124625"/>
                  </a:lnTo>
                  <a:lnTo>
                    <a:pt x="1829177" y="118205"/>
                  </a:lnTo>
                  <a:lnTo>
                    <a:pt x="1790934" y="102268"/>
                  </a:lnTo>
                  <a:lnTo>
                    <a:pt x="1736757" y="83098"/>
                  </a:lnTo>
                  <a:lnTo>
                    <a:pt x="1669833" y="60741"/>
                  </a:lnTo>
                  <a:lnTo>
                    <a:pt x="1606095" y="38339"/>
                  </a:lnTo>
                  <a:lnTo>
                    <a:pt x="1545545" y="19169"/>
                  </a:lnTo>
                  <a:lnTo>
                    <a:pt x="1500929" y="3231"/>
                  </a:lnTo>
                  <a:lnTo>
                    <a:pt x="1481807" y="0"/>
                  </a:lnTo>
                  <a:close/>
                </a:path>
              </a:pathLst>
            </a:custGeom>
            <a:solidFill>
              <a:srgbClr val="00B1B1"/>
            </a:solidFill>
          </p:spPr>
          <p:txBody>
            <a:bodyPr wrap="square" lIns="0" tIns="0" rIns="0" bIns="0" rtlCol="0"/>
            <a:lstStyle/>
            <a:p>
              <a:endParaRPr/>
            </a:p>
          </p:txBody>
        </p:sp>
        <p:sp>
          <p:nvSpPr>
            <p:cNvPr id="16" name="object 16"/>
            <p:cNvSpPr/>
            <p:nvPr/>
          </p:nvSpPr>
          <p:spPr>
            <a:xfrm>
              <a:off x="3658171" y="2352535"/>
              <a:ext cx="1982470" cy="2201545"/>
            </a:xfrm>
            <a:custGeom>
              <a:avLst/>
              <a:gdLst/>
              <a:ahLst/>
              <a:cxnLst/>
              <a:rect l="l" t="t" r="r" b="b"/>
              <a:pathLst>
                <a:path w="1982470" h="2201545">
                  <a:moveTo>
                    <a:pt x="321830" y="1862518"/>
                  </a:moveTo>
                  <a:lnTo>
                    <a:pt x="318643" y="1213980"/>
                  </a:lnTo>
                  <a:lnTo>
                    <a:pt x="318643" y="146939"/>
                  </a:lnTo>
                  <a:lnTo>
                    <a:pt x="3187" y="0"/>
                  </a:lnTo>
                  <a:lnTo>
                    <a:pt x="0" y="376974"/>
                  </a:lnTo>
                  <a:lnTo>
                    <a:pt x="0" y="1038263"/>
                  </a:lnTo>
                  <a:lnTo>
                    <a:pt x="3187" y="1664449"/>
                  </a:lnTo>
                  <a:lnTo>
                    <a:pt x="6375" y="1942388"/>
                  </a:lnTo>
                  <a:lnTo>
                    <a:pt x="54127" y="1980730"/>
                  </a:lnTo>
                  <a:lnTo>
                    <a:pt x="105117" y="2015883"/>
                  </a:lnTo>
                  <a:lnTo>
                    <a:pt x="165671" y="2054174"/>
                  </a:lnTo>
                  <a:lnTo>
                    <a:pt x="223037" y="2092515"/>
                  </a:lnTo>
                  <a:lnTo>
                    <a:pt x="274027" y="2124481"/>
                  </a:lnTo>
                  <a:lnTo>
                    <a:pt x="321830" y="2150033"/>
                  </a:lnTo>
                  <a:lnTo>
                    <a:pt x="321830" y="1862518"/>
                  </a:lnTo>
                  <a:close/>
                </a:path>
                <a:path w="1982470" h="2201545">
                  <a:moveTo>
                    <a:pt x="1982152" y="466445"/>
                  </a:moveTo>
                  <a:lnTo>
                    <a:pt x="1978964" y="92659"/>
                  </a:lnTo>
                  <a:lnTo>
                    <a:pt x="1622031" y="226847"/>
                  </a:lnTo>
                  <a:lnTo>
                    <a:pt x="1634782" y="600595"/>
                  </a:lnTo>
                  <a:lnTo>
                    <a:pt x="1644345" y="1268298"/>
                  </a:lnTo>
                  <a:lnTo>
                    <a:pt x="1650707" y="1907235"/>
                  </a:lnTo>
                  <a:lnTo>
                    <a:pt x="1650707" y="2201151"/>
                  </a:lnTo>
                  <a:lnTo>
                    <a:pt x="1663458" y="2201151"/>
                  </a:lnTo>
                  <a:lnTo>
                    <a:pt x="1752688" y="2162810"/>
                  </a:lnTo>
                  <a:lnTo>
                    <a:pt x="1873796" y="2098929"/>
                  </a:lnTo>
                  <a:lnTo>
                    <a:pt x="1924786" y="2070150"/>
                  </a:lnTo>
                  <a:lnTo>
                    <a:pt x="1963026" y="2050986"/>
                  </a:lnTo>
                  <a:lnTo>
                    <a:pt x="1975777" y="2038235"/>
                  </a:lnTo>
                  <a:lnTo>
                    <a:pt x="1978964" y="1753882"/>
                  </a:lnTo>
                  <a:lnTo>
                    <a:pt x="1982152" y="1124546"/>
                  </a:lnTo>
                  <a:lnTo>
                    <a:pt x="1982152" y="466445"/>
                  </a:lnTo>
                  <a:close/>
                </a:path>
              </a:pathLst>
            </a:custGeom>
            <a:solidFill>
              <a:srgbClr val="48D5D5"/>
            </a:solidFill>
          </p:spPr>
          <p:txBody>
            <a:bodyPr wrap="square" lIns="0" tIns="0" rIns="0" bIns="0" rtlCol="0"/>
            <a:lstStyle/>
            <a:p>
              <a:endParaRPr/>
            </a:p>
          </p:txBody>
        </p:sp>
        <p:sp>
          <p:nvSpPr>
            <p:cNvPr id="17" name="object 17"/>
            <p:cNvSpPr/>
            <p:nvPr/>
          </p:nvSpPr>
          <p:spPr>
            <a:xfrm>
              <a:off x="3661365" y="1458018"/>
              <a:ext cx="1975773" cy="1162889"/>
            </a:xfrm>
            <a:prstGeom prst="rect">
              <a:avLst/>
            </a:prstGeom>
            <a:blipFill>
              <a:blip r:embed="rId3" cstate="print"/>
              <a:stretch>
                <a:fillRect/>
              </a:stretch>
            </a:blipFill>
          </p:spPr>
          <p:txBody>
            <a:bodyPr wrap="square" lIns="0" tIns="0" rIns="0" bIns="0" rtlCol="0"/>
            <a:lstStyle/>
            <a:p>
              <a:endParaRPr/>
            </a:p>
          </p:txBody>
        </p:sp>
      </p:grpSp>
      <p:sp>
        <p:nvSpPr>
          <p:cNvPr id="20" name="Footer Placeholder 5">
            <a:extLst>
              <a:ext uri="{FF2B5EF4-FFF2-40B4-BE49-F238E27FC236}">
                <a16:creationId xmlns:a16="http://schemas.microsoft.com/office/drawing/2014/main" xmlns="" id="{20BB3135-B5EE-2B8F-63A9-1F37F04B3E6A}"/>
              </a:ext>
            </a:extLst>
          </p:cNvPr>
          <p:cNvSpPr>
            <a:spLocks noGrp="1"/>
          </p:cNvSpPr>
          <p:nvPr>
            <p:ph type="ftr" sz="quarter" idx="11"/>
          </p:nvPr>
        </p:nvSpPr>
        <p:spPr/>
        <p:txBody>
          <a:bodyPr/>
          <a:lstStyle/>
          <a:p>
            <a:r>
              <a:rPr lang="en-US" dirty="0" err="1" smtClean="0"/>
              <a:t>Sonali</a:t>
            </a:r>
            <a:r>
              <a:rPr lang="en-US" dirty="0" smtClean="0"/>
              <a:t> </a:t>
            </a:r>
            <a:r>
              <a:rPr lang="en-US" dirty="0" err="1" smtClean="0"/>
              <a:t>Mondal</a:t>
            </a:r>
            <a:r>
              <a:rPr lang="en-US" dirty="0" smtClean="0"/>
              <a:t> _ Assistant Prof. CSIT </a:t>
            </a:r>
            <a:r>
              <a:rPr lang="en-US" dirty="0"/>
              <a:t>. </a:t>
            </a:r>
            <a:r>
              <a:rPr lang="en-US" dirty="0" smtClean="0"/>
              <a:t>BCAAIML403 </a:t>
            </a:r>
            <a:r>
              <a:rPr lang="en-US" dirty="0"/>
              <a:t>Computer Networks </a:t>
            </a:r>
            <a:endParaRPr lang="en-IN"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0235" y="152403"/>
            <a:ext cx="9497063" cy="1060703"/>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304800" y="5367530"/>
            <a:ext cx="11480800" cy="423193"/>
          </a:xfrm>
          <a:prstGeom prst="rect">
            <a:avLst/>
          </a:prstGeom>
          <a:solidFill>
            <a:srgbClr val="00FFCC"/>
          </a:solidFill>
          <a:ln w="57911">
            <a:solidFill>
              <a:srgbClr val="000000"/>
            </a:solidFill>
          </a:ln>
        </p:spPr>
        <p:txBody>
          <a:bodyPr vert="horz" wrap="square" lIns="0" tIns="0" rIns="0" bIns="0" rtlCol="0">
            <a:spAutoFit/>
          </a:bodyPr>
          <a:lstStyle/>
          <a:p>
            <a:pPr marL="90805">
              <a:lnSpc>
                <a:spcPts val="3325"/>
              </a:lnSpc>
            </a:pPr>
            <a:r>
              <a:rPr sz="2800" spc="100" dirty="0">
                <a:latin typeface="Arial"/>
                <a:cs typeface="Arial"/>
              </a:rPr>
              <a:t>Your </a:t>
            </a:r>
            <a:r>
              <a:rPr sz="2800" spc="170" dirty="0">
                <a:latin typeface="Arial"/>
                <a:cs typeface="Arial"/>
              </a:rPr>
              <a:t>friend </a:t>
            </a:r>
            <a:r>
              <a:rPr sz="2800" spc="105" dirty="0">
                <a:latin typeface="Arial"/>
                <a:cs typeface="Arial"/>
              </a:rPr>
              <a:t>enjoys </a:t>
            </a:r>
            <a:r>
              <a:rPr sz="2800" spc="185" dirty="0">
                <a:latin typeface="Arial"/>
                <a:cs typeface="Arial"/>
              </a:rPr>
              <a:t>riding </a:t>
            </a:r>
            <a:r>
              <a:rPr sz="2800" spc="125" dirty="0">
                <a:latin typeface="Arial"/>
                <a:cs typeface="Arial"/>
              </a:rPr>
              <a:t>his </a:t>
            </a:r>
            <a:r>
              <a:rPr sz="2800" spc="100" dirty="0">
                <a:latin typeface="Arial"/>
                <a:cs typeface="Arial"/>
              </a:rPr>
              <a:t>new </a:t>
            </a:r>
            <a:r>
              <a:rPr sz="2800" spc="95">
                <a:latin typeface="Arial"/>
                <a:cs typeface="Arial"/>
              </a:rPr>
              <a:t>bicycle</a:t>
            </a:r>
            <a:r>
              <a:rPr sz="2800" spc="50">
                <a:latin typeface="Arial"/>
                <a:cs typeface="Arial"/>
              </a:rPr>
              <a:t> </a:t>
            </a:r>
            <a:r>
              <a:rPr sz="2800" spc="175">
                <a:latin typeface="Arial"/>
                <a:cs typeface="Arial"/>
              </a:rPr>
              <a:t>in</a:t>
            </a:r>
            <a:r>
              <a:rPr lang="en-US" sz="2800" spc="175" dirty="0">
                <a:latin typeface="Arial"/>
                <a:cs typeface="Arial"/>
              </a:rPr>
              <a:t> </a:t>
            </a:r>
            <a:r>
              <a:rPr lang="en-US" sz="2800" spc="114" dirty="0">
                <a:latin typeface="Arial"/>
                <a:cs typeface="Arial"/>
              </a:rPr>
              <a:t>Delhi</a:t>
            </a:r>
            <a:endParaRPr sz="2800">
              <a:latin typeface="Arial"/>
              <a:cs typeface="Arial"/>
            </a:endParaRPr>
          </a:p>
        </p:txBody>
      </p:sp>
      <p:sp>
        <p:nvSpPr>
          <p:cNvPr id="5" name="object 5"/>
          <p:cNvSpPr/>
          <p:nvPr/>
        </p:nvSpPr>
        <p:spPr>
          <a:xfrm>
            <a:off x="3048002" y="1600200"/>
            <a:ext cx="6478015" cy="3220212"/>
          </a:xfrm>
          <a:prstGeom prst="rect">
            <a:avLst/>
          </a:prstGeom>
          <a:blipFill>
            <a:blip r:embed="rId3" cstate="print"/>
            <a:stretch>
              <a:fillRect/>
            </a:stretch>
          </a:blipFill>
        </p:spPr>
        <p:txBody>
          <a:bodyPr wrap="square" lIns="0" tIns="0" rIns="0" bIns="0" rtlCol="0"/>
          <a:lstStyle/>
          <a:p>
            <a:endParaRPr/>
          </a:p>
        </p:txBody>
      </p:sp>
      <p:sp>
        <p:nvSpPr>
          <p:cNvPr id="6" name="object 6"/>
          <p:cNvSpPr txBox="1">
            <a:spLocks noGrp="1"/>
          </p:cNvSpPr>
          <p:nvPr>
            <p:ph type="sldNum" sz="quarter" idx="12"/>
          </p:nvPr>
        </p:nvSpPr>
        <p:spPr>
          <a:xfrm>
            <a:off x="11635232" y="6533149"/>
            <a:ext cx="313267" cy="209032"/>
          </a:xfrm>
          <a:prstGeom prst="rect">
            <a:avLst/>
          </a:prstGeom>
        </p:spPr>
        <p:txBody>
          <a:bodyPr vert="horz" wrap="square" lIns="0" tIns="24130" rIns="0" bIns="0" rtlCol="0">
            <a:spAutoFit/>
          </a:bodyPr>
          <a:lstStyle/>
          <a:p>
            <a:pPr marL="38100">
              <a:lnSpc>
                <a:spcPct val="100000"/>
              </a:lnSpc>
              <a:spcBef>
                <a:spcPts val="190"/>
              </a:spcBef>
            </a:pPr>
            <a:fld id="{81D60167-4931-47E6-BA6A-407CBD079E47}" type="slidenum">
              <a:rPr spc="70" dirty="0"/>
              <a:pPr marL="38100">
                <a:lnSpc>
                  <a:spcPct val="100000"/>
                </a:lnSpc>
                <a:spcBef>
                  <a:spcPts val="190"/>
                </a:spcBef>
              </a:pPr>
              <a:t>42</a:t>
            </a:fld>
            <a:endParaRPr spc="70" dirty="0"/>
          </a:p>
        </p:txBody>
      </p:sp>
      <p:sp>
        <p:nvSpPr>
          <p:cNvPr id="8" name="Footer Placeholder 5">
            <a:extLst>
              <a:ext uri="{FF2B5EF4-FFF2-40B4-BE49-F238E27FC236}">
                <a16:creationId xmlns:a16="http://schemas.microsoft.com/office/drawing/2014/main" xmlns="" id="{20BB3135-B5EE-2B8F-63A9-1F37F04B3E6A}"/>
              </a:ext>
            </a:extLst>
          </p:cNvPr>
          <p:cNvSpPr>
            <a:spLocks noGrp="1"/>
          </p:cNvSpPr>
          <p:nvPr>
            <p:ph type="ftr" sz="quarter" idx="11"/>
          </p:nvPr>
        </p:nvSpPr>
        <p:spPr/>
        <p:txBody>
          <a:bodyPr/>
          <a:lstStyle/>
          <a:p>
            <a:r>
              <a:rPr lang="en-US" dirty="0" err="1" smtClean="0"/>
              <a:t>Sonali</a:t>
            </a:r>
            <a:r>
              <a:rPr lang="en-US" dirty="0" smtClean="0"/>
              <a:t> </a:t>
            </a:r>
            <a:r>
              <a:rPr lang="en-US" dirty="0" err="1" smtClean="0"/>
              <a:t>Mondal</a:t>
            </a:r>
            <a:r>
              <a:rPr lang="en-US" dirty="0" smtClean="0"/>
              <a:t> _ Assistant Prof. CSIT </a:t>
            </a:r>
            <a:r>
              <a:rPr lang="en-US" dirty="0"/>
              <a:t>. </a:t>
            </a:r>
            <a:r>
              <a:rPr lang="en-US" dirty="0" smtClean="0"/>
              <a:t>BCAAIML403 </a:t>
            </a:r>
            <a:r>
              <a:rPr lang="en-US" dirty="0"/>
              <a:t>Computer Networks </a:t>
            </a:r>
            <a:endParaRPr lang="en-IN"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127503" y="1566672"/>
            <a:ext cx="7936992" cy="4352544"/>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759969" y="243840"/>
            <a:ext cx="9050027" cy="502919"/>
          </a:xfrm>
          <a:prstGeom prst="rect">
            <a:avLst/>
          </a:prstGeom>
          <a:blipFill>
            <a:blip r:embed="rId3" cstate="print"/>
            <a:stretch>
              <a:fillRect/>
            </a:stretch>
          </a:blipFill>
        </p:spPr>
        <p:txBody>
          <a:bodyPr wrap="square" lIns="0" tIns="0" rIns="0" bIns="0" rtlCol="0"/>
          <a:lstStyle/>
          <a:p>
            <a:endParaRPr/>
          </a:p>
        </p:txBody>
      </p:sp>
      <p:sp>
        <p:nvSpPr>
          <p:cNvPr id="4" name="object 4"/>
          <p:cNvSpPr txBox="1">
            <a:spLocks noGrp="1"/>
          </p:cNvSpPr>
          <p:nvPr>
            <p:ph type="sldNum" sz="quarter" idx="12"/>
          </p:nvPr>
        </p:nvSpPr>
        <p:spPr>
          <a:xfrm>
            <a:off x="11635232" y="6533149"/>
            <a:ext cx="313267" cy="209032"/>
          </a:xfrm>
          <a:prstGeom prst="rect">
            <a:avLst/>
          </a:prstGeom>
        </p:spPr>
        <p:txBody>
          <a:bodyPr vert="horz" wrap="square" lIns="0" tIns="24130" rIns="0" bIns="0" rtlCol="0">
            <a:spAutoFit/>
          </a:bodyPr>
          <a:lstStyle/>
          <a:p>
            <a:pPr marL="38100">
              <a:lnSpc>
                <a:spcPct val="100000"/>
              </a:lnSpc>
              <a:spcBef>
                <a:spcPts val="190"/>
              </a:spcBef>
            </a:pPr>
            <a:fld id="{81D60167-4931-47E6-BA6A-407CBD079E47}" type="slidenum">
              <a:rPr spc="70" dirty="0"/>
              <a:pPr marL="38100">
                <a:lnSpc>
                  <a:spcPct val="100000"/>
                </a:lnSpc>
                <a:spcBef>
                  <a:spcPts val="190"/>
                </a:spcBef>
              </a:pPr>
              <a:t>43</a:t>
            </a:fld>
            <a:endParaRPr spc="70" dirty="0"/>
          </a:p>
        </p:txBody>
      </p:sp>
      <p:sp>
        <p:nvSpPr>
          <p:cNvPr id="6" name="Footer Placeholder 5">
            <a:extLst>
              <a:ext uri="{FF2B5EF4-FFF2-40B4-BE49-F238E27FC236}">
                <a16:creationId xmlns:a16="http://schemas.microsoft.com/office/drawing/2014/main" xmlns="" id="{20BB3135-B5EE-2B8F-63A9-1F37F04B3E6A}"/>
              </a:ext>
            </a:extLst>
          </p:cNvPr>
          <p:cNvSpPr>
            <a:spLocks noGrp="1"/>
          </p:cNvSpPr>
          <p:nvPr>
            <p:ph type="ftr" sz="quarter" idx="11"/>
          </p:nvPr>
        </p:nvSpPr>
        <p:spPr/>
        <p:txBody>
          <a:bodyPr/>
          <a:lstStyle/>
          <a:p>
            <a:r>
              <a:rPr lang="en-US" dirty="0" err="1" smtClean="0"/>
              <a:t>Sonali</a:t>
            </a:r>
            <a:r>
              <a:rPr lang="en-US" dirty="0" smtClean="0"/>
              <a:t> </a:t>
            </a:r>
            <a:r>
              <a:rPr lang="en-US" dirty="0" err="1" smtClean="0"/>
              <a:t>Mondal</a:t>
            </a:r>
            <a:r>
              <a:rPr lang="en-US" dirty="0" smtClean="0"/>
              <a:t> _ Assistant Prof. CSIT </a:t>
            </a:r>
            <a:r>
              <a:rPr lang="en-US" dirty="0"/>
              <a:t>. </a:t>
            </a:r>
            <a:r>
              <a:rPr lang="en-US" dirty="0" smtClean="0"/>
              <a:t>BCAAIML403 </a:t>
            </a:r>
            <a:r>
              <a:rPr lang="en-US" dirty="0"/>
              <a:t>Computer Networks </a:t>
            </a:r>
            <a:endParaRPr lang="en-IN"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5784670"/>
            <a:ext cx="4494469" cy="1073326"/>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06152" y="243843"/>
            <a:ext cx="6249945" cy="496823"/>
          </a:xfrm>
          <a:prstGeom prst="rect">
            <a:avLst/>
          </a:prstGeom>
          <a:blipFill>
            <a:blip r:embed="rId3"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203200" y="1524001"/>
            <a:ext cx="11785600" cy="783548"/>
          </a:xfrm>
          <a:prstGeom prst="rect">
            <a:avLst/>
          </a:prstGeom>
          <a:ln w="57911">
            <a:solidFill>
              <a:srgbClr val="000000"/>
            </a:solidFill>
          </a:ln>
        </p:spPr>
        <p:txBody>
          <a:bodyPr vert="horz" wrap="square" lIns="0" tIns="44450" rIns="0" bIns="0" rtlCol="0">
            <a:spAutoFit/>
          </a:bodyPr>
          <a:lstStyle/>
          <a:p>
            <a:pPr marL="90805" marR="176530">
              <a:lnSpc>
                <a:spcPct val="100000"/>
              </a:lnSpc>
              <a:spcBef>
                <a:spcPts val="350"/>
              </a:spcBef>
            </a:pPr>
            <a:r>
              <a:rPr sz="2400" dirty="0">
                <a:latin typeface="Times New Roman" pitchFamily="18" charset="0"/>
                <a:cs typeface="Times New Roman" pitchFamily="18" charset="0"/>
              </a:rPr>
              <a:t>Although </a:t>
            </a:r>
            <a:r>
              <a:rPr sz="2400" spc="-5" dirty="0">
                <a:latin typeface="Times New Roman" pitchFamily="18" charset="0"/>
                <a:cs typeface="Times New Roman" pitchFamily="18" charset="0"/>
              </a:rPr>
              <a:t>the OSI </a:t>
            </a:r>
            <a:r>
              <a:rPr sz="2400" spc="-10" dirty="0">
                <a:latin typeface="Times New Roman" pitchFamily="18" charset="0"/>
                <a:cs typeface="Times New Roman" pitchFamily="18" charset="0"/>
              </a:rPr>
              <a:t>reference </a:t>
            </a:r>
            <a:r>
              <a:rPr sz="2400" dirty="0">
                <a:latin typeface="Times New Roman" pitchFamily="18" charset="0"/>
                <a:cs typeface="Times New Roman" pitchFamily="18" charset="0"/>
              </a:rPr>
              <a:t>model is </a:t>
            </a:r>
            <a:r>
              <a:rPr sz="2400" spc="-5" dirty="0">
                <a:latin typeface="Times New Roman" pitchFamily="18" charset="0"/>
                <a:cs typeface="Times New Roman" pitchFamily="18" charset="0"/>
              </a:rPr>
              <a:t>universally recognized, the  </a:t>
            </a:r>
            <a:r>
              <a:rPr sz="2400" dirty="0">
                <a:latin typeface="Times New Roman" pitchFamily="18" charset="0"/>
                <a:cs typeface="Times New Roman" pitchFamily="18" charset="0"/>
              </a:rPr>
              <a:t>historical and </a:t>
            </a:r>
            <a:r>
              <a:rPr sz="2400" spc="-5" dirty="0">
                <a:latin typeface="Times New Roman" pitchFamily="18" charset="0"/>
                <a:cs typeface="Times New Roman" pitchFamily="18" charset="0"/>
              </a:rPr>
              <a:t>technical </a:t>
            </a:r>
            <a:r>
              <a:rPr sz="2400" dirty="0">
                <a:latin typeface="Times New Roman" pitchFamily="18" charset="0"/>
                <a:cs typeface="Times New Roman" pitchFamily="18" charset="0"/>
              </a:rPr>
              <a:t>open </a:t>
            </a:r>
            <a:r>
              <a:rPr sz="2400" spc="-5" dirty="0">
                <a:latin typeface="Times New Roman" pitchFamily="18" charset="0"/>
                <a:cs typeface="Times New Roman" pitchFamily="18" charset="0"/>
              </a:rPr>
              <a:t>standard </a:t>
            </a:r>
            <a:r>
              <a:rPr sz="2400" dirty="0">
                <a:latin typeface="Times New Roman" pitchFamily="18" charset="0"/>
                <a:cs typeface="Times New Roman" pitchFamily="18" charset="0"/>
              </a:rPr>
              <a:t>of </a:t>
            </a:r>
            <a:r>
              <a:rPr sz="2400" spc="-5" dirty="0">
                <a:latin typeface="Times New Roman" pitchFamily="18" charset="0"/>
                <a:cs typeface="Times New Roman" pitchFamily="18" charset="0"/>
              </a:rPr>
              <a:t>the Internet </a:t>
            </a:r>
            <a:r>
              <a:rPr sz="2400" dirty="0">
                <a:latin typeface="Times New Roman" pitchFamily="18" charset="0"/>
                <a:cs typeface="Times New Roman" pitchFamily="18" charset="0"/>
              </a:rPr>
              <a:t>is  </a:t>
            </a:r>
            <a:r>
              <a:rPr sz="2400" spc="-25" dirty="0">
                <a:latin typeface="Times New Roman" pitchFamily="18" charset="0"/>
                <a:cs typeface="Times New Roman" pitchFamily="18" charset="0"/>
              </a:rPr>
              <a:t>Transmission </a:t>
            </a:r>
            <a:r>
              <a:rPr sz="2400" spc="-5" dirty="0">
                <a:latin typeface="Times New Roman" pitchFamily="18" charset="0"/>
                <a:cs typeface="Times New Roman" pitchFamily="18" charset="0"/>
              </a:rPr>
              <a:t>Control Protocol </a:t>
            </a:r>
            <a:r>
              <a:rPr sz="2400" dirty="0">
                <a:latin typeface="Times New Roman" pitchFamily="18" charset="0"/>
                <a:cs typeface="Times New Roman" pitchFamily="18" charset="0"/>
              </a:rPr>
              <a:t>/ </a:t>
            </a:r>
            <a:r>
              <a:rPr sz="2400" spc="-5" dirty="0">
                <a:latin typeface="Times New Roman" pitchFamily="18" charset="0"/>
                <a:cs typeface="Times New Roman" pitchFamily="18" charset="0"/>
              </a:rPr>
              <a:t>Internet Protocol</a:t>
            </a:r>
            <a:r>
              <a:rPr sz="2400" spc="-25" dirty="0">
                <a:latin typeface="Times New Roman" pitchFamily="18" charset="0"/>
                <a:cs typeface="Times New Roman" pitchFamily="18" charset="0"/>
              </a:rPr>
              <a:t> </a:t>
            </a:r>
            <a:r>
              <a:rPr sz="2400" spc="-10" dirty="0">
                <a:latin typeface="Times New Roman" pitchFamily="18" charset="0"/>
                <a:cs typeface="Times New Roman" pitchFamily="18" charset="0"/>
              </a:rPr>
              <a:t>(TCP/IP).</a:t>
            </a:r>
            <a:endParaRPr sz="2400">
              <a:latin typeface="Times New Roman" pitchFamily="18" charset="0"/>
              <a:cs typeface="Times New Roman" pitchFamily="18" charset="0"/>
            </a:endParaRPr>
          </a:p>
        </p:txBody>
      </p:sp>
      <p:sp>
        <p:nvSpPr>
          <p:cNvPr id="7" name="object 7"/>
          <p:cNvSpPr txBox="1">
            <a:spLocks noGrp="1"/>
          </p:cNvSpPr>
          <p:nvPr>
            <p:ph type="sldNum" sz="quarter" idx="12"/>
          </p:nvPr>
        </p:nvSpPr>
        <p:spPr>
          <a:xfrm>
            <a:off x="11635232" y="6533149"/>
            <a:ext cx="313267" cy="209032"/>
          </a:xfrm>
          <a:prstGeom prst="rect">
            <a:avLst/>
          </a:prstGeom>
        </p:spPr>
        <p:txBody>
          <a:bodyPr vert="horz" wrap="square" lIns="0" tIns="24130" rIns="0" bIns="0" rtlCol="0">
            <a:spAutoFit/>
          </a:bodyPr>
          <a:lstStyle/>
          <a:p>
            <a:pPr marL="38100">
              <a:lnSpc>
                <a:spcPct val="100000"/>
              </a:lnSpc>
              <a:spcBef>
                <a:spcPts val="190"/>
              </a:spcBef>
            </a:pPr>
            <a:fld id="{81D60167-4931-47E6-BA6A-407CBD079E47}" type="slidenum">
              <a:rPr spc="70" dirty="0"/>
              <a:pPr marL="38100">
                <a:lnSpc>
                  <a:spcPct val="100000"/>
                </a:lnSpc>
                <a:spcBef>
                  <a:spcPts val="190"/>
                </a:spcBef>
              </a:pPr>
              <a:t>44</a:t>
            </a:fld>
            <a:endParaRPr spc="70" dirty="0"/>
          </a:p>
        </p:txBody>
      </p:sp>
      <p:sp>
        <p:nvSpPr>
          <p:cNvPr id="5" name="object 5"/>
          <p:cNvSpPr txBox="1"/>
          <p:nvPr/>
        </p:nvSpPr>
        <p:spPr>
          <a:xfrm>
            <a:off x="203200" y="3293364"/>
            <a:ext cx="11785600" cy="824328"/>
          </a:xfrm>
          <a:prstGeom prst="rect">
            <a:avLst/>
          </a:prstGeom>
          <a:ln w="57911">
            <a:solidFill>
              <a:srgbClr val="000000"/>
            </a:solidFill>
          </a:ln>
        </p:spPr>
        <p:txBody>
          <a:bodyPr vert="horz" wrap="square" lIns="0" tIns="63500" rIns="0" bIns="0" rtlCol="0">
            <a:spAutoFit/>
          </a:bodyPr>
          <a:lstStyle/>
          <a:p>
            <a:pPr marL="90805" marR="210820">
              <a:lnSpc>
                <a:spcPct val="95100"/>
              </a:lnSpc>
              <a:spcBef>
                <a:spcPts val="500"/>
              </a:spcBef>
            </a:pPr>
            <a:r>
              <a:rPr sz="2400" dirty="0">
                <a:latin typeface="Times New Roman" pitchFamily="18" charset="0"/>
                <a:cs typeface="Times New Roman" pitchFamily="18" charset="0"/>
              </a:rPr>
              <a:t>The </a:t>
            </a:r>
            <a:r>
              <a:rPr sz="2400" spc="-15" dirty="0">
                <a:latin typeface="Times New Roman" pitchFamily="18" charset="0"/>
                <a:cs typeface="Times New Roman" pitchFamily="18" charset="0"/>
              </a:rPr>
              <a:t>TCP/IP </a:t>
            </a:r>
            <a:r>
              <a:rPr sz="2400" spc="-10" dirty="0">
                <a:latin typeface="Times New Roman" pitchFamily="18" charset="0"/>
                <a:cs typeface="Times New Roman" pitchFamily="18" charset="0"/>
              </a:rPr>
              <a:t>reference </a:t>
            </a:r>
            <a:r>
              <a:rPr sz="2400" dirty="0">
                <a:latin typeface="Times New Roman" pitchFamily="18" charset="0"/>
                <a:cs typeface="Times New Roman" pitchFamily="18" charset="0"/>
              </a:rPr>
              <a:t>model </a:t>
            </a:r>
            <a:r>
              <a:rPr sz="2400" spc="-5" dirty="0">
                <a:latin typeface="Times New Roman" pitchFamily="18" charset="0"/>
                <a:cs typeface="Times New Roman" pitchFamily="18" charset="0"/>
              </a:rPr>
              <a:t>and the </a:t>
            </a:r>
            <a:r>
              <a:rPr sz="2400" spc="-15" dirty="0">
                <a:latin typeface="Times New Roman" pitchFamily="18" charset="0"/>
                <a:cs typeface="Times New Roman" pitchFamily="18" charset="0"/>
              </a:rPr>
              <a:t>TCP/IP </a:t>
            </a:r>
            <a:r>
              <a:rPr sz="2400" spc="-5" dirty="0">
                <a:latin typeface="Times New Roman" pitchFamily="18" charset="0"/>
                <a:cs typeface="Times New Roman" pitchFamily="18" charset="0"/>
              </a:rPr>
              <a:t>protocol stack  make </a:t>
            </a:r>
            <a:r>
              <a:rPr sz="2400" dirty="0">
                <a:latin typeface="Times New Roman" pitchFamily="18" charset="0"/>
                <a:cs typeface="Times New Roman" pitchFamily="18" charset="0"/>
              </a:rPr>
              <a:t>data communication </a:t>
            </a:r>
            <a:r>
              <a:rPr sz="2400" spc="-5" dirty="0">
                <a:latin typeface="Times New Roman" pitchFamily="18" charset="0"/>
                <a:cs typeface="Times New Roman" pitchFamily="18" charset="0"/>
              </a:rPr>
              <a:t>possible between </a:t>
            </a:r>
            <a:r>
              <a:rPr sz="2400" spc="-10" dirty="0">
                <a:latin typeface="Times New Roman" pitchFamily="18" charset="0"/>
                <a:cs typeface="Times New Roman" pitchFamily="18" charset="0"/>
              </a:rPr>
              <a:t>any </a:t>
            </a:r>
            <a:r>
              <a:rPr sz="2400" spc="-5" dirty="0">
                <a:latin typeface="Times New Roman" pitchFamily="18" charset="0"/>
                <a:cs typeface="Times New Roman" pitchFamily="18" charset="0"/>
              </a:rPr>
              <a:t>two  computers, </a:t>
            </a:r>
            <a:r>
              <a:rPr sz="2400" spc="-10" dirty="0">
                <a:latin typeface="Times New Roman" pitchFamily="18" charset="0"/>
                <a:cs typeface="Times New Roman" pitchFamily="18" charset="0"/>
              </a:rPr>
              <a:t>anywhere </a:t>
            </a:r>
            <a:r>
              <a:rPr sz="2400" spc="-5" dirty="0">
                <a:latin typeface="Times New Roman" pitchFamily="18" charset="0"/>
                <a:cs typeface="Times New Roman" pitchFamily="18" charset="0"/>
              </a:rPr>
              <a:t>in the world, </a:t>
            </a:r>
            <a:r>
              <a:rPr sz="2400" dirty="0">
                <a:latin typeface="Times New Roman" pitchFamily="18" charset="0"/>
                <a:cs typeface="Times New Roman" pitchFamily="18" charset="0"/>
              </a:rPr>
              <a:t>at nearly </a:t>
            </a:r>
            <a:r>
              <a:rPr sz="2400" spc="-5" dirty="0">
                <a:latin typeface="Times New Roman" pitchFamily="18" charset="0"/>
                <a:cs typeface="Times New Roman" pitchFamily="18" charset="0"/>
              </a:rPr>
              <a:t>the speed </a:t>
            </a:r>
            <a:r>
              <a:rPr sz="2400" dirty="0">
                <a:latin typeface="Times New Roman" pitchFamily="18" charset="0"/>
                <a:cs typeface="Times New Roman" pitchFamily="18" charset="0"/>
              </a:rPr>
              <a:t>of</a:t>
            </a:r>
            <a:r>
              <a:rPr sz="2400" spc="30" dirty="0">
                <a:latin typeface="Times New Roman" pitchFamily="18" charset="0"/>
                <a:cs typeface="Times New Roman" pitchFamily="18" charset="0"/>
              </a:rPr>
              <a:t> </a:t>
            </a:r>
            <a:r>
              <a:rPr sz="2400" spc="20" dirty="0">
                <a:latin typeface="Times New Roman" pitchFamily="18" charset="0"/>
                <a:cs typeface="Times New Roman" pitchFamily="18" charset="0"/>
              </a:rPr>
              <a:t>light</a:t>
            </a:r>
            <a:r>
              <a:rPr sz="2800" spc="20" dirty="0">
                <a:latin typeface="Times New Roman" pitchFamily="18" charset="0"/>
                <a:cs typeface="Times New Roman" pitchFamily="18" charset="0"/>
              </a:rPr>
              <a:t>.</a:t>
            </a:r>
            <a:endParaRPr sz="2800">
              <a:latin typeface="Times New Roman" pitchFamily="18" charset="0"/>
              <a:cs typeface="Times New Roman" pitchFamily="18" charset="0"/>
            </a:endParaRPr>
          </a:p>
        </p:txBody>
      </p:sp>
      <p:sp>
        <p:nvSpPr>
          <p:cNvPr id="6" name="object 6"/>
          <p:cNvSpPr txBox="1"/>
          <p:nvPr/>
        </p:nvSpPr>
        <p:spPr>
          <a:xfrm>
            <a:off x="203200" y="5350764"/>
            <a:ext cx="11785600" cy="793166"/>
          </a:xfrm>
          <a:prstGeom prst="rect">
            <a:avLst/>
          </a:prstGeom>
          <a:ln w="57911">
            <a:solidFill>
              <a:srgbClr val="000000"/>
            </a:solidFill>
          </a:ln>
        </p:spPr>
        <p:txBody>
          <a:bodyPr vert="horz" wrap="square" lIns="0" tIns="39370" rIns="0" bIns="0" rtlCol="0">
            <a:spAutoFit/>
          </a:bodyPr>
          <a:lstStyle/>
          <a:p>
            <a:pPr marL="90805" marR="105410">
              <a:lnSpc>
                <a:spcPct val="101699"/>
              </a:lnSpc>
              <a:spcBef>
                <a:spcPts val="310"/>
              </a:spcBef>
            </a:pPr>
            <a:r>
              <a:rPr sz="2400" dirty="0">
                <a:latin typeface="Times New Roman" pitchFamily="18" charset="0"/>
                <a:cs typeface="Times New Roman" pitchFamily="18" charset="0"/>
              </a:rPr>
              <a:t>The </a:t>
            </a:r>
            <a:r>
              <a:rPr sz="2400" spc="-15" dirty="0">
                <a:latin typeface="Times New Roman" pitchFamily="18" charset="0"/>
                <a:cs typeface="Times New Roman" pitchFamily="18" charset="0"/>
              </a:rPr>
              <a:t>U.S. </a:t>
            </a:r>
            <a:r>
              <a:rPr sz="2400" spc="-5" dirty="0">
                <a:latin typeface="Times New Roman" pitchFamily="18" charset="0"/>
                <a:cs typeface="Times New Roman" pitchFamily="18" charset="0"/>
              </a:rPr>
              <a:t>Department </a:t>
            </a:r>
            <a:r>
              <a:rPr sz="2400" dirty="0">
                <a:latin typeface="Times New Roman" pitchFamily="18" charset="0"/>
                <a:cs typeface="Times New Roman" pitchFamily="18" charset="0"/>
              </a:rPr>
              <a:t>of </a:t>
            </a:r>
            <a:r>
              <a:rPr sz="2400" spc="-10" dirty="0">
                <a:latin typeface="Times New Roman" pitchFamily="18" charset="0"/>
                <a:cs typeface="Times New Roman" pitchFamily="18" charset="0"/>
              </a:rPr>
              <a:t>Defense </a:t>
            </a:r>
            <a:r>
              <a:rPr sz="2400" dirty="0">
                <a:latin typeface="Times New Roman" pitchFamily="18" charset="0"/>
                <a:cs typeface="Times New Roman" pitchFamily="18" charset="0"/>
              </a:rPr>
              <a:t>(DoD) </a:t>
            </a:r>
            <a:r>
              <a:rPr sz="2400" spc="-10" dirty="0">
                <a:latin typeface="Times New Roman" pitchFamily="18" charset="0"/>
                <a:cs typeface="Times New Roman" pitchFamily="18" charset="0"/>
              </a:rPr>
              <a:t>created </a:t>
            </a:r>
            <a:r>
              <a:rPr sz="2400" spc="-5" dirty="0">
                <a:latin typeface="Times New Roman" pitchFamily="18" charset="0"/>
                <a:cs typeface="Times New Roman" pitchFamily="18" charset="0"/>
              </a:rPr>
              <a:t>the </a:t>
            </a:r>
            <a:r>
              <a:rPr sz="2400" spc="-15" dirty="0">
                <a:latin typeface="Times New Roman" pitchFamily="18" charset="0"/>
                <a:cs typeface="Times New Roman" pitchFamily="18" charset="0"/>
              </a:rPr>
              <a:t>TCP/IP  </a:t>
            </a:r>
            <a:r>
              <a:rPr sz="2400" spc="-10" dirty="0">
                <a:latin typeface="Times New Roman" pitchFamily="18" charset="0"/>
                <a:cs typeface="Times New Roman" pitchFamily="18" charset="0"/>
              </a:rPr>
              <a:t>reference </a:t>
            </a:r>
            <a:r>
              <a:rPr sz="2400" dirty="0">
                <a:latin typeface="Times New Roman" pitchFamily="18" charset="0"/>
                <a:cs typeface="Times New Roman" pitchFamily="18" charset="0"/>
              </a:rPr>
              <a:t>model because it </a:t>
            </a:r>
            <a:r>
              <a:rPr sz="2400" spc="-5" dirty="0">
                <a:latin typeface="Times New Roman" pitchFamily="18" charset="0"/>
                <a:cs typeface="Times New Roman" pitchFamily="18" charset="0"/>
              </a:rPr>
              <a:t>wanted </a:t>
            </a:r>
            <a:r>
              <a:rPr sz="2400" dirty="0">
                <a:latin typeface="Times New Roman" pitchFamily="18" charset="0"/>
                <a:cs typeface="Times New Roman" pitchFamily="18" charset="0"/>
              </a:rPr>
              <a:t>a network </a:t>
            </a:r>
            <a:r>
              <a:rPr sz="2400" spc="-5" dirty="0">
                <a:latin typeface="Times New Roman" pitchFamily="18" charset="0"/>
                <a:cs typeface="Times New Roman" pitchFamily="18" charset="0"/>
              </a:rPr>
              <a:t>that could survive  </a:t>
            </a:r>
            <a:r>
              <a:rPr sz="2400" spc="-10" dirty="0">
                <a:latin typeface="Times New Roman" pitchFamily="18" charset="0"/>
                <a:cs typeface="Times New Roman" pitchFamily="18" charset="0"/>
              </a:rPr>
              <a:t>any </a:t>
            </a:r>
            <a:r>
              <a:rPr sz="2400" dirty="0">
                <a:latin typeface="Times New Roman" pitchFamily="18" charset="0"/>
                <a:cs typeface="Times New Roman" pitchFamily="18" charset="0"/>
              </a:rPr>
              <a:t>conditions, </a:t>
            </a:r>
            <a:r>
              <a:rPr sz="2400" spc="-10" dirty="0">
                <a:latin typeface="Times New Roman" pitchFamily="18" charset="0"/>
                <a:cs typeface="Times New Roman" pitchFamily="18" charset="0"/>
              </a:rPr>
              <a:t>even </a:t>
            </a:r>
            <a:r>
              <a:rPr sz="2400" dirty="0">
                <a:latin typeface="Times New Roman" pitchFamily="18" charset="0"/>
                <a:cs typeface="Times New Roman" pitchFamily="18" charset="0"/>
              </a:rPr>
              <a:t>a nuclear</a:t>
            </a:r>
            <a:r>
              <a:rPr sz="2400" spc="-20" dirty="0">
                <a:latin typeface="Times New Roman" pitchFamily="18" charset="0"/>
                <a:cs typeface="Times New Roman" pitchFamily="18" charset="0"/>
              </a:rPr>
              <a:t> </a:t>
            </a:r>
            <a:r>
              <a:rPr sz="2400" spc="-95" dirty="0">
                <a:latin typeface="Times New Roman" pitchFamily="18" charset="0"/>
                <a:cs typeface="Times New Roman" pitchFamily="18" charset="0"/>
              </a:rPr>
              <a:t>war.</a:t>
            </a:r>
            <a:endParaRPr sz="2400">
              <a:latin typeface="Times New Roman" pitchFamily="18" charset="0"/>
              <a:cs typeface="Times New Roman" pitchFamily="18" charset="0"/>
            </a:endParaRPr>
          </a:p>
        </p:txBody>
      </p:sp>
      <p:sp>
        <p:nvSpPr>
          <p:cNvPr id="9" name="Footer Placeholder 5">
            <a:extLst>
              <a:ext uri="{FF2B5EF4-FFF2-40B4-BE49-F238E27FC236}">
                <a16:creationId xmlns:a16="http://schemas.microsoft.com/office/drawing/2014/main" xmlns="" id="{20BB3135-B5EE-2B8F-63A9-1F37F04B3E6A}"/>
              </a:ext>
            </a:extLst>
          </p:cNvPr>
          <p:cNvSpPr>
            <a:spLocks noGrp="1"/>
          </p:cNvSpPr>
          <p:nvPr>
            <p:ph type="ftr" sz="quarter" idx="11"/>
          </p:nvPr>
        </p:nvSpPr>
        <p:spPr/>
        <p:txBody>
          <a:bodyPr/>
          <a:lstStyle/>
          <a:p>
            <a:r>
              <a:rPr lang="en-US" dirty="0" err="1" smtClean="0"/>
              <a:t>Sonali</a:t>
            </a:r>
            <a:r>
              <a:rPr lang="en-US" dirty="0" smtClean="0"/>
              <a:t> </a:t>
            </a:r>
            <a:r>
              <a:rPr lang="en-US" dirty="0" err="1" smtClean="0"/>
              <a:t>Mondal</a:t>
            </a:r>
            <a:r>
              <a:rPr lang="en-US" dirty="0" smtClean="0"/>
              <a:t> _ Assistant Prof. CSIT </a:t>
            </a:r>
            <a:r>
              <a:rPr lang="en-US" dirty="0"/>
              <a:t>. </a:t>
            </a:r>
            <a:r>
              <a:rPr lang="en-US" dirty="0" smtClean="0"/>
              <a:t>BCAAIML403 </a:t>
            </a:r>
            <a:r>
              <a:rPr lang="en-US" dirty="0"/>
              <a:t>Computer Networks </a:t>
            </a:r>
            <a:endParaRPr lang="en-IN"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16129" y="1513331"/>
            <a:ext cx="11202415" cy="4314444"/>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609600" y="1546225"/>
            <a:ext cx="10972800" cy="4168140"/>
          </a:xfrm>
          <a:prstGeom prst="rect">
            <a:avLst/>
          </a:prstGeom>
          <a:blipFill>
            <a:blip r:embed="rId3" cstate="print"/>
            <a:stretch>
              <a:fillRect/>
            </a:stretch>
          </a:blipFill>
        </p:spPr>
        <p:txBody>
          <a:bodyPr wrap="square" lIns="0" tIns="0" rIns="0" bIns="0" rtlCol="0"/>
          <a:lstStyle/>
          <a:p>
            <a:endParaRPr/>
          </a:p>
        </p:txBody>
      </p:sp>
      <p:graphicFrame>
        <p:nvGraphicFramePr>
          <p:cNvPr id="4" name="object 4"/>
          <p:cNvGraphicFramePr>
            <a:graphicFrameLocks noGrp="1"/>
          </p:cNvGraphicFramePr>
          <p:nvPr/>
        </p:nvGraphicFramePr>
        <p:xfrm>
          <a:off x="603249" y="1541462"/>
          <a:ext cx="10972800" cy="4168786"/>
        </p:xfrm>
        <a:graphic>
          <a:graphicData uri="http://schemas.openxmlformats.org/drawingml/2006/table">
            <a:tbl>
              <a:tblPr firstRow="1" bandRow="1">
                <a:tableStyleId>{2D5ABB26-0587-4C30-8999-92F81FD0307C}</a:tableStyleId>
              </a:tblPr>
              <a:tblGrid>
                <a:gridCol w="10972800">
                  <a:extLst>
                    <a:ext uri="{9D8B030D-6E8A-4147-A177-3AD203B41FA5}">
                      <a16:colId xmlns:a16="http://schemas.microsoft.com/office/drawing/2014/main" xmlns="" val="20000"/>
                    </a:ext>
                  </a:extLst>
                </a:gridCol>
              </a:tblGrid>
              <a:tr h="1042250">
                <a:tc>
                  <a:txBody>
                    <a:bodyPr/>
                    <a:lstStyle/>
                    <a:p>
                      <a:pPr marL="91440">
                        <a:lnSpc>
                          <a:spcPts val="3740"/>
                        </a:lnSpc>
                      </a:pPr>
                      <a:r>
                        <a:rPr sz="3200" b="1" spc="-100" dirty="0">
                          <a:solidFill>
                            <a:srgbClr val="FFFFFF"/>
                          </a:solidFill>
                          <a:latin typeface="Arial"/>
                          <a:cs typeface="Arial"/>
                        </a:rPr>
                        <a:t>Process </a:t>
                      </a:r>
                      <a:r>
                        <a:rPr sz="3200" b="1" spc="790" dirty="0">
                          <a:solidFill>
                            <a:srgbClr val="FFFFFF"/>
                          </a:solidFill>
                          <a:latin typeface="Arial"/>
                          <a:cs typeface="Arial"/>
                        </a:rPr>
                        <a:t>/ </a:t>
                      </a:r>
                      <a:r>
                        <a:rPr sz="3200" b="1" spc="10" dirty="0">
                          <a:solidFill>
                            <a:srgbClr val="FFFFFF"/>
                          </a:solidFill>
                          <a:latin typeface="Arial"/>
                          <a:cs typeface="Arial"/>
                        </a:rPr>
                        <a:t>Application</a:t>
                      </a:r>
                      <a:r>
                        <a:rPr sz="3200" b="1" spc="-420" dirty="0">
                          <a:solidFill>
                            <a:srgbClr val="FFFFFF"/>
                          </a:solidFill>
                          <a:latin typeface="Arial"/>
                          <a:cs typeface="Arial"/>
                        </a:rPr>
                        <a:t> </a:t>
                      </a:r>
                      <a:r>
                        <a:rPr sz="3200" b="1" spc="-60" dirty="0">
                          <a:solidFill>
                            <a:srgbClr val="FFFFFF"/>
                          </a:solidFill>
                          <a:latin typeface="Arial"/>
                          <a:cs typeface="Arial"/>
                        </a:rPr>
                        <a:t>Layer</a:t>
                      </a:r>
                      <a:endParaRPr sz="3200">
                        <a:latin typeface="Arial"/>
                        <a:cs typeface="Arial"/>
                      </a:endParaRPr>
                    </a:p>
                  </a:txBody>
                  <a:tcPr marL="0" marR="0" marT="0" marB="0">
                    <a:lnL w="9525">
                      <a:solidFill>
                        <a:srgbClr val="C1C1CA"/>
                      </a:solidFill>
                      <a:prstDash val="solid"/>
                    </a:lnL>
                    <a:lnR w="9525">
                      <a:solidFill>
                        <a:srgbClr val="C1C1CA"/>
                      </a:solidFill>
                      <a:prstDash val="solid"/>
                    </a:lnR>
                    <a:lnT w="9525">
                      <a:solidFill>
                        <a:srgbClr val="C1C1CA"/>
                      </a:solidFill>
                      <a:prstDash val="solid"/>
                    </a:lnT>
                  </a:tcPr>
                </a:tc>
                <a:extLst>
                  <a:ext uri="{0D108BD9-81ED-4DB2-BD59-A6C34878D82A}">
                    <a16:rowId xmlns:a16="http://schemas.microsoft.com/office/drawing/2014/main" xmlns="" val="10000"/>
                  </a:ext>
                </a:extLst>
              </a:tr>
              <a:tr h="1042200">
                <a:tc>
                  <a:txBody>
                    <a:bodyPr/>
                    <a:lstStyle/>
                    <a:p>
                      <a:pPr marL="91440">
                        <a:lnSpc>
                          <a:spcPts val="3740"/>
                        </a:lnSpc>
                      </a:pPr>
                      <a:r>
                        <a:rPr sz="3200" b="1" spc="145" dirty="0">
                          <a:solidFill>
                            <a:srgbClr val="FFFFFF"/>
                          </a:solidFill>
                          <a:latin typeface="Arial"/>
                          <a:cs typeface="Arial"/>
                        </a:rPr>
                        <a:t>Host-to-Host</a:t>
                      </a:r>
                      <a:r>
                        <a:rPr sz="3200" b="1" spc="75" dirty="0">
                          <a:solidFill>
                            <a:srgbClr val="FFFFFF"/>
                          </a:solidFill>
                          <a:latin typeface="Arial"/>
                          <a:cs typeface="Arial"/>
                        </a:rPr>
                        <a:t> </a:t>
                      </a:r>
                      <a:r>
                        <a:rPr sz="3200" b="1" spc="-60" dirty="0">
                          <a:solidFill>
                            <a:srgbClr val="FFFFFF"/>
                          </a:solidFill>
                          <a:latin typeface="Arial"/>
                          <a:cs typeface="Arial"/>
                        </a:rPr>
                        <a:t>Layer</a:t>
                      </a:r>
                      <a:endParaRPr sz="3200">
                        <a:latin typeface="Arial"/>
                        <a:cs typeface="Arial"/>
                      </a:endParaRPr>
                    </a:p>
                  </a:txBody>
                  <a:tcPr marL="0" marR="0" marT="0" marB="0">
                    <a:lnL w="9525">
                      <a:solidFill>
                        <a:srgbClr val="C1C1CA"/>
                      </a:solidFill>
                      <a:prstDash val="solid"/>
                    </a:lnL>
                    <a:lnR w="9525">
                      <a:solidFill>
                        <a:srgbClr val="C1C1CA"/>
                      </a:solidFill>
                      <a:prstDash val="solid"/>
                    </a:lnR>
                    <a:solidFill>
                      <a:srgbClr val="FEFEFE"/>
                    </a:solidFill>
                  </a:tcPr>
                </a:tc>
                <a:extLst>
                  <a:ext uri="{0D108BD9-81ED-4DB2-BD59-A6C34878D82A}">
                    <a16:rowId xmlns:a16="http://schemas.microsoft.com/office/drawing/2014/main" xmlns="" val="10001"/>
                  </a:ext>
                </a:extLst>
              </a:tr>
              <a:tr h="1042136">
                <a:tc>
                  <a:txBody>
                    <a:bodyPr/>
                    <a:lstStyle/>
                    <a:p>
                      <a:pPr marL="91440">
                        <a:lnSpc>
                          <a:spcPts val="3740"/>
                        </a:lnSpc>
                      </a:pPr>
                      <a:r>
                        <a:rPr sz="3200" b="1" spc="55" dirty="0">
                          <a:solidFill>
                            <a:srgbClr val="FFFFFF"/>
                          </a:solidFill>
                          <a:latin typeface="Arial"/>
                          <a:cs typeface="Arial"/>
                        </a:rPr>
                        <a:t>Internet</a:t>
                      </a:r>
                      <a:r>
                        <a:rPr sz="3200" b="1" spc="85" dirty="0">
                          <a:solidFill>
                            <a:srgbClr val="FFFFFF"/>
                          </a:solidFill>
                          <a:latin typeface="Arial"/>
                          <a:cs typeface="Arial"/>
                        </a:rPr>
                        <a:t> </a:t>
                      </a:r>
                      <a:r>
                        <a:rPr sz="3200" b="1" spc="-60" dirty="0">
                          <a:solidFill>
                            <a:srgbClr val="FFFFFF"/>
                          </a:solidFill>
                          <a:latin typeface="Arial"/>
                          <a:cs typeface="Arial"/>
                        </a:rPr>
                        <a:t>Layer</a:t>
                      </a:r>
                      <a:endParaRPr sz="3200">
                        <a:latin typeface="Arial"/>
                        <a:cs typeface="Arial"/>
                      </a:endParaRPr>
                    </a:p>
                  </a:txBody>
                  <a:tcPr marL="0" marR="0" marT="0" marB="0">
                    <a:lnL w="9525">
                      <a:solidFill>
                        <a:srgbClr val="C1C1CA"/>
                      </a:solidFill>
                      <a:prstDash val="solid"/>
                    </a:lnL>
                    <a:lnR w="9525">
                      <a:solidFill>
                        <a:srgbClr val="C1C1CA"/>
                      </a:solidFill>
                      <a:prstDash val="solid"/>
                    </a:lnR>
                  </a:tcPr>
                </a:tc>
                <a:extLst>
                  <a:ext uri="{0D108BD9-81ED-4DB2-BD59-A6C34878D82A}">
                    <a16:rowId xmlns:a16="http://schemas.microsoft.com/office/drawing/2014/main" xmlns="" val="10002"/>
                  </a:ext>
                </a:extLst>
              </a:tr>
              <a:tr h="1042200">
                <a:tc>
                  <a:txBody>
                    <a:bodyPr/>
                    <a:lstStyle/>
                    <a:p>
                      <a:pPr marL="91440">
                        <a:lnSpc>
                          <a:spcPts val="3745"/>
                        </a:lnSpc>
                      </a:pPr>
                      <a:r>
                        <a:rPr sz="3200" b="1" spc="45" dirty="0">
                          <a:solidFill>
                            <a:srgbClr val="FFFFFF"/>
                          </a:solidFill>
                          <a:latin typeface="Arial"/>
                          <a:cs typeface="Arial"/>
                        </a:rPr>
                        <a:t>Network </a:t>
                      </a:r>
                      <a:r>
                        <a:rPr sz="3200" b="1" spc="-110" dirty="0">
                          <a:solidFill>
                            <a:srgbClr val="FFFFFF"/>
                          </a:solidFill>
                          <a:latin typeface="Arial"/>
                          <a:cs typeface="Arial"/>
                        </a:rPr>
                        <a:t>Access</a:t>
                      </a:r>
                      <a:r>
                        <a:rPr sz="3200" b="1" spc="150" dirty="0">
                          <a:solidFill>
                            <a:srgbClr val="FFFFFF"/>
                          </a:solidFill>
                          <a:latin typeface="Arial"/>
                          <a:cs typeface="Arial"/>
                        </a:rPr>
                        <a:t> </a:t>
                      </a:r>
                      <a:r>
                        <a:rPr sz="3200" b="1" spc="-60" dirty="0">
                          <a:solidFill>
                            <a:srgbClr val="FFFFFF"/>
                          </a:solidFill>
                          <a:latin typeface="Arial"/>
                          <a:cs typeface="Arial"/>
                        </a:rPr>
                        <a:t>Layer</a:t>
                      </a:r>
                      <a:endParaRPr sz="3200">
                        <a:latin typeface="Arial"/>
                        <a:cs typeface="Arial"/>
                      </a:endParaRPr>
                    </a:p>
                  </a:txBody>
                  <a:tcPr marL="0" marR="0" marT="0" marB="0">
                    <a:lnL w="9525">
                      <a:solidFill>
                        <a:srgbClr val="C1C1CA"/>
                      </a:solidFill>
                      <a:prstDash val="solid"/>
                    </a:lnL>
                    <a:lnR w="9525">
                      <a:solidFill>
                        <a:srgbClr val="C1C1CA"/>
                      </a:solidFill>
                      <a:prstDash val="solid"/>
                    </a:lnR>
                    <a:lnB w="9525">
                      <a:solidFill>
                        <a:srgbClr val="C1C1CA"/>
                      </a:solidFill>
                      <a:prstDash val="solid"/>
                    </a:lnB>
                    <a:solidFill>
                      <a:srgbClr val="FEFEFE"/>
                    </a:solidFill>
                  </a:tcPr>
                </a:tc>
                <a:extLst>
                  <a:ext uri="{0D108BD9-81ED-4DB2-BD59-A6C34878D82A}">
                    <a16:rowId xmlns:a16="http://schemas.microsoft.com/office/drawing/2014/main" xmlns="" val="10003"/>
                  </a:ext>
                </a:extLst>
              </a:tr>
            </a:tbl>
          </a:graphicData>
        </a:graphic>
      </p:graphicFrame>
      <p:sp>
        <p:nvSpPr>
          <p:cNvPr id="5" name="object 5"/>
          <p:cNvSpPr/>
          <p:nvPr/>
        </p:nvSpPr>
        <p:spPr>
          <a:xfrm>
            <a:off x="707135" y="568451"/>
            <a:ext cx="7280164" cy="524256"/>
          </a:xfrm>
          <a:prstGeom prst="rect">
            <a:avLst/>
          </a:prstGeom>
          <a:blipFill>
            <a:blip r:embed="rId4" cstate="print"/>
            <a:stretch>
              <a:fillRect/>
            </a:stretch>
          </a:blipFill>
        </p:spPr>
        <p:txBody>
          <a:bodyPr wrap="square" lIns="0" tIns="0" rIns="0" bIns="0" rtlCol="0"/>
          <a:lstStyle/>
          <a:p>
            <a:endParaRPr/>
          </a:p>
        </p:txBody>
      </p:sp>
      <p:sp>
        <p:nvSpPr>
          <p:cNvPr id="6" name="object 6"/>
          <p:cNvSpPr txBox="1">
            <a:spLocks noGrp="1"/>
          </p:cNvSpPr>
          <p:nvPr>
            <p:ph type="sldNum" sz="quarter" idx="12"/>
          </p:nvPr>
        </p:nvSpPr>
        <p:spPr>
          <a:xfrm>
            <a:off x="11635232" y="6533149"/>
            <a:ext cx="313267" cy="209032"/>
          </a:xfrm>
          <a:prstGeom prst="rect">
            <a:avLst/>
          </a:prstGeom>
        </p:spPr>
        <p:txBody>
          <a:bodyPr vert="horz" wrap="square" lIns="0" tIns="24130" rIns="0" bIns="0" rtlCol="0">
            <a:spAutoFit/>
          </a:bodyPr>
          <a:lstStyle/>
          <a:p>
            <a:pPr marL="38100">
              <a:lnSpc>
                <a:spcPct val="100000"/>
              </a:lnSpc>
              <a:spcBef>
                <a:spcPts val="190"/>
              </a:spcBef>
            </a:pPr>
            <a:fld id="{81D60167-4931-47E6-BA6A-407CBD079E47}" type="slidenum">
              <a:rPr spc="70" dirty="0"/>
              <a:pPr marL="38100">
                <a:lnSpc>
                  <a:spcPct val="100000"/>
                </a:lnSpc>
                <a:spcBef>
                  <a:spcPts val="190"/>
                </a:spcBef>
              </a:pPr>
              <a:t>45</a:t>
            </a:fld>
            <a:endParaRPr spc="70" dirty="0"/>
          </a:p>
        </p:txBody>
      </p:sp>
      <p:sp>
        <p:nvSpPr>
          <p:cNvPr id="8" name="Footer Placeholder 5">
            <a:extLst>
              <a:ext uri="{FF2B5EF4-FFF2-40B4-BE49-F238E27FC236}">
                <a16:creationId xmlns:a16="http://schemas.microsoft.com/office/drawing/2014/main" xmlns="" id="{20BB3135-B5EE-2B8F-63A9-1F37F04B3E6A}"/>
              </a:ext>
            </a:extLst>
          </p:cNvPr>
          <p:cNvSpPr>
            <a:spLocks noGrp="1"/>
          </p:cNvSpPr>
          <p:nvPr>
            <p:ph type="ftr" sz="quarter" idx="11"/>
          </p:nvPr>
        </p:nvSpPr>
        <p:spPr/>
        <p:txBody>
          <a:bodyPr/>
          <a:lstStyle/>
          <a:p>
            <a:r>
              <a:rPr lang="en-US" dirty="0" err="1" smtClean="0"/>
              <a:t>Sonali</a:t>
            </a:r>
            <a:r>
              <a:rPr lang="en-US" dirty="0" smtClean="0"/>
              <a:t> </a:t>
            </a:r>
            <a:r>
              <a:rPr lang="en-US" dirty="0" err="1" smtClean="0"/>
              <a:t>Mondal</a:t>
            </a:r>
            <a:r>
              <a:rPr lang="en-US" dirty="0" smtClean="0"/>
              <a:t> _ Assistant Prof. CSIT </a:t>
            </a:r>
            <a:r>
              <a:rPr lang="en-US" dirty="0"/>
              <a:t>. </a:t>
            </a:r>
            <a:r>
              <a:rPr lang="en-US" dirty="0" smtClean="0"/>
              <a:t>BCAAIML403 </a:t>
            </a:r>
            <a:r>
              <a:rPr lang="en-US" dirty="0"/>
              <a:t>Computer Networks </a:t>
            </a:r>
            <a:endParaRPr lang="en-IN"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5784670"/>
            <a:ext cx="4494469" cy="1073326"/>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860892" y="1345133"/>
            <a:ext cx="9120293" cy="651510"/>
          </a:xfrm>
          <a:prstGeom prst="rect">
            <a:avLst/>
          </a:prstGeom>
        </p:spPr>
        <p:txBody>
          <a:bodyPr vert="horz" wrap="square" lIns="0" tIns="13335" rIns="0" bIns="0" rtlCol="0">
            <a:spAutoFit/>
          </a:bodyPr>
          <a:lstStyle/>
          <a:p>
            <a:pPr marL="12700" algn="l">
              <a:lnSpc>
                <a:spcPct val="100000"/>
              </a:lnSpc>
              <a:spcBef>
                <a:spcPts val="105"/>
              </a:spcBef>
            </a:pPr>
            <a:r>
              <a:rPr sz="4100" spc="195"/>
              <a:t>Process/Application</a:t>
            </a:r>
            <a:r>
              <a:rPr sz="4100" spc="110"/>
              <a:t> </a:t>
            </a:r>
            <a:r>
              <a:rPr sz="4100" spc="-20" dirty="0"/>
              <a:t>Layer</a:t>
            </a:r>
            <a:endParaRPr sz="4100"/>
          </a:p>
        </p:txBody>
      </p:sp>
      <p:sp>
        <p:nvSpPr>
          <p:cNvPr id="8" name="object 8"/>
          <p:cNvSpPr txBox="1">
            <a:spLocks noGrp="1"/>
          </p:cNvSpPr>
          <p:nvPr>
            <p:ph type="sldNum" sz="quarter" idx="12"/>
          </p:nvPr>
        </p:nvSpPr>
        <p:spPr>
          <a:xfrm>
            <a:off x="11635232" y="6533149"/>
            <a:ext cx="313267" cy="209032"/>
          </a:xfrm>
          <a:prstGeom prst="rect">
            <a:avLst/>
          </a:prstGeom>
        </p:spPr>
        <p:txBody>
          <a:bodyPr vert="horz" wrap="square" lIns="0" tIns="24130" rIns="0" bIns="0" rtlCol="0">
            <a:spAutoFit/>
          </a:bodyPr>
          <a:lstStyle/>
          <a:p>
            <a:pPr marL="38100">
              <a:lnSpc>
                <a:spcPct val="100000"/>
              </a:lnSpc>
              <a:spcBef>
                <a:spcPts val="190"/>
              </a:spcBef>
            </a:pPr>
            <a:fld id="{81D60167-4931-47E6-BA6A-407CBD079E47}" type="slidenum">
              <a:rPr spc="70" dirty="0"/>
              <a:pPr marL="38100">
                <a:lnSpc>
                  <a:spcPct val="100000"/>
                </a:lnSpc>
                <a:spcBef>
                  <a:spcPts val="190"/>
                </a:spcBef>
              </a:pPr>
              <a:t>46</a:t>
            </a:fld>
            <a:endParaRPr spc="70" dirty="0"/>
          </a:p>
        </p:txBody>
      </p:sp>
      <p:sp>
        <p:nvSpPr>
          <p:cNvPr id="4" name="object 4"/>
          <p:cNvSpPr txBox="1"/>
          <p:nvPr/>
        </p:nvSpPr>
        <p:spPr>
          <a:xfrm>
            <a:off x="844063" y="1997613"/>
            <a:ext cx="10552074" cy="1320233"/>
          </a:xfrm>
          <a:prstGeom prst="rect">
            <a:avLst/>
          </a:prstGeom>
        </p:spPr>
        <p:txBody>
          <a:bodyPr vert="horz" wrap="square" lIns="0" tIns="88265" rIns="0" bIns="0" rtlCol="0">
            <a:spAutoFit/>
          </a:bodyPr>
          <a:lstStyle/>
          <a:p>
            <a:pPr marL="12700" marR="5080">
              <a:lnSpc>
                <a:spcPct val="80000"/>
              </a:lnSpc>
              <a:spcBef>
                <a:spcPts val="695"/>
              </a:spcBef>
            </a:pPr>
            <a:r>
              <a:rPr sz="2400" spc="65" dirty="0">
                <a:latin typeface="Times New Roman" pitchFamily="18" charset="0"/>
                <a:cs typeface="Times New Roman" pitchFamily="18" charset="0"/>
              </a:rPr>
              <a:t>The </a:t>
            </a:r>
            <a:r>
              <a:rPr sz="2400" spc="15" dirty="0">
                <a:latin typeface="Times New Roman" pitchFamily="18" charset="0"/>
                <a:cs typeface="Times New Roman" pitchFamily="18" charset="0"/>
              </a:rPr>
              <a:t>Process </a:t>
            </a:r>
            <a:r>
              <a:rPr sz="2400" spc="75" dirty="0">
                <a:latin typeface="Times New Roman" pitchFamily="18" charset="0"/>
                <a:cs typeface="Times New Roman" pitchFamily="18" charset="0"/>
              </a:rPr>
              <a:t>layer </a:t>
            </a:r>
            <a:r>
              <a:rPr sz="2400" spc="110" dirty="0">
                <a:latin typeface="Times New Roman" pitchFamily="18" charset="0"/>
                <a:cs typeface="Times New Roman" pitchFamily="18" charset="0"/>
              </a:rPr>
              <a:t>contains </a:t>
            </a:r>
            <a:r>
              <a:rPr sz="2400" spc="135" dirty="0">
                <a:latin typeface="Times New Roman" pitchFamily="18" charset="0"/>
                <a:cs typeface="Times New Roman" pitchFamily="18" charset="0"/>
              </a:rPr>
              <a:t>protocols </a:t>
            </a:r>
            <a:r>
              <a:rPr sz="2400" spc="155" dirty="0">
                <a:latin typeface="Times New Roman" pitchFamily="18" charset="0"/>
                <a:cs typeface="Times New Roman" pitchFamily="18" charset="0"/>
              </a:rPr>
              <a:t>that  </a:t>
            </a:r>
            <a:r>
              <a:rPr sz="2400" spc="135" dirty="0">
                <a:latin typeface="Times New Roman" pitchFamily="18" charset="0"/>
                <a:cs typeface="Times New Roman" pitchFamily="18" charset="0"/>
              </a:rPr>
              <a:t>implements </a:t>
            </a:r>
            <a:r>
              <a:rPr sz="2400" spc="90" dirty="0">
                <a:latin typeface="Times New Roman" pitchFamily="18" charset="0"/>
                <a:cs typeface="Times New Roman" pitchFamily="18" charset="0"/>
              </a:rPr>
              <a:t>user </a:t>
            </a:r>
            <a:r>
              <a:rPr sz="2400" spc="70" dirty="0">
                <a:latin typeface="Times New Roman" pitchFamily="18" charset="0"/>
                <a:cs typeface="Times New Roman" pitchFamily="18" charset="0"/>
              </a:rPr>
              <a:t>level </a:t>
            </a:r>
            <a:r>
              <a:rPr sz="2400" spc="140" dirty="0">
                <a:latin typeface="Times New Roman" pitchFamily="18" charset="0"/>
                <a:cs typeface="Times New Roman" pitchFamily="18" charset="0"/>
              </a:rPr>
              <a:t>functions </a:t>
            </a:r>
            <a:r>
              <a:rPr sz="2400" spc="90" dirty="0">
                <a:latin typeface="Times New Roman" pitchFamily="18" charset="0"/>
                <a:cs typeface="Times New Roman" pitchFamily="18" charset="0"/>
              </a:rPr>
              <a:t>such </a:t>
            </a:r>
            <a:r>
              <a:rPr sz="2400" dirty="0">
                <a:latin typeface="Times New Roman" pitchFamily="18" charset="0"/>
                <a:cs typeface="Times New Roman" pitchFamily="18" charset="0"/>
              </a:rPr>
              <a:t>as </a:t>
            </a:r>
            <a:r>
              <a:rPr sz="2400" spc="140" dirty="0">
                <a:latin typeface="Times New Roman" pitchFamily="18" charset="0"/>
                <a:cs typeface="Times New Roman" pitchFamily="18" charset="0"/>
              </a:rPr>
              <a:t>mail  </a:t>
            </a:r>
            <a:r>
              <a:rPr sz="2400" spc="95" dirty="0">
                <a:latin typeface="Times New Roman" pitchFamily="18" charset="0"/>
                <a:cs typeface="Times New Roman" pitchFamily="18" charset="0"/>
              </a:rPr>
              <a:t>delivery, </a:t>
            </a:r>
            <a:r>
              <a:rPr sz="2400" spc="135" dirty="0">
                <a:latin typeface="Times New Roman" pitchFamily="18" charset="0"/>
                <a:cs typeface="Times New Roman" pitchFamily="18" charset="0"/>
              </a:rPr>
              <a:t>file </a:t>
            </a:r>
            <a:r>
              <a:rPr sz="2400" spc="120" dirty="0">
                <a:latin typeface="Times New Roman" pitchFamily="18" charset="0"/>
                <a:cs typeface="Times New Roman" pitchFamily="18" charset="0"/>
              </a:rPr>
              <a:t>transfer </a:t>
            </a:r>
            <a:r>
              <a:rPr sz="2400" spc="105" dirty="0">
                <a:latin typeface="Times New Roman" pitchFamily="18" charset="0"/>
                <a:cs typeface="Times New Roman" pitchFamily="18" charset="0"/>
              </a:rPr>
              <a:t>and </a:t>
            </a:r>
            <a:r>
              <a:rPr sz="2400" spc="135" dirty="0">
                <a:latin typeface="Times New Roman" pitchFamily="18" charset="0"/>
                <a:cs typeface="Times New Roman" pitchFamily="18" charset="0"/>
              </a:rPr>
              <a:t>remote </a:t>
            </a:r>
            <a:r>
              <a:rPr sz="2400" spc="145" dirty="0">
                <a:latin typeface="Times New Roman" pitchFamily="18" charset="0"/>
                <a:cs typeface="Times New Roman" pitchFamily="18" charset="0"/>
              </a:rPr>
              <a:t>login. </a:t>
            </a:r>
            <a:r>
              <a:rPr sz="2400" spc="100" dirty="0">
                <a:latin typeface="Times New Roman" pitchFamily="18" charset="0"/>
                <a:cs typeface="Times New Roman" pitchFamily="18" charset="0"/>
              </a:rPr>
              <a:t>This </a:t>
            </a:r>
            <a:r>
              <a:rPr sz="2400" spc="75" dirty="0">
                <a:latin typeface="Times New Roman" pitchFamily="18" charset="0"/>
                <a:cs typeface="Times New Roman" pitchFamily="18" charset="0"/>
              </a:rPr>
              <a:t>layer  </a:t>
            </a:r>
            <a:r>
              <a:rPr sz="2400" spc="90" dirty="0">
                <a:latin typeface="Times New Roman" pitchFamily="18" charset="0"/>
                <a:cs typeface="Times New Roman" pitchFamily="18" charset="0"/>
              </a:rPr>
              <a:t>is </a:t>
            </a:r>
            <a:r>
              <a:rPr sz="2400" spc="95" dirty="0">
                <a:latin typeface="Times New Roman" pitchFamily="18" charset="0"/>
                <a:cs typeface="Times New Roman" pitchFamily="18" charset="0"/>
              </a:rPr>
              <a:t>actually </a:t>
            </a:r>
            <a:r>
              <a:rPr sz="2400" spc="125" dirty="0">
                <a:latin typeface="Times New Roman" pitchFamily="18" charset="0"/>
                <a:cs typeface="Times New Roman" pitchFamily="18" charset="0"/>
              </a:rPr>
              <a:t>the </a:t>
            </a:r>
            <a:r>
              <a:rPr sz="2400" spc="145" dirty="0">
                <a:latin typeface="Times New Roman" pitchFamily="18" charset="0"/>
                <a:cs typeface="Times New Roman" pitchFamily="18" charset="0"/>
              </a:rPr>
              <a:t>combination </a:t>
            </a:r>
            <a:r>
              <a:rPr sz="2400" spc="180" dirty="0">
                <a:latin typeface="Times New Roman" pitchFamily="18" charset="0"/>
                <a:cs typeface="Times New Roman" pitchFamily="18" charset="0"/>
              </a:rPr>
              <a:t>of </a:t>
            </a:r>
            <a:r>
              <a:rPr sz="2400" spc="140" dirty="0">
                <a:latin typeface="Times New Roman" pitchFamily="18" charset="0"/>
                <a:cs typeface="Times New Roman" pitchFamily="18" charset="0"/>
              </a:rPr>
              <a:t>upper </a:t>
            </a:r>
            <a:r>
              <a:rPr sz="2400" spc="110" dirty="0">
                <a:latin typeface="Times New Roman" pitchFamily="18" charset="0"/>
                <a:cs typeface="Times New Roman" pitchFamily="18" charset="0"/>
              </a:rPr>
              <a:t>three </a:t>
            </a:r>
            <a:r>
              <a:rPr sz="2400" spc="65" dirty="0">
                <a:latin typeface="Times New Roman" pitchFamily="18" charset="0"/>
                <a:cs typeface="Times New Roman" pitchFamily="18" charset="0"/>
              </a:rPr>
              <a:t>layers  </a:t>
            </a:r>
            <a:r>
              <a:rPr sz="2400" spc="180" dirty="0">
                <a:latin typeface="Times New Roman" pitchFamily="18" charset="0"/>
                <a:cs typeface="Times New Roman" pitchFamily="18" charset="0"/>
              </a:rPr>
              <a:t>of </a:t>
            </a:r>
            <a:r>
              <a:rPr sz="2400" spc="-100" dirty="0">
                <a:latin typeface="Times New Roman" pitchFamily="18" charset="0"/>
                <a:cs typeface="Times New Roman" pitchFamily="18" charset="0"/>
              </a:rPr>
              <a:t>OSI </a:t>
            </a:r>
            <a:r>
              <a:rPr sz="2400" spc="145" dirty="0">
                <a:latin typeface="Times New Roman" pitchFamily="18" charset="0"/>
                <a:cs typeface="Times New Roman" pitchFamily="18" charset="0"/>
              </a:rPr>
              <a:t>model </a:t>
            </a:r>
            <a:r>
              <a:rPr sz="2400" spc="85" dirty="0">
                <a:latin typeface="Times New Roman" pitchFamily="18" charset="0"/>
                <a:cs typeface="Times New Roman" pitchFamily="18" charset="0"/>
              </a:rPr>
              <a:t>i.e. </a:t>
            </a:r>
            <a:r>
              <a:rPr sz="2400" spc="125" dirty="0">
                <a:latin typeface="Times New Roman" pitchFamily="18" charset="0"/>
                <a:cs typeface="Times New Roman" pitchFamily="18" charset="0"/>
              </a:rPr>
              <a:t>Application, </a:t>
            </a:r>
            <a:r>
              <a:rPr sz="2400" spc="80" dirty="0">
                <a:latin typeface="Times New Roman" pitchFamily="18" charset="0"/>
                <a:cs typeface="Times New Roman" pitchFamily="18" charset="0"/>
              </a:rPr>
              <a:t>Presentation </a:t>
            </a:r>
            <a:r>
              <a:rPr sz="2400" spc="105" dirty="0">
                <a:latin typeface="Times New Roman" pitchFamily="18" charset="0"/>
                <a:cs typeface="Times New Roman" pitchFamily="18" charset="0"/>
              </a:rPr>
              <a:t>and  </a:t>
            </a:r>
            <a:r>
              <a:rPr sz="2400" spc="35" dirty="0">
                <a:latin typeface="Times New Roman" pitchFamily="18" charset="0"/>
                <a:cs typeface="Times New Roman" pitchFamily="18" charset="0"/>
              </a:rPr>
              <a:t>Session.</a:t>
            </a:r>
            <a:endParaRPr sz="2400">
              <a:latin typeface="Times New Roman" pitchFamily="18" charset="0"/>
              <a:cs typeface="Times New Roman" pitchFamily="18" charset="0"/>
            </a:endParaRPr>
          </a:p>
        </p:txBody>
      </p:sp>
      <p:sp>
        <p:nvSpPr>
          <p:cNvPr id="5" name="object 5"/>
          <p:cNvSpPr txBox="1"/>
          <p:nvPr/>
        </p:nvSpPr>
        <p:spPr>
          <a:xfrm>
            <a:off x="860893" y="3725039"/>
            <a:ext cx="6791113" cy="650875"/>
          </a:xfrm>
          <a:prstGeom prst="rect">
            <a:avLst/>
          </a:prstGeom>
        </p:spPr>
        <p:txBody>
          <a:bodyPr vert="horz" wrap="square" lIns="0" tIns="12700" rIns="0" bIns="0" rtlCol="0">
            <a:spAutoFit/>
          </a:bodyPr>
          <a:lstStyle/>
          <a:p>
            <a:pPr marL="12700">
              <a:lnSpc>
                <a:spcPct val="100000"/>
              </a:lnSpc>
              <a:spcBef>
                <a:spcPts val="100"/>
              </a:spcBef>
            </a:pPr>
            <a:r>
              <a:rPr sz="4100" spc="335">
                <a:latin typeface="Arial"/>
                <a:cs typeface="Arial"/>
              </a:rPr>
              <a:t>Host-to </a:t>
            </a:r>
            <a:r>
              <a:rPr sz="4100" spc="175" dirty="0">
                <a:latin typeface="Arial"/>
                <a:cs typeface="Arial"/>
              </a:rPr>
              <a:t>Host</a:t>
            </a:r>
            <a:r>
              <a:rPr sz="4100" spc="-75" dirty="0">
                <a:latin typeface="Arial"/>
                <a:cs typeface="Arial"/>
              </a:rPr>
              <a:t> </a:t>
            </a:r>
            <a:r>
              <a:rPr sz="4100" spc="-25" dirty="0">
                <a:latin typeface="Arial"/>
                <a:cs typeface="Arial"/>
              </a:rPr>
              <a:t>Layer</a:t>
            </a:r>
            <a:endParaRPr sz="4100">
              <a:latin typeface="Arial"/>
              <a:cs typeface="Arial"/>
            </a:endParaRPr>
          </a:p>
        </p:txBody>
      </p:sp>
      <p:sp>
        <p:nvSpPr>
          <p:cNvPr id="6" name="object 6"/>
          <p:cNvSpPr txBox="1"/>
          <p:nvPr/>
        </p:nvSpPr>
        <p:spPr>
          <a:xfrm>
            <a:off x="787792" y="4445391"/>
            <a:ext cx="10281530" cy="702115"/>
          </a:xfrm>
          <a:prstGeom prst="rect">
            <a:avLst/>
          </a:prstGeom>
        </p:spPr>
        <p:txBody>
          <a:bodyPr vert="horz" wrap="square" lIns="0" tIns="85725" rIns="0" bIns="0" rtlCol="0">
            <a:spAutoFit/>
          </a:bodyPr>
          <a:lstStyle/>
          <a:p>
            <a:pPr marL="12700" marR="5080">
              <a:lnSpc>
                <a:spcPts val="2400"/>
              </a:lnSpc>
              <a:spcBef>
                <a:spcPts val="675"/>
              </a:spcBef>
            </a:pPr>
            <a:r>
              <a:rPr sz="2400" spc="70" dirty="0">
                <a:latin typeface="Times New Roman" pitchFamily="18" charset="0"/>
                <a:cs typeface="Times New Roman" pitchFamily="18" charset="0"/>
              </a:rPr>
              <a:t>The </a:t>
            </a:r>
            <a:r>
              <a:rPr sz="2400" spc="200" dirty="0">
                <a:latin typeface="Times New Roman" pitchFamily="18" charset="0"/>
                <a:cs typeface="Times New Roman" pitchFamily="18" charset="0"/>
              </a:rPr>
              <a:t>Host-to </a:t>
            </a:r>
            <a:r>
              <a:rPr sz="2400" spc="105" dirty="0">
                <a:latin typeface="Times New Roman" pitchFamily="18" charset="0"/>
                <a:cs typeface="Times New Roman" pitchFamily="18" charset="0"/>
              </a:rPr>
              <a:t>Host </a:t>
            </a:r>
            <a:r>
              <a:rPr sz="2400" spc="75" dirty="0">
                <a:latin typeface="Times New Roman" pitchFamily="18" charset="0"/>
                <a:cs typeface="Times New Roman" pitchFamily="18" charset="0"/>
              </a:rPr>
              <a:t>layer </a:t>
            </a:r>
            <a:r>
              <a:rPr sz="2400" spc="95" dirty="0">
                <a:latin typeface="Times New Roman" pitchFamily="18" charset="0"/>
                <a:cs typeface="Times New Roman" pitchFamily="18" charset="0"/>
              </a:rPr>
              <a:t>handles </a:t>
            </a:r>
            <a:r>
              <a:rPr sz="2400" spc="114" dirty="0">
                <a:latin typeface="Times New Roman" pitchFamily="18" charset="0"/>
                <a:cs typeface="Times New Roman" pitchFamily="18" charset="0"/>
              </a:rPr>
              <a:t>connection  </a:t>
            </a:r>
            <a:r>
              <a:rPr sz="2400" spc="105" dirty="0">
                <a:latin typeface="Times New Roman" pitchFamily="18" charset="0"/>
                <a:cs typeface="Times New Roman" pitchFamily="18" charset="0"/>
              </a:rPr>
              <a:t>assignation, </a:t>
            </a:r>
            <a:r>
              <a:rPr sz="2400" spc="155" dirty="0">
                <a:latin typeface="Times New Roman" pitchFamily="18" charset="0"/>
                <a:cs typeface="Times New Roman" pitchFamily="18" charset="0"/>
              </a:rPr>
              <a:t>flow </a:t>
            </a:r>
            <a:r>
              <a:rPr sz="2400" spc="140" dirty="0">
                <a:latin typeface="Times New Roman" pitchFamily="18" charset="0"/>
                <a:cs typeface="Times New Roman" pitchFamily="18" charset="0"/>
              </a:rPr>
              <a:t>control, </a:t>
            </a:r>
            <a:r>
              <a:rPr sz="2400" spc="120" dirty="0">
                <a:latin typeface="Times New Roman" pitchFamily="18" charset="0"/>
                <a:cs typeface="Times New Roman" pitchFamily="18" charset="0"/>
              </a:rPr>
              <a:t>retransmission </a:t>
            </a:r>
            <a:r>
              <a:rPr sz="2400" spc="180" dirty="0">
                <a:latin typeface="Times New Roman" pitchFamily="18" charset="0"/>
                <a:cs typeface="Times New Roman" pitchFamily="18" charset="0"/>
              </a:rPr>
              <a:t>of </a:t>
            </a:r>
            <a:r>
              <a:rPr sz="2400" spc="135" dirty="0">
                <a:latin typeface="Times New Roman" pitchFamily="18" charset="0"/>
                <a:cs typeface="Times New Roman" pitchFamily="18" charset="0"/>
              </a:rPr>
              <a:t>lost  </a:t>
            </a:r>
            <a:r>
              <a:rPr sz="2400" spc="95" dirty="0">
                <a:latin typeface="Times New Roman" pitchFamily="18" charset="0"/>
                <a:cs typeface="Times New Roman" pitchFamily="18" charset="0"/>
              </a:rPr>
              <a:t>data, </a:t>
            </a:r>
            <a:r>
              <a:rPr sz="2400" spc="105" dirty="0">
                <a:latin typeface="Times New Roman" pitchFamily="18" charset="0"/>
                <a:cs typeface="Times New Roman" pitchFamily="18" charset="0"/>
              </a:rPr>
              <a:t>and </a:t>
            </a:r>
            <a:r>
              <a:rPr sz="2400" spc="140" dirty="0">
                <a:latin typeface="Times New Roman" pitchFamily="18" charset="0"/>
                <a:cs typeface="Times New Roman" pitchFamily="18" charset="0"/>
              </a:rPr>
              <a:t>other </a:t>
            </a:r>
            <a:r>
              <a:rPr sz="2400" spc="100" dirty="0">
                <a:latin typeface="Times New Roman" pitchFamily="18" charset="0"/>
                <a:cs typeface="Times New Roman" pitchFamily="18" charset="0"/>
              </a:rPr>
              <a:t>generic </a:t>
            </a:r>
            <a:r>
              <a:rPr sz="2400" spc="95" dirty="0">
                <a:latin typeface="Times New Roman" pitchFamily="18" charset="0"/>
                <a:cs typeface="Times New Roman" pitchFamily="18" charset="0"/>
              </a:rPr>
              <a:t>data </a:t>
            </a:r>
            <a:r>
              <a:rPr sz="2400" spc="155" dirty="0">
                <a:latin typeface="Times New Roman" pitchFamily="18" charset="0"/>
                <a:cs typeface="Times New Roman" pitchFamily="18" charset="0"/>
              </a:rPr>
              <a:t>flow</a:t>
            </a:r>
            <a:r>
              <a:rPr sz="2400" spc="50" dirty="0">
                <a:latin typeface="Times New Roman" pitchFamily="18" charset="0"/>
                <a:cs typeface="Times New Roman" pitchFamily="18" charset="0"/>
              </a:rPr>
              <a:t> </a:t>
            </a:r>
            <a:r>
              <a:rPr sz="2400" spc="114" dirty="0">
                <a:latin typeface="Times New Roman" pitchFamily="18" charset="0"/>
                <a:cs typeface="Times New Roman" pitchFamily="18" charset="0"/>
              </a:rPr>
              <a:t>management.</a:t>
            </a:r>
            <a:endParaRPr sz="2400">
              <a:latin typeface="Times New Roman" pitchFamily="18" charset="0"/>
              <a:cs typeface="Times New Roman" pitchFamily="18" charset="0"/>
            </a:endParaRPr>
          </a:p>
        </p:txBody>
      </p:sp>
      <p:sp>
        <p:nvSpPr>
          <p:cNvPr id="7" name="object 7"/>
          <p:cNvSpPr/>
          <p:nvPr/>
        </p:nvSpPr>
        <p:spPr>
          <a:xfrm>
            <a:off x="719829" y="568451"/>
            <a:ext cx="4518667" cy="524256"/>
          </a:xfrm>
          <a:prstGeom prst="rect">
            <a:avLst/>
          </a:prstGeom>
          <a:blipFill>
            <a:blip r:embed="rId3" cstate="print"/>
            <a:stretch>
              <a:fillRect/>
            </a:stretch>
          </a:blipFill>
        </p:spPr>
        <p:txBody>
          <a:bodyPr wrap="square" lIns="0" tIns="0" rIns="0" bIns="0" rtlCol="0"/>
          <a:lstStyle/>
          <a:p>
            <a:endParaRPr/>
          </a:p>
        </p:txBody>
      </p:sp>
      <p:sp>
        <p:nvSpPr>
          <p:cNvPr id="10" name="Footer Placeholder 5">
            <a:extLst>
              <a:ext uri="{FF2B5EF4-FFF2-40B4-BE49-F238E27FC236}">
                <a16:creationId xmlns:a16="http://schemas.microsoft.com/office/drawing/2014/main" xmlns="" id="{20BB3135-B5EE-2B8F-63A9-1F37F04B3E6A}"/>
              </a:ext>
            </a:extLst>
          </p:cNvPr>
          <p:cNvSpPr>
            <a:spLocks noGrp="1"/>
          </p:cNvSpPr>
          <p:nvPr>
            <p:ph type="ftr" sz="quarter" idx="11"/>
          </p:nvPr>
        </p:nvSpPr>
        <p:spPr/>
        <p:txBody>
          <a:bodyPr/>
          <a:lstStyle/>
          <a:p>
            <a:r>
              <a:rPr lang="en-US" dirty="0" err="1" smtClean="0"/>
              <a:t>Sonali</a:t>
            </a:r>
            <a:r>
              <a:rPr lang="en-US" dirty="0" smtClean="0"/>
              <a:t> </a:t>
            </a:r>
            <a:r>
              <a:rPr lang="en-US" dirty="0" err="1" smtClean="0"/>
              <a:t>Mondal</a:t>
            </a:r>
            <a:r>
              <a:rPr lang="en-US" dirty="0" smtClean="0"/>
              <a:t> _ Assistant Prof. CSIT </a:t>
            </a:r>
            <a:r>
              <a:rPr lang="en-US" dirty="0"/>
              <a:t>. </a:t>
            </a:r>
            <a:r>
              <a:rPr lang="en-US" dirty="0" smtClean="0"/>
              <a:t>BCAAIML403 </a:t>
            </a:r>
            <a:r>
              <a:rPr lang="en-US" dirty="0"/>
              <a:t>Computer Networks </a:t>
            </a:r>
            <a:endParaRPr lang="en-IN"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5784670"/>
            <a:ext cx="4494469" cy="1073326"/>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900335" y="1223890"/>
            <a:ext cx="3432516" cy="581569"/>
          </a:xfrm>
          <a:prstGeom prst="rect">
            <a:avLst/>
          </a:prstGeom>
        </p:spPr>
        <p:txBody>
          <a:bodyPr vert="horz" wrap="square" lIns="0" tIns="12065" rIns="0" bIns="0" rtlCol="0">
            <a:spAutoFit/>
          </a:bodyPr>
          <a:lstStyle/>
          <a:p>
            <a:pPr marL="12700">
              <a:lnSpc>
                <a:spcPct val="100000"/>
              </a:lnSpc>
              <a:spcBef>
                <a:spcPts val="95"/>
              </a:spcBef>
            </a:pPr>
            <a:r>
              <a:rPr sz="3700" b="1" spc="185"/>
              <a:t>Internet</a:t>
            </a:r>
            <a:r>
              <a:rPr sz="3700" b="1" spc="130"/>
              <a:t> </a:t>
            </a:r>
            <a:r>
              <a:rPr sz="3700" b="1" spc="-25" dirty="0"/>
              <a:t>Layer</a:t>
            </a:r>
            <a:endParaRPr sz="3700" b="1"/>
          </a:p>
        </p:txBody>
      </p:sp>
      <p:sp>
        <p:nvSpPr>
          <p:cNvPr id="4" name="object 4"/>
          <p:cNvSpPr txBox="1">
            <a:spLocks noGrp="1"/>
          </p:cNvSpPr>
          <p:nvPr>
            <p:ph idx="1"/>
          </p:nvPr>
        </p:nvSpPr>
        <p:spPr>
          <a:xfrm>
            <a:off x="838200" y="1825626"/>
            <a:ext cx="10515600" cy="2038379"/>
          </a:xfrm>
          <a:prstGeom prst="rect">
            <a:avLst/>
          </a:prstGeom>
        </p:spPr>
        <p:txBody>
          <a:bodyPr vert="horz" wrap="square" lIns="0" tIns="83185" rIns="0" bIns="0" rtlCol="0">
            <a:spAutoFit/>
          </a:bodyPr>
          <a:lstStyle/>
          <a:p>
            <a:pPr marL="12700" marR="5080">
              <a:lnSpc>
                <a:spcPct val="80100"/>
              </a:lnSpc>
              <a:spcBef>
                <a:spcPts val="655"/>
              </a:spcBef>
            </a:pPr>
            <a:r>
              <a:rPr sz="2400" spc="65" dirty="0"/>
              <a:t>The </a:t>
            </a:r>
            <a:r>
              <a:rPr sz="2400" spc="114" dirty="0"/>
              <a:t>Internet </a:t>
            </a:r>
            <a:r>
              <a:rPr sz="2400" spc="70" dirty="0"/>
              <a:t>layer </a:t>
            </a:r>
            <a:r>
              <a:rPr sz="2400" spc="85" dirty="0"/>
              <a:t>is </a:t>
            </a:r>
            <a:r>
              <a:rPr sz="2400" spc="105" dirty="0"/>
              <a:t>responsible </a:t>
            </a:r>
            <a:r>
              <a:rPr sz="2400" spc="170" dirty="0"/>
              <a:t>for </a:t>
            </a:r>
            <a:r>
              <a:rPr sz="2400" spc="114" dirty="0"/>
              <a:t>delivering</a:t>
            </a:r>
            <a:r>
              <a:rPr sz="2400" spc="-150" dirty="0"/>
              <a:t> </a:t>
            </a:r>
            <a:r>
              <a:rPr sz="2400" spc="90" dirty="0"/>
              <a:t>data  </a:t>
            </a:r>
            <a:r>
              <a:rPr sz="2400" spc="60" dirty="0"/>
              <a:t>across </a:t>
            </a:r>
            <a:r>
              <a:rPr sz="2400" spc="-10" dirty="0"/>
              <a:t>a </a:t>
            </a:r>
            <a:r>
              <a:rPr sz="2400" spc="65" dirty="0"/>
              <a:t>series </a:t>
            </a:r>
            <a:r>
              <a:rPr sz="2400" spc="165" dirty="0"/>
              <a:t>of </a:t>
            </a:r>
            <a:r>
              <a:rPr sz="2400" spc="140" dirty="0"/>
              <a:t>different </a:t>
            </a:r>
            <a:r>
              <a:rPr sz="2400" spc="85" dirty="0"/>
              <a:t>physical </a:t>
            </a:r>
            <a:r>
              <a:rPr sz="2400" spc="125" dirty="0"/>
              <a:t>networks </a:t>
            </a:r>
            <a:r>
              <a:rPr sz="2400" spc="140" dirty="0"/>
              <a:t>that  </a:t>
            </a:r>
            <a:r>
              <a:rPr sz="2400" spc="114" dirty="0"/>
              <a:t>interconnect </a:t>
            </a:r>
            <a:r>
              <a:rPr sz="2400" spc="-10" dirty="0"/>
              <a:t>a </a:t>
            </a:r>
            <a:r>
              <a:rPr sz="2400" spc="85" dirty="0"/>
              <a:t>source </a:t>
            </a:r>
            <a:r>
              <a:rPr sz="2400" spc="100" dirty="0"/>
              <a:t>and </a:t>
            </a:r>
            <a:r>
              <a:rPr sz="2400" spc="125" dirty="0"/>
              <a:t>destination</a:t>
            </a:r>
            <a:r>
              <a:rPr sz="2400" spc="50" dirty="0"/>
              <a:t> </a:t>
            </a:r>
            <a:r>
              <a:rPr sz="2400" spc="100" dirty="0"/>
              <a:t>machine.</a:t>
            </a:r>
          </a:p>
          <a:p>
            <a:pPr marL="12700">
              <a:lnSpc>
                <a:spcPts val="1930"/>
              </a:lnSpc>
            </a:pPr>
            <a:r>
              <a:rPr sz="2400" spc="105" dirty="0"/>
              <a:t>Routing </a:t>
            </a:r>
            <a:r>
              <a:rPr sz="2400" spc="130" dirty="0"/>
              <a:t>protocols </a:t>
            </a:r>
            <a:r>
              <a:rPr sz="2400" spc="55" dirty="0"/>
              <a:t>are </a:t>
            </a:r>
            <a:r>
              <a:rPr sz="2400" spc="150" dirty="0"/>
              <a:t>most </a:t>
            </a:r>
            <a:r>
              <a:rPr sz="2400" spc="75" dirty="0"/>
              <a:t>closely </a:t>
            </a:r>
            <a:r>
              <a:rPr sz="2400" spc="70" dirty="0"/>
              <a:t>associated</a:t>
            </a:r>
            <a:r>
              <a:rPr sz="2400" spc="-65" dirty="0"/>
              <a:t> </a:t>
            </a:r>
            <a:r>
              <a:rPr sz="2400" spc="155" dirty="0"/>
              <a:t>with</a:t>
            </a:r>
          </a:p>
          <a:p>
            <a:pPr marL="12700">
              <a:lnSpc>
                <a:spcPts val="2210"/>
              </a:lnSpc>
            </a:pPr>
            <a:r>
              <a:rPr sz="2400" spc="135" dirty="0"/>
              <a:t>this </a:t>
            </a:r>
            <a:r>
              <a:rPr sz="2400" spc="75" dirty="0"/>
              <a:t>layer, </a:t>
            </a:r>
            <a:r>
              <a:rPr sz="2400" spc="5" dirty="0"/>
              <a:t>as </a:t>
            </a:r>
            <a:r>
              <a:rPr sz="2400" spc="85" dirty="0"/>
              <a:t>is </a:t>
            </a:r>
            <a:r>
              <a:rPr sz="2400" spc="120" dirty="0"/>
              <a:t>the </a:t>
            </a:r>
            <a:r>
              <a:rPr sz="2400" spc="-125" dirty="0"/>
              <a:t>IP </a:t>
            </a:r>
            <a:r>
              <a:rPr sz="2400" spc="90" dirty="0"/>
              <a:t>Protocol, </a:t>
            </a:r>
            <a:r>
              <a:rPr sz="2400" spc="120" dirty="0"/>
              <a:t>the</a:t>
            </a:r>
            <a:r>
              <a:rPr sz="2400" spc="-295" dirty="0"/>
              <a:t> </a:t>
            </a:r>
            <a:r>
              <a:rPr sz="2400" spc="130" dirty="0"/>
              <a:t>internet’s</a:t>
            </a:r>
          </a:p>
          <a:p>
            <a:pPr marL="12700">
              <a:lnSpc>
                <a:spcPts val="2485"/>
              </a:lnSpc>
            </a:pPr>
            <a:r>
              <a:rPr sz="2400" spc="130" dirty="0"/>
              <a:t>fundamental</a:t>
            </a:r>
            <a:r>
              <a:rPr sz="2400" spc="70" dirty="0"/>
              <a:t> </a:t>
            </a:r>
            <a:r>
              <a:rPr sz="2400" spc="135" dirty="0"/>
              <a:t>protocol.</a:t>
            </a:r>
          </a:p>
        </p:txBody>
      </p:sp>
      <p:sp>
        <p:nvSpPr>
          <p:cNvPr id="8" name="object 8"/>
          <p:cNvSpPr txBox="1">
            <a:spLocks noGrp="1"/>
          </p:cNvSpPr>
          <p:nvPr>
            <p:ph type="sldNum" sz="quarter" idx="12"/>
          </p:nvPr>
        </p:nvSpPr>
        <p:spPr>
          <a:xfrm>
            <a:off x="11635232" y="6533149"/>
            <a:ext cx="313267" cy="209032"/>
          </a:xfrm>
          <a:prstGeom prst="rect">
            <a:avLst/>
          </a:prstGeom>
        </p:spPr>
        <p:txBody>
          <a:bodyPr vert="horz" wrap="square" lIns="0" tIns="24130" rIns="0" bIns="0" rtlCol="0">
            <a:spAutoFit/>
          </a:bodyPr>
          <a:lstStyle/>
          <a:p>
            <a:pPr marL="38100">
              <a:lnSpc>
                <a:spcPct val="100000"/>
              </a:lnSpc>
              <a:spcBef>
                <a:spcPts val="190"/>
              </a:spcBef>
            </a:pPr>
            <a:fld id="{81D60167-4931-47E6-BA6A-407CBD079E47}" type="slidenum">
              <a:rPr spc="70" dirty="0"/>
              <a:pPr marL="38100">
                <a:lnSpc>
                  <a:spcPct val="100000"/>
                </a:lnSpc>
                <a:spcBef>
                  <a:spcPts val="190"/>
                </a:spcBef>
              </a:pPr>
              <a:t>47</a:t>
            </a:fld>
            <a:endParaRPr spc="70" dirty="0"/>
          </a:p>
        </p:txBody>
      </p:sp>
      <p:sp>
        <p:nvSpPr>
          <p:cNvPr id="5" name="object 5"/>
          <p:cNvSpPr txBox="1"/>
          <p:nvPr/>
        </p:nvSpPr>
        <p:spPr>
          <a:xfrm>
            <a:off x="931230" y="4181299"/>
            <a:ext cx="6990927" cy="581569"/>
          </a:xfrm>
          <a:prstGeom prst="rect">
            <a:avLst/>
          </a:prstGeom>
        </p:spPr>
        <p:txBody>
          <a:bodyPr vert="horz" wrap="square" lIns="0" tIns="12065" rIns="0" bIns="0" rtlCol="0">
            <a:spAutoFit/>
          </a:bodyPr>
          <a:lstStyle/>
          <a:p>
            <a:pPr marL="12700">
              <a:lnSpc>
                <a:spcPct val="100000"/>
              </a:lnSpc>
              <a:spcBef>
                <a:spcPts val="95"/>
              </a:spcBef>
            </a:pPr>
            <a:r>
              <a:rPr sz="3700" b="1" spc="195">
                <a:latin typeface="Arial"/>
                <a:cs typeface="Arial"/>
              </a:rPr>
              <a:t>Network </a:t>
            </a:r>
            <a:r>
              <a:rPr sz="3700" b="1" spc="40" dirty="0">
                <a:latin typeface="Arial"/>
                <a:cs typeface="Arial"/>
              </a:rPr>
              <a:t>Access</a:t>
            </a:r>
            <a:r>
              <a:rPr sz="3700" b="1" spc="80" dirty="0">
                <a:latin typeface="Arial"/>
                <a:cs typeface="Arial"/>
              </a:rPr>
              <a:t> </a:t>
            </a:r>
            <a:r>
              <a:rPr sz="3700" b="1" spc="-20" dirty="0">
                <a:latin typeface="Arial"/>
                <a:cs typeface="Arial"/>
              </a:rPr>
              <a:t>Layer</a:t>
            </a:r>
            <a:endParaRPr sz="3700" b="1">
              <a:latin typeface="Arial"/>
              <a:cs typeface="Arial"/>
            </a:endParaRPr>
          </a:p>
        </p:txBody>
      </p:sp>
      <p:sp>
        <p:nvSpPr>
          <p:cNvPr id="6" name="object 6"/>
          <p:cNvSpPr txBox="1"/>
          <p:nvPr/>
        </p:nvSpPr>
        <p:spPr>
          <a:xfrm>
            <a:off x="900334" y="4730997"/>
            <a:ext cx="10401823" cy="1222771"/>
          </a:xfrm>
          <a:prstGeom prst="rect">
            <a:avLst/>
          </a:prstGeom>
        </p:spPr>
        <p:txBody>
          <a:bodyPr vert="horz" wrap="square" lIns="0" tIns="80645" rIns="0" bIns="0" rtlCol="0">
            <a:spAutoFit/>
          </a:bodyPr>
          <a:lstStyle/>
          <a:p>
            <a:pPr marL="12700" marR="5080">
              <a:lnSpc>
                <a:spcPts val="2210"/>
              </a:lnSpc>
              <a:spcBef>
                <a:spcPts val="635"/>
              </a:spcBef>
            </a:pPr>
            <a:r>
              <a:rPr sz="2300" spc="65" dirty="0">
                <a:cs typeface="Arial"/>
              </a:rPr>
              <a:t>The </a:t>
            </a:r>
            <a:r>
              <a:rPr sz="2300" spc="125" dirty="0">
                <a:cs typeface="Arial"/>
              </a:rPr>
              <a:t>Network </a:t>
            </a:r>
            <a:r>
              <a:rPr sz="2300" spc="25" dirty="0">
                <a:cs typeface="Arial"/>
              </a:rPr>
              <a:t>Access </a:t>
            </a:r>
            <a:r>
              <a:rPr sz="2300" spc="70" dirty="0">
                <a:cs typeface="Arial"/>
              </a:rPr>
              <a:t>layer </a:t>
            </a:r>
            <a:r>
              <a:rPr sz="2300" spc="85" dirty="0">
                <a:cs typeface="Arial"/>
              </a:rPr>
              <a:t>is </a:t>
            </a:r>
            <a:r>
              <a:rPr sz="2300" spc="105" dirty="0">
                <a:cs typeface="Arial"/>
              </a:rPr>
              <a:t>responsible </a:t>
            </a:r>
            <a:r>
              <a:rPr sz="2300" spc="175" dirty="0">
                <a:cs typeface="Arial"/>
              </a:rPr>
              <a:t>for </a:t>
            </a:r>
            <a:r>
              <a:rPr sz="2300" spc="110" dirty="0">
                <a:cs typeface="Arial"/>
              </a:rPr>
              <a:t>delivering  </a:t>
            </a:r>
            <a:r>
              <a:rPr sz="2300" spc="90" dirty="0">
                <a:cs typeface="Arial"/>
              </a:rPr>
              <a:t>data </a:t>
            </a:r>
            <a:r>
              <a:rPr sz="2300" spc="85" dirty="0">
                <a:cs typeface="Arial"/>
              </a:rPr>
              <a:t>over </a:t>
            </a:r>
            <a:r>
              <a:rPr sz="2300" spc="120" dirty="0">
                <a:cs typeface="Arial"/>
              </a:rPr>
              <a:t>the particular </a:t>
            </a:r>
            <a:r>
              <a:rPr sz="2300" spc="95" dirty="0">
                <a:cs typeface="Arial"/>
              </a:rPr>
              <a:t>hardware </a:t>
            </a:r>
            <a:r>
              <a:rPr sz="2300" spc="110" dirty="0">
                <a:cs typeface="Arial"/>
              </a:rPr>
              <a:t>media </a:t>
            </a:r>
            <a:r>
              <a:rPr sz="2300" spc="155" dirty="0">
                <a:cs typeface="Arial"/>
              </a:rPr>
              <a:t>in</a:t>
            </a:r>
            <a:r>
              <a:rPr sz="2300" spc="-110" dirty="0">
                <a:cs typeface="Arial"/>
              </a:rPr>
              <a:t> </a:t>
            </a:r>
            <a:r>
              <a:rPr sz="2300" spc="65" dirty="0">
                <a:cs typeface="Arial"/>
              </a:rPr>
              <a:t>use.</a:t>
            </a:r>
            <a:endParaRPr sz="2300">
              <a:cs typeface="Arial"/>
            </a:endParaRPr>
          </a:p>
          <a:p>
            <a:pPr marL="12700">
              <a:lnSpc>
                <a:spcPts val="1950"/>
              </a:lnSpc>
            </a:pPr>
            <a:r>
              <a:rPr sz="2300" spc="130" dirty="0">
                <a:cs typeface="Arial"/>
              </a:rPr>
              <a:t>Different protocols </a:t>
            </a:r>
            <a:r>
              <a:rPr sz="2300" spc="55" dirty="0">
                <a:cs typeface="Arial"/>
              </a:rPr>
              <a:t>are </a:t>
            </a:r>
            <a:r>
              <a:rPr sz="2300" spc="75" dirty="0">
                <a:cs typeface="Arial"/>
              </a:rPr>
              <a:t>selected </a:t>
            </a:r>
            <a:r>
              <a:rPr sz="2300" spc="185" dirty="0">
                <a:cs typeface="Arial"/>
              </a:rPr>
              <a:t>from </a:t>
            </a:r>
            <a:r>
              <a:rPr sz="2300" spc="135" dirty="0">
                <a:cs typeface="Arial"/>
              </a:rPr>
              <a:t>this</a:t>
            </a:r>
            <a:r>
              <a:rPr sz="2300" spc="-170" dirty="0">
                <a:cs typeface="Arial"/>
              </a:rPr>
              <a:t> </a:t>
            </a:r>
            <a:r>
              <a:rPr sz="2300" spc="75" dirty="0">
                <a:cs typeface="Arial"/>
              </a:rPr>
              <a:t>layer,</a:t>
            </a:r>
            <a:endParaRPr sz="2300">
              <a:cs typeface="Arial"/>
            </a:endParaRPr>
          </a:p>
          <a:p>
            <a:pPr marL="12700">
              <a:lnSpc>
                <a:spcPts val="2485"/>
              </a:lnSpc>
            </a:pPr>
            <a:r>
              <a:rPr sz="2300" spc="125" dirty="0">
                <a:cs typeface="Arial"/>
              </a:rPr>
              <a:t>depending </a:t>
            </a:r>
            <a:r>
              <a:rPr sz="2300" spc="140" dirty="0">
                <a:cs typeface="Arial"/>
              </a:rPr>
              <a:t>on </a:t>
            </a:r>
            <a:r>
              <a:rPr sz="2300" spc="120" dirty="0">
                <a:cs typeface="Arial"/>
              </a:rPr>
              <a:t>the </a:t>
            </a:r>
            <a:r>
              <a:rPr sz="2300" spc="110" dirty="0">
                <a:cs typeface="Arial"/>
              </a:rPr>
              <a:t>type </a:t>
            </a:r>
            <a:r>
              <a:rPr sz="2300" spc="170" dirty="0">
                <a:cs typeface="Arial"/>
              </a:rPr>
              <a:t>of </a:t>
            </a:r>
            <a:r>
              <a:rPr sz="2300" spc="85" dirty="0">
                <a:cs typeface="Arial"/>
              </a:rPr>
              <a:t>physical</a:t>
            </a:r>
            <a:r>
              <a:rPr sz="2300" spc="-210" dirty="0">
                <a:cs typeface="Arial"/>
              </a:rPr>
              <a:t> </a:t>
            </a:r>
            <a:r>
              <a:rPr sz="2300" spc="135" dirty="0">
                <a:cs typeface="Arial"/>
              </a:rPr>
              <a:t>network.</a:t>
            </a:r>
            <a:endParaRPr sz="2300">
              <a:cs typeface="Arial"/>
            </a:endParaRPr>
          </a:p>
        </p:txBody>
      </p:sp>
      <p:sp>
        <p:nvSpPr>
          <p:cNvPr id="7" name="object 7"/>
          <p:cNvSpPr/>
          <p:nvPr/>
        </p:nvSpPr>
        <p:spPr>
          <a:xfrm>
            <a:off x="719829" y="568451"/>
            <a:ext cx="4518667" cy="524256"/>
          </a:xfrm>
          <a:prstGeom prst="rect">
            <a:avLst/>
          </a:prstGeom>
          <a:blipFill>
            <a:blip r:embed="rId3" cstate="print"/>
            <a:stretch>
              <a:fillRect/>
            </a:stretch>
          </a:blipFill>
        </p:spPr>
        <p:txBody>
          <a:bodyPr wrap="square" lIns="0" tIns="0" rIns="0" bIns="0" rtlCol="0"/>
          <a:lstStyle/>
          <a:p>
            <a:endParaRPr/>
          </a:p>
        </p:txBody>
      </p:sp>
      <p:sp>
        <p:nvSpPr>
          <p:cNvPr id="10" name="Footer Placeholder 5">
            <a:extLst>
              <a:ext uri="{FF2B5EF4-FFF2-40B4-BE49-F238E27FC236}">
                <a16:creationId xmlns:a16="http://schemas.microsoft.com/office/drawing/2014/main" xmlns="" id="{20BB3135-B5EE-2B8F-63A9-1F37F04B3E6A}"/>
              </a:ext>
            </a:extLst>
          </p:cNvPr>
          <p:cNvSpPr>
            <a:spLocks noGrp="1"/>
          </p:cNvSpPr>
          <p:nvPr>
            <p:ph type="ftr" sz="quarter" idx="11"/>
          </p:nvPr>
        </p:nvSpPr>
        <p:spPr/>
        <p:txBody>
          <a:bodyPr/>
          <a:lstStyle/>
          <a:p>
            <a:r>
              <a:rPr lang="en-US" dirty="0" err="1" smtClean="0"/>
              <a:t>Sonali</a:t>
            </a:r>
            <a:r>
              <a:rPr lang="en-US" dirty="0" smtClean="0"/>
              <a:t> </a:t>
            </a:r>
            <a:r>
              <a:rPr lang="en-US" dirty="0" err="1" smtClean="0"/>
              <a:t>Mondal</a:t>
            </a:r>
            <a:r>
              <a:rPr lang="en-US" dirty="0" smtClean="0"/>
              <a:t> _ Assistant Prof. CSIT </a:t>
            </a:r>
            <a:r>
              <a:rPr lang="en-US" dirty="0"/>
              <a:t>. </a:t>
            </a:r>
            <a:r>
              <a:rPr lang="en-US" dirty="0" smtClean="0"/>
              <a:t>BCAAIML403 </a:t>
            </a:r>
            <a:r>
              <a:rPr lang="en-US" dirty="0"/>
              <a:t>Computer Networks </a:t>
            </a:r>
            <a:endParaRPr lang="en-IN"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308295" y="1716259"/>
            <a:ext cx="8975188" cy="4135902"/>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707135" y="568451"/>
            <a:ext cx="7134352" cy="524256"/>
          </a:xfrm>
          <a:prstGeom prst="rect">
            <a:avLst/>
          </a:prstGeom>
          <a:blipFill>
            <a:blip r:embed="rId3" cstate="print"/>
            <a:stretch>
              <a:fillRect/>
            </a:stretch>
          </a:blipFill>
        </p:spPr>
        <p:txBody>
          <a:bodyPr wrap="square" lIns="0" tIns="0" rIns="0" bIns="0" rtlCol="0"/>
          <a:lstStyle/>
          <a:p>
            <a:endParaRPr/>
          </a:p>
        </p:txBody>
      </p:sp>
      <p:sp>
        <p:nvSpPr>
          <p:cNvPr id="4" name="object 4"/>
          <p:cNvSpPr txBox="1">
            <a:spLocks noGrp="1"/>
          </p:cNvSpPr>
          <p:nvPr>
            <p:ph type="sldNum" sz="quarter" idx="12"/>
          </p:nvPr>
        </p:nvSpPr>
        <p:spPr>
          <a:xfrm>
            <a:off x="11635232" y="6533149"/>
            <a:ext cx="313267" cy="209032"/>
          </a:xfrm>
          <a:prstGeom prst="rect">
            <a:avLst/>
          </a:prstGeom>
        </p:spPr>
        <p:txBody>
          <a:bodyPr vert="horz" wrap="square" lIns="0" tIns="24130" rIns="0" bIns="0" rtlCol="0">
            <a:spAutoFit/>
          </a:bodyPr>
          <a:lstStyle/>
          <a:p>
            <a:pPr marL="38100">
              <a:lnSpc>
                <a:spcPct val="100000"/>
              </a:lnSpc>
              <a:spcBef>
                <a:spcPts val="190"/>
              </a:spcBef>
            </a:pPr>
            <a:fld id="{81D60167-4931-47E6-BA6A-407CBD079E47}" type="slidenum">
              <a:rPr spc="70" dirty="0"/>
              <a:pPr marL="38100">
                <a:lnSpc>
                  <a:spcPct val="100000"/>
                </a:lnSpc>
                <a:spcBef>
                  <a:spcPts val="190"/>
                </a:spcBef>
              </a:pPr>
              <a:t>48</a:t>
            </a:fld>
            <a:endParaRPr spc="70" dirty="0"/>
          </a:p>
        </p:txBody>
      </p:sp>
      <p:sp>
        <p:nvSpPr>
          <p:cNvPr id="6" name="Footer Placeholder 5">
            <a:extLst>
              <a:ext uri="{FF2B5EF4-FFF2-40B4-BE49-F238E27FC236}">
                <a16:creationId xmlns:a16="http://schemas.microsoft.com/office/drawing/2014/main" xmlns="" id="{20BB3135-B5EE-2B8F-63A9-1F37F04B3E6A}"/>
              </a:ext>
            </a:extLst>
          </p:cNvPr>
          <p:cNvSpPr>
            <a:spLocks noGrp="1"/>
          </p:cNvSpPr>
          <p:nvPr>
            <p:ph type="ftr" sz="quarter" idx="11"/>
          </p:nvPr>
        </p:nvSpPr>
        <p:spPr/>
        <p:txBody>
          <a:bodyPr/>
          <a:lstStyle/>
          <a:p>
            <a:r>
              <a:rPr lang="en-US" dirty="0" err="1" smtClean="0"/>
              <a:t>Sonali</a:t>
            </a:r>
            <a:r>
              <a:rPr lang="en-US" dirty="0" smtClean="0"/>
              <a:t> </a:t>
            </a:r>
            <a:r>
              <a:rPr lang="en-US" dirty="0" err="1" smtClean="0"/>
              <a:t>Mondal</a:t>
            </a:r>
            <a:r>
              <a:rPr lang="en-US" dirty="0" smtClean="0"/>
              <a:t> _ Assistant Prof. CSIT </a:t>
            </a:r>
            <a:r>
              <a:rPr lang="en-US" dirty="0"/>
              <a:t>. </a:t>
            </a:r>
            <a:r>
              <a:rPr lang="en-US" dirty="0" smtClean="0"/>
              <a:t>BCAAIML403 </a:t>
            </a:r>
            <a:r>
              <a:rPr lang="en-US" dirty="0"/>
              <a:t>Computer Networks </a:t>
            </a:r>
            <a:endParaRPr lang="en-IN"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5784673"/>
            <a:ext cx="7196667" cy="1073785"/>
            <a:chOff x="0" y="5784670"/>
            <a:chExt cx="5397500" cy="1073785"/>
          </a:xfrm>
        </p:grpSpPr>
        <p:sp>
          <p:nvSpPr>
            <p:cNvPr id="3" name="object 3"/>
            <p:cNvSpPr/>
            <p:nvPr/>
          </p:nvSpPr>
          <p:spPr>
            <a:xfrm>
              <a:off x="499097" y="5944780"/>
              <a:ext cx="4898390" cy="913765"/>
            </a:xfrm>
            <a:custGeom>
              <a:avLst/>
              <a:gdLst/>
              <a:ahLst/>
              <a:cxnLst/>
              <a:rect l="l" t="t" r="r" b="b"/>
              <a:pathLst>
                <a:path w="4898390" h="913765">
                  <a:moveTo>
                    <a:pt x="85724" y="21360"/>
                  </a:moveTo>
                  <a:lnTo>
                    <a:pt x="3637423" y="913215"/>
                  </a:lnTo>
                  <a:lnTo>
                    <a:pt x="4898230" y="913215"/>
                  </a:lnTo>
                  <a:lnTo>
                    <a:pt x="85724" y="21360"/>
                  </a:lnTo>
                  <a:close/>
                </a:path>
                <a:path w="4898390" h="913765">
                  <a:moveTo>
                    <a:pt x="660" y="0"/>
                  </a:moveTo>
                  <a:lnTo>
                    <a:pt x="0" y="5473"/>
                  </a:lnTo>
                  <a:lnTo>
                    <a:pt x="85724" y="21360"/>
                  </a:lnTo>
                  <a:lnTo>
                    <a:pt x="660" y="0"/>
                  </a:lnTo>
                  <a:close/>
                </a:path>
              </a:pathLst>
            </a:custGeom>
            <a:solidFill>
              <a:srgbClr val="9FCADC">
                <a:alpha val="39999"/>
              </a:srgbClr>
            </a:solidFill>
          </p:spPr>
          <p:txBody>
            <a:bodyPr wrap="square" lIns="0" tIns="0" rIns="0" bIns="0" rtlCol="0"/>
            <a:lstStyle/>
            <a:p>
              <a:endParaRPr/>
            </a:p>
          </p:txBody>
        </p:sp>
        <p:sp>
          <p:nvSpPr>
            <p:cNvPr id="4" name="object 4"/>
            <p:cNvSpPr/>
            <p:nvPr/>
          </p:nvSpPr>
          <p:spPr>
            <a:xfrm>
              <a:off x="485990" y="5939091"/>
              <a:ext cx="3652520" cy="919480"/>
            </a:xfrm>
            <a:custGeom>
              <a:avLst/>
              <a:gdLst/>
              <a:ahLst/>
              <a:cxnLst/>
              <a:rect l="l" t="t" r="r" b="b"/>
              <a:pathLst>
                <a:path w="3652520" h="919479">
                  <a:moveTo>
                    <a:pt x="0" y="0"/>
                  </a:moveTo>
                  <a:lnTo>
                    <a:pt x="7924" y="6350"/>
                  </a:lnTo>
                  <a:lnTo>
                    <a:pt x="2868840" y="918906"/>
                  </a:lnTo>
                  <a:lnTo>
                    <a:pt x="3651917" y="918906"/>
                  </a:lnTo>
                  <a:lnTo>
                    <a:pt x="0" y="0"/>
                  </a:lnTo>
                  <a:close/>
                </a:path>
              </a:pathLst>
            </a:custGeom>
            <a:solidFill>
              <a:srgbClr val="000000"/>
            </a:solidFill>
          </p:spPr>
          <p:txBody>
            <a:bodyPr wrap="square" lIns="0" tIns="0" rIns="0" bIns="0" rtlCol="0"/>
            <a:lstStyle/>
            <a:p>
              <a:endParaRPr/>
            </a:p>
          </p:txBody>
        </p:sp>
        <p:sp>
          <p:nvSpPr>
            <p:cNvPr id="5" name="object 5"/>
            <p:cNvSpPr/>
            <p:nvPr/>
          </p:nvSpPr>
          <p:spPr>
            <a:xfrm>
              <a:off x="0" y="5789674"/>
              <a:ext cx="3398520" cy="1068324"/>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0" y="5784670"/>
              <a:ext cx="3370852" cy="1073326"/>
            </a:xfrm>
            <a:prstGeom prst="rect">
              <a:avLst/>
            </a:prstGeom>
            <a:blipFill>
              <a:blip r:embed="rId3" cstate="print"/>
              <a:stretch>
                <a:fillRect/>
              </a:stretch>
            </a:blipFill>
          </p:spPr>
          <p:txBody>
            <a:bodyPr wrap="square" lIns="0" tIns="0" rIns="0" bIns="0" rtlCol="0"/>
            <a:lstStyle/>
            <a:p>
              <a:endParaRPr/>
            </a:p>
          </p:txBody>
        </p:sp>
      </p:grpSp>
      <p:grpSp>
        <p:nvGrpSpPr>
          <p:cNvPr id="7" name="object 7"/>
          <p:cNvGrpSpPr/>
          <p:nvPr/>
        </p:nvGrpSpPr>
        <p:grpSpPr>
          <a:xfrm>
            <a:off x="1046481" y="576075"/>
            <a:ext cx="7106073" cy="553085"/>
            <a:chOff x="784859" y="576072"/>
            <a:chExt cx="5329555" cy="553085"/>
          </a:xfrm>
        </p:grpSpPr>
        <p:sp>
          <p:nvSpPr>
            <p:cNvPr id="8" name="object 8"/>
            <p:cNvSpPr/>
            <p:nvPr/>
          </p:nvSpPr>
          <p:spPr>
            <a:xfrm>
              <a:off x="821810" y="603504"/>
              <a:ext cx="5292103" cy="525371"/>
            </a:xfrm>
            <a:prstGeom prst="rect">
              <a:avLst/>
            </a:prstGeom>
            <a:blipFill>
              <a:blip r:embed="rId4" cstate="print"/>
              <a:stretch>
                <a:fillRect/>
              </a:stretch>
            </a:blipFill>
          </p:spPr>
          <p:txBody>
            <a:bodyPr wrap="square" lIns="0" tIns="0" rIns="0" bIns="0" rtlCol="0"/>
            <a:lstStyle/>
            <a:p>
              <a:endParaRPr/>
            </a:p>
          </p:txBody>
        </p:sp>
        <p:sp>
          <p:nvSpPr>
            <p:cNvPr id="9" name="object 9"/>
            <p:cNvSpPr/>
            <p:nvPr/>
          </p:nvSpPr>
          <p:spPr>
            <a:xfrm>
              <a:off x="784859" y="576072"/>
              <a:ext cx="5315712" cy="539496"/>
            </a:xfrm>
            <a:prstGeom prst="rect">
              <a:avLst/>
            </a:prstGeom>
            <a:blipFill>
              <a:blip r:embed="rId5" cstate="print"/>
              <a:stretch>
                <a:fillRect/>
              </a:stretch>
            </a:blipFill>
          </p:spPr>
          <p:txBody>
            <a:bodyPr wrap="square" lIns="0" tIns="0" rIns="0" bIns="0" rtlCol="0"/>
            <a:lstStyle/>
            <a:p>
              <a:endParaRPr/>
            </a:p>
          </p:txBody>
        </p:sp>
      </p:grpSp>
      <p:sp>
        <p:nvSpPr>
          <p:cNvPr id="10" name="object 10"/>
          <p:cNvSpPr txBox="1"/>
          <p:nvPr/>
        </p:nvSpPr>
        <p:spPr>
          <a:xfrm>
            <a:off x="11231880" y="6420715"/>
            <a:ext cx="245533" cy="166071"/>
          </a:xfrm>
          <a:prstGeom prst="rect">
            <a:avLst/>
          </a:prstGeom>
        </p:spPr>
        <p:txBody>
          <a:bodyPr vert="horz" wrap="square" lIns="0" tIns="12065" rIns="0" bIns="0" rtlCol="0">
            <a:spAutoFit/>
          </a:bodyPr>
          <a:lstStyle/>
          <a:p>
            <a:pPr marL="12700">
              <a:lnSpc>
                <a:spcPct val="100000"/>
              </a:lnSpc>
              <a:spcBef>
                <a:spcPts val="95"/>
              </a:spcBef>
            </a:pPr>
            <a:r>
              <a:rPr sz="1000" spc="60" dirty="0">
                <a:latin typeface="Arial"/>
                <a:cs typeface="Arial"/>
              </a:rPr>
              <a:t>45</a:t>
            </a:r>
            <a:endParaRPr sz="1000">
              <a:latin typeface="Arial"/>
              <a:cs typeface="Arial"/>
            </a:endParaRPr>
          </a:p>
        </p:txBody>
      </p:sp>
      <p:grpSp>
        <p:nvGrpSpPr>
          <p:cNvPr id="11" name="object 11"/>
          <p:cNvGrpSpPr/>
          <p:nvPr/>
        </p:nvGrpSpPr>
        <p:grpSpPr>
          <a:xfrm>
            <a:off x="11480800" y="1905761"/>
            <a:ext cx="304800" cy="3048000"/>
            <a:chOff x="8610600" y="1905761"/>
            <a:chExt cx="228600" cy="3048000"/>
          </a:xfrm>
        </p:grpSpPr>
        <p:sp>
          <p:nvSpPr>
            <p:cNvPr id="12" name="object 12"/>
            <p:cNvSpPr/>
            <p:nvPr/>
          </p:nvSpPr>
          <p:spPr>
            <a:xfrm>
              <a:off x="8630411" y="1905761"/>
              <a:ext cx="114300" cy="3048000"/>
            </a:xfrm>
            <a:custGeom>
              <a:avLst/>
              <a:gdLst/>
              <a:ahLst/>
              <a:cxnLst/>
              <a:rect l="l" t="t" r="r" b="b"/>
              <a:pathLst>
                <a:path w="114300" h="3048000">
                  <a:moveTo>
                    <a:pt x="38100" y="2933700"/>
                  </a:moveTo>
                  <a:lnTo>
                    <a:pt x="0" y="2933700"/>
                  </a:lnTo>
                  <a:lnTo>
                    <a:pt x="57150" y="3048000"/>
                  </a:lnTo>
                  <a:lnTo>
                    <a:pt x="104775" y="2952750"/>
                  </a:lnTo>
                  <a:lnTo>
                    <a:pt x="38100" y="2952750"/>
                  </a:lnTo>
                  <a:lnTo>
                    <a:pt x="38100" y="2933700"/>
                  </a:lnTo>
                  <a:close/>
                </a:path>
                <a:path w="114300" h="3048000">
                  <a:moveTo>
                    <a:pt x="76200" y="95250"/>
                  </a:moveTo>
                  <a:lnTo>
                    <a:pt x="38100" y="95250"/>
                  </a:lnTo>
                  <a:lnTo>
                    <a:pt x="38100" y="2952750"/>
                  </a:lnTo>
                  <a:lnTo>
                    <a:pt x="76200" y="2952750"/>
                  </a:lnTo>
                  <a:lnTo>
                    <a:pt x="76200" y="95250"/>
                  </a:lnTo>
                  <a:close/>
                </a:path>
                <a:path w="114300" h="3048000">
                  <a:moveTo>
                    <a:pt x="114300" y="2933700"/>
                  </a:moveTo>
                  <a:lnTo>
                    <a:pt x="76200" y="2933700"/>
                  </a:lnTo>
                  <a:lnTo>
                    <a:pt x="76200" y="2952750"/>
                  </a:lnTo>
                  <a:lnTo>
                    <a:pt x="104775" y="2952750"/>
                  </a:lnTo>
                  <a:lnTo>
                    <a:pt x="114300" y="2933700"/>
                  </a:lnTo>
                  <a:close/>
                </a:path>
                <a:path w="114300" h="3048000">
                  <a:moveTo>
                    <a:pt x="57150" y="0"/>
                  </a:moveTo>
                  <a:lnTo>
                    <a:pt x="0" y="114300"/>
                  </a:lnTo>
                  <a:lnTo>
                    <a:pt x="38100" y="114300"/>
                  </a:lnTo>
                  <a:lnTo>
                    <a:pt x="38100" y="95250"/>
                  </a:lnTo>
                  <a:lnTo>
                    <a:pt x="104775" y="95250"/>
                  </a:lnTo>
                  <a:lnTo>
                    <a:pt x="57150" y="0"/>
                  </a:lnTo>
                  <a:close/>
                </a:path>
                <a:path w="114300" h="3048000">
                  <a:moveTo>
                    <a:pt x="104775" y="95250"/>
                  </a:moveTo>
                  <a:lnTo>
                    <a:pt x="76200" y="95250"/>
                  </a:lnTo>
                  <a:lnTo>
                    <a:pt x="76200" y="114300"/>
                  </a:lnTo>
                  <a:lnTo>
                    <a:pt x="114300" y="114300"/>
                  </a:lnTo>
                  <a:lnTo>
                    <a:pt x="104775" y="95250"/>
                  </a:lnTo>
                  <a:close/>
                </a:path>
              </a:pathLst>
            </a:custGeom>
            <a:solidFill>
              <a:srgbClr val="000000"/>
            </a:solidFill>
          </p:spPr>
          <p:txBody>
            <a:bodyPr wrap="square" lIns="0" tIns="0" rIns="0" bIns="0" rtlCol="0"/>
            <a:lstStyle/>
            <a:p>
              <a:endParaRPr/>
            </a:p>
          </p:txBody>
        </p:sp>
        <p:sp>
          <p:nvSpPr>
            <p:cNvPr id="13" name="object 13"/>
            <p:cNvSpPr/>
            <p:nvPr/>
          </p:nvSpPr>
          <p:spPr>
            <a:xfrm>
              <a:off x="8610600" y="3200400"/>
              <a:ext cx="228600" cy="685800"/>
            </a:xfrm>
            <a:custGeom>
              <a:avLst/>
              <a:gdLst/>
              <a:ahLst/>
              <a:cxnLst/>
              <a:rect l="l" t="t" r="r" b="b"/>
              <a:pathLst>
                <a:path w="228600" h="685800">
                  <a:moveTo>
                    <a:pt x="228600" y="0"/>
                  </a:moveTo>
                  <a:lnTo>
                    <a:pt x="0" y="0"/>
                  </a:lnTo>
                  <a:lnTo>
                    <a:pt x="0" y="685800"/>
                  </a:lnTo>
                  <a:lnTo>
                    <a:pt x="228600" y="685800"/>
                  </a:lnTo>
                  <a:lnTo>
                    <a:pt x="228600" y="0"/>
                  </a:lnTo>
                  <a:close/>
                </a:path>
              </a:pathLst>
            </a:custGeom>
            <a:solidFill>
              <a:srgbClr val="FFFFFF"/>
            </a:solidFill>
          </p:spPr>
          <p:txBody>
            <a:bodyPr wrap="square" lIns="0" tIns="0" rIns="0" bIns="0" rtlCol="0"/>
            <a:lstStyle/>
            <a:p>
              <a:endParaRPr/>
            </a:p>
          </p:txBody>
        </p:sp>
      </p:grpSp>
      <p:sp>
        <p:nvSpPr>
          <p:cNvPr id="14" name="object 14"/>
          <p:cNvSpPr/>
          <p:nvPr/>
        </p:nvSpPr>
        <p:spPr>
          <a:xfrm>
            <a:off x="719327" y="1911095"/>
            <a:ext cx="10418064" cy="4613148"/>
          </a:xfrm>
          <a:prstGeom prst="rect">
            <a:avLst/>
          </a:prstGeom>
          <a:blipFill>
            <a:blip r:embed="rId6" cstate="print"/>
            <a:stretch>
              <a:fillRect/>
            </a:stretch>
          </a:blipFill>
        </p:spPr>
        <p:txBody>
          <a:bodyPr wrap="square" lIns="0" tIns="0" rIns="0" bIns="0" rtlCol="0"/>
          <a:lstStyle/>
          <a:p>
            <a:endParaRPr/>
          </a:p>
        </p:txBody>
      </p:sp>
      <p:graphicFrame>
        <p:nvGraphicFramePr>
          <p:cNvPr id="15" name="object 15"/>
          <p:cNvGraphicFramePr>
            <a:graphicFrameLocks noGrp="1"/>
          </p:cNvGraphicFramePr>
          <p:nvPr/>
        </p:nvGraphicFramePr>
        <p:xfrm>
          <a:off x="686818" y="1886711"/>
          <a:ext cx="10363198" cy="4572000"/>
        </p:xfrm>
        <a:graphic>
          <a:graphicData uri="http://schemas.openxmlformats.org/drawingml/2006/table">
            <a:tbl>
              <a:tblPr firstRow="1" bandRow="1">
                <a:tableStyleId>{2D5ABB26-0587-4C30-8999-92F81FD0307C}</a:tableStyleId>
              </a:tblPr>
              <a:tblGrid>
                <a:gridCol w="1320800">
                  <a:extLst>
                    <a:ext uri="{9D8B030D-6E8A-4147-A177-3AD203B41FA5}">
                      <a16:colId xmlns:a16="http://schemas.microsoft.com/office/drawing/2014/main" xmlns="" val="20000"/>
                    </a:ext>
                  </a:extLst>
                </a:gridCol>
                <a:gridCol w="2066713">
                  <a:extLst>
                    <a:ext uri="{9D8B030D-6E8A-4147-A177-3AD203B41FA5}">
                      <a16:colId xmlns:a16="http://schemas.microsoft.com/office/drawing/2014/main" xmlns="" val="20001"/>
                    </a:ext>
                  </a:extLst>
                </a:gridCol>
                <a:gridCol w="2098885">
                  <a:extLst>
                    <a:ext uri="{9D8B030D-6E8A-4147-A177-3AD203B41FA5}">
                      <a16:colId xmlns:a16="http://schemas.microsoft.com/office/drawing/2014/main" xmlns="" val="20002"/>
                    </a:ext>
                  </a:extLst>
                </a:gridCol>
                <a:gridCol w="4876800">
                  <a:extLst>
                    <a:ext uri="{9D8B030D-6E8A-4147-A177-3AD203B41FA5}">
                      <a16:colId xmlns:a16="http://schemas.microsoft.com/office/drawing/2014/main" xmlns="" val="20003"/>
                    </a:ext>
                  </a:extLst>
                </a:gridCol>
              </a:tblGrid>
              <a:tr h="609600">
                <a:tc gridSpan="3">
                  <a:txBody>
                    <a:bodyPr/>
                    <a:lstStyle/>
                    <a:p>
                      <a:pPr marL="1211580">
                        <a:lnSpc>
                          <a:spcPct val="100000"/>
                        </a:lnSpc>
                        <a:spcBef>
                          <a:spcPts val="1265"/>
                        </a:spcBef>
                      </a:pPr>
                      <a:r>
                        <a:rPr sz="1800" spc="-5" dirty="0">
                          <a:latin typeface="Arial"/>
                          <a:cs typeface="Arial"/>
                        </a:rPr>
                        <a:t>Source Port</a:t>
                      </a:r>
                      <a:r>
                        <a:rPr sz="1800" dirty="0">
                          <a:latin typeface="Arial"/>
                          <a:cs typeface="Arial"/>
                        </a:rPr>
                        <a:t> </a:t>
                      </a:r>
                      <a:r>
                        <a:rPr sz="1800" spc="-5" dirty="0">
                          <a:latin typeface="Arial"/>
                          <a:cs typeface="Arial"/>
                        </a:rPr>
                        <a:t>(16)</a:t>
                      </a:r>
                      <a:endParaRPr sz="1800">
                        <a:latin typeface="Arial"/>
                        <a:cs typeface="Arial"/>
                      </a:endParaRPr>
                    </a:p>
                  </a:txBody>
                  <a:tcPr marL="0" marR="0" marT="160655"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solidFill>
                      <a:srgbClr val="464A78"/>
                    </a:solidFill>
                  </a:tcPr>
                </a:tc>
                <a:tc hMerge="1">
                  <a:txBody>
                    <a:bodyPr/>
                    <a:lstStyle/>
                    <a:p>
                      <a:endParaRPr/>
                    </a:p>
                  </a:txBody>
                  <a:tcPr marL="0" marR="0" marT="0" marB="0"/>
                </a:tc>
                <a:tc hMerge="1">
                  <a:txBody>
                    <a:bodyPr/>
                    <a:lstStyle/>
                    <a:p>
                      <a:endParaRPr/>
                    </a:p>
                  </a:txBody>
                  <a:tcPr marL="0" marR="0" marT="0" marB="0"/>
                </a:tc>
                <a:tc>
                  <a:txBody>
                    <a:bodyPr/>
                    <a:lstStyle/>
                    <a:p>
                      <a:pPr marR="560070" algn="ctr">
                        <a:lnSpc>
                          <a:spcPct val="100000"/>
                        </a:lnSpc>
                        <a:spcBef>
                          <a:spcPts val="1265"/>
                        </a:spcBef>
                      </a:pPr>
                      <a:r>
                        <a:rPr sz="1800" spc="-5" dirty="0">
                          <a:latin typeface="Arial"/>
                          <a:cs typeface="Arial"/>
                        </a:rPr>
                        <a:t>Destination Port</a:t>
                      </a:r>
                      <a:r>
                        <a:rPr sz="1800" spc="10" dirty="0">
                          <a:latin typeface="Arial"/>
                          <a:cs typeface="Arial"/>
                        </a:rPr>
                        <a:t> </a:t>
                      </a:r>
                      <a:r>
                        <a:rPr sz="1800" spc="-5" dirty="0">
                          <a:latin typeface="Arial"/>
                          <a:cs typeface="Arial"/>
                        </a:rPr>
                        <a:t>(16)</a:t>
                      </a:r>
                      <a:endParaRPr sz="1800">
                        <a:latin typeface="Arial"/>
                        <a:cs typeface="Arial"/>
                      </a:endParaRPr>
                    </a:p>
                  </a:txBody>
                  <a:tcPr marL="0" marR="0" marT="160655"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solidFill>
                      <a:srgbClr val="464A78"/>
                    </a:solidFill>
                  </a:tcPr>
                </a:tc>
                <a:extLst>
                  <a:ext uri="{0D108BD9-81ED-4DB2-BD59-A6C34878D82A}">
                    <a16:rowId xmlns:a16="http://schemas.microsoft.com/office/drawing/2014/main" xmlns="" val="10000"/>
                  </a:ext>
                </a:extLst>
              </a:tr>
              <a:tr h="609600">
                <a:tc gridSpan="4">
                  <a:txBody>
                    <a:bodyPr/>
                    <a:lstStyle/>
                    <a:p>
                      <a:pPr marL="16510" algn="ctr">
                        <a:lnSpc>
                          <a:spcPct val="100000"/>
                        </a:lnSpc>
                        <a:spcBef>
                          <a:spcPts val="1510"/>
                        </a:spcBef>
                      </a:pPr>
                      <a:r>
                        <a:rPr sz="1800" spc="-10" dirty="0">
                          <a:latin typeface="Arial"/>
                          <a:cs typeface="Arial"/>
                        </a:rPr>
                        <a:t>Sequence </a:t>
                      </a:r>
                      <a:r>
                        <a:rPr sz="1800" spc="-5" dirty="0">
                          <a:latin typeface="Arial"/>
                          <a:cs typeface="Arial"/>
                        </a:rPr>
                        <a:t>Number</a:t>
                      </a:r>
                      <a:r>
                        <a:rPr sz="1800" spc="30" dirty="0">
                          <a:latin typeface="Arial"/>
                          <a:cs typeface="Arial"/>
                        </a:rPr>
                        <a:t> </a:t>
                      </a:r>
                      <a:r>
                        <a:rPr sz="1800" spc="-5" dirty="0">
                          <a:latin typeface="Arial"/>
                          <a:cs typeface="Arial"/>
                        </a:rPr>
                        <a:t>(32)</a:t>
                      </a:r>
                      <a:endParaRPr sz="1800">
                        <a:latin typeface="Arial"/>
                        <a:cs typeface="Arial"/>
                      </a:endParaRPr>
                    </a:p>
                  </a:txBody>
                  <a:tcPr marL="0" marR="0" marT="19177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solidFill>
                      <a:srgbClr val="464A78"/>
                    </a:solid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xmlns="" val="10001"/>
                  </a:ext>
                </a:extLst>
              </a:tr>
              <a:tr h="609600">
                <a:tc gridSpan="4">
                  <a:txBody>
                    <a:bodyPr/>
                    <a:lstStyle/>
                    <a:p>
                      <a:pPr marR="15240" algn="ctr">
                        <a:lnSpc>
                          <a:spcPct val="100000"/>
                        </a:lnSpc>
                        <a:spcBef>
                          <a:spcPts val="915"/>
                        </a:spcBef>
                      </a:pPr>
                      <a:r>
                        <a:rPr sz="1800" spc="-10" dirty="0">
                          <a:latin typeface="Arial"/>
                          <a:cs typeface="Arial"/>
                        </a:rPr>
                        <a:t>Acknowledgment </a:t>
                      </a:r>
                      <a:r>
                        <a:rPr sz="1800" spc="-5" dirty="0">
                          <a:latin typeface="Arial"/>
                          <a:cs typeface="Arial"/>
                        </a:rPr>
                        <a:t>Number</a:t>
                      </a:r>
                      <a:r>
                        <a:rPr sz="1800" spc="65" dirty="0">
                          <a:latin typeface="Arial"/>
                          <a:cs typeface="Arial"/>
                        </a:rPr>
                        <a:t> </a:t>
                      </a:r>
                      <a:r>
                        <a:rPr sz="1800" spc="-5" dirty="0">
                          <a:latin typeface="Arial"/>
                          <a:cs typeface="Arial"/>
                        </a:rPr>
                        <a:t>(32)</a:t>
                      </a:r>
                      <a:endParaRPr sz="1800">
                        <a:latin typeface="Arial"/>
                        <a:cs typeface="Arial"/>
                      </a:endParaRPr>
                    </a:p>
                  </a:txBody>
                  <a:tcPr marL="0" marR="0" marT="116205"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solidFill>
                      <a:srgbClr val="464A78"/>
                    </a:solid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xmlns="" val="10002"/>
                  </a:ext>
                </a:extLst>
              </a:tr>
              <a:tr h="609600">
                <a:tc>
                  <a:txBody>
                    <a:bodyPr/>
                    <a:lstStyle/>
                    <a:p>
                      <a:pPr marL="50800" marR="123825">
                        <a:lnSpc>
                          <a:spcPct val="100000"/>
                        </a:lnSpc>
                        <a:spcBef>
                          <a:spcPts val="800"/>
                        </a:spcBef>
                      </a:pPr>
                      <a:r>
                        <a:rPr sz="1400" dirty="0">
                          <a:latin typeface="Arial"/>
                          <a:cs typeface="Arial"/>
                        </a:rPr>
                        <a:t>Header  Length</a:t>
                      </a:r>
                      <a:r>
                        <a:rPr sz="1400" spc="-125" dirty="0">
                          <a:latin typeface="Arial"/>
                          <a:cs typeface="Arial"/>
                        </a:rPr>
                        <a:t> </a:t>
                      </a:r>
                      <a:r>
                        <a:rPr sz="1400" dirty="0">
                          <a:latin typeface="Arial"/>
                          <a:cs typeface="Arial"/>
                        </a:rPr>
                        <a:t>(4)</a:t>
                      </a:r>
                      <a:endParaRPr sz="1400">
                        <a:latin typeface="Arial"/>
                        <a:cs typeface="Arial"/>
                      </a:endParaRPr>
                    </a:p>
                  </a:txBody>
                  <a:tcPr marL="0" marR="0" marT="10160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solidFill>
                      <a:srgbClr val="464A78"/>
                    </a:solidFill>
                  </a:tcPr>
                </a:tc>
                <a:tc>
                  <a:txBody>
                    <a:bodyPr/>
                    <a:lstStyle/>
                    <a:p>
                      <a:pPr marL="135255">
                        <a:lnSpc>
                          <a:spcPct val="100000"/>
                        </a:lnSpc>
                        <a:spcBef>
                          <a:spcPts val="1390"/>
                        </a:spcBef>
                      </a:pPr>
                      <a:r>
                        <a:rPr sz="1800" spc="-5" dirty="0">
                          <a:latin typeface="Arial"/>
                          <a:cs typeface="Arial"/>
                        </a:rPr>
                        <a:t>Reserved</a:t>
                      </a:r>
                      <a:r>
                        <a:rPr sz="1800" spc="-25" dirty="0">
                          <a:latin typeface="Arial"/>
                          <a:cs typeface="Arial"/>
                        </a:rPr>
                        <a:t> </a:t>
                      </a:r>
                      <a:r>
                        <a:rPr sz="1800" spc="-5" dirty="0">
                          <a:latin typeface="Arial"/>
                          <a:cs typeface="Arial"/>
                        </a:rPr>
                        <a:t>(6)</a:t>
                      </a:r>
                      <a:endParaRPr sz="1800">
                        <a:latin typeface="Arial"/>
                        <a:cs typeface="Arial"/>
                      </a:endParaRPr>
                    </a:p>
                  </a:txBody>
                  <a:tcPr marL="0" marR="0" marT="17653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solidFill>
                      <a:srgbClr val="464A78"/>
                    </a:solidFill>
                  </a:tcPr>
                </a:tc>
                <a:tc>
                  <a:txBody>
                    <a:bodyPr/>
                    <a:lstStyle/>
                    <a:p>
                      <a:pPr marL="65405">
                        <a:lnSpc>
                          <a:spcPct val="100000"/>
                        </a:lnSpc>
                        <a:spcBef>
                          <a:spcPts val="1625"/>
                        </a:spcBef>
                      </a:pPr>
                      <a:r>
                        <a:rPr sz="1800" spc="-5" dirty="0">
                          <a:latin typeface="Arial"/>
                          <a:cs typeface="Arial"/>
                        </a:rPr>
                        <a:t>Code </a:t>
                      </a:r>
                      <a:r>
                        <a:rPr sz="1800" dirty="0">
                          <a:latin typeface="Arial"/>
                          <a:cs typeface="Arial"/>
                        </a:rPr>
                        <a:t>Bits</a:t>
                      </a:r>
                      <a:r>
                        <a:rPr sz="1800" spc="-25" dirty="0">
                          <a:latin typeface="Arial"/>
                          <a:cs typeface="Arial"/>
                        </a:rPr>
                        <a:t> </a:t>
                      </a:r>
                      <a:r>
                        <a:rPr sz="1800" spc="-5" dirty="0">
                          <a:latin typeface="Arial"/>
                          <a:cs typeface="Arial"/>
                        </a:rPr>
                        <a:t>(6)</a:t>
                      </a:r>
                      <a:endParaRPr sz="1800">
                        <a:latin typeface="Arial"/>
                        <a:cs typeface="Arial"/>
                      </a:endParaRPr>
                    </a:p>
                  </a:txBody>
                  <a:tcPr marL="0" marR="0" marT="206375"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solidFill>
                      <a:srgbClr val="464A78"/>
                    </a:solidFill>
                  </a:tcPr>
                </a:tc>
                <a:tc>
                  <a:txBody>
                    <a:bodyPr/>
                    <a:lstStyle/>
                    <a:p>
                      <a:pPr marR="524510" algn="ctr">
                        <a:lnSpc>
                          <a:spcPct val="100000"/>
                        </a:lnSpc>
                        <a:spcBef>
                          <a:spcPts val="1625"/>
                        </a:spcBef>
                      </a:pPr>
                      <a:r>
                        <a:rPr sz="1800" spc="-5" dirty="0">
                          <a:latin typeface="Arial"/>
                          <a:cs typeface="Arial"/>
                        </a:rPr>
                        <a:t>Window</a:t>
                      </a:r>
                      <a:r>
                        <a:rPr sz="1800" dirty="0">
                          <a:latin typeface="Arial"/>
                          <a:cs typeface="Arial"/>
                        </a:rPr>
                        <a:t> </a:t>
                      </a:r>
                      <a:r>
                        <a:rPr sz="1800" spc="-5" dirty="0">
                          <a:latin typeface="Arial"/>
                          <a:cs typeface="Arial"/>
                        </a:rPr>
                        <a:t>(16)</a:t>
                      </a:r>
                      <a:endParaRPr sz="1800">
                        <a:latin typeface="Arial"/>
                        <a:cs typeface="Arial"/>
                      </a:endParaRPr>
                    </a:p>
                  </a:txBody>
                  <a:tcPr marL="0" marR="0" marT="206375"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solidFill>
                      <a:srgbClr val="464A78"/>
                    </a:solidFill>
                  </a:tcPr>
                </a:tc>
                <a:extLst>
                  <a:ext uri="{0D108BD9-81ED-4DB2-BD59-A6C34878D82A}">
                    <a16:rowId xmlns:a16="http://schemas.microsoft.com/office/drawing/2014/main" xmlns="" val="10003"/>
                  </a:ext>
                </a:extLst>
              </a:tr>
              <a:tr h="609600">
                <a:tc gridSpan="3">
                  <a:txBody>
                    <a:bodyPr/>
                    <a:lstStyle/>
                    <a:p>
                      <a:pPr marL="1163955">
                        <a:lnSpc>
                          <a:spcPct val="100000"/>
                        </a:lnSpc>
                        <a:spcBef>
                          <a:spcPts val="1515"/>
                        </a:spcBef>
                      </a:pPr>
                      <a:r>
                        <a:rPr sz="1800" spc="-5" dirty="0">
                          <a:latin typeface="Arial"/>
                          <a:cs typeface="Arial"/>
                        </a:rPr>
                        <a:t>Checksum</a:t>
                      </a:r>
                      <a:r>
                        <a:rPr sz="1800" spc="5" dirty="0">
                          <a:latin typeface="Arial"/>
                          <a:cs typeface="Arial"/>
                        </a:rPr>
                        <a:t> </a:t>
                      </a:r>
                      <a:r>
                        <a:rPr sz="1800" spc="-5" dirty="0">
                          <a:latin typeface="Arial"/>
                          <a:cs typeface="Arial"/>
                        </a:rPr>
                        <a:t>(16)</a:t>
                      </a:r>
                      <a:endParaRPr sz="1800">
                        <a:latin typeface="Arial"/>
                        <a:cs typeface="Arial"/>
                      </a:endParaRPr>
                    </a:p>
                  </a:txBody>
                  <a:tcPr marL="0" marR="0" marT="192405"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solidFill>
                      <a:srgbClr val="464A78"/>
                    </a:solidFill>
                  </a:tcPr>
                </a:tc>
                <a:tc hMerge="1">
                  <a:txBody>
                    <a:bodyPr/>
                    <a:lstStyle/>
                    <a:p>
                      <a:endParaRPr/>
                    </a:p>
                  </a:txBody>
                  <a:tcPr marL="0" marR="0" marT="0" marB="0"/>
                </a:tc>
                <a:tc hMerge="1">
                  <a:txBody>
                    <a:bodyPr/>
                    <a:lstStyle/>
                    <a:p>
                      <a:endParaRPr/>
                    </a:p>
                  </a:txBody>
                  <a:tcPr marL="0" marR="0" marT="0" marB="0"/>
                </a:tc>
                <a:tc>
                  <a:txBody>
                    <a:bodyPr/>
                    <a:lstStyle/>
                    <a:p>
                      <a:pPr marR="495300" algn="ctr">
                        <a:lnSpc>
                          <a:spcPct val="100000"/>
                        </a:lnSpc>
                        <a:spcBef>
                          <a:spcPts val="1515"/>
                        </a:spcBef>
                      </a:pPr>
                      <a:r>
                        <a:rPr sz="1800" spc="-5" dirty="0">
                          <a:latin typeface="Arial"/>
                          <a:cs typeface="Arial"/>
                        </a:rPr>
                        <a:t>Urgent</a:t>
                      </a:r>
                      <a:r>
                        <a:rPr sz="1800" spc="10" dirty="0">
                          <a:latin typeface="Arial"/>
                          <a:cs typeface="Arial"/>
                        </a:rPr>
                        <a:t> </a:t>
                      </a:r>
                      <a:r>
                        <a:rPr sz="1800" spc="-5" dirty="0">
                          <a:latin typeface="Arial"/>
                          <a:cs typeface="Arial"/>
                        </a:rPr>
                        <a:t>(16)</a:t>
                      </a:r>
                      <a:endParaRPr sz="1800">
                        <a:latin typeface="Arial"/>
                        <a:cs typeface="Arial"/>
                      </a:endParaRPr>
                    </a:p>
                  </a:txBody>
                  <a:tcPr marL="0" marR="0" marT="192405"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solidFill>
                      <a:srgbClr val="464A78"/>
                    </a:solidFill>
                  </a:tcPr>
                </a:tc>
                <a:extLst>
                  <a:ext uri="{0D108BD9-81ED-4DB2-BD59-A6C34878D82A}">
                    <a16:rowId xmlns:a16="http://schemas.microsoft.com/office/drawing/2014/main" xmlns="" val="10004"/>
                  </a:ext>
                </a:extLst>
              </a:tr>
              <a:tr h="609600">
                <a:tc gridSpan="4">
                  <a:txBody>
                    <a:bodyPr/>
                    <a:lstStyle/>
                    <a:p>
                      <a:pPr marR="163195" algn="ctr">
                        <a:lnSpc>
                          <a:spcPct val="100000"/>
                        </a:lnSpc>
                        <a:spcBef>
                          <a:spcPts val="1515"/>
                        </a:spcBef>
                      </a:pPr>
                      <a:r>
                        <a:rPr sz="1800" spc="-5" dirty="0">
                          <a:latin typeface="Arial"/>
                          <a:cs typeface="Arial"/>
                        </a:rPr>
                        <a:t>Options (0 or 32 </a:t>
                      </a:r>
                      <a:r>
                        <a:rPr sz="1800" dirty="0">
                          <a:latin typeface="Arial"/>
                          <a:cs typeface="Arial"/>
                        </a:rPr>
                        <a:t>if</a:t>
                      </a:r>
                      <a:r>
                        <a:rPr sz="1800" spc="-95" dirty="0">
                          <a:latin typeface="Arial"/>
                          <a:cs typeface="Arial"/>
                        </a:rPr>
                        <a:t> </a:t>
                      </a:r>
                      <a:r>
                        <a:rPr sz="1800" spc="-10" dirty="0">
                          <a:latin typeface="Arial"/>
                          <a:cs typeface="Arial"/>
                        </a:rPr>
                        <a:t>Any)</a:t>
                      </a:r>
                      <a:endParaRPr sz="1800">
                        <a:latin typeface="Arial"/>
                        <a:cs typeface="Arial"/>
                      </a:endParaRPr>
                    </a:p>
                  </a:txBody>
                  <a:tcPr marL="0" marR="0" marT="192405"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solidFill>
                      <a:srgbClr val="464A78"/>
                    </a:solid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xmlns="" val="10005"/>
                  </a:ext>
                </a:extLst>
              </a:tr>
              <a:tr h="914400">
                <a:tc gridSpan="4">
                  <a:txBody>
                    <a:bodyPr/>
                    <a:lstStyle/>
                    <a:p>
                      <a:pPr>
                        <a:lnSpc>
                          <a:spcPct val="100000"/>
                        </a:lnSpc>
                        <a:spcBef>
                          <a:spcPts val="15"/>
                        </a:spcBef>
                      </a:pPr>
                      <a:endParaRPr sz="2350">
                        <a:latin typeface="Times New Roman"/>
                        <a:cs typeface="Times New Roman"/>
                      </a:endParaRPr>
                    </a:p>
                    <a:p>
                      <a:pPr marL="113030" algn="ctr">
                        <a:lnSpc>
                          <a:spcPct val="100000"/>
                        </a:lnSpc>
                      </a:pPr>
                      <a:r>
                        <a:rPr sz="1800" spc="-5" dirty="0">
                          <a:latin typeface="Arial"/>
                          <a:cs typeface="Arial"/>
                        </a:rPr>
                        <a:t>Data </a:t>
                      </a:r>
                      <a:r>
                        <a:rPr sz="1800" spc="-20" dirty="0">
                          <a:latin typeface="Arial"/>
                          <a:cs typeface="Arial"/>
                        </a:rPr>
                        <a:t>(Varies)</a:t>
                      </a:r>
                      <a:endParaRPr sz="1800">
                        <a:latin typeface="Arial"/>
                        <a:cs typeface="Arial"/>
                      </a:endParaRPr>
                    </a:p>
                  </a:txBody>
                  <a:tcPr marL="0" marR="0" marT="1905"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solidFill>
                      <a:srgbClr val="464A78"/>
                    </a:solid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xmlns="" val="10006"/>
                  </a:ext>
                </a:extLst>
              </a:tr>
            </a:tbl>
          </a:graphicData>
        </a:graphic>
      </p:graphicFrame>
      <p:sp>
        <p:nvSpPr>
          <p:cNvPr id="16" name="object 16"/>
          <p:cNvSpPr txBox="1"/>
          <p:nvPr/>
        </p:nvSpPr>
        <p:spPr>
          <a:xfrm>
            <a:off x="11223243" y="3228597"/>
            <a:ext cx="792480" cy="574675"/>
          </a:xfrm>
          <a:prstGeom prst="rect">
            <a:avLst/>
          </a:prstGeom>
        </p:spPr>
        <p:txBody>
          <a:bodyPr vert="horz" wrap="square" lIns="0" tIns="12700" rIns="0" bIns="0" rtlCol="0">
            <a:spAutoFit/>
          </a:bodyPr>
          <a:lstStyle/>
          <a:p>
            <a:pPr marL="12700">
              <a:lnSpc>
                <a:spcPct val="100000"/>
              </a:lnSpc>
              <a:spcBef>
                <a:spcPts val="100"/>
              </a:spcBef>
            </a:pPr>
            <a:r>
              <a:rPr sz="1800" spc="-10" dirty="0">
                <a:latin typeface="Arial"/>
                <a:cs typeface="Arial"/>
              </a:rPr>
              <a:t>20</a:t>
            </a:r>
            <a:endParaRPr sz="1800">
              <a:latin typeface="Arial"/>
              <a:cs typeface="Arial"/>
            </a:endParaRPr>
          </a:p>
          <a:p>
            <a:pPr marL="12700">
              <a:lnSpc>
                <a:spcPct val="100000"/>
              </a:lnSpc>
            </a:pPr>
            <a:r>
              <a:rPr sz="1800" dirty="0">
                <a:latin typeface="Arial"/>
                <a:cs typeface="Arial"/>
              </a:rPr>
              <a:t>B</a:t>
            </a:r>
            <a:r>
              <a:rPr sz="1800" spc="-30" dirty="0">
                <a:latin typeface="Arial"/>
                <a:cs typeface="Arial"/>
              </a:rPr>
              <a:t>y</a:t>
            </a:r>
            <a:r>
              <a:rPr sz="1800" dirty="0">
                <a:latin typeface="Arial"/>
                <a:cs typeface="Arial"/>
              </a:rPr>
              <a:t>tes</a:t>
            </a:r>
            <a:endParaRPr sz="1800">
              <a:latin typeface="Arial"/>
              <a:cs typeface="Arial"/>
            </a:endParaRPr>
          </a:p>
        </p:txBody>
      </p:sp>
      <p:sp>
        <p:nvSpPr>
          <p:cNvPr id="17" name="object 17"/>
          <p:cNvSpPr txBox="1"/>
          <p:nvPr/>
        </p:nvSpPr>
        <p:spPr>
          <a:xfrm>
            <a:off x="663787" y="1489964"/>
            <a:ext cx="644312"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Bit</a:t>
            </a:r>
            <a:r>
              <a:rPr sz="1800" spc="-80" dirty="0">
                <a:latin typeface="Arial"/>
                <a:cs typeface="Arial"/>
              </a:rPr>
              <a:t> </a:t>
            </a:r>
            <a:r>
              <a:rPr sz="1800" spc="-5" dirty="0">
                <a:latin typeface="Arial"/>
                <a:cs typeface="Arial"/>
              </a:rPr>
              <a:t>0</a:t>
            </a:r>
            <a:endParaRPr sz="1800">
              <a:latin typeface="Arial"/>
              <a:cs typeface="Arial"/>
            </a:endParaRPr>
          </a:p>
        </p:txBody>
      </p:sp>
      <p:sp>
        <p:nvSpPr>
          <p:cNvPr id="18" name="object 18"/>
          <p:cNvSpPr txBox="1"/>
          <p:nvPr/>
        </p:nvSpPr>
        <p:spPr>
          <a:xfrm>
            <a:off x="4897630" y="1551813"/>
            <a:ext cx="813647"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Bit</a:t>
            </a:r>
            <a:r>
              <a:rPr sz="1800" spc="-80" dirty="0">
                <a:latin typeface="Arial"/>
                <a:cs typeface="Arial"/>
              </a:rPr>
              <a:t> </a:t>
            </a:r>
            <a:r>
              <a:rPr sz="1800" spc="-5" dirty="0">
                <a:latin typeface="Arial"/>
                <a:cs typeface="Arial"/>
              </a:rPr>
              <a:t>15</a:t>
            </a:r>
            <a:endParaRPr sz="1800">
              <a:latin typeface="Arial"/>
              <a:cs typeface="Arial"/>
            </a:endParaRPr>
          </a:p>
        </p:txBody>
      </p:sp>
      <p:sp>
        <p:nvSpPr>
          <p:cNvPr id="19" name="object 19"/>
          <p:cNvSpPr txBox="1"/>
          <p:nvPr/>
        </p:nvSpPr>
        <p:spPr>
          <a:xfrm>
            <a:off x="5998635" y="1551813"/>
            <a:ext cx="813647"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Bit</a:t>
            </a:r>
            <a:r>
              <a:rPr sz="1800" spc="-80" dirty="0">
                <a:latin typeface="Arial"/>
                <a:cs typeface="Arial"/>
              </a:rPr>
              <a:t> </a:t>
            </a:r>
            <a:r>
              <a:rPr sz="1800" spc="-5" dirty="0">
                <a:latin typeface="Arial"/>
                <a:cs typeface="Arial"/>
              </a:rPr>
              <a:t>16</a:t>
            </a:r>
            <a:endParaRPr sz="1800">
              <a:latin typeface="Arial"/>
              <a:cs typeface="Arial"/>
            </a:endParaRPr>
          </a:p>
        </p:txBody>
      </p:sp>
      <p:sp>
        <p:nvSpPr>
          <p:cNvPr id="20" name="object 20"/>
          <p:cNvSpPr txBox="1"/>
          <p:nvPr/>
        </p:nvSpPr>
        <p:spPr>
          <a:xfrm>
            <a:off x="10207245" y="1551813"/>
            <a:ext cx="813647"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Bit</a:t>
            </a:r>
            <a:r>
              <a:rPr sz="1800" spc="-80" dirty="0">
                <a:latin typeface="Arial"/>
                <a:cs typeface="Arial"/>
              </a:rPr>
              <a:t> </a:t>
            </a:r>
            <a:r>
              <a:rPr sz="1800" spc="-5" dirty="0">
                <a:latin typeface="Arial"/>
                <a:cs typeface="Arial"/>
              </a:rPr>
              <a:t>31</a:t>
            </a:r>
            <a:endParaRPr sz="1800">
              <a:latin typeface="Arial"/>
              <a:cs typeface="Arial"/>
            </a:endParaRPr>
          </a:p>
        </p:txBody>
      </p:sp>
      <p:sp>
        <p:nvSpPr>
          <p:cNvPr id="21" name="Slide Number Placeholder 20"/>
          <p:cNvSpPr>
            <a:spLocks noGrp="1"/>
          </p:cNvSpPr>
          <p:nvPr>
            <p:ph type="sldNum" sz="quarter" idx="12"/>
          </p:nvPr>
        </p:nvSpPr>
        <p:spPr/>
        <p:txBody>
          <a:bodyPr/>
          <a:lstStyle/>
          <a:p>
            <a:fld id="{23943BDC-99DC-4972-ADF1-B2EFFD16D0A1}" type="slidenum">
              <a:rPr lang="en-IN" smtClean="0"/>
              <a:pPr/>
              <a:t>49</a:t>
            </a:fld>
            <a:endParaRPr lang="en-IN"/>
          </a:p>
        </p:txBody>
      </p:sp>
      <p:sp>
        <p:nvSpPr>
          <p:cNvPr id="23" name="Footer Placeholder 5">
            <a:extLst>
              <a:ext uri="{FF2B5EF4-FFF2-40B4-BE49-F238E27FC236}">
                <a16:creationId xmlns:a16="http://schemas.microsoft.com/office/drawing/2014/main" xmlns="" id="{20BB3135-B5EE-2B8F-63A9-1F37F04B3E6A}"/>
              </a:ext>
            </a:extLst>
          </p:cNvPr>
          <p:cNvSpPr>
            <a:spLocks noGrp="1"/>
          </p:cNvSpPr>
          <p:nvPr>
            <p:ph type="ftr" sz="quarter" idx="11"/>
          </p:nvPr>
        </p:nvSpPr>
        <p:spPr/>
        <p:txBody>
          <a:bodyPr/>
          <a:lstStyle/>
          <a:p>
            <a:r>
              <a:rPr lang="en-US" dirty="0" err="1" smtClean="0"/>
              <a:t>Sonali</a:t>
            </a:r>
            <a:r>
              <a:rPr lang="en-US" dirty="0" smtClean="0"/>
              <a:t> </a:t>
            </a:r>
            <a:r>
              <a:rPr lang="en-US" dirty="0" err="1" smtClean="0"/>
              <a:t>Mondal</a:t>
            </a:r>
            <a:r>
              <a:rPr lang="en-US" dirty="0" smtClean="0"/>
              <a:t> _ Assistant Prof. CSIT </a:t>
            </a:r>
            <a:r>
              <a:rPr lang="en-US" dirty="0"/>
              <a:t>. </a:t>
            </a:r>
            <a:r>
              <a:rPr lang="en-US" dirty="0" smtClean="0"/>
              <a:t>BCAAIML403 </a:t>
            </a:r>
            <a:r>
              <a:rPr lang="en-US" dirty="0"/>
              <a:t>Computer Networks </a:t>
            </a:r>
            <a:endParaRPr lang="en-I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359940-BE8D-4E19-B1D8-5619E7E2A94C}"/>
              </a:ext>
            </a:extLst>
          </p:cNvPr>
          <p:cNvSpPr>
            <a:spLocks noGrp="1"/>
          </p:cNvSpPr>
          <p:nvPr>
            <p:ph type="title"/>
          </p:nvPr>
        </p:nvSpPr>
        <p:spPr/>
        <p:txBody>
          <a:bodyPr/>
          <a:lstStyle/>
          <a:p>
            <a:r>
              <a:rPr lang="en-IN" dirty="0"/>
              <a:t>REFERENCES/TEXT BOOKS</a:t>
            </a:r>
          </a:p>
        </p:txBody>
      </p:sp>
      <p:sp>
        <p:nvSpPr>
          <p:cNvPr id="3" name="Content Placeholder 2">
            <a:extLst>
              <a:ext uri="{FF2B5EF4-FFF2-40B4-BE49-F238E27FC236}">
                <a16:creationId xmlns:a16="http://schemas.microsoft.com/office/drawing/2014/main" xmlns="" id="{5D6D1013-76AF-43E2-ABCF-137B9D2AEA77}"/>
              </a:ext>
            </a:extLst>
          </p:cNvPr>
          <p:cNvSpPr>
            <a:spLocks noGrp="1"/>
          </p:cNvSpPr>
          <p:nvPr>
            <p:ph idx="1"/>
          </p:nvPr>
        </p:nvSpPr>
        <p:spPr/>
        <p:txBody>
          <a:bodyPr>
            <a:normAutofit fontScale="92500"/>
          </a:bodyPr>
          <a:lstStyle/>
          <a:p>
            <a:pPr algn="just">
              <a:buNone/>
            </a:pPr>
            <a:r>
              <a:rPr lang="en-US" b="1" dirty="0"/>
              <a:t>Text Books:</a:t>
            </a:r>
          </a:p>
          <a:p>
            <a:pPr algn="just">
              <a:buNone/>
            </a:pPr>
            <a:r>
              <a:rPr lang="en-US" dirty="0"/>
              <a:t>1. A.S. </a:t>
            </a:r>
            <a:r>
              <a:rPr lang="en-US" dirty="0" err="1"/>
              <a:t>Tanenbaum</a:t>
            </a:r>
            <a:r>
              <a:rPr lang="en-US" dirty="0"/>
              <a:t> " Computer Network: Second Ed. Prentice Hall, India(tan)</a:t>
            </a:r>
          </a:p>
          <a:p>
            <a:pPr algn="just">
              <a:buNone/>
            </a:pPr>
            <a:r>
              <a:rPr lang="en-US" dirty="0"/>
              <a:t>2. B.A. </a:t>
            </a:r>
            <a:r>
              <a:rPr lang="en-US" dirty="0" err="1"/>
              <a:t>Frouzan</a:t>
            </a:r>
            <a:r>
              <a:rPr lang="en-US" dirty="0"/>
              <a:t>, Data Communication, Tata McGraw Hill.</a:t>
            </a:r>
          </a:p>
          <a:p>
            <a:pPr algn="just">
              <a:buNone/>
            </a:pPr>
            <a:r>
              <a:rPr lang="en-US" b="1" dirty="0"/>
              <a:t>Reference Books:</a:t>
            </a:r>
            <a:endParaRPr lang="en-US" dirty="0"/>
          </a:p>
          <a:p>
            <a:pPr algn="just">
              <a:buNone/>
            </a:pPr>
            <a:r>
              <a:rPr lang="en-US" dirty="0"/>
              <a:t>1. D. </a:t>
            </a:r>
            <a:r>
              <a:rPr lang="en-US" dirty="0" err="1"/>
              <a:t>Berekas</a:t>
            </a:r>
            <a:r>
              <a:rPr lang="en-US" dirty="0"/>
              <a:t> and R. </a:t>
            </a:r>
            <a:r>
              <a:rPr lang="en-US" dirty="0" err="1"/>
              <a:t>Gallager</a:t>
            </a:r>
            <a:r>
              <a:rPr lang="en-US" dirty="0"/>
              <a:t>, " Data Networks", second Ed. Prentice Hall, India</a:t>
            </a:r>
          </a:p>
          <a:p>
            <a:pPr algn="just">
              <a:buNone/>
            </a:pPr>
            <a:r>
              <a:rPr lang="en-US" dirty="0"/>
              <a:t>2. D.E. </a:t>
            </a:r>
            <a:r>
              <a:rPr lang="en-US" dirty="0" err="1"/>
              <a:t>Coner</a:t>
            </a:r>
            <a:r>
              <a:rPr lang="en-US" dirty="0"/>
              <a:t>," Internetworking with TCP/IP", Vol-I. Prentice Hall India.</a:t>
            </a:r>
          </a:p>
          <a:p>
            <a:endParaRPr lang="en-IN" dirty="0"/>
          </a:p>
        </p:txBody>
      </p:sp>
      <p:sp>
        <p:nvSpPr>
          <p:cNvPr id="7" name="Slide Number Placeholder 6">
            <a:extLst>
              <a:ext uri="{FF2B5EF4-FFF2-40B4-BE49-F238E27FC236}">
                <a16:creationId xmlns:a16="http://schemas.microsoft.com/office/drawing/2014/main" xmlns="" id="{E4015FC5-8C48-47DC-A937-983C6C57081E}"/>
              </a:ext>
            </a:extLst>
          </p:cNvPr>
          <p:cNvSpPr>
            <a:spLocks noGrp="1"/>
          </p:cNvSpPr>
          <p:nvPr>
            <p:ph type="sldNum" sz="quarter" idx="12"/>
          </p:nvPr>
        </p:nvSpPr>
        <p:spPr/>
        <p:txBody>
          <a:bodyPr/>
          <a:lstStyle/>
          <a:p>
            <a:fld id="{23943BDC-99DC-4972-ADF1-B2EFFD16D0A1}" type="slidenum">
              <a:rPr lang="en-IN" smtClean="0"/>
              <a:pPr/>
              <a:t>5</a:t>
            </a:fld>
            <a:endParaRPr lang="en-IN"/>
          </a:p>
        </p:txBody>
      </p:sp>
      <p:sp>
        <p:nvSpPr>
          <p:cNvPr id="8" name="Footer Placeholder 5">
            <a:extLst>
              <a:ext uri="{FF2B5EF4-FFF2-40B4-BE49-F238E27FC236}">
                <a16:creationId xmlns:a16="http://schemas.microsoft.com/office/drawing/2014/main" xmlns="" id="{20BB3135-B5EE-2B8F-63A9-1F37F04B3E6A}"/>
              </a:ext>
            </a:extLst>
          </p:cNvPr>
          <p:cNvSpPr>
            <a:spLocks noGrp="1"/>
          </p:cNvSpPr>
          <p:nvPr>
            <p:ph type="ftr" sz="quarter" idx="11"/>
          </p:nvPr>
        </p:nvSpPr>
        <p:spPr/>
        <p:txBody>
          <a:bodyPr/>
          <a:lstStyle/>
          <a:p>
            <a:r>
              <a:rPr lang="en-US" dirty="0" err="1" smtClean="0"/>
              <a:t>Sonali</a:t>
            </a:r>
            <a:r>
              <a:rPr lang="en-US" dirty="0" smtClean="0"/>
              <a:t> </a:t>
            </a:r>
            <a:r>
              <a:rPr lang="en-US" dirty="0" err="1" smtClean="0"/>
              <a:t>Mondal</a:t>
            </a:r>
            <a:r>
              <a:rPr lang="en-US" dirty="0" smtClean="0"/>
              <a:t> _ Assistant Prof. CSIT </a:t>
            </a:r>
            <a:r>
              <a:rPr lang="en-US" dirty="0"/>
              <a:t>. </a:t>
            </a:r>
            <a:r>
              <a:rPr lang="en-US" dirty="0" smtClean="0"/>
              <a:t>BCAAIML403 </a:t>
            </a:r>
            <a:r>
              <a:rPr lang="en-US" dirty="0"/>
              <a:t>Computer Networks </a:t>
            </a:r>
            <a:endParaRPr lang="en-IN" dirty="0"/>
          </a:p>
        </p:txBody>
      </p:sp>
    </p:spTree>
    <p:extLst>
      <p:ext uri="{BB962C8B-B14F-4D97-AF65-F5344CB8AC3E}">
        <p14:creationId xmlns:p14="http://schemas.microsoft.com/office/powerpoint/2010/main" val="562305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2192000" cy="6858000"/>
            <a:chOff x="0" y="0"/>
            <a:chExt cx="9144000" cy="6858000"/>
          </a:xfrm>
        </p:grpSpPr>
        <p:sp>
          <p:nvSpPr>
            <p:cNvPr id="3" name="object 3"/>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499097" y="5944780"/>
              <a:ext cx="4898390" cy="913765"/>
            </a:xfrm>
            <a:custGeom>
              <a:avLst/>
              <a:gdLst/>
              <a:ahLst/>
              <a:cxnLst/>
              <a:rect l="l" t="t" r="r" b="b"/>
              <a:pathLst>
                <a:path w="4898390" h="913765">
                  <a:moveTo>
                    <a:pt x="85724" y="21360"/>
                  </a:moveTo>
                  <a:lnTo>
                    <a:pt x="3637423" y="913215"/>
                  </a:lnTo>
                  <a:lnTo>
                    <a:pt x="4898230" y="913215"/>
                  </a:lnTo>
                  <a:lnTo>
                    <a:pt x="85724" y="21360"/>
                  </a:lnTo>
                  <a:close/>
                </a:path>
                <a:path w="4898390" h="913765">
                  <a:moveTo>
                    <a:pt x="660" y="0"/>
                  </a:moveTo>
                  <a:lnTo>
                    <a:pt x="0" y="5473"/>
                  </a:lnTo>
                  <a:lnTo>
                    <a:pt x="85724" y="21360"/>
                  </a:lnTo>
                  <a:lnTo>
                    <a:pt x="660" y="0"/>
                  </a:lnTo>
                  <a:close/>
                </a:path>
              </a:pathLst>
            </a:custGeom>
            <a:solidFill>
              <a:srgbClr val="9FCADC">
                <a:alpha val="39999"/>
              </a:srgbClr>
            </a:solidFill>
          </p:spPr>
          <p:txBody>
            <a:bodyPr wrap="square" lIns="0" tIns="0" rIns="0" bIns="0" rtlCol="0"/>
            <a:lstStyle/>
            <a:p>
              <a:endParaRPr/>
            </a:p>
          </p:txBody>
        </p:sp>
        <p:sp>
          <p:nvSpPr>
            <p:cNvPr id="5" name="object 5"/>
            <p:cNvSpPr/>
            <p:nvPr/>
          </p:nvSpPr>
          <p:spPr>
            <a:xfrm>
              <a:off x="485990" y="5939091"/>
              <a:ext cx="3652520" cy="919480"/>
            </a:xfrm>
            <a:custGeom>
              <a:avLst/>
              <a:gdLst/>
              <a:ahLst/>
              <a:cxnLst/>
              <a:rect l="l" t="t" r="r" b="b"/>
              <a:pathLst>
                <a:path w="3652520" h="919479">
                  <a:moveTo>
                    <a:pt x="0" y="0"/>
                  </a:moveTo>
                  <a:lnTo>
                    <a:pt x="7924" y="6350"/>
                  </a:lnTo>
                  <a:lnTo>
                    <a:pt x="2868840" y="918906"/>
                  </a:lnTo>
                  <a:lnTo>
                    <a:pt x="3651917" y="918906"/>
                  </a:lnTo>
                  <a:lnTo>
                    <a:pt x="0" y="0"/>
                  </a:lnTo>
                  <a:close/>
                </a:path>
              </a:pathLst>
            </a:custGeom>
            <a:solidFill>
              <a:srgbClr val="000000"/>
            </a:solidFill>
          </p:spPr>
          <p:txBody>
            <a:bodyPr wrap="square" lIns="0" tIns="0" rIns="0" bIns="0" rtlCol="0"/>
            <a:lstStyle/>
            <a:p>
              <a:endParaRPr/>
            </a:p>
          </p:txBody>
        </p:sp>
        <p:sp>
          <p:nvSpPr>
            <p:cNvPr id="6" name="object 6"/>
            <p:cNvSpPr/>
            <p:nvPr/>
          </p:nvSpPr>
          <p:spPr>
            <a:xfrm>
              <a:off x="0" y="5789674"/>
              <a:ext cx="3398520" cy="1068324"/>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0" y="5784670"/>
              <a:ext cx="3370852" cy="1073326"/>
            </a:xfrm>
            <a:prstGeom prst="rect">
              <a:avLst/>
            </a:prstGeom>
            <a:blipFill>
              <a:blip r:embed="rId4" cstate="print"/>
              <a:stretch>
                <a:fillRect/>
              </a:stretch>
            </a:blipFill>
          </p:spPr>
          <p:txBody>
            <a:bodyPr wrap="square" lIns="0" tIns="0" rIns="0" bIns="0" rtlCol="0"/>
            <a:lstStyle/>
            <a:p>
              <a:endParaRPr/>
            </a:p>
          </p:txBody>
        </p:sp>
      </p:grpSp>
      <p:sp>
        <p:nvSpPr>
          <p:cNvPr id="8" name="object 8"/>
          <p:cNvSpPr txBox="1"/>
          <p:nvPr/>
        </p:nvSpPr>
        <p:spPr>
          <a:xfrm>
            <a:off x="11669099" y="6545378"/>
            <a:ext cx="245533" cy="166071"/>
          </a:xfrm>
          <a:prstGeom prst="rect">
            <a:avLst/>
          </a:prstGeom>
        </p:spPr>
        <p:txBody>
          <a:bodyPr vert="horz" wrap="square" lIns="0" tIns="12065" rIns="0" bIns="0" rtlCol="0">
            <a:spAutoFit/>
          </a:bodyPr>
          <a:lstStyle/>
          <a:p>
            <a:pPr marL="12700">
              <a:lnSpc>
                <a:spcPct val="100000"/>
              </a:lnSpc>
              <a:spcBef>
                <a:spcPts val="95"/>
              </a:spcBef>
            </a:pPr>
            <a:r>
              <a:rPr sz="1000" spc="60" dirty="0">
                <a:solidFill>
                  <a:srgbClr val="FFFFFF"/>
                </a:solidFill>
                <a:latin typeface="Arial"/>
                <a:cs typeface="Arial"/>
              </a:rPr>
              <a:t>46</a:t>
            </a:r>
            <a:endParaRPr sz="1000">
              <a:latin typeface="Arial"/>
              <a:cs typeface="Arial"/>
            </a:endParaRPr>
          </a:p>
        </p:txBody>
      </p:sp>
      <p:grpSp>
        <p:nvGrpSpPr>
          <p:cNvPr id="9" name="object 9"/>
          <p:cNvGrpSpPr/>
          <p:nvPr/>
        </p:nvGrpSpPr>
        <p:grpSpPr>
          <a:xfrm>
            <a:off x="751842" y="568454"/>
            <a:ext cx="4621105" cy="480059"/>
            <a:chOff x="563880" y="568451"/>
            <a:chExt cx="3465829" cy="480059"/>
          </a:xfrm>
        </p:grpSpPr>
        <p:sp>
          <p:nvSpPr>
            <p:cNvPr id="10" name="object 10"/>
            <p:cNvSpPr/>
            <p:nvPr/>
          </p:nvSpPr>
          <p:spPr>
            <a:xfrm>
              <a:off x="591312" y="595883"/>
              <a:ext cx="3438144" cy="452627"/>
            </a:xfrm>
            <a:prstGeom prst="rect">
              <a:avLst/>
            </a:prstGeom>
            <a:blipFill>
              <a:blip r:embed="rId5" cstate="print"/>
              <a:stretch>
                <a:fillRect/>
              </a:stretch>
            </a:blipFill>
          </p:spPr>
          <p:txBody>
            <a:bodyPr wrap="square" lIns="0" tIns="0" rIns="0" bIns="0" rtlCol="0"/>
            <a:lstStyle/>
            <a:p>
              <a:endParaRPr/>
            </a:p>
          </p:txBody>
        </p:sp>
        <p:sp>
          <p:nvSpPr>
            <p:cNvPr id="11" name="object 11"/>
            <p:cNvSpPr/>
            <p:nvPr/>
          </p:nvSpPr>
          <p:spPr>
            <a:xfrm>
              <a:off x="563880" y="568451"/>
              <a:ext cx="3441191" cy="457200"/>
            </a:xfrm>
            <a:prstGeom prst="rect">
              <a:avLst/>
            </a:prstGeom>
            <a:blipFill>
              <a:blip r:embed="rId6" cstate="print"/>
              <a:stretch>
                <a:fillRect/>
              </a:stretch>
            </a:blipFill>
          </p:spPr>
          <p:txBody>
            <a:bodyPr wrap="square" lIns="0" tIns="0" rIns="0" bIns="0" rtlCol="0"/>
            <a:lstStyle/>
            <a:p>
              <a:endParaRPr/>
            </a:p>
          </p:txBody>
        </p:sp>
      </p:grpSp>
      <p:grpSp>
        <p:nvGrpSpPr>
          <p:cNvPr id="12" name="object 12"/>
          <p:cNvGrpSpPr/>
          <p:nvPr/>
        </p:nvGrpSpPr>
        <p:grpSpPr>
          <a:xfrm>
            <a:off x="2118881" y="1621752"/>
            <a:ext cx="8126307" cy="4612005"/>
            <a:chOff x="1578610" y="1663954"/>
            <a:chExt cx="6094730" cy="4612005"/>
          </a:xfrm>
        </p:grpSpPr>
        <p:sp>
          <p:nvSpPr>
            <p:cNvPr id="13" name="object 13"/>
            <p:cNvSpPr/>
            <p:nvPr/>
          </p:nvSpPr>
          <p:spPr>
            <a:xfrm>
              <a:off x="1603248" y="1688592"/>
              <a:ext cx="5244083" cy="3543300"/>
            </a:xfrm>
            <a:prstGeom prst="rect">
              <a:avLst/>
            </a:prstGeom>
            <a:blipFill>
              <a:blip r:embed="rId7" cstate="print"/>
              <a:stretch>
                <a:fillRect/>
              </a:stretch>
            </a:blipFill>
          </p:spPr>
          <p:txBody>
            <a:bodyPr wrap="square" lIns="0" tIns="0" rIns="0" bIns="0" rtlCol="0"/>
            <a:lstStyle/>
            <a:p>
              <a:endParaRPr/>
            </a:p>
          </p:txBody>
        </p:sp>
        <p:sp>
          <p:nvSpPr>
            <p:cNvPr id="14" name="object 14"/>
            <p:cNvSpPr/>
            <p:nvPr/>
          </p:nvSpPr>
          <p:spPr>
            <a:xfrm>
              <a:off x="1584960" y="1670304"/>
              <a:ext cx="5229225" cy="3528060"/>
            </a:xfrm>
            <a:custGeom>
              <a:avLst/>
              <a:gdLst/>
              <a:ahLst/>
              <a:cxnLst/>
              <a:rect l="l" t="t" r="r" b="b"/>
              <a:pathLst>
                <a:path w="5229225" h="3528060">
                  <a:moveTo>
                    <a:pt x="5228844" y="0"/>
                  </a:moveTo>
                  <a:lnTo>
                    <a:pt x="0" y="0"/>
                  </a:lnTo>
                  <a:lnTo>
                    <a:pt x="0" y="3528060"/>
                  </a:lnTo>
                  <a:lnTo>
                    <a:pt x="5228844" y="3528060"/>
                  </a:lnTo>
                  <a:lnTo>
                    <a:pt x="5228844" y="0"/>
                  </a:lnTo>
                  <a:close/>
                </a:path>
              </a:pathLst>
            </a:custGeom>
            <a:solidFill>
              <a:srgbClr val="FFE9AA"/>
            </a:solidFill>
          </p:spPr>
          <p:txBody>
            <a:bodyPr wrap="square" lIns="0" tIns="0" rIns="0" bIns="0" rtlCol="0"/>
            <a:lstStyle/>
            <a:p>
              <a:endParaRPr/>
            </a:p>
          </p:txBody>
        </p:sp>
        <p:sp>
          <p:nvSpPr>
            <p:cNvPr id="15" name="object 15"/>
            <p:cNvSpPr/>
            <p:nvPr/>
          </p:nvSpPr>
          <p:spPr>
            <a:xfrm>
              <a:off x="1584960" y="1670304"/>
              <a:ext cx="5229225" cy="3528060"/>
            </a:xfrm>
            <a:custGeom>
              <a:avLst/>
              <a:gdLst/>
              <a:ahLst/>
              <a:cxnLst/>
              <a:rect l="l" t="t" r="r" b="b"/>
              <a:pathLst>
                <a:path w="5229225" h="3528060">
                  <a:moveTo>
                    <a:pt x="0" y="3528060"/>
                  </a:moveTo>
                  <a:lnTo>
                    <a:pt x="5228844" y="3528060"/>
                  </a:lnTo>
                  <a:lnTo>
                    <a:pt x="5228844" y="0"/>
                  </a:lnTo>
                  <a:lnTo>
                    <a:pt x="0" y="0"/>
                  </a:lnTo>
                  <a:lnTo>
                    <a:pt x="0" y="3528060"/>
                  </a:lnTo>
                  <a:close/>
                </a:path>
              </a:pathLst>
            </a:custGeom>
            <a:ln w="12191">
              <a:solidFill>
                <a:srgbClr val="000000"/>
              </a:solidFill>
            </a:ln>
          </p:spPr>
          <p:txBody>
            <a:bodyPr wrap="square" lIns="0" tIns="0" rIns="0" bIns="0" rtlCol="0"/>
            <a:lstStyle/>
            <a:p>
              <a:endParaRPr/>
            </a:p>
          </p:txBody>
        </p:sp>
        <p:sp>
          <p:nvSpPr>
            <p:cNvPr id="16" name="object 16"/>
            <p:cNvSpPr/>
            <p:nvPr/>
          </p:nvSpPr>
          <p:spPr>
            <a:xfrm>
              <a:off x="6819900" y="1688591"/>
              <a:ext cx="853439" cy="3596640"/>
            </a:xfrm>
            <a:prstGeom prst="rect">
              <a:avLst/>
            </a:prstGeom>
            <a:blipFill>
              <a:blip r:embed="rId8" cstate="print"/>
              <a:stretch>
                <a:fillRect/>
              </a:stretch>
            </a:blipFill>
          </p:spPr>
          <p:txBody>
            <a:bodyPr wrap="square" lIns="0" tIns="0" rIns="0" bIns="0" rtlCol="0"/>
            <a:lstStyle/>
            <a:p>
              <a:endParaRPr/>
            </a:p>
          </p:txBody>
        </p:sp>
        <p:sp>
          <p:nvSpPr>
            <p:cNvPr id="17" name="object 17"/>
            <p:cNvSpPr/>
            <p:nvPr/>
          </p:nvSpPr>
          <p:spPr>
            <a:xfrm>
              <a:off x="6801612" y="1670304"/>
              <a:ext cx="838200" cy="3581400"/>
            </a:xfrm>
            <a:custGeom>
              <a:avLst/>
              <a:gdLst/>
              <a:ahLst/>
              <a:cxnLst/>
              <a:rect l="l" t="t" r="r" b="b"/>
              <a:pathLst>
                <a:path w="838200" h="3581400">
                  <a:moveTo>
                    <a:pt x="838200" y="0"/>
                  </a:moveTo>
                  <a:lnTo>
                    <a:pt x="0" y="0"/>
                  </a:lnTo>
                  <a:lnTo>
                    <a:pt x="0" y="3581400"/>
                  </a:lnTo>
                  <a:lnTo>
                    <a:pt x="838200" y="3581400"/>
                  </a:lnTo>
                  <a:lnTo>
                    <a:pt x="838200" y="0"/>
                  </a:lnTo>
                  <a:close/>
                </a:path>
              </a:pathLst>
            </a:custGeom>
            <a:solidFill>
              <a:srgbClr val="FFE9AA"/>
            </a:solidFill>
          </p:spPr>
          <p:txBody>
            <a:bodyPr wrap="square" lIns="0" tIns="0" rIns="0" bIns="0" rtlCol="0"/>
            <a:lstStyle/>
            <a:p>
              <a:endParaRPr/>
            </a:p>
          </p:txBody>
        </p:sp>
        <p:sp>
          <p:nvSpPr>
            <p:cNvPr id="18" name="object 18"/>
            <p:cNvSpPr/>
            <p:nvPr/>
          </p:nvSpPr>
          <p:spPr>
            <a:xfrm>
              <a:off x="6801612" y="1670304"/>
              <a:ext cx="838200" cy="3581400"/>
            </a:xfrm>
            <a:custGeom>
              <a:avLst/>
              <a:gdLst/>
              <a:ahLst/>
              <a:cxnLst/>
              <a:rect l="l" t="t" r="r" b="b"/>
              <a:pathLst>
                <a:path w="838200" h="3581400">
                  <a:moveTo>
                    <a:pt x="0" y="3581400"/>
                  </a:moveTo>
                  <a:lnTo>
                    <a:pt x="838200" y="3581400"/>
                  </a:lnTo>
                  <a:lnTo>
                    <a:pt x="838200" y="0"/>
                  </a:lnTo>
                  <a:lnTo>
                    <a:pt x="0" y="0"/>
                  </a:lnTo>
                  <a:lnTo>
                    <a:pt x="0" y="3581400"/>
                  </a:lnTo>
                  <a:close/>
                </a:path>
              </a:pathLst>
            </a:custGeom>
            <a:ln w="12192">
              <a:solidFill>
                <a:srgbClr val="000000"/>
              </a:solidFill>
            </a:ln>
          </p:spPr>
          <p:txBody>
            <a:bodyPr wrap="square" lIns="0" tIns="0" rIns="0" bIns="0" rtlCol="0"/>
            <a:lstStyle/>
            <a:p>
              <a:endParaRPr/>
            </a:p>
          </p:txBody>
        </p:sp>
        <p:sp>
          <p:nvSpPr>
            <p:cNvPr id="19" name="object 19"/>
            <p:cNvSpPr/>
            <p:nvPr/>
          </p:nvSpPr>
          <p:spPr>
            <a:xfrm>
              <a:off x="1603248" y="5184648"/>
              <a:ext cx="6070091" cy="1091183"/>
            </a:xfrm>
            <a:prstGeom prst="rect">
              <a:avLst/>
            </a:prstGeom>
            <a:blipFill>
              <a:blip r:embed="rId9" cstate="print"/>
              <a:stretch>
                <a:fillRect/>
              </a:stretch>
            </a:blipFill>
          </p:spPr>
          <p:txBody>
            <a:bodyPr wrap="square" lIns="0" tIns="0" rIns="0" bIns="0" rtlCol="0"/>
            <a:lstStyle/>
            <a:p>
              <a:endParaRPr/>
            </a:p>
          </p:txBody>
        </p:sp>
        <p:sp>
          <p:nvSpPr>
            <p:cNvPr id="20" name="object 20"/>
            <p:cNvSpPr/>
            <p:nvPr/>
          </p:nvSpPr>
          <p:spPr>
            <a:xfrm>
              <a:off x="1584960" y="5166360"/>
              <a:ext cx="6055360" cy="1076325"/>
            </a:xfrm>
            <a:custGeom>
              <a:avLst/>
              <a:gdLst/>
              <a:ahLst/>
              <a:cxnLst/>
              <a:rect l="l" t="t" r="r" b="b"/>
              <a:pathLst>
                <a:path w="6055359" h="1076325">
                  <a:moveTo>
                    <a:pt x="6054851" y="0"/>
                  </a:moveTo>
                  <a:lnTo>
                    <a:pt x="0" y="0"/>
                  </a:lnTo>
                  <a:lnTo>
                    <a:pt x="0" y="1075944"/>
                  </a:lnTo>
                  <a:lnTo>
                    <a:pt x="6054851" y="1075944"/>
                  </a:lnTo>
                  <a:lnTo>
                    <a:pt x="6054851" y="0"/>
                  </a:lnTo>
                  <a:close/>
                </a:path>
              </a:pathLst>
            </a:custGeom>
            <a:solidFill>
              <a:srgbClr val="45F3BA"/>
            </a:solidFill>
          </p:spPr>
          <p:txBody>
            <a:bodyPr wrap="square" lIns="0" tIns="0" rIns="0" bIns="0" rtlCol="0"/>
            <a:lstStyle/>
            <a:p>
              <a:endParaRPr/>
            </a:p>
          </p:txBody>
        </p:sp>
        <p:sp>
          <p:nvSpPr>
            <p:cNvPr id="21" name="object 21"/>
            <p:cNvSpPr/>
            <p:nvPr/>
          </p:nvSpPr>
          <p:spPr>
            <a:xfrm>
              <a:off x="1584960" y="5166360"/>
              <a:ext cx="6055360" cy="1076325"/>
            </a:xfrm>
            <a:custGeom>
              <a:avLst/>
              <a:gdLst/>
              <a:ahLst/>
              <a:cxnLst/>
              <a:rect l="l" t="t" r="r" b="b"/>
              <a:pathLst>
                <a:path w="6055359" h="1076325">
                  <a:moveTo>
                    <a:pt x="0" y="1075944"/>
                  </a:moveTo>
                  <a:lnTo>
                    <a:pt x="6054851" y="1075944"/>
                  </a:lnTo>
                  <a:lnTo>
                    <a:pt x="6054851" y="0"/>
                  </a:lnTo>
                  <a:lnTo>
                    <a:pt x="0" y="0"/>
                  </a:lnTo>
                  <a:lnTo>
                    <a:pt x="0" y="1075944"/>
                  </a:lnTo>
                  <a:close/>
                </a:path>
              </a:pathLst>
            </a:custGeom>
            <a:ln w="12192">
              <a:solidFill>
                <a:srgbClr val="000000"/>
              </a:solidFill>
            </a:ln>
          </p:spPr>
          <p:txBody>
            <a:bodyPr wrap="square" lIns="0" tIns="0" rIns="0" bIns="0" rtlCol="0"/>
            <a:lstStyle/>
            <a:p>
              <a:endParaRPr/>
            </a:p>
          </p:txBody>
        </p:sp>
      </p:grpSp>
      <p:sp>
        <p:nvSpPr>
          <p:cNvPr id="22" name="object 22"/>
          <p:cNvSpPr txBox="1"/>
          <p:nvPr/>
        </p:nvSpPr>
        <p:spPr>
          <a:xfrm>
            <a:off x="2171192" y="5602328"/>
            <a:ext cx="712893" cy="330835"/>
          </a:xfrm>
          <a:prstGeom prst="rect">
            <a:avLst/>
          </a:prstGeom>
        </p:spPr>
        <p:txBody>
          <a:bodyPr vert="horz" wrap="square" lIns="0" tIns="12700" rIns="0" bIns="0" rtlCol="0">
            <a:spAutoFit/>
          </a:bodyPr>
          <a:lstStyle/>
          <a:p>
            <a:pPr marL="12700">
              <a:lnSpc>
                <a:spcPct val="100000"/>
              </a:lnSpc>
              <a:spcBef>
                <a:spcPts val="100"/>
              </a:spcBef>
            </a:pPr>
            <a:r>
              <a:rPr sz="2000" dirty="0">
                <a:latin typeface="Arial"/>
                <a:cs typeface="Arial"/>
              </a:rPr>
              <a:t>TCP</a:t>
            </a:r>
            <a:endParaRPr sz="2000">
              <a:latin typeface="Arial"/>
              <a:cs typeface="Arial"/>
            </a:endParaRPr>
          </a:p>
        </p:txBody>
      </p:sp>
      <p:sp>
        <p:nvSpPr>
          <p:cNvPr id="23" name="object 23"/>
          <p:cNvSpPr txBox="1"/>
          <p:nvPr/>
        </p:nvSpPr>
        <p:spPr>
          <a:xfrm>
            <a:off x="10776711" y="4957701"/>
            <a:ext cx="1412240" cy="635635"/>
          </a:xfrm>
          <a:prstGeom prst="rect">
            <a:avLst/>
          </a:prstGeom>
        </p:spPr>
        <p:txBody>
          <a:bodyPr vert="horz" wrap="square" lIns="0" tIns="12700" rIns="0" bIns="0" rtlCol="0">
            <a:spAutoFit/>
          </a:bodyPr>
          <a:lstStyle/>
          <a:p>
            <a:pPr marL="12700" marR="5080">
              <a:lnSpc>
                <a:spcPct val="100000"/>
              </a:lnSpc>
              <a:spcBef>
                <a:spcPts val="100"/>
              </a:spcBef>
            </a:pPr>
            <a:r>
              <a:rPr sz="2000" dirty="0">
                <a:solidFill>
                  <a:srgbClr val="F1F1F1"/>
                </a:solidFill>
                <a:latin typeface="Arial"/>
                <a:cs typeface="Arial"/>
              </a:rPr>
              <a:t>Port  Numbers</a:t>
            </a:r>
            <a:endParaRPr sz="2000">
              <a:latin typeface="Arial"/>
              <a:cs typeface="Arial"/>
            </a:endParaRPr>
          </a:p>
        </p:txBody>
      </p:sp>
      <p:sp>
        <p:nvSpPr>
          <p:cNvPr id="24" name="object 24"/>
          <p:cNvSpPr txBox="1"/>
          <p:nvPr/>
        </p:nvSpPr>
        <p:spPr>
          <a:xfrm>
            <a:off x="-90085" y="5376468"/>
            <a:ext cx="1475740" cy="331470"/>
          </a:xfrm>
          <a:prstGeom prst="rect">
            <a:avLst/>
          </a:prstGeom>
        </p:spPr>
        <p:txBody>
          <a:bodyPr vert="horz" wrap="square" lIns="0" tIns="13335" rIns="0" bIns="0" rtlCol="0">
            <a:spAutoFit/>
          </a:bodyPr>
          <a:lstStyle/>
          <a:p>
            <a:pPr marL="12700">
              <a:lnSpc>
                <a:spcPct val="100000"/>
              </a:lnSpc>
              <a:spcBef>
                <a:spcPts val="105"/>
              </a:spcBef>
            </a:pPr>
            <a:r>
              <a:rPr sz="2000" spc="-10" dirty="0">
                <a:solidFill>
                  <a:srgbClr val="F1F1F1"/>
                </a:solidFill>
                <a:latin typeface="Arial"/>
                <a:cs typeface="Arial"/>
              </a:rPr>
              <a:t>Transport</a:t>
            </a:r>
            <a:endParaRPr sz="2000">
              <a:latin typeface="Arial"/>
              <a:cs typeface="Arial"/>
            </a:endParaRPr>
          </a:p>
        </p:txBody>
      </p:sp>
      <p:sp>
        <p:nvSpPr>
          <p:cNvPr id="25" name="object 25"/>
          <p:cNvSpPr txBox="1"/>
          <p:nvPr/>
        </p:nvSpPr>
        <p:spPr>
          <a:xfrm>
            <a:off x="-90085" y="5681881"/>
            <a:ext cx="883073" cy="330835"/>
          </a:xfrm>
          <a:prstGeom prst="rect">
            <a:avLst/>
          </a:prstGeom>
        </p:spPr>
        <p:txBody>
          <a:bodyPr vert="horz" wrap="square" lIns="0" tIns="12700" rIns="0" bIns="0" rtlCol="0">
            <a:spAutoFit/>
          </a:bodyPr>
          <a:lstStyle/>
          <a:p>
            <a:pPr marL="12700">
              <a:lnSpc>
                <a:spcPct val="100000"/>
              </a:lnSpc>
              <a:spcBef>
                <a:spcPts val="100"/>
              </a:spcBef>
            </a:pPr>
            <a:r>
              <a:rPr sz="2000" dirty="0">
                <a:solidFill>
                  <a:srgbClr val="F1F1F1"/>
                </a:solidFill>
                <a:latin typeface="Arial"/>
                <a:cs typeface="Arial"/>
              </a:rPr>
              <a:t>Layer</a:t>
            </a:r>
            <a:endParaRPr sz="2000">
              <a:latin typeface="Arial"/>
              <a:cs typeface="Arial"/>
            </a:endParaRPr>
          </a:p>
        </p:txBody>
      </p:sp>
      <p:sp>
        <p:nvSpPr>
          <p:cNvPr id="26" name="object 26"/>
          <p:cNvSpPr/>
          <p:nvPr/>
        </p:nvSpPr>
        <p:spPr>
          <a:xfrm>
            <a:off x="3263394" y="1676400"/>
            <a:ext cx="4687993" cy="3500754"/>
          </a:xfrm>
          <a:custGeom>
            <a:avLst/>
            <a:gdLst/>
            <a:ahLst/>
            <a:cxnLst/>
            <a:rect l="l" t="t" r="r" b="b"/>
            <a:pathLst>
              <a:path w="3515995" h="3500754">
                <a:moveTo>
                  <a:pt x="0" y="13715"/>
                </a:moveTo>
                <a:lnTo>
                  <a:pt x="0" y="3471672"/>
                </a:lnTo>
              </a:path>
              <a:path w="3515995" h="3500754">
                <a:moveTo>
                  <a:pt x="871728" y="13715"/>
                </a:moveTo>
                <a:lnTo>
                  <a:pt x="871728" y="3471672"/>
                </a:lnTo>
              </a:path>
              <a:path w="3515995" h="3500754">
                <a:moveTo>
                  <a:pt x="1772411" y="0"/>
                </a:moveTo>
                <a:lnTo>
                  <a:pt x="1772411" y="3471672"/>
                </a:lnTo>
              </a:path>
              <a:path w="3515995" h="3500754">
                <a:moveTo>
                  <a:pt x="2628900" y="13715"/>
                </a:moveTo>
                <a:lnTo>
                  <a:pt x="2628900" y="3486912"/>
                </a:lnTo>
              </a:path>
              <a:path w="3515995" h="3500754">
                <a:moveTo>
                  <a:pt x="3515868" y="13715"/>
                </a:moveTo>
                <a:lnTo>
                  <a:pt x="3515868" y="3500628"/>
                </a:lnTo>
              </a:path>
            </a:pathLst>
          </a:custGeom>
          <a:ln w="12192">
            <a:solidFill>
              <a:srgbClr val="000000"/>
            </a:solidFill>
          </a:ln>
        </p:spPr>
        <p:txBody>
          <a:bodyPr wrap="square" lIns="0" tIns="0" rIns="0" bIns="0" rtlCol="0"/>
          <a:lstStyle/>
          <a:p>
            <a:endParaRPr/>
          </a:p>
        </p:txBody>
      </p:sp>
      <p:sp>
        <p:nvSpPr>
          <p:cNvPr id="27" name="object 27"/>
          <p:cNvSpPr txBox="1">
            <a:spLocks noGrp="1"/>
          </p:cNvSpPr>
          <p:nvPr>
            <p:ph type="title"/>
          </p:nvPr>
        </p:nvSpPr>
        <p:spPr>
          <a:xfrm>
            <a:off x="2418590" y="2231265"/>
            <a:ext cx="6264487" cy="1807033"/>
          </a:xfrm>
          <a:prstGeom prst="rect">
            <a:avLst/>
          </a:prstGeom>
        </p:spPr>
        <p:txBody>
          <a:bodyPr vert="horz" wrap="square" lIns="0" tIns="80645" rIns="0" bIns="0" rtlCol="0">
            <a:spAutoFit/>
          </a:bodyPr>
          <a:lstStyle/>
          <a:p>
            <a:pPr marL="12700" marR="5080" algn="r">
              <a:lnSpc>
                <a:spcPct val="83400"/>
              </a:lnSpc>
              <a:spcBef>
                <a:spcPts val="635"/>
              </a:spcBef>
              <a:tabLst>
                <a:tab pos="869315" algn="l"/>
                <a:tab pos="927100" algn="l"/>
                <a:tab pos="1784350" algn="l"/>
                <a:tab pos="2641600" algn="l"/>
                <a:tab pos="2670175" algn="l"/>
                <a:tab pos="3484245" algn="l"/>
                <a:tab pos="3556000" algn="l"/>
                <a:tab pos="4399280" algn="l"/>
              </a:tabLst>
            </a:pPr>
            <a:r>
              <a:rPr sz="2700" dirty="0"/>
              <a:t>F		T	S		</a:t>
            </a:r>
            <a:r>
              <a:rPr sz="2700" spc="-5" dirty="0"/>
              <a:t>D		</a:t>
            </a:r>
            <a:r>
              <a:rPr sz="2700" dirty="0"/>
              <a:t>T	S  T		E	M		</a:t>
            </a:r>
            <a:r>
              <a:rPr sz="2700" spc="-5" dirty="0"/>
              <a:t>N		</a:t>
            </a:r>
            <a:r>
              <a:rPr sz="2700" dirty="0"/>
              <a:t>F	</a:t>
            </a:r>
            <a:r>
              <a:rPr sz="2700" spc="-5" dirty="0"/>
              <a:t>N  </a:t>
            </a:r>
            <a:r>
              <a:rPr sz="2700" dirty="0"/>
              <a:t>P		L	T		S		T	M  </a:t>
            </a:r>
            <a:r>
              <a:rPr sz="2700" spc="-5" dirty="0"/>
              <a:t>N	P		P	P</a:t>
            </a:r>
            <a:endParaRPr sz="2700"/>
          </a:p>
          <a:p>
            <a:pPr marL="927100" marR="3534410">
              <a:lnSpc>
                <a:spcPts val="2700"/>
              </a:lnSpc>
            </a:pPr>
            <a:r>
              <a:rPr sz="2700" dirty="0"/>
              <a:t>E  T</a:t>
            </a:r>
            <a:endParaRPr sz="2700"/>
          </a:p>
        </p:txBody>
      </p:sp>
      <p:sp>
        <p:nvSpPr>
          <p:cNvPr id="28" name="object 28"/>
          <p:cNvSpPr txBox="1"/>
          <p:nvPr/>
        </p:nvSpPr>
        <p:spPr>
          <a:xfrm>
            <a:off x="6705769" y="5596229"/>
            <a:ext cx="675640" cy="299720"/>
          </a:xfrm>
          <a:prstGeom prst="rect">
            <a:avLst/>
          </a:prstGeom>
        </p:spPr>
        <p:txBody>
          <a:bodyPr vert="horz" wrap="square" lIns="0" tIns="12700" rIns="0" bIns="0" rtlCol="0">
            <a:spAutoFit/>
          </a:bodyPr>
          <a:lstStyle/>
          <a:p>
            <a:pPr marL="12700">
              <a:lnSpc>
                <a:spcPct val="100000"/>
              </a:lnSpc>
              <a:spcBef>
                <a:spcPts val="100"/>
              </a:spcBef>
            </a:pPr>
            <a:r>
              <a:rPr sz="1800" spc="-10" dirty="0">
                <a:latin typeface="Arial"/>
                <a:cs typeface="Arial"/>
              </a:rPr>
              <a:t>UDP</a:t>
            </a:r>
            <a:endParaRPr sz="1800">
              <a:latin typeface="Arial"/>
              <a:cs typeface="Arial"/>
            </a:endParaRPr>
          </a:p>
        </p:txBody>
      </p:sp>
      <p:sp>
        <p:nvSpPr>
          <p:cNvPr id="29" name="object 29"/>
          <p:cNvSpPr txBox="1"/>
          <p:nvPr/>
        </p:nvSpPr>
        <p:spPr>
          <a:xfrm>
            <a:off x="11516" y="2874086"/>
            <a:ext cx="1695027" cy="636270"/>
          </a:xfrm>
          <a:prstGeom prst="rect">
            <a:avLst/>
          </a:prstGeom>
        </p:spPr>
        <p:txBody>
          <a:bodyPr vert="horz" wrap="square" lIns="0" tIns="13335" rIns="0" bIns="0" rtlCol="0">
            <a:spAutoFit/>
          </a:bodyPr>
          <a:lstStyle/>
          <a:p>
            <a:pPr marL="12700">
              <a:lnSpc>
                <a:spcPct val="100000"/>
              </a:lnSpc>
              <a:spcBef>
                <a:spcPts val="105"/>
              </a:spcBef>
            </a:pPr>
            <a:r>
              <a:rPr sz="2000" spc="-10" dirty="0">
                <a:solidFill>
                  <a:srgbClr val="F1F1F1"/>
                </a:solidFill>
                <a:latin typeface="Arial"/>
                <a:cs typeface="Arial"/>
              </a:rPr>
              <a:t>A</a:t>
            </a:r>
            <a:r>
              <a:rPr sz="2000" dirty="0">
                <a:solidFill>
                  <a:srgbClr val="F1F1F1"/>
                </a:solidFill>
                <a:latin typeface="Arial"/>
                <a:cs typeface="Arial"/>
              </a:rPr>
              <a:t>pplication</a:t>
            </a:r>
            <a:endParaRPr sz="2000">
              <a:latin typeface="Arial"/>
              <a:cs typeface="Arial"/>
            </a:endParaRPr>
          </a:p>
          <a:p>
            <a:pPr marL="12700">
              <a:lnSpc>
                <a:spcPct val="100000"/>
              </a:lnSpc>
            </a:pPr>
            <a:r>
              <a:rPr sz="2000" dirty="0">
                <a:solidFill>
                  <a:srgbClr val="F1F1F1"/>
                </a:solidFill>
                <a:latin typeface="Arial"/>
                <a:cs typeface="Arial"/>
              </a:rPr>
              <a:t>Layer</a:t>
            </a:r>
            <a:endParaRPr sz="2000">
              <a:latin typeface="Arial"/>
              <a:cs typeface="Arial"/>
            </a:endParaRPr>
          </a:p>
        </p:txBody>
      </p:sp>
      <p:grpSp>
        <p:nvGrpSpPr>
          <p:cNvPr id="30" name="object 30"/>
          <p:cNvGrpSpPr/>
          <p:nvPr/>
        </p:nvGrpSpPr>
        <p:grpSpPr>
          <a:xfrm>
            <a:off x="438914" y="5172455"/>
            <a:ext cx="195580" cy="36830"/>
            <a:chOff x="329184" y="5172455"/>
            <a:chExt cx="146685" cy="36830"/>
          </a:xfrm>
        </p:grpSpPr>
        <p:sp>
          <p:nvSpPr>
            <p:cNvPr id="31" name="object 31"/>
            <p:cNvSpPr/>
            <p:nvPr/>
          </p:nvSpPr>
          <p:spPr>
            <a:xfrm>
              <a:off x="353568" y="5196840"/>
              <a:ext cx="121919" cy="12191"/>
            </a:xfrm>
            <a:prstGeom prst="rect">
              <a:avLst/>
            </a:prstGeom>
            <a:blipFill>
              <a:blip r:embed="rId10" cstate="print"/>
              <a:stretch>
                <a:fillRect/>
              </a:stretch>
            </a:blipFill>
          </p:spPr>
          <p:txBody>
            <a:bodyPr wrap="square" lIns="0" tIns="0" rIns="0" bIns="0" rtlCol="0"/>
            <a:lstStyle/>
            <a:p>
              <a:endParaRPr/>
            </a:p>
          </p:txBody>
        </p:sp>
        <p:sp>
          <p:nvSpPr>
            <p:cNvPr id="32" name="object 32"/>
            <p:cNvSpPr/>
            <p:nvPr/>
          </p:nvSpPr>
          <p:spPr>
            <a:xfrm>
              <a:off x="329184" y="5177027"/>
              <a:ext cx="114300" cy="0"/>
            </a:xfrm>
            <a:custGeom>
              <a:avLst/>
              <a:gdLst/>
              <a:ahLst/>
              <a:cxnLst/>
              <a:rect l="l" t="t" r="r" b="b"/>
              <a:pathLst>
                <a:path w="114300">
                  <a:moveTo>
                    <a:pt x="0" y="0"/>
                  </a:moveTo>
                  <a:lnTo>
                    <a:pt x="114300" y="0"/>
                  </a:lnTo>
                </a:path>
              </a:pathLst>
            </a:custGeom>
            <a:ln w="9144">
              <a:solidFill>
                <a:srgbClr val="000000"/>
              </a:solidFill>
            </a:ln>
          </p:spPr>
          <p:txBody>
            <a:bodyPr wrap="square" lIns="0" tIns="0" rIns="0" bIns="0" rtlCol="0"/>
            <a:lstStyle/>
            <a:p>
              <a:endParaRPr/>
            </a:p>
          </p:txBody>
        </p:sp>
      </p:grpSp>
      <p:grpSp>
        <p:nvGrpSpPr>
          <p:cNvPr id="33" name="object 33"/>
          <p:cNvGrpSpPr/>
          <p:nvPr/>
        </p:nvGrpSpPr>
        <p:grpSpPr>
          <a:xfrm>
            <a:off x="723394" y="5172455"/>
            <a:ext cx="195580" cy="36830"/>
            <a:chOff x="542544" y="5172455"/>
            <a:chExt cx="146685" cy="36830"/>
          </a:xfrm>
        </p:grpSpPr>
        <p:sp>
          <p:nvSpPr>
            <p:cNvPr id="34" name="object 34"/>
            <p:cNvSpPr/>
            <p:nvPr/>
          </p:nvSpPr>
          <p:spPr>
            <a:xfrm>
              <a:off x="566928" y="5196840"/>
              <a:ext cx="121920" cy="12191"/>
            </a:xfrm>
            <a:prstGeom prst="rect">
              <a:avLst/>
            </a:prstGeom>
            <a:blipFill>
              <a:blip r:embed="rId10" cstate="print"/>
              <a:stretch>
                <a:fillRect/>
              </a:stretch>
            </a:blipFill>
          </p:spPr>
          <p:txBody>
            <a:bodyPr wrap="square" lIns="0" tIns="0" rIns="0" bIns="0" rtlCol="0"/>
            <a:lstStyle/>
            <a:p>
              <a:endParaRPr/>
            </a:p>
          </p:txBody>
        </p:sp>
        <p:sp>
          <p:nvSpPr>
            <p:cNvPr id="35" name="object 35"/>
            <p:cNvSpPr/>
            <p:nvPr/>
          </p:nvSpPr>
          <p:spPr>
            <a:xfrm>
              <a:off x="542544" y="5177027"/>
              <a:ext cx="114300" cy="0"/>
            </a:xfrm>
            <a:custGeom>
              <a:avLst/>
              <a:gdLst/>
              <a:ahLst/>
              <a:cxnLst/>
              <a:rect l="l" t="t" r="r" b="b"/>
              <a:pathLst>
                <a:path w="114300">
                  <a:moveTo>
                    <a:pt x="0" y="0"/>
                  </a:moveTo>
                  <a:lnTo>
                    <a:pt x="114300" y="0"/>
                  </a:lnTo>
                </a:path>
              </a:pathLst>
            </a:custGeom>
            <a:ln w="9144">
              <a:solidFill>
                <a:srgbClr val="000000"/>
              </a:solidFill>
            </a:ln>
          </p:spPr>
          <p:txBody>
            <a:bodyPr wrap="square" lIns="0" tIns="0" rIns="0" bIns="0" rtlCol="0"/>
            <a:lstStyle/>
            <a:p>
              <a:endParaRPr/>
            </a:p>
          </p:txBody>
        </p:sp>
      </p:grpSp>
      <p:grpSp>
        <p:nvGrpSpPr>
          <p:cNvPr id="36" name="object 36"/>
          <p:cNvGrpSpPr/>
          <p:nvPr/>
        </p:nvGrpSpPr>
        <p:grpSpPr>
          <a:xfrm>
            <a:off x="1009903" y="5172455"/>
            <a:ext cx="195580" cy="36830"/>
            <a:chOff x="757427" y="5172455"/>
            <a:chExt cx="146685" cy="36830"/>
          </a:xfrm>
        </p:grpSpPr>
        <p:sp>
          <p:nvSpPr>
            <p:cNvPr id="37" name="object 37"/>
            <p:cNvSpPr/>
            <p:nvPr/>
          </p:nvSpPr>
          <p:spPr>
            <a:xfrm>
              <a:off x="781811" y="5196840"/>
              <a:ext cx="121919" cy="12191"/>
            </a:xfrm>
            <a:prstGeom prst="rect">
              <a:avLst/>
            </a:prstGeom>
            <a:blipFill>
              <a:blip r:embed="rId10" cstate="print"/>
              <a:stretch>
                <a:fillRect/>
              </a:stretch>
            </a:blipFill>
          </p:spPr>
          <p:txBody>
            <a:bodyPr wrap="square" lIns="0" tIns="0" rIns="0" bIns="0" rtlCol="0"/>
            <a:lstStyle/>
            <a:p>
              <a:endParaRPr/>
            </a:p>
          </p:txBody>
        </p:sp>
        <p:sp>
          <p:nvSpPr>
            <p:cNvPr id="38" name="object 38"/>
            <p:cNvSpPr/>
            <p:nvPr/>
          </p:nvSpPr>
          <p:spPr>
            <a:xfrm>
              <a:off x="757427" y="5177027"/>
              <a:ext cx="114300" cy="0"/>
            </a:xfrm>
            <a:custGeom>
              <a:avLst/>
              <a:gdLst/>
              <a:ahLst/>
              <a:cxnLst/>
              <a:rect l="l" t="t" r="r" b="b"/>
              <a:pathLst>
                <a:path w="114300">
                  <a:moveTo>
                    <a:pt x="0" y="0"/>
                  </a:moveTo>
                  <a:lnTo>
                    <a:pt x="114300" y="0"/>
                  </a:lnTo>
                </a:path>
              </a:pathLst>
            </a:custGeom>
            <a:ln w="9144">
              <a:solidFill>
                <a:srgbClr val="000000"/>
              </a:solidFill>
            </a:ln>
          </p:spPr>
          <p:txBody>
            <a:bodyPr wrap="square" lIns="0" tIns="0" rIns="0" bIns="0" rtlCol="0"/>
            <a:lstStyle/>
            <a:p>
              <a:endParaRPr/>
            </a:p>
          </p:txBody>
        </p:sp>
      </p:grpSp>
      <p:grpSp>
        <p:nvGrpSpPr>
          <p:cNvPr id="39" name="object 39"/>
          <p:cNvGrpSpPr/>
          <p:nvPr/>
        </p:nvGrpSpPr>
        <p:grpSpPr>
          <a:xfrm>
            <a:off x="1296415" y="5172455"/>
            <a:ext cx="195580" cy="36830"/>
            <a:chOff x="972311" y="5172455"/>
            <a:chExt cx="146685" cy="36830"/>
          </a:xfrm>
        </p:grpSpPr>
        <p:sp>
          <p:nvSpPr>
            <p:cNvPr id="40" name="object 40"/>
            <p:cNvSpPr/>
            <p:nvPr/>
          </p:nvSpPr>
          <p:spPr>
            <a:xfrm>
              <a:off x="996695" y="5196840"/>
              <a:ext cx="121919" cy="12191"/>
            </a:xfrm>
            <a:prstGeom prst="rect">
              <a:avLst/>
            </a:prstGeom>
            <a:blipFill>
              <a:blip r:embed="rId10" cstate="print"/>
              <a:stretch>
                <a:fillRect/>
              </a:stretch>
            </a:blipFill>
          </p:spPr>
          <p:txBody>
            <a:bodyPr wrap="square" lIns="0" tIns="0" rIns="0" bIns="0" rtlCol="0"/>
            <a:lstStyle/>
            <a:p>
              <a:endParaRPr/>
            </a:p>
          </p:txBody>
        </p:sp>
        <p:sp>
          <p:nvSpPr>
            <p:cNvPr id="41" name="object 41"/>
            <p:cNvSpPr/>
            <p:nvPr/>
          </p:nvSpPr>
          <p:spPr>
            <a:xfrm>
              <a:off x="972311" y="5177027"/>
              <a:ext cx="114300" cy="0"/>
            </a:xfrm>
            <a:custGeom>
              <a:avLst/>
              <a:gdLst/>
              <a:ahLst/>
              <a:cxnLst/>
              <a:rect l="l" t="t" r="r" b="b"/>
              <a:pathLst>
                <a:path w="114300">
                  <a:moveTo>
                    <a:pt x="0" y="0"/>
                  </a:moveTo>
                  <a:lnTo>
                    <a:pt x="114300" y="0"/>
                  </a:lnTo>
                </a:path>
              </a:pathLst>
            </a:custGeom>
            <a:ln w="9144">
              <a:solidFill>
                <a:srgbClr val="000000"/>
              </a:solidFill>
            </a:ln>
          </p:spPr>
          <p:txBody>
            <a:bodyPr wrap="square" lIns="0" tIns="0" rIns="0" bIns="0" rtlCol="0"/>
            <a:lstStyle/>
            <a:p>
              <a:endParaRPr/>
            </a:p>
          </p:txBody>
        </p:sp>
      </p:grpSp>
      <p:grpSp>
        <p:nvGrpSpPr>
          <p:cNvPr id="42" name="object 42"/>
          <p:cNvGrpSpPr/>
          <p:nvPr/>
        </p:nvGrpSpPr>
        <p:grpSpPr>
          <a:xfrm>
            <a:off x="1580898" y="5172455"/>
            <a:ext cx="195580" cy="36830"/>
            <a:chOff x="1185672" y="5172455"/>
            <a:chExt cx="146685" cy="36830"/>
          </a:xfrm>
        </p:grpSpPr>
        <p:sp>
          <p:nvSpPr>
            <p:cNvPr id="43" name="object 43"/>
            <p:cNvSpPr/>
            <p:nvPr/>
          </p:nvSpPr>
          <p:spPr>
            <a:xfrm>
              <a:off x="1210056" y="5196840"/>
              <a:ext cx="121919" cy="12191"/>
            </a:xfrm>
            <a:prstGeom prst="rect">
              <a:avLst/>
            </a:prstGeom>
            <a:blipFill>
              <a:blip r:embed="rId10" cstate="print"/>
              <a:stretch>
                <a:fillRect/>
              </a:stretch>
            </a:blipFill>
          </p:spPr>
          <p:txBody>
            <a:bodyPr wrap="square" lIns="0" tIns="0" rIns="0" bIns="0" rtlCol="0"/>
            <a:lstStyle/>
            <a:p>
              <a:endParaRPr/>
            </a:p>
          </p:txBody>
        </p:sp>
        <p:sp>
          <p:nvSpPr>
            <p:cNvPr id="44" name="object 44"/>
            <p:cNvSpPr/>
            <p:nvPr/>
          </p:nvSpPr>
          <p:spPr>
            <a:xfrm>
              <a:off x="1185672" y="5177027"/>
              <a:ext cx="114300" cy="0"/>
            </a:xfrm>
            <a:custGeom>
              <a:avLst/>
              <a:gdLst/>
              <a:ahLst/>
              <a:cxnLst/>
              <a:rect l="l" t="t" r="r" b="b"/>
              <a:pathLst>
                <a:path w="114300">
                  <a:moveTo>
                    <a:pt x="0" y="0"/>
                  </a:moveTo>
                  <a:lnTo>
                    <a:pt x="114300" y="0"/>
                  </a:lnTo>
                </a:path>
              </a:pathLst>
            </a:custGeom>
            <a:ln w="9144">
              <a:solidFill>
                <a:srgbClr val="000000"/>
              </a:solidFill>
            </a:ln>
          </p:spPr>
          <p:txBody>
            <a:bodyPr wrap="square" lIns="0" tIns="0" rIns="0" bIns="0" rtlCol="0"/>
            <a:lstStyle/>
            <a:p>
              <a:endParaRPr/>
            </a:p>
          </p:txBody>
        </p:sp>
      </p:grpSp>
      <p:grpSp>
        <p:nvGrpSpPr>
          <p:cNvPr id="45" name="object 45"/>
          <p:cNvGrpSpPr/>
          <p:nvPr/>
        </p:nvGrpSpPr>
        <p:grpSpPr>
          <a:xfrm>
            <a:off x="1861059" y="4922459"/>
            <a:ext cx="8877300" cy="587375"/>
            <a:chOff x="1395793" y="4922456"/>
            <a:chExt cx="6657975" cy="587375"/>
          </a:xfrm>
        </p:grpSpPr>
        <p:sp>
          <p:nvSpPr>
            <p:cNvPr id="46" name="object 46"/>
            <p:cNvSpPr/>
            <p:nvPr/>
          </p:nvSpPr>
          <p:spPr>
            <a:xfrm>
              <a:off x="1424939" y="5196840"/>
              <a:ext cx="121919" cy="12191"/>
            </a:xfrm>
            <a:prstGeom prst="rect">
              <a:avLst/>
            </a:prstGeom>
            <a:blipFill>
              <a:blip r:embed="rId10" cstate="print"/>
              <a:stretch>
                <a:fillRect/>
              </a:stretch>
            </a:blipFill>
          </p:spPr>
          <p:txBody>
            <a:bodyPr wrap="square" lIns="0" tIns="0" rIns="0" bIns="0" rtlCol="0"/>
            <a:lstStyle/>
            <a:p>
              <a:endParaRPr/>
            </a:p>
          </p:txBody>
        </p:sp>
        <p:sp>
          <p:nvSpPr>
            <p:cNvPr id="47" name="object 47"/>
            <p:cNvSpPr/>
            <p:nvPr/>
          </p:nvSpPr>
          <p:spPr>
            <a:xfrm>
              <a:off x="1400555" y="5177028"/>
              <a:ext cx="114300" cy="0"/>
            </a:xfrm>
            <a:custGeom>
              <a:avLst/>
              <a:gdLst/>
              <a:ahLst/>
              <a:cxnLst/>
              <a:rect l="l" t="t" r="r" b="b"/>
              <a:pathLst>
                <a:path w="114300">
                  <a:moveTo>
                    <a:pt x="0" y="0"/>
                  </a:moveTo>
                  <a:lnTo>
                    <a:pt x="114300" y="0"/>
                  </a:lnTo>
                </a:path>
              </a:pathLst>
            </a:custGeom>
            <a:ln w="9144">
              <a:solidFill>
                <a:srgbClr val="000000"/>
              </a:solidFill>
            </a:ln>
          </p:spPr>
          <p:txBody>
            <a:bodyPr wrap="square" lIns="0" tIns="0" rIns="0" bIns="0" rtlCol="0"/>
            <a:lstStyle/>
            <a:p>
              <a:endParaRPr/>
            </a:p>
          </p:txBody>
        </p:sp>
        <p:sp>
          <p:nvSpPr>
            <p:cNvPr id="48" name="object 48"/>
            <p:cNvSpPr/>
            <p:nvPr/>
          </p:nvSpPr>
          <p:spPr>
            <a:xfrm>
              <a:off x="1638299" y="5196840"/>
              <a:ext cx="108204" cy="12191"/>
            </a:xfrm>
            <a:prstGeom prst="rect">
              <a:avLst/>
            </a:prstGeom>
            <a:blipFill>
              <a:blip r:embed="rId11" cstate="print"/>
              <a:stretch>
                <a:fillRect/>
              </a:stretch>
            </a:blipFill>
          </p:spPr>
          <p:txBody>
            <a:bodyPr wrap="square" lIns="0" tIns="0" rIns="0" bIns="0" rtlCol="0"/>
            <a:lstStyle/>
            <a:p>
              <a:endParaRPr/>
            </a:p>
          </p:txBody>
        </p:sp>
        <p:sp>
          <p:nvSpPr>
            <p:cNvPr id="49" name="object 49"/>
            <p:cNvSpPr/>
            <p:nvPr/>
          </p:nvSpPr>
          <p:spPr>
            <a:xfrm>
              <a:off x="1613915" y="5177028"/>
              <a:ext cx="100965" cy="0"/>
            </a:xfrm>
            <a:custGeom>
              <a:avLst/>
              <a:gdLst/>
              <a:ahLst/>
              <a:cxnLst/>
              <a:rect l="l" t="t" r="r" b="b"/>
              <a:pathLst>
                <a:path w="100964">
                  <a:moveTo>
                    <a:pt x="0" y="0"/>
                  </a:moveTo>
                  <a:lnTo>
                    <a:pt x="100584" y="0"/>
                  </a:lnTo>
                </a:path>
              </a:pathLst>
            </a:custGeom>
            <a:ln w="9144">
              <a:solidFill>
                <a:srgbClr val="000000"/>
              </a:solidFill>
            </a:ln>
          </p:spPr>
          <p:txBody>
            <a:bodyPr wrap="square" lIns="0" tIns="0" rIns="0" bIns="0" rtlCol="0"/>
            <a:lstStyle/>
            <a:p>
              <a:endParaRPr/>
            </a:p>
          </p:txBody>
        </p:sp>
        <p:sp>
          <p:nvSpPr>
            <p:cNvPr id="50" name="object 50"/>
            <p:cNvSpPr/>
            <p:nvPr/>
          </p:nvSpPr>
          <p:spPr>
            <a:xfrm>
              <a:off x="1866900" y="5196840"/>
              <a:ext cx="108204" cy="12191"/>
            </a:xfrm>
            <a:prstGeom prst="rect">
              <a:avLst/>
            </a:prstGeom>
            <a:blipFill>
              <a:blip r:embed="rId11" cstate="print"/>
              <a:stretch>
                <a:fillRect/>
              </a:stretch>
            </a:blipFill>
          </p:spPr>
          <p:txBody>
            <a:bodyPr wrap="square" lIns="0" tIns="0" rIns="0" bIns="0" rtlCol="0"/>
            <a:lstStyle/>
            <a:p>
              <a:endParaRPr/>
            </a:p>
          </p:txBody>
        </p:sp>
        <p:sp>
          <p:nvSpPr>
            <p:cNvPr id="51" name="object 51"/>
            <p:cNvSpPr/>
            <p:nvPr/>
          </p:nvSpPr>
          <p:spPr>
            <a:xfrm>
              <a:off x="1842515" y="5177028"/>
              <a:ext cx="100965" cy="0"/>
            </a:xfrm>
            <a:custGeom>
              <a:avLst/>
              <a:gdLst/>
              <a:ahLst/>
              <a:cxnLst/>
              <a:rect l="l" t="t" r="r" b="b"/>
              <a:pathLst>
                <a:path w="100964">
                  <a:moveTo>
                    <a:pt x="0" y="0"/>
                  </a:moveTo>
                  <a:lnTo>
                    <a:pt x="100583" y="0"/>
                  </a:lnTo>
                </a:path>
              </a:pathLst>
            </a:custGeom>
            <a:ln w="9144">
              <a:solidFill>
                <a:srgbClr val="000000"/>
              </a:solidFill>
            </a:ln>
          </p:spPr>
          <p:txBody>
            <a:bodyPr wrap="square" lIns="0" tIns="0" rIns="0" bIns="0" rtlCol="0"/>
            <a:lstStyle/>
            <a:p>
              <a:endParaRPr/>
            </a:p>
          </p:txBody>
        </p:sp>
        <p:sp>
          <p:nvSpPr>
            <p:cNvPr id="52" name="object 52"/>
            <p:cNvSpPr/>
            <p:nvPr/>
          </p:nvSpPr>
          <p:spPr>
            <a:xfrm>
              <a:off x="7645146" y="5101336"/>
              <a:ext cx="408940" cy="151130"/>
            </a:xfrm>
            <a:custGeom>
              <a:avLst/>
              <a:gdLst/>
              <a:ahLst/>
              <a:cxnLst/>
              <a:rect l="l" t="t" r="r" b="b"/>
              <a:pathLst>
                <a:path w="408940" h="151129">
                  <a:moveTo>
                    <a:pt x="151129" y="0"/>
                  </a:moveTo>
                  <a:lnTo>
                    <a:pt x="0" y="74930"/>
                  </a:lnTo>
                  <a:lnTo>
                    <a:pt x="150622" y="150875"/>
                  </a:lnTo>
                  <a:lnTo>
                    <a:pt x="150791" y="100674"/>
                  </a:lnTo>
                  <a:lnTo>
                    <a:pt x="125602" y="100583"/>
                  </a:lnTo>
                  <a:lnTo>
                    <a:pt x="125856" y="50291"/>
                  </a:lnTo>
                  <a:lnTo>
                    <a:pt x="150960" y="50291"/>
                  </a:lnTo>
                  <a:lnTo>
                    <a:pt x="151129" y="0"/>
                  </a:lnTo>
                  <a:close/>
                </a:path>
                <a:path w="408940" h="151129">
                  <a:moveTo>
                    <a:pt x="150960" y="50382"/>
                  </a:moveTo>
                  <a:lnTo>
                    <a:pt x="150791" y="100674"/>
                  </a:lnTo>
                  <a:lnTo>
                    <a:pt x="408304" y="101600"/>
                  </a:lnTo>
                  <a:lnTo>
                    <a:pt x="408558" y="51307"/>
                  </a:lnTo>
                  <a:lnTo>
                    <a:pt x="150960" y="50382"/>
                  </a:lnTo>
                  <a:close/>
                </a:path>
                <a:path w="408940" h="151129">
                  <a:moveTo>
                    <a:pt x="125856" y="50291"/>
                  </a:moveTo>
                  <a:lnTo>
                    <a:pt x="125602" y="100583"/>
                  </a:lnTo>
                  <a:lnTo>
                    <a:pt x="150791" y="100674"/>
                  </a:lnTo>
                  <a:lnTo>
                    <a:pt x="150960" y="50382"/>
                  </a:lnTo>
                  <a:lnTo>
                    <a:pt x="125856" y="50291"/>
                  </a:lnTo>
                  <a:close/>
                </a:path>
                <a:path w="408940" h="151129">
                  <a:moveTo>
                    <a:pt x="150960" y="50291"/>
                  </a:moveTo>
                  <a:lnTo>
                    <a:pt x="125856" y="50291"/>
                  </a:lnTo>
                  <a:lnTo>
                    <a:pt x="150960" y="50382"/>
                  </a:lnTo>
                  <a:close/>
                </a:path>
              </a:pathLst>
            </a:custGeom>
            <a:solidFill>
              <a:srgbClr val="000000"/>
            </a:solidFill>
          </p:spPr>
          <p:txBody>
            <a:bodyPr wrap="square" lIns="0" tIns="0" rIns="0" bIns="0" rtlCol="0"/>
            <a:lstStyle/>
            <a:p>
              <a:endParaRPr/>
            </a:p>
          </p:txBody>
        </p:sp>
        <p:sp>
          <p:nvSpPr>
            <p:cNvPr id="53" name="object 53"/>
            <p:cNvSpPr/>
            <p:nvPr/>
          </p:nvSpPr>
          <p:spPr>
            <a:xfrm>
              <a:off x="1760219" y="4946904"/>
              <a:ext cx="515112" cy="513588"/>
            </a:xfrm>
            <a:prstGeom prst="rect">
              <a:avLst/>
            </a:prstGeom>
            <a:blipFill>
              <a:blip r:embed="rId12" cstate="print"/>
              <a:stretch>
                <a:fillRect/>
              </a:stretch>
            </a:blipFill>
          </p:spPr>
          <p:txBody>
            <a:bodyPr wrap="square" lIns="0" tIns="0" rIns="0" bIns="0" rtlCol="0"/>
            <a:lstStyle/>
            <a:p>
              <a:endParaRPr/>
            </a:p>
          </p:txBody>
        </p:sp>
        <p:sp>
          <p:nvSpPr>
            <p:cNvPr id="54" name="object 54"/>
            <p:cNvSpPr/>
            <p:nvPr/>
          </p:nvSpPr>
          <p:spPr>
            <a:xfrm>
              <a:off x="1793747" y="4972812"/>
              <a:ext cx="591312" cy="536447"/>
            </a:xfrm>
            <a:prstGeom prst="rect">
              <a:avLst/>
            </a:prstGeom>
            <a:blipFill>
              <a:blip r:embed="rId13" cstate="print"/>
              <a:stretch>
                <a:fillRect/>
              </a:stretch>
            </a:blipFill>
          </p:spPr>
          <p:txBody>
            <a:bodyPr wrap="square" lIns="0" tIns="0" rIns="0" bIns="0" rtlCol="0"/>
            <a:lstStyle/>
            <a:p>
              <a:endParaRPr/>
            </a:p>
          </p:txBody>
        </p:sp>
        <p:sp>
          <p:nvSpPr>
            <p:cNvPr id="55" name="object 55"/>
            <p:cNvSpPr/>
            <p:nvPr/>
          </p:nvSpPr>
          <p:spPr>
            <a:xfrm>
              <a:off x="1748789" y="4935474"/>
              <a:ext cx="486409" cy="485140"/>
            </a:xfrm>
            <a:custGeom>
              <a:avLst/>
              <a:gdLst/>
              <a:ahLst/>
              <a:cxnLst/>
              <a:rect l="l" t="t" r="r" b="b"/>
              <a:pathLst>
                <a:path w="486410" h="485139">
                  <a:moveTo>
                    <a:pt x="243078" y="0"/>
                  </a:moveTo>
                  <a:lnTo>
                    <a:pt x="194091" y="4921"/>
                  </a:lnTo>
                  <a:lnTo>
                    <a:pt x="148464" y="19038"/>
                  </a:lnTo>
                  <a:lnTo>
                    <a:pt x="107174" y="41375"/>
                  </a:lnTo>
                  <a:lnTo>
                    <a:pt x="71199" y="70961"/>
                  </a:lnTo>
                  <a:lnTo>
                    <a:pt x="41516" y="106821"/>
                  </a:lnTo>
                  <a:lnTo>
                    <a:pt x="19103" y="147982"/>
                  </a:lnTo>
                  <a:lnTo>
                    <a:pt x="4938" y="193472"/>
                  </a:lnTo>
                  <a:lnTo>
                    <a:pt x="0" y="242315"/>
                  </a:lnTo>
                  <a:lnTo>
                    <a:pt x="4938" y="291159"/>
                  </a:lnTo>
                  <a:lnTo>
                    <a:pt x="19103" y="336649"/>
                  </a:lnTo>
                  <a:lnTo>
                    <a:pt x="41516" y="377810"/>
                  </a:lnTo>
                  <a:lnTo>
                    <a:pt x="71199" y="413670"/>
                  </a:lnTo>
                  <a:lnTo>
                    <a:pt x="107174" y="443256"/>
                  </a:lnTo>
                  <a:lnTo>
                    <a:pt x="148464" y="465593"/>
                  </a:lnTo>
                  <a:lnTo>
                    <a:pt x="194091" y="479710"/>
                  </a:lnTo>
                  <a:lnTo>
                    <a:pt x="243078" y="484631"/>
                  </a:lnTo>
                  <a:lnTo>
                    <a:pt x="292064" y="479710"/>
                  </a:lnTo>
                  <a:lnTo>
                    <a:pt x="337691" y="465593"/>
                  </a:lnTo>
                  <a:lnTo>
                    <a:pt x="378981" y="443256"/>
                  </a:lnTo>
                  <a:lnTo>
                    <a:pt x="414956" y="413670"/>
                  </a:lnTo>
                  <a:lnTo>
                    <a:pt x="444639" y="377810"/>
                  </a:lnTo>
                  <a:lnTo>
                    <a:pt x="467052" y="336649"/>
                  </a:lnTo>
                  <a:lnTo>
                    <a:pt x="481217" y="291159"/>
                  </a:lnTo>
                  <a:lnTo>
                    <a:pt x="486156" y="242315"/>
                  </a:lnTo>
                  <a:lnTo>
                    <a:pt x="481217" y="193472"/>
                  </a:lnTo>
                  <a:lnTo>
                    <a:pt x="467052" y="147982"/>
                  </a:lnTo>
                  <a:lnTo>
                    <a:pt x="444639" y="106821"/>
                  </a:lnTo>
                  <a:lnTo>
                    <a:pt x="414956" y="70961"/>
                  </a:lnTo>
                  <a:lnTo>
                    <a:pt x="378981" y="41375"/>
                  </a:lnTo>
                  <a:lnTo>
                    <a:pt x="337691" y="19038"/>
                  </a:lnTo>
                  <a:lnTo>
                    <a:pt x="292064" y="4921"/>
                  </a:lnTo>
                  <a:lnTo>
                    <a:pt x="243078" y="0"/>
                  </a:lnTo>
                  <a:close/>
                </a:path>
              </a:pathLst>
            </a:custGeom>
            <a:solidFill>
              <a:srgbClr val="FFD254"/>
            </a:solidFill>
          </p:spPr>
          <p:txBody>
            <a:bodyPr wrap="square" lIns="0" tIns="0" rIns="0" bIns="0" rtlCol="0"/>
            <a:lstStyle/>
            <a:p>
              <a:endParaRPr/>
            </a:p>
          </p:txBody>
        </p:sp>
        <p:sp>
          <p:nvSpPr>
            <p:cNvPr id="56" name="object 56"/>
            <p:cNvSpPr/>
            <p:nvPr/>
          </p:nvSpPr>
          <p:spPr>
            <a:xfrm>
              <a:off x="1748789" y="4935474"/>
              <a:ext cx="486409" cy="485140"/>
            </a:xfrm>
            <a:custGeom>
              <a:avLst/>
              <a:gdLst/>
              <a:ahLst/>
              <a:cxnLst/>
              <a:rect l="l" t="t" r="r" b="b"/>
              <a:pathLst>
                <a:path w="486410" h="485139">
                  <a:moveTo>
                    <a:pt x="0" y="242315"/>
                  </a:moveTo>
                  <a:lnTo>
                    <a:pt x="4938" y="193472"/>
                  </a:lnTo>
                  <a:lnTo>
                    <a:pt x="19103" y="147982"/>
                  </a:lnTo>
                  <a:lnTo>
                    <a:pt x="41516" y="106821"/>
                  </a:lnTo>
                  <a:lnTo>
                    <a:pt x="71199" y="70961"/>
                  </a:lnTo>
                  <a:lnTo>
                    <a:pt x="107174" y="41375"/>
                  </a:lnTo>
                  <a:lnTo>
                    <a:pt x="148464" y="19038"/>
                  </a:lnTo>
                  <a:lnTo>
                    <a:pt x="194091" y="4921"/>
                  </a:lnTo>
                  <a:lnTo>
                    <a:pt x="243078" y="0"/>
                  </a:lnTo>
                  <a:lnTo>
                    <a:pt x="292064" y="4921"/>
                  </a:lnTo>
                  <a:lnTo>
                    <a:pt x="337691" y="19038"/>
                  </a:lnTo>
                  <a:lnTo>
                    <a:pt x="378981" y="41375"/>
                  </a:lnTo>
                  <a:lnTo>
                    <a:pt x="414956" y="70961"/>
                  </a:lnTo>
                  <a:lnTo>
                    <a:pt x="444639" y="106821"/>
                  </a:lnTo>
                  <a:lnTo>
                    <a:pt x="467052" y="147982"/>
                  </a:lnTo>
                  <a:lnTo>
                    <a:pt x="481217" y="193472"/>
                  </a:lnTo>
                  <a:lnTo>
                    <a:pt x="486156" y="242315"/>
                  </a:lnTo>
                  <a:lnTo>
                    <a:pt x="481217" y="291159"/>
                  </a:lnTo>
                  <a:lnTo>
                    <a:pt x="467052" y="336649"/>
                  </a:lnTo>
                  <a:lnTo>
                    <a:pt x="444639" y="377810"/>
                  </a:lnTo>
                  <a:lnTo>
                    <a:pt x="414956" y="413670"/>
                  </a:lnTo>
                  <a:lnTo>
                    <a:pt x="378981" y="443256"/>
                  </a:lnTo>
                  <a:lnTo>
                    <a:pt x="337691" y="465593"/>
                  </a:lnTo>
                  <a:lnTo>
                    <a:pt x="292064" y="479710"/>
                  </a:lnTo>
                  <a:lnTo>
                    <a:pt x="243078" y="484631"/>
                  </a:lnTo>
                  <a:lnTo>
                    <a:pt x="194091" y="479710"/>
                  </a:lnTo>
                  <a:lnTo>
                    <a:pt x="148464" y="465593"/>
                  </a:lnTo>
                  <a:lnTo>
                    <a:pt x="107174" y="443256"/>
                  </a:lnTo>
                  <a:lnTo>
                    <a:pt x="71199" y="413670"/>
                  </a:lnTo>
                  <a:lnTo>
                    <a:pt x="41516" y="377810"/>
                  </a:lnTo>
                  <a:lnTo>
                    <a:pt x="19103" y="336649"/>
                  </a:lnTo>
                  <a:lnTo>
                    <a:pt x="4938" y="291159"/>
                  </a:lnTo>
                  <a:lnTo>
                    <a:pt x="0" y="242315"/>
                  </a:lnTo>
                  <a:close/>
                </a:path>
              </a:pathLst>
            </a:custGeom>
            <a:ln w="25908">
              <a:solidFill>
                <a:srgbClr val="464646"/>
              </a:solidFill>
            </a:ln>
          </p:spPr>
          <p:txBody>
            <a:bodyPr wrap="square" lIns="0" tIns="0" rIns="0" bIns="0" rtlCol="0"/>
            <a:lstStyle/>
            <a:p>
              <a:endParaRPr/>
            </a:p>
          </p:txBody>
        </p:sp>
      </p:grpSp>
      <p:sp>
        <p:nvSpPr>
          <p:cNvPr id="57" name="object 57"/>
          <p:cNvSpPr txBox="1"/>
          <p:nvPr/>
        </p:nvSpPr>
        <p:spPr>
          <a:xfrm>
            <a:off x="2547113" y="5005200"/>
            <a:ext cx="412327" cy="330835"/>
          </a:xfrm>
          <a:prstGeom prst="rect">
            <a:avLst/>
          </a:prstGeom>
        </p:spPr>
        <p:txBody>
          <a:bodyPr vert="horz" wrap="square" lIns="0" tIns="12700" rIns="0" bIns="0" rtlCol="0">
            <a:spAutoFit/>
          </a:bodyPr>
          <a:lstStyle/>
          <a:p>
            <a:pPr marL="12700">
              <a:lnSpc>
                <a:spcPct val="100000"/>
              </a:lnSpc>
              <a:spcBef>
                <a:spcPts val="100"/>
              </a:spcBef>
            </a:pPr>
            <a:r>
              <a:rPr sz="2000" dirty="0">
                <a:latin typeface="Arial"/>
                <a:cs typeface="Arial"/>
              </a:rPr>
              <a:t>21</a:t>
            </a:r>
            <a:endParaRPr sz="2000">
              <a:latin typeface="Arial"/>
              <a:cs typeface="Arial"/>
            </a:endParaRPr>
          </a:p>
        </p:txBody>
      </p:sp>
      <p:grpSp>
        <p:nvGrpSpPr>
          <p:cNvPr id="58" name="object 58"/>
          <p:cNvGrpSpPr/>
          <p:nvPr/>
        </p:nvGrpSpPr>
        <p:grpSpPr>
          <a:xfrm>
            <a:off x="3456349" y="4922459"/>
            <a:ext cx="867833" cy="587375"/>
            <a:chOff x="2592260" y="4922456"/>
            <a:chExt cx="650875" cy="587375"/>
          </a:xfrm>
        </p:grpSpPr>
        <p:sp>
          <p:nvSpPr>
            <p:cNvPr id="59" name="object 59"/>
            <p:cNvSpPr/>
            <p:nvPr/>
          </p:nvSpPr>
          <p:spPr>
            <a:xfrm>
              <a:off x="2616708" y="4946904"/>
              <a:ext cx="515112" cy="513588"/>
            </a:xfrm>
            <a:prstGeom prst="rect">
              <a:avLst/>
            </a:prstGeom>
            <a:blipFill>
              <a:blip r:embed="rId12" cstate="print"/>
              <a:stretch>
                <a:fillRect/>
              </a:stretch>
            </a:blipFill>
          </p:spPr>
          <p:txBody>
            <a:bodyPr wrap="square" lIns="0" tIns="0" rIns="0" bIns="0" rtlCol="0"/>
            <a:lstStyle/>
            <a:p>
              <a:endParaRPr/>
            </a:p>
          </p:txBody>
        </p:sp>
        <p:sp>
          <p:nvSpPr>
            <p:cNvPr id="60" name="object 60"/>
            <p:cNvSpPr/>
            <p:nvPr/>
          </p:nvSpPr>
          <p:spPr>
            <a:xfrm>
              <a:off x="2651760" y="4972812"/>
              <a:ext cx="591312" cy="536447"/>
            </a:xfrm>
            <a:prstGeom prst="rect">
              <a:avLst/>
            </a:prstGeom>
            <a:blipFill>
              <a:blip r:embed="rId14" cstate="print"/>
              <a:stretch>
                <a:fillRect/>
              </a:stretch>
            </a:blipFill>
          </p:spPr>
          <p:txBody>
            <a:bodyPr wrap="square" lIns="0" tIns="0" rIns="0" bIns="0" rtlCol="0"/>
            <a:lstStyle/>
            <a:p>
              <a:endParaRPr/>
            </a:p>
          </p:txBody>
        </p:sp>
        <p:sp>
          <p:nvSpPr>
            <p:cNvPr id="61" name="object 61"/>
            <p:cNvSpPr/>
            <p:nvPr/>
          </p:nvSpPr>
          <p:spPr>
            <a:xfrm>
              <a:off x="2605278" y="4935474"/>
              <a:ext cx="486409" cy="485140"/>
            </a:xfrm>
            <a:custGeom>
              <a:avLst/>
              <a:gdLst/>
              <a:ahLst/>
              <a:cxnLst/>
              <a:rect l="l" t="t" r="r" b="b"/>
              <a:pathLst>
                <a:path w="486410" h="485139">
                  <a:moveTo>
                    <a:pt x="243078" y="0"/>
                  </a:moveTo>
                  <a:lnTo>
                    <a:pt x="194091" y="4921"/>
                  </a:lnTo>
                  <a:lnTo>
                    <a:pt x="148464" y="19038"/>
                  </a:lnTo>
                  <a:lnTo>
                    <a:pt x="107174" y="41375"/>
                  </a:lnTo>
                  <a:lnTo>
                    <a:pt x="71199" y="70961"/>
                  </a:lnTo>
                  <a:lnTo>
                    <a:pt x="41516" y="106821"/>
                  </a:lnTo>
                  <a:lnTo>
                    <a:pt x="19103" y="147982"/>
                  </a:lnTo>
                  <a:lnTo>
                    <a:pt x="4938" y="193472"/>
                  </a:lnTo>
                  <a:lnTo>
                    <a:pt x="0" y="242315"/>
                  </a:lnTo>
                  <a:lnTo>
                    <a:pt x="4938" y="291159"/>
                  </a:lnTo>
                  <a:lnTo>
                    <a:pt x="19103" y="336649"/>
                  </a:lnTo>
                  <a:lnTo>
                    <a:pt x="41516" y="377810"/>
                  </a:lnTo>
                  <a:lnTo>
                    <a:pt x="71199" y="413670"/>
                  </a:lnTo>
                  <a:lnTo>
                    <a:pt x="107174" y="443256"/>
                  </a:lnTo>
                  <a:lnTo>
                    <a:pt x="148464" y="465593"/>
                  </a:lnTo>
                  <a:lnTo>
                    <a:pt x="194091" y="479710"/>
                  </a:lnTo>
                  <a:lnTo>
                    <a:pt x="243078" y="484631"/>
                  </a:lnTo>
                  <a:lnTo>
                    <a:pt x="292064" y="479710"/>
                  </a:lnTo>
                  <a:lnTo>
                    <a:pt x="337691" y="465593"/>
                  </a:lnTo>
                  <a:lnTo>
                    <a:pt x="378981" y="443256"/>
                  </a:lnTo>
                  <a:lnTo>
                    <a:pt x="414956" y="413670"/>
                  </a:lnTo>
                  <a:lnTo>
                    <a:pt x="444639" y="377810"/>
                  </a:lnTo>
                  <a:lnTo>
                    <a:pt x="467052" y="336649"/>
                  </a:lnTo>
                  <a:lnTo>
                    <a:pt x="481217" y="291159"/>
                  </a:lnTo>
                  <a:lnTo>
                    <a:pt x="486156" y="242315"/>
                  </a:lnTo>
                  <a:lnTo>
                    <a:pt x="481217" y="193472"/>
                  </a:lnTo>
                  <a:lnTo>
                    <a:pt x="467052" y="147982"/>
                  </a:lnTo>
                  <a:lnTo>
                    <a:pt x="444639" y="106821"/>
                  </a:lnTo>
                  <a:lnTo>
                    <a:pt x="414956" y="70961"/>
                  </a:lnTo>
                  <a:lnTo>
                    <a:pt x="378981" y="41375"/>
                  </a:lnTo>
                  <a:lnTo>
                    <a:pt x="337691" y="19038"/>
                  </a:lnTo>
                  <a:lnTo>
                    <a:pt x="292064" y="4921"/>
                  </a:lnTo>
                  <a:lnTo>
                    <a:pt x="243078" y="0"/>
                  </a:lnTo>
                  <a:close/>
                </a:path>
              </a:pathLst>
            </a:custGeom>
            <a:solidFill>
              <a:srgbClr val="FFD254"/>
            </a:solidFill>
          </p:spPr>
          <p:txBody>
            <a:bodyPr wrap="square" lIns="0" tIns="0" rIns="0" bIns="0" rtlCol="0"/>
            <a:lstStyle/>
            <a:p>
              <a:endParaRPr/>
            </a:p>
          </p:txBody>
        </p:sp>
        <p:sp>
          <p:nvSpPr>
            <p:cNvPr id="62" name="object 62"/>
            <p:cNvSpPr/>
            <p:nvPr/>
          </p:nvSpPr>
          <p:spPr>
            <a:xfrm>
              <a:off x="2605278" y="4935474"/>
              <a:ext cx="486409" cy="485140"/>
            </a:xfrm>
            <a:custGeom>
              <a:avLst/>
              <a:gdLst/>
              <a:ahLst/>
              <a:cxnLst/>
              <a:rect l="l" t="t" r="r" b="b"/>
              <a:pathLst>
                <a:path w="486410" h="485139">
                  <a:moveTo>
                    <a:pt x="0" y="242315"/>
                  </a:moveTo>
                  <a:lnTo>
                    <a:pt x="4938" y="193472"/>
                  </a:lnTo>
                  <a:lnTo>
                    <a:pt x="19103" y="147982"/>
                  </a:lnTo>
                  <a:lnTo>
                    <a:pt x="41516" y="106821"/>
                  </a:lnTo>
                  <a:lnTo>
                    <a:pt x="71199" y="70961"/>
                  </a:lnTo>
                  <a:lnTo>
                    <a:pt x="107174" y="41375"/>
                  </a:lnTo>
                  <a:lnTo>
                    <a:pt x="148464" y="19038"/>
                  </a:lnTo>
                  <a:lnTo>
                    <a:pt x="194091" y="4921"/>
                  </a:lnTo>
                  <a:lnTo>
                    <a:pt x="243078" y="0"/>
                  </a:lnTo>
                  <a:lnTo>
                    <a:pt x="292064" y="4921"/>
                  </a:lnTo>
                  <a:lnTo>
                    <a:pt x="337691" y="19038"/>
                  </a:lnTo>
                  <a:lnTo>
                    <a:pt x="378981" y="41375"/>
                  </a:lnTo>
                  <a:lnTo>
                    <a:pt x="414956" y="70961"/>
                  </a:lnTo>
                  <a:lnTo>
                    <a:pt x="444639" y="106821"/>
                  </a:lnTo>
                  <a:lnTo>
                    <a:pt x="467052" y="147982"/>
                  </a:lnTo>
                  <a:lnTo>
                    <a:pt x="481217" y="193472"/>
                  </a:lnTo>
                  <a:lnTo>
                    <a:pt x="486156" y="242315"/>
                  </a:lnTo>
                  <a:lnTo>
                    <a:pt x="481217" y="291159"/>
                  </a:lnTo>
                  <a:lnTo>
                    <a:pt x="467052" y="336649"/>
                  </a:lnTo>
                  <a:lnTo>
                    <a:pt x="444639" y="377810"/>
                  </a:lnTo>
                  <a:lnTo>
                    <a:pt x="414956" y="413670"/>
                  </a:lnTo>
                  <a:lnTo>
                    <a:pt x="378981" y="443256"/>
                  </a:lnTo>
                  <a:lnTo>
                    <a:pt x="337691" y="465593"/>
                  </a:lnTo>
                  <a:lnTo>
                    <a:pt x="292064" y="479710"/>
                  </a:lnTo>
                  <a:lnTo>
                    <a:pt x="243078" y="484631"/>
                  </a:lnTo>
                  <a:lnTo>
                    <a:pt x="194091" y="479710"/>
                  </a:lnTo>
                  <a:lnTo>
                    <a:pt x="148464" y="465593"/>
                  </a:lnTo>
                  <a:lnTo>
                    <a:pt x="107174" y="443256"/>
                  </a:lnTo>
                  <a:lnTo>
                    <a:pt x="71199" y="413670"/>
                  </a:lnTo>
                  <a:lnTo>
                    <a:pt x="41516" y="377810"/>
                  </a:lnTo>
                  <a:lnTo>
                    <a:pt x="19103" y="336649"/>
                  </a:lnTo>
                  <a:lnTo>
                    <a:pt x="4938" y="291159"/>
                  </a:lnTo>
                  <a:lnTo>
                    <a:pt x="0" y="242315"/>
                  </a:lnTo>
                  <a:close/>
                </a:path>
              </a:pathLst>
            </a:custGeom>
            <a:ln w="25908">
              <a:solidFill>
                <a:srgbClr val="464646"/>
              </a:solidFill>
            </a:ln>
          </p:spPr>
          <p:txBody>
            <a:bodyPr wrap="square" lIns="0" tIns="0" rIns="0" bIns="0" rtlCol="0"/>
            <a:lstStyle/>
            <a:p>
              <a:endParaRPr/>
            </a:p>
          </p:txBody>
        </p:sp>
      </p:grpSp>
      <p:sp>
        <p:nvSpPr>
          <p:cNvPr id="63" name="object 63"/>
          <p:cNvSpPr txBox="1"/>
          <p:nvPr/>
        </p:nvSpPr>
        <p:spPr>
          <a:xfrm>
            <a:off x="3690282" y="5005200"/>
            <a:ext cx="412327" cy="330835"/>
          </a:xfrm>
          <a:prstGeom prst="rect">
            <a:avLst/>
          </a:prstGeom>
        </p:spPr>
        <p:txBody>
          <a:bodyPr vert="horz" wrap="square" lIns="0" tIns="12700" rIns="0" bIns="0" rtlCol="0">
            <a:spAutoFit/>
          </a:bodyPr>
          <a:lstStyle/>
          <a:p>
            <a:pPr marL="12700">
              <a:lnSpc>
                <a:spcPct val="100000"/>
              </a:lnSpc>
              <a:spcBef>
                <a:spcPts val="100"/>
              </a:spcBef>
            </a:pPr>
            <a:r>
              <a:rPr sz="2000" dirty="0">
                <a:latin typeface="Arial"/>
                <a:cs typeface="Arial"/>
              </a:rPr>
              <a:t>23</a:t>
            </a:r>
            <a:endParaRPr sz="2000">
              <a:latin typeface="Arial"/>
              <a:cs typeface="Arial"/>
            </a:endParaRPr>
          </a:p>
        </p:txBody>
      </p:sp>
      <p:grpSp>
        <p:nvGrpSpPr>
          <p:cNvPr id="64" name="object 64"/>
          <p:cNvGrpSpPr/>
          <p:nvPr/>
        </p:nvGrpSpPr>
        <p:grpSpPr>
          <a:xfrm>
            <a:off x="4714155" y="4922459"/>
            <a:ext cx="866140" cy="587375"/>
            <a:chOff x="3535616" y="4922456"/>
            <a:chExt cx="649605" cy="587375"/>
          </a:xfrm>
        </p:grpSpPr>
        <p:sp>
          <p:nvSpPr>
            <p:cNvPr id="65" name="object 65"/>
            <p:cNvSpPr/>
            <p:nvPr/>
          </p:nvSpPr>
          <p:spPr>
            <a:xfrm>
              <a:off x="3560063" y="4946904"/>
              <a:ext cx="515112" cy="513588"/>
            </a:xfrm>
            <a:prstGeom prst="rect">
              <a:avLst/>
            </a:prstGeom>
            <a:blipFill>
              <a:blip r:embed="rId12" cstate="print"/>
              <a:stretch>
                <a:fillRect/>
              </a:stretch>
            </a:blipFill>
          </p:spPr>
          <p:txBody>
            <a:bodyPr wrap="square" lIns="0" tIns="0" rIns="0" bIns="0" rtlCol="0"/>
            <a:lstStyle/>
            <a:p>
              <a:endParaRPr/>
            </a:p>
          </p:txBody>
        </p:sp>
        <p:sp>
          <p:nvSpPr>
            <p:cNvPr id="66" name="object 66"/>
            <p:cNvSpPr/>
            <p:nvPr/>
          </p:nvSpPr>
          <p:spPr>
            <a:xfrm>
              <a:off x="3593591" y="4972812"/>
              <a:ext cx="591312" cy="536447"/>
            </a:xfrm>
            <a:prstGeom prst="rect">
              <a:avLst/>
            </a:prstGeom>
            <a:blipFill>
              <a:blip r:embed="rId15" cstate="print"/>
              <a:stretch>
                <a:fillRect/>
              </a:stretch>
            </a:blipFill>
          </p:spPr>
          <p:txBody>
            <a:bodyPr wrap="square" lIns="0" tIns="0" rIns="0" bIns="0" rtlCol="0"/>
            <a:lstStyle/>
            <a:p>
              <a:endParaRPr/>
            </a:p>
          </p:txBody>
        </p:sp>
        <p:sp>
          <p:nvSpPr>
            <p:cNvPr id="67" name="object 67"/>
            <p:cNvSpPr/>
            <p:nvPr/>
          </p:nvSpPr>
          <p:spPr>
            <a:xfrm>
              <a:off x="3548633" y="4935474"/>
              <a:ext cx="486409" cy="485140"/>
            </a:xfrm>
            <a:custGeom>
              <a:avLst/>
              <a:gdLst/>
              <a:ahLst/>
              <a:cxnLst/>
              <a:rect l="l" t="t" r="r" b="b"/>
              <a:pathLst>
                <a:path w="486410" h="485139">
                  <a:moveTo>
                    <a:pt x="243077" y="0"/>
                  </a:moveTo>
                  <a:lnTo>
                    <a:pt x="194091" y="4921"/>
                  </a:lnTo>
                  <a:lnTo>
                    <a:pt x="148464" y="19038"/>
                  </a:lnTo>
                  <a:lnTo>
                    <a:pt x="107174" y="41375"/>
                  </a:lnTo>
                  <a:lnTo>
                    <a:pt x="71199" y="70961"/>
                  </a:lnTo>
                  <a:lnTo>
                    <a:pt x="41516" y="106821"/>
                  </a:lnTo>
                  <a:lnTo>
                    <a:pt x="19103" y="147982"/>
                  </a:lnTo>
                  <a:lnTo>
                    <a:pt x="4938" y="193472"/>
                  </a:lnTo>
                  <a:lnTo>
                    <a:pt x="0" y="242315"/>
                  </a:lnTo>
                  <a:lnTo>
                    <a:pt x="4938" y="291159"/>
                  </a:lnTo>
                  <a:lnTo>
                    <a:pt x="19103" y="336649"/>
                  </a:lnTo>
                  <a:lnTo>
                    <a:pt x="41516" y="377810"/>
                  </a:lnTo>
                  <a:lnTo>
                    <a:pt x="71199" y="413670"/>
                  </a:lnTo>
                  <a:lnTo>
                    <a:pt x="107174" y="443256"/>
                  </a:lnTo>
                  <a:lnTo>
                    <a:pt x="148464" y="465593"/>
                  </a:lnTo>
                  <a:lnTo>
                    <a:pt x="194091" y="479710"/>
                  </a:lnTo>
                  <a:lnTo>
                    <a:pt x="243077" y="484631"/>
                  </a:lnTo>
                  <a:lnTo>
                    <a:pt x="292064" y="479710"/>
                  </a:lnTo>
                  <a:lnTo>
                    <a:pt x="337691" y="465593"/>
                  </a:lnTo>
                  <a:lnTo>
                    <a:pt x="378981" y="443256"/>
                  </a:lnTo>
                  <a:lnTo>
                    <a:pt x="414956" y="413670"/>
                  </a:lnTo>
                  <a:lnTo>
                    <a:pt x="444639" y="377810"/>
                  </a:lnTo>
                  <a:lnTo>
                    <a:pt x="467052" y="336649"/>
                  </a:lnTo>
                  <a:lnTo>
                    <a:pt x="481217" y="291159"/>
                  </a:lnTo>
                  <a:lnTo>
                    <a:pt x="486155" y="242315"/>
                  </a:lnTo>
                  <a:lnTo>
                    <a:pt x="481217" y="193472"/>
                  </a:lnTo>
                  <a:lnTo>
                    <a:pt x="467052" y="147982"/>
                  </a:lnTo>
                  <a:lnTo>
                    <a:pt x="444639" y="106821"/>
                  </a:lnTo>
                  <a:lnTo>
                    <a:pt x="414956" y="70961"/>
                  </a:lnTo>
                  <a:lnTo>
                    <a:pt x="378981" y="41375"/>
                  </a:lnTo>
                  <a:lnTo>
                    <a:pt x="337691" y="19038"/>
                  </a:lnTo>
                  <a:lnTo>
                    <a:pt x="292064" y="4921"/>
                  </a:lnTo>
                  <a:lnTo>
                    <a:pt x="243077" y="0"/>
                  </a:lnTo>
                  <a:close/>
                </a:path>
              </a:pathLst>
            </a:custGeom>
            <a:solidFill>
              <a:srgbClr val="FFD254"/>
            </a:solidFill>
          </p:spPr>
          <p:txBody>
            <a:bodyPr wrap="square" lIns="0" tIns="0" rIns="0" bIns="0" rtlCol="0"/>
            <a:lstStyle/>
            <a:p>
              <a:endParaRPr/>
            </a:p>
          </p:txBody>
        </p:sp>
        <p:sp>
          <p:nvSpPr>
            <p:cNvPr id="68" name="object 68"/>
            <p:cNvSpPr/>
            <p:nvPr/>
          </p:nvSpPr>
          <p:spPr>
            <a:xfrm>
              <a:off x="3548633" y="4935474"/>
              <a:ext cx="486409" cy="485140"/>
            </a:xfrm>
            <a:custGeom>
              <a:avLst/>
              <a:gdLst/>
              <a:ahLst/>
              <a:cxnLst/>
              <a:rect l="l" t="t" r="r" b="b"/>
              <a:pathLst>
                <a:path w="486410" h="485139">
                  <a:moveTo>
                    <a:pt x="0" y="242315"/>
                  </a:moveTo>
                  <a:lnTo>
                    <a:pt x="4938" y="193472"/>
                  </a:lnTo>
                  <a:lnTo>
                    <a:pt x="19103" y="147982"/>
                  </a:lnTo>
                  <a:lnTo>
                    <a:pt x="41516" y="106821"/>
                  </a:lnTo>
                  <a:lnTo>
                    <a:pt x="71199" y="70961"/>
                  </a:lnTo>
                  <a:lnTo>
                    <a:pt x="107174" y="41375"/>
                  </a:lnTo>
                  <a:lnTo>
                    <a:pt x="148464" y="19038"/>
                  </a:lnTo>
                  <a:lnTo>
                    <a:pt x="194091" y="4921"/>
                  </a:lnTo>
                  <a:lnTo>
                    <a:pt x="243077" y="0"/>
                  </a:lnTo>
                  <a:lnTo>
                    <a:pt x="292064" y="4921"/>
                  </a:lnTo>
                  <a:lnTo>
                    <a:pt x="337691" y="19038"/>
                  </a:lnTo>
                  <a:lnTo>
                    <a:pt x="378981" y="41375"/>
                  </a:lnTo>
                  <a:lnTo>
                    <a:pt x="414956" y="70961"/>
                  </a:lnTo>
                  <a:lnTo>
                    <a:pt x="444639" y="106821"/>
                  </a:lnTo>
                  <a:lnTo>
                    <a:pt x="467052" y="147982"/>
                  </a:lnTo>
                  <a:lnTo>
                    <a:pt x="481217" y="193472"/>
                  </a:lnTo>
                  <a:lnTo>
                    <a:pt x="486155" y="242315"/>
                  </a:lnTo>
                  <a:lnTo>
                    <a:pt x="481217" y="291159"/>
                  </a:lnTo>
                  <a:lnTo>
                    <a:pt x="467052" y="336649"/>
                  </a:lnTo>
                  <a:lnTo>
                    <a:pt x="444639" y="377810"/>
                  </a:lnTo>
                  <a:lnTo>
                    <a:pt x="414956" y="413670"/>
                  </a:lnTo>
                  <a:lnTo>
                    <a:pt x="378981" y="443256"/>
                  </a:lnTo>
                  <a:lnTo>
                    <a:pt x="337691" y="465593"/>
                  </a:lnTo>
                  <a:lnTo>
                    <a:pt x="292064" y="479710"/>
                  </a:lnTo>
                  <a:lnTo>
                    <a:pt x="243077" y="484631"/>
                  </a:lnTo>
                  <a:lnTo>
                    <a:pt x="194091" y="479710"/>
                  </a:lnTo>
                  <a:lnTo>
                    <a:pt x="148464" y="465593"/>
                  </a:lnTo>
                  <a:lnTo>
                    <a:pt x="107174" y="443256"/>
                  </a:lnTo>
                  <a:lnTo>
                    <a:pt x="71199" y="413670"/>
                  </a:lnTo>
                  <a:lnTo>
                    <a:pt x="41516" y="377810"/>
                  </a:lnTo>
                  <a:lnTo>
                    <a:pt x="19103" y="336649"/>
                  </a:lnTo>
                  <a:lnTo>
                    <a:pt x="4938" y="291159"/>
                  </a:lnTo>
                  <a:lnTo>
                    <a:pt x="0" y="242315"/>
                  </a:lnTo>
                  <a:close/>
                </a:path>
              </a:pathLst>
            </a:custGeom>
            <a:ln w="25908">
              <a:solidFill>
                <a:srgbClr val="464646"/>
              </a:solidFill>
            </a:ln>
          </p:spPr>
          <p:txBody>
            <a:bodyPr wrap="square" lIns="0" tIns="0" rIns="0" bIns="0" rtlCol="0"/>
            <a:lstStyle/>
            <a:p>
              <a:endParaRPr/>
            </a:p>
          </p:txBody>
        </p:sp>
      </p:grpSp>
      <p:sp>
        <p:nvSpPr>
          <p:cNvPr id="69" name="object 69"/>
          <p:cNvSpPr txBox="1"/>
          <p:nvPr/>
        </p:nvSpPr>
        <p:spPr>
          <a:xfrm>
            <a:off x="4947582" y="5005200"/>
            <a:ext cx="412327" cy="330835"/>
          </a:xfrm>
          <a:prstGeom prst="rect">
            <a:avLst/>
          </a:prstGeom>
        </p:spPr>
        <p:txBody>
          <a:bodyPr vert="horz" wrap="square" lIns="0" tIns="12700" rIns="0" bIns="0" rtlCol="0">
            <a:spAutoFit/>
          </a:bodyPr>
          <a:lstStyle/>
          <a:p>
            <a:pPr marL="12700">
              <a:lnSpc>
                <a:spcPct val="100000"/>
              </a:lnSpc>
              <a:spcBef>
                <a:spcPts val="100"/>
              </a:spcBef>
            </a:pPr>
            <a:r>
              <a:rPr sz="2000" dirty="0">
                <a:latin typeface="Arial"/>
                <a:cs typeface="Arial"/>
              </a:rPr>
              <a:t>25</a:t>
            </a:r>
            <a:endParaRPr sz="2000">
              <a:latin typeface="Arial"/>
              <a:cs typeface="Arial"/>
            </a:endParaRPr>
          </a:p>
        </p:txBody>
      </p:sp>
      <p:grpSp>
        <p:nvGrpSpPr>
          <p:cNvPr id="70" name="object 70"/>
          <p:cNvGrpSpPr/>
          <p:nvPr/>
        </p:nvGrpSpPr>
        <p:grpSpPr>
          <a:xfrm>
            <a:off x="5858171" y="4922459"/>
            <a:ext cx="866140" cy="587375"/>
            <a:chOff x="4393628" y="4922456"/>
            <a:chExt cx="649605" cy="587375"/>
          </a:xfrm>
        </p:grpSpPr>
        <p:sp>
          <p:nvSpPr>
            <p:cNvPr id="71" name="object 71"/>
            <p:cNvSpPr/>
            <p:nvPr/>
          </p:nvSpPr>
          <p:spPr>
            <a:xfrm>
              <a:off x="4418075" y="4946904"/>
              <a:ext cx="513588" cy="513588"/>
            </a:xfrm>
            <a:prstGeom prst="rect">
              <a:avLst/>
            </a:prstGeom>
            <a:blipFill>
              <a:blip r:embed="rId16" cstate="print"/>
              <a:stretch>
                <a:fillRect/>
              </a:stretch>
            </a:blipFill>
          </p:spPr>
          <p:txBody>
            <a:bodyPr wrap="square" lIns="0" tIns="0" rIns="0" bIns="0" rtlCol="0"/>
            <a:lstStyle/>
            <a:p>
              <a:endParaRPr/>
            </a:p>
          </p:txBody>
        </p:sp>
        <p:sp>
          <p:nvSpPr>
            <p:cNvPr id="72" name="object 72"/>
            <p:cNvSpPr/>
            <p:nvPr/>
          </p:nvSpPr>
          <p:spPr>
            <a:xfrm>
              <a:off x="4451603" y="4972812"/>
              <a:ext cx="591312" cy="536447"/>
            </a:xfrm>
            <a:prstGeom prst="rect">
              <a:avLst/>
            </a:prstGeom>
            <a:blipFill>
              <a:blip r:embed="rId17" cstate="print"/>
              <a:stretch>
                <a:fillRect/>
              </a:stretch>
            </a:blipFill>
          </p:spPr>
          <p:txBody>
            <a:bodyPr wrap="square" lIns="0" tIns="0" rIns="0" bIns="0" rtlCol="0"/>
            <a:lstStyle/>
            <a:p>
              <a:endParaRPr/>
            </a:p>
          </p:txBody>
        </p:sp>
        <p:sp>
          <p:nvSpPr>
            <p:cNvPr id="73" name="object 73"/>
            <p:cNvSpPr/>
            <p:nvPr/>
          </p:nvSpPr>
          <p:spPr>
            <a:xfrm>
              <a:off x="4406645" y="4935474"/>
              <a:ext cx="485140" cy="485140"/>
            </a:xfrm>
            <a:custGeom>
              <a:avLst/>
              <a:gdLst/>
              <a:ahLst/>
              <a:cxnLst/>
              <a:rect l="l" t="t" r="r" b="b"/>
              <a:pathLst>
                <a:path w="485139" h="485139">
                  <a:moveTo>
                    <a:pt x="242315" y="0"/>
                  </a:moveTo>
                  <a:lnTo>
                    <a:pt x="193472" y="4921"/>
                  </a:lnTo>
                  <a:lnTo>
                    <a:pt x="147982" y="19038"/>
                  </a:lnTo>
                  <a:lnTo>
                    <a:pt x="106821" y="41375"/>
                  </a:lnTo>
                  <a:lnTo>
                    <a:pt x="70961" y="70961"/>
                  </a:lnTo>
                  <a:lnTo>
                    <a:pt x="41375" y="106821"/>
                  </a:lnTo>
                  <a:lnTo>
                    <a:pt x="19038" y="147982"/>
                  </a:lnTo>
                  <a:lnTo>
                    <a:pt x="4921" y="193472"/>
                  </a:lnTo>
                  <a:lnTo>
                    <a:pt x="0" y="242315"/>
                  </a:lnTo>
                  <a:lnTo>
                    <a:pt x="4921" y="291159"/>
                  </a:lnTo>
                  <a:lnTo>
                    <a:pt x="19038" y="336649"/>
                  </a:lnTo>
                  <a:lnTo>
                    <a:pt x="41375" y="377810"/>
                  </a:lnTo>
                  <a:lnTo>
                    <a:pt x="70961" y="413670"/>
                  </a:lnTo>
                  <a:lnTo>
                    <a:pt x="106821" y="443256"/>
                  </a:lnTo>
                  <a:lnTo>
                    <a:pt x="147982" y="465593"/>
                  </a:lnTo>
                  <a:lnTo>
                    <a:pt x="193472" y="479710"/>
                  </a:lnTo>
                  <a:lnTo>
                    <a:pt x="242315" y="484631"/>
                  </a:lnTo>
                  <a:lnTo>
                    <a:pt x="291159" y="479710"/>
                  </a:lnTo>
                  <a:lnTo>
                    <a:pt x="336649" y="465593"/>
                  </a:lnTo>
                  <a:lnTo>
                    <a:pt x="377810" y="443256"/>
                  </a:lnTo>
                  <a:lnTo>
                    <a:pt x="413670" y="413670"/>
                  </a:lnTo>
                  <a:lnTo>
                    <a:pt x="443256" y="377810"/>
                  </a:lnTo>
                  <a:lnTo>
                    <a:pt x="465593" y="336649"/>
                  </a:lnTo>
                  <a:lnTo>
                    <a:pt x="479710" y="291159"/>
                  </a:lnTo>
                  <a:lnTo>
                    <a:pt x="484631" y="242315"/>
                  </a:lnTo>
                  <a:lnTo>
                    <a:pt x="479710" y="193472"/>
                  </a:lnTo>
                  <a:lnTo>
                    <a:pt x="465593" y="147982"/>
                  </a:lnTo>
                  <a:lnTo>
                    <a:pt x="443256" y="106821"/>
                  </a:lnTo>
                  <a:lnTo>
                    <a:pt x="413670" y="70961"/>
                  </a:lnTo>
                  <a:lnTo>
                    <a:pt x="377810" y="41375"/>
                  </a:lnTo>
                  <a:lnTo>
                    <a:pt x="336649" y="19038"/>
                  </a:lnTo>
                  <a:lnTo>
                    <a:pt x="291159" y="4921"/>
                  </a:lnTo>
                  <a:lnTo>
                    <a:pt x="242315" y="0"/>
                  </a:lnTo>
                  <a:close/>
                </a:path>
              </a:pathLst>
            </a:custGeom>
            <a:solidFill>
              <a:srgbClr val="FFD254"/>
            </a:solidFill>
          </p:spPr>
          <p:txBody>
            <a:bodyPr wrap="square" lIns="0" tIns="0" rIns="0" bIns="0" rtlCol="0"/>
            <a:lstStyle/>
            <a:p>
              <a:endParaRPr/>
            </a:p>
          </p:txBody>
        </p:sp>
        <p:sp>
          <p:nvSpPr>
            <p:cNvPr id="74" name="object 74"/>
            <p:cNvSpPr/>
            <p:nvPr/>
          </p:nvSpPr>
          <p:spPr>
            <a:xfrm>
              <a:off x="4406645" y="4935474"/>
              <a:ext cx="485140" cy="485140"/>
            </a:xfrm>
            <a:custGeom>
              <a:avLst/>
              <a:gdLst/>
              <a:ahLst/>
              <a:cxnLst/>
              <a:rect l="l" t="t" r="r" b="b"/>
              <a:pathLst>
                <a:path w="485139" h="485139">
                  <a:moveTo>
                    <a:pt x="0" y="242315"/>
                  </a:moveTo>
                  <a:lnTo>
                    <a:pt x="4921" y="193472"/>
                  </a:lnTo>
                  <a:lnTo>
                    <a:pt x="19038" y="147982"/>
                  </a:lnTo>
                  <a:lnTo>
                    <a:pt x="41375" y="106821"/>
                  </a:lnTo>
                  <a:lnTo>
                    <a:pt x="70961" y="70961"/>
                  </a:lnTo>
                  <a:lnTo>
                    <a:pt x="106821" y="41375"/>
                  </a:lnTo>
                  <a:lnTo>
                    <a:pt x="147982" y="19038"/>
                  </a:lnTo>
                  <a:lnTo>
                    <a:pt x="193472" y="4921"/>
                  </a:lnTo>
                  <a:lnTo>
                    <a:pt x="242315" y="0"/>
                  </a:lnTo>
                  <a:lnTo>
                    <a:pt x="291159" y="4921"/>
                  </a:lnTo>
                  <a:lnTo>
                    <a:pt x="336649" y="19038"/>
                  </a:lnTo>
                  <a:lnTo>
                    <a:pt x="377810" y="41375"/>
                  </a:lnTo>
                  <a:lnTo>
                    <a:pt x="413670" y="70961"/>
                  </a:lnTo>
                  <a:lnTo>
                    <a:pt x="443256" y="106821"/>
                  </a:lnTo>
                  <a:lnTo>
                    <a:pt x="465593" y="147982"/>
                  </a:lnTo>
                  <a:lnTo>
                    <a:pt x="479710" y="193472"/>
                  </a:lnTo>
                  <a:lnTo>
                    <a:pt x="484631" y="242315"/>
                  </a:lnTo>
                  <a:lnTo>
                    <a:pt x="479710" y="291159"/>
                  </a:lnTo>
                  <a:lnTo>
                    <a:pt x="465593" y="336649"/>
                  </a:lnTo>
                  <a:lnTo>
                    <a:pt x="443256" y="377810"/>
                  </a:lnTo>
                  <a:lnTo>
                    <a:pt x="413670" y="413670"/>
                  </a:lnTo>
                  <a:lnTo>
                    <a:pt x="377810" y="443256"/>
                  </a:lnTo>
                  <a:lnTo>
                    <a:pt x="336649" y="465593"/>
                  </a:lnTo>
                  <a:lnTo>
                    <a:pt x="291159" y="479710"/>
                  </a:lnTo>
                  <a:lnTo>
                    <a:pt x="242315" y="484631"/>
                  </a:lnTo>
                  <a:lnTo>
                    <a:pt x="193472" y="479710"/>
                  </a:lnTo>
                  <a:lnTo>
                    <a:pt x="147982" y="465593"/>
                  </a:lnTo>
                  <a:lnTo>
                    <a:pt x="106821" y="443256"/>
                  </a:lnTo>
                  <a:lnTo>
                    <a:pt x="70961" y="413670"/>
                  </a:lnTo>
                  <a:lnTo>
                    <a:pt x="41375" y="377810"/>
                  </a:lnTo>
                  <a:lnTo>
                    <a:pt x="19038" y="336649"/>
                  </a:lnTo>
                  <a:lnTo>
                    <a:pt x="4921" y="291159"/>
                  </a:lnTo>
                  <a:lnTo>
                    <a:pt x="0" y="242315"/>
                  </a:lnTo>
                  <a:close/>
                </a:path>
              </a:pathLst>
            </a:custGeom>
            <a:ln w="25908">
              <a:solidFill>
                <a:srgbClr val="464646"/>
              </a:solidFill>
            </a:ln>
          </p:spPr>
          <p:txBody>
            <a:bodyPr wrap="square" lIns="0" tIns="0" rIns="0" bIns="0" rtlCol="0"/>
            <a:lstStyle/>
            <a:p>
              <a:endParaRPr/>
            </a:p>
          </p:txBody>
        </p:sp>
      </p:grpSp>
      <p:sp>
        <p:nvSpPr>
          <p:cNvPr id="75" name="object 75"/>
          <p:cNvSpPr txBox="1"/>
          <p:nvPr/>
        </p:nvSpPr>
        <p:spPr>
          <a:xfrm>
            <a:off x="6090922" y="5005200"/>
            <a:ext cx="412327" cy="330835"/>
          </a:xfrm>
          <a:prstGeom prst="rect">
            <a:avLst/>
          </a:prstGeom>
        </p:spPr>
        <p:txBody>
          <a:bodyPr vert="horz" wrap="square" lIns="0" tIns="12700" rIns="0" bIns="0" rtlCol="0">
            <a:spAutoFit/>
          </a:bodyPr>
          <a:lstStyle/>
          <a:p>
            <a:pPr marL="12700">
              <a:lnSpc>
                <a:spcPct val="100000"/>
              </a:lnSpc>
              <a:spcBef>
                <a:spcPts val="100"/>
              </a:spcBef>
            </a:pPr>
            <a:r>
              <a:rPr sz="2000" dirty="0">
                <a:latin typeface="Arial"/>
                <a:cs typeface="Arial"/>
              </a:rPr>
              <a:t>53</a:t>
            </a:r>
            <a:endParaRPr sz="2000">
              <a:latin typeface="Arial"/>
              <a:cs typeface="Arial"/>
            </a:endParaRPr>
          </a:p>
        </p:txBody>
      </p:sp>
      <p:grpSp>
        <p:nvGrpSpPr>
          <p:cNvPr id="76" name="object 76"/>
          <p:cNvGrpSpPr/>
          <p:nvPr/>
        </p:nvGrpSpPr>
        <p:grpSpPr>
          <a:xfrm>
            <a:off x="7000155" y="4922459"/>
            <a:ext cx="866140" cy="587375"/>
            <a:chOff x="5250116" y="4922456"/>
            <a:chExt cx="649605" cy="587375"/>
          </a:xfrm>
        </p:grpSpPr>
        <p:sp>
          <p:nvSpPr>
            <p:cNvPr id="77" name="object 77"/>
            <p:cNvSpPr/>
            <p:nvPr/>
          </p:nvSpPr>
          <p:spPr>
            <a:xfrm>
              <a:off x="5274563" y="4946904"/>
              <a:ext cx="515112" cy="513588"/>
            </a:xfrm>
            <a:prstGeom prst="rect">
              <a:avLst/>
            </a:prstGeom>
            <a:blipFill>
              <a:blip r:embed="rId12" cstate="print"/>
              <a:stretch>
                <a:fillRect/>
              </a:stretch>
            </a:blipFill>
          </p:spPr>
          <p:txBody>
            <a:bodyPr wrap="square" lIns="0" tIns="0" rIns="0" bIns="0" rtlCol="0"/>
            <a:lstStyle/>
            <a:p>
              <a:endParaRPr/>
            </a:p>
          </p:txBody>
        </p:sp>
        <p:sp>
          <p:nvSpPr>
            <p:cNvPr id="78" name="object 78"/>
            <p:cNvSpPr/>
            <p:nvPr/>
          </p:nvSpPr>
          <p:spPr>
            <a:xfrm>
              <a:off x="5308091" y="4972812"/>
              <a:ext cx="591312" cy="536447"/>
            </a:xfrm>
            <a:prstGeom prst="rect">
              <a:avLst/>
            </a:prstGeom>
            <a:blipFill>
              <a:blip r:embed="rId18" cstate="print"/>
              <a:stretch>
                <a:fillRect/>
              </a:stretch>
            </a:blipFill>
          </p:spPr>
          <p:txBody>
            <a:bodyPr wrap="square" lIns="0" tIns="0" rIns="0" bIns="0" rtlCol="0"/>
            <a:lstStyle/>
            <a:p>
              <a:endParaRPr/>
            </a:p>
          </p:txBody>
        </p:sp>
        <p:sp>
          <p:nvSpPr>
            <p:cNvPr id="79" name="object 79"/>
            <p:cNvSpPr/>
            <p:nvPr/>
          </p:nvSpPr>
          <p:spPr>
            <a:xfrm>
              <a:off x="5263133" y="4935474"/>
              <a:ext cx="486409" cy="485140"/>
            </a:xfrm>
            <a:custGeom>
              <a:avLst/>
              <a:gdLst/>
              <a:ahLst/>
              <a:cxnLst/>
              <a:rect l="l" t="t" r="r" b="b"/>
              <a:pathLst>
                <a:path w="486410" h="485139">
                  <a:moveTo>
                    <a:pt x="243077" y="0"/>
                  </a:moveTo>
                  <a:lnTo>
                    <a:pt x="194091" y="4921"/>
                  </a:lnTo>
                  <a:lnTo>
                    <a:pt x="148464" y="19038"/>
                  </a:lnTo>
                  <a:lnTo>
                    <a:pt x="107174" y="41375"/>
                  </a:lnTo>
                  <a:lnTo>
                    <a:pt x="71199" y="70961"/>
                  </a:lnTo>
                  <a:lnTo>
                    <a:pt x="41516" y="106821"/>
                  </a:lnTo>
                  <a:lnTo>
                    <a:pt x="19103" y="147982"/>
                  </a:lnTo>
                  <a:lnTo>
                    <a:pt x="4938" y="193472"/>
                  </a:lnTo>
                  <a:lnTo>
                    <a:pt x="0" y="242315"/>
                  </a:lnTo>
                  <a:lnTo>
                    <a:pt x="4938" y="291159"/>
                  </a:lnTo>
                  <a:lnTo>
                    <a:pt x="19103" y="336649"/>
                  </a:lnTo>
                  <a:lnTo>
                    <a:pt x="41516" y="377810"/>
                  </a:lnTo>
                  <a:lnTo>
                    <a:pt x="71199" y="413670"/>
                  </a:lnTo>
                  <a:lnTo>
                    <a:pt x="107174" y="443256"/>
                  </a:lnTo>
                  <a:lnTo>
                    <a:pt x="148464" y="465593"/>
                  </a:lnTo>
                  <a:lnTo>
                    <a:pt x="194091" y="479710"/>
                  </a:lnTo>
                  <a:lnTo>
                    <a:pt x="243077" y="484631"/>
                  </a:lnTo>
                  <a:lnTo>
                    <a:pt x="292064" y="479710"/>
                  </a:lnTo>
                  <a:lnTo>
                    <a:pt x="337691" y="465593"/>
                  </a:lnTo>
                  <a:lnTo>
                    <a:pt x="378981" y="443256"/>
                  </a:lnTo>
                  <a:lnTo>
                    <a:pt x="414956" y="413670"/>
                  </a:lnTo>
                  <a:lnTo>
                    <a:pt x="444639" y="377810"/>
                  </a:lnTo>
                  <a:lnTo>
                    <a:pt x="467052" y="336649"/>
                  </a:lnTo>
                  <a:lnTo>
                    <a:pt x="481217" y="291159"/>
                  </a:lnTo>
                  <a:lnTo>
                    <a:pt x="486155" y="242315"/>
                  </a:lnTo>
                  <a:lnTo>
                    <a:pt x="481217" y="193472"/>
                  </a:lnTo>
                  <a:lnTo>
                    <a:pt x="467052" y="147982"/>
                  </a:lnTo>
                  <a:lnTo>
                    <a:pt x="444639" y="106821"/>
                  </a:lnTo>
                  <a:lnTo>
                    <a:pt x="414956" y="70961"/>
                  </a:lnTo>
                  <a:lnTo>
                    <a:pt x="378981" y="41375"/>
                  </a:lnTo>
                  <a:lnTo>
                    <a:pt x="337691" y="19038"/>
                  </a:lnTo>
                  <a:lnTo>
                    <a:pt x="292064" y="4921"/>
                  </a:lnTo>
                  <a:lnTo>
                    <a:pt x="243077" y="0"/>
                  </a:lnTo>
                  <a:close/>
                </a:path>
              </a:pathLst>
            </a:custGeom>
            <a:solidFill>
              <a:srgbClr val="FFD254"/>
            </a:solidFill>
          </p:spPr>
          <p:txBody>
            <a:bodyPr wrap="square" lIns="0" tIns="0" rIns="0" bIns="0" rtlCol="0"/>
            <a:lstStyle/>
            <a:p>
              <a:endParaRPr/>
            </a:p>
          </p:txBody>
        </p:sp>
        <p:sp>
          <p:nvSpPr>
            <p:cNvPr id="80" name="object 80"/>
            <p:cNvSpPr/>
            <p:nvPr/>
          </p:nvSpPr>
          <p:spPr>
            <a:xfrm>
              <a:off x="5263133" y="4935474"/>
              <a:ext cx="486409" cy="485140"/>
            </a:xfrm>
            <a:custGeom>
              <a:avLst/>
              <a:gdLst/>
              <a:ahLst/>
              <a:cxnLst/>
              <a:rect l="l" t="t" r="r" b="b"/>
              <a:pathLst>
                <a:path w="486410" h="485139">
                  <a:moveTo>
                    <a:pt x="0" y="242315"/>
                  </a:moveTo>
                  <a:lnTo>
                    <a:pt x="4938" y="193472"/>
                  </a:lnTo>
                  <a:lnTo>
                    <a:pt x="19103" y="147982"/>
                  </a:lnTo>
                  <a:lnTo>
                    <a:pt x="41516" y="106821"/>
                  </a:lnTo>
                  <a:lnTo>
                    <a:pt x="71199" y="70961"/>
                  </a:lnTo>
                  <a:lnTo>
                    <a:pt x="107174" y="41375"/>
                  </a:lnTo>
                  <a:lnTo>
                    <a:pt x="148464" y="19038"/>
                  </a:lnTo>
                  <a:lnTo>
                    <a:pt x="194091" y="4921"/>
                  </a:lnTo>
                  <a:lnTo>
                    <a:pt x="243077" y="0"/>
                  </a:lnTo>
                  <a:lnTo>
                    <a:pt x="292064" y="4921"/>
                  </a:lnTo>
                  <a:lnTo>
                    <a:pt x="337691" y="19038"/>
                  </a:lnTo>
                  <a:lnTo>
                    <a:pt x="378981" y="41375"/>
                  </a:lnTo>
                  <a:lnTo>
                    <a:pt x="414956" y="70961"/>
                  </a:lnTo>
                  <a:lnTo>
                    <a:pt x="444639" y="106821"/>
                  </a:lnTo>
                  <a:lnTo>
                    <a:pt x="467052" y="147982"/>
                  </a:lnTo>
                  <a:lnTo>
                    <a:pt x="481217" y="193472"/>
                  </a:lnTo>
                  <a:lnTo>
                    <a:pt x="486155" y="242315"/>
                  </a:lnTo>
                  <a:lnTo>
                    <a:pt x="481217" y="291159"/>
                  </a:lnTo>
                  <a:lnTo>
                    <a:pt x="467052" y="336649"/>
                  </a:lnTo>
                  <a:lnTo>
                    <a:pt x="444639" y="377810"/>
                  </a:lnTo>
                  <a:lnTo>
                    <a:pt x="414956" y="413670"/>
                  </a:lnTo>
                  <a:lnTo>
                    <a:pt x="378981" y="443256"/>
                  </a:lnTo>
                  <a:lnTo>
                    <a:pt x="337691" y="465593"/>
                  </a:lnTo>
                  <a:lnTo>
                    <a:pt x="292064" y="479710"/>
                  </a:lnTo>
                  <a:lnTo>
                    <a:pt x="243077" y="484631"/>
                  </a:lnTo>
                  <a:lnTo>
                    <a:pt x="194091" y="479710"/>
                  </a:lnTo>
                  <a:lnTo>
                    <a:pt x="148464" y="465593"/>
                  </a:lnTo>
                  <a:lnTo>
                    <a:pt x="107174" y="443256"/>
                  </a:lnTo>
                  <a:lnTo>
                    <a:pt x="71199" y="413670"/>
                  </a:lnTo>
                  <a:lnTo>
                    <a:pt x="41516" y="377810"/>
                  </a:lnTo>
                  <a:lnTo>
                    <a:pt x="19103" y="336649"/>
                  </a:lnTo>
                  <a:lnTo>
                    <a:pt x="4938" y="291159"/>
                  </a:lnTo>
                  <a:lnTo>
                    <a:pt x="0" y="242315"/>
                  </a:lnTo>
                  <a:close/>
                </a:path>
              </a:pathLst>
            </a:custGeom>
            <a:ln w="25908">
              <a:solidFill>
                <a:srgbClr val="464646"/>
              </a:solidFill>
            </a:ln>
          </p:spPr>
          <p:txBody>
            <a:bodyPr wrap="square" lIns="0" tIns="0" rIns="0" bIns="0" rtlCol="0"/>
            <a:lstStyle/>
            <a:p>
              <a:endParaRPr/>
            </a:p>
          </p:txBody>
        </p:sp>
      </p:grpSp>
      <p:sp>
        <p:nvSpPr>
          <p:cNvPr id="81" name="object 81"/>
          <p:cNvSpPr txBox="1"/>
          <p:nvPr/>
        </p:nvSpPr>
        <p:spPr>
          <a:xfrm>
            <a:off x="7234090" y="5005200"/>
            <a:ext cx="412327" cy="330835"/>
          </a:xfrm>
          <a:prstGeom prst="rect">
            <a:avLst/>
          </a:prstGeom>
        </p:spPr>
        <p:txBody>
          <a:bodyPr vert="horz" wrap="square" lIns="0" tIns="12700" rIns="0" bIns="0" rtlCol="0">
            <a:spAutoFit/>
          </a:bodyPr>
          <a:lstStyle/>
          <a:p>
            <a:pPr marL="12700">
              <a:lnSpc>
                <a:spcPct val="100000"/>
              </a:lnSpc>
              <a:spcBef>
                <a:spcPts val="100"/>
              </a:spcBef>
            </a:pPr>
            <a:r>
              <a:rPr sz="2000" dirty="0">
                <a:latin typeface="Arial"/>
                <a:cs typeface="Arial"/>
              </a:rPr>
              <a:t>69</a:t>
            </a:r>
            <a:endParaRPr sz="2000">
              <a:latin typeface="Arial"/>
              <a:cs typeface="Arial"/>
            </a:endParaRPr>
          </a:p>
        </p:txBody>
      </p:sp>
      <p:grpSp>
        <p:nvGrpSpPr>
          <p:cNvPr id="82" name="object 82"/>
          <p:cNvGrpSpPr/>
          <p:nvPr/>
        </p:nvGrpSpPr>
        <p:grpSpPr>
          <a:xfrm>
            <a:off x="8257964" y="4922459"/>
            <a:ext cx="1054947" cy="587375"/>
            <a:chOff x="6193472" y="4922456"/>
            <a:chExt cx="791210" cy="587375"/>
          </a:xfrm>
        </p:grpSpPr>
        <p:sp>
          <p:nvSpPr>
            <p:cNvPr id="83" name="object 83"/>
            <p:cNvSpPr/>
            <p:nvPr/>
          </p:nvSpPr>
          <p:spPr>
            <a:xfrm>
              <a:off x="6217919" y="4946904"/>
              <a:ext cx="515112" cy="513588"/>
            </a:xfrm>
            <a:prstGeom prst="rect">
              <a:avLst/>
            </a:prstGeom>
            <a:blipFill>
              <a:blip r:embed="rId12" cstate="print"/>
              <a:stretch>
                <a:fillRect/>
              </a:stretch>
            </a:blipFill>
          </p:spPr>
          <p:txBody>
            <a:bodyPr wrap="square" lIns="0" tIns="0" rIns="0" bIns="0" rtlCol="0"/>
            <a:lstStyle/>
            <a:p>
              <a:endParaRPr/>
            </a:p>
          </p:txBody>
        </p:sp>
        <p:sp>
          <p:nvSpPr>
            <p:cNvPr id="84" name="object 84"/>
            <p:cNvSpPr/>
            <p:nvPr/>
          </p:nvSpPr>
          <p:spPr>
            <a:xfrm>
              <a:off x="6251447" y="4972812"/>
              <a:ext cx="733044" cy="536447"/>
            </a:xfrm>
            <a:prstGeom prst="rect">
              <a:avLst/>
            </a:prstGeom>
            <a:blipFill>
              <a:blip r:embed="rId19" cstate="print"/>
              <a:stretch>
                <a:fillRect/>
              </a:stretch>
            </a:blipFill>
          </p:spPr>
          <p:txBody>
            <a:bodyPr wrap="square" lIns="0" tIns="0" rIns="0" bIns="0" rtlCol="0"/>
            <a:lstStyle/>
            <a:p>
              <a:endParaRPr/>
            </a:p>
          </p:txBody>
        </p:sp>
        <p:sp>
          <p:nvSpPr>
            <p:cNvPr id="85" name="object 85"/>
            <p:cNvSpPr/>
            <p:nvPr/>
          </p:nvSpPr>
          <p:spPr>
            <a:xfrm>
              <a:off x="6206489" y="4935474"/>
              <a:ext cx="486409" cy="485140"/>
            </a:xfrm>
            <a:custGeom>
              <a:avLst/>
              <a:gdLst/>
              <a:ahLst/>
              <a:cxnLst/>
              <a:rect l="l" t="t" r="r" b="b"/>
              <a:pathLst>
                <a:path w="486409" h="485139">
                  <a:moveTo>
                    <a:pt x="243077" y="0"/>
                  </a:moveTo>
                  <a:lnTo>
                    <a:pt x="194091" y="4921"/>
                  </a:lnTo>
                  <a:lnTo>
                    <a:pt x="148464" y="19038"/>
                  </a:lnTo>
                  <a:lnTo>
                    <a:pt x="107174" y="41375"/>
                  </a:lnTo>
                  <a:lnTo>
                    <a:pt x="71199" y="70961"/>
                  </a:lnTo>
                  <a:lnTo>
                    <a:pt x="41516" y="106821"/>
                  </a:lnTo>
                  <a:lnTo>
                    <a:pt x="19103" y="147982"/>
                  </a:lnTo>
                  <a:lnTo>
                    <a:pt x="4938" y="193472"/>
                  </a:lnTo>
                  <a:lnTo>
                    <a:pt x="0" y="242315"/>
                  </a:lnTo>
                  <a:lnTo>
                    <a:pt x="4938" y="291159"/>
                  </a:lnTo>
                  <a:lnTo>
                    <a:pt x="19103" y="336649"/>
                  </a:lnTo>
                  <a:lnTo>
                    <a:pt x="41516" y="377810"/>
                  </a:lnTo>
                  <a:lnTo>
                    <a:pt x="71199" y="413670"/>
                  </a:lnTo>
                  <a:lnTo>
                    <a:pt x="107174" y="443256"/>
                  </a:lnTo>
                  <a:lnTo>
                    <a:pt x="148464" y="465593"/>
                  </a:lnTo>
                  <a:lnTo>
                    <a:pt x="194091" y="479710"/>
                  </a:lnTo>
                  <a:lnTo>
                    <a:pt x="243077" y="484631"/>
                  </a:lnTo>
                  <a:lnTo>
                    <a:pt x="292064" y="479710"/>
                  </a:lnTo>
                  <a:lnTo>
                    <a:pt x="337691" y="465593"/>
                  </a:lnTo>
                  <a:lnTo>
                    <a:pt x="378981" y="443256"/>
                  </a:lnTo>
                  <a:lnTo>
                    <a:pt x="414956" y="413670"/>
                  </a:lnTo>
                  <a:lnTo>
                    <a:pt x="444639" y="377810"/>
                  </a:lnTo>
                  <a:lnTo>
                    <a:pt x="467052" y="336649"/>
                  </a:lnTo>
                  <a:lnTo>
                    <a:pt x="481217" y="291159"/>
                  </a:lnTo>
                  <a:lnTo>
                    <a:pt x="486156" y="242315"/>
                  </a:lnTo>
                  <a:lnTo>
                    <a:pt x="481217" y="193472"/>
                  </a:lnTo>
                  <a:lnTo>
                    <a:pt x="467052" y="147982"/>
                  </a:lnTo>
                  <a:lnTo>
                    <a:pt x="444639" y="106821"/>
                  </a:lnTo>
                  <a:lnTo>
                    <a:pt x="414956" y="70961"/>
                  </a:lnTo>
                  <a:lnTo>
                    <a:pt x="378981" y="41375"/>
                  </a:lnTo>
                  <a:lnTo>
                    <a:pt x="337691" y="19038"/>
                  </a:lnTo>
                  <a:lnTo>
                    <a:pt x="292064" y="4921"/>
                  </a:lnTo>
                  <a:lnTo>
                    <a:pt x="243077" y="0"/>
                  </a:lnTo>
                  <a:close/>
                </a:path>
              </a:pathLst>
            </a:custGeom>
            <a:solidFill>
              <a:srgbClr val="FFD254"/>
            </a:solidFill>
          </p:spPr>
          <p:txBody>
            <a:bodyPr wrap="square" lIns="0" tIns="0" rIns="0" bIns="0" rtlCol="0"/>
            <a:lstStyle/>
            <a:p>
              <a:endParaRPr/>
            </a:p>
          </p:txBody>
        </p:sp>
        <p:sp>
          <p:nvSpPr>
            <p:cNvPr id="86" name="object 86"/>
            <p:cNvSpPr/>
            <p:nvPr/>
          </p:nvSpPr>
          <p:spPr>
            <a:xfrm>
              <a:off x="6206489" y="4935474"/>
              <a:ext cx="486409" cy="485140"/>
            </a:xfrm>
            <a:custGeom>
              <a:avLst/>
              <a:gdLst/>
              <a:ahLst/>
              <a:cxnLst/>
              <a:rect l="l" t="t" r="r" b="b"/>
              <a:pathLst>
                <a:path w="486409" h="485139">
                  <a:moveTo>
                    <a:pt x="0" y="242315"/>
                  </a:moveTo>
                  <a:lnTo>
                    <a:pt x="4938" y="193472"/>
                  </a:lnTo>
                  <a:lnTo>
                    <a:pt x="19103" y="147982"/>
                  </a:lnTo>
                  <a:lnTo>
                    <a:pt x="41516" y="106821"/>
                  </a:lnTo>
                  <a:lnTo>
                    <a:pt x="71199" y="70961"/>
                  </a:lnTo>
                  <a:lnTo>
                    <a:pt x="107174" y="41375"/>
                  </a:lnTo>
                  <a:lnTo>
                    <a:pt x="148464" y="19038"/>
                  </a:lnTo>
                  <a:lnTo>
                    <a:pt x="194091" y="4921"/>
                  </a:lnTo>
                  <a:lnTo>
                    <a:pt x="243077" y="0"/>
                  </a:lnTo>
                  <a:lnTo>
                    <a:pt x="292064" y="4921"/>
                  </a:lnTo>
                  <a:lnTo>
                    <a:pt x="337691" y="19038"/>
                  </a:lnTo>
                  <a:lnTo>
                    <a:pt x="378981" y="41375"/>
                  </a:lnTo>
                  <a:lnTo>
                    <a:pt x="414956" y="70961"/>
                  </a:lnTo>
                  <a:lnTo>
                    <a:pt x="444639" y="106821"/>
                  </a:lnTo>
                  <a:lnTo>
                    <a:pt x="467052" y="147982"/>
                  </a:lnTo>
                  <a:lnTo>
                    <a:pt x="481217" y="193472"/>
                  </a:lnTo>
                  <a:lnTo>
                    <a:pt x="486156" y="242315"/>
                  </a:lnTo>
                  <a:lnTo>
                    <a:pt x="481217" y="291159"/>
                  </a:lnTo>
                  <a:lnTo>
                    <a:pt x="467052" y="336649"/>
                  </a:lnTo>
                  <a:lnTo>
                    <a:pt x="444639" y="377810"/>
                  </a:lnTo>
                  <a:lnTo>
                    <a:pt x="414956" y="413670"/>
                  </a:lnTo>
                  <a:lnTo>
                    <a:pt x="378981" y="443256"/>
                  </a:lnTo>
                  <a:lnTo>
                    <a:pt x="337691" y="465593"/>
                  </a:lnTo>
                  <a:lnTo>
                    <a:pt x="292064" y="479710"/>
                  </a:lnTo>
                  <a:lnTo>
                    <a:pt x="243077" y="484631"/>
                  </a:lnTo>
                  <a:lnTo>
                    <a:pt x="194091" y="479710"/>
                  </a:lnTo>
                  <a:lnTo>
                    <a:pt x="148464" y="465593"/>
                  </a:lnTo>
                  <a:lnTo>
                    <a:pt x="107174" y="443256"/>
                  </a:lnTo>
                  <a:lnTo>
                    <a:pt x="71199" y="413670"/>
                  </a:lnTo>
                  <a:lnTo>
                    <a:pt x="41516" y="377810"/>
                  </a:lnTo>
                  <a:lnTo>
                    <a:pt x="19103" y="336649"/>
                  </a:lnTo>
                  <a:lnTo>
                    <a:pt x="4938" y="291159"/>
                  </a:lnTo>
                  <a:lnTo>
                    <a:pt x="0" y="242315"/>
                  </a:lnTo>
                  <a:close/>
                </a:path>
              </a:pathLst>
            </a:custGeom>
            <a:ln w="25908">
              <a:solidFill>
                <a:srgbClr val="464646"/>
              </a:solidFill>
            </a:ln>
          </p:spPr>
          <p:txBody>
            <a:bodyPr wrap="square" lIns="0" tIns="0" rIns="0" bIns="0" rtlCol="0"/>
            <a:lstStyle/>
            <a:p>
              <a:endParaRPr/>
            </a:p>
          </p:txBody>
        </p:sp>
      </p:grpSp>
      <p:sp>
        <p:nvSpPr>
          <p:cNvPr id="87" name="object 87"/>
          <p:cNvSpPr txBox="1"/>
          <p:nvPr/>
        </p:nvSpPr>
        <p:spPr>
          <a:xfrm>
            <a:off x="8491388" y="5005200"/>
            <a:ext cx="601133" cy="330835"/>
          </a:xfrm>
          <a:prstGeom prst="rect">
            <a:avLst/>
          </a:prstGeom>
        </p:spPr>
        <p:txBody>
          <a:bodyPr vert="horz" wrap="square" lIns="0" tIns="12700" rIns="0" bIns="0" rtlCol="0">
            <a:spAutoFit/>
          </a:bodyPr>
          <a:lstStyle/>
          <a:p>
            <a:pPr marL="12700">
              <a:lnSpc>
                <a:spcPct val="100000"/>
              </a:lnSpc>
              <a:spcBef>
                <a:spcPts val="100"/>
              </a:spcBef>
            </a:pPr>
            <a:r>
              <a:rPr sz="2000" dirty="0">
                <a:latin typeface="Arial"/>
                <a:cs typeface="Arial"/>
              </a:rPr>
              <a:t>161</a:t>
            </a:r>
            <a:endParaRPr sz="2000">
              <a:latin typeface="Arial"/>
              <a:cs typeface="Arial"/>
            </a:endParaRPr>
          </a:p>
        </p:txBody>
      </p:sp>
      <p:grpSp>
        <p:nvGrpSpPr>
          <p:cNvPr id="88" name="object 88"/>
          <p:cNvGrpSpPr/>
          <p:nvPr/>
        </p:nvGrpSpPr>
        <p:grpSpPr>
          <a:xfrm>
            <a:off x="6181346" y="4905755"/>
            <a:ext cx="4230793" cy="1343660"/>
            <a:chOff x="4636008" y="4905755"/>
            <a:chExt cx="3173095" cy="1343660"/>
          </a:xfrm>
        </p:grpSpPr>
        <p:sp>
          <p:nvSpPr>
            <p:cNvPr id="89" name="object 89"/>
            <p:cNvSpPr/>
            <p:nvPr/>
          </p:nvSpPr>
          <p:spPr>
            <a:xfrm>
              <a:off x="4648962" y="5435345"/>
              <a:ext cx="0" cy="814069"/>
            </a:xfrm>
            <a:custGeom>
              <a:avLst/>
              <a:gdLst/>
              <a:ahLst/>
              <a:cxnLst/>
              <a:rect l="l" t="t" r="r" b="b"/>
              <a:pathLst>
                <a:path h="814070">
                  <a:moveTo>
                    <a:pt x="0" y="0"/>
                  </a:moveTo>
                  <a:lnTo>
                    <a:pt x="0" y="813815"/>
                  </a:lnTo>
                </a:path>
              </a:pathLst>
            </a:custGeom>
            <a:ln w="25908">
              <a:solidFill>
                <a:srgbClr val="FFFFFF"/>
              </a:solidFill>
              <a:prstDash val="dash"/>
            </a:ln>
          </p:spPr>
          <p:txBody>
            <a:bodyPr wrap="square" lIns="0" tIns="0" rIns="0" bIns="0" rtlCol="0"/>
            <a:lstStyle/>
            <a:p>
              <a:endParaRPr/>
            </a:p>
          </p:txBody>
        </p:sp>
        <p:sp>
          <p:nvSpPr>
            <p:cNvPr id="90" name="object 90"/>
            <p:cNvSpPr/>
            <p:nvPr/>
          </p:nvSpPr>
          <p:spPr>
            <a:xfrm>
              <a:off x="7042404" y="4930139"/>
              <a:ext cx="513588" cy="515112"/>
            </a:xfrm>
            <a:prstGeom prst="rect">
              <a:avLst/>
            </a:prstGeom>
            <a:blipFill>
              <a:blip r:embed="rId20" cstate="print"/>
              <a:stretch>
                <a:fillRect/>
              </a:stretch>
            </a:blipFill>
          </p:spPr>
          <p:txBody>
            <a:bodyPr wrap="square" lIns="0" tIns="0" rIns="0" bIns="0" rtlCol="0"/>
            <a:lstStyle/>
            <a:p>
              <a:endParaRPr/>
            </a:p>
          </p:txBody>
        </p:sp>
        <p:sp>
          <p:nvSpPr>
            <p:cNvPr id="91" name="object 91"/>
            <p:cNvSpPr/>
            <p:nvPr/>
          </p:nvSpPr>
          <p:spPr>
            <a:xfrm>
              <a:off x="7075932" y="4956047"/>
              <a:ext cx="733044" cy="536447"/>
            </a:xfrm>
            <a:prstGeom prst="rect">
              <a:avLst/>
            </a:prstGeom>
            <a:blipFill>
              <a:blip r:embed="rId21" cstate="print"/>
              <a:stretch>
                <a:fillRect/>
              </a:stretch>
            </a:blipFill>
          </p:spPr>
          <p:txBody>
            <a:bodyPr wrap="square" lIns="0" tIns="0" rIns="0" bIns="0" rtlCol="0"/>
            <a:lstStyle/>
            <a:p>
              <a:endParaRPr/>
            </a:p>
          </p:txBody>
        </p:sp>
        <p:sp>
          <p:nvSpPr>
            <p:cNvPr id="92" name="object 92"/>
            <p:cNvSpPr/>
            <p:nvPr/>
          </p:nvSpPr>
          <p:spPr>
            <a:xfrm>
              <a:off x="7030974" y="4918709"/>
              <a:ext cx="485140" cy="486409"/>
            </a:xfrm>
            <a:custGeom>
              <a:avLst/>
              <a:gdLst/>
              <a:ahLst/>
              <a:cxnLst/>
              <a:rect l="l" t="t" r="r" b="b"/>
              <a:pathLst>
                <a:path w="485140" h="486410">
                  <a:moveTo>
                    <a:pt x="242316" y="0"/>
                  </a:moveTo>
                  <a:lnTo>
                    <a:pt x="193472" y="4938"/>
                  </a:lnTo>
                  <a:lnTo>
                    <a:pt x="147982" y="19103"/>
                  </a:lnTo>
                  <a:lnTo>
                    <a:pt x="106821" y="41516"/>
                  </a:lnTo>
                  <a:lnTo>
                    <a:pt x="70961" y="71199"/>
                  </a:lnTo>
                  <a:lnTo>
                    <a:pt x="41375" y="107174"/>
                  </a:lnTo>
                  <a:lnTo>
                    <a:pt x="19038" y="148464"/>
                  </a:lnTo>
                  <a:lnTo>
                    <a:pt x="4921" y="194091"/>
                  </a:lnTo>
                  <a:lnTo>
                    <a:pt x="0" y="243077"/>
                  </a:lnTo>
                  <a:lnTo>
                    <a:pt x="4921" y="292064"/>
                  </a:lnTo>
                  <a:lnTo>
                    <a:pt x="19038" y="337691"/>
                  </a:lnTo>
                  <a:lnTo>
                    <a:pt x="41375" y="378981"/>
                  </a:lnTo>
                  <a:lnTo>
                    <a:pt x="70961" y="414956"/>
                  </a:lnTo>
                  <a:lnTo>
                    <a:pt x="106821" y="444639"/>
                  </a:lnTo>
                  <a:lnTo>
                    <a:pt x="147982" y="467052"/>
                  </a:lnTo>
                  <a:lnTo>
                    <a:pt x="193472" y="481217"/>
                  </a:lnTo>
                  <a:lnTo>
                    <a:pt x="242316" y="486155"/>
                  </a:lnTo>
                  <a:lnTo>
                    <a:pt x="291159" y="481217"/>
                  </a:lnTo>
                  <a:lnTo>
                    <a:pt x="336649" y="467052"/>
                  </a:lnTo>
                  <a:lnTo>
                    <a:pt x="377810" y="444639"/>
                  </a:lnTo>
                  <a:lnTo>
                    <a:pt x="413670" y="414956"/>
                  </a:lnTo>
                  <a:lnTo>
                    <a:pt x="443256" y="378981"/>
                  </a:lnTo>
                  <a:lnTo>
                    <a:pt x="465593" y="337691"/>
                  </a:lnTo>
                  <a:lnTo>
                    <a:pt x="479710" y="292064"/>
                  </a:lnTo>
                  <a:lnTo>
                    <a:pt x="484631" y="243077"/>
                  </a:lnTo>
                  <a:lnTo>
                    <a:pt x="479710" y="194091"/>
                  </a:lnTo>
                  <a:lnTo>
                    <a:pt x="465593" y="148464"/>
                  </a:lnTo>
                  <a:lnTo>
                    <a:pt x="443256" y="107174"/>
                  </a:lnTo>
                  <a:lnTo>
                    <a:pt x="413670" y="71199"/>
                  </a:lnTo>
                  <a:lnTo>
                    <a:pt x="377810" y="41516"/>
                  </a:lnTo>
                  <a:lnTo>
                    <a:pt x="336649" y="19103"/>
                  </a:lnTo>
                  <a:lnTo>
                    <a:pt x="291159" y="4938"/>
                  </a:lnTo>
                  <a:lnTo>
                    <a:pt x="242316" y="0"/>
                  </a:lnTo>
                  <a:close/>
                </a:path>
              </a:pathLst>
            </a:custGeom>
            <a:solidFill>
              <a:srgbClr val="FFD254"/>
            </a:solidFill>
          </p:spPr>
          <p:txBody>
            <a:bodyPr wrap="square" lIns="0" tIns="0" rIns="0" bIns="0" rtlCol="0"/>
            <a:lstStyle/>
            <a:p>
              <a:endParaRPr/>
            </a:p>
          </p:txBody>
        </p:sp>
        <p:sp>
          <p:nvSpPr>
            <p:cNvPr id="93" name="object 93"/>
            <p:cNvSpPr/>
            <p:nvPr/>
          </p:nvSpPr>
          <p:spPr>
            <a:xfrm>
              <a:off x="7030974" y="4918709"/>
              <a:ext cx="485140" cy="486409"/>
            </a:xfrm>
            <a:custGeom>
              <a:avLst/>
              <a:gdLst/>
              <a:ahLst/>
              <a:cxnLst/>
              <a:rect l="l" t="t" r="r" b="b"/>
              <a:pathLst>
                <a:path w="485140" h="486410">
                  <a:moveTo>
                    <a:pt x="0" y="243077"/>
                  </a:moveTo>
                  <a:lnTo>
                    <a:pt x="4921" y="194091"/>
                  </a:lnTo>
                  <a:lnTo>
                    <a:pt x="19038" y="148464"/>
                  </a:lnTo>
                  <a:lnTo>
                    <a:pt x="41375" y="107174"/>
                  </a:lnTo>
                  <a:lnTo>
                    <a:pt x="70961" y="71199"/>
                  </a:lnTo>
                  <a:lnTo>
                    <a:pt x="106821" y="41516"/>
                  </a:lnTo>
                  <a:lnTo>
                    <a:pt x="147982" y="19103"/>
                  </a:lnTo>
                  <a:lnTo>
                    <a:pt x="193472" y="4938"/>
                  </a:lnTo>
                  <a:lnTo>
                    <a:pt x="242316" y="0"/>
                  </a:lnTo>
                  <a:lnTo>
                    <a:pt x="291159" y="4938"/>
                  </a:lnTo>
                  <a:lnTo>
                    <a:pt x="336649" y="19103"/>
                  </a:lnTo>
                  <a:lnTo>
                    <a:pt x="377810" y="41516"/>
                  </a:lnTo>
                  <a:lnTo>
                    <a:pt x="413670" y="71199"/>
                  </a:lnTo>
                  <a:lnTo>
                    <a:pt x="443256" y="107174"/>
                  </a:lnTo>
                  <a:lnTo>
                    <a:pt x="465593" y="148464"/>
                  </a:lnTo>
                  <a:lnTo>
                    <a:pt x="479710" y="194091"/>
                  </a:lnTo>
                  <a:lnTo>
                    <a:pt x="484631" y="243077"/>
                  </a:lnTo>
                  <a:lnTo>
                    <a:pt x="479710" y="292064"/>
                  </a:lnTo>
                  <a:lnTo>
                    <a:pt x="465593" y="337691"/>
                  </a:lnTo>
                  <a:lnTo>
                    <a:pt x="443256" y="378981"/>
                  </a:lnTo>
                  <a:lnTo>
                    <a:pt x="413670" y="414956"/>
                  </a:lnTo>
                  <a:lnTo>
                    <a:pt x="377810" y="444639"/>
                  </a:lnTo>
                  <a:lnTo>
                    <a:pt x="336649" y="467052"/>
                  </a:lnTo>
                  <a:lnTo>
                    <a:pt x="291159" y="481217"/>
                  </a:lnTo>
                  <a:lnTo>
                    <a:pt x="242316" y="486155"/>
                  </a:lnTo>
                  <a:lnTo>
                    <a:pt x="193472" y="481217"/>
                  </a:lnTo>
                  <a:lnTo>
                    <a:pt x="147982" y="467052"/>
                  </a:lnTo>
                  <a:lnTo>
                    <a:pt x="106821" y="444639"/>
                  </a:lnTo>
                  <a:lnTo>
                    <a:pt x="70961" y="414956"/>
                  </a:lnTo>
                  <a:lnTo>
                    <a:pt x="41375" y="378981"/>
                  </a:lnTo>
                  <a:lnTo>
                    <a:pt x="19038" y="337691"/>
                  </a:lnTo>
                  <a:lnTo>
                    <a:pt x="4921" y="292064"/>
                  </a:lnTo>
                  <a:lnTo>
                    <a:pt x="0" y="243077"/>
                  </a:lnTo>
                  <a:close/>
                </a:path>
              </a:pathLst>
            </a:custGeom>
            <a:ln w="25908">
              <a:solidFill>
                <a:srgbClr val="464646"/>
              </a:solidFill>
            </a:ln>
          </p:spPr>
          <p:txBody>
            <a:bodyPr wrap="square" lIns="0" tIns="0" rIns="0" bIns="0" rtlCol="0"/>
            <a:lstStyle/>
            <a:p>
              <a:endParaRPr/>
            </a:p>
          </p:txBody>
        </p:sp>
      </p:grpSp>
      <p:sp>
        <p:nvSpPr>
          <p:cNvPr id="94" name="object 94"/>
          <p:cNvSpPr txBox="1"/>
          <p:nvPr/>
        </p:nvSpPr>
        <p:spPr>
          <a:xfrm>
            <a:off x="9462010" y="2219658"/>
            <a:ext cx="364913" cy="1123315"/>
          </a:xfrm>
          <a:prstGeom prst="rect">
            <a:avLst/>
          </a:prstGeom>
        </p:spPr>
        <p:txBody>
          <a:bodyPr vert="horz" wrap="square" lIns="0" tIns="81280" rIns="0" bIns="0" rtlCol="0">
            <a:spAutoFit/>
          </a:bodyPr>
          <a:lstStyle/>
          <a:p>
            <a:pPr marL="12700" marR="5080">
              <a:lnSpc>
                <a:spcPct val="83400"/>
              </a:lnSpc>
              <a:spcBef>
                <a:spcPts val="640"/>
              </a:spcBef>
            </a:pPr>
            <a:r>
              <a:rPr sz="2700" dirty="0">
                <a:latin typeface="Arial"/>
                <a:cs typeface="Arial"/>
              </a:rPr>
              <a:t>R  I  P</a:t>
            </a:r>
            <a:endParaRPr sz="2700">
              <a:latin typeface="Arial"/>
              <a:cs typeface="Arial"/>
            </a:endParaRPr>
          </a:p>
        </p:txBody>
      </p:sp>
      <p:sp>
        <p:nvSpPr>
          <p:cNvPr id="95" name="object 95"/>
          <p:cNvSpPr txBox="1"/>
          <p:nvPr/>
        </p:nvSpPr>
        <p:spPr>
          <a:xfrm>
            <a:off x="9590024" y="4989325"/>
            <a:ext cx="601133" cy="330835"/>
          </a:xfrm>
          <a:prstGeom prst="rect">
            <a:avLst/>
          </a:prstGeom>
        </p:spPr>
        <p:txBody>
          <a:bodyPr vert="horz" wrap="square" lIns="0" tIns="12700" rIns="0" bIns="0" rtlCol="0">
            <a:spAutoFit/>
          </a:bodyPr>
          <a:lstStyle/>
          <a:p>
            <a:pPr marL="12700">
              <a:lnSpc>
                <a:spcPct val="100000"/>
              </a:lnSpc>
              <a:spcBef>
                <a:spcPts val="100"/>
              </a:spcBef>
            </a:pPr>
            <a:r>
              <a:rPr sz="2000" dirty="0">
                <a:latin typeface="Arial"/>
                <a:cs typeface="Arial"/>
              </a:rPr>
              <a:t>520</a:t>
            </a:r>
            <a:endParaRPr sz="2000">
              <a:latin typeface="Arial"/>
              <a:cs typeface="Arial"/>
            </a:endParaRPr>
          </a:p>
        </p:txBody>
      </p:sp>
      <p:sp>
        <p:nvSpPr>
          <p:cNvPr id="96" name="Slide Number Placeholder 95"/>
          <p:cNvSpPr>
            <a:spLocks noGrp="1"/>
          </p:cNvSpPr>
          <p:nvPr>
            <p:ph type="sldNum" sz="quarter" idx="12"/>
          </p:nvPr>
        </p:nvSpPr>
        <p:spPr/>
        <p:txBody>
          <a:bodyPr/>
          <a:lstStyle/>
          <a:p>
            <a:fld id="{23943BDC-99DC-4972-ADF1-B2EFFD16D0A1}" type="slidenum">
              <a:rPr lang="en-IN" smtClean="0"/>
              <a:pPr/>
              <a:t>50</a:t>
            </a:fld>
            <a:endParaRPr lang="en-IN"/>
          </a:p>
        </p:txBody>
      </p:sp>
      <p:sp>
        <p:nvSpPr>
          <p:cNvPr id="98" name="Footer Placeholder 5">
            <a:extLst>
              <a:ext uri="{FF2B5EF4-FFF2-40B4-BE49-F238E27FC236}">
                <a16:creationId xmlns:a16="http://schemas.microsoft.com/office/drawing/2014/main" xmlns="" id="{20BB3135-B5EE-2B8F-63A9-1F37F04B3E6A}"/>
              </a:ext>
            </a:extLst>
          </p:cNvPr>
          <p:cNvSpPr>
            <a:spLocks noGrp="1"/>
          </p:cNvSpPr>
          <p:nvPr>
            <p:ph type="ftr" sz="quarter" idx="11"/>
          </p:nvPr>
        </p:nvSpPr>
        <p:spPr/>
        <p:txBody>
          <a:bodyPr/>
          <a:lstStyle/>
          <a:p>
            <a:r>
              <a:rPr lang="en-US" dirty="0" err="1" smtClean="0"/>
              <a:t>Sonali</a:t>
            </a:r>
            <a:r>
              <a:rPr lang="en-US" dirty="0" smtClean="0"/>
              <a:t> </a:t>
            </a:r>
            <a:r>
              <a:rPr lang="en-US" dirty="0" err="1" smtClean="0"/>
              <a:t>Mondal</a:t>
            </a:r>
            <a:r>
              <a:rPr lang="en-US" dirty="0" smtClean="0"/>
              <a:t> _ Assistant Prof. CSIT </a:t>
            </a:r>
            <a:r>
              <a:rPr lang="en-US" dirty="0"/>
              <a:t>. </a:t>
            </a:r>
            <a:r>
              <a:rPr lang="en-US" dirty="0" smtClean="0"/>
              <a:t>BCAAIML403 </a:t>
            </a:r>
            <a:r>
              <a:rPr lang="en-US" dirty="0"/>
              <a:t>Computer Networks </a:t>
            </a:r>
            <a:endParaRPr lang="en-IN"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2192000" cy="6858000"/>
            <a:chOff x="0" y="0"/>
            <a:chExt cx="9144000" cy="6858000"/>
          </a:xfrm>
        </p:grpSpPr>
        <p:sp>
          <p:nvSpPr>
            <p:cNvPr id="3" name="object 3"/>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499097" y="5944780"/>
              <a:ext cx="4898390" cy="913765"/>
            </a:xfrm>
            <a:custGeom>
              <a:avLst/>
              <a:gdLst/>
              <a:ahLst/>
              <a:cxnLst/>
              <a:rect l="l" t="t" r="r" b="b"/>
              <a:pathLst>
                <a:path w="4898390" h="913765">
                  <a:moveTo>
                    <a:pt x="85724" y="21360"/>
                  </a:moveTo>
                  <a:lnTo>
                    <a:pt x="3637423" y="913215"/>
                  </a:lnTo>
                  <a:lnTo>
                    <a:pt x="4898230" y="913215"/>
                  </a:lnTo>
                  <a:lnTo>
                    <a:pt x="85724" y="21360"/>
                  </a:lnTo>
                  <a:close/>
                </a:path>
                <a:path w="4898390" h="913765">
                  <a:moveTo>
                    <a:pt x="660" y="0"/>
                  </a:moveTo>
                  <a:lnTo>
                    <a:pt x="0" y="5473"/>
                  </a:lnTo>
                  <a:lnTo>
                    <a:pt x="85724" y="21360"/>
                  </a:lnTo>
                  <a:lnTo>
                    <a:pt x="660" y="0"/>
                  </a:lnTo>
                  <a:close/>
                </a:path>
              </a:pathLst>
            </a:custGeom>
            <a:solidFill>
              <a:srgbClr val="9FCADC">
                <a:alpha val="39999"/>
              </a:srgbClr>
            </a:solidFill>
          </p:spPr>
          <p:txBody>
            <a:bodyPr wrap="square" lIns="0" tIns="0" rIns="0" bIns="0" rtlCol="0"/>
            <a:lstStyle/>
            <a:p>
              <a:endParaRPr/>
            </a:p>
          </p:txBody>
        </p:sp>
        <p:sp>
          <p:nvSpPr>
            <p:cNvPr id="5" name="object 5"/>
            <p:cNvSpPr/>
            <p:nvPr/>
          </p:nvSpPr>
          <p:spPr>
            <a:xfrm>
              <a:off x="485990" y="5939091"/>
              <a:ext cx="3652520" cy="919480"/>
            </a:xfrm>
            <a:custGeom>
              <a:avLst/>
              <a:gdLst/>
              <a:ahLst/>
              <a:cxnLst/>
              <a:rect l="l" t="t" r="r" b="b"/>
              <a:pathLst>
                <a:path w="3652520" h="919479">
                  <a:moveTo>
                    <a:pt x="0" y="0"/>
                  </a:moveTo>
                  <a:lnTo>
                    <a:pt x="7924" y="6350"/>
                  </a:lnTo>
                  <a:lnTo>
                    <a:pt x="2868840" y="918906"/>
                  </a:lnTo>
                  <a:lnTo>
                    <a:pt x="3651917" y="918906"/>
                  </a:lnTo>
                  <a:lnTo>
                    <a:pt x="0" y="0"/>
                  </a:lnTo>
                  <a:close/>
                </a:path>
              </a:pathLst>
            </a:custGeom>
            <a:solidFill>
              <a:srgbClr val="000000"/>
            </a:solidFill>
          </p:spPr>
          <p:txBody>
            <a:bodyPr wrap="square" lIns="0" tIns="0" rIns="0" bIns="0" rtlCol="0"/>
            <a:lstStyle/>
            <a:p>
              <a:endParaRPr/>
            </a:p>
          </p:txBody>
        </p:sp>
        <p:sp>
          <p:nvSpPr>
            <p:cNvPr id="6" name="object 6"/>
            <p:cNvSpPr/>
            <p:nvPr/>
          </p:nvSpPr>
          <p:spPr>
            <a:xfrm>
              <a:off x="0" y="5789674"/>
              <a:ext cx="3398520" cy="1068324"/>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0" y="5784670"/>
              <a:ext cx="3370852" cy="1073326"/>
            </a:xfrm>
            <a:prstGeom prst="rect">
              <a:avLst/>
            </a:prstGeom>
            <a:blipFill>
              <a:blip r:embed="rId4" cstate="print"/>
              <a:stretch>
                <a:fillRect/>
              </a:stretch>
            </a:blipFill>
          </p:spPr>
          <p:txBody>
            <a:bodyPr wrap="square" lIns="0" tIns="0" rIns="0" bIns="0" rtlCol="0"/>
            <a:lstStyle/>
            <a:p>
              <a:endParaRPr/>
            </a:p>
          </p:txBody>
        </p:sp>
      </p:grpSp>
      <p:grpSp>
        <p:nvGrpSpPr>
          <p:cNvPr id="8" name="object 8"/>
          <p:cNvGrpSpPr/>
          <p:nvPr/>
        </p:nvGrpSpPr>
        <p:grpSpPr>
          <a:xfrm>
            <a:off x="692912" y="568451"/>
            <a:ext cx="6204373" cy="483234"/>
            <a:chOff x="519683" y="568451"/>
            <a:chExt cx="4653280" cy="483234"/>
          </a:xfrm>
        </p:grpSpPr>
        <p:sp>
          <p:nvSpPr>
            <p:cNvPr id="9" name="object 9"/>
            <p:cNvSpPr/>
            <p:nvPr/>
          </p:nvSpPr>
          <p:spPr>
            <a:xfrm>
              <a:off x="547115" y="595883"/>
              <a:ext cx="4625340" cy="455675"/>
            </a:xfrm>
            <a:prstGeom prst="rect">
              <a:avLst/>
            </a:prstGeom>
            <a:blipFill>
              <a:blip r:embed="rId5" cstate="print"/>
              <a:stretch>
                <a:fillRect/>
              </a:stretch>
            </a:blipFill>
          </p:spPr>
          <p:txBody>
            <a:bodyPr wrap="square" lIns="0" tIns="0" rIns="0" bIns="0" rtlCol="0"/>
            <a:lstStyle/>
            <a:p>
              <a:endParaRPr/>
            </a:p>
          </p:txBody>
        </p:sp>
        <p:sp>
          <p:nvSpPr>
            <p:cNvPr id="10" name="object 10"/>
            <p:cNvSpPr/>
            <p:nvPr/>
          </p:nvSpPr>
          <p:spPr>
            <a:xfrm>
              <a:off x="519683" y="568451"/>
              <a:ext cx="4628388" cy="460248"/>
            </a:xfrm>
            <a:prstGeom prst="rect">
              <a:avLst/>
            </a:prstGeom>
            <a:blipFill>
              <a:blip r:embed="rId6" cstate="print"/>
              <a:stretch>
                <a:fillRect/>
              </a:stretch>
            </a:blipFill>
          </p:spPr>
          <p:txBody>
            <a:bodyPr wrap="square" lIns="0" tIns="0" rIns="0" bIns="0" rtlCol="0"/>
            <a:lstStyle/>
            <a:p>
              <a:endParaRPr/>
            </a:p>
          </p:txBody>
        </p:sp>
      </p:grpSp>
      <p:grpSp>
        <p:nvGrpSpPr>
          <p:cNvPr id="11" name="object 11"/>
          <p:cNvGrpSpPr/>
          <p:nvPr/>
        </p:nvGrpSpPr>
        <p:grpSpPr>
          <a:xfrm>
            <a:off x="518152" y="2780899"/>
            <a:ext cx="2130213" cy="1109980"/>
            <a:chOff x="388614" y="2780899"/>
            <a:chExt cx="1597660" cy="1109980"/>
          </a:xfrm>
        </p:grpSpPr>
        <p:sp>
          <p:nvSpPr>
            <p:cNvPr id="12" name="object 12"/>
            <p:cNvSpPr/>
            <p:nvPr/>
          </p:nvSpPr>
          <p:spPr>
            <a:xfrm>
              <a:off x="411479" y="2804159"/>
              <a:ext cx="1574291" cy="1086612"/>
            </a:xfrm>
            <a:prstGeom prst="rect">
              <a:avLst/>
            </a:prstGeom>
            <a:blipFill>
              <a:blip r:embed="rId7" cstate="print"/>
              <a:stretch>
                <a:fillRect/>
              </a:stretch>
            </a:blipFill>
          </p:spPr>
          <p:txBody>
            <a:bodyPr wrap="square" lIns="0" tIns="0" rIns="0" bIns="0" rtlCol="0"/>
            <a:lstStyle/>
            <a:p>
              <a:endParaRPr/>
            </a:p>
          </p:txBody>
        </p:sp>
        <p:sp>
          <p:nvSpPr>
            <p:cNvPr id="13" name="object 13"/>
            <p:cNvSpPr/>
            <p:nvPr/>
          </p:nvSpPr>
          <p:spPr>
            <a:xfrm>
              <a:off x="394703" y="2787002"/>
              <a:ext cx="1556385" cy="1070610"/>
            </a:xfrm>
            <a:custGeom>
              <a:avLst/>
              <a:gdLst/>
              <a:ahLst/>
              <a:cxnLst/>
              <a:rect l="l" t="t" r="r" b="b"/>
              <a:pathLst>
                <a:path w="1556385" h="1070610">
                  <a:moveTo>
                    <a:pt x="1289189" y="1051445"/>
                  </a:moveTo>
                  <a:lnTo>
                    <a:pt x="1287691" y="1044028"/>
                  </a:lnTo>
                  <a:lnTo>
                    <a:pt x="1283614" y="1037971"/>
                  </a:lnTo>
                  <a:lnTo>
                    <a:pt x="1277556" y="1033894"/>
                  </a:lnTo>
                  <a:lnTo>
                    <a:pt x="1270139" y="1032395"/>
                  </a:lnTo>
                  <a:lnTo>
                    <a:pt x="1262761" y="1033894"/>
                  </a:lnTo>
                  <a:lnTo>
                    <a:pt x="1256703" y="1037971"/>
                  </a:lnTo>
                  <a:lnTo>
                    <a:pt x="1252601" y="1044028"/>
                  </a:lnTo>
                  <a:lnTo>
                    <a:pt x="1251089" y="1051445"/>
                  </a:lnTo>
                  <a:lnTo>
                    <a:pt x="1252601" y="1058875"/>
                  </a:lnTo>
                  <a:lnTo>
                    <a:pt x="1256703" y="1064933"/>
                  </a:lnTo>
                  <a:lnTo>
                    <a:pt x="1262761" y="1069009"/>
                  </a:lnTo>
                  <a:lnTo>
                    <a:pt x="1270139" y="1070495"/>
                  </a:lnTo>
                  <a:lnTo>
                    <a:pt x="1277556" y="1069009"/>
                  </a:lnTo>
                  <a:lnTo>
                    <a:pt x="1283614" y="1064933"/>
                  </a:lnTo>
                  <a:lnTo>
                    <a:pt x="1287691" y="1058875"/>
                  </a:lnTo>
                  <a:lnTo>
                    <a:pt x="1289189" y="1051445"/>
                  </a:lnTo>
                  <a:close/>
                </a:path>
                <a:path w="1556385" h="1070610">
                  <a:moveTo>
                    <a:pt x="1556372" y="313512"/>
                  </a:moveTo>
                  <a:lnTo>
                    <a:pt x="1540383" y="276771"/>
                  </a:lnTo>
                  <a:lnTo>
                    <a:pt x="1507756" y="242709"/>
                  </a:lnTo>
                  <a:lnTo>
                    <a:pt x="1511185" y="237883"/>
                  </a:lnTo>
                  <a:lnTo>
                    <a:pt x="1514233" y="232803"/>
                  </a:lnTo>
                  <a:lnTo>
                    <a:pt x="1516519" y="227596"/>
                  </a:lnTo>
                  <a:lnTo>
                    <a:pt x="1523047" y="190868"/>
                  </a:lnTo>
                  <a:lnTo>
                    <a:pt x="1510576" y="155981"/>
                  </a:lnTo>
                  <a:lnTo>
                    <a:pt x="1481353" y="125298"/>
                  </a:lnTo>
                  <a:lnTo>
                    <a:pt x="1437589" y="101142"/>
                  </a:lnTo>
                  <a:lnTo>
                    <a:pt x="1381518" y="85864"/>
                  </a:lnTo>
                  <a:lnTo>
                    <a:pt x="1373593" y="68427"/>
                  </a:lnTo>
                  <a:lnTo>
                    <a:pt x="1343736" y="37401"/>
                  </a:lnTo>
                  <a:lnTo>
                    <a:pt x="1274457" y="7226"/>
                  </a:lnTo>
                  <a:lnTo>
                    <a:pt x="1221714" y="0"/>
                  </a:lnTo>
                  <a:lnTo>
                    <a:pt x="1168273" y="2641"/>
                  </a:lnTo>
                  <a:lnTo>
                    <a:pt x="1118209" y="14947"/>
                  </a:lnTo>
                  <a:lnTo>
                    <a:pt x="1075575" y="36715"/>
                  </a:lnTo>
                  <a:lnTo>
                    <a:pt x="1063866" y="28549"/>
                  </a:lnTo>
                  <a:lnTo>
                    <a:pt x="1050759" y="21221"/>
                  </a:lnTo>
                  <a:lnTo>
                    <a:pt x="1036332" y="14859"/>
                  </a:lnTo>
                  <a:lnTo>
                    <a:pt x="1020711" y="9537"/>
                  </a:lnTo>
                  <a:lnTo>
                    <a:pt x="972629" y="546"/>
                  </a:lnTo>
                  <a:lnTo>
                    <a:pt x="924001" y="965"/>
                  </a:lnTo>
                  <a:lnTo>
                    <a:pt x="878306" y="10121"/>
                  </a:lnTo>
                  <a:lnTo>
                    <a:pt x="839025" y="27305"/>
                  </a:lnTo>
                  <a:lnTo>
                    <a:pt x="809637" y="51828"/>
                  </a:lnTo>
                  <a:lnTo>
                    <a:pt x="799376" y="46164"/>
                  </a:lnTo>
                  <a:lnTo>
                    <a:pt x="716584" y="21412"/>
                  </a:lnTo>
                  <a:lnTo>
                    <a:pt x="666927" y="18757"/>
                  </a:lnTo>
                  <a:lnTo>
                    <a:pt x="618451" y="23736"/>
                  </a:lnTo>
                  <a:lnTo>
                    <a:pt x="573646" y="35890"/>
                  </a:lnTo>
                  <a:lnTo>
                    <a:pt x="534987" y="54762"/>
                  </a:lnTo>
                  <a:lnTo>
                    <a:pt x="504952" y="79895"/>
                  </a:lnTo>
                  <a:lnTo>
                    <a:pt x="468350" y="69392"/>
                  </a:lnTo>
                  <a:lnTo>
                    <a:pt x="429615" y="62712"/>
                  </a:lnTo>
                  <a:lnTo>
                    <a:pt x="389572" y="59956"/>
                  </a:lnTo>
                  <a:lnTo>
                    <a:pt x="349059" y="61226"/>
                  </a:lnTo>
                  <a:lnTo>
                    <a:pt x="294601" y="69583"/>
                  </a:lnTo>
                  <a:lnTo>
                    <a:pt x="246291" y="84607"/>
                  </a:lnTo>
                  <a:lnTo>
                    <a:pt x="205371" y="105333"/>
                  </a:lnTo>
                  <a:lnTo>
                    <a:pt x="173101" y="130771"/>
                  </a:lnTo>
                  <a:lnTo>
                    <a:pt x="139471" y="191808"/>
                  </a:lnTo>
                  <a:lnTo>
                    <a:pt x="140627" y="225437"/>
                  </a:lnTo>
                  <a:lnTo>
                    <a:pt x="139306" y="227596"/>
                  </a:lnTo>
                  <a:lnTo>
                    <a:pt x="70586" y="242100"/>
                  </a:lnTo>
                  <a:lnTo>
                    <a:pt x="20180" y="273824"/>
                  </a:lnTo>
                  <a:lnTo>
                    <a:pt x="0" y="309257"/>
                  </a:lnTo>
                  <a:lnTo>
                    <a:pt x="3810" y="345363"/>
                  </a:lnTo>
                  <a:lnTo>
                    <a:pt x="29806" y="377990"/>
                  </a:lnTo>
                  <a:lnTo>
                    <a:pt x="76212" y="402983"/>
                  </a:lnTo>
                  <a:lnTo>
                    <a:pt x="55651" y="419379"/>
                  </a:lnTo>
                  <a:lnTo>
                    <a:pt x="41643" y="437807"/>
                  </a:lnTo>
                  <a:lnTo>
                    <a:pt x="34594" y="457581"/>
                  </a:lnTo>
                  <a:lnTo>
                    <a:pt x="34861" y="478040"/>
                  </a:lnTo>
                  <a:lnTo>
                    <a:pt x="54254" y="513511"/>
                  </a:lnTo>
                  <a:lnTo>
                    <a:pt x="93535" y="540829"/>
                  </a:lnTo>
                  <a:lnTo>
                    <a:pt x="147091" y="557364"/>
                  </a:lnTo>
                  <a:lnTo>
                    <a:pt x="209308" y="560463"/>
                  </a:lnTo>
                  <a:lnTo>
                    <a:pt x="211251" y="562495"/>
                  </a:lnTo>
                  <a:lnTo>
                    <a:pt x="245986" y="590562"/>
                  </a:lnTo>
                  <a:lnTo>
                    <a:pt x="286804" y="612470"/>
                  </a:lnTo>
                  <a:lnTo>
                    <a:pt x="333159" y="628891"/>
                  </a:lnTo>
                  <a:lnTo>
                    <a:pt x="383501" y="639610"/>
                  </a:lnTo>
                  <a:lnTo>
                    <a:pt x="436321" y="644372"/>
                  </a:lnTo>
                  <a:lnTo>
                    <a:pt x="490067" y="642950"/>
                  </a:lnTo>
                  <a:lnTo>
                    <a:pt x="543204" y="635127"/>
                  </a:lnTo>
                  <a:lnTo>
                    <a:pt x="594194" y="620661"/>
                  </a:lnTo>
                  <a:lnTo>
                    <a:pt x="620420" y="640359"/>
                  </a:lnTo>
                  <a:lnTo>
                    <a:pt x="651637" y="656907"/>
                  </a:lnTo>
                  <a:lnTo>
                    <a:pt x="687082" y="670013"/>
                  </a:lnTo>
                  <a:lnTo>
                    <a:pt x="726033" y="679335"/>
                  </a:lnTo>
                  <a:lnTo>
                    <a:pt x="781316" y="685393"/>
                  </a:lnTo>
                  <a:lnTo>
                    <a:pt x="835660" y="683806"/>
                  </a:lnTo>
                  <a:lnTo>
                    <a:pt x="887247" y="675170"/>
                  </a:lnTo>
                  <a:lnTo>
                    <a:pt x="934262" y="660057"/>
                  </a:lnTo>
                  <a:lnTo>
                    <a:pt x="974877" y="639076"/>
                  </a:lnTo>
                  <a:lnTo>
                    <a:pt x="1007249" y="612800"/>
                  </a:lnTo>
                  <a:lnTo>
                    <a:pt x="1029601" y="581799"/>
                  </a:lnTo>
                  <a:lnTo>
                    <a:pt x="1054938" y="589864"/>
                  </a:lnTo>
                  <a:lnTo>
                    <a:pt x="1081760" y="595744"/>
                  </a:lnTo>
                  <a:lnTo>
                    <a:pt x="1109675" y="599376"/>
                  </a:lnTo>
                  <a:lnTo>
                    <a:pt x="1138313" y="600722"/>
                  </a:lnTo>
                  <a:lnTo>
                    <a:pt x="1193812" y="596519"/>
                  </a:lnTo>
                  <a:lnTo>
                    <a:pt x="1243799" y="584149"/>
                  </a:lnTo>
                  <a:lnTo>
                    <a:pt x="1286281" y="564807"/>
                  </a:lnTo>
                  <a:lnTo>
                    <a:pt x="1319237" y="539673"/>
                  </a:lnTo>
                  <a:lnTo>
                    <a:pt x="1348625" y="476770"/>
                  </a:lnTo>
                  <a:lnTo>
                    <a:pt x="1379296" y="472935"/>
                  </a:lnTo>
                  <a:lnTo>
                    <a:pt x="1436751" y="458482"/>
                  </a:lnTo>
                  <a:lnTo>
                    <a:pt x="1508963" y="420204"/>
                  </a:lnTo>
                  <a:lnTo>
                    <a:pt x="1540230" y="387184"/>
                  </a:lnTo>
                  <a:lnTo>
                    <a:pt x="1556181" y="350964"/>
                  </a:lnTo>
                  <a:lnTo>
                    <a:pt x="1556372" y="313512"/>
                  </a:lnTo>
                  <a:close/>
                </a:path>
              </a:pathLst>
            </a:custGeom>
            <a:solidFill>
              <a:srgbClr val="FFFFFF"/>
            </a:solidFill>
          </p:spPr>
          <p:txBody>
            <a:bodyPr wrap="square" lIns="0" tIns="0" rIns="0" bIns="0" rtlCol="0"/>
            <a:lstStyle/>
            <a:p>
              <a:endParaRPr/>
            </a:p>
          </p:txBody>
        </p:sp>
        <p:sp>
          <p:nvSpPr>
            <p:cNvPr id="14" name="object 14"/>
            <p:cNvSpPr/>
            <p:nvPr/>
          </p:nvSpPr>
          <p:spPr>
            <a:xfrm>
              <a:off x="1545716" y="3683126"/>
              <a:ext cx="76200" cy="76200"/>
            </a:xfrm>
            <a:prstGeom prst="rect">
              <a:avLst/>
            </a:prstGeom>
            <a:blipFill>
              <a:blip r:embed="rId8" cstate="print"/>
              <a:stretch>
                <a:fillRect/>
              </a:stretch>
            </a:blipFill>
          </p:spPr>
          <p:txBody>
            <a:bodyPr wrap="square" lIns="0" tIns="0" rIns="0" bIns="0" rtlCol="0"/>
            <a:lstStyle/>
            <a:p>
              <a:endParaRPr/>
            </a:p>
          </p:txBody>
        </p:sp>
        <p:sp>
          <p:nvSpPr>
            <p:cNvPr id="15" name="object 15"/>
            <p:cNvSpPr/>
            <p:nvPr/>
          </p:nvSpPr>
          <p:spPr>
            <a:xfrm>
              <a:off x="1424051" y="3515359"/>
              <a:ext cx="114300" cy="114300"/>
            </a:xfrm>
            <a:prstGeom prst="rect">
              <a:avLst/>
            </a:prstGeom>
            <a:blipFill>
              <a:blip r:embed="rId9" cstate="print"/>
              <a:stretch>
                <a:fillRect/>
              </a:stretch>
            </a:blipFill>
          </p:spPr>
          <p:txBody>
            <a:bodyPr wrap="square" lIns="0" tIns="0" rIns="0" bIns="0" rtlCol="0"/>
            <a:lstStyle/>
            <a:p>
              <a:endParaRPr/>
            </a:p>
          </p:txBody>
        </p:sp>
        <p:sp>
          <p:nvSpPr>
            <p:cNvPr id="16" name="object 16"/>
            <p:cNvSpPr/>
            <p:nvPr/>
          </p:nvSpPr>
          <p:spPr>
            <a:xfrm>
              <a:off x="394710" y="2786995"/>
              <a:ext cx="1556385" cy="1070610"/>
            </a:xfrm>
            <a:custGeom>
              <a:avLst/>
              <a:gdLst/>
              <a:ahLst/>
              <a:cxnLst/>
              <a:rect l="l" t="t" r="r" b="b"/>
              <a:pathLst>
                <a:path w="1556385" h="1070610">
                  <a:moveTo>
                    <a:pt x="140620" y="225444"/>
                  </a:moveTo>
                  <a:lnTo>
                    <a:pt x="150710" y="159921"/>
                  </a:lnTo>
                  <a:lnTo>
                    <a:pt x="205374" y="105337"/>
                  </a:lnTo>
                  <a:lnTo>
                    <a:pt x="246294" y="84613"/>
                  </a:lnTo>
                  <a:lnTo>
                    <a:pt x="294604" y="69583"/>
                  </a:lnTo>
                  <a:lnTo>
                    <a:pt x="349052" y="61233"/>
                  </a:lnTo>
                  <a:lnTo>
                    <a:pt x="389575" y="59953"/>
                  </a:lnTo>
                  <a:lnTo>
                    <a:pt x="429613" y="62709"/>
                  </a:lnTo>
                  <a:lnTo>
                    <a:pt x="468344" y="69395"/>
                  </a:lnTo>
                  <a:lnTo>
                    <a:pt x="504945" y="79902"/>
                  </a:lnTo>
                  <a:lnTo>
                    <a:pt x="534986" y="54757"/>
                  </a:lnTo>
                  <a:lnTo>
                    <a:pt x="573649" y="35885"/>
                  </a:lnTo>
                  <a:lnTo>
                    <a:pt x="618456" y="23736"/>
                  </a:lnTo>
                  <a:lnTo>
                    <a:pt x="666927" y="18763"/>
                  </a:lnTo>
                  <a:lnTo>
                    <a:pt x="716585" y="21417"/>
                  </a:lnTo>
                  <a:lnTo>
                    <a:pt x="764952" y="32150"/>
                  </a:lnTo>
                  <a:lnTo>
                    <a:pt x="809630" y="51835"/>
                  </a:lnTo>
                  <a:lnTo>
                    <a:pt x="839019" y="27308"/>
                  </a:lnTo>
                  <a:lnTo>
                    <a:pt x="878305" y="10120"/>
                  </a:lnTo>
                  <a:lnTo>
                    <a:pt x="924004" y="967"/>
                  </a:lnTo>
                  <a:lnTo>
                    <a:pt x="972631" y="543"/>
                  </a:lnTo>
                  <a:lnTo>
                    <a:pt x="1020704" y="9544"/>
                  </a:lnTo>
                  <a:lnTo>
                    <a:pt x="1036331" y="14862"/>
                  </a:lnTo>
                  <a:lnTo>
                    <a:pt x="1050756" y="21228"/>
                  </a:lnTo>
                  <a:lnTo>
                    <a:pt x="1063871" y="28546"/>
                  </a:lnTo>
                  <a:lnTo>
                    <a:pt x="1075568" y="36722"/>
                  </a:lnTo>
                  <a:lnTo>
                    <a:pt x="1118204" y="14947"/>
                  </a:lnTo>
                  <a:lnTo>
                    <a:pt x="1168270" y="2639"/>
                  </a:lnTo>
                  <a:lnTo>
                    <a:pt x="1221708" y="0"/>
                  </a:lnTo>
                  <a:lnTo>
                    <a:pt x="1274457" y="7229"/>
                  </a:lnTo>
                  <a:lnTo>
                    <a:pt x="1322456" y="24530"/>
                  </a:lnTo>
                  <a:lnTo>
                    <a:pt x="1360890" y="52152"/>
                  </a:lnTo>
                  <a:lnTo>
                    <a:pt x="1381511" y="85871"/>
                  </a:lnTo>
                  <a:lnTo>
                    <a:pt x="1437590" y="101147"/>
                  </a:lnTo>
                  <a:lnTo>
                    <a:pt x="1481354" y="125300"/>
                  </a:lnTo>
                  <a:lnTo>
                    <a:pt x="1510579" y="155987"/>
                  </a:lnTo>
                  <a:lnTo>
                    <a:pt x="1523040" y="190868"/>
                  </a:lnTo>
                  <a:lnTo>
                    <a:pt x="1516512" y="227603"/>
                  </a:lnTo>
                  <a:lnTo>
                    <a:pt x="1514226" y="232810"/>
                  </a:lnTo>
                  <a:lnTo>
                    <a:pt x="1511178" y="237890"/>
                  </a:lnTo>
                  <a:lnTo>
                    <a:pt x="1507749" y="242716"/>
                  </a:lnTo>
                  <a:lnTo>
                    <a:pt x="1540376" y="276775"/>
                  </a:lnTo>
                  <a:lnTo>
                    <a:pt x="1556376" y="313511"/>
                  </a:lnTo>
                  <a:lnTo>
                    <a:pt x="1556184" y="350967"/>
                  </a:lnTo>
                  <a:lnTo>
                    <a:pt x="1540233" y="387185"/>
                  </a:lnTo>
                  <a:lnTo>
                    <a:pt x="1508958" y="420207"/>
                  </a:lnTo>
                  <a:lnTo>
                    <a:pt x="1462791" y="448075"/>
                  </a:lnTo>
                  <a:lnTo>
                    <a:pt x="1408801" y="466807"/>
                  </a:lnTo>
                  <a:lnTo>
                    <a:pt x="1348618" y="476777"/>
                  </a:lnTo>
                  <a:lnTo>
                    <a:pt x="1340686" y="509939"/>
                  </a:lnTo>
                  <a:lnTo>
                    <a:pt x="1286277" y="564804"/>
                  </a:lnTo>
                  <a:lnTo>
                    <a:pt x="1243801" y="584144"/>
                  </a:lnTo>
                  <a:lnTo>
                    <a:pt x="1193811" y="596513"/>
                  </a:lnTo>
                  <a:lnTo>
                    <a:pt x="1138306" y="600729"/>
                  </a:lnTo>
                  <a:lnTo>
                    <a:pt x="1109676" y="599379"/>
                  </a:lnTo>
                  <a:lnTo>
                    <a:pt x="1081760" y="595744"/>
                  </a:lnTo>
                  <a:lnTo>
                    <a:pt x="1054939" y="589870"/>
                  </a:lnTo>
                  <a:lnTo>
                    <a:pt x="1029594" y="581806"/>
                  </a:lnTo>
                  <a:lnTo>
                    <a:pt x="1007255" y="612795"/>
                  </a:lnTo>
                  <a:lnTo>
                    <a:pt x="974870" y="639076"/>
                  </a:lnTo>
                  <a:lnTo>
                    <a:pt x="934262" y="660063"/>
                  </a:lnTo>
                  <a:lnTo>
                    <a:pt x="887252" y="675170"/>
                  </a:lnTo>
                  <a:lnTo>
                    <a:pt x="835661" y="683809"/>
                  </a:lnTo>
                  <a:lnTo>
                    <a:pt x="781312" y="685396"/>
                  </a:lnTo>
                  <a:lnTo>
                    <a:pt x="726026" y="679342"/>
                  </a:lnTo>
                  <a:lnTo>
                    <a:pt x="687081" y="670013"/>
                  </a:lnTo>
                  <a:lnTo>
                    <a:pt x="651630" y="656910"/>
                  </a:lnTo>
                  <a:lnTo>
                    <a:pt x="620417" y="640355"/>
                  </a:lnTo>
                  <a:lnTo>
                    <a:pt x="594188" y="620668"/>
                  </a:lnTo>
                  <a:lnTo>
                    <a:pt x="543197" y="635131"/>
                  </a:lnTo>
                  <a:lnTo>
                    <a:pt x="490063" y="642954"/>
                  </a:lnTo>
                  <a:lnTo>
                    <a:pt x="436320" y="644369"/>
                  </a:lnTo>
                  <a:lnTo>
                    <a:pt x="383504" y="639607"/>
                  </a:lnTo>
                  <a:lnTo>
                    <a:pt x="333152" y="628897"/>
                  </a:lnTo>
                  <a:lnTo>
                    <a:pt x="286799" y="612470"/>
                  </a:lnTo>
                  <a:lnTo>
                    <a:pt x="245982" y="590558"/>
                  </a:lnTo>
                  <a:lnTo>
                    <a:pt x="212235" y="563391"/>
                  </a:lnTo>
                  <a:lnTo>
                    <a:pt x="209301" y="560470"/>
                  </a:lnTo>
                  <a:lnTo>
                    <a:pt x="147086" y="557360"/>
                  </a:lnTo>
                  <a:lnTo>
                    <a:pt x="93531" y="540832"/>
                  </a:lnTo>
                  <a:lnTo>
                    <a:pt x="54250" y="513518"/>
                  </a:lnTo>
                  <a:lnTo>
                    <a:pt x="34854" y="478047"/>
                  </a:lnTo>
                  <a:lnTo>
                    <a:pt x="34591" y="457586"/>
                  </a:lnTo>
                  <a:lnTo>
                    <a:pt x="41647" y="437804"/>
                  </a:lnTo>
                  <a:lnTo>
                    <a:pt x="55644" y="419379"/>
                  </a:lnTo>
                  <a:lnTo>
                    <a:pt x="76205" y="402990"/>
                  </a:lnTo>
                  <a:lnTo>
                    <a:pt x="29812" y="377987"/>
                  </a:lnTo>
                  <a:lnTo>
                    <a:pt x="3809" y="345364"/>
                  </a:lnTo>
                  <a:lnTo>
                    <a:pt x="0" y="309264"/>
                  </a:lnTo>
                  <a:lnTo>
                    <a:pt x="20186" y="273831"/>
                  </a:lnTo>
                  <a:lnTo>
                    <a:pt x="42462" y="256053"/>
                  </a:lnTo>
                  <a:lnTo>
                    <a:pt x="70589" y="242097"/>
                  </a:lnTo>
                  <a:lnTo>
                    <a:pt x="103293" y="232451"/>
                  </a:lnTo>
                  <a:lnTo>
                    <a:pt x="139299" y="227603"/>
                  </a:lnTo>
                  <a:lnTo>
                    <a:pt x="140620" y="225444"/>
                  </a:lnTo>
                  <a:close/>
                </a:path>
                <a:path w="1556385" h="1070610">
                  <a:moveTo>
                    <a:pt x="1289182" y="1051452"/>
                  </a:moveTo>
                  <a:lnTo>
                    <a:pt x="1287688" y="1058875"/>
                  </a:lnTo>
                  <a:lnTo>
                    <a:pt x="1283610" y="1064930"/>
                  </a:lnTo>
                  <a:lnTo>
                    <a:pt x="1277556" y="1069008"/>
                  </a:lnTo>
                  <a:lnTo>
                    <a:pt x="1270132" y="1070502"/>
                  </a:lnTo>
                  <a:lnTo>
                    <a:pt x="1262762" y="1069008"/>
                  </a:lnTo>
                  <a:lnTo>
                    <a:pt x="1256702" y="1064930"/>
                  </a:lnTo>
                  <a:lnTo>
                    <a:pt x="1252595" y="1058875"/>
                  </a:lnTo>
                  <a:lnTo>
                    <a:pt x="1251082" y="1051452"/>
                  </a:lnTo>
                  <a:lnTo>
                    <a:pt x="1252595" y="1044028"/>
                  </a:lnTo>
                  <a:lnTo>
                    <a:pt x="1256702" y="1037974"/>
                  </a:lnTo>
                  <a:lnTo>
                    <a:pt x="1262762" y="1033896"/>
                  </a:lnTo>
                  <a:lnTo>
                    <a:pt x="1270132" y="1032402"/>
                  </a:lnTo>
                  <a:lnTo>
                    <a:pt x="1277556" y="1033896"/>
                  </a:lnTo>
                  <a:lnTo>
                    <a:pt x="1283610" y="1037974"/>
                  </a:lnTo>
                  <a:lnTo>
                    <a:pt x="1287688" y="1044028"/>
                  </a:lnTo>
                  <a:lnTo>
                    <a:pt x="1289182" y="1051452"/>
                  </a:lnTo>
                  <a:close/>
                </a:path>
              </a:pathLst>
            </a:custGeom>
            <a:ln w="12192">
              <a:solidFill>
                <a:srgbClr val="FFFFFF"/>
              </a:solidFill>
            </a:ln>
          </p:spPr>
          <p:txBody>
            <a:bodyPr wrap="square" lIns="0" tIns="0" rIns="0" bIns="0" rtlCol="0"/>
            <a:lstStyle/>
            <a:p>
              <a:endParaRPr/>
            </a:p>
          </p:txBody>
        </p:sp>
        <p:sp>
          <p:nvSpPr>
            <p:cNvPr id="17" name="object 17"/>
            <p:cNvSpPr/>
            <p:nvPr/>
          </p:nvSpPr>
          <p:spPr>
            <a:xfrm>
              <a:off x="1539621" y="3677030"/>
              <a:ext cx="88392" cy="88391"/>
            </a:xfrm>
            <a:prstGeom prst="rect">
              <a:avLst/>
            </a:prstGeom>
            <a:blipFill>
              <a:blip r:embed="rId10" cstate="print"/>
              <a:stretch>
                <a:fillRect/>
              </a:stretch>
            </a:blipFill>
          </p:spPr>
          <p:txBody>
            <a:bodyPr wrap="square" lIns="0" tIns="0" rIns="0" bIns="0" rtlCol="0"/>
            <a:lstStyle/>
            <a:p>
              <a:endParaRPr/>
            </a:p>
          </p:txBody>
        </p:sp>
        <p:sp>
          <p:nvSpPr>
            <p:cNvPr id="18" name="object 18"/>
            <p:cNvSpPr/>
            <p:nvPr/>
          </p:nvSpPr>
          <p:spPr>
            <a:xfrm>
              <a:off x="1417954" y="3509263"/>
              <a:ext cx="126492" cy="126492"/>
            </a:xfrm>
            <a:prstGeom prst="rect">
              <a:avLst/>
            </a:prstGeom>
            <a:blipFill>
              <a:blip r:embed="rId11" cstate="print"/>
              <a:stretch>
                <a:fillRect/>
              </a:stretch>
            </a:blipFill>
          </p:spPr>
          <p:txBody>
            <a:bodyPr wrap="square" lIns="0" tIns="0" rIns="0" bIns="0" rtlCol="0"/>
            <a:lstStyle/>
            <a:p>
              <a:endParaRPr/>
            </a:p>
          </p:txBody>
        </p:sp>
        <p:sp>
          <p:nvSpPr>
            <p:cNvPr id="19" name="object 19"/>
            <p:cNvSpPr/>
            <p:nvPr/>
          </p:nvSpPr>
          <p:spPr>
            <a:xfrm>
              <a:off x="472592" y="2821558"/>
              <a:ext cx="1429385" cy="583565"/>
            </a:xfrm>
            <a:custGeom>
              <a:avLst/>
              <a:gdLst/>
              <a:ahLst/>
              <a:cxnLst/>
              <a:rect l="l" t="t" r="r" b="b"/>
              <a:pathLst>
                <a:path w="1429385" h="583564">
                  <a:moveTo>
                    <a:pt x="91325" y="378332"/>
                  </a:moveTo>
                  <a:lnTo>
                    <a:pt x="67487" y="378366"/>
                  </a:lnTo>
                  <a:lnTo>
                    <a:pt x="44053" y="376221"/>
                  </a:lnTo>
                  <a:lnTo>
                    <a:pt x="21424" y="371957"/>
                  </a:lnTo>
                  <a:lnTo>
                    <a:pt x="0" y="365632"/>
                  </a:lnTo>
                </a:path>
                <a:path w="1429385" h="583564">
                  <a:moveTo>
                    <a:pt x="171907" y="516763"/>
                  </a:moveTo>
                  <a:lnTo>
                    <a:pt x="162185" y="518858"/>
                  </a:lnTo>
                  <a:lnTo>
                    <a:pt x="152263" y="520573"/>
                  </a:lnTo>
                  <a:lnTo>
                    <a:pt x="142174" y="521906"/>
                  </a:lnTo>
                  <a:lnTo>
                    <a:pt x="131952" y="522858"/>
                  </a:lnTo>
                </a:path>
                <a:path w="1429385" h="583564">
                  <a:moveTo>
                    <a:pt x="516216" y="583311"/>
                  </a:moveTo>
                  <a:lnTo>
                    <a:pt x="509284" y="576718"/>
                  </a:lnTo>
                  <a:lnTo>
                    <a:pt x="502953" y="569912"/>
                  </a:lnTo>
                  <a:lnTo>
                    <a:pt x="497234" y="562915"/>
                  </a:lnTo>
                  <a:lnTo>
                    <a:pt x="492137" y="555751"/>
                  </a:lnTo>
                </a:path>
                <a:path w="1429385" h="583564">
                  <a:moveTo>
                    <a:pt x="961491" y="514476"/>
                  </a:moveTo>
                  <a:lnTo>
                    <a:pt x="960090" y="522166"/>
                  </a:lnTo>
                  <a:lnTo>
                    <a:pt x="957999" y="529796"/>
                  </a:lnTo>
                  <a:lnTo>
                    <a:pt x="955240" y="537354"/>
                  </a:lnTo>
                  <a:lnTo>
                    <a:pt x="951839" y="544829"/>
                  </a:lnTo>
                </a:path>
                <a:path w="1429385" h="583564">
                  <a:moveTo>
                    <a:pt x="1152626" y="327151"/>
                  </a:moveTo>
                  <a:lnTo>
                    <a:pt x="1201517" y="346977"/>
                  </a:lnTo>
                  <a:lnTo>
                    <a:pt x="1238573" y="373649"/>
                  </a:lnTo>
                  <a:lnTo>
                    <a:pt x="1261961" y="405393"/>
                  </a:lnTo>
                  <a:lnTo>
                    <a:pt x="1269847" y="440436"/>
                  </a:lnTo>
                </a:path>
                <a:path w="1429385" h="583564">
                  <a:moveTo>
                    <a:pt x="1429105" y="206501"/>
                  </a:moveTo>
                  <a:lnTo>
                    <a:pt x="1419199" y="218436"/>
                  </a:lnTo>
                  <a:lnTo>
                    <a:pt x="1407102" y="229584"/>
                  </a:lnTo>
                  <a:lnTo>
                    <a:pt x="1392958" y="239827"/>
                  </a:lnTo>
                  <a:lnTo>
                    <a:pt x="1376908" y="249046"/>
                  </a:lnTo>
                </a:path>
                <a:path w="1429385" h="583564">
                  <a:moveTo>
                    <a:pt x="1303883" y="48894"/>
                  </a:moveTo>
                  <a:lnTo>
                    <a:pt x="1305788" y="55499"/>
                  </a:lnTo>
                  <a:lnTo>
                    <a:pt x="1306804" y="62229"/>
                  </a:lnTo>
                  <a:lnTo>
                    <a:pt x="1306550" y="68961"/>
                  </a:lnTo>
                </a:path>
                <a:path w="1429385" h="583564">
                  <a:moveTo>
                    <a:pt x="970508" y="25526"/>
                  </a:moveTo>
                  <a:lnTo>
                    <a:pt x="975979" y="18698"/>
                  </a:lnTo>
                  <a:lnTo>
                    <a:pt x="982271" y="12144"/>
                  </a:lnTo>
                  <a:lnTo>
                    <a:pt x="989350" y="5899"/>
                  </a:lnTo>
                  <a:lnTo>
                    <a:pt x="997178" y="0"/>
                  </a:lnTo>
                </a:path>
                <a:path w="1429385" h="583564">
                  <a:moveTo>
                    <a:pt x="720394" y="37718"/>
                  </a:moveTo>
                  <a:lnTo>
                    <a:pt x="722767" y="32033"/>
                  </a:lnTo>
                  <a:lnTo>
                    <a:pt x="725724" y="26431"/>
                  </a:lnTo>
                  <a:lnTo>
                    <a:pt x="729254" y="20949"/>
                  </a:lnTo>
                  <a:lnTo>
                    <a:pt x="733348" y="15620"/>
                  </a:lnTo>
                </a:path>
                <a:path w="1429385" h="583564">
                  <a:moveTo>
                    <a:pt x="426872" y="45212"/>
                  </a:moveTo>
                  <a:lnTo>
                    <a:pt x="439390" y="49922"/>
                  </a:lnTo>
                  <a:lnTo>
                    <a:pt x="451396" y="55086"/>
                  </a:lnTo>
                  <a:lnTo>
                    <a:pt x="462859" y="60678"/>
                  </a:lnTo>
                  <a:lnTo>
                    <a:pt x="473748" y="66675"/>
                  </a:lnTo>
                </a:path>
                <a:path w="1429385" h="583564">
                  <a:moveTo>
                    <a:pt x="70916" y="213487"/>
                  </a:moveTo>
                  <a:lnTo>
                    <a:pt x="67208" y="206120"/>
                  </a:lnTo>
                  <a:lnTo>
                    <a:pt x="64465" y="198500"/>
                  </a:lnTo>
                  <a:lnTo>
                    <a:pt x="62737" y="190880"/>
                  </a:lnTo>
                </a:path>
              </a:pathLst>
            </a:custGeom>
            <a:ln w="12192">
              <a:solidFill>
                <a:srgbClr val="FFFFFF"/>
              </a:solidFill>
            </a:ln>
          </p:spPr>
          <p:txBody>
            <a:bodyPr wrap="square" lIns="0" tIns="0" rIns="0" bIns="0" rtlCol="0"/>
            <a:lstStyle/>
            <a:p>
              <a:endParaRPr/>
            </a:p>
          </p:txBody>
        </p:sp>
      </p:grpSp>
      <p:grpSp>
        <p:nvGrpSpPr>
          <p:cNvPr id="20" name="object 20"/>
          <p:cNvGrpSpPr/>
          <p:nvPr/>
        </p:nvGrpSpPr>
        <p:grpSpPr>
          <a:xfrm>
            <a:off x="1937513" y="1986533"/>
            <a:ext cx="1441873" cy="720090"/>
            <a:chOff x="1453133" y="1986533"/>
            <a:chExt cx="1081405" cy="720090"/>
          </a:xfrm>
        </p:grpSpPr>
        <p:sp>
          <p:nvSpPr>
            <p:cNvPr id="21" name="object 21"/>
            <p:cNvSpPr/>
            <p:nvPr/>
          </p:nvSpPr>
          <p:spPr>
            <a:xfrm>
              <a:off x="1464563" y="1997963"/>
              <a:ext cx="1069848" cy="685800"/>
            </a:xfrm>
            <a:prstGeom prst="rect">
              <a:avLst/>
            </a:prstGeom>
            <a:blipFill>
              <a:blip r:embed="rId12" cstate="print"/>
              <a:stretch>
                <a:fillRect/>
              </a:stretch>
            </a:blipFill>
          </p:spPr>
          <p:txBody>
            <a:bodyPr wrap="square" lIns="0" tIns="0" rIns="0" bIns="0" rtlCol="0"/>
            <a:lstStyle/>
            <a:p>
              <a:endParaRPr/>
            </a:p>
          </p:txBody>
        </p:sp>
        <p:sp>
          <p:nvSpPr>
            <p:cNvPr id="22" name="object 22"/>
            <p:cNvSpPr/>
            <p:nvPr/>
          </p:nvSpPr>
          <p:spPr>
            <a:xfrm>
              <a:off x="1458467" y="2033015"/>
              <a:ext cx="890016" cy="673608"/>
            </a:xfrm>
            <a:prstGeom prst="rect">
              <a:avLst/>
            </a:prstGeom>
            <a:blipFill>
              <a:blip r:embed="rId13" cstate="print"/>
              <a:stretch>
                <a:fillRect/>
              </a:stretch>
            </a:blipFill>
          </p:spPr>
          <p:txBody>
            <a:bodyPr wrap="square" lIns="0" tIns="0" rIns="0" bIns="0" rtlCol="0"/>
            <a:lstStyle/>
            <a:p>
              <a:endParaRPr/>
            </a:p>
          </p:txBody>
        </p:sp>
        <p:sp>
          <p:nvSpPr>
            <p:cNvPr id="23" name="object 23"/>
            <p:cNvSpPr/>
            <p:nvPr/>
          </p:nvSpPr>
          <p:spPr>
            <a:xfrm>
              <a:off x="1453133" y="1986533"/>
              <a:ext cx="1041400" cy="657225"/>
            </a:xfrm>
            <a:custGeom>
              <a:avLst/>
              <a:gdLst/>
              <a:ahLst/>
              <a:cxnLst/>
              <a:rect l="l" t="t" r="r" b="b"/>
              <a:pathLst>
                <a:path w="1041400" h="657225">
                  <a:moveTo>
                    <a:pt x="1040891" y="0"/>
                  </a:moveTo>
                  <a:lnTo>
                    <a:pt x="0" y="0"/>
                  </a:lnTo>
                  <a:lnTo>
                    <a:pt x="0" y="656844"/>
                  </a:lnTo>
                  <a:lnTo>
                    <a:pt x="1040891" y="656844"/>
                  </a:lnTo>
                  <a:lnTo>
                    <a:pt x="1040891" y="0"/>
                  </a:lnTo>
                  <a:close/>
                </a:path>
              </a:pathLst>
            </a:custGeom>
            <a:solidFill>
              <a:srgbClr val="F8FCFD"/>
            </a:solidFill>
          </p:spPr>
          <p:txBody>
            <a:bodyPr wrap="square" lIns="0" tIns="0" rIns="0" bIns="0" rtlCol="0"/>
            <a:lstStyle/>
            <a:p>
              <a:endParaRPr/>
            </a:p>
          </p:txBody>
        </p:sp>
      </p:grpSp>
      <p:sp>
        <p:nvSpPr>
          <p:cNvPr id="24" name="object 24"/>
          <p:cNvSpPr txBox="1"/>
          <p:nvPr/>
        </p:nvSpPr>
        <p:spPr>
          <a:xfrm>
            <a:off x="1937512" y="1986536"/>
            <a:ext cx="1388533" cy="572593"/>
          </a:xfrm>
          <a:prstGeom prst="rect">
            <a:avLst/>
          </a:prstGeom>
          <a:ln w="25908">
            <a:solidFill>
              <a:srgbClr val="464646"/>
            </a:solidFill>
          </a:ln>
        </p:spPr>
        <p:txBody>
          <a:bodyPr vert="horz" wrap="square" lIns="0" tIns="79375" rIns="0" bIns="0" rtlCol="0">
            <a:spAutoFit/>
          </a:bodyPr>
          <a:lstStyle/>
          <a:p>
            <a:pPr marL="102870">
              <a:lnSpc>
                <a:spcPct val="100000"/>
              </a:lnSpc>
              <a:spcBef>
                <a:spcPts val="625"/>
              </a:spcBef>
            </a:pPr>
            <a:r>
              <a:rPr sz="1600" spc="-5" dirty="0">
                <a:latin typeface="Arial"/>
                <a:cs typeface="Arial"/>
              </a:rPr>
              <a:t>Source</a:t>
            </a:r>
            <a:endParaRPr sz="1600">
              <a:latin typeface="Arial"/>
              <a:cs typeface="Arial"/>
            </a:endParaRPr>
          </a:p>
          <a:p>
            <a:pPr marL="102870">
              <a:lnSpc>
                <a:spcPct val="100000"/>
              </a:lnSpc>
            </a:pPr>
            <a:r>
              <a:rPr sz="1600" spc="-5" dirty="0">
                <a:latin typeface="Arial"/>
                <a:cs typeface="Arial"/>
              </a:rPr>
              <a:t>Port</a:t>
            </a:r>
            <a:endParaRPr sz="1600">
              <a:latin typeface="Arial"/>
              <a:cs typeface="Arial"/>
            </a:endParaRPr>
          </a:p>
        </p:txBody>
      </p:sp>
      <p:grpSp>
        <p:nvGrpSpPr>
          <p:cNvPr id="25" name="object 25"/>
          <p:cNvGrpSpPr/>
          <p:nvPr/>
        </p:nvGrpSpPr>
        <p:grpSpPr>
          <a:xfrm>
            <a:off x="3308012" y="1973519"/>
            <a:ext cx="1866053" cy="733425"/>
            <a:chOff x="2481008" y="1973516"/>
            <a:chExt cx="1399540" cy="733425"/>
          </a:xfrm>
        </p:grpSpPr>
        <p:sp>
          <p:nvSpPr>
            <p:cNvPr id="26" name="object 26"/>
            <p:cNvSpPr/>
            <p:nvPr/>
          </p:nvSpPr>
          <p:spPr>
            <a:xfrm>
              <a:off x="2505455" y="1997964"/>
              <a:ext cx="1374647" cy="685800"/>
            </a:xfrm>
            <a:prstGeom prst="rect">
              <a:avLst/>
            </a:prstGeom>
            <a:blipFill>
              <a:blip r:embed="rId14" cstate="print"/>
              <a:stretch>
                <a:fillRect/>
              </a:stretch>
            </a:blipFill>
          </p:spPr>
          <p:txBody>
            <a:bodyPr wrap="square" lIns="0" tIns="0" rIns="0" bIns="0" rtlCol="0"/>
            <a:lstStyle/>
            <a:p>
              <a:endParaRPr/>
            </a:p>
          </p:txBody>
        </p:sp>
        <p:sp>
          <p:nvSpPr>
            <p:cNvPr id="27" name="object 27"/>
            <p:cNvSpPr/>
            <p:nvPr/>
          </p:nvSpPr>
          <p:spPr>
            <a:xfrm>
              <a:off x="2499359" y="2033016"/>
              <a:ext cx="1263396" cy="673608"/>
            </a:xfrm>
            <a:prstGeom prst="rect">
              <a:avLst/>
            </a:prstGeom>
            <a:blipFill>
              <a:blip r:embed="rId15" cstate="print"/>
              <a:stretch>
                <a:fillRect/>
              </a:stretch>
            </a:blipFill>
          </p:spPr>
          <p:txBody>
            <a:bodyPr wrap="square" lIns="0" tIns="0" rIns="0" bIns="0" rtlCol="0"/>
            <a:lstStyle/>
            <a:p>
              <a:endParaRPr/>
            </a:p>
          </p:txBody>
        </p:sp>
        <p:sp>
          <p:nvSpPr>
            <p:cNvPr id="28" name="object 28"/>
            <p:cNvSpPr/>
            <p:nvPr/>
          </p:nvSpPr>
          <p:spPr>
            <a:xfrm>
              <a:off x="2494025" y="1986534"/>
              <a:ext cx="1346200" cy="657225"/>
            </a:xfrm>
            <a:custGeom>
              <a:avLst/>
              <a:gdLst/>
              <a:ahLst/>
              <a:cxnLst/>
              <a:rect l="l" t="t" r="r" b="b"/>
              <a:pathLst>
                <a:path w="1346200" h="657225">
                  <a:moveTo>
                    <a:pt x="1345691" y="0"/>
                  </a:moveTo>
                  <a:lnTo>
                    <a:pt x="0" y="0"/>
                  </a:lnTo>
                  <a:lnTo>
                    <a:pt x="0" y="656844"/>
                  </a:lnTo>
                  <a:lnTo>
                    <a:pt x="1345691" y="656844"/>
                  </a:lnTo>
                  <a:lnTo>
                    <a:pt x="1345691" y="0"/>
                  </a:lnTo>
                  <a:close/>
                </a:path>
              </a:pathLst>
            </a:custGeom>
            <a:solidFill>
              <a:srgbClr val="F8FCFD"/>
            </a:solidFill>
          </p:spPr>
          <p:txBody>
            <a:bodyPr wrap="square" lIns="0" tIns="0" rIns="0" bIns="0" rtlCol="0"/>
            <a:lstStyle/>
            <a:p>
              <a:endParaRPr/>
            </a:p>
          </p:txBody>
        </p:sp>
        <p:sp>
          <p:nvSpPr>
            <p:cNvPr id="29" name="object 29"/>
            <p:cNvSpPr/>
            <p:nvPr/>
          </p:nvSpPr>
          <p:spPr>
            <a:xfrm>
              <a:off x="2494025" y="1986534"/>
              <a:ext cx="1346200" cy="657225"/>
            </a:xfrm>
            <a:custGeom>
              <a:avLst/>
              <a:gdLst/>
              <a:ahLst/>
              <a:cxnLst/>
              <a:rect l="l" t="t" r="r" b="b"/>
              <a:pathLst>
                <a:path w="1346200" h="657225">
                  <a:moveTo>
                    <a:pt x="0" y="656844"/>
                  </a:moveTo>
                  <a:lnTo>
                    <a:pt x="1345691" y="656844"/>
                  </a:lnTo>
                  <a:lnTo>
                    <a:pt x="1345691" y="0"/>
                  </a:lnTo>
                  <a:lnTo>
                    <a:pt x="0" y="0"/>
                  </a:lnTo>
                  <a:lnTo>
                    <a:pt x="0" y="656844"/>
                  </a:lnTo>
                  <a:close/>
                </a:path>
              </a:pathLst>
            </a:custGeom>
            <a:ln w="25907">
              <a:solidFill>
                <a:srgbClr val="464646"/>
              </a:solidFill>
            </a:ln>
          </p:spPr>
          <p:txBody>
            <a:bodyPr wrap="square" lIns="0" tIns="0" rIns="0" bIns="0" rtlCol="0"/>
            <a:lstStyle/>
            <a:p>
              <a:endParaRPr/>
            </a:p>
          </p:txBody>
        </p:sp>
      </p:grpSp>
      <p:sp>
        <p:nvSpPr>
          <p:cNvPr id="30" name="object 30"/>
          <p:cNvSpPr txBox="1"/>
          <p:nvPr/>
        </p:nvSpPr>
        <p:spPr>
          <a:xfrm>
            <a:off x="3342639" y="2053843"/>
            <a:ext cx="1760220" cy="513080"/>
          </a:xfrm>
          <a:prstGeom prst="rect">
            <a:avLst/>
          </a:prstGeom>
        </p:spPr>
        <p:txBody>
          <a:bodyPr vert="horz" wrap="square" lIns="0" tIns="12065" rIns="0" bIns="0" rtlCol="0">
            <a:spAutoFit/>
          </a:bodyPr>
          <a:lstStyle/>
          <a:p>
            <a:pPr marL="90805">
              <a:lnSpc>
                <a:spcPct val="100000"/>
              </a:lnSpc>
              <a:spcBef>
                <a:spcPts val="95"/>
              </a:spcBef>
            </a:pPr>
            <a:r>
              <a:rPr sz="1600" spc="-5" dirty="0">
                <a:latin typeface="Arial"/>
                <a:cs typeface="Arial"/>
              </a:rPr>
              <a:t>Destination</a:t>
            </a:r>
            <a:endParaRPr sz="1600">
              <a:latin typeface="Arial"/>
              <a:cs typeface="Arial"/>
            </a:endParaRPr>
          </a:p>
          <a:p>
            <a:pPr marL="90805">
              <a:lnSpc>
                <a:spcPct val="100000"/>
              </a:lnSpc>
            </a:pPr>
            <a:r>
              <a:rPr sz="1600" spc="-5" dirty="0">
                <a:latin typeface="Arial"/>
                <a:cs typeface="Arial"/>
              </a:rPr>
              <a:t>Port</a:t>
            </a:r>
            <a:endParaRPr sz="1600">
              <a:latin typeface="Arial"/>
              <a:cs typeface="Arial"/>
            </a:endParaRPr>
          </a:p>
        </p:txBody>
      </p:sp>
      <p:grpSp>
        <p:nvGrpSpPr>
          <p:cNvPr id="31" name="object 31"/>
          <p:cNvGrpSpPr/>
          <p:nvPr/>
        </p:nvGrpSpPr>
        <p:grpSpPr>
          <a:xfrm>
            <a:off x="5120640" y="1973582"/>
            <a:ext cx="1176867" cy="710565"/>
            <a:chOff x="3840479" y="1973579"/>
            <a:chExt cx="882650" cy="710565"/>
          </a:xfrm>
        </p:grpSpPr>
        <p:sp>
          <p:nvSpPr>
            <p:cNvPr id="32" name="object 32"/>
            <p:cNvSpPr/>
            <p:nvPr/>
          </p:nvSpPr>
          <p:spPr>
            <a:xfrm>
              <a:off x="3864863" y="1997963"/>
              <a:ext cx="858012" cy="685800"/>
            </a:xfrm>
            <a:prstGeom prst="rect">
              <a:avLst/>
            </a:prstGeom>
            <a:blipFill>
              <a:blip r:embed="rId16" cstate="print"/>
              <a:stretch>
                <a:fillRect/>
              </a:stretch>
            </a:blipFill>
          </p:spPr>
          <p:txBody>
            <a:bodyPr wrap="square" lIns="0" tIns="0" rIns="0" bIns="0" rtlCol="0"/>
            <a:lstStyle/>
            <a:p>
              <a:endParaRPr/>
            </a:p>
          </p:txBody>
        </p:sp>
        <p:sp>
          <p:nvSpPr>
            <p:cNvPr id="33" name="object 33"/>
            <p:cNvSpPr/>
            <p:nvPr/>
          </p:nvSpPr>
          <p:spPr>
            <a:xfrm>
              <a:off x="3853433" y="1986533"/>
              <a:ext cx="829310" cy="657225"/>
            </a:xfrm>
            <a:custGeom>
              <a:avLst/>
              <a:gdLst/>
              <a:ahLst/>
              <a:cxnLst/>
              <a:rect l="l" t="t" r="r" b="b"/>
              <a:pathLst>
                <a:path w="829310" h="657225">
                  <a:moveTo>
                    <a:pt x="829056" y="0"/>
                  </a:moveTo>
                  <a:lnTo>
                    <a:pt x="0" y="0"/>
                  </a:lnTo>
                  <a:lnTo>
                    <a:pt x="0" y="656844"/>
                  </a:lnTo>
                  <a:lnTo>
                    <a:pt x="829056" y="656844"/>
                  </a:lnTo>
                  <a:lnTo>
                    <a:pt x="829056" y="0"/>
                  </a:lnTo>
                  <a:close/>
                </a:path>
              </a:pathLst>
            </a:custGeom>
            <a:solidFill>
              <a:srgbClr val="F8FCFD"/>
            </a:solidFill>
          </p:spPr>
          <p:txBody>
            <a:bodyPr wrap="square" lIns="0" tIns="0" rIns="0" bIns="0" rtlCol="0"/>
            <a:lstStyle/>
            <a:p>
              <a:endParaRPr/>
            </a:p>
          </p:txBody>
        </p:sp>
        <p:sp>
          <p:nvSpPr>
            <p:cNvPr id="34" name="object 34"/>
            <p:cNvSpPr/>
            <p:nvPr/>
          </p:nvSpPr>
          <p:spPr>
            <a:xfrm>
              <a:off x="3853433" y="1986533"/>
              <a:ext cx="829310" cy="657225"/>
            </a:xfrm>
            <a:custGeom>
              <a:avLst/>
              <a:gdLst/>
              <a:ahLst/>
              <a:cxnLst/>
              <a:rect l="l" t="t" r="r" b="b"/>
              <a:pathLst>
                <a:path w="829310" h="657225">
                  <a:moveTo>
                    <a:pt x="0" y="656844"/>
                  </a:moveTo>
                  <a:lnTo>
                    <a:pt x="829056" y="656844"/>
                  </a:lnTo>
                  <a:lnTo>
                    <a:pt x="829056" y="0"/>
                  </a:lnTo>
                  <a:lnTo>
                    <a:pt x="0" y="0"/>
                  </a:lnTo>
                  <a:lnTo>
                    <a:pt x="0" y="656844"/>
                  </a:lnTo>
                  <a:close/>
                </a:path>
              </a:pathLst>
            </a:custGeom>
            <a:ln w="25908">
              <a:solidFill>
                <a:srgbClr val="464646"/>
              </a:solidFill>
            </a:ln>
          </p:spPr>
          <p:txBody>
            <a:bodyPr wrap="square" lIns="0" tIns="0" rIns="0" bIns="0" rtlCol="0"/>
            <a:lstStyle/>
            <a:p>
              <a:endParaRPr/>
            </a:p>
          </p:txBody>
        </p:sp>
      </p:grpSp>
      <p:sp>
        <p:nvSpPr>
          <p:cNvPr id="35" name="object 35"/>
          <p:cNvSpPr txBox="1"/>
          <p:nvPr/>
        </p:nvSpPr>
        <p:spPr>
          <a:xfrm>
            <a:off x="5155186" y="2175763"/>
            <a:ext cx="1071033" cy="258404"/>
          </a:xfrm>
          <a:prstGeom prst="rect">
            <a:avLst/>
          </a:prstGeom>
        </p:spPr>
        <p:txBody>
          <a:bodyPr vert="horz" wrap="square" lIns="0" tIns="12065" rIns="0" bIns="0" rtlCol="0">
            <a:spAutoFit/>
          </a:bodyPr>
          <a:lstStyle/>
          <a:p>
            <a:pPr marL="90170">
              <a:lnSpc>
                <a:spcPct val="100000"/>
              </a:lnSpc>
              <a:spcBef>
                <a:spcPts val="95"/>
              </a:spcBef>
            </a:pPr>
            <a:r>
              <a:rPr sz="1600" spc="-5" dirty="0">
                <a:latin typeface="Arial"/>
                <a:cs typeface="Arial"/>
              </a:rPr>
              <a:t>…</a:t>
            </a:r>
            <a:endParaRPr sz="1600">
              <a:latin typeface="Arial"/>
              <a:cs typeface="Arial"/>
            </a:endParaRPr>
          </a:p>
        </p:txBody>
      </p:sp>
      <p:grpSp>
        <p:nvGrpSpPr>
          <p:cNvPr id="36" name="object 36"/>
          <p:cNvGrpSpPr/>
          <p:nvPr/>
        </p:nvGrpSpPr>
        <p:grpSpPr>
          <a:xfrm>
            <a:off x="2112942" y="4172214"/>
            <a:ext cx="6525260" cy="456565"/>
            <a:chOff x="1584705" y="4172211"/>
            <a:chExt cx="4893945" cy="456565"/>
          </a:xfrm>
        </p:grpSpPr>
        <p:sp>
          <p:nvSpPr>
            <p:cNvPr id="37" name="object 37"/>
            <p:cNvSpPr/>
            <p:nvPr/>
          </p:nvSpPr>
          <p:spPr>
            <a:xfrm>
              <a:off x="1979675" y="4200143"/>
              <a:ext cx="53339" cy="428244"/>
            </a:xfrm>
            <a:prstGeom prst="rect">
              <a:avLst/>
            </a:prstGeom>
            <a:blipFill>
              <a:blip r:embed="rId17" cstate="print"/>
              <a:stretch>
                <a:fillRect/>
              </a:stretch>
            </a:blipFill>
          </p:spPr>
          <p:txBody>
            <a:bodyPr wrap="square" lIns="0" tIns="0" rIns="0" bIns="0" rtlCol="0"/>
            <a:lstStyle/>
            <a:p>
              <a:endParaRPr/>
            </a:p>
          </p:txBody>
        </p:sp>
        <p:sp>
          <p:nvSpPr>
            <p:cNvPr id="38" name="object 38"/>
            <p:cNvSpPr/>
            <p:nvPr/>
          </p:nvSpPr>
          <p:spPr>
            <a:xfrm>
              <a:off x="1980437" y="4197611"/>
              <a:ext cx="0" cy="378460"/>
            </a:xfrm>
            <a:custGeom>
              <a:avLst/>
              <a:gdLst/>
              <a:ahLst/>
              <a:cxnLst/>
              <a:rect l="l" t="t" r="r" b="b"/>
              <a:pathLst>
                <a:path h="378460">
                  <a:moveTo>
                    <a:pt x="0" y="0"/>
                  </a:moveTo>
                  <a:lnTo>
                    <a:pt x="0" y="378197"/>
                  </a:lnTo>
                </a:path>
              </a:pathLst>
            </a:custGeom>
            <a:ln w="50291">
              <a:solidFill>
                <a:srgbClr val="DA1F28"/>
              </a:solidFill>
            </a:ln>
          </p:spPr>
          <p:txBody>
            <a:bodyPr wrap="square" lIns="0" tIns="0" rIns="0" bIns="0" rtlCol="0"/>
            <a:lstStyle/>
            <a:p>
              <a:endParaRPr/>
            </a:p>
          </p:txBody>
        </p:sp>
        <p:sp>
          <p:nvSpPr>
            <p:cNvPr id="39" name="object 39"/>
            <p:cNvSpPr/>
            <p:nvPr/>
          </p:nvSpPr>
          <p:spPr>
            <a:xfrm>
              <a:off x="1633727" y="4543043"/>
              <a:ext cx="4844796" cy="53339"/>
            </a:xfrm>
            <a:prstGeom prst="rect">
              <a:avLst/>
            </a:prstGeom>
            <a:blipFill>
              <a:blip r:embed="rId18" cstate="print"/>
              <a:stretch>
                <a:fillRect/>
              </a:stretch>
            </a:blipFill>
          </p:spPr>
          <p:txBody>
            <a:bodyPr wrap="square" lIns="0" tIns="0" rIns="0" bIns="0" rtlCol="0"/>
            <a:lstStyle/>
            <a:p>
              <a:endParaRPr/>
            </a:p>
          </p:txBody>
        </p:sp>
        <p:sp>
          <p:nvSpPr>
            <p:cNvPr id="40" name="object 40"/>
            <p:cNvSpPr/>
            <p:nvPr/>
          </p:nvSpPr>
          <p:spPr>
            <a:xfrm>
              <a:off x="1610105" y="4543805"/>
              <a:ext cx="4815840" cy="0"/>
            </a:xfrm>
            <a:custGeom>
              <a:avLst/>
              <a:gdLst/>
              <a:ahLst/>
              <a:cxnLst/>
              <a:rect l="l" t="t" r="r" b="b"/>
              <a:pathLst>
                <a:path w="4815840">
                  <a:moveTo>
                    <a:pt x="0" y="0"/>
                  </a:moveTo>
                  <a:lnTo>
                    <a:pt x="4815840" y="0"/>
                  </a:lnTo>
                </a:path>
              </a:pathLst>
            </a:custGeom>
            <a:ln w="50292">
              <a:solidFill>
                <a:srgbClr val="DA1F28"/>
              </a:solidFill>
            </a:ln>
          </p:spPr>
          <p:txBody>
            <a:bodyPr wrap="square" lIns="0" tIns="0" rIns="0" bIns="0" rtlCol="0"/>
            <a:lstStyle/>
            <a:p>
              <a:endParaRPr/>
            </a:p>
          </p:txBody>
        </p:sp>
        <p:sp>
          <p:nvSpPr>
            <p:cNvPr id="41" name="object 41"/>
            <p:cNvSpPr/>
            <p:nvPr/>
          </p:nvSpPr>
          <p:spPr>
            <a:xfrm>
              <a:off x="5977127" y="4239767"/>
              <a:ext cx="53339" cy="385572"/>
            </a:xfrm>
            <a:prstGeom prst="rect">
              <a:avLst/>
            </a:prstGeom>
            <a:blipFill>
              <a:blip r:embed="rId19" cstate="print"/>
              <a:stretch>
                <a:fillRect/>
              </a:stretch>
            </a:blipFill>
          </p:spPr>
          <p:txBody>
            <a:bodyPr wrap="square" lIns="0" tIns="0" rIns="0" bIns="0" rtlCol="0"/>
            <a:lstStyle/>
            <a:p>
              <a:endParaRPr/>
            </a:p>
          </p:txBody>
        </p:sp>
        <p:sp>
          <p:nvSpPr>
            <p:cNvPr id="42" name="object 42"/>
            <p:cNvSpPr/>
            <p:nvPr/>
          </p:nvSpPr>
          <p:spPr>
            <a:xfrm>
              <a:off x="5977890" y="4216145"/>
              <a:ext cx="0" cy="356870"/>
            </a:xfrm>
            <a:custGeom>
              <a:avLst/>
              <a:gdLst/>
              <a:ahLst/>
              <a:cxnLst/>
              <a:rect l="l" t="t" r="r" b="b"/>
              <a:pathLst>
                <a:path h="356870">
                  <a:moveTo>
                    <a:pt x="0" y="0"/>
                  </a:moveTo>
                  <a:lnTo>
                    <a:pt x="0" y="356615"/>
                  </a:lnTo>
                </a:path>
              </a:pathLst>
            </a:custGeom>
            <a:ln w="50292">
              <a:solidFill>
                <a:srgbClr val="DA1F28"/>
              </a:solidFill>
            </a:ln>
          </p:spPr>
          <p:txBody>
            <a:bodyPr wrap="square" lIns="0" tIns="0" rIns="0" bIns="0" rtlCol="0"/>
            <a:lstStyle/>
            <a:p>
              <a:endParaRPr/>
            </a:p>
          </p:txBody>
        </p:sp>
      </p:grpSp>
      <p:sp>
        <p:nvSpPr>
          <p:cNvPr id="43" name="object 43"/>
          <p:cNvSpPr txBox="1"/>
          <p:nvPr/>
        </p:nvSpPr>
        <p:spPr>
          <a:xfrm>
            <a:off x="2308524" y="3289554"/>
            <a:ext cx="832273" cy="258404"/>
          </a:xfrm>
          <a:prstGeom prst="rect">
            <a:avLst/>
          </a:prstGeom>
        </p:spPr>
        <p:txBody>
          <a:bodyPr vert="horz" wrap="square" lIns="0" tIns="12065" rIns="0" bIns="0" rtlCol="0">
            <a:spAutoFit/>
          </a:bodyPr>
          <a:lstStyle/>
          <a:p>
            <a:pPr marL="12700">
              <a:lnSpc>
                <a:spcPct val="100000"/>
              </a:lnSpc>
              <a:spcBef>
                <a:spcPts val="95"/>
              </a:spcBef>
            </a:pPr>
            <a:r>
              <a:rPr sz="1600" spc="-5" dirty="0">
                <a:solidFill>
                  <a:srgbClr val="F1F1F1"/>
                </a:solidFill>
                <a:latin typeface="Arial"/>
                <a:cs typeface="Arial"/>
              </a:rPr>
              <a:t>Host</a:t>
            </a:r>
            <a:r>
              <a:rPr sz="1600" spc="-155" dirty="0">
                <a:solidFill>
                  <a:srgbClr val="F1F1F1"/>
                </a:solidFill>
                <a:latin typeface="Arial"/>
                <a:cs typeface="Arial"/>
              </a:rPr>
              <a:t> </a:t>
            </a:r>
            <a:r>
              <a:rPr sz="1600" spc="-5" dirty="0">
                <a:solidFill>
                  <a:srgbClr val="F1F1F1"/>
                </a:solidFill>
                <a:latin typeface="Arial"/>
                <a:cs typeface="Arial"/>
              </a:rPr>
              <a:t>A</a:t>
            </a:r>
            <a:endParaRPr sz="1600">
              <a:latin typeface="Arial"/>
              <a:cs typeface="Arial"/>
            </a:endParaRPr>
          </a:p>
        </p:txBody>
      </p:sp>
      <p:grpSp>
        <p:nvGrpSpPr>
          <p:cNvPr id="44" name="object 44"/>
          <p:cNvGrpSpPr/>
          <p:nvPr/>
        </p:nvGrpSpPr>
        <p:grpSpPr>
          <a:xfrm>
            <a:off x="4206156" y="5144960"/>
            <a:ext cx="3005667" cy="440690"/>
            <a:chOff x="3154616" y="5144960"/>
            <a:chExt cx="2254250" cy="440690"/>
          </a:xfrm>
        </p:grpSpPr>
        <p:sp>
          <p:nvSpPr>
            <p:cNvPr id="45" name="object 45"/>
            <p:cNvSpPr/>
            <p:nvPr/>
          </p:nvSpPr>
          <p:spPr>
            <a:xfrm>
              <a:off x="3179064" y="5169407"/>
              <a:ext cx="685800" cy="344424"/>
            </a:xfrm>
            <a:prstGeom prst="rect">
              <a:avLst/>
            </a:prstGeom>
            <a:blipFill>
              <a:blip r:embed="rId20" cstate="print"/>
              <a:stretch>
                <a:fillRect/>
              </a:stretch>
            </a:blipFill>
          </p:spPr>
          <p:txBody>
            <a:bodyPr wrap="square" lIns="0" tIns="0" rIns="0" bIns="0" rtlCol="0"/>
            <a:lstStyle/>
            <a:p>
              <a:endParaRPr/>
            </a:p>
          </p:txBody>
        </p:sp>
        <p:sp>
          <p:nvSpPr>
            <p:cNvPr id="46" name="object 46"/>
            <p:cNvSpPr/>
            <p:nvPr/>
          </p:nvSpPr>
          <p:spPr>
            <a:xfrm>
              <a:off x="3172968" y="5155691"/>
              <a:ext cx="697992" cy="429768"/>
            </a:xfrm>
            <a:prstGeom prst="rect">
              <a:avLst/>
            </a:prstGeom>
            <a:blipFill>
              <a:blip r:embed="rId21" cstate="print"/>
              <a:stretch>
                <a:fillRect/>
              </a:stretch>
            </a:blipFill>
          </p:spPr>
          <p:txBody>
            <a:bodyPr wrap="square" lIns="0" tIns="0" rIns="0" bIns="0" rtlCol="0"/>
            <a:lstStyle/>
            <a:p>
              <a:endParaRPr/>
            </a:p>
          </p:txBody>
        </p:sp>
        <p:sp>
          <p:nvSpPr>
            <p:cNvPr id="47" name="object 47"/>
            <p:cNvSpPr/>
            <p:nvPr/>
          </p:nvSpPr>
          <p:spPr>
            <a:xfrm>
              <a:off x="3167634" y="5157977"/>
              <a:ext cx="657225" cy="315595"/>
            </a:xfrm>
            <a:custGeom>
              <a:avLst/>
              <a:gdLst/>
              <a:ahLst/>
              <a:cxnLst/>
              <a:rect l="l" t="t" r="r" b="b"/>
              <a:pathLst>
                <a:path w="657225" h="315595">
                  <a:moveTo>
                    <a:pt x="656844" y="0"/>
                  </a:moveTo>
                  <a:lnTo>
                    <a:pt x="0" y="0"/>
                  </a:lnTo>
                  <a:lnTo>
                    <a:pt x="0" y="315468"/>
                  </a:lnTo>
                  <a:lnTo>
                    <a:pt x="656844" y="315468"/>
                  </a:lnTo>
                  <a:lnTo>
                    <a:pt x="656844" y="0"/>
                  </a:lnTo>
                  <a:close/>
                </a:path>
              </a:pathLst>
            </a:custGeom>
            <a:solidFill>
              <a:srgbClr val="F8FCFD"/>
            </a:solidFill>
          </p:spPr>
          <p:txBody>
            <a:bodyPr wrap="square" lIns="0" tIns="0" rIns="0" bIns="0" rtlCol="0"/>
            <a:lstStyle/>
            <a:p>
              <a:endParaRPr/>
            </a:p>
          </p:txBody>
        </p:sp>
        <p:sp>
          <p:nvSpPr>
            <p:cNvPr id="48" name="object 48"/>
            <p:cNvSpPr/>
            <p:nvPr/>
          </p:nvSpPr>
          <p:spPr>
            <a:xfrm>
              <a:off x="3167634" y="5157977"/>
              <a:ext cx="657225" cy="315595"/>
            </a:xfrm>
            <a:custGeom>
              <a:avLst/>
              <a:gdLst/>
              <a:ahLst/>
              <a:cxnLst/>
              <a:rect l="l" t="t" r="r" b="b"/>
              <a:pathLst>
                <a:path w="657225" h="315595">
                  <a:moveTo>
                    <a:pt x="0" y="315468"/>
                  </a:moveTo>
                  <a:lnTo>
                    <a:pt x="656844" y="315468"/>
                  </a:lnTo>
                  <a:lnTo>
                    <a:pt x="656844" y="0"/>
                  </a:lnTo>
                  <a:lnTo>
                    <a:pt x="0" y="0"/>
                  </a:lnTo>
                  <a:lnTo>
                    <a:pt x="0" y="315468"/>
                  </a:lnTo>
                  <a:close/>
                </a:path>
              </a:pathLst>
            </a:custGeom>
            <a:ln w="25908">
              <a:solidFill>
                <a:srgbClr val="464646"/>
              </a:solidFill>
            </a:ln>
          </p:spPr>
          <p:txBody>
            <a:bodyPr wrap="square" lIns="0" tIns="0" rIns="0" bIns="0" rtlCol="0"/>
            <a:lstStyle/>
            <a:p>
              <a:endParaRPr/>
            </a:p>
          </p:txBody>
        </p:sp>
        <p:sp>
          <p:nvSpPr>
            <p:cNvPr id="49" name="object 49"/>
            <p:cNvSpPr/>
            <p:nvPr/>
          </p:nvSpPr>
          <p:spPr>
            <a:xfrm>
              <a:off x="3864864" y="5169407"/>
              <a:ext cx="600456" cy="344424"/>
            </a:xfrm>
            <a:prstGeom prst="rect">
              <a:avLst/>
            </a:prstGeom>
            <a:blipFill>
              <a:blip r:embed="rId22" cstate="print"/>
              <a:stretch>
                <a:fillRect/>
              </a:stretch>
            </a:blipFill>
          </p:spPr>
          <p:txBody>
            <a:bodyPr wrap="square" lIns="0" tIns="0" rIns="0" bIns="0" rtlCol="0"/>
            <a:lstStyle/>
            <a:p>
              <a:endParaRPr/>
            </a:p>
          </p:txBody>
        </p:sp>
        <p:sp>
          <p:nvSpPr>
            <p:cNvPr id="50" name="object 50"/>
            <p:cNvSpPr/>
            <p:nvPr/>
          </p:nvSpPr>
          <p:spPr>
            <a:xfrm>
              <a:off x="3858768" y="5155691"/>
              <a:ext cx="472439" cy="429768"/>
            </a:xfrm>
            <a:prstGeom prst="rect">
              <a:avLst/>
            </a:prstGeom>
            <a:blipFill>
              <a:blip r:embed="rId23" cstate="print"/>
              <a:stretch>
                <a:fillRect/>
              </a:stretch>
            </a:blipFill>
          </p:spPr>
          <p:txBody>
            <a:bodyPr wrap="square" lIns="0" tIns="0" rIns="0" bIns="0" rtlCol="0"/>
            <a:lstStyle/>
            <a:p>
              <a:endParaRPr/>
            </a:p>
          </p:txBody>
        </p:sp>
        <p:sp>
          <p:nvSpPr>
            <p:cNvPr id="51" name="object 51"/>
            <p:cNvSpPr/>
            <p:nvPr/>
          </p:nvSpPr>
          <p:spPr>
            <a:xfrm>
              <a:off x="3853434" y="5157977"/>
              <a:ext cx="571500" cy="315595"/>
            </a:xfrm>
            <a:custGeom>
              <a:avLst/>
              <a:gdLst/>
              <a:ahLst/>
              <a:cxnLst/>
              <a:rect l="l" t="t" r="r" b="b"/>
              <a:pathLst>
                <a:path w="571500" h="315595">
                  <a:moveTo>
                    <a:pt x="571500" y="0"/>
                  </a:moveTo>
                  <a:lnTo>
                    <a:pt x="0" y="0"/>
                  </a:lnTo>
                  <a:lnTo>
                    <a:pt x="0" y="315468"/>
                  </a:lnTo>
                  <a:lnTo>
                    <a:pt x="571500" y="315468"/>
                  </a:lnTo>
                  <a:lnTo>
                    <a:pt x="571500" y="0"/>
                  </a:lnTo>
                  <a:close/>
                </a:path>
              </a:pathLst>
            </a:custGeom>
            <a:solidFill>
              <a:srgbClr val="F8FCFD"/>
            </a:solidFill>
          </p:spPr>
          <p:txBody>
            <a:bodyPr wrap="square" lIns="0" tIns="0" rIns="0" bIns="0" rtlCol="0"/>
            <a:lstStyle/>
            <a:p>
              <a:endParaRPr/>
            </a:p>
          </p:txBody>
        </p:sp>
        <p:sp>
          <p:nvSpPr>
            <p:cNvPr id="52" name="object 52"/>
            <p:cNvSpPr/>
            <p:nvPr/>
          </p:nvSpPr>
          <p:spPr>
            <a:xfrm>
              <a:off x="3853434" y="5157977"/>
              <a:ext cx="571500" cy="315595"/>
            </a:xfrm>
            <a:custGeom>
              <a:avLst/>
              <a:gdLst/>
              <a:ahLst/>
              <a:cxnLst/>
              <a:rect l="l" t="t" r="r" b="b"/>
              <a:pathLst>
                <a:path w="571500" h="315595">
                  <a:moveTo>
                    <a:pt x="0" y="315468"/>
                  </a:moveTo>
                  <a:lnTo>
                    <a:pt x="571500" y="315468"/>
                  </a:lnTo>
                  <a:lnTo>
                    <a:pt x="571500" y="0"/>
                  </a:lnTo>
                  <a:lnTo>
                    <a:pt x="0" y="0"/>
                  </a:lnTo>
                  <a:lnTo>
                    <a:pt x="0" y="315468"/>
                  </a:lnTo>
                  <a:close/>
                </a:path>
              </a:pathLst>
            </a:custGeom>
            <a:ln w="25908">
              <a:solidFill>
                <a:srgbClr val="464646"/>
              </a:solidFill>
            </a:ln>
          </p:spPr>
          <p:txBody>
            <a:bodyPr wrap="square" lIns="0" tIns="0" rIns="0" bIns="0" rtlCol="0"/>
            <a:lstStyle/>
            <a:p>
              <a:endParaRPr/>
            </a:p>
          </p:txBody>
        </p:sp>
        <p:sp>
          <p:nvSpPr>
            <p:cNvPr id="53" name="object 53"/>
            <p:cNvSpPr/>
            <p:nvPr/>
          </p:nvSpPr>
          <p:spPr>
            <a:xfrm>
              <a:off x="4465320" y="5169407"/>
              <a:ext cx="943355" cy="344424"/>
            </a:xfrm>
            <a:prstGeom prst="rect">
              <a:avLst/>
            </a:prstGeom>
            <a:blipFill>
              <a:blip r:embed="rId24" cstate="print"/>
              <a:stretch>
                <a:fillRect/>
              </a:stretch>
            </a:blipFill>
          </p:spPr>
          <p:txBody>
            <a:bodyPr wrap="square" lIns="0" tIns="0" rIns="0" bIns="0" rtlCol="0"/>
            <a:lstStyle/>
            <a:p>
              <a:endParaRPr/>
            </a:p>
          </p:txBody>
        </p:sp>
        <p:sp>
          <p:nvSpPr>
            <p:cNvPr id="54" name="object 54"/>
            <p:cNvSpPr/>
            <p:nvPr/>
          </p:nvSpPr>
          <p:spPr>
            <a:xfrm>
              <a:off x="4459224" y="5155691"/>
              <a:ext cx="449579" cy="429768"/>
            </a:xfrm>
            <a:prstGeom prst="rect">
              <a:avLst/>
            </a:prstGeom>
            <a:blipFill>
              <a:blip r:embed="rId25" cstate="print"/>
              <a:stretch>
                <a:fillRect/>
              </a:stretch>
            </a:blipFill>
          </p:spPr>
          <p:txBody>
            <a:bodyPr wrap="square" lIns="0" tIns="0" rIns="0" bIns="0" rtlCol="0"/>
            <a:lstStyle/>
            <a:p>
              <a:endParaRPr/>
            </a:p>
          </p:txBody>
        </p:sp>
        <p:sp>
          <p:nvSpPr>
            <p:cNvPr id="55" name="object 55"/>
            <p:cNvSpPr/>
            <p:nvPr/>
          </p:nvSpPr>
          <p:spPr>
            <a:xfrm>
              <a:off x="4453890" y="5157977"/>
              <a:ext cx="914400" cy="315595"/>
            </a:xfrm>
            <a:custGeom>
              <a:avLst/>
              <a:gdLst/>
              <a:ahLst/>
              <a:cxnLst/>
              <a:rect l="l" t="t" r="r" b="b"/>
              <a:pathLst>
                <a:path w="914400" h="315595">
                  <a:moveTo>
                    <a:pt x="914400" y="0"/>
                  </a:moveTo>
                  <a:lnTo>
                    <a:pt x="0" y="0"/>
                  </a:lnTo>
                  <a:lnTo>
                    <a:pt x="0" y="315468"/>
                  </a:lnTo>
                  <a:lnTo>
                    <a:pt x="914400" y="315468"/>
                  </a:lnTo>
                  <a:lnTo>
                    <a:pt x="914400" y="0"/>
                  </a:lnTo>
                  <a:close/>
                </a:path>
              </a:pathLst>
            </a:custGeom>
            <a:solidFill>
              <a:srgbClr val="F8FCFD"/>
            </a:solidFill>
          </p:spPr>
          <p:txBody>
            <a:bodyPr wrap="square" lIns="0" tIns="0" rIns="0" bIns="0" rtlCol="0"/>
            <a:lstStyle/>
            <a:p>
              <a:endParaRPr/>
            </a:p>
          </p:txBody>
        </p:sp>
        <p:sp>
          <p:nvSpPr>
            <p:cNvPr id="56" name="object 56"/>
            <p:cNvSpPr/>
            <p:nvPr/>
          </p:nvSpPr>
          <p:spPr>
            <a:xfrm>
              <a:off x="4453890" y="5157977"/>
              <a:ext cx="914400" cy="315595"/>
            </a:xfrm>
            <a:custGeom>
              <a:avLst/>
              <a:gdLst/>
              <a:ahLst/>
              <a:cxnLst/>
              <a:rect l="l" t="t" r="r" b="b"/>
              <a:pathLst>
                <a:path w="914400" h="315595">
                  <a:moveTo>
                    <a:pt x="0" y="315468"/>
                  </a:moveTo>
                  <a:lnTo>
                    <a:pt x="914400" y="315468"/>
                  </a:lnTo>
                  <a:lnTo>
                    <a:pt x="914400" y="0"/>
                  </a:lnTo>
                  <a:lnTo>
                    <a:pt x="0" y="0"/>
                  </a:lnTo>
                  <a:lnTo>
                    <a:pt x="0" y="315468"/>
                  </a:lnTo>
                  <a:close/>
                </a:path>
              </a:pathLst>
            </a:custGeom>
            <a:ln w="25908">
              <a:solidFill>
                <a:srgbClr val="464646"/>
              </a:solidFill>
            </a:ln>
          </p:spPr>
          <p:txBody>
            <a:bodyPr wrap="square" lIns="0" tIns="0" rIns="0" bIns="0" rtlCol="0"/>
            <a:lstStyle/>
            <a:p>
              <a:endParaRPr/>
            </a:p>
          </p:txBody>
        </p:sp>
      </p:grpSp>
      <p:sp>
        <p:nvSpPr>
          <p:cNvPr id="57" name="object 57"/>
          <p:cNvSpPr txBox="1"/>
          <p:nvPr/>
        </p:nvSpPr>
        <p:spPr>
          <a:xfrm>
            <a:off x="4344587" y="5176773"/>
            <a:ext cx="2019300" cy="258404"/>
          </a:xfrm>
          <a:prstGeom prst="rect">
            <a:avLst/>
          </a:prstGeom>
        </p:spPr>
        <p:txBody>
          <a:bodyPr vert="horz" wrap="square" lIns="0" tIns="12065" rIns="0" bIns="0" rtlCol="0">
            <a:spAutoFit/>
          </a:bodyPr>
          <a:lstStyle/>
          <a:p>
            <a:pPr marL="12700">
              <a:lnSpc>
                <a:spcPct val="100000"/>
              </a:lnSpc>
              <a:spcBef>
                <a:spcPts val="95"/>
              </a:spcBef>
              <a:tabLst>
                <a:tab pos="697865" algn="l"/>
                <a:tab pos="1297940" algn="l"/>
              </a:tabLst>
            </a:pPr>
            <a:r>
              <a:rPr sz="1600" spc="-5" dirty="0">
                <a:latin typeface="Arial"/>
                <a:cs typeface="Arial"/>
              </a:rPr>
              <a:t>1028	23	…</a:t>
            </a:r>
            <a:endParaRPr sz="1600">
              <a:latin typeface="Arial"/>
              <a:cs typeface="Arial"/>
            </a:endParaRPr>
          </a:p>
        </p:txBody>
      </p:sp>
      <p:sp>
        <p:nvSpPr>
          <p:cNvPr id="58" name="object 58"/>
          <p:cNvSpPr txBox="1"/>
          <p:nvPr/>
        </p:nvSpPr>
        <p:spPr>
          <a:xfrm>
            <a:off x="4325451" y="4833873"/>
            <a:ext cx="396240" cy="258404"/>
          </a:xfrm>
          <a:prstGeom prst="rect">
            <a:avLst/>
          </a:prstGeom>
        </p:spPr>
        <p:txBody>
          <a:bodyPr vert="horz" wrap="square" lIns="0" tIns="12065" rIns="0" bIns="0" rtlCol="0">
            <a:spAutoFit/>
          </a:bodyPr>
          <a:lstStyle/>
          <a:p>
            <a:pPr marL="12700">
              <a:lnSpc>
                <a:spcPct val="100000"/>
              </a:lnSpc>
              <a:spcBef>
                <a:spcPts val="95"/>
              </a:spcBef>
            </a:pPr>
            <a:r>
              <a:rPr sz="1600" spc="-5" dirty="0">
                <a:solidFill>
                  <a:srgbClr val="FFFFFF"/>
                </a:solidFill>
                <a:latin typeface="Arial"/>
                <a:cs typeface="Arial"/>
              </a:rPr>
              <a:t>SP</a:t>
            </a:r>
            <a:endParaRPr sz="1600">
              <a:latin typeface="Arial"/>
              <a:cs typeface="Arial"/>
            </a:endParaRPr>
          </a:p>
        </p:txBody>
      </p:sp>
      <p:sp>
        <p:nvSpPr>
          <p:cNvPr id="59" name="object 59"/>
          <p:cNvSpPr txBox="1"/>
          <p:nvPr/>
        </p:nvSpPr>
        <p:spPr>
          <a:xfrm>
            <a:off x="5240189" y="4833873"/>
            <a:ext cx="409787" cy="258404"/>
          </a:xfrm>
          <a:prstGeom prst="rect">
            <a:avLst/>
          </a:prstGeom>
        </p:spPr>
        <p:txBody>
          <a:bodyPr vert="horz" wrap="square" lIns="0" tIns="12065" rIns="0" bIns="0" rtlCol="0">
            <a:spAutoFit/>
          </a:bodyPr>
          <a:lstStyle/>
          <a:p>
            <a:pPr marL="12700">
              <a:lnSpc>
                <a:spcPct val="100000"/>
              </a:lnSpc>
              <a:spcBef>
                <a:spcPts val="95"/>
              </a:spcBef>
            </a:pPr>
            <a:r>
              <a:rPr sz="1600" spc="-10" dirty="0">
                <a:solidFill>
                  <a:srgbClr val="FFFFFF"/>
                </a:solidFill>
                <a:latin typeface="Arial"/>
                <a:cs typeface="Arial"/>
              </a:rPr>
              <a:t>DP</a:t>
            </a:r>
            <a:endParaRPr sz="1600">
              <a:latin typeface="Arial"/>
              <a:cs typeface="Arial"/>
            </a:endParaRPr>
          </a:p>
        </p:txBody>
      </p:sp>
      <p:grpSp>
        <p:nvGrpSpPr>
          <p:cNvPr id="60" name="object 60"/>
          <p:cNvGrpSpPr/>
          <p:nvPr/>
        </p:nvGrpSpPr>
        <p:grpSpPr>
          <a:xfrm>
            <a:off x="2234240" y="3572962"/>
            <a:ext cx="1087120" cy="735330"/>
            <a:chOff x="1675680" y="3572962"/>
            <a:chExt cx="815340" cy="735330"/>
          </a:xfrm>
        </p:grpSpPr>
        <p:sp>
          <p:nvSpPr>
            <p:cNvPr id="61" name="object 61"/>
            <p:cNvSpPr/>
            <p:nvPr/>
          </p:nvSpPr>
          <p:spPr>
            <a:xfrm>
              <a:off x="1680782" y="4063886"/>
              <a:ext cx="728345" cy="133985"/>
            </a:xfrm>
            <a:custGeom>
              <a:avLst/>
              <a:gdLst/>
              <a:ahLst/>
              <a:cxnLst/>
              <a:rect l="l" t="t" r="r" b="b"/>
              <a:pathLst>
                <a:path w="728344" h="133985">
                  <a:moveTo>
                    <a:pt x="727792" y="0"/>
                  </a:moveTo>
                  <a:lnTo>
                    <a:pt x="0" y="0"/>
                  </a:lnTo>
                  <a:lnTo>
                    <a:pt x="0" y="133725"/>
                  </a:lnTo>
                  <a:lnTo>
                    <a:pt x="727792" y="133725"/>
                  </a:lnTo>
                  <a:lnTo>
                    <a:pt x="727792" y="0"/>
                  </a:lnTo>
                  <a:close/>
                </a:path>
              </a:pathLst>
            </a:custGeom>
            <a:solidFill>
              <a:srgbClr val="B7B79D"/>
            </a:solidFill>
          </p:spPr>
          <p:txBody>
            <a:bodyPr wrap="square" lIns="0" tIns="0" rIns="0" bIns="0" rtlCol="0"/>
            <a:lstStyle/>
            <a:p>
              <a:endParaRPr/>
            </a:p>
          </p:txBody>
        </p:sp>
        <p:sp>
          <p:nvSpPr>
            <p:cNvPr id="62" name="object 62"/>
            <p:cNvSpPr/>
            <p:nvPr/>
          </p:nvSpPr>
          <p:spPr>
            <a:xfrm>
              <a:off x="1678749" y="4061858"/>
              <a:ext cx="732155" cy="137795"/>
            </a:xfrm>
            <a:custGeom>
              <a:avLst/>
              <a:gdLst/>
              <a:ahLst/>
              <a:cxnLst/>
              <a:rect l="l" t="t" r="r" b="b"/>
              <a:pathLst>
                <a:path w="732155" h="137795">
                  <a:moveTo>
                    <a:pt x="731882" y="0"/>
                  </a:moveTo>
                  <a:lnTo>
                    <a:pt x="0" y="0"/>
                  </a:lnTo>
                  <a:lnTo>
                    <a:pt x="0" y="137777"/>
                  </a:lnTo>
                  <a:lnTo>
                    <a:pt x="731882" y="137777"/>
                  </a:lnTo>
                  <a:lnTo>
                    <a:pt x="731882" y="135753"/>
                  </a:lnTo>
                  <a:lnTo>
                    <a:pt x="4065" y="135753"/>
                  </a:lnTo>
                  <a:lnTo>
                    <a:pt x="2033" y="133725"/>
                  </a:lnTo>
                  <a:lnTo>
                    <a:pt x="4065" y="133725"/>
                  </a:lnTo>
                  <a:lnTo>
                    <a:pt x="4065" y="4051"/>
                  </a:lnTo>
                  <a:lnTo>
                    <a:pt x="2033" y="4051"/>
                  </a:lnTo>
                  <a:lnTo>
                    <a:pt x="4065" y="2027"/>
                  </a:lnTo>
                  <a:lnTo>
                    <a:pt x="731882" y="2027"/>
                  </a:lnTo>
                  <a:lnTo>
                    <a:pt x="731882" y="0"/>
                  </a:lnTo>
                  <a:close/>
                </a:path>
                <a:path w="732155" h="137795">
                  <a:moveTo>
                    <a:pt x="4065" y="133725"/>
                  </a:moveTo>
                  <a:lnTo>
                    <a:pt x="2033" y="133725"/>
                  </a:lnTo>
                  <a:lnTo>
                    <a:pt x="4065" y="135753"/>
                  </a:lnTo>
                  <a:lnTo>
                    <a:pt x="4065" y="133725"/>
                  </a:lnTo>
                  <a:close/>
                </a:path>
                <a:path w="732155" h="137795">
                  <a:moveTo>
                    <a:pt x="727792" y="133725"/>
                  </a:moveTo>
                  <a:lnTo>
                    <a:pt x="4065" y="133725"/>
                  </a:lnTo>
                  <a:lnTo>
                    <a:pt x="4065" y="135753"/>
                  </a:lnTo>
                  <a:lnTo>
                    <a:pt x="727792" y="135753"/>
                  </a:lnTo>
                  <a:lnTo>
                    <a:pt x="727792" y="133725"/>
                  </a:lnTo>
                  <a:close/>
                </a:path>
                <a:path w="732155" h="137795">
                  <a:moveTo>
                    <a:pt x="727792" y="2027"/>
                  </a:moveTo>
                  <a:lnTo>
                    <a:pt x="727792" y="135753"/>
                  </a:lnTo>
                  <a:lnTo>
                    <a:pt x="729817" y="133725"/>
                  </a:lnTo>
                  <a:lnTo>
                    <a:pt x="731882" y="133725"/>
                  </a:lnTo>
                  <a:lnTo>
                    <a:pt x="731882" y="4051"/>
                  </a:lnTo>
                  <a:lnTo>
                    <a:pt x="729817" y="4051"/>
                  </a:lnTo>
                  <a:lnTo>
                    <a:pt x="727792" y="2027"/>
                  </a:lnTo>
                  <a:close/>
                </a:path>
                <a:path w="732155" h="137795">
                  <a:moveTo>
                    <a:pt x="731882" y="133725"/>
                  </a:moveTo>
                  <a:lnTo>
                    <a:pt x="729817" y="133725"/>
                  </a:lnTo>
                  <a:lnTo>
                    <a:pt x="727792" y="135753"/>
                  </a:lnTo>
                  <a:lnTo>
                    <a:pt x="731882" y="135753"/>
                  </a:lnTo>
                  <a:lnTo>
                    <a:pt x="731882" y="133725"/>
                  </a:lnTo>
                  <a:close/>
                </a:path>
                <a:path w="732155" h="137795">
                  <a:moveTo>
                    <a:pt x="4065" y="2027"/>
                  </a:moveTo>
                  <a:lnTo>
                    <a:pt x="2033" y="4051"/>
                  </a:lnTo>
                  <a:lnTo>
                    <a:pt x="4065" y="4051"/>
                  </a:lnTo>
                  <a:lnTo>
                    <a:pt x="4065" y="2027"/>
                  </a:lnTo>
                  <a:close/>
                </a:path>
                <a:path w="732155" h="137795">
                  <a:moveTo>
                    <a:pt x="727792" y="2027"/>
                  </a:moveTo>
                  <a:lnTo>
                    <a:pt x="4065" y="2027"/>
                  </a:lnTo>
                  <a:lnTo>
                    <a:pt x="4065" y="4051"/>
                  </a:lnTo>
                  <a:lnTo>
                    <a:pt x="727792" y="4051"/>
                  </a:lnTo>
                  <a:lnTo>
                    <a:pt x="727792" y="2027"/>
                  </a:lnTo>
                  <a:close/>
                </a:path>
                <a:path w="732155" h="137795">
                  <a:moveTo>
                    <a:pt x="731882" y="2027"/>
                  </a:moveTo>
                  <a:lnTo>
                    <a:pt x="727792" y="2027"/>
                  </a:lnTo>
                  <a:lnTo>
                    <a:pt x="729817" y="4051"/>
                  </a:lnTo>
                  <a:lnTo>
                    <a:pt x="731882" y="4051"/>
                  </a:lnTo>
                  <a:lnTo>
                    <a:pt x="731882" y="2027"/>
                  </a:lnTo>
                  <a:close/>
                </a:path>
              </a:pathLst>
            </a:custGeom>
            <a:solidFill>
              <a:srgbClr val="484836"/>
            </a:solidFill>
          </p:spPr>
          <p:txBody>
            <a:bodyPr wrap="square" lIns="0" tIns="0" rIns="0" bIns="0" rtlCol="0"/>
            <a:lstStyle/>
            <a:p>
              <a:endParaRPr/>
            </a:p>
          </p:txBody>
        </p:sp>
        <p:sp>
          <p:nvSpPr>
            <p:cNvPr id="63" name="object 63"/>
            <p:cNvSpPr/>
            <p:nvPr/>
          </p:nvSpPr>
          <p:spPr>
            <a:xfrm>
              <a:off x="1680781" y="3990949"/>
              <a:ext cx="805180" cy="73025"/>
            </a:xfrm>
            <a:custGeom>
              <a:avLst/>
              <a:gdLst/>
              <a:ahLst/>
              <a:cxnLst/>
              <a:rect l="l" t="t" r="r" b="b"/>
              <a:pathLst>
                <a:path w="805180" h="73025">
                  <a:moveTo>
                    <a:pt x="805053" y="0"/>
                  </a:moveTo>
                  <a:lnTo>
                    <a:pt x="77254" y="0"/>
                  </a:lnTo>
                  <a:lnTo>
                    <a:pt x="0" y="72948"/>
                  </a:lnTo>
                  <a:lnTo>
                    <a:pt x="727773" y="72948"/>
                  </a:lnTo>
                  <a:lnTo>
                    <a:pt x="805053" y="0"/>
                  </a:lnTo>
                  <a:close/>
                </a:path>
              </a:pathLst>
            </a:custGeom>
            <a:solidFill>
              <a:srgbClr val="C8C8B6"/>
            </a:solidFill>
          </p:spPr>
          <p:txBody>
            <a:bodyPr wrap="square" lIns="0" tIns="0" rIns="0" bIns="0" rtlCol="0"/>
            <a:lstStyle/>
            <a:p>
              <a:endParaRPr/>
            </a:p>
          </p:txBody>
        </p:sp>
        <p:sp>
          <p:nvSpPr>
            <p:cNvPr id="64" name="object 64"/>
            <p:cNvSpPr/>
            <p:nvPr/>
          </p:nvSpPr>
          <p:spPr>
            <a:xfrm>
              <a:off x="1675680" y="3988916"/>
              <a:ext cx="815340" cy="77470"/>
            </a:xfrm>
            <a:custGeom>
              <a:avLst/>
              <a:gdLst/>
              <a:ahLst/>
              <a:cxnLst/>
              <a:rect l="l" t="t" r="r" b="b"/>
              <a:pathLst>
                <a:path w="815339" h="77470">
                  <a:moveTo>
                    <a:pt x="815268" y="0"/>
                  </a:moveTo>
                  <a:lnTo>
                    <a:pt x="81546" y="0"/>
                  </a:lnTo>
                  <a:lnTo>
                    <a:pt x="0" y="76993"/>
                  </a:lnTo>
                  <a:lnTo>
                    <a:pt x="733696" y="76993"/>
                  </a:lnTo>
                  <a:lnTo>
                    <a:pt x="734283" y="76439"/>
                  </a:lnTo>
                  <a:lnTo>
                    <a:pt x="6500" y="76439"/>
                  </a:lnTo>
                  <a:lnTo>
                    <a:pt x="5102" y="72942"/>
                  </a:lnTo>
                  <a:lnTo>
                    <a:pt x="10203" y="72942"/>
                  </a:lnTo>
                  <a:lnTo>
                    <a:pt x="83166" y="4051"/>
                  </a:lnTo>
                  <a:lnTo>
                    <a:pt x="82356" y="4051"/>
                  </a:lnTo>
                  <a:lnTo>
                    <a:pt x="83753" y="3496"/>
                  </a:lnTo>
                  <a:lnTo>
                    <a:pt x="805632" y="3497"/>
                  </a:lnTo>
                  <a:lnTo>
                    <a:pt x="808747" y="554"/>
                  </a:lnTo>
                  <a:lnTo>
                    <a:pt x="814681" y="554"/>
                  </a:lnTo>
                  <a:lnTo>
                    <a:pt x="815268" y="0"/>
                  </a:lnTo>
                  <a:close/>
                </a:path>
                <a:path w="815339" h="77470">
                  <a:moveTo>
                    <a:pt x="10203" y="72942"/>
                  </a:moveTo>
                  <a:lnTo>
                    <a:pt x="5102" y="72942"/>
                  </a:lnTo>
                  <a:lnTo>
                    <a:pt x="6500" y="76439"/>
                  </a:lnTo>
                  <a:lnTo>
                    <a:pt x="10203" y="72942"/>
                  </a:lnTo>
                  <a:close/>
                </a:path>
                <a:path w="815339" h="77470">
                  <a:moveTo>
                    <a:pt x="732096" y="72942"/>
                  </a:moveTo>
                  <a:lnTo>
                    <a:pt x="10203" y="72942"/>
                  </a:lnTo>
                  <a:lnTo>
                    <a:pt x="6500" y="76439"/>
                  </a:lnTo>
                  <a:lnTo>
                    <a:pt x="734283" y="76439"/>
                  </a:lnTo>
                  <a:lnTo>
                    <a:pt x="737401" y="73496"/>
                  </a:lnTo>
                  <a:lnTo>
                    <a:pt x="731509" y="73496"/>
                  </a:lnTo>
                  <a:lnTo>
                    <a:pt x="732096" y="72942"/>
                  </a:lnTo>
                  <a:close/>
                </a:path>
                <a:path w="815339" h="77470">
                  <a:moveTo>
                    <a:pt x="808747" y="554"/>
                  </a:moveTo>
                  <a:lnTo>
                    <a:pt x="731509" y="73496"/>
                  </a:lnTo>
                  <a:lnTo>
                    <a:pt x="732886" y="72942"/>
                  </a:lnTo>
                  <a:lnTo>
                    <a:pt x="737988" y="72942"/>
                  </a:lnTo>
                  <a:lnTo>
                    <a:pt x="810976" y="4051"/>
                  </a:lnTo>
                  <a:lnTo>
                    <a:pt x="810165" y="4051"/>
                  </a:lnTo>
                  <a:lnTo>
                    <a:pt x="808747" y="554"/>
                  </a:lnTo>
                  <a:close/>
                </a:path>
                <a:path w="815339" h="77470">
                  <a:moveTo>
                    <a:pt x="737988" y="72942"/>
                  </a:moveTo>
                  <a:lnTo>
                    <a:pt x="732886" y="72942"/>
                  </a:lnTo>
                  <a:lnTo>
                    <a:pt x="731509" y="73496"/>
                  </a:lnTo>
                  <a:lnTo>
                    <a:pt x="737401" y="73496"/>
                  </a:lnTo>
                  <a:lnTo>
                    <a:pt x="737988" y="72942"/>
                  </a:lnTo>
                  <a:close/>
                </a:path>
                <a:path w="815339" h="77470">
                  <a:moveTo>
                    <a:pt x="83753" y="3496"/>
                  </a:moveTo>
                  <a:lnTo>
                    <a:pt x="82356" y="4051"/>
                  </a:lnTo>
                  <a:lnTo>
                    <a:pt x="83166" y="4051"/>
                  </a:lnTo>
                  <a:lnTo>
                    <a:pt x="83753" y="3496"/>
                  </a:lnTo>
                  <a:close/>
                </a:path>
                <a:path w="815339" h="77470">
                  <a:moveTo>
                    <a:pt x="805632" y="3497"/>
                  </a:moveTo>
                  <a:lnTo>
                    <a:pt x="83753" y="3496"/>
                  </a:lnTo>
                  <a:lnTo>
                    <a:pt x="83166" y="4051"/>
                  </a:lnTo>
                  <a:lnTo>
                    <a:pt x="805044" y="4051"/>
                  </a:lnTo>
                  <a:lnTo>
                    <a:pt x="805632" y="3497"/>
                  </a:lnTo>
                  <a:close/>
                </a:path>
                <a:path w="815339" h="77470">
                  <a:moveTo>
                    <a:pt x="814681" y="554"/>
                  </a:moveTo>
                  <a:lnTo>
                    <a:pt x="808747" y="554"/>
                  </a:lnTo>
                  <a:lnTo>
                    <a:pt x="810165" y="4051"/>
                  </a:lnTo>
                  <a:lnTo>
                    <a:pt x="810976" y="4051"/>
                  </a:lnTo>
                  <a:lnTo>
                    <a:pt x="814681" y="554"/>
                  </a:lnTo>
                  <a:close/>
                </a:path>
              </a:pathLst>
            </a:custGeom>
            <a:solidFill>
              <a:srgbClr val="484836"/>
            </a:solidFill>
          </p:spPr>
          <p:txBody>
            <a:bodyPr wrap="square" lIns="0" tIns="0" rIns="0" bIns="0" rtlCol="0"/>
            <a:lstStyle/>
            <a:p>
              <a:endParaRPr/>
            </a:p>
          </p:txBody>
        </p:sp>
        <p:sp>
          <p:nvSpPr>
            <p:cNvPr id="65" name="object 65"/>
            <p:cNvSpPr/>
            <p:nvPr/>
          </p:nvSpPr>
          <p:spPr>
            <a:xfrm>
              <a:off x="2193092" y="4118590"/>
              <a:ext cx="175260" cy="12700"/>
            </a:xfrm>
            <a:custGeom>
              <a:avLst/>
              <a:gdLst/>
              <a:ahLst/>
              <a:cxnLst/>
              <a:rect l="l" t="t" r="r" b="b"/>
              <a:pathLst>
                <a:path w="175260" h="12700">
                  <a:moveTo>
                    <a:pt x="174833" y="0"/>
                  </a:moveTo>
                  <a:lnTo>
                    <a:pt x="174833" y="12158"/>
                  </a:lnTo>
                  <a:lnTo>
                    <a:pt x="0" y="12158"/>
                  </a:lnTo>
                  <a:lnTo>
                    <a:pt x="0" y="0"/>
                  </a:lnTo>
                  <a:lnTo>
                    <a:pt x="174833" y="0"/>
                  </a:lnTo>
                  <a:close/>
                </a:path>
              </a:pathLst>
            </a:custGeom>
            <a:solidFill>
              <a:srgbClr val="000000"/>
            </a:solidFill>
          </p:spPr>
          <p:txBody>
            <a:bodyPr wrap="square" lIns="0" tIns="0" rIns="0" bIns="0" rtlCol="0"/>
            <a:lstStyle/>
            <a:p>
              <a:endParaRPr/>
            </a:p>
          </p:txBody>
        </p:sp>
        <p:sp>
          <p:nvSpPr>
            <p:cNvPr id="66" name="object 66"/>
            <p:cNvSpPr/>
            <p:nvPr/>
          </p:nvSpPr>
          <p:spPr>
            <a:xfrm>
              <a:off x="2406541" y="3986233"/>
              <a:ext cx="81329" cy="216268"/>
            </a:xfrm>
            <a:prstGeom prst="rect">
              <a:avLst/>
            </a:prstGeom>
            <a:blipFill>
              <a:blip r:embed="rId26" cstate="print"/>
              <a:stretch>
                <a:fillRect/>
              </a:stretch>
            </a:blipFill>
          </p:spPr>
          <p:txBody>
            <a:bodyPr wrap="square" lIns="0" tIns="0" rIns="0" bIns="0" rtlCol="0"/>
            <a:lstStyle/>
            <a:p>
              <a:endParaRPr/>
            </a:p>
          </p:txBody>
        </p:sp>
        <p:sp>
          <p:nvSpPr>
            <p:cNvPr id="67" name="object 67"/>
            <p:cNvSpPr/>
            <p:nvPr/>
          </p:nvSpPr>
          <p:spPr>
            <a:xfrm>
              <a:off x="1684845" y="4181411"/>
              <a:ext cx="642620" cy="101600"/>
            </a:xfrm>
            <a:custGeom>
              <a:avLst/>
              <a:gdLst/>
              <a:ahLst/>
              <a:cxnLst/>
              <a:rect l="l" t="t" r="r" b="b"/>
              <a:pathLst>
                <a:path w="642619" h="101600">
                  <a:moveTo>
                    <a:pt x="642429" y="0"/>
                  </a:moveTo>
                  <a:lnTo>
                    <a:pt x="81318" y="0"/>
                  </a:lnTo>
                  <a:lnTo>
                    <a:pt x="0" y="101307"/>
                  </a:lnTo>
                  <a:lnTo>
                    <a:pt x="561098" y="101307"/>
                  </a:lnTo>
                  <a:lnTo>
                    <a:pt x="642429" y="0"/>
                  </a:lnTo>
                  <a:close/>
                </a:path>
              </a:pathLst>
            </a:custGeom>
            <a:solidFill>
              <a:srgbClr val="C8C8B6"/>
            </a:solidFill>
          </p:spPr>
          <p:txBody>
            <a:bodyPr wrap="square" lIns="0" tIns="0" rIns="0" bIns="0" rtlCol="0"/>
            <a:lstStyle/>
            <a:p>
              <a:endParaRPr/>
            </a:p>
          </p:txBody>
        </p:sp>
        <p:sp>
          <p:nvSpPr>
            <p:cNvPr id="68" name="object 68"/>
            <p:cNvSpPr/>
            <p:nvPr/>
          </p:nvSpPr>
          <p:spPr>
            <a:xfrm>
              <a:off x="1680618" y="4179374"/>
              <a:ext cx="650875" cy="105410"/>
            </a:xfrm>
            <a:custGeom>
              <a:avLst/>
              <a:gdLst/>
              <a:ahLst/>
              <a:cxnLst/>
              <a:rect l="l" t="t" r="r" b="b"/>
              <a:pathLst>
                <a:path w="650875" h="105410">
                  <a:moveTo>
                    <a:pt x="650871" y="0"/>
                  </a:moveTo>
                  <a:lnTo>
                    <a:pt x="84571" y="0"/>
                  </a:lnTo>
                  <a:lnTo>
                    <a:pt x="0" y="105361"/>
                  </a:lnTo>
                  <a:lnTo>
                    <a:pt x="566302" y="105361"/>
                  </a:lnTo>
                  <a:lnTo>
                    <a:pt x="566912" y="104601"/>
                  </a:lnTo>
                  <a:lnTo>
                    <a:pt x="5817" y="104601"/>
                  </a:lnTo>
                  <a:lnTo>
                    <a:pt x="4229" y="101309"/>
                  </a:lnTo>
                  <a:lnTo>
                    <a:pt x="8459" y="101309"/>
                  </a:lnTo>
                  <a:lnTo>
                    <a:pt x="86524" y="4055"/>
                  </a:lnTo>
                  <a:lnTo>
                    <a:pt x="85547" y="4055"/>
                  </a:lnTo>
                  <a:lnTo>
                    <a:pt x="87135" y="3294"/>
                  </a:lnTo>
                  <a:lnTo>
                    <a:pt x="643045" y="3294"/>
                  </a:lnTo>
                  <a:lnTo>
                    <a:pt x="645079" y="761"/>
                  </a:lnTo>
                  <a:lnTo>
                    <a:pt x="650260" y="761"/>
                  </a:lnTo>
                  <a:lnTo>
                    <a:pt x="650871" y="0"/>
                  </a:lnTo>
                  <a:close/>
                </a:path>
                <a:path w="650875" h="105410">
                  <a:moveTo>
                    <a:pt x="8459" y="101309"/>
                  </a:moveTo>
                  <a:lnTo>
                    <a:pt x="4229" y="101309"/>
                  </a:lnTo>
                  <a:lnTo>
                    <a:pt x="5817" y="104601"/>
                  </a:lnTo>
                  <a:lnTo>
                    <a:pt x="8459" y="101309"/>
                  </a:lnTo>
                  <a:close/>
                </a:path>
                <a:path w="650875" h="105410">
                  <a:moveTo>
                    <a:pt x="564360" y="101309"/>
                  </a:moveTo>
                  <a:lnTo>
                    <a:pt x="8459" y="101309"/>
                  </a:lnTo>
                  <a:lnTo>
                    <a:pt x="5817" y="104601"/>
                  </a:lnTo>
                  <a:lnTo>
                    <a:pt x="566912" y="104601"/>
                  </a:lnTo>
                  <a:lnTo>
                    <a:pt x="568944" y="102070"/>
                  </a:lnTo>
                  <a:lnTo>
                    <a:pt x="563750" y="102070"/>
                  </a:lnTo>
                  <a:lnTo>
                    <a:pt x="564360" y="101309"/>
                  </a:lnTo>
                  <a:close/>
                </a:path>
                <a:path w="650875" h="105410">
                  <a:moveTo>
                    <a:pt x="645079" y="761"/>
                  </a:moveTo>
                  <a:lnTo>
                    <a:pt x="563750" y="102070"/>
                  </a:lnTo>
                  <a:lnTo>
                    <a:pt x="565330" y="101309"/>
                  </a:lnTo>
                  <a:lnTo>
                    <a:pt x="569554" y="101309"/>
                  </a:lnTo>
                  <a:lnTo>
                    <a:pt x="647616" y="4055"/>
                  </a:lnTo>
                  <a:lnTo>
                    <a:pt x="646659" y="4055"/>
                  </a:lnTo>
                  <a:lnTo>
                    <a:pt x="645079" y="761"/>
                  </a:lnTo>
                  <a:close/>
                </a:path>
                <a:path w="650875" h="105410">
                  <a:moveTo>
                    <a:pt x="569554" y="101309"/>
                  </a:moveTo>
                  <a:lnTo>
                    <a:pt x="565330" y="101309"/>
                  </a:lnTo>
                  <a:lnTo>
                    <a:pt x="563750" y="102070"/>
                  </a:lnTo>
                  <a:lnTo>
                    <a:pt x="568944" y="102070"/>
                  </a:lnTo>
                  <a:lnTo>
                    <a:pt x="569554" y="101309"/>
                  </a:lnTo>
                  <a:close/>
                </a:path>
                <a:path w="650875" h="105410">
                  <a:moveTo>
                    <a:pt x="87135" y="3294"/>
                  </a:moveTo>
                  <a:lnTo>
                    <a:pt x="85547" y="4055"/>
                  </a:lnTo>
                  <a:lnTo>
                    <a:pt x="86524" y="4055"/>
                  </a:lnTo>
                  <a:lnTo>
                    <a:pt x="87135" y="3294"/>
                  </a:lnTo>
                  <a:close/>
                </a:path>
                <a:path w="650875" h="105410">
                  <a:moveTo>
                    <a:pt x="643045" y="3294"/>
                  </a:moveTo>
                  <a:lnTo>
                    <a:pt x="87135" y="3294"/>
                  </a:lnTo>
                  <a:lnTo>
                    <a:pt x="86524" y="4055"/>
                  </a:lnTo>
                  <a:lnTo>
                    <a:pt x="642434" y="4055"/>
                  </a:lnTo>
                  <a:lnTo>
                    <a:pt x="643045" y="3294"/>
                  </a:lnTo>
                  <a:close/>
                </a:path>
                <a:path w="650875" h="105410">
                  <a:moveTo>
                    <a:pt x="650260" y="761"/>
                  </a:moveTo>
                  <a:lnTo>
                    <a:pt x="645079" y="761"/>
                  </a:lnTo>
                  <a:lnTo>
                    <a:pt x="646659" y="4055"/>
                  </a:lnTo>
                  <a:lnTo>
                    <a:pt x="647616" y="4055"/>
                  </a:lnTo>
                  <a:lnTo>
                    <a:pt x="650260" y="761"/>
                  </a:lnTo>
                  <a:close/>
                </a:path>
              </a:pathLst>
            </a:custGeom>
            <a:solidFill>
              <a:srgbClr val="484836"/>
            </a:solidFill>
          </p:spPr>
          <p:txBody>
            <a:bodyPr wrap="square" lIns="0" tIns="0" rIns="0" bIns="0" rtlCol="0"/>
            <a:lstStyle/>
            <a:p>
              <a:endParaRPr/>
            </a:p>
          </p:txBody>
        </p:sp>
        <p:sp>
          <p:nvSpPr>
            <p:cNvPr id="69" name="object 69"/>
            <p:cNvSpPr/>
            <p:nvPr/>
          </p:nvSpPr>
          <p:spPr>
            <a:xfrm>
              <a:off x="2243923" y="4175626"/>
              <a:ext cx="85379" cy="132410"/>
            </a:xfrm>
            <a:prstGeom prst="rect">
              <a:avLst/>
            </a:prstGeom>
            <a:blipFill>
              <a:blip r:embed="rId27" cstate="print"/>
              <a:stretch>
                <a:fillRect/>
              </a:stretch>
            </a:blipFill>
          </p:spPr>
          <p:txBody>
            <a:bodyPr wrap="square" lIns="0" tIns="0" rIns="0" bIns="0" rtlCol="0"/>
            <a:lstStyle/>
            <a:p>
              <a:endParaRPr/>
            </a:p>
          </p:txBody>
        </p:sp>
        <p:sp>
          <p:nvSpPr>
            <p:cNvPr id="70" name="object 70"/>
            <p:cNvSpPr/>
            <p:nvPr/>
          </p:nvSpPr>
          <p:spPr>
            <a:xfrm>
              <a:off x="1684845" y="4282719"/>
              <a:ext cx="561340" cy="20320"/>
            </a:xfrm>
            <a:custGeom>
              <a:avLst/>
              <a:gdLst/>
              <a:ahLst/>
              <a:cxnLst/>
              <a:rect l="l" t="t" r="r" b="b"/>
              <a:pathLst>
                <a:path w="561339" h="20320">
                  <a:moveTo>
                    <a:pt x="561086" y="0"/>
                  </a:moveTo>
                  <a:lnTo>
                    <a:pt x="0" y="0"/>
                  </a:lnTo>
                  <a:lnTo>
                    <a:pt x="0" y="20256"/>
                  </a:lnTo>
                  <a:lnTo>
                    <a:pt x="561086" y="20256"/>
                  </a:lnTo>
                  <a:lnTo>
                    <a:pt x="561086" y="0"/>
                  </a:lnTo>
                  <a:close/>
                </a:path>
              </a:pathLst>
            </a:custGeom>
            <a:solidFill>
              <a:srgbClr val="B7B79D"/>
            </a:solidFill>
          </p:spPr>
          <p:txBody>
            <a:bodyPr wrap="square" lIns="0" tIns="0" rIns="0" bIns="0" rtlCol="0"/>
            <a:lstStyle/>
            <a:p>
              <a:endParaRPr/>
            </a:p>
          </p:txBody>
        </p:sp>
        <p:sp>
          <p:nvSpPr>
            <p:cNvPr id="71" name="object 71"/>
            <p:cNvSpPr/>
            <p:nvPr/>
          </p:nvSpPr>
          <p:spPr>
            <a:xfrm>
              <a:off x="1682815" y="4280683"/>
              <a:ext cx="565785" cy="24765"/>
            </a:xfrm>
            <a:custGeom>
              <a:avLst/>
              <a:gdLst/>
              <a:ahLst/>
              <a:cxnLst/>
              <a:rect l="l" t="t" r="r" b="b"/>
              <a:pathLst>
                <a:path w="565785" h="24764">
                  <a:moveTo>
                    <a:pt x="565158" y="0"/>
                  </a:moveTo>
                  <a:lnTo>
                    <a:pt x="0" y="0"/>
                  </a:lnTo>
                  <a:lnTo>
                    <a:pt x="0" y="24313"/>
                  </a:lnTo>
                  <a:lnTo>
                    <a:pt x="565158" y="24314"/>
                  </a:lnTo>
                  <a:lnTo>
                    <a:pt x="565158" y="22287"/>
                  </a:lnTo>
                  <a:lnTo>
                    <a:pt x="4066" y="22287"/>
                  </a:lnTo>
                  <a:lnTo>
                    <a:pt x="2032" y="20261"/>
                  </a:lnTo>
                  <a:lnTo>
                    <a:pt x="4066" y="20261"/>
                  </a:lnTo>
                  <a:lnTo>
                    <a:pt x="4066" y="4052"/>
                  </a:lnTo>
                  <a:lnTo>
                    <a:pt x="2032" y="4052"/>
                  </a:lnTo>
                  <a:lnTo>
                    <a:pt x="4066" y="2026"/>
                  </a:lnTo>
                  <a:lnTo>
                    <a:pt x="565158" y="2026"/>
                  </a:lnTo>
                  <a:lnTo>
                    <a:pt x="565158" y="0"/>
                  </a:lnTo>
                  <a:close/>
                </a:path>
                <a:path w="565785" h="24764">
                  <a:moveTo>
                    <a:pt x="4066" y="20261"/>
                  </a:moveTo>
                  <a:lnTo>
                    <a:pt x="2032" y="20261"/>
                  </a:lnTo>
                  <a:lnTo>
                    <a:pt x="4066" y="22287"/>
                  </a:lnTo>
                  <a:lnTo>
                    <a:pt x="4066" y="20261"/>
                  </a:lnTo>
                  <a:close/>
                </a:path>
                <a:path w="565785" h="24764">
                  <a:moveTo>
                    <a:pt x="561108" y="20261"/>
                  </a:moveTo>
                  <a:lnTo>
                    <a:pt x="4066" y="20261"/>
                  </a:lnTo>
                  <a:lnTo>
                    <a:pt x="4066" y="22287"/>
                  </a:lnTo>
                  <a:lnTo>
                    <a:pt x="561108" y="22287"/>
                  </a:lnTo>
                  <a:lnTo>
                    <a:pt x="561108" y="20261"/>
                  </a:lnTo>
                  <a:close/>
                </a:path>
                <a:path w="565785" h="24764">
                  <a:moveTo>
                    <a:pt x="561108" y="2026"/>
                  </a:moveTo>
                  <a:lnTo>
                    <a:pt x="561108" y="22287"/>
                  </a:lnTo>
                  <a:lnTo>
                    <a:pt x="563133" y="20261"/>
                  </a:lnTo>
                  <a:lnTo>
                    <a:pt x="565158" y="20261"/>
                  </a:lnTo>
                  <a:lnTo>
                    <a:pt x="565158" y="4052"/>
                  </a:lnTo>
                  <a:lnTo>
                    <a:pt x="563133" y="4052"/>
                  </a:lnTo>
                  <a:lnTo>
                    <a:pt x="561108" y="2026"/>
                  </a:lnTo>
                  <a:close/>
                </a:path>
                <a:path w="565785" h="24764">
                  <a:moveTo>
                    <a:pt x="565158" y="20261"/>
                  </a:moveTo>
                  <a:lnTo>
                    <a:pt x="563133" y="20261"/>
                  </a:lnTo>
                  <a:lnTo>
                    <a:pt x="561108" y="22287"/>
                  </a:lnTo>
                  <a:lnTo>
                    <a:pt x="565158" y="22287"/>
                  </a:lnTo>
                  <a:lnTo>
                    <a:pt x="565158" y="20261"/>
                  </a:lnTo>
                  <a:close/>
                </a:path>
                <a:path w="565785" h="24764">
                  <a:moveTo>
                    <a:pt x="4066" y="2026"/>
                  </a:moveTo>
                  <a:lnTo>
                    <a:pt x="2032" y="4052"/>
                  </a:lnTo>
                  <a:lnTo>
                    <a:pt x="4066" y="4052"/>
                  </a:lnTo>
                  <a:lnTo>
                    <a:pt x="4066" y="2026"/>
                  </a:lnTo>
                  <a:close/>
                </a:path>
                <a:path w="565785" h="24764">
                  <a:moveTo>
                    <a:pt x="561108" y="2026"/>
                  </a:moveTo>
                  <a:lnTo>
                    <a:pt x="4066" y="2026"/>
                  </a:lnTo>
                  <a:lnTo>
                    <a:pt x="4066" y="4052"/>
                  </a:lnTo>
                  <a:lnTo>
                    <a:pt x="561108" y="4052"/>
                  </a:lnTo>
                  <a:lnTo>
                    <a:pt x="561108" y="2026"/>
                  </a:lnTo>
                  <a:close/>
                </a:path>
                <a:path w="565785" h="24764">
                  <a:moveTo>
                    <a:pt x="565158" y="2026"/>
                  </a:moveTo>
                  <a:lnTo>
                    <a:pt x="561108" y="2026"/>
                  </a:lnTo>
                  <a:lnTo>
                    <a:pt x="563133" y="4052"/>
                  </a:lnTo>
                  <a:lnTo>
                    <a:pt x="565158" y="4052"/>
                  </a:lnTo>
                  <a:lnTo>
                    <a:pt x="565158" y="2026"/>
                  </a:lnTo>
                  <a:close/>
                </a:path>
              </a:pathLst>
            </a:custGeom>
            <a:solidFill>
              <a:srgbClr val="484836"/>
            </a:solidFill>
          </p:spPr>
          <p:txBody>
            <a:bodyPr wrap="square" lIns="0" tIns="0" rIns="0" bIns="0" rtlCol="0"/>
            <a:lstStyle/>
            <a:p>
              <a:endParaRPr/>
            </a:p>
          </p:txBody>
        </p:sp>
        <p:sp>
          <p:nvSpPr>
            <p:cNvPr id="72" name="object 72"/>
            <p:cNvSpPr/>
            <p:nvPr/>
          </p:nvSpPr>
          <p:spPr>
            <a:xfrm>
              <a:off x="1785404" y="3988917"/>
              <a:ext cx="588010" cy="60960"/>
            </a:xfrm>
            <a:custGeom>
              <a:avLst/>
              <a:gdLst/>
              <a:ahLst/>
              <a:cxnLst/>
              <a:rect l="l" t="t" r="r" b="b"/>
              <a:pathLst>
                <a:path w="588010" h="60960">
                  <a:moveTo>
                    <a:pt x="587438" y="0"/>
                  </a:moveTo>
                  <a:lnTo>
                    <a:pt x="65341" y="0"/>
                  </a:lnTo>
                  <a:lnTo>
                    <a:pt x="0" y="60794"/>
                  </a:lnTo>
                  <a:lnTo>
                    <a:pt x="526440" y="60794"/>
                  </a:lnTo>
                  <a:lnTo>
                    <a:pt x="526986" y="60248"/>
                  </a:lnTo>
                  <a:lnTo>
                    <a:pt x="529907" y="57327"/>
                  </a:lnTo>
                  <a:lnTo>
                    <a:pt x="530504" y="56743"/>
                  </a:lnTo>
                  <a:lnTo>
                    <a:pt x="583361" y="4051"/>
                  </a:lnTo>
                  <a:lnTo>
                    <a:pt x="586841" y="596"/>
                  </a:lnTo>
                  <a:lnTo>
                    <a:pt x="587438" y="0"/>
                  </a:lnTo>
                  <a:close/>
                </a:path>
              </a:pathLst>
            </a:custGeom>
            <a:solidFill>
              <a:srgbClr val="000000"/>
            </a:solidFill>
          </p:spPr>
          <p:txBody>
            <a:bodyPr wrap="square" lIns="0" tIns="0" rIns="0" bIns="0" rtlCol="0"/>
            <a:lstStyle/>
            <a:p>
              <a:endParaRPr/>
            </a:p>
          </p:txBody>
        </p:sp>
        <p:sp>
          <p:nvSpPr>
            <p:cNvPr id="73" name="object 73"/>
            <p:cNvSpPr/>
            <p:nvPr/>
          </p:nvSpPr>
          <p:spPr>
            <a:xfrm>
              <a:off x="1786498" y="3577616"/>
              <a:ext cx="573405" cy="52705"/>
            </a:xfrm>
            <a:custGeom>
              <a:avLst/>
              <a:gdLst/>
              <a:ahLst/>
              <a:cxnLst/>
              <a:rect l="l" t="t" r="r" b="b"/>
              <a:pathLst>
                <a:path w="573405" h="52704">
                  <a:moveTo>
                    <a:pt x="573303" y="0"/>
                  </a:moveTo>
                  <a:lnTo>
                    <a:pt x="56922" y="0"/>
                  </a:lnTo>
                  <a:lnTo>
                    <a:pt x="0" y="52656"/>
                  </a:lnTo>
                  <a:lnTo>
                    <a:pt x="516356" y="52656"/>
                  </a:lnTo>
                  <a:lnTo>
                    <a:pt x="573303" y="0"/>
                  </a:lnTo>
                  <a:close/>
                </a:path>
              </a:pathLst>
            </a:custGeom>
            <a:solidFill>
              <a:srgbClr val="C8C8B6"/>
            </a:solidFill>
          </p:spPr>
          <p:txBody>
            <a:bodyPr wrap="square" lIns="0" tIns="0" rIns="0" bIns="0" rtlCol="0"/>
            <a:lstStyle/>
            <a:p>
              <a:endParaRPr/>
            </a:p>
          </p:txBody>
        </p:sp>
        <p:sp>
          <p:nvSpPr>
            <p:cNvPr id="74" name="object 74"/>
            <p:cNvSpPr/>
            <p:nvPr/>
          </p:nvSpPr>
          <p:spPr>
            <a:xfrm>
              <a:off x="1781317" y="3575592"/>
              <a:ext cx="584200" cy="57150"/>
            </a:xfrm>
            <a:custGeom>
              <a:avLst/>
              <a:gdLst/>
              <a:ahLst/>
              <a:cxnLst/>
              <a:rect l="l" t="t" r="r" b="b"/>
              <a:pathLst>
                <a:path w="584200" h="57150">
                  <a:moveTo>
                    <a:pt x="583667" y="0"/>
                  </a:moveTo>
                  <a:lnTo>
                    <a:pt x="61304" y="0"/>
                  </a:lnTo>
                  <a:lnTo>
                    <a:pt x="0" y="56703"/>
                  </a:lnTo>
                  <a:lnTo>
                    <a:pt x="522346" y="56704"/>
                  </a:lnTo>
                  <a:lnTo>
                    <a:pt x="522915" y="56177"/>
                  </a:lnTo>
                  <a:lnTo>
                    <a:pt x="6561" y="56177"/>
                  </a:lnTo>
                  <a:lnTo>
                    <a:pt x="5180" y="52656"/>
                  </a:lnTo>
                  <a:lnTo>
                    <a:pt x="10365" y="52656"/>
                  </a:lnTo>
                  <a:lnTo>
                    <a:pt x="62871" y="4047"/>
                  </a:lnTo>
                  <a:lnTo>
                    <a:pt x="62102" y="4047"/>
                  </a:lnTo>
                  <a:lnTo>
                    <a:pt x="63483" y="3480"/>
                  </a:lnTo>
                  <a:lnTo>
                    <a:pt x="573913" y="3480"/>
                  </a:lnTo>
                  <a:lnTo>
                    <a:pt x="577106" y="526"/>
                  </a:lnTo>
                  <a:lnTo>
                    <a:pt x="583098" y="526"/>
                  </a:lnTo>
                  <a:lnTo>
                    <a:pt x="583667" y="0"/>
                  </a:lnTo>
                  <a:close/>
                </a:path>
                <a:path w="584200" h="57150">
                  <a:moveTo>
                    <a:pt x="10365" y="52656"/>
                  </a:moveTo>
                  <a:lnTo>
                    <a:pt x="5180" y="52656"/>
                  </a:lnTo>
                  <a:lnTo>
                    <a:pt x="6561" y="56177"/>
                  </a:lnTo>
                  <a:lnTo>
                    <a:pt x="10365" y="52656"/>
                  </a:lnTo>
                  <a:close/>
                </a:path>
                <a:path w="584200" h="57150">
                  <a:moveTo>
                    <a:pt x="520772" y="52656"/>
                  </a:moveTo>
                  <a:lnTo>
                    <a:pt x="10365" y="52656"/>
                  </a:lnTo>
                  <a:lnTo>
                    <a:pt x="6561" y="56177"/>
                  </a:lnTo>
                  <a:lnTo>
                    <a:pt x="522915" y="56177"/>
                  </a:lnTo>
                  <a:lnTo>
                    <a:pt x="526111" y="53223"/>
                  </a:lnTo>
                  <a:lnTo>
                    <a:pt x="520159" y="53223"/>
                  </a:lnTo>
                  <a:lnTo>
                    <a:pt x="520772" y="52656"/>
                  </a:lnTo>
                  <a:close/>
                </a:path>
                <a:path w="584200" h="57150">
                  <a:moveTo>
                    <a:pt x="577106" y="526"/>
                  </a:moveTo>
                  <a:lnTo>
                    <a:pt x="520159" y="53223"/>
                  </a:lnTo>
                  <a:lnTo>
                    <a:pt x="521536" y="52656"/>
                  </a:lnTo>
                  <a:lnTo>
                    <a:pt x="526723" y="52656"/>
                  </a:lnTo>
                  <a:lnTo>
                    <a:pt x="579291" y="4047"/>
                  </a:lnTo>
                  <a:lnTo>
                    <a:pt x="578483" y="4047"/>
                  </a:lnTo>
                  <a:lnTo>
                    <a:pt x="577106" y="526"/>
                  </a:lnTo>
                  <a:close/>
                </a:path>
                <a:path w="584200" h="57150">
                  <a:moveTo>
                    <a:pt x="526723" y="52656"/>
                  </a:moveTo>
                  <a:lnTo>
                    <a:pt x="521536" y="52656"/>
                  </a:lnTo>
                  <a:lnTo>
                    <a:pt x="520159" y="53223"/>
                  </a:lnTo>
                  <a:lnTo>
                    <a:pt x="526111" y="53223"/>
                  </a:lnTo>
                  <a:lnTo>
                    <a:pt x="526723" y="52656"/>
                  </a:lnTo>
                  <a:close/>
                </a:path>
                <a:path w="584200" h="57150">
                  <a:moveTo>
                    <a:pt x="63483" y="3480"/>
                  </a:moveTo>
                  <a:lnTo>
                    <a:pt x="62102" y="4047"/>
                  </a:lnTo>
                  <a:lnTo>
                    <a:pt x="62871" y="4047"/>
                  </a:lnTo>
                  <a:lnTo>
                    <a:pt x="63483" y="3480"/>
                  </a:lnTo>
                  <a:close/>
                </a:path>
                <a:path w="584200" h="57150">
                  <a:moveTo>
                    <a:pt x="573913" y="3480"/>
                  </a:moveTo>
                  <a:lnTo>
                    <a:pt x="63483" y="3480"/>
                  </a:lnTo>
                  <a:lnTo>
                    <a:pt x="62871" y="4047"/>
                  </a:lnTo>
                  <a:lnTo>
                    <a:pt x="573301" y="4047"/>
                  </a:lnTo>
                  <a:lnTo>
                    <a:pt x="573913" y="3480"/>
                  </a:lnTo>
                  <a:close/>
                </a:path>
                <a:path w="584200" h="57150">
                  <a:moveTo>
                    <a:pt x="583098" y="526"/>
                  </a:moveTo>
                  <a:lnTo>
                    <a:pt x="577106" y="526"/>
                  </a:lnTo>
                  <a:lnTo>
                    <a:pt x="578483" y="4047"/>
                  </a:lnTo>
                  <a:lnTo>
                    <a:pt x="579291" y="4047"/>
                  </a:lnTo>
                  <a:lnTo>
                    <a:pt x="583098" y="526"/>
                  </a:lnTo>
                  <a:close/>
                </a:path>
              </a:pathLst>
            </a:custGeom>
            <a:solidFill>
              <a:srgbClr val="484836"/>
            </a:solidFill>
          </p:spPr>
          <p:txBody>
            <a:bodyPr wrap="square" lIns="0" tIns="0" rIns="0" bIns="0" rtlCol="0"/>
            <a:lstStyle/>
            <a:p>
              <a:endParaRPr/>
            </a:p>
          </p:txBody>
        </p:sp>
        <p:sp>
          <p:nvSpPr>
            <p:cNvPr id="75" name="object 75"/>
            <p:cNvSpPr/>
            <p:nvPr/>
          </p:nvSpPr>
          <p:spPr>
            <a:xfrm>
              <a:off x="1786498" y="3630293"/>
              <a:ext cx="516890" cy="405765"/>
            </a:xfrm>
            <a:custGeom>
              <a:avLst/>
              <a:gdLst/>
              <a:ahLst/>
              <a:cxnLst/>
              <a:rect l="l" t="t" r="r" b="b"/>
              <a:pathLst>
                <a:path w="516889" h="405764">
                  <a:moveTo>
                    <a:pt x="516368" y="0"/>
                  </a:moveTo>
                  <a:lnTo>
                    <a:pt x="0" y="0"/>
                  </a:lnTo>
                  <a:lnTo>
                    <a:pt x="0" y="405224"/>
                  </a:lnTo>
                  <a:lnTo>
                    <a:pt x="516368" y="405224"/>
                  </a:lnTo>
                  <a:lnTo>
                    <a:pt x="516368" y="0"/>
                  </a:lnTo>
                  <a:close/>
                </a:path>
              </a:pathLst>
            </a:custGeom>
            <a:solidFill>
              <a:srgbClr val="B7B79D"/>
            </a:solidFill>
          </p:spPr>
          <p:txBody>
            <a:bodyPr wrap="square" lIns="0" tIns="0" rIns="0" bIns="0" rtlCol="0"/>
            <a:lstStyle/>
            <a:p>
              <a:endParaRPr/>
            </a:p>
          </p:txBody>
        </p:sp>
        <p:sp>
          <p:nvSpPr>
            <p:cNvPr id="76" name="object 76"/>
            <p:cNvSpPr/>
            <p:nvPr/>
          </p:nvSpPr>
          <p:spPr>
            <a:xfrm>
              <a:off x="1784465" y="3628249"/>
              <a:ext cx="520700" cy="409575"/>
            </a:xfrm>
            <a:custGeom>
              <a:avLst/>
              <a:gdLst/>
              <a:ahLst/>
              <a:cxnLst/>
              <a:rect l="l" t="t" r="r" b="b"/>
              <a:pathLst>
                <a:path w="520700" h="409575">
                  <a:moveTo>
                    <a:pt x="520455" y="0"/>
                  </a:moveTo>
                  <a:lnTo>
                    <a:pt x="0" y="0"/>
                  </a:lnTo>
                  <a:lnTo>
                    <a:pt x="0" y="409296"/>
                  </a:lnTo>
                  <a:lnTo>
                    <a:pt x="520455" y="409296"/>
                  </a:lnTo>
                  <a:lnTo>
                    <a:pt x="520455" y="407268"/>
                  </a:lnTo>
                  <a:lnTo>
                    <a:pt x="4066" y="407268"/>
                  </a:lnTo>
                  <a:lnTo>
                    <a:pt x="2033" y="405240"/>
                  </a:lnTo>
                  <a:lnTo>
                    <a:pt x="4066" y="405240"/>
                  </a:lnTo>
                  <a:lnTo>
                    <a:pt x="4066" y="4047"/>
                  </a:lnTo>
                  <a:lnTo>
                    <a:pt x="2033" y="4047"/>
                  </a:lnTo>
                  <a:lnTo>
                    <a:pt x="4066" y="2023"/>
                  </a:lnTo>
                  <a:lnTo>
                    <a:pt x="520455" y="2023"/>
                  </a:lnTo>
                  <a:lnTo>
                    <a:pt x="520455" y="0"/>
                  </a:lnTo>
                  <a:close/>
                </a:path>
                <a:path w="520700" h="409575">
                  <a:moveTo>
                    <a:pt x="4066" y="405240"/>
                  </a:moveTo>
                  <a:lnTo>
                    <a:pt x="2033" y="405240"/>
                  </a:lnTo>
                  <a:lnTo>
                    <a:pt x="4066" y="407268"/>
                  </a:lnTo>
                  <a:lnTo>
                    <a:pt x="4066" y="405240"/>
                  </a:lnTo>
                  <a:close/>
                </a:path>
                <a:path w="520700" h="409575">
                  <a:moveTo>
                    <a:pt x="516364" y="405241"/>
                  </a:moveTo>
                  <a:lnTo>
                    <a:pt x="4066" y="405240"/>
                  </a:lnTo>
                  <a:lnTo>
                    <a:pt x="4066" y="407268"/>
                  </a:lnTo>
                  <a:lnTo>
                    <a:pt x="516364" y="407268"/>
                  </a:lnTo>
                  <a:lnTo>
                    <a:pt x="516364" y="405241"/>
                  </a:lnTo>
                  <a:close/>
                </a:path>
                <a:path w="520700" h="409575">
                  <a:moveTo>
                    <a:pt x="516364" y="2023"/>
                  </a:moveTo>
                  <a:lnTo>
                    <a:pt x="516364" y="407268"/>
                  </a:lnTo>
                  <a:lnTo>
                    <a:pt x="518389" y="405241"/>
                  </a:lnTo>
                  <a:lnTo>
                    <a:pt x="520455" y="405241"/>
                  </a:lnTo>
                  <a:lnTo>
                    <a:pt x="520455" y="4047"/>
                  </a:lnTo>
                  <a:lnTo>
                    <a:pt x="518389" y="4047"/>
                  </a:lnTo>
                  <a:lnTo>
                    <a:pt x="516364" y="2023"/>
                  </a:lnTo>
                  <a:close/>
                </a:path>
                <a:path w="520700" h="409575">
                  <a:moveTo>
                    <a:pt x="520455" y="405241"/>
                  </a:moveTo>
                  <a:lnTo>
                    <a:pt x="518389" y="405241"/>
                  </a:lnTo>
                  <a:lnTo>
                    <a:pt x="516364" y="407268"/>
                  </a:lnTo>
                  <a:lnTo>
                    <a:pt x="520455" y="407268"/>
                  </a:lnTo>
                  <a:lnTo>
                    <a:pt x="520455" y="405241"/>
                  </a:lnTo>
                  <a:close/>
                </a:path>
                <a:path w="520700" h="409575">
                  <a:moveTo>
                    <a:pt x="4066" y="2023"/>
                  </a:moveTo>
                  <a:lnTo>
                    <a:pt x="2033" y="4047"/>
                  </a:lnTo>
                  <a:lnTo>
                    <a:pt x="4066" y="4047"/>
                  </a:lnTo>
                  <a:lnTo>
                    <a:pt x="4066" y="2023"/>
                  </a:lnTo>
                  <a:close/>
                </a:path>
                <a:path w="520700" h="409575">
                  <a:moveTo>
                    <a:pt x="516364" y="2023"/>
                  </a:moveTo>
                  <a:lnTo>
                    <a:pt x="4066" y="2023"/>
                  </a:lnTo>
                  <a:lnTo>
                    <a:pt x="4066" y="4047"/>
                  </a:lnTo>
                  <a:lnTo>
                    <a:pt x="516364" y="4047"/>
                  </a:lnTo>
                  <a:lnTo>
                    <a:pt x="516364" y="2023"/>
                  </a:lnTo>
                  <a:close/>
                </a:path>
                <a:path w="520700" h="409575">
                  <a:moveTo>
                    <a:pt x="520455" y="2023"/>
                  </a:moveTo>
                  <a:lnTo>
                    <a:pt x="516364" y="2023"/>
                  </a:lnTo>
                  <a:lnTo>
                    <a:pt x="518389" y="4047"/>
                  </a:lnTo>
                  <a:lnTo>
                    <a:pt x="520455" y="4047"/>
                  </a:lnTo>
                  <a:lnTo>
                    <a:pt x="520455" y="2023"/>
                  </a:lnTo>
                  <a:close/>
                </a:path>
              </a:pathLst>
            </a:custGeom>
            <a:solidFill>
              <a:srgbClr val="484836"/>
            </a:solidFill>
          </p:spPr>
          <p:txBody>
            <a:bodyPr wrap="square" lIns="0" tIns="0" rIns="0" bIns="0" rtlCol="0"/>
            <a:lstStyle/>
            <a:p>
              <a:endParaRPr/>
            </a:p>
          </p:txBody>
        </p:sp>
        <p:sp>
          <p:nvSpPr>
            <p:cNvPr id="77" name="object 77"/>
            <p:cNvSpPr/>
            <p:nvPr/>
          </p:nvSpPr>
          <p:spPr>
            <a:xfrm>
              <a:off x="1831221" y="3682966"/>
              <a:ext cx="427355" cy="312420"/>
            </a:xfrm>
            <a:custGeom>
              <a:avLst/>
              <a:gdLst/>
              <a:ahLst/>
              <a:cxnLst/>
              <a:rect l="l" t="t" r="r" b="b"/>
              <a:pathLst>
                <a:path w="427355" h="312420">
                  <a:moveTo>
                    <a:pt x="426938" y="0"/>
                  </a:moveTo>
                  <a:lnTo>
                    <a:pt x="0" y="0"/>
                  </a:lnTo>
                  <a:lnTo>
                    <a:pt x="0" y="312029"/>
                  </a:lnTo>
                  <a:lnTo>
                    <a:pt x="426938" y="312029"/>
                  </a:lnTo>
                  <a:lnTo>
                    <a:pt x="426938" y="0"/>
                  </a:lnTo>
                  <a:close/>
                </a:path>
              </a:pathLst>
            </a:custGeom>
            <a:solidFill>
              <a:srgbClr val="FFFFFF"/>
            </a:solidFill>
          </p:spPr>
          <p:txBody>
            <a:bodyPr wrap="square" lIns="0" tIns="0" rIns="0" bIns="0" rtlCol="0"/>
            <a:lstStyle/>
            <a:p>
              <a:endParaRPr/>
            </a:p>
          </p:txBody>
        </p:sp>
        <p:sp>
          <p:nvSpPr>
            <p:cNvPr id="78" name="object 78"/>
            <p:cNvSpPr/>
            <p:nvPr/>
          </p:nvSpPr>
          <p:spPr>
            <a:xfrm>
              <a:off x="1829188" y="3680946"/>
              <a:ext cx="431165" cy="316230"/>
            </a:xfrm>
            <a:custGeom>
              <a:avLst/>
              <a:gdLst/>
              <a:ahLst/>
              <a:cxnLst/>
              <a:rect l="l" t="t" r="r" b="b"/>
              <a:pathLst>
                <a:path w="431164" h="316229">
                  <a:moveTo>
                    <a:pt x="430976" y="0"/>
                  </a:moveTo>
                  <a:lnTo>
                    <a:pt x="0" y="0"/>
                  </a:lnTo>
                  <a:lnTo>
                    <a:pt x="0" y="316072"/>
                  </a:lnTo>
                  <a:lnTo>
                    <a:pt x="430977" y="316072"/>
                  </a:lnTo>
                  <a:lnTo>
                    <a:pt x="430977" y="314049"/>
                  </a:lnTo>
                  <a:lnTo>
                    <a:pt x="4066" y="314049"/>
                  </a:lnTo>
                  <a:lnTo>
                    <a:pt x="2033" y="312021"/>
                  </a:lnTo>
                  <a:lnTo>
                    <a:pt x="4066" y="312021"/>
                  </a:lnTo>
                  <a:lnTo>
                    <a:pt x="4066" y="4047"/>
                  </a:lnTo>
                  <a:lnTo>
                    <a:pt x="2033" y="4047"/>
                  </a:lnTo>
                  <a:lnTo>
                    <a:pt x="4066" y="2023"/>
                  </a:lnTo>
                  <a:lnTo>
                    <a:pt x="430976" y="2023"/>
                  </a:lnTo>
                  <a:lnTo>
                    <a:pt x="430976" y="0"/>
                  </a:lnTo>
                  <a:close/>
                </a:path>
                <a:path w="431164" h="316229">
                  <a:moveTo>
                    <a:pt x="4066" y="312021"/>
                  </a:moveTo>
                  <a:lnTo>
                    <a:pt x="2033" y="312021"/>
                  </a:lnTo>
                  <a:lnTo>
                    <a:pt x="4066" y="314049"/>
                  </a:lnTo>
                  <a:lnTo>
                    <a:pt x="4066" y="312021"/>
                  </a:lnTo>
                  <a:close/>
                </a:path>
                <a:path w="431164" h="316229">
                  <a:moveTo>
                    <a:pt x="426926" y="312021"/>
                  </a:moveTo>
                  <a:lnTo>
                    <a:pt x="4066" y="312021"/>
                  </a:lnTo>
                  <a:lnTo>
                    <a:pt x="4066" y="314049"/>
                  </a:lnTo>
                  <a:lnTo>
                    <a:pt x="426926" y="314049"/>
                  </a:lnTo>
                  <a:lnTo>
                    <a:pt x="426926" y="312021"/>
                  </a:lnTo>
                  <a:close/>
                </a:path>
                <a:path w="431164" h="316229">
                  <a:moveTo>
                    <a:pt x="426926" y="2023"/>
                  </a:moveTo>
                  <a:lnTo>
                    <a:pt x="426926" y="314049"/>
                  </a:lnTo>
                  <a:lnTo>
                    <a:pt x="428951" y="312021"/>
                  </a:lnTo>
                  <a:lnTo>
                    <a:pt x="430977" y="312021"/>
                  </a:lnTo>
                  <a:lnTo>
                    <a:pt x="430976" y="4047"/>
                  </a:lnTo>
                  <a:lnTo>
                    <a:pt x="428951" y="4047"/>
                  </a:lnTo>
                  <a:lnTo>
                    <a:pt x="426926" y="2023"/>
                  </a:lnTo>
                  <a:close/>
                </a:path>
                <a:path w="431164" h="316229">
                  <a:moveTo>
                    <a:pt x="430977" y="312021"/>
                  </a:moveTo>
                  <a:lnTo>
                    <a:pt x="428951" y="312021"/>
                  </a:lnTo>
                  <a:lnTo>
                    <a:pt x="426926" y="314049"/>
                  </a:lnTo>
                  <a:lnTo>
                    <a:pt x="430977" y="314049"/>
                  </a:lnTo>
                  <a:lnTo>
                    <a:pt x="430977" y="312021"/>
                  </a:lnTo>
                  <a:close/>
                </a:path>
                <a:path w="431164" h="316229">
                  <a:moveTo>
                    <a:pt x="4066" y="2023"/>
                  </a:moveTo>
                  <a:lnTo>
                    <a:pt x="2033" y="4047"/>
                  </a:lnTo>
                  <a:lnTo>
                    <a:pt x="4066" y="4047"/>
                  </a:lnTo>
                  <a:lnTo>
                    <a:pt x="4066" y="2023"/>
                  </a:lnTo>
                  <a:close/>
                </a:path>
                <a:path w="431164" h="316229">
                  <a:moveTo>
                    <a:pt x="426926" y="2023"/>
                  </a:moveTo>
                  <a:lnTo>
                    <a:pt x="4066" y="2023"/>
                  </a:lnTo>
                  <a:lnTo>
                    <a:pt x="4066" y="4047"/>
                  </a:lnTo>
                  <a:lnTo>
                    <a:pt x="426926" y="4047"/>
                  </a:lnTo>
                  <a:lnTo>
                    <a:pt x="426926" y="2023"/>
                  </a:lnTo>
                  <a:close/>
                </a:path>
                <a:path w="431164" h="316229">
                  <a:moveTo>
                    <a:pt x="430976" y="2023"/>
                  </a:moveTo>
                  <a:lnTo>
                    <a:pt x="426926" y="2023"/>
                  </a:lnTo>
                  <a:lnTo>
                    <a:pt x="428951" y="4047"/>
                  </a:lnTo>
                  <a:lnTo>
                    <a:pt x="430976" y="4047"/>
                  </a:lnTo>
                  <a:lnTo>
                    <a:pt x="430976" y="2023"/>
                  </a:lnTo>
                  <a:close/>
                </a:path>
              </a:pathLst>
            </a:custGeom>
            <a:solidFill>
              <a:srgbClr val="484836"/>
            </a:solidFill>
          </p:spPr>
          <p:txBody>
            <a:bodyPr wrap="square" lIns="0" tIns="0" rIns="0" bIns="0" rtlCol="0"/>
            <a:lstStyle/>
            <a:p>
              <a:endParaRPr/>
            </a:p>
          </p:txBody>
        </p:sp>
        <p:sp>
          <p:nvSpPr>
            <p:cNvPr id="79" name="object 79"/>
            <p:cNvSpPr/>
            <p:nvPr/>
          </p:nvSpPr>
          <p:spPr>
            <a:xfrm>
              <a:off x="2302852" y="3577627"/>
              <a:ext cx="57150" cy="458470"/>
            </a:xfrm>
            <a:custGeom>
              <a:avLst/>
              <a:gdLst/>
              <a:ahLst/>
              <a:cxnLst/>
              <a:rect l="l" t="t" r="r" b="b"/>
              <a:pathLst>
                <a:path w="57150" h="458470">
                  <a:moveTo>
                    <a:pt x="56946" y="0"/>
                  </a:moveTo>
                  <a:lnTo>
                    <a:pt x="0" y="52654"/>
                  </a:lnTo>
                  <a:lnTo>
                    <a:pt x="0" y="457898"/>
                  </a:lnTo>
                  <a:lnTo>
                    <a:pt x="56946" y="401167"/>
                  </a:lnTo>
                  <a:lnTo>
                    <a:pt x="56946" y="0"/>
                  </a:lnTo>
                  <a:close/>
                </a:path>
              </a:pathLst>
            </a:custGeom>
            <a:solidFill>
              <a:srgbClr val="79795A"/>
            </a:solidFill>
          </p:spPr>
          <p:txBody>
            <a:bodyPr wrap="square" lIns="0" tIns="0" rIns="0" bIns="0" rtlCol="0"/>
            <a:lstStyle/>
            <a:p>
              <a:endParaRPr/>
            </a:p>
          </p:txBody>
        </p:sp>
        <p:sp>
          <p:nvSpPr>
            <p:cNvPr id="80" name="object 80"/>
            <p:cNvSpPr/>
            <p:nvPr/>
          </p:nvSpPr>
          <p:spPr>
            <a:xfrm>
              <a:off x="2300829" y="3572962"/>
              <a:ext cx="61594" cy="467995"/>
            </a:xfrm>
            <a:custGeom>
              <a:avLst/>
              <a:gdLst/>
              <a:ahLst/>
              <a:cxnLst/>
              <a:rect l="l" t="t" r="r" b="b"/>
              <a:pathLst>
                <a:path w="61594" h="467995">
                  <a:moveTo>
                    <a:pt x="60997" y="0"/>
                  </a:moveTo>
                  <a:lnTo>
                    <a:pt x="0" y="56420"/>
                  </a:lnTo>
                  <a:lnTo>
                    <a:pt x="0" y="467449"/>
                  </a:lnTo>
                  <a:lnTo>
                    <a:pt x="4910" y="462556"/>
                  </a:lnTo>
                  <a:lnTo>
                    <a:pt x="4090" y="462556"/>
                  </a:lnTo>
                  <a:lnTo>
                    <a:pt x="607" y="461123"/>
                  </a:lnTo>
                  <a:lnTo>
                    <a:pt x="4090" y="457650"/>
                  </a:lnTo>
                  <a:lnTo>
                    <a:pt x="4090" y="58808"/>
                  </a:lnTo>
                  <a:lnTo>
                    <a:pt x="3442" y="58808"/>
                  </a:lnTo>
                  <a:lnTo>
                    <a:pt x="4090" y="57311"/>
                  </a:lnTo>
                  <a:lnTo>
                    <a:pt x="5059" y="57311"/>
                  </a:lnTo>
                  <a:lnTo>
                    <a:pt x="56946" y="9262"/>
                  </a:lnTo>
                  <a:lnTo>
                    <a:pt x="56946" y="4654"/>
                  </a:lnTo>
                  <a:lnTo>
                    <a:pt x="60997" y="4654"/>
                  </a:lnTo>
                  <a:lnTo>
                    <a:pt x="60997" y="0"/>
                  </a:lnTo>
                  <a:close/>
                </a:path>
                <a:path w="61594" h="467995">
                  <a:moveTo>
                    <a:pt x="4090" y="457650"/>
                  </a:moveTo>
                  <a:lnTo>
                    <a:pt x="607" y="461123"/>
                  </a:lnTo>
                  <a:lnTo>
                    <a:pt x="4090" y="462556"/>
                  </a:lnTo>
                  <a:lnTo>
                    <a:pt x="4090" y="457650"/>
                  </a:lnTo>
                  <a:close/>
                </a:path>
                <a:path w="61594" h="467995">
                  <a:moveTo>
                    <a:pt x="56946" y="404956"/>
                  </a:moveTo>
                  <a:lnTo>
                    <a:pt x="4090" y="457650"/>
                  </a:lnTo>
                  <a:lnTo>
                    <a:pt x="4090" y="462556"/>
                  </a:lnTo>
                  <a:lnTo>
                    <a:pt x="4910" y="462556"/>
                  </a:lnTo>
                  <a:lnTo>
                    <a:pt x="60997" y="406661"/>
                  </a:lnTo>
                  <a:lnTo>
                    <a:pt x="60997" y="405823"/>
                  </a:lnTo>
                  <a:lnTo>
                    <a:pt x="56946" y="405823"/>
                  </a:lnTo>
                  <a:lnTo>
                    <a:pt x="56946" y="404956"/>
                  </a:lnTo>
                  <a:close/>
                </a:path>
                <a:path w="61594" h="467995">
                  <a:moveTo>
                    <a:pt x="57513" y="404390"/>
                  </a:moveTo>
                  <a:lnTo>
                    <a:pt x="56946" y="404956"/>
                  </a:lnTo>
                  <a:lnTo>
                    <a:pt x="56946" y="405823"/>
                  </a:lnTo>
                  <a:lnTo>
                    <a:pt x="57513" y="404390"/>
                  </a:lnTo>
                  <a:close/>
                </a:path>
                <a:path w="61594" h="467995">
                  <a:moveTo>
                    <a:pt x="60997" y="404390"/>
                  </a:moveTo>
                  <a:lnTo>
                    <a:pt x="57513" y="404390"/>
                  </a:lnTo>
                  <a:lnTo>
                    <a:pt x="56946" y="405823"/>
                  </a:lnTo>
                  <a:lnTo>
                    <a:pt x="60997" y="405823"/>
                  </a:lnTo>
                  <a:lnTo>
                    <a:pt x="60997" y="404390"/>
                  </a:lnTo>
                  <a:close/>
                </a:path>
                <a:path w="61594" h="467995">
                  <a:moveTo>
                    <a:pt x="60997" y="4654"/>
                  </a:moveTo>
                  <a:lnTo>
                    <a:pt x="56946" y="4654"/>
                  </a:lnTo>
                  <a:lnTo>
                    <a:pt x="60348" y="6111"/>
                  </a:lnTo>
                  <a:lnTo>
                    <a:pt x="56946" y="9262"/>
                  </a:lnTo>
                  <a:lnTo>
                    <a:pt x="56946" y="404956"/>
                  </a:lnTo>
                  <a:lnTo>
                    <a:pt x="57513" y="404390"/>
                  </a:lnTo>
                  <a:lnTo>
                    <a:pt x="60997" y="404390"/>
                  </a:lnTo>
                  <a:lnTo>
                    <a:pt x="60997" y="4654"/>
                  </a:lnTo>
                  <a:close/>
                </a:path>
                <a:path w="61594" h="467995">
                  <a:moveTo>
                    <a:pt x="4090" y="57311"/>
                  </a:moveTo>
                  <a:lnTo>
                    <a:pt x="3442" y="58808"/>
                  </a:lnTo>
                  <a:lnTo>
                    <a:pt x="4090" y="58208"/>
                  </a:lnTo>
                  <a:lnTo>
                    <a:pt x="4090" y="57311"/>
                  </a:lnTo>
                  <a:close/>
                </a:path>
                <a:path w="61594" h="467995">
                  <a:moveTo>
                    <a:pt x="4090" y="58208"/>
                  </a:moveTo>
                  <a:lnTo>
                    <a:pt x="3442" y="58808"/>
                  </a:lnTo>
                  <a:lnTo>
                    <a:pt x="4090" y="58808"/>
                  </a:lnTo>
                  <a:lnTo>
                    <a:pt x="4090" y="58208"/>
                  </a:lnTo>
                  <a:close/>
                </a:path>
                <a:path w="61594" h="467995">
                  <a:moveTo>
                    <a:pt x="5059" y="57311"/>
                  </a:moveTo>
                  <a:lnTo>
                    <a:pt x="4090" y="57311"/>
                  </a:lnTo>
                  <a:lnTo>
                    <a:pt x="4090" y="58208"/>
                  </a:lnTo>
                  <a:lnTo>
                    <a:pt x="5059" y="57311"/>
                  </a:lnTo>
                  <a:close/>
                </a:path>
                <a:path w="61594" h="467995">
                  <a:moveTo>
                    <a:pt x="56946" y="4654"/>
                  </a:moveTo>
                  <a:lnTo>
                    <a:pt x="56946" y="9262"/>
                  </a:lnTo>
                  <a:lnTo>
                    <a:pt x="60348" y="6111"/>
                  </a:lnTo>
                  <a:lnTo>
                    <a:pt x="56946" y="4654"/>
                  </a:lnTo>
                  <a:close/>
                </a:path>
              </a:pathLst>
            </a:custGeom>
            <a:solidFill>
              <a:srgbClr val="484836"/>
            </a:solidFill>
          </p:spPr>
          <p:txBody>
            <a:bodyPr wrap="square" lIns="0" tIns="0" rIns="0" bIns="0" rtlCol="0"/>
            <a:lstStyle/>
            <a:p>
              <a:endParaRPr/>
            </a:p>
          </p:txBody>
        </p:sp>
      </p:grpSp>
      <p:sp>
        <p:nvSpPr>
          <p:cNvPr id="81" name="object 81"/>
          <p:cNvSpPr txBox="1"/>
          <p:nvPr/>
        </p:nvSpPr>
        <p:spPr>
          <a:xfrm>
            <a:off x="7639305" y="3202050"/>
            <a:ext cx="831427" cy="258404"/>
          </a:xfrm>
          <a:prstGeom prst="rect">
            <a:avLst/>
          </a:prstGeom>
        </p:spPr>
        <p:txBody>
          <a:bodyPr vert="horz" wrap="square" lIns="0" tIns="12065" rIns="0" bIns="0" rtlCol="0">
            <a:spAutoFit/>
          </a:bodyPr>
          <a:lstStyle/>
          <a:p>
            <a:pPr marL="12700">
              <a:lnSpc>
                <a:spcPct val="100000"/>
              </a:lnSpc>
              <a:spcBef>
                <a:spcPts val="95"/>
              </a:spcBef>
            </a:pPr>
            <a:r>
              <a:rPr sz="1600" spc="-5" dirty="0">
                <a:solidFill>
                  <a:srgbClr val="F1F1F1"/>
                </a:solidFill>
                <a:latin typeface="Arial"/>
                <a:cs typeface="Arial"/>
              </a:rPr>
              <a:t>Host</a:t>
            </a:r>
            <a:r>
              <a:rPr sz="1600" spc="-70" dirty="0">
                <a:solidFill>
                  <a:srgbClr val="F1F1F1"/>
                </a:solidFill>
                <a:latin typeface="Arial"/>
                <a:cs typeface="Arial"/>
              </a:rPr>
              <a:t> </a:t>
            </a:r>
            <a:r>
              <a:rPr sz="1600" spc="-5" dirty="0">
                <a:solidFill>
                  <a:srgbClr val="F1F1F1"/>
                </a:solidFill>
                <a:latin typeface="Arial"/>
                <a:cs typeface="Arial"/>
              </a:rPr>
              <a:t>Z</a:t>
            </a:r>
            <a:endParaRPr sz="1600">
              <a:latin typeface="Arial"/>
              <a:cs typeface="Arial"/>
            </a:endParaRPr>
          </a:p>
        </p:txBody>
      </p:sp>
      <p:grpSp>
        <p:nvGrpSpPr>
          <p:cNvPr id="82" name="object 82"/>
          <p:cNvGrpSpPr/>
          <p:nvPr/>
        </p:nvGrpSpPr>
        <p:grpSpPr>
          <a:xfrm>
            <a:off x="2586737" y="3486094"/>
            <a:ext cx="9249833" cy="2806700"/>
            <a:chOff x="1940051" y="3486094"/>
            <a:chExt cx="6937375" cy="2806700"/>
          </a:xfrm>
        </p:grpSpPr>
        <p:sp>
          <p:nvSpPr>
            <p:cNvPr id="83" name="object 83"/>
            <p:cNvSpPr/>
            <p:nvPr/>
          </p:nvSpPr>
          <p:spPr>
            <a:xfrm>
              <a:off x="5678234" y="3977018"/>
              <a:ext cx="728345" cy="133985"/>
            </a:xfrm>
            <a:custGeom>
              <a:avLst/>
              <a:gdLst/>
              <a:ahLst/>
              <a:cxnLst/>
              <a:rect l="l" t="t" r="r" b="b"/>
              <a:pathLst>
                <a:path w="728345" h="133985">
                  <a:moveTo>
                    <a:pt x="727792" y="0"/>
                  </a:moveTo>
                  <a:lnTo>
                    <a:pt x="0" y="0"/>
                  </a:lnTo>
                  <a:lnTo>
                    <a:pt x="0" y="133725"/>
                  </a:lnTo>
                  <a:lnTo>
                    <a:pt x="727792" y="133725"/>
                  </a:lnTo>
                  <a:lnTo>
                    <a:pt x="727792" y="0"/>
                  </a:lnTo>
                  <a:close/>
                </a:path>
              </a:pathLst>
            </a:custGeom>
            <a:solidFill>
              <a:srgbClr val="B7B79D"/>
            </a:solidFill>
          </p:spPr>
          <p:txBody>
            <a:bodyPr wrap="square" lIns="0" tIns="0" rIns="0" bIns="0" rtlCol="0"/>
            <a:lstStyle/>
            <a:p>
              <a:endParaRPr/>
            </a:p>
          </p:txBody>
        </p:sp>
        <p:sp>
          <p:nvSpPr>
            <p:cNvPr id="84" name="object 84"/>
            <p:cNvSpPr/>
            <p:nvPr/>
          </p:nvSpPr>
          <p:spPr>
            <a:xfrm>
              <a:off x="5676201" y="3974990"/>
              <a:ext cx="732155" cy="137795"/>
            </a:xfrm>
            <a:custGeom>
              <a:avLst/>
              <a:gdLst/>
              <a:ahLst/>
              <a:cxnLst/>
              <a:rect l="l" t="t" r="r" b="b"/>
              <a:pathLst>
                <a:path w="732154" h="137795">
                  <a:moveTo>
                    <a:pt x="731882" y="0"/>
                  </a:moveTo>
                  <a:lnTo>
                    <a:pt x="0" y="0"/>
                  </a:lnTo>
                  <a:lnTo>
                    <a:pt x="0" y="137777"/>
                  </a:lnTo>
                  <a:lnTo>
                    <a:pt x="731883" y="137777"/>
                  </a:lnTo>
                  <a:lnTo>
                    <a:pt x="731883" y="135753"/>
                  </a:lnTo>
                  <a:lnTo>
                    <a:pt x="4065" y="135753"/>
                  </a:lnTo>
                  <a:lnTo>
                    <a:pt x="2033" y="133725"/>
                  </a:lnTo>
                  <a:lnTo>
                    <a:pt x="4065" y="133725"/>
                  </a:lnTo>
                  <a:lnTo>
                    <a:pt x="4065" y="4051"/>
                  </a:lnTo>
                  <a:lnTo>
                    <a:pt x="2033" y="4051"/>
                  </a:lnTo>
                  <a:lnTo>
                    <a:pt x="4065" y="2027"/>
                  </a:lnTo>
                  <a:lnTo>
                    <a:pt x="731882" y="2027"/>
                  </a:lnTo>
                  <a:lnTo>
                    <a:pt x="731882" y="0"/>
                  </a:lnTo>
                  <a:close/>
                </a:path>
                <a:path w="732154" h="137795">
                  <a:moveTo>
                    <a:pt x="4065" y="133725"/>
                  </a:moveTo>
                  <a:lnTo>
                    <a:pt x="2033" y="133725"/>
                  </a:lnTo>
                  <a:lnTo>
                    <a:pt x="4065" y="135753"/>
                  </a:lnTo>
                  <a:lnTo>
                    <a:pt x="4065" y="133725"/>
                  </a:lnTo>
                  <a:close/>
                </a:path>
                <a:path w="732154" h="137795">
                  <a:moveTo>
                    <a:pt x="727792" y="133725"/>
                  </a:moveTo>
                  <a:lnTo>
                    <a:pt x="4065" y="133725"/>
                  </a:lnTo>
                  <a:lnTo>
                    <a:pt x="4065" y="135753"/>
                  </a:lnTo>
                  <a:lnTo>
                    <a:pt x="727792" y="135753"/>
                  </a:lnTo>
                  <a:lnTo>
                    <a:pt x="727792" y="133725"/>
                  </a:lnTo>
                  <a:close/>
                </a:path>
                <a:path w="732154" h="137795">
                  <a:moveTo>
                    <a:pt x="727792" y="2027"/>
                  </a:moveTo>
                  <a:lnTo>
                    <a:pt x="727792" y="135753"/>
                  </a:lnTo>
                  <a:lnTo>
                    <a:pt x="729817" y="133725"/>
                  </a:lnTo>
                  <a:lnTo>
                    <a:pt x="731883" y="133725"/>
                  </a:lnTo>
                  <a:lnTo>
                    <a:pt x="731882" y="4051"/>
                  </a:lnTo>
                  <a:lnTo>
                    <a:pt x="729817" y="4051"/>
                  </a:lnTo>
                  <a:lnTo>
                    <a:pt x="727792" y="2027"/>
                  </a:lnTo>
                  <a:close/>
                </a:path>
                <a:path w="732154" h="137795">
                  <a:moveTo>
                    <a:pt x="731883" y="133725"/>
                  </a:moveTo>
                  <a:lnTo>
                    <a:pt x="729817" y="133725"/>
                  </a:lnTo>
                  <a:lnTo>
                    <a:pt x="727792" y="135753"/>
                  </a:lnTo>
                  <a:lnTo>
                    <a:pt x="731883" y="135753"/>
                  </a:lnTo>
                  <a:lnTo>
                    <a:pt x="731883" y="133725"/>
                  </a:lnTo>
                  <a:close/>
                </a:path>
                <a:path w="732154" h="137795">
                  <a:moveTo>
                    <a:pt x="4065" y="2027"/>
                  </a:moveTo>
                  <a:lnTo>
                    <a:pt x="2033" y="4051"/>
                  </a:lnTo>
                  <a:lnTo>
                    <a:pt x="4065" y="4051"/>
                  </a:lnTo>
                  <a:lnTo>
                    <a:pt x="4065" y="2027"/>
                  </a:lnTo>
                  <a:close/>
                </a:path>
                <a:path w="732154" h="137795">
                  <a:moveTo>
                    <a:pt x="727792" y="2027"/>
                  </a:moveTo>
                  <a:lnTo>
                    <a:pt x="4065" y="2027"/>
                  </a:lnTo>
                  <a:lnTo>
                    <a:pt x="4065" y="4051"/>
                  </a:lnTo>
                  <a:lnTo>
                    <a:pt x="727792" y="4051"/>
                  </a:lnTo>
                  <a:lnTo>
                    <a:pt x="727792" y="2027"/>
                  </a:lnTo>
                  <a:close/>
                </a:path>
                <a:path w="732154" h="137795">
                  <a:moveTo>
                    <a:pt x="731882" y="2027"/>
                  </a:moveTo>
                  <a:lnTo>
                    <a:pt x="727792" y="2027"/>
                  </a:lnTo>
                  <a:lnTo>
                    <a:pt x="729817" y="4051"/>
                  </a:lnTo>
                  <a:lnTo>
                    <a:pt x="731882" y="4051"/>
                  </a:lnTo>
                  <a:lnTo>
                    <a:pt x="731882" y="2027"/>
                  </a:lnTo>
                  <a:close/>
                </a:path>
              </a:pathLst>
            </a:custGeom>
            <a:solidFill>
              <a:srgbClr val="484836"/>
            </a:solidFill>
          </p:spPr>
          <p:txBody>
            <a:bodyPr wrap="square" lIns="0" tIns="0" rIns="0" bIns="0" rtlCol="0"/>
            <a:lstStyle/>
            <a:p>
              <a:endParaRPr/>
            </a:p>
          </p:txBody>
        </p:sp>
        <p:sp>
          <p:nvSpPr>
            <p:cNvPr id="85" name="object 85"/>
            <p:cNvSpPr/>
            <p:nvPr/>
          </p:nvSpPr>
          <p:spPr>
            <a:xfrm>
              <a:off x="5678233" y="3904081"/>
              <a:ext cx="805180" cy="73025"/>
            </a:xfrm>
            <a:custGeom>
              <a:avLst/>
              <a:gdLst/>
              <a:ahLst/>
              <a:cxnLst/>
              <a:rect l="l" t="t" r="r" b="b"/>
              <a:pathLst>
                <a:path w="805179" h="73025">
                  <a:moveTo>
                    <a:pt x="805053" y="0"/>
                  </a:moveTo>
                  <a:lnTo>
                    <a:pt x="77254" y="0"/>
                  </a:lnTo>
                  <a:lnTo>
                    <a:pt x="0" y="72948"/>
                  </a:lnTo>
                  <a:lnTo>
                    <a:pt x="727773" y="72948"/>
                  </a:lnTo>
                  <a:lnTo>
                    <a:pt x="805053" y="0"/>
                  </a:lnTo>
                  <a:close/>
                </a:path>
              </a:pathLst>
            </a:custGeom>
            <a:solidFill>
              <a:srgbClr val="C8C8B6"/>
            </a:solidFill>
          </p:spPr>
          <p:txBody>
            <a:bodyPr wrap="square" lIns="0" tIns="0" rIns="0" bIns="0" rtlCol="0"/>
            <a:lstStyle/>
            <a:p>
              <a:endParaRPr/>
            </a:p>
          </p:txBody>
        </p:sp>
        <p:sp>
          <p:nvSpPr>
            <p:cNvPr id="86" name="object 86"/>
            <p:cNvSpPr/>
            <p:nvPr/>
          </p:nvSpPr>
          <p:spPr>
            <a:xfrm>
              <a:off x="5673132" y="3902048"/>
              <a:ext cx="815340" cy="77470"/>
            </a:xfrm>
            <a:custGeom>
              <a:avLst/>
              <a:gdLst/>
              <a:ahLst/>
              <a:cxnLst/>
              <a:rect l="l" t="t" r="r" b="b"/>
              <a:pathLst>
                <a:path w="815339" h="77470">
                  <a:moveTo>
                    <a:pt x="815268" y="0"/>
                  </a:moveTo>
                  <a:lnTo>
                    <a:pt x="81546" y="0"/>
                  </a:lnTo>
                  <a:lnTo>
                    <a:pt x="0" y="76993"/>
                  </a:lnTo>
                  <a:lnTo>
                    <a:pt x="733696" y="76993"/>
                  </a:lnTo>
                  <a:lnTo>
                    <a:pt x="734283" y="76439"/>
                  </a:lnTo>
                  <a:lnTo>
                    <a:pt x="6500" y="76439"/>
                  </a:lnTo>
                  <a:lnTo>
                    <a:pt x="5102" y="72942"/>
                  </a:lnTo>
                  <a:lnTo>
                    <a:pt x="10203" y="72942"/>
                  </a:lnTo>
                  <a:lnTo>
                    <a:pt x="83166" y="4051"/>
                  </a:lnTo>
                  <a:lnTo>
                    <a:pt x="82356" y="4051"/>
                  </a:lnTo>
                  <a:lnTo>
                    <a:pt x="83753" y="3496"/>
                  </a:lnTo>
                  <a:lnTo>
                    <a:pt x="805632" y="3497"/>
                  </a:lnTo>
                  <a:lnTo>
                    <a:pt x="808747" y="554"/>
                  </a:lnTo>
                  <a:lnTo>
                    <a:pt x="814681" y="554"/>
                  </a:lnTo>
                  <a:lnTo>
                    <a:pt x="815268" y="0"/>
                  </a:lnTo>
                  <a:close/>
                </a:path>
                <a:path w="815339" h="77470">
                  <a:moveTo>
                    <a:pt x="10203" y="72942"/>
                  </a:moveTo>
                  <a:lnTo>
                    <a:pt x="5102" y="72942"/>
                  </a:lnTo>
                  <a:lnTo>
                    <a:pt x="6500" y="76439"/>
                  </a:lnTo>
                  <a:lnTo>
                    <a:pt x="10203" y="72942"/>
                  </a:lnTo>
                  <a:close/>
                </a:path>
                <a:path w="815339" h="77470">
                  <a:moveTo>
                    <a:pt x="732096" y="72942"/>
                  </a:moveTo>
                  <a:lnTo>
                    <a:pt x="10203" y="72942"/>
                  </a:lnTo>
                  <a:lnTo>
                    <a:pt x="6500" y="76439"/>
                  </a:lnTo>
                  <a:lnTo>
                    <a:pt x="734283" y="76439"/>
                  </a:lnTo>
                  <a:lnTo>
                    <a:pt x="737401" y="73496"/>
                  </a:lnTo>
                  <a:lnTo>
                    <a:pt x="731509" y="73496"/>
                  </a:lnTo>
                  <a:lnTo>
                    <a:pt x="732096" y="72942"/>
                  </a:lnTo>
                  <a:close/>
                </a:path>
                <a:path w="815339" h="77470">
                  <a:moveTo>
                    <a:pt x="808747" y="554"/>
                  </a:moveTo>
                  <a:lnTo>
                    <a:pt x="731509" y="73496"/>
                  </a:lnTo>
                  <a:lnTo>
                    <a:pt x="732886" y="72942"/>
                  </a:lnTo>
                  <a:lnTo>
                    <a:pt x="737988" y="72942"/>
                  </a:lnTo>
                  <a:lnTo>
                    <a:pt x="810976" y="4051"/>
                  </a:lnTo>
                  <a:lnTo>
                    <a:pt x="810165" y="4051"/>
                  </a:lnTo>
                  <a:lnTo>
                    <a:pt x="808747" y="554"/>
                  </a:lnTo>
                  <a:close/>
                </a:path>
                <a:path w="815339" h="77470">
                  <a:moveTo>
                    <a:pt x="737988" y="72942"/>
                  </a:moveTo>
                  <a:lnTo>
                    <a:pt x="732886" y="72942"/>
                  </a:lnTo>
                  <a:lnTo>
                    <a:pt x="731509" y="73496"/>
                  </a:lnTo>
                  <a:lnTo>
                    <a:pt x="737401" y="73496"/>
                  </a:lnTo>
                  <a:lnTo>
                    <a:pt x="737988" y="72942"/>
                  </a:lnTo>
                  <a:close/>
                </a:path>
                <a:path w="815339" h="77470">
                  <a:moveTo>
                    <a:pt x="83753" y="3496"/>
                  </a:moveTo>
                  <a:lnTo>
                    <a:pt x="82356" y="4051"/>
                  </a:lnTo>
                  <a:lnTo>
                    <a:pt x="83166" y="4051"/>
                  </a:lnTo>
                  <a:lnTo>
                    <a:pt x="83753" y="3496"/>
                  </a:lnTo>
                  <a:close/>
                </a:path>
                <a:path w="815339" h="77470">
                  <a:moveTo>
                    <a:pt x="805632" y="3497"/>
                  </a:moveTo>
                  <a:lnTo>
                    <a:pt x="83753" y="3496"/>
                  </a:lnTo>
                  <a:lnTo>
                    <a:pt x="83166" y="4051"/>
                  </a:lnTo>
                  <a:lnTo>
                    <a:pt x="805044" y="4051"/>
                  </a:lnTo>
                  <a:lnTo>
                    <a:pt x="805632" y="3497"/>
                  </a:lnTo>
                  <a:close/>
                </a:path>
                <a:path w="815339" h="77470">
                  <a:moveTo>
                    <a:pt x="814681" y="554"/>
                  </a:moveTo>
                  <a:lnTo>
                    <a:pt x="808747" y="554"/>
                  </a:lnTo>
                  <a:lnTo>
                    <a:pt x="810165" y="4051"/>
                  </a:lnTo>
                  <a:lnTo>
                    <a:pt x="810976" y="4051"/>
                  </a:lnTo>
                  <a:lnTo>
                    <a:pt x="814681" y="554"/>
                  </a:lnTo>
                  <a:close/>
                </a:path>
              </a:pathLst>
            </a:custGeom>
            <a:solidFill>
              <a:srgbClr val="484836"/>
            </a:solidFill>
          </p:spPr>
          <p:txBody>
            <a:bodyPr wrap="square" lIns="0" tIns="0" rIns="0" bIns="0" rtlCol="0"/>
            <a:lstStyle/>
            <a:p>
              <a:endParaRPr/>
            </a:p>
          </p:txBody>
        </p:sp>
        <p:sp>
          <p:nvSpPr>
            <p:cNvPr id="87" name="object 87"/>
            <p:cNvSpPr/>
            <p:nvPr/>
          </p:nvSpPr>
          <p:spPr>
            <a:xfrm>
              <a:off x="6190544" y="4031722"/>
              <a:ext cx="175260" cy="12700"/>
            </a:xfrm>
            <a:custGeom>
              <a:avLst/>
              <a:gdLst/>
              <a:ahLst/>
              <a:cxnLst/>
              <a:rect l="l" t="t" r="r" b="b"/>
              <a:pathLst>
                <a:path w="175260" h="12700">
                  <a:moveTo>
                    <a:pt x="174833" y="0"/>
                  </a:moveTo>
                  <a:lnTo>
                    <a:pt x="174833" y="12158"/>
                  </a:lnTo>
                  <a:lnTo>
                    <a:pt x="0" y="12158"/>
                  </a:lnTo>
                  <a:lnTo>
                    <a:pt x="0" y="0"/>
                  </a:lnTo>
                  <a:lnTo>
                    <a:pt x="174833" y="0"/>
                  </a:lnTo>
                  <a:close/>
                </a:path>
              </a:pathLst>
            </a:custGeom>
            <a:solidFill>
              <a:srgbClr val="000000"/>
            </a:solidFill>
          </p:spPr>
          <p:txBody>
            <a:bodyPr wrap="square" lIns="0" tIns="0" rIns="0" bIns="0" rtlCol="0"/>
            <a:lstStyle/>
            <a:p>
              <a:endParaRPr/>
            </a:p>
          </p:txBody>
        </p:sp>
        <p:sp>
          <p:nvSpPr>
            <p:cNvPr id="88" name="object 88"/>
            <p:cNvSpPr/>
            <p:nvPr/>
          </p:nvSpPr>
          <p:spPr>
            <a:xfrm>
              <a:off x="6403993" y="3899365"/>
              <a:ext cx="81329" cy="216268"/>
            </a:xfrm>
            <a:prstGeom prst="rect">
              <a:avLst/>
            </a:prstGeom>
            <a:blipFill>
              <a:blip r:embed="rId26" cstate="print"/>
              <a:stretch>
                <a:fillRect/>
              </a:stretch>
            </a:blipFill>
          </p:spPr>
          <p:txBody>
            <a:bodyPr wrap="square" lIns="0" tIns="0" rIns="0" bIns="0" rtlCol="0"/>
            <a:lstStyle/>
            <a:p>
              <a:endParaRPr/>
            </a:p>
          </p:txBody>
        </p:sp>
        <p:sp>
          <p:nvSpPr>
            <p:cNvPr id="89" name="object 89"/>
            <p:cNvSpPr/>
            <p:nvPr/>
          </p:nvSpPr>
          <p:spPr>
            <a:xfrm>
              <a:off x="5682297" y="4094543"/>
              <a:ext cx="642620" cy="101600"/>
            </a:xfrm>
            <a:custGeom>
              <a:avLst/>
              <a:gdLst/>
              <a:ahLst/>
              <a:cxnLst/>
              <a:rect l="l" t="t" r="r" b="b"/>
              <a:pathLst>
                <a:path w="642620" h="101600">
                  <a:moveTo>
                    <a:pt x="642429" y="0"/>
                  </a:moveTo>
                  <a:lnTo>
                    <a:pt x="81318" y="0"/>
                  </a:lnTo>
                  <a:lnTo>
                    <a:pt x="0" y="101307"/>
                  </a:lnTo>
                  <a:lnTo>
                    <a:pt x="561098" y="101307"/>
                  </a:lnTo>
                  <a:lnTo>
                    <a:pt x="642429" y="0"/>
                  </a:lnTo>
                  <a:close/>
                </a:path>
              </a:pathLst>
            </a:custGeom>
            <a:solidFill>
              <a:srgbClr val="C8C8B6"/>
            </a:solidFill>
          </p:spPr>
          <p:txBody>
            <a:bodyPr wrap="square" lIns="0" tIns="0" rIns="0" bIns="0" rtlCol="0"/>
            <a:lstStyle/>
            <a:p>
              <a:endParaRPr/>
            </a:p>
          </p:txBody>
        </p:sp>
        <p:sp>
          <p:nvSpPr>
            <p:cNvPr id="90" name="object 90"/>
            <p:cNvSpPr/>
            <p:nvPr/>
          </p:nvSpPr>
          <p:spPr>
            <a:xfrm>
              <a:off x="5678070" y="4092506"/>
              <a:ext cx="650875" cy="105410"/>
            </a:xfrm>
            <a:custGeom>
              <a:avLst/>
              <a:gdLst/>
              <a:ahLst/>
              <a:cxnLst/>
              <a:rect l="l" t="t" r="r" b="b"/>
              <a:pathLst>
                <a:path w="650875" h="105410">
                  <a:moveTo>
                    <a:pt x="650871" y="0"/>
                  </a:moveTo>
                  <a:lnTo>
                    <a:pt x="84571" y="0"/>
                  </a:lnTo>
                  <a:lnTo>
                    <a:pt x="0" y="105361"/>
                  </a:lnTo>
                  <a:lnTo>
                    <a:pt x="566302" y="105361"/>
                  </a:lnTo>
                  <a:lnTo>
                    <a:pt x="566912" y="104601"/>
                  </a:lnTo>
                  <a:lnTo>
                    <a:pt x="5817" y="104601"/>
                  </a:lnTo>
                  <a:lnTo>
                    <a:pt x="4229" y="101309"/>
                  </a:lnTo>
                  <a:lnTo>
                    <a:pt x="8459" y="101309"/>
                  </a:lnTo>
                  <a:lnTo>
                    <a:pt x="86524" y="4055"/>
                  </a:lnTo>
                  <a:lnTo>
                    <a:pt x="85547" y="4055"/>
                  </a:lnTo>
                  <a:lnTo>
                    <a:pt x="87135" y="3294"/>
                  </a:lnTo>
                  <a:lnTo>
                    <a:pt x="643045" y="3294"/>
                  </a:lnTo>
                  <a:lnTo>
                    <a:pt x="645079" y="761"/>
                  </a:lnTo>
                  <a:lnTo>
                    <a:pt x="650260" y="761"/>
                  </a:lnTo>
                  <a:lnTo>
                    <a:pt x="650871" y="0"/>
                  </a:lnTo>
                  <a:close/>
                </a:path>
                <a:path w="650875" h="105410">
                  <a:moveTo>
                    <a:pt x="8459" y="101309"/>
                  </a:moveTo>
                  <a:lnTo>
                    <a:pt x="4229" y="101309"/>
                  </a:lnTo>
                  <a:lnTo>
                    <a:pt x="5817" y="104601"/>
                  </a:lnTo>
                  <a:lnTo>
                    <a:pt x="8459" y="101309"/>
                  </a:lnTo>
                  <a:close/>
                </a:path>
                <a:path w="650875" h="105410">
                  <a:moveTo>
                    <a:pt x="564360" y="101309"/>
                  </a:moveTo>
                  <a:lnTo>
                    <a:pt x="8459" y="101309"/>
                  </a:lnTo>
                  <a:lnTo>
                    <a:pt x="5817" y="104601"/>
                  </a:lnTo>
                  <a:lnTo>
                    <a:pt x="566912" y="104601"/>
                  </a:lnTo>
                  <a:lnTo>
                    <a:pt x="568944" y="102070"/>
                  </a:lnTo>
                  <a:lnTo>
                    <a:pt x="563750" y="102070"/>
                  </a:lnTo>
                  <a:lnTo>
                    <a:pt x="564360" y="101309"/>
                  </a:lnTo>
                  <a:close/>
                </a:path>
                <a:path w="650875" h="105410">
                  <a:moveTo>
                    <a:pt x="645079" y="761"/>
                  </a:moveTo>
                  <a:lnTo>
                    <a:pt x="563750" y="102070"/>
                  </a:lnTo>
                  <a:lnTo>
                    <a:pt x="565330" y="101309"/>
                  </a:lnTo>
                  <a:lnTo>
                    <a:pt x="569554" y="101309"/>
                  </a:lnTo>
                  <a:lnTo>
                    <a:pt x="647616" y="4055"/>
                  </a:lnTo>
                  <a:lnTo>
                    <a:pt x="646659" y="4055"/>
                  </a:lnTo>
                  <a:lnTo>
                    <a:pt x="645079" y="761"/>
                  </a:lnTo>
                  <a:close/>
                </a:path>
                <a:path w="650875" h="105410">
                  <a:moveTo>
                    <a:pt x="569554" y="101309"/>
                  </a:moveTo>
                  <a:lnTo>
                    <a:pt x="565330" y="101309"/>
                  </a:lnTo>
                  <a:lnTo>
                    <a:pt x="563750" y="102070"/>
                  </a:lnTo>
                  <a:lnTo>
                    <a:pt x="568944" y="102070"/>
                  </a:lnTo>
                  <a:lnTo>
                    <a:pt x="569554" y="101309"/>
                  </a:lnTo>
                  <a:close/>
                </a:path>
                <a:path w="650875" h="105410">
                  <a:moveTo>
                    <a:pt x="87135" y="3294"/>
                  </a:moveTo>
                  <a:lnTo>
                    <a:pt x="85547" y="4055"/>
                  </a:lnTo>
                  <a:lnTo>
                    <a:pt x="86524" y="4055"/>
                  </a:lnTo>
                  <a:lnTo>
                    <a:pt x="87135" y="3294"/>
                  </a:lnTo>
                  <a:close/>
                </a:path>
                <a:path w="650875" h="105410">
                  <a:moveTo>
                    <a:pt x="643045" y="3294"/>
                  </a:moveTo>
                  <a:lnTo>
                    <a:pt x="87135" y="3294"/>
                  </a:lnTo>
                  <a:lnTo>
                    <a:pt x="86524" y="4055"/>
                  </a:lnTo>
                  <a:lnTo>
                    <a:pt x="642434" y="4055"/>
                  </a:lnTo>
                  <a:lnTo>
                    <a:pt x="643045" y="3294"/>
                  </a:lnTo>
                  <a:close/>
                </a:path>
                <a:path w="650875" h="105410">
                  <a:moveTo>
                    <a:pt x="650260" y="761"/>
                  </a:moveTo>
                  <a:lnTo>
                    <a:pt x="645079" y="761"/>
                  </a:lnTo>
                  <a:lnTo>
                    <a:pt x="646659" y="4055"/>
                  </a:lnTo>
                  <a:lnTo>
                    <a:pt x="647616" y="4055"/>
                  </a:lnTo>
                  <a:lnTo>
                    <a:pt x="650260" y="761"/>
                  </a:lnTo>
                  <a:close/>
                </a:path>
              </a:pathLst>
            </a:custGeom>
            <a:solidFill>
              <a:srgbClr val="484836"/>
            </a:solidFill>
          </p:spPr>
          <p:txBody>
            <a:bodyPr wrap="square" lIns="0" tIns="0" rIns="0" bIns="0" rtlCol="0"/>
            <a:lstStyle/>
            <a:p>
              <a:endParaRPr/>
            </a:p>
          </p:txBody>
        </p:sp>
        <p:sp>
          <p:nvSpPr>
            <p:cNvPr id="91" name="object 91"/>
            <p:cNvSpPr/>
            <p:nvPr/>
          </p:nvSpPr>
          <p:spPr>
            <a:xfrm>
              <a:off x="6241375" y="4088758"/>
              <a:ext cx="85379" cy="132410"/>
            </a:xfrm>
            <a:prstGeom prst="rect">
              <a:avLst/>
            </a:prstGeom>
            <a:blipFill>
              <a:blip r:embed="rId28" cstate="print"/>
              <a:stretch>
                <a:fillRect/>
              </a:stretch>
            </a:blipFill>
          </p:spPr>
          <p:txBody>
            <a:bodyPr wrap="square" lIns="0" tIns="0" rIns="0" bIns="0" rtlCol="0"/>
            <a:lstStyle/>
            <a:p>
              <a:endParaRPr/>
            </a:p>
          </p:txBody>
        </p:sp>
        <p:sp>
          <p:nvSpPr>
            <p:cNvPr id="92" name="object 92"/>
            <p:cNvSpPr/>
            <p:nvPr/>
          </p:nvSpPr>
          <p:spPr>
            <a:xfrm>
              <a:off x="5682297" y="4195851"/>
              <a:ext cx="561340" cy="20320"/>
            </a:xfrm>
            <a:custGeom>
              <a:avLst/>
              <a:gdLst/>
              <a:ahLst/>
              <a:cxnLst/>
              <a:rect l="l" t="t" r="r" b="b"/>
              <a:pathLst>
                <a:path w="561339" h="20320">
                  <a:moveTo>
                    <a:pt x="561086" y="0"/>
                  </a:moveTo>
                  <a:lnTo>
                    <a:pt x="0" y="0"/>
                  </a:lnTo>
                  <a:lnTo>
                    <a:pt x="0" y="20256"/>
                  </a:lnTo>
                  <a:lnTo>
                    <a:pt x="561086" y="20256"/>
                  </a:lnTo>
                  <a:lnTo>
                    <a:pt x="561086" y="0"/>
                  </a:lnTo>
                  <a:close/>
                </a:path>
              </a:pathLst>
            </a:custGeom>
            <a:solidFill>
              <a:srgbClr val="B7B79D"/>
            </a:solidFill>
          </p:spPr>
          <p:txBody>
            <a:bodyPr wrap="square" lIns="0" tIns="0" rIns="0" bIns="0" rtlCol="0"/>
            <a:lstStyle/>
            <a:p>
              <a:endParaRPr/>
            </a:p>
          </p:txBody>
        </p:sp>
        <p:sp>
          <p:nvSpPr>
            <p:cNvPr id="93" name="object 93"/>
            <p:cNvSpPr/>
            <p:nvPr/>
          </p:nvSpPr>
          <p:spPr>
            <a:xfrm>
              <a:off x="5680267" y="4193815"/>
              <a:ext cx="565785" cy="24765"/>
            </a:xfrm>
            <a:custGeom>
              <a:avLst/>
              <a:gdLst/>
              <a:ahLst/>
              <a:cxnLst/>
              <a:rect l="l" t="t" r="r" b="b"/>
              <a:pathLst>
                <a:path w="565785" h="24764">
                  <a:moveTo>
                    <a:pt x="565158" y="0"/>
                  </a:moveTo>
                  <a:lnTo>
                    <a:pt x="0" y="0"/>
                  </a:lnTo>
                  <a:lnTo>
                    <a:pt x="0" y="24313"/>
                  </a:lnTo>
                  <a:lnTo>
                    <a:pt x="565158" y="24314"/>
                  </a:lnTo>
                  <a:lnTo>
                    <a:pt x="565158" y="22287"/>
                  </a:lnTo>
                  <a:lnTo>
                    <a:pt x="4066" y="22287"/>
                  </a:lnTo>
                  <a:lnTo>
                    <a:pt x="2032" y="20261"/>
                  </a:lnTo>
                  <a:lnTo>
                    <a:pt x="4066" y="20261"/>
                  </a:lnTo>
                  <a:lnTo>
                    <a:pt x="4066" y="4052"/>
                  </a:lnTo>
                  <a:lnTo>
                    <a:pt x="2032" y="4052"/>
                  </a:lnTo>
                  <a:lnTo>
                    <a:pt x="4066" y="2026"/>
                  </a:lnTo>
                  <a:lnTo>
                    <a:pt x="565158" y="2026"/>
                  </a:lnTo>
                  <a:lnTo>
                    <a:pt x="565158" y="0"/>
                  </a:lnTo>
                  <a:close/>
                </a:path>
                <a:path w="565785" h="24764">
                  <a:moveTo>
                    <a:pt x="4066" y="20261"/>
                  </a:moveTo>
                  <a:lnTo>
                    <a:pt x="2032" y="20261"/>
                  </a:lnTo>
                  <a:lnTo>
                    <a:pt x="4066" y="22287"/>
                  </a:lnTo>
                  <a:lnTo>
                    <a:pt x="4066" y="20261"/>
                  </a:lnTo>
                  <a:close/>
                </a:path>
                <a:path w="565785" h="24764">
                  <a:moveTo>
                    <a:pt x="561108" y="20261"/>
                  </a:moveTo>
                  <a:lnTo>
                    <a:pt x="4066" y="20261"/>
                  </a:lnTo>
                  <a:lnTo>
                    <a:pt x="4066" y="22287"/>
                  </a:lnTo>
                  <a:lnTo>
                    <a:pt x="561108" y="22287"/>
                  </a:lnTo>
                  <a:lnTo>
                    <a:pt x="561108" y="20261"/>
                  </a:lnTo>
                  <a:close/>
                </a:path>
                <a:path w="565785" h="24764">
                  <a:moveTo>
                    <a:pt x="561108" y="2026"/>
                  </a:moveTo>
                  <a:lnTo>
                    <a:pt x="561108" y="22287"/>
                  </a:lnTo>
                  <a:lnTo>
                    <a:pt x="563133" y="20261"/>
                  </a:lnTo>
                  <a:lnTo>
                    <a:pt x="565158" y="20261"/>
                  </a:lnTo>
                  <a:lnTo>
                    <a:pt x="565158" y="4052"/>
                  </a:lnTo>
                  <a:lnTo>
                    <a:pt x="563133" y="4052"/>
                  </a:lnTo>
                  <a:lnTo>
                    <a:pt x="561108" y="2026"/>
                  </a:lnTo>
                  <a:close/>
                </a:path>
                <a:path w="565785" h="24764">
                  <a:moveTo>
                    <a:pt x="565158" y="20261"/>
                  </a:moveTo>
                  <a:lnTo>
                    <a:pt x="563133" y="20261"/>
                  </a:lnTo>
                  <a:lnTo>
                    <a:pt x="561108" y="22287"/>
                  </a:lnTo>
                  <a:lnTo>
                    <a:pt x="565158" y="22287"/>
                  </a:lnTo>
                  <a:lnTo>
                    <a:pt x="565158" y="20261"/>
                  </a:lnTo>
                  <a:close/>
                </a:path>
                <a:path w="565785" h="24764">
                  <a:moveTo>
                    <a:pt x="4066" y="2026"/>
                  </a:moveTo>
                  <a:lnTo>
                    <a:pt x="2032" y="4052"/>
                  </a:lnTo>
                  <a:lnTo>
                    <a:pt x="4066" y="4052"/>
                  </a:lnTo>
                  <a:lnTo>
                    <a:pt x="4066" y="2026"/>
                  </a:lnTo>
                  <a:close/>
                </a:path>
                <a:path w="565785" h="24764">
                  <a:moveTo>
                    <a:pt x="561108" y="2026"/>
                  </a:moveTo>
                  <a:lnTo>
                    <a:pt x="4066" y="2026"/>
                  </a:lnTo>
                  <a:lnTo>
                    <a:pt x="4066" y="4052"/>
                  </a:lnTo>
                  <a:lnTo>
                    <a:pt x="561108" y="4052"/>
                  </a:lnTo>
                  <a:lnTo>
                    <a:pt x="561108" y="2026"/>
                  </a:lnTo>
                  <a:close/>
                </a:path>
                <a:path w="565785" h="24764">
                  <a:moveTo>
                    <a:pt x="565158" y="2026"/>
                  </a:moveTo>
                  <a:lnTo>
                    <a:pt x="561108" y="2026"/>
                  </a:lnTo>
                  <a:lnTo>
                    <a:pt x="563133" y="4052"/>
                  </a:lnTo>
                  <a:lnTo>
                    <a:pt x="565158" y="4052"/>
                  </a:lnTo>
                  <a:lnTo>
                    <a:pt x="565158" y="2026"/>
                  </a:lnTo>
                  <a:close/>
                </a:path>
              </a:pathLst>
            </a:custGeom>
            <a:solidFill>
              <a:srgbClr val="484836"/>
            </a:solidFill>
          </p:spPr>
          <p:txBody>
            <a:bodyPr wrap="square" lIns="0" tIns="0" rIns="0" bIns="0" rtlCol="0"/>
            <a:lstStyle/>
            <a:p>
              <a:endParaRPr/>
            </a:p>
          </p:txBody>
        </p:sp>
        <p:sp>
          <p:nvSpPr>
            <p:cNvPr id="94" name="object 94"/>
            <p:cNvSpPr/>
            <p:nvPr/>
          </p:nvSpPr>
          <p:spPr>
            <a:xfrm>
              <a:off x="5782856" y="3902049"/>
              <a:ext cx="588010" cy="60960"/>
            </a:xfrm>
            <a:custGeom>
              <a:avLst/>
              <a:gdLst/>
              <a:ahLst/>
              <a:cxnLst/>
              <a:rect l="l" t="t" r="r" b="b"/>
              <a:pathLst>
                <a:path w="588010" h="60960">
                  <a:moveTo>
                    <a:pt x="587438" y="0"/>
                  </a:moveTo>
                  <a:lnTo>
                    <a:pt x="65341" y="0"/>
                  </a:lnTo>
                  <a:lnTo>
                    <a:pt x="0" y="60794"/>
                  </a:lnTo>
                  <a:lnTo>
                    <a:pt x="526440" y="60794"/>
                  </a:lnTo>
                  <a:lnTo>
                    <a:pt x="526986" y="60248"/>
                  </a:lnTo>
                  <a:lnTo>
                    <a:pt x="529907" y="57327"/>
                  </a:lnTo>
                  <a:lnTo>
                    <a:pt x="530504" y="56743"/>
                  </a:lnTo>
                  <a:lnTo>
                    <a:pt x="583361" y="4051"/>
                  </a:lnTo>
                  <a:lnTo>
                    <a:pt x="586841" y="596"/>
                  </a:lnTo>
                  <a:lnTo>
                    <a:pt x="587438" y="0"/>
                  </a:lnTo>
                  <a:close/>
                </a:path>
              </a:pathLst>
            </a:custGeom>
            <a:solidFill>
              <a:srgbClr val="000000"/>
            </a:solidFill>
          </p:spPr>
          <p:txBody>
            <a:bodyPr wrap="square" lIns="0" tIns="0" rIns="0" bIns="0" rtlCol="0"/>
            <a:lstStyle/>
            <a:p>
              <a:endParaRPr/>
            </a:p>
          </p:txBody>
        </p:sp>
        <p:sp>
          <p:nvSpPr>
            <p:cNvPr id="95" name="object 95"/>
            <p:cNvSpPr/>
            <p:nvPr/>
          </p:nvSpPr>
          <p:spPr>
            <a:xfrm>
              <a:off x="5783950" y="3490748"/>
              <a:ext cx="573405" cy="52705"/>
            </a:xfrm>
            <a:custGeom>
              <a:avLst/>
              <a:gdLst/>
              <a:ahLst/>
              <a:cxnLst/>
              <a:rect l="l" t="t" r="r" b="b"/>
              <a:pathLst>
                <a:path w="573404" h="52704">
                  <a:moveTo>
                    <a:pt x="573303" y="0"/>
                  </a:moveTo>
                  <a:lnTo>
                    <a:pt x="56922" y="0"/>
                  </a:lnTo>
                  <a:lnTo>
                    <a:pt x="0" y="52656"/>
                  </a:lnTo>
                  <a:lnTo>
                    <a:pt x="516356" y="52656"/>
                  </a:lnTo>
                  <a:lnTo>
                    <a:pt x="573303" y="0"/>
                  </a:lnTo>
                  <a:close/>
                </a:path>
              </a:pathLst>
            </a:custGeom>
            <a:solidFill>
              <a:srgbClr val="C8C8B6"/>
            </a:solidFill>
          </p:spPr>
          <p:txBody>
            <a:bodyPr wrap="square" lIns="0" tIns="0" rIns="0" bIns="0" rtlCol="0"/>
            <a:lstStyle/>
            <a:p>
              <a:endParaRPr/>
            </a:p>
          </p:txBody>
        </p:sp>
        <p:sp>
          <p:nvSpPr>
            <p:cNvPr id="96" name="object 96"/>
            <p:cNvSpPr/>
            <p:nvPr/>
          </p:nvSpPr>
          <p:spPr>
            <a:xfrm>
              <a:off x="5778769" y="3488724"/>
              <a:ext cx="584200" cy="57150"/>
            </a:xfrm>
            <a:custGeom>
              <a:avLst/>
              <a:gdLst/>
              <a:ahLst/>
              <a:cxnLst/>
              <a:rect l="l" t="t" r="r" b="b"/>
              <a:pathLst>
                <a:path w="584200" h="57150">
                  <a:moveTo>
                    <a:pt x="583667" y="0"/>
                  </a:moveTo>
                  <a:lnTo>
                    <a:pt x="61304" y="0"/>
                  </a:lnTo>
                  <a:lnTo>
                    <a:pt x="0" y="56703"/>
                  </a:lnTo>
                  <a:lnTo>
                    <a:pt x="522346" y="56704"/>
                  </a:lnTo>
                  <a:lnTo>
                    <a:pt x="522915" y="56177"/>
                  </a:lnTo>
                  <a:lnTo>
                    <a:pt x="6561" y="56177"/>
                  </a:lnTo>
                  <a:lnTo>
                    <a:pt x="5180" y="52656"/>
                  </a:lnTo>
                  <a:lnTo>
                    <a:pt x="10365" y="52656"/>
                  </a:lnTo>
                  <a:lnTo>
                    <a:pt x="62871" y="4047"/>
                  </a:lnTo>
                  <a:lnTo>
                    <a:pt x="62102" y="4047"/>
                  </a:lnTo>
                  <a:lnTo>
                    <a:pt x="63483" y="3480"/>
                  </a:lnTo>
                  <a:lnTo>
                    <a:pt x="573913" y="3480"/>
                  </a:lnTo>
                  <a:lnTo>
                    <a:pt x="577106" y="526"/>
                  </a:lnTo>
                  <a:lnTo>
                    <a:pt x="583098" y="526"/>
                  </a:lnTo>
                  <a:lnTo>
                    <a:pt x="583667" y="0"/>
                  </a:lnTo>
                  <a:close/>
                </a:path>
                <a:path w="584200" h="57150">
                  <a:moveTo>
                    <a:pt x="10365" y="52656"/>
                  </a:moveTo>
                  <a:lnTo>
                    <a:pt x="5180" y="52656"/>
                  </a:lnTo>
                  <a:lnTo>
                    <a:pt x="6561" y="56177"/>
                  </a:lnTo>
                  <a:lnTo>
                    <a:pt x="10365" y="52656"/>
                  </a:lnTo>
                  <a:close/>
                </a:path>
                <a:path w="584200" h="57150">
                  <a:moveTo>
                    <a:pt x="520772" y="52656"/>
                  </a:moveTo>
                  <a:lnTo>
                    <a:pt x="10365" y="52656"/>
                  </a:lnTo>
                  <a:lnTo>
                    <a:pt x="6561" y="56177"/>
                  </a:lnTo>
                  <a:lnTo>
                    <a:pt x="522915" y="56177"/>
                  </a:lnTo>
                  <a:lnTo>
                    <a:pt x="526111" y="53223"/>
                  </a:lnTo>
                  <a:lnTo>
                    <a:pt x="520159" y="53223"/>
                  </a:lnTo>
                  <a:lnTo>
                    <a:pt x="520772" y="52656"/>
                  </a:lnTo>
                  <a:close/>
                </a:path>
                <a:path w="584200" h="57150">
                  <a:moveTo>
                    <a:pt x="577106" y="526"/>
                  </a:moveTo>
                  <a:lnTo>
                    <a:pt x="520159" y="53223"/>
                  </a:lnTo>
                  <a:lnTo>
                    <a:pt x="521536" y="52656"/>
                  </a:lnTo>
                  <a:lnTo>
                    <a:pt x="526723" y="52656"/>
                  </a:lnTo>
                  <a:lnTo>
                    <a:pt x="579291" y="4047"/>
                  </a:lnTo>
                  <a:lnTo>
                    <a:pt x="578483" y="4047"/>
                  </a:lnTo>
                  <a:lnTo>
                    <a:pt x="577106" y="526"/>
                  </a:lnTo>
                  <a:close/>
                </a:path>
                <a:path w="584200" h="57150">
                  <a:moveTo>
                    <a:pt x="526723" y="52656"/>
                  </a:moveTo>
                  <a:lnTo>
                    <a:pt x="521536" y="52656"/>
                  </a:lnTo>
                  <a:lnTo>
                    <a:pt x="520159" y="53223"/>
                  </a:lnTo>
                  <a:lnTo>
                    <a:pt x="526111" y="53223"/>
                  </a:lnTo>
                  <a:lnTo>
                    <a:pt x="526723" y="52656"/>
                  </a:lnTo>
                  <a:close/>
                </a:path>
                <a:path w="584200" h="57150">
                  <a:moveTo>
                    <a:pt x="63483" y="3480"/>
                  </a:moveTo>
                  <a:lnTo>
                    <a:pt x="62102" y="4047"/>
                  </a:lnTo>
                  <a:lnTo>
                    <a:pt x="62871" y="4047"/>
                  </a:lnTo>
                  <a:lnTo>
                    <a:pt x="63483" y="3480"/>
                  </a:lnTo>
                  <a:close/>
                </a:path>
                <a:path w="584200" h="57150">
                  <a:moveTo>
                    <a:pt x="573913" y="3480"/>
                  </a:moveTo>
                  <a:lnTo>
                    <a:pt x="63483" y="3480"/>
                  </a:lnTo>
                  <a:lnTo>
                    <a:pt x="62871" y="4047"/>
                  </a:lnTo>
                  <a:lnTo>
                    <a:pt x="573301" y="4047"/>
                  </a:lnTo>
                  <a:lnTo>
                    <a:pt x="573913" y="3480"/>
                  </a:lnTo>
                  <a:close/>
                </a:path>
                <a:path w="584200" h="57150">
                  <a:moveTo>
                    <a:pt x="583098" y="526"/>
                  </a:moveTo>
                  <a:lnTo>
                    <a:pt x="577106" y="526"/>
                  </a:lnTo>
                  <a:lnTo>
                    <a:pt x="578483" y="4047"/>
                  </a:lnTo>
                  <a:lnTo>
                    <a:pt x="579291" y="4047"/>
                  </a:lnTo>
                  <a:lnTo>
                    <a:pt x="583098" y="526"/>
                  </a:lnTo>
                  <a:close/>
                </a:path>
              </a:pathLst>
            </a:custGeom>
            <a:solidFill>
              <a:srgbClr val="484836"/>
            </a:solidFill>
          </p:spPr>
          <p:txBody>
            <a:bodyPr wrap="square" lIns="0" tIns="0" rIns="0" bIns="0" rtlCol="0"/>
            <a:lstStyle/>
            <a:p>
              <a:endParaRPr/>
            </a:p>
          </p:txBody>
        </p:sp>
        <p:sp>
          <p:nvSpPr>
            <p:cNvPr id="97" name="object 97"/>
            <p:cNvSpPr/>
            <p:nvPr/>
          </p:nvSpPr>
          <p:spPr>
            <a:xfrm>
              <a:off x="5783950" y="3543425"/>
              <a:ext cx="516890" cy="405765"/>
            </a:xfrm>
            <a:custGeom>
              <a:avLst/>
              <a:gdLst/>
              <a:ahLst/>
              <a:cxnLst/>
              <a:rect l="l" t="t" r="r" b="b"/>
              <a:pathLst>
                <a:path w="516889" h="405764">
                  <a:moveTo>
                    <a:pt x="516368" y="0"/>
                  </a:moveTo>
                  <a:lnTo>
                    <a:pt x="0" y="0"/>
                  </a:lnTo>
                  <a:lnTo>
                    <a:pt x="0" y="405224"/>
                  </a:lnTo>
                  <a:lnTo>
                    <a:pt x="516368" y="405224"/>
                  </a:lnTo>
                  <a:lnTo>
                    <a:pt x="516368" y="0"/>
                  </a:lnTo>
                  <a:close/>
                </a:path>
              </a:pathLst>
            </a:custGeom>
            <a:solidFill>
              <a:srgbClr val="B7B79D"/>
            </a:solidFill>
          </p:spPr>
          <p:txBody>
            <a:bodyPr wrap="square" lIns="0" tIns="0" rIns="0" bIns="0" rtlCol="0"/>
            <a:lstStyle/>
            <a:p>
              <a:endParaRPr/>
            </a:p>
          </p:txBody>
        </p:sp>
        <p:sp>
          <p:nvSpPr>
            <p:cNvPr id="98" name="object 98"/>
            <p:cNvSpPr/>
            <p:nvPr/>
          </p:nvSpPr>
          <p:spPr>
            <a:xfrm>
              <a:off x="5781916" y="3541381"/>
              <a:ext cx="520700" cy="409575"/>
            </a:xfrm>
            <a:custGeom>
              <a:avLst/>
              <a:gdLst/>
              <a:ahLst/>
              <a:cxnLst/>
              <a:rect l="l" t="t" r="r" b="b"/>
              <a:pathLst>
                <a:path w="520700" h="409575">
                  <a:moveTo>
                    <a:pt x="520455" y="0"/>
                  </a:moveTo>
                  <a:lnTo>
                    <a:pt x="0" y="0"/>
                  </a:lnTo>
                  <a:lnTo>
                    <a:pt x="0" y="409296"/>
                  </a:lnTo>
                  <a:lnTo>
                    <a:pt x="520455" y="409296"/>
                  </a:lnTo>
                  <a:lnTo>
                    <a:pt x="520455" y="407268"/>
                  </a:lnTo>
                  <a:lnTo>
                    <a:pt x="4066" y="407268"/>
                  </a:lnTo>
                  <a:lnTo>
                    <a:pt x="2033" y="405240"/>
                  </a:lnTo>
                  <a:lnTo>
                    <a:pt x="4066" y="405240"/>
                  </a:lnTo>
                  <a:lnTo>
                    <a:pt x="4066" y="4047"/>
                  </a:lnTo>
                  <a:lnTo>
                    <a:pt x="2033" y="4047"/>
                  </a:lnTo>
                  <a:lnTo>
                    <a:pt x="4066" y="2023"/>
                  </a:lnTo>
                  <a:lnTo>
                    <a:pt x="520455" y="2023"/>
                  </a:lnTo>
                  <a:lnTo>
                    <a:pt x="520455" y="0"/>
                  </a:lnTo>
                  <a:close/>
                </a:path>
                <a:path w="520700" h="409575">
                  <a:moveTo>
                    <a:pt x="4066" y="405240"/>
                  </a:moveTo>
                  <a:lnTo>
                    <a:pt x="2033" y="405240"/>
                  </a:lnTo>
                  <a:lnTo>
                    <a:pt x="4066" y="407268"/>
                  </a:lnTo>
                  <a:lnTo>
                    <a:pt x="4066" y="405240"/>
                  </a:lnTo>
                  <a:close/>
                </a:path>
                <a:path w="520700" h="409575">
                  <a:moveTo>
                    <a:pt x="516364" y="405241"/>
                  </a:moveTo>
                  <a:lnTo>
                    <a:pt x="4066" y="405240"/>
                  </a:lnTo>
                  <a:lnTo>
                    <a:pt x="4066" y="407268"/>
                  </a:lnTo>
                  <a:lnTo>
                    <a:pt x="516364" y="407268"/>
                  </a:lnTo>
                  <a:lnTo>
                    <a:pt x="516364" y="405241"/>
                  </a:lnTo>
                  <a:close/>
                </a:path>
                <a:path w="520700" h="409575">
                  <a:moveTo>
                    <a:pt x="516364" y="2023"/>
                  </a:moveTo>
                  <a:lnTo>
                    <a:pt x="516364" y="407268"/>
                  </a:lnTo>
                  <a:lnTo>
                    <a:pt x="518390" y="405241"/>
                  </a:lnTo>
                  <a:lnTo>
                    <a:pt x="520455" y="405241"/>
                  </a:lnTo>
                  <a:lnTo>
                    <a:pt x="520455" y="4047"/>
                  </a:lnTo>
                  <a:lnTo>
                    <a:pt x="518389" y="4047"/>
                  </a:lnTo>
                  <a:lnTo>
                    <a:pt x="516364" y="2023"/>
                  </a:lnTo>
                  <a:close/>
                </a:path>
                <a:path w="520700" h="409575">
                  <a:moveTo>
                    <a:pt x="520455" y="405241"/>
                  </a:moveTo>
                  <a:lnTo>
                    <a:pt x="518390" y="405241"/>
                  </a:lnTo>
                  <a:lnTo>
                    <a:pt x="516364" y="407268"/>
                  </a:lnTo>
                  <a:lnTo>
                    <a:pt x="520455" y="407268"/>
                  </a:lnTo>
                  <a:lnTo>
                    <a:pt x="520455" y="405241"/>
                  </a:lnTo>
                  <a:close/>
                </a:path>
                <a:path w="520700" h="409575">
                  <a:moveTo>
                    <a:pt x="4066" y="2023"/>
                  </a:moveTo>
                  <a:lnTo>
                    <a:pt x="2033" y="4047"/>
                  </a:lnTo>
                  <a:lnTo>
                    <a:pt x="4066" y="4047"/>
                  </a:lnTo>
                  <a:lnTo>
                    <a:pt x="4066" y="2023"/>
                  </a:lnTo>
                  <a:close/>
                </a:path>
                <a:path w="520700" h="409575">
                  <a:moveTo>
                    <a:pt x="516364" y="2023"/>
                  </a:moveTo>
                  <a:lnTo>
                    <a:pt x="4066" y="2023"/>
                  </a:lnTo>
                  <a:lnTo>
                    <a:pt x="4066" y="4047"/>
                  </a:lnTo>
                  <a:lnTo>
                    <a:pt x="516364" y="4047"/>
                  </a:lnTo>
                  <a:lnTo>
                    <a:pt x="516364" y="2023"/>
                  </a:lnTo>
                  <a:close/>
                </a:path>
                <a:path w="520700" h="409575">
                  <a:moveTo>
                    <a:pt x="520455" y="2023"/>
                  </a:moveTo>
                  <a:lnTo>
                    <a:pt x="516364" y="2023"/>
                  </a:lnTo>
                  <a:lnTo>
                    <a:pt x="518389" y="4047"/>
                  </a:lnTo>
                  <a:lnTo>
                    <a:pt x="520455" y="4047"/>
                  </a:lnTo>
                  <a:lnTo>
                    <a:pt x="520455" y="2023"/>
                  </a:lnTo>
                  <a:close/>
                </a:path>
              </a:pathLst>
            </a:custGeom>
            <a:solidFill>
              <a:srgbClr val="484836"/>
            </a:solidFill>
          </p:spPr>
          <p:txBody>
            <a:bodyPr wrap="square" lIns="0" tIns="0" rIns="0" bIns="0" rtlCol="0"/>
            <a:lstStyle/>
            <a:p>
              <a:endParaRPr/>
            </a:p>
          </p:txBody>
        </p:sp>
        <p:sp>
          <p:nvSpPr>
            <p:cNvPr id="99" name="object 99"/>
            <p:cNvSpPr/>
            <p:nvPr/>
          </p:nvSpPr>
          <p:spPr>
            <a:xfrm>
              <a:off x="5828673" y="3596098"/>
              <a:ext cx="427355" cy="312420"/>
            </a:xfrm>
            <a:custGeom>
              <a:avLst/>
              <a:gdLst/>
              <a:ahLst/>
              <a:cxnLst/>
              <a:rect l="l" t="t" r="r" b="b"/>
              <a:pathLst>
                <a:path w="427354" h="312420">
                  <a:moveTo>
                    <a:pt x="426938" y="0"/>
                  </a:moveTo>
                  <a:lnTo>
                    <a:pt x="0" y="0"/>
                  </a:lnTo>
                  <a:lnTo>
                    <a:pt x="0" y="312029"/>
                  </a:lnTo>
                  <a:lnTo>
                    <a:pt x="426938" y="312029"/>
                  </a:lnTo>
                  <a:lnTo>
                    <a:pt x="426938" y="0"/>
                  </a:lnTo>
                  <a:close/>
                </a:path>
              </a:pathLst>
            </a:custGeom>
            <a:solidFill>
              <a:srgbClr val="FFFFFF"/>
            </a:solidFill>
          </p:spPr>
          <p:txBody>
            <a:bodyPr wrap="square" lIns="0" tIns="0" rIns="0" bIns="0" rtlCol="0"/>
            <a:lstStyle/>
            <a:p>
              <a:endParaRPr/>
            </a:p>
          </p:txBody>
        </p:sp>
        <p:sp>
          <p:nvSpPr>
            <p:cNvPr id="100" name="object 100"/>
            <p:cNvSpPr/>
            <p:nvPr/>
          </p:nvSpPr>
          <p:spPr>
            <a:xfrm>
              <a:off x="5826639" y="3594078"/>
              <a:ext cx="431165" cy="316230"/>
            </a:xfrm>
            <a:custGeom>
              <a:avLst/>
              <a:gdLst/>
              <a:ahLst/>
              <a:cxnLst/>
              <a:rect l="l" t="t" r="r" b="b"/>
              <a:pathLst>
                <a:path w="431164" h="316229">
                  <a:moveTo>
                    <a:pt x="430976" y="0"/>
                  </a:moveTo>
                  <a:lnTo>
                    <a:pt x="0" y="0"/>
                  </a:lnTo>
                  <a:lnTo>
                    <a:pt x="0" y="316072"/>
                  </a:lnTo>
                  <a:lnTo>
                    <a:pt x="430977" y="316072"/>
                  </a:lnTo>
                  <a:lnTo>
                    <a:pt x="430977" y="314049"/>
                  </a:lnTo>
                  <a:lnTo>
                    <a:pt x="4066" y="314049"/>
                  </a:lnTo>
                  <a:lnTo>
                    <a:pt x="2033" y="312021"/>
                  </a:lnTo>
                  <a:lnTo>
                    <a:pt x="4066" y="312021"/>
                  </a:lnTo>
                  <a:lnTo>
                    <a:pt x="4066" y="4047"/>
                  </a:lnTo>
                  <a:lnTo>
                    <a:pt x="2033" y="4047"/>
                  </a:lnTo>
                  <a:lnTo>
                    <a:pt x="4066" y="2023"/>
                  </a:lnTo>
                  <a:lnTo>
                    <a:pt x="430976" y="2023"/>
                  </a:lnTo>
                  <a:lnTo>
                    <a:pt x="430976" y="0"/>
                  </a:lnTo>
                  <a:close/>
                </a:path>
                <a:path w="431164" h="316229">
                  <a:moveTo>
                    <a:pt x="4066" y="312021"/>
                  </a:moveTo>
                  <a:lnTo>
                    <a:pt x="2033" y="312021"/>
                  </a:lnTo>
                  <a:lnTo>
                    <a:pt x="4066" y="314049"/>
                  </a:lnTo>
                  <a:lnTo>
                    <a:pt x="4066" y="312021"/>
                  </a:lnTo>
                  <a:close/>
                </a:path>
                <a:path w="431164" h="316229">
                  <a:moveTo>
                    <a:pt x="426926" y="312021"/>
                  </a:moveTo>
                  <a:lnTo>
                    <a:pt x="4066" y="312021"/>
                  </a:lnTo>
                  <a:lnTo>
                    <a:pt x="4066" y="314049"/>
                  </a:lnTo>
                  <a:lnTo>
                    <a:pt x="426926" y="314049"/>
                  </a:lnTo>
                  <a:lnTo>
                    <a:pt x="426926" y="312021"/>
                  </a:lnTo>
                  <a:close/>
                </a:path>
                <a:path w="431164" h="316229">
                  <a:moveTo>
                    <a:pt x="426926" y="2023"/>
                  </a:moveTo>
                  <a:lnTo>
                    <a:pt x="426926" y="314049"/>
                  </a:lnTo>
                  <a:lnTo>
                    <a:pt x="428951" y="312021"/>
                  </a:lnTo>
                  <a:lnTo>
                    <a:pt x="430977" y="312021"/>
                  </a:lnTo>
                  <a:lnTo>
                    <a:pt x="430976" y="4047"/>
                  </a:lnTo>
                  <a:lnTo>
                    <a:pt x="428951" y="4047"/>
                  </a:lnTo>
                  <a:lnTo>
                    <a:pt x="426926" y="2023"/>
                  </a:lnTo>
                  <a:close/>
                </a:path>
                <a:path w="431164" h="316229">
                  <a:moveTo>
                    <a:pt x="430977" y="312021"/>
                  </a:moveTo>
                  <a:lnTo>
                    <a:pt x="428951" y="312021"/>
                  </a:lnTo>
                  <a:lnTo>
                    <a:pt x="426926" y="314049"/>
                  </a:lnTo>
                  <a:lnTo>
                    <a:pt x="430977" y="314049"/>
                  </a:lnTo>
                  <a:lnTo>
                    <a:pt x="430977" y="312021"/>
                  </a:lnTo>
                  <a:close/>
                </a:path>
                <a:path w="431164" h="316229">
                  <a:moveTo>
                    <a:pt x="4066" y="2023"/>
                  </a:moveTo>
                  <a:lnTo>
                    <a:pt x="2033" y="4047"/>
                  </a:lnTo>
                  <a:lnTo>
                    <a:pt x="4066" y="4047"/>
                  </a:lnTo>
                  <a:lnTo>
                    <a:pt x="4066" y="2023"/>
                  </a:lnTo>
                  <a:close/>
                </a:path>
                <a:path w="431164" h="316229">
                  <a:moveTo>
                    <a:pt x="426926" y="2023"/>
                  </a:moveTo>
                  <a:lnTo>
                    <a:pt x="4066" y="2023"/>
                  </a:lnTo>
                  <a:lnTo>
                    <a:pt x="4066" y="4047"/>
                  </a:lnTo>
                  <a:lnTo>
                    <a:pt x="426926" y="4047"/>
                  </a:lnTo>
                  <a:lnTo>
                    <a:pt x="426926" y="2023"/>
                  </a:lnTo>
                  <a:close/>
                </a:path>
                <a:path w="431164" h="316229">
                  <a:moveTo>
                    <a:pt x="430976" y="2023"/>
                  </a:moveTo>
                  <a:lnTo>
                    <a:pt x="426926" y="2023"/>
                  </a:lnTo>
                  <a:lnTo>
                    <a:pt x="428951" y="4047"/>
                  </a:lnTo>
                  <a:lnTo>
                    <a:pt x="430976" y="4047"/>
                  </a:lnTo>
                  <a:lnTo>
                    <a:pt x="430976" y="2023"/>
                  </a:lnTo>
                  <a:close/>
                </a:path>
              </a:pathLst>
            </a:custGeom>
            <a:solidFill>
              <a:srgbClr val="484836"/>
            </a:solidFill>
          </p:spPr>
          <p:txBody>
            <a:bodyPr wrap="square" lIns="0" tIns="0" rIns="0" bIns="0" rtlCol="0"/>
            <a:lstStyle/>
            <a:p>
              <a:endParaRPr/>
            </a:p>
          </p:txBody>
        </p:sp>
        <p:sp>
          <p:nvSpPr>
            <p:cNvPr id="101" name="object 101"/>
            <p:cNvSpPr/>
            <p:nvPr/>
          </p:nvSpPr>
          <p:spPr>
            <a:xfrm>
              <a:off x="6300305" y="3490759"/>
              <a:ext cx="57150" cy="458470"/>
            </a:xfrm>
            <a:custGeom>
              <a:avLst/>
              <a:gdLst/>
              <a:ahLst/>
              <a:cxnLst/>
              <a:rect l="l" t="t" r="r" b="b"/>
              <a:pathLst>
                <a:path w="57150" h="458470">
                  <a:moveTo>
                    <a:pt x="56946" y="0"/>
                  </a:moveTo>
                  <a:lnTo>
                    <a:pt x="0" y="52654"/>
                  </a:lnTo>
                  <a:lnTo>
                    <a:pt x="0" y="457898"/>
                  </a:lnTo>
                  <a:lnTo>
                    <a:pt x="56946" y="401167"/>
                  </a:lnTo>
                  <a:lnTo>
                    <a:pt x="56946" y="0"/>
                  </a:lnTo>
                  <a:close/>
                </a:path>
              </a:pathLst>
            </a:custGeom>
            <a:solidFill>
              <a:srgbClr val="79795A"/>
            </a:solidFill>
          </p:spPr>
          <p:txBody>
            <a:bodyPr wrap="square" lIns="0" tIns="0" rIns="0" bIns="0" rtlCol="0"/>
            <a:lstStyle/>
            <a:p>
              <a:endParaRPr/>
            </a:p>
          </p:txBody>
        </p:sp>
        <p:sp>
          <p:nvSpPr>
            <p:cNvPr id="102" name="object 102"/>
            <p:cNvSpPr/>
            <p:nvPr/>
          </p:nvSpPr>
          <p:spPr>
            <a:xfrm>
              <a:off x="6298281" y="3486094"/>
              <a:ext cx="61594" cy="467995"/>
            </a:xfrm>
            <a:custGeom>
              <a:avLst/>
              <a:gdLst/>
              <a:ahLst/>
              <a:cxnLst/>
              <a:rect l="l" t="t" r="r" b="b"/>
              <a:pathLst>
                <a:path w="61595" h="467995">
                  <a:moveTo>
                    <a:pt x="60997" y="0"/>
                  </a:moveTo>
                  <a:lnTo>
                    <a:pt x="0" y="56420"/>
                  </a:lnTo>
                  <a:lnTo>
                    <a:pt x="0" y="467449"/>
                  </a:lnTo>
                  <a:lnTo>
                    <a:pt x="4910" y="462556"/>
                  </a:lnTo>
                  <a:lnTo>
                    <a:pt x="4090" y="462556"/>
                  </a:lnTo>
                  <a:lnTo>
                    <a:pt x="607" y="461123"/>
                  </a:lnTo>
                  <a:lnTo>
                    <a:pt x="4090" y="457650"/>
                  </a:lnTo>
                  <a:lnTo>
                    <a:pt x="4090" y="58808"/>
                  </a:lnTo>
                  <a:lnTo>
                    <a:pt x="3442" y="58808"/>
                  </a:lnTo>
                  <a:lnTo>
                    <a:pt x="4090" y="57311"/>
                  </a:lnTo>
                  <a:lnTo>
                    <a:pt x="5059" y="57311"/>
                  </a:lnTo>
                  <a:lnTo>
                    <a:pt x="56946" y="9262"/>
                  </a:lnTo>
                  <a:lnTo>
                    <a:pt x="56946" y="4654"/>
                  </a:lnTo>
                  <a:lnTo>
                    <a:pt x="60997" y="4654"/>
                  </a:lnTo>
                  <a:lnTo>
                    <a:pt x="60997" y="0"/>
                  </a:lnTo>
                  <a:close/>
                </a:path>
                <a:path w="61595" h="467995">
                  <a:moveTo>
                    <a:pt x="4090" y="457650"/>
                  </a:moveTo>
                  <a:lnTo>
                    <a:pt x="607" y="461123"/>
                  </a:lnTo>
                  <a:lnTo>
                    <a:pt x="4090" y="462556"/>
                  </a:lnTo>
                  <a:lnTo>
                    <a:pt x="4090" y="457650"/>
                  </a:lnTo>
                  <a:close/>
                </a:path>
                <a:path w="61595" h="467995">
                  <a:moveTo>
                    <a:pt x="56946" y="404956"/>
                  </a:moveTo>
                  <a:lnTo>
                    <a:pt x="4090" y="457650"/>
                  </a:lnTo>
                  <a:lnTo>
                    <a:pt x="4090" y="462556"/>
                  </a:lnTo>
                  <a:lnTo>
                    <a:pt x="4910" y="462556"/>
                  </a:lnTo>
                  <a:lnTo>
                    <a:pt x="60997" y="406661"/>
                  </a:lnTo>
                  <a:lnTo>
                    <a:pt x="60997" y="405823"/>
                  </a:lnTo>
                  <a:lnTo>
                    <a:pt x="56946" y="405823"/>
                  </a:lnTo>
                  <a:lnTo>
                    <a:pt x="56946" y="404956"/>
                  </a:lnTo>
                  <a:close/>
                </a:path>
                <a:path w="61595" h="467995">
                  <a:moveTo>
                    <a:pt x="57513" y="404390"/>
                  </a:moveTo>
                  <a:lnTo>
                    <a:pt x="56946" y="404956"/>
                  </a:lnTo>
                  <a:lnTo>
                    <a:pt x="56946" y="405823"/>
                  </a:lnTo>
                  <a:lnTo>
                    <a:pt x="57513" y="404390"/>
                  </a:lnTo>
                  <a:close/>
                </a:path>
                <a:path w="61595" h="467995">
                  <a:moveTo>
                    <a:pt x="60997" y="404390"/>
                  </a:moveTo>
                  <a:lnTo>
                    <a:pt x="57513" y="404390"/>
                  </a:lnTo>
                  <a:lnTo>
                    <a:pt x="56946" y="405823"/>
                  </a:lnTo>
                  <a:lnTo>
                    <a:pt x="60997" y="405823"/>
                  </a:lnTo>
                  <a:lnTo>
                    <a:pt x="60997" y="404390"/>
                  </a:lnTo>
                  <a:close/>
                </a:path>
                <a:path w="61595" h="467995">
                  <a:moveTo>
                    <a:pt x="60997" y="4654"/>
                  </a:moveTo>
                  <a:lnTo>
                    <a:pt x="56946" y="4654"/>
                  </a:lnTo>
                  <a:lnTo>
                    <a:pt x="60348" y="6111"/>
                  </a:lnTo>
                  <a:lnTo>
                    <a:pt x="56946" y="9262"/>
                  </a:lnTo>
                  <a:lnTo>
                    <a:pt x="56946" y="404956"/>
                  </a:lnTo>
                  <a:lnTo>
                    <a:pt x="57513" y="404390"/>
                  </a:lnTo>
                  <a:lnTo>
                    <a:pt x="60997" y="404390"/>
                  </a:lnTo>
                  <a:lnTo>
                    <a:pt x="60997" y="4654"/>
                  </a:lnTo>
                  <a:close/>
                </a:path>
                <a:path w="61595" h="467995">
                  <a:moveTo>
                    <a:pt x="4090" y="57311"/>
                  </a:moveTo>
                  <a:lnTo>
                    <a:pt x="3442" y="58808"/>
                  </a:lnTo>
                  <a:lnTo>
                    <a:pt x="4090" y="58208"/>
                  </a:lnTo>
                  <a:lnTo>
                    <a:pt x="4090" y="57311"/>
                  </a:lnTo>
                  <a:close/>
                </a:path>
                <a:path w="61595" h="467995">
                  <a:moveTo>
                    <a:pt x="4090" y="58208"/>
                  </a:moveTo>
                  <a:lnTo>
                    <a:pt x="3442" y="58808"/>
                  </a:lnTo>
                  <a:lnTo>
                    <a:pt x="4090" y="58808"/>
                  </a:lnTo>
                  <a:lnTo>
                    <a:pt x="4090" y="58208"/>
                  </a:lnTo>
                  <a:close/>
                </a:path>
                <a:path w="61595" h="467995">
                  <a:moveTo>
                    <a:pt x="5059" y="57311"/>
                  </a:moveTo>
                  <a:lnTo>
                    <a:pt x="4090" y="57311"/>
                  </a:lnTo>
                  <a:lnTo>
                    <a:pt x="4090" y="58208"/>
                  </a:lnTo>
                  <a:lnTo>
                    <a:pt x="5059" y="57311"/>
                  </a:lnTo>
                  <a:close/>
                </a:path>
                <a:path w="61595" h="467995">
                  <a:moveTo>
                    <a:pt x="56946" y="4654"/>
                  </a:moveTo>
                  <a:lnTo>
                    <a:pt x="56946" y="9262"/>
                  </a:lnTo>
                  <a:lnTo>
                    <a:pt x="60348" y="6111"/>
                  </a:lnTo>
                  <a:lnTo>
                    <a:pt x="56946" y="4654"/>
                  </a:lnTo>
                  <a:close/>
                </a:path>
              </a:pathLst>
            </a:custGeom>
            <a:solidFill>
              <a:srgbClr val="484836"/>
            </a:solidFill>
          </p:spPr>
          <p:txBody>
            <a:bodyPr wrap="square" lIns="0" tIns="0" rIns="0" bIns="0" rtlCol="0"/>
            <a:lstStyle/>
            <a:p>
              <a:endParaRPr/>
            </a:p>
          </p:txBody>
        </p:sp>
        <p:sp>
          <p:nvSpPr>
            <p:cNvPr id="103" name="object 103"/>
            <p:cNvSpPr/>
            <p:nvPr/>
          </p:nvSpPr>
          <p:spPr>
            <a:xfrm>
              <a:off x="1940052" y="4530851"/>
              <a:ext cx="4083050" cy="825500"/>
            </a:xfrm>
            <a:custGeom>
              <a:avLst/>
              <a:gdLst/>
              <a:ahLst/>
              <a:cxnLst/>
              <a:rect l="l" t="t" r="r" b="b"/>
              <a:pathLst>
                <a:path w="4083050" h="825500">
                  <a:moveTo>
                    <a:pt x="1215136" y="786130"/>
                  </a:moveTo>
                  <a:lnTo>
                    <a:pt x="1189228" y="773176"/>
                  </a:lnTo>
                  <a:lnTo>
                    <a:pt x="1137412" y="747268"/>
                  </a:lnTo>
                  <a:lnTo>
                    <a:pt x="1137412" y="773176"/>
                  </a:lnTo>
                  <a:lnTo>
                    <a:pt x="25908" y="773176"/>
                  </a:lnTo>
                  <a:lnTo>
                    <a:pt x="25908" y="5842"/>
                  </a:lnTo>
                  <a:lnTo>
                    <a:pt x="20066" y="0"/>
                  </a:lnTo>
                  <a:lnTo>
                    <a:pt x="5842" y="0"/>
                  </a:lnTo>
                  <a:lnTo>
                    <a:pt x="0" y="5842"/>
                  </a:lnTo>
                  <a:lnTo>
                    <a:pt x="0" y="793242"/>
                  </a:lnTo>
                  <a:lnTo>
                    <a:pt x="5842" y="799084"/>
                  </a:lnTo>
                  <a:lnTo>
                    <a:pt x="1137412" y="799084"/>
                  </a:lnTo>
                  <a:lnTo>
                    <a:pt x="1137412" y="824992"/>
                  </a:lnTo>
                  <a:lnTo>
                    <a:pt x="1189215" y="799084"/>
                  </a:lnTo>
                  <a:lnTo>
                    <a:pt x="1215136" y="786130"/>
                  </a:lnTo>
                  <a:close/>
                </a:path>
                <a:path w="4083050" h="825500">
                  <a:moveTo>
                    <a:pt x="4082542" y="90678"/>
                  </a:moveTo>
                  <a:lnTo>
                    <a:pt x="4069588" y="64770"/>
                  </a:lnTo>
                  <a:lnTo>
                    <a:pt x="4043680" y="12954"/>
                  </a:lnTo>
                  <a:lnTo>
                    <a:pt x="4004818" y="90678"/>
                  </a:lnTo>
                  <a:lnTo>
                    <a:pt x="4030726" y="90678"/>
                  </a:lnTo>
                  <a:lnTo>
                    <a:pt x="4030726" y="772414"/>
                  </a:lnTo>
                  <a:lnTo>
                    <a:pt x="3434842" y="772414"/>
                  </a:lnTo>
                  <a:lnTo>
                    <a:pt x="3429000" y="778256"/>
                  </a:lnTo>
                  <a:lnTo>
                    <a:pt x="3429000" y="792480"/>
                  </a:lnTo>
                  <a:lnTo>
                    <a:pt x="3434842" y="798322"/>
                  </a:lnTo>
                  <a:lnTo>
                    <a:pt x="4050792" y="798322"/>
                  </a:lnTo>
                  <a:lnTo>
                    <a:pt x="4056634" y="792480"/>
                  </a:lnTo>
                  <a:lnTo>
                    <a:pt x="4056634" y="785368"/>
                  </a:lnTo>
                  <a:lnTo>
                    <a:pt x="4056634" y="772414"/>
                  </a:lnTo>
                  <a:lnTo>
                    <a:pt x="4056634" y="90678"/>
                  </a:lnTo>
                  <a:lnTo>
                    <a:pt x="4082542" y="90678"/>
                  </a:lnTo>
                  <a:close/>
                </a:path>
              </a:pathLst>
            </a:custGeom>
            <a:solidFill>
              <a:srgbClr val="FFFFFF"/>
            </a:solidFill>
          </p:spPr>
          <p:txBody>
            <a:bodyPr wrap="square" lIns="0" tIns="0" rIns="0" bIns="0" rtlCol="0"/>
            <a:lstStyle/>
            <a:p>
              <a:endParaRPr/>
            </a:p>
          </p:txBody>
        </p:sp>
        <p:sp>
          <p:nvSpPr>
            <p:cNvPr id="104" name="object 104"/>
            <p:cNvSpPr/>
            <p:nvPr/>
          </p:nvSpPr>
          <p:spPr>
            <a:xfrm>
              <a:off x="6118860" y="4399788"/>
              <a:ext cx="2758440" cy="1892808"/>
            </a:xfrm>
            <a:prstGeom prst="rect">
              <a:avLst/>
            </a:prstGeom>
            <a:blipFill>
              <a:blip r:embed="rId29" cstate="print"/>
              <a:stretch>
                <a:fillRect/>
              </a:stretch>
            </a:blipFill>
          </p:spPr>
          <p:txBody>
            <a:bodyPr wrap="square" lIns="0" tIns="0" rIns="0" bIns="0" rtlCol="0"/>
            <a:lstStyle/>
            <a:p>
              <a:endParaRPr/>
            </a:p>
          </p:txBody>
        </p:sp>
        <p:sp>
          <p:nvSpPr>
            <p:cNvPr id="105" name="object 105"/>
            <p:cNvSpPr/>
            <p:nvPr/>
          </p:nvSpPr>
          <p:spPr>
            <a:xfrm>
              <a:off x="6475758" y="4385747"/>
              <a:ext cx="2365375" cy="1870075"/>
            </a:xfrm>
            <a:custGeom>
              <a:avLst/>
              <a:gdLst/>
              <a:ahLst/>
              <a:cxnLst/>
              <a:rect l="l" t="t" r="r" b="b"/>
              <a:pathLst>
                <a:path w="2365375" h="1870075">
                  <a:moveTo>
                    <a:pt x="1836702" y="0"/>
                  </a:moveTo>
                  <a:lnTo>
                    <a:pt x="1791598" y="4007"/>
                  </a:lnTo>
                  <a:lnTo>
                    <a:pt x="1747651" y="16194"/>
                  </a:lnTo>
                  <a:lnTo>
                    <a:pt x="1705919" y="36469"/>
                  </a:lnTo>
                  <a:lnTo>
                    <a:pt x="1667456" y="64738"/>
                  </a:lnTo>
                  <a:lnTo>
                    <a:pt x="1633318" y="100908"/>
                  </a:lnTo>
                  <a:lnTo>
                    <a:pt x="1615568" y="78530"/>
                  </a:lnTo>
                  <a:lnTo>
                    <a:pt x="1573686" y="41204"/>
                  </a:lnTo>
                  <a:lnTo>
                    <a:pt x="1504792" y="8159"/>
                  </a:lnTo>
                  <a:lnTo>
                    <a:pt x="1458495" y="20"/>
                  </a:lnTo>
                  <a:lnTo>
                    <a:pt x="1412400" y="1737"/>
                  </a:lnTo>
                  <a:lnTo>
                    <a:pt x="1367793" y="12849"/>
                  </a:lnTo>
                  <a:lnTo>
                    <a:pt x="1325960" y="32897"/>
                  </a:lnTo>
                  <a:lnTo>
                    <a:pt x="1288188" y="61421"/>
                  </a:lnTo>
                  <a:lnTo>
                    <a:pt x="1255761" y="97960"/>
                  </a:lnTo>
                  <a:lnTo>
                    <a:pt x="1229966" y="142056"/>
                  </a:lnTo>
                  <a:lnTo>
                    <a:pt x="1214405" y="126681"/>
                  </a:lnTo>
                  <a:lnTo>
                    <a:pt x="1180424" y="99836"/>
                  </a:lnTo>
                  <a:lnTo>
                    <a:pt x="1118583" y="68152"/>
                  </a:lnTo>
                  <a:lnTo>
                    <a:pt x="1073772" y="55963"/>
                  </a:lnTo>
                  <a:lnTo>
                    <a:pt x="1028526" y="51628"/>
                  </a:lnTo>
                  <a:lnTo>
                    <a:pt x="983657" y="54877"/>
                  </a:lnTo>
                  <a:lnTo>
                    <a:pt x="939978" y="65443"/>
                  </a:lnTo>
                  <a:lnTo>
                    <a:pt x="898298" y="83058"/>
                  </a:lnTo>
                  <a:lnTo>
                    <a:pt x="859430" y="107453"/>
                  </a:lnTo>
                  <a:lnTo>
                    <a:pt x="824186" y="138360"/>
                  </a:lnTo>
                  <a:lnTo>
                    <a:pt x="793376" y="175510"/>
                  </a:lnTo>
                  <a:lnTo>
                    <a:pt x="767813" y="218637"/>
                  </a:lnTo>
                  <a:lnTo>
                    <a:pt x="723725" y="194918"/>
                  </a:lnTo>
                  <a:lnTo>
                    <a:pt x="677387" y="177814"/>
                  </a:lnTo>
                  <a:lnTo>
                    <a:pt x="629446" y="167476"/>
                  </a:lnTo>
                  <a:lnTo>
                    <a:pt x="580548" y="164057"/>
                  </a:lnTo>
                  <a:lnTo>
                    <a:pt x="531339" y="167710"/>
                  </a:lnTo>
                  <a:lnTo>
                    <a:pt x="485835" y="177503"/>
                  </a:lnTo>
                  <a:lnTo>
                    <a:pt x="442778" y="192945"/>
                  </a:lnTo>
                  <a:lnTo>
                    <a:pt x="402463" y="213616"/>
                  </a:lnTo>
                  <a:lnTo>
                    <a:pt x="365187" y="239096"/>
                  </a:lnTo>
                  <a:lnTo>
                    <a:pt x="331244" y="268965"/>
                  </a:lnTo>
                  <a:lnTo>
                    <a:pt x="300932" y="302802"/>
                  </a:lnTo>
                  <a:lnTo>
                    <a:pt x="274545" y="340189"/>
                  </a:lnTo>
                  <a:lnTo>
                    <a:pt x="252380" y="380704"/>
                  </a:lnTo>
                  <a:lnTo>
                    <a:pt x="234733" y="423928"/>
                  </a:lnTo>
                  <a:lnTo>
                    <a:pt x="221899" y="469441"/>
                  </a:lnTo>
                  <a:lnTo>
                    <a:pt x="214174" y="516823"/>
                  </a:lnTo>
                  <a:lnTo>
                    <a:pt x="211855" y="565653"/>
                  </a:lnTo>
                  <a:lnTo>
                    <a:pt x="215236" y="615512"/>
                  </a:lnTo>
                  <a:lnTo>
                    <a:pt x="213204" y="621354"/>
                  </a:lnTo>
                  <a:lnTo>
                    <a:pt x="169222" y="630871"/>
                  </a:lnTo>
                  <a:lnTo>
                    <a:pt x="128165" y="648904"/>
                  </a:lnTo>
                  <a:lnTo>
                    <a:pt x="91040" y="674764"/>
                  </a:lnTo>
                  <a:lnTo>
                    <a:pt x="58854" y="707763"/>
                  </a:lnTo>
                  <a:lnTo>
                    <a:pt x="32610" y="747211"/>
                  </a:lnTo>
                  <a:lnTo>
                    <a:pt x="14334" y="789233"/>
                  </a:lnTo>
                  <a:lnTo>
                    <a:pt x="3543" y="832849"/>
                  </a:lnTo>
                  <a:lnTo>
                    <a:pt x="0" y="877066"/>
                  </a:lnTo>
                  <a:lnTo>
                    <a:pt x="3464" y="920891"/>
                  </a:lnTo>
                  <a:lnTo>
                    <a:pt x="13699" y="963331"/>
                  </a:lnTo>
                  <a:lnTo>
                    <a:pt x="30465" y="1003393"/>
                  </a:lnTo>
                  <a:lnTo>
                    <a:pt x="53526" y="1040085"/>
                  </a:lnTo>
                  <a:lnTo>
                    <a:pt x="82641" y="1072412"/>
                  </a:lnTo>
                  <a:lnTo>
                    <a:pt x="117573" y="1099382"/>
                  </a:lnTo>
                  <a:lnTo>
                    <a:pt x="86375" y="1144061"/>
                  </a:lnTo>
                  <a:lnTo>
                    <a:pt x="65154" y="1194357"/>
                  </a:lnTo>
                  <a:lnTo>
                    <a:pt x="54458" y="1248384"/>
                  </a:lnTo>
                  <a:lnTo>
                    <a:pt x="54835" y="1304258"/>
                  </a:lnTo>
                  <a:lnTo>
                    <a:pt x="65254" y="1354926"/>
                  </a:lnTo>
                  <a:lnTo>
                    <a:pt x="84275" y="1400943"/>
                  </a:lnTo>
                  <a:lnTo>
                    <a:pt x="110833" y="1441406"/>
                  </a:lnTo>
                  <a:lnTo>
                    <a:pt x="143862" y="1475413"/>
                  </a:lnTo>
                  <a:lnTo>
                    <a:pt x="182297" y="1502061"/>
                  </a:lnTo>
                  <a:lnTo>
                    <a:pt x="225071" y="1520446"/>
                  </a:lnTo>
                  <a:lnTo>
                    <a:pt x="271119" y="1529667"/>
                  </a:lnTo>
                  <a:lnTo>
                    <a:pt x="319376" y="1528820"/>
                  </a:lnTo>
                  <a:lnTo>
                    <a:pt x="323821" y="1537037"/>
                  </a:lnTo>
                  <a:lnTo>
                    <a:pt x="349647" y="1578275"/>
                  </a:lnTo>
                  <a:lnTo>
                    <a:pt x="378831" y="1615520"/>
                  </a:lnTo>
                  <a:lnTo>
                    <a:pt x="411020" y="1648677"/>
                  </a:lnTo>
                  <a:lnTo>
                    <a:pt x="445863" y="1677651"/>
                  </a:lnTo>
                  <a:lnTo>
                    <a:pt x="483004" y="1702346"/>
                  </a:lnTo>
                  <a:lnTo>
                    <a:pt x="522092" y="1722668"/>
                  </a:lnTo>
                  <a:lnTo>
                    <a:pt x="562772" y="1738521"/>
                  </a:lnTo>
                  <a:lnTo>
                    <a:pt x="604693" y="1749810"/>
                  </a:lnTo>
                  <a:lnTo>
                    <a:pt x="647501" y="1756440"/>
                  </a:lnTo>
                  <a:lnTo>
                    <a:pt x="690842" y="1758315"/>
                  </a:lnTo>
                  <a:lnTo>
                    <a:pt x="734364" y="1755340"/>
                  </a:lnTo>
                  <a:lnTo>
                    <a:pt x="777713" y="1747421"/>
                  </a:lnTo>
                  <a:lnTo>
                    <a:pt x="820537" y="1734462"/>
                  </a:lnTo>
                  <a:lnTo>
                    <a:pt x="862482" y="1716368"/>
                  </a:lnTo>
                  <a:lnTo>
                    <a:pt x="903195" y="1693043"/>
                  </a:lnTo>
                  <a:lnTo>
                    <a:pt x="934372" y="1736600"/>
                  </a:lnTo>
                  <a:lnTo>
                    <a:pt x="970524" y="1774850"/>
                  </a:lnTo>
                  <a:lnTo>
                    <a:pt x="1011076" y="1807332"/>
                  </a:lnTo>
                  <a:lnTo>
                    <a:pt x="1055457" y="1833583"/>
                  </a:lnTo>
                  <a:lnTo>
                    <a:pt x="1103093" y="1853140"/>
                  </a:lnTo>
                  <a:lnTo>
                    <a:pt x="1148261" y="1864663"/>
                  </a:lnTo>
                  <a:lnTo>
                    <a:pt x="1193385" y="1869938"/>
                  </a:lnTo>
                  <a:lnTo>
                    <a:pt x="1238034" y="1869216"/>
                  </a:lnTo>
                  <a:lnTo>
                    <a:pt x="1281777" y="1862745"/>
                  </a:lnTo>
                  <a:lnTo>
                    <a:pt x="1324181" y="1850775"/>
                  </a:lnTo>
                  <a:lnTo>
                    <a:pt x="1364816" y="1833554"/>
                  </a:lnTo>
                  <a:lnTo>
                    <a:pt x="1403250" y="1811333"/>
                  </a:lnTo>
                  <a:lnTo>
                    <a:pt x="1439051" y="1784361"/>
                  </a:lnTo>
                  <a:lnTo>
                    <a:pt x="1471788" y="1752887"/>
                  </a:lnTo>
                  <a:lnTo>
                    <a:pt x="1501030" y="1717161"/>
                  </a:lnTo>
                  <a:lnTo>
                    <a:pt x="1526345" y="1677431"/>
                  </a:lnTo>
                  <a:lnTo>
                    <a:pt x="1547301" y="1633948"/>
                  </a:lnTo>
                  <a:lnTo>
                    <a:pt x="1563468" y="1586960"/>
                  </a:lnTo>
                  <a:lnTo>
                    <a:pt x="1601925" y="1608999"/>
                  </a:lnTo>
                  <a:lnTo>
                    <a:pt x="1642621" y="1625078"/>
                  </a:lnTo>
                  <a:lnTo>
                    <a:pt x="1684983" y="1635011"/>
                  </a:lnTo>
                  <a:lnTo>
                    <a:pt x="1728441" y="1638611"/>
                  </a:lnTo>
                  <a:lnTo>
                    <a:pt x="1775225" y="1635323"/>
                  </a:lnTo>
                  <a:lnTo>
                    <a:pt x="1819929" y="1624984"/>
                  </a:lnTo>
                  <a:lnTo>
                    <a:pt x="1862061" y="1608116"/>
                  </a:lnTo>
                  <a:lnTo>
                    <a:pt x="1901126" y="1585241"/>
                  </a:lnTo>
                  <a:lnTo>
                    <a:pt x="1936633" y="1556883"/>
                  </a:lnTo>
                  <a:lnTo>
                    <a:pt x="1968088" y="1523563"/>
                  </a:lnTo>
                  <a:lnTo>
                    <a:pt x="1994999" y="1485804"/>
                  </a:lnTo>
                  <a:lnTo>
                    <a:pt x="2016872" y="1444128"/>
                  </a:lnTo>
                  <a:lnTo>
                    <a:pt x="2033215" y="1399059"/>
                  </a:lnTo>
                  <a:lnTo>
                    <a:pt x="2043535" y="1351119"/>
                  </a:lnTo>
                  <a:lnTo>
                    <a:pt x="2047338" y="1300829"/>
                  </a:lnTo>
                  <a:lnTo>
                    <a:pt x="2093872" y="1290333"/>
                  </a:lnTo>
                  <a:lnTo>
                    <a:pt x="2138620" y="1273578"/>
                  </a:lnTo>
                  <a:lnTo>
                    <a:pt x="2181034" y="1250809"/>
                  </a:lnTo>
                  <a:lnTo>
                    <a:pt x="2220566" y="1222267"/>
                  </a:lnTo>
                  <a:lnTo>
                    <a:pt x="2255644" y="1189297"/>
                  </a:lnTo>
                  <a:lnTo>
                    <a:pt x="2285982" y="1152728"/>
                  </a:lnTo>
                  <a:lnTo>
                    <a:pt x="2311516" y="1113082"/>
                  </a:lnTo>
                  <a:lnTo>
                    <a:pt x="2332184" y="1070885"/>
                  </a:lnTo>
                  <a:lnTo>
                    <a:pt x="2347920" y="1026658"/>
                  </a:lnTo>
                  <a:lnTo>
                    <a:pt x="2358662" y="980926"/>
                  </a:lnTo>
                  <a:lnTo>
                    <a:pt x="2364345" y="934213"/>
                  </a:lnTo>
                  <a:lnTo>
                    <a:pt x="2364905" y="887041"/>
                  </a:lnTo>
                  <a:lnTo>
                    <a:pt x="2360280" y="839934"/>
                  </a:lnTo>
                  <a:lnTo>
                    <a:pt x="2350404" y="793416"/>
                  </a:lnTo>
                  <a:lnTo>
                    <a:pt x="2335214" y="748010"/>
                  </a:lnTo>
                  <a:lnTo>
                    <a:pt x="2314647" y="704240"/>
                  </a:lnTo>
                  <a:lnTo>
                    <a:pt x="2288638" y="662629"/>
                  </a:lnTo>
                  <a:lnTo>
                    <a:pt x="2292472" y="652483"/>
                  </a:lnTo>
                  <a:lnTo>
                    <a:pt x="2310715" y="570996"/>
                  </a:lnTo>
                  <a:lnTo>
                    <a:pt x="2311845" y="521115"/>
                  </a:lnTo>
                  <a:lnTo>
                    <a:pt x="2305783" y="472507"/>
                  </a:lnTo>
                  <a:lnTo>
                    <a:pt x="2292949" y="425967"/>
                  </a:lnTo>
                  <a:lnTo>
                    <a:pt x="2273763" y="382292"/>
                  </a:lnTo>
                  <a:lnTo>
                    <a:pt x="2248645" y="342279"/>
                  </a:lnTo>
                  <a:lnTo>
                    <a:pt x="2218015" y="306723"/>
                  </a:lnTo>
                  <a:lnTo>
                    <a:pt x="2182293" y="276422"/>
                  </a:lnTo>
                  <a:lnTo>
                    <a:pt x="2141897" y="252171"/>
                  </a:lnTo>
                  <a:lnTo>
                    <a:pt x="2097249" y="234766"/>
                  </a:lnTo>
                  <a:lnTo>
                    <a:pt x="2085240" y="187202"/>
                  </a:lnTo>
                  <a:lnTo>
                    <a:pt x="2065944" y="142866"/>
                  </a:lnTo>
                  <a:lnTo>
                    <a:pt x="2039885" y="102696"/>
                  </a:lnTo>
                  <a:lnTo>
                    <a:pt x="2007587" y="67634"/>
                  </a:lnTo>
                  <a:lnTo>
                    <a:pt x="1968407" y="37990"/>
                  </a:lnTo>
                  <a:lnTo>
                    <a:pt x="1926163" y="16898"/>
                  </a:lnTo>
                  <a:lnTo>
                    <a:pt x="1881909" y="4266"/>
                  </a:lnTo>
                  <a:lnTo>
                    <a:pt x="1836702" y="0"/>
                  </a:lnTo>
                  <a:close/>
                </a:path>
              </a:pathLst>
            </a:custGeom>
            <a:solidFill>
              <a:srgbClr val="FFFFFF"/>
            </a:solidFill>
          </p:spPr>
          <p:txBody>
            <a:bodyPr wrap="square" lIns="0" tIns="0" rIns="0" bIns="0" rtlCol="0"/>
            <a:lstStyle/>
            <a:p>
              <a:endParaRPr/>
            </a:p>
          </p:txBody>
        </p:sp>
        <p:sp>
          <p:nvSpPr>
            <p:cNvPr id="106" name="object 106"/>
            <p:cNvSpPr/>
            <p:nvPr/>
          </p:nvSpPr>
          <p:spPr>
            <a:xfrm>
              <a:off x="6105143" y="4658360"/>
              <a:ext cx="272668" cy="207771"/>
            </a:xfrm>
            <a:prstGeom prst="rect">
              <a:avLst/>
            </a:prstGeom>
            <a:blipFill>
              <a:blip r:embed="rId30" cstate="print"/>
              <a:stretch>
                <a:fillRect/>
              </a:stretch>
            </a:blipFill>
          </p:spPr>
          <p:txBody>
            <a:bodyPr wrap="square" lIns="0" tIns="0" rIns="0" bIns="0" rtlCol="0"/>
            <a:lstStyle/>
            <a:p>
              <a:endParaRPr/>
            </a:p>
          </p:txBody>
        </p:sp>
        <p:sp>
          <p:nvSpPr>
            <p:cNvPr id="107" name="object 107"/>
            <p:cNvSpPr/>
            <p:nvPr/>
          </p:nvSpPr>
          <p:spPr>
            <a:xfrm>
              <a:off x="6331330" y="4691380"/>
              <a:ext cx="311785" cy="311785"/>
            </a:xfrm>
            <a:custGeom>
              <a:avLst/>
              <a:gdLst/>
              <a:ahLst/>
              <a:cxnLst/>
              <a:rect l="l" t="t" r="r" b="b"/>
              <a:pathLst>
                <a:path w="311784" h="311785">
                  <a:moveTo>
                    <a:pt x="155829" y="0"/>
                  </a:moveTo>
                  <a:lnTo>
                    <a:pt x="106558" y="7952"/>
                  </a:lnTo>
                  <a:lnTo>
                    <a:pt x="63779" y="30089"/>
                  </a:lnTo>
                  <a:lnTo>
                    <a:pt x="30053" y="63834"/>
                  </a:lnTo>
                  <a:lnTo>
                    <a:pt x="7940" y="106606"/>
                  </a:lnTo>
                  <a:lnTo>
                    <a:pt x="0" y="155829"/>
                  </a:lnTo>
                  <a:lnTo>
                    <a:pt x="7940" y="205099"/>
                  </a:lnTo>
                  <a:lnTo>
                    <a:pt x="30053" y="247878"/>
                  </a:lnTo>
                  <a:lnTo>
                    <a:pt x="63779" y="281604"/>
                  </a:lnTo>
                  <a:lnTo>
                    <a:pt x="106558" y="303717"/>
                  </a:lnTo>
                  <a:lnTo>
                    <a:pt x="155829" y="311658"/>
                  </a:lnTo>
                  <a:lnTo>
                    <a:pt x="205099" y="303717"/>
                  </a:lnTo>
                  <a:lnTo>
                    <a:pt x="247878" y="281604"/>
                  </a:lnTo>
                  <a:lnTo>
                    <a:pt x="281604" y="247878"/>
                  </a:lnTo>
                  <a:lnTo>
                    <a:pt x="303717" y="205099"/>
                  </a:lnTo>
                  <a:lnTo>
                    <a:pt x="311658" y="155829"/>
                  </a:lnTo>
                  <a:lnTo>
                    <a:pt x="303717" y="106606"/>
                  </a:lnTo>
                  <a:lnTo>
                    <a:pt x="281604" y="63834"/>
                  </a:lnTo>
                  <a:lnTo>
                    <a:pt x="247878" y="30089"/>
                  </a:lnTo>
                  <a:lnTo>
                    <a:pt x="205099" y="7952"/>
                  </a:lnTo>
                  <a:lnTo>
                    <a:pt x="155829" y="0"/>
                  </a:lnTo>
                  <a:close/>
                </a:path>
              </a:pathLst>
            </a:custGeom>
            <a:solidFill>
              <a:srgbClr val="FFFFFF"/>
            </a:solidFill>
          </p:spPr>
          <p:txBody>
            <a:bodyPr wrap="square" lIns="0" tIns="0" rIns="0" bIns="0" rtlCol="0"/>
            <a:lstStyle/>
            <a:p>
              <a:endParaRPr/>
            </a:p>
          </p:txBody>
        </p:sp>
        <p:sp>
          <p:nvSpPr>
            <p:cNvPr id="108" name="object 108"/>
            <p:cNvSpPr/>
            <p:nvPr/>
          </p:nvSpPr>
          <p:spPr>
            <a:xfrm>
              <a:off x="6475758" y="4385747"/>
              <a:ext cx="2365375" cy="1870075"/>
            </a:xfrm>
            <a:custGeom>
              <a:avLst/>
              <a:gdLst/>
              <a:ahLst/>
              <a:cxnLst/>
              <a:rect l="l" t="t" r="r" b="b"/>
              <a:pathLst>
                <a:path w="2365375" h="1870075">
                  <a:moveTo>
                    <a:pt x="215236" y="615512"/>
                  </a:moveTo>
                  <a:lnTo>
                    <a:pt x="211855" y="565653"/>
                  </a:lnTo>
                  <a:lnTo>
                    <a:pt x="214174" y="516823"/>
                  </a:lnTo>
                  <a:lnTo>
                    <a:pt x="221899" y="469441"/>
                  </a:lnTo>
                  <a:lnTo>
                    <a:pt x="234733" y="423928"/>
                  </a:lnTo>
                  <a:lnTo>
                    <a:pt x="252380" y="380704"/>
                  </a:lnTo>
                  <a:lnTo>
                    <a:pt x="274545" y="340189"/>
                  </a:lnTo>
                  <a:lnTo>
                    <a:pt x="300932" y="302802"/>
                  </a:lnTo>
                  <a:lnTo>
                    <a:pt x="331244" y="268965"/>
                  </a:lnTo>
                  <a:lnTo>
                    <a:pt x="365187" y="239096"/>
                  </a:lnTo>
                  <a:lnTo>
                    <a:pt x="402463" y="213616"/>
                  </a:lnTo>
                  <a:lnTo>
                    <a:pt x="442778" y="192945"/>
                  </a:lnTo>
                  <a:lnTo>
                    <a:pt x="485835" y="177503"/>
                  </a:lnTo>
                  <a:lnTo>
                    <a:pt x="531339" y="167710"/>
                  </a:lnTo>
                  <a:lnTo>
                    <a:pt x="580548" y="164057"/>
                  </a:lnTo>
                  <a:lnTo>
                    <a:pt x="629446" y="167476"/>
                  </a:lnTo>
                  <a:lnTo>
                    <a:pt x="677387" y="177814"/>
                  </a:lnTo>
                  <a:lnTo>
                    <a:pt x="723725" y="194918"/>
                  </a:lnTo>
                  <a:lnTo>
                    <a:pt x="767813" y="218637"/>
                  </a:lnTo>
                  <a:lnTo>
                    <a:pt x="793376" y="175510"/>
                  </a:lnTo>
                  <a:lnTo>
                    <a:pt x="824186" y="138360"/>
                  </a:lnTo>
                  <a:lnTo>
                    <a:pt x="859430" y="107453"/>
                  </a:lnTo>
                  <a:lnTo>
                    <a:pt x="898298" y="83058"/>
                  </a:lnTo>
                  <a:lnTo>
                    <a:pt x="939978" y="65443"/>
                  </a:lnTo>
                  <a:lnTo>
                    <a:pt x="983657" y="54877"/>
                  </a:lnTo>
                  <a:lnTo>
                    <a:pt x="1028526" y="51628"/>
                  </a:lnTo>
                  <a:lnTo>
                    <a:pt x="1073772" y="55963"/>
                  </a:lnTo>
                  <a:lnTo>
                    <a:pt x="1118583" y="68152"/>
                  </a:lnTo>
                  <a:lnTo>
                    <a:pt x="1162148" y="88462"/>
                  </a:lnTo>
                  <a:lnTo>
                    <a:pt x="1197867" y="112592"/>
                  </a:lnTo>
                  <a:lnTo>
                    <a:pt x="1229966" y="142056"/>
                  </a:lnTo>
                  <a:lnTo>
                    <a:pt x="1255761" y="97960"/>
                  </a:lnTo>
                  <a:lnTo>
                    <a:pt x="1288188" y="61421"/>
                  </a:lnTo>
                  <a:lnTo>
                    <a:pt x="1325960" y="32897"/>
                  </a:lnTo>
                  <a:lnTo>
                    <a:pt x="1367793" y="12849"/>
                  </a:lnTo>
                  <a:lnTo>
                    <a:pt x="1412400" y="1737"/>
                  </a:lnTo>
                  <a:lnTo>
                    <a:pt x="1458495" y="20"/>
                  </a:lnTo>
                  <a:lnTo>
                    <a:pt x="1504792" y="8159"/>
                  </a:lnTo>
                  <a:lnTo>
                    <a:pt x="1550006" y="26613"/>
                  </a:lnTo>
                  <a:lnTo>
                    <a:pt x="1595615" y="58569"/>
                  </a:lnTo>
                  <a:lnTo>
                    <a:pt x="1633318" y="100908"/>
                  </a:lnTo>
                  <a:lnTo>
                    <a:pt x="1667456" y="64738"/>
                  </a:lnTo>
                  <a:lnTo>
                    <a:pt x="1705919" y="36469"/>
                  </a:lnTo>
                  <a:lnTo>
                    <a:pt x="1747651" y="16194"/>
                  </a:lnTo>
                  <a:lnTo>
                    <a:pt x="1791598" y="4007"/>
                  </a:lnTo>
                  <a:lnTo>
                    <a:pt x="1836702" y="0"/>
                  </a:lnTo>
                  <a:lnTo>
                    <a:pt x="1881909" y="4266"/>
                  </a:lnTo>
                  <a:lnTo>
                    <a:pt x="1926163" y="16898"/>
                  </a:lnTo>
                  <a:lnTo>
                    <a:pt x="1968407" y="37990"/>
                  </a:lnTo>
                  <a:lnTo>
                    <a:pt x="2007587" y="67634"/>
                  </a:lnTo>
                  <a:lnTo>
                    <a:pt x="2039885" y="102696"/>
                  </a:lnTo>
                  <a:lnTo>
                    <a:pt x="2065944" y="142866"/>
                  </a:lnTo>
                  <a:lnTo>
                    <a:pt x="2085240" y="187202"/>
                  </a:lnTo>
                  <a:lnTo>
                    <a:pt x="2097249" y="234766"/>
                  </a:lnTo>
                  <a:lnTo>
                    <a:pt x="2141897" y="252171"/>
                  </a:lnTo>
                  <a:lnTo>
                    <a:pt x="2182293" y="276422"/>
                  </a:lnTo>
                  <a:lnTo>
                    <a:pt x="2218015" y="306723"/>
                  </a:lnTo>
                  <a:lnTo>
                    <a:pt x="2248645" y="342279"/>
                  </a:lnTo>
                  <a:lnTo>
                    <a:pt x="2273763" y="382292"/>
                  </a:lnTo>
                  <a:lnTo>
                    <a:pt x="2292949" y="425967"/>
                  </a:lnTo>
                  <a:lnTo>
                    <a:pt x="2305783" y="472507"/>
                  </a:lnTo>
                  <a:lnTo>
                    <a:pt x="2311845" y="521115"/>
                  </a:lnTo>
                  <a:lnTo>
                    <a:pt x="2310715" y="570996"/>
                  </a:lnTo>
                  <a:lnTo>
                    <a:pt x="2301973" y="621354"/>
                  </a:lnTo>
                  <a:lnTo>
                    <a:pt x="2288638" y="662629"/>
                  </a:lnTo>
                  <a:lnTo>
                    <a:pt x="2314647" y="704240"/>
                  </a:lnTo>
                  <a:lnTo>
                    <a:pt x="2335214" y="748010"/>
                  </a:lnTo>
                  <a:lnTo>
                    <a:pt x="2350404" y="793416"/>
                  </a:lnTo>
                  <a:lnTo>
                    <a:pt x="2360280" y="839934"/>
                  </a:lnTo>
                  <a:lnTo>
                    <a:pt x="2364905" y="887041"/>
                  </a:lnTo>
                  <a:lnTo>
                    <a:pt x="2364345" y="934213"/>
                  </a:lnTo>
                  <a:lnTo>
                    <a:pt x="2358662" y="980926"/>
                  </a:lnTo>
                  <a:lnTo>
                    <a:pt x="2347920" y="1026658"/>
                  </a:lnTo>
                  <a:lnTo>
                    <a:pt x="2332184" y="1070885"/>
                  </a:lnTo>
                  <a:lnTo>
                    <a:pt x="2311516" y="1113082"/>
                  </a:lnTo>
                  <a:lnTo>
                    <a:pt x="2285982" y="1152728"/>
                  </a:lnTo>
                  <a:lnTo>
                    <a:pt x="2255644" y="1189297"/>
                  </a:lnTo>
                  <a:lnTo>
                    <a:pt x="2220566" y="1222267"/>
                  </a:lnTo>
                  <a:lnTo>
                    <a:pt x="2181034" y="1250809"/>
                  </a:lnTo>
                  <a:lnTo>
                    <a:pt x="2138620" y="1273578"/>
                  </a:lnTo>
                  <a:lnTo>
                    <a:pt x="2093872" y="1290333"/>
                  </a:lnTo>
                  <a:lnTo>
                    <a:pt x="2047338" y="1300829"/>
                  </a:lnTo>
                  <a:lnTo>
                    <a:pt x="2043535" y="1351119"/>
                  </a:lnTo>
                  <a:lnTo>
                    <a:pt x="2033215" y="1399059"/>
                  </a:lnTo>
                  <a:lnTo>
                    <a:pt x="2016872" y="1444128"/>
                  </a:lnTo>
                  <a:lnTo>
                    <a:pt x="1994999" y="1485804"/>
                  </a:lnTo>
                  <a:lnTo>
                    <a:pt x="1968088" y="1523563"/>
                  </a:lnTo>
                  <a:lnTo>
                    <a:pt x="1936633" y="1556883"/>
                  </a:lnTo>
                  <a:lnTo>
                    <a:pt x="1901126" y="1585241"/>
                  </a:lnTo>
                  <a:lnTo>
                    <a:pt x="1862061" y="1608116"/>
                  </a:lnTo>
                  <a:lnTo>
                    <a:pt x="1819929" y="1624984"/>
                  </a:lnTo>
                  <a:lnTo>
                    <a:pt x="1775225" y="1635323"/>
                  </a:lnTo>
                  <a:lnTo>
                    <a:pt x="1728441" y="1638611"/>
                  </a:lnTo>
                  <a:lnTo>
                    <a:pt x="1684983" y="1635011"/>
                  </a:lnTo>
                  <a:lnTo>
                    <a:pt x="1642621" y="1625078"/>
                  </a:lnTo>
                  <a:lnTo>
                    <a:pt x="1601925" y="1608999"/>
                  </a:lnTo>
                  <a:lnTo>
                    <a:pt x="1563468" y="1586960"/>
                  </a:lnTo>
                  <a:lnTo>
                    <a:pt x="1547301" y="1633948"/>
                  </a:lnTo>
                  <a:lnTo>
                    <a:pt x="1526345" y="1677431"/>
                  </a:lnTo>
                  <a:lnTo>
                    <a:pt x="1501030" y="1717161"/>
                  </a:lnTo>
                  <a:lnTo>
                    <a:pt x="1471788" y="1752887"/>
                  </a:lnTo>
                  <a:lnTo>
                    <a:pt x="1439051" y="1784361"/>
                  </a:lnTo>
                  <a:lnTo>
                    <a:pt x="1403250" y="1811333"/>
                  </a:lnTo>
                  <a:lnTo>
                    <a:pt x="1364816" y="1833554"/>
                  </a:lnTo>
                  <a:lnTo>
                    <a:pt x="1324181" y="1850775"/>
                  </a:lnTo>
                  <a:lnTo>
                    <a:pt x="1281777" y="1862745"/>
                  </a:lnTo>
                  <a:lnTo>
                    <a:pt x="1238034" y="1869216"/>
                  </a:lnTo>
                  <a:lnTo>
                    <a:pt x="1193385" y="1869938"/>
                  </a:lnTo>
                  <a:lnTo>
                    <a:pt x="1148261" y="1864663"/>
                  </a:lnTo>
                  <a:lnTo>
                    <a:pt x="1103093" y="1853140"/>
                  </a:lnTo>
                  <a:lnTo>
                    <a:pt x="1055457" y="1833583"/>
                  </a:lnTo>
                  <a:lnTo>
                    <a:pt x="1011076" y="1807332"/>
                  </a:lnTo>
                  <a:lnTo>
                    <a:pt x="970524" y="1774850"/>
                  </a:lnTo>
                  <a:lnTo>
                    <a:pt x="934372" y="1736600"/>
                  </a:lnTo>
                  <a:lnTo>
                    <a:pt x="903195" y="1693043"/>
                  </a:lnTo>
                  <a:lnTo>
                    <a:pt x="862482" y="1716368"/>
                  </a:lnTo>
                  <a:lnTo>
                    <a:pt x="820537" y="1734462"/>
                  </a:lnTo>
                  <a:lnTo>
                    <a:pt x="777713" y="1747421"/>
                  </a:lnTo>
                  <a:lnTo>
                    <a:pt x="734364" y="1755340"/>
                  </a:lnTo>
                  <a:lnTo>
                    <a:pt x="690842" y="1758315"/>
                  </a:lnTo>
                  <a:lnTo>
                    <a:pt x="647501" y="1756440"/>
                  </a:lnTo>
                  <a:lnTo>
                    <a:pt x="604693" y="1749810"/>
                  </a:lnTo>
                  <a:lnTo>
                    <a:pt x="562772" y="1738521"/>
                  </a:lnTo>
                  <a:lnTo>
                    <a:pt x="522092" y="1722668"/>
                  </a:lnTo>
                  <a:lnTo>
                    <a:pt x="483004" y="1702346"/>
                  </a:lnTo>
                  <a:lnTo>
                    <a:pt x="445863" y="1677651"/>
                  </a:lnTo>
                  <a:lnTo>
                    <a:pt x="411020" y="1648677"/>
                  </a:lnTo>
                  <a:lnTo>
                    <a:pt x="378831" y="1615520"/>
                  </a:lnTo>
                  <a:lnTo>
                    <a:pt x="349647" y="1578275"/>
                  </a:lnTo>
                  <a:lnTo>
                    <a:pt x="323821" y="1537037"/>
                  </a:lnTo>
                  <a:lnTo>
                    <a:pt x="322424" y="1534306"/>
                  </a:lnTo>
                  <a:lnTo>
                    <a:pt x="320900" y="1531576"/>
                  </a:lnTo>
                  <a:lnTo>
                    <a:pt x="319376" y="1528820"/>
                  </a:lnTo>
                  <a:lnTo>
                    <a:pt x="271119" y="1529667"/>
                  </a:lnTo>
                  <a:lnTo>
                    <a:pt x="225071" y="1520446"/>
                  </a:lnTo>
                  <a:lnTo>
                    <a:pt x="182297" y="1502061"/>
                  </a:lnTo>
                  <a:lnTo>
                    <a:pt x="143862" y="1475413"/>
                  </a:lnTo>
                  <a:lnTo>
                    <a:pt x="110833" y="1441406"/>
                  </a:lnTo>
                  <a:lnTo>
                    <a:pt x="84275" y="1400943"/>
                  </a:lnTo>
                  <a:lnTo>
                    <a:pt x="65254" y="1354926"/>
                  </a:lnTo>
                  <a:lnTo>
                    <a:pt x="54835" y="1304258"/>
                  </a:lnTo>
                  <a:lnTo>
                    <a:pt x="54458" y="1248384"/>
                  </a:lnTo>
                  <a:lnTo>
                    <a:pt x="65154" y="1194357"/>
                  </a:lnTo>
                  <a:lnTo>
                    <a:pt x="86375" y="1144061"/>
                  </a:lnTo>
                  <a:lnTo>
                    <a:pt x="117573" y="1099382"/>
                  </a:lnTo>
                  <a:lnTo>
                    <a:pt x="82641" y="1072412"/>
                  </a:lnTo>
                  <a:lnTo>
                    <a:pt x="53526" y="1040085"/>
                  </a:lnTo>
                  <a:lnTo>
                    <a:pt x="30465" y="1003393"/>
                  </a:lnTo>
                  <a:lnTo>
                    <a:pt x="13699" y="963331"/>
                  </a:lnTo>
                  <a:lnTo>
                    <a:pt x="3464" y="920891"/>
                  </a:lnTo>
                  <a:lnTo>
                    <a:pt x="0" y="877066"/>
                  </a:lnTo>
                  <a:lnTo>
                    <a:pt x="3543" y="832849"/>
                  </a:lnTo>
                  <a:lnTo>
                    <a:pt x="14334" y="789233"/>
                  </a:lnTo>
                  <a:lnTo>
                    <a:pt x="32610" y="747211"/>
                  </a:lnTo>
                  <a:lnTo>
                    <a:pt x="58854" y="707763"/>
                  </a:lnTo>
                  <a:lnTo>
                    <a:pt x="91040" y="674764"/>
                  </a:lnTo>
                  <a:lnTo>
                    <a:pt x="128165" y="648904"/>
                  </a:lnTo>
                  <a:lnTo>
                    <a:pt x="169222" y="630871"/>
                  </a:lnTo>
                  <a:lnTo>
                    <a:pt x="213204" y="621354"/>
                  </a:lnTo>
                  <a:lnTo>
                    <a:pt x="215236" y="615512"/>
                  </a:lnTo>
                  <a:close/>
                </a:path>
              </a:pathLst>
            </a:custGeom>
            <a:ln w="19812">
              <a:solidFill>
                <a:srgbClr val="FFFFFF"/>
              </a:solidFill>
            </a:ln>
          </p:spPr>
          <p:txBody>
            <a:bodyPr wrap="square" lIns="0" tIns="0" rIns="0" bIns="0" rtlCol="0"/>
            <a:lstStyle/>
            <a:p>
              <a:endParaRPr/>
            </a:p>
          </p:txBody>
        </p:sp>
        <p:sp>
          <p:nvSpPr>
            <p:cNvPr id="109" name="object 109"/>
            <p:cNvSpPr/>
            <p:nvPr/>
          </p:nvSpPr>
          <p:spPr>
            <a:xfrm>
              <a:off x="6095237" y="4648453"/>
              <a:ext cx="292480" cy="227583"/>
            </a:xfrm>
            <a:prstGeom prst="rect">
              <a:avLst/>
            </a:prstGeom>
            <a:blipFill>
              <a:blip r:embed="rId31" cstate="print"/>
              <a:stretch>
                <a:fillRect/>
              </a:stretch>
            </a:blipFill>
          </p:spPr>
          <p:txBody>
            <a:bodyPr wrap="square" lIns="0" tIns="0" rIns="0" bIns="0" rtlCol="0"/>
            <a:lstStyle/>
            <a:p>
              <a:endParaRPr/>
            </a:p>
          </p:txBody>
        </p:sp>
        <p:sp>
          <p:nvSpPr>
            <p:cNvPr id="110" name="object 110"/>
            <p:cNvSpPr/>
            <p:nvPr/>
          </p:nvSpPr>
          <p:spPr>
            <a:xfrm>
              <a:off x="6331330" y="4480560"/>
              <a:ext cx="2432050" cy="1591310"/>
            </a:xfrm>
            <a:custGeom>
              <a:avLst/>
              <a:gdLst/>
              <a:ahLst/>
              <a:cxnLst/>
              <a:rect l="l" t="t" r="r" b="b"/>
              <a:pathLst>
                <a:path w="2432050" h="1591310">
                  <a:moveTo>
                    <a:pt x="311658" y="366648"/>
                  </a:moveTo>
                  <a:lnTo>
                    <a:pt x="303717" y="415919"/>
                  </a:lnTo>
                  <a:lnTo>
                    <a:pt x="281604" y="458698"/>
                  </a:lnTo>
                  <a:lnTo>
                    <a:pt x="247878" y="492424"/>
                  </a:lnTo>
                  <a:lnTo>
                    <a:pt x="205099" y="514537"/>
                  </a:lnTo>
                  <a:lnTo>
                    <a:pt x="155829" y="522477"/>
                  </a:lnTo>
                  <a:lnTo>
                    <a:pt x="106558" y="514537"/>
                  </a:lnTo>
                  <a:lnTo>
                    <a:pt x="63779" y="492424"/>
                  </a:lnTo>
                  <a:lnTo>
                    <a:pt x="30053" y="458698"/>
                  </a:lnTo>
                  <a:lnTo>
                    <a:pt x="7940" y="415919"/>
                  </a:lnTo>
                  <a:lnTo>
                    <a:pt x="0" y="366648"/>
                  </a:lnTo>
                  <a:lnTo>
                    <a:pt x="7940" y="317426"/>
                  </a:lnTo>
                  <a:lnTo>
                    <a:pt x="30053" y="274654"/>
                  </a:lnTo>
                  <a:lnTo>
                    <a:pt x="63779" y="240909"/>
                  </a:lnTo>
                  <a:lnTo>
                    <a:pt x="106558" y="218772"/>
                  </a:lnTo>
                  <a:lnTo>
                    <a:pt x="155829" y="210819"/>
                  </a:lnTo>
                  <a:lnTo>
                    <a:pt x="205099" y="218772"/>
                  </a:lnTo>
                  <a:lnTo>
                    <a:pt x="247878" y="240909"/>
                  </a:lnTo>
                  <a:lnTo>
                    <a:pt x="281604" y="274654"/>
                  </a:lnTo>
                  <a:lnTo>
                    <a:pt x="303717" y="317426"/>
                  </a:lnTo>
                  <a:lnTo>
                    <a:pt x="311658" y="366648"/>
                  </a:lnTo>
                  <a:close/>
                </a:path>
                <a:path w="2432050" h="1591310">
                  <a:moveTo>
                    <a:pt x="403098" y="1031747"/>
                  </a:moveTo>
                  <a:lnTo>
                    <a:pt x="366910" y="1031797"/>
                  </a:lnTo>
                  <a:lnTo>
                    <a:pt x="331343" y="1025953"/>
                  </a:lnTo>
                  <a:lnTo>
                    <a:pt x="297013" y="1014370"/>
                  </a:lnTo>
                  <a:lnTo>
                    <a:pt x="264541" y="997203"/>
                  </a:lnTo>
                </a:path>
                <a:path w="2432050" h="1591310">
                  <a:moveTo>
                    <a:pt x="525272" y="1409280"/>
                  </a:moveTo>
                  <a:lnTo>
                    <a:pt x="510520" y="1415012"/>
                  </a:lnTo>
                  <a:lnTo>
                    <a:pt x="495458" y="1419685"/>
                  </a:lnTo>
                  <a:lnTo>
                    <a:pt x="480159" y="1423286"/>
                  </a:lnTo>
                  <a:lnTo>
                    <a:pt x="464693" y="1425803"/>
                  </a:lnTo>
                </a:path>
                <a:path w="2432050" h="1591310">
                  <a:moveTo>
                    <a:pt x="1047496" y="1590700"/>
                  </a:moveTo>
                  <a:lnTo>
                    <a:pt x="1036976" y="1572678"/>
                  </a:lnTo>
                  <a:lnTo>
                    <a:pt x="1027350" y="1554091"/>
                  </a:lnTo>
                  <a:lnTo>
                    <a:pt x="1018653" y="1534977"/>
                  </a:lnTo>
                  <a:lnTo>
                    <a:pt x="1010920" y="1515376"/>
                  </a:lnTo>
                </a:path>
                <a:path w="2432050" h="1591310">
                  <a:moveTo>
                    <a:pt x="1722754" y="1402880"/>
                  </a:moveTo>
                  <a:lnTo>
                    <a:pt x="1720615" y="1423832"/>
                  </a:lnTo>
                  <a:lnTo>
                    <a:pt x="1717452" y="1444618"/>
                  </a:lnTo>
                  <a:lnTo>
                    <a:pt x="1713289" y="1465195"/>
                  </a:lnTo>
                  <a:lnTo>
                    <a:pt x="1708150" y="1485518"/>
                  </a:lnTo>
                </a:path>
                <a:path w="2432050" h="1591310">
                  <a:moveTo>
                    <a:pt x="2012569" y="892174"/>
                  </a:moveTo>
                  <a:lnTo>
                    <a:pt x="2051717" y="916583"/>
                  </a:lnTo>
                  <a:lnTo>
                    <a:pt x="2086731" y="946258"/>
                  </a:lnTo>
                  <a:lnTo>
                    <a:pt x="2117258" y="980595"/>
                  </a:lnTo>
                  <a:lnTo>
                    <a:pt x="2142950" y="1018992"/>
                  </a:lnTo>
                  <a:lnTo>
                    <a:pt x="2163457" y="1060845"/>
                  </a:lnTo>
                  <a:lnTo>
                    <a:pt x="2178429" y="1105549"/>
                  </a:lnTo>
                  <a:lnTo>
                    <a:pt x="2187516" y="1152503"/>
                  </a:lnTo>
                  <a:lnTo>
                    <a:pt x="2190369" y="1201102"/>
                  </a:lnTo>
                </a:path>
                <a:path w="2432050" h="1591310">
                  <a:moveTo>
                    <a:pt x="2431923" y="563244"/>
                  </a:moveTo>
                  <a:lnTo>
                    <a:pt x="2416935" y="595772"/>
                  </a:lnTo>
                  <a:lnTo>
                    <a:pt x="2398601" y="626109"/>
                  </a:lnTo>
                  <a:lnTo>
                    <a:pt x="2377148" y="653970"/>
                  </a:lnTo>
                  <a:lnTo>
                    <a:pt x="2352802" y="679069"/>
                  </a:lnTo>
                </a:path>
                <a:path w="2432050" h="1591310">
                  <a:moveTo>
                    <a:pt x="2242058" y="133476"/>
                  </a:moveTo>
                  <a:lnTo>
                    <a:pt x="2243963" y="147065"/>
                  </a:lnTo>
                  <a:lnTo>
                    <a:pt x="2245296" y="160750"/>
                  </a:lnTo>
                  <a:lnTo>
                    <a:pt x="2246058" y="174482"/>
                  </a:lnTo>
                  <a:lnTo>
                    <a:pt x="2246249" y="188213"/>
                  </a:lnTo>
                </a:path>
                <a:path w="2432050" h="1591310">
                  <a:moveTo>
                    <a:pt x="1736471" y="69722"/>
                  </a:moveTo>
                  <a:lnTo>
                    <a:pt x="1744801" y="51113"/>
                  </a:lnTo>
                  <a:lnTo>
                    <a:pt x="1754346" y="33242"/>
                  </a:lnTo>
                  <a:lnTo>
                    <a:pt x="1765081" y="16180"/>
                  </a:lnTo>
                  <a:lnTo>
                    <a:pt x="1776984" y="0"/>
                  </a:lnTo>
                </a:path>
                <a:path w="2432050" h="1591310">
                  <a:moveTo>
                    <a:pt x="1357122" y="102996"/>
                  </a:moveTo>
                  <a:lnTo>
                    <a:pt x="1360715" y="87483"/>
                  </a:lnTo>
                  <a:lnTo>
                    <a:pt x="1365202" y="72231"/>
                  </a:lnTo>
                  <a:lnTo>
                    <a:pt x="1370570" y="57312"/>
                  </a:lnTo>
                  <a:lnTo>
                    <a:pt x="1376807" y="42798"/>
                  </a:lnTo>
                </a:path>
                <a:path w="2432050" h="1591310">
                  <a:moveTo>
                    <a:pt x="911987" y="123443"/>
                  </a:moveTo>
                  <a:lnTo>
                    <a:pt x="930955" y="136249"/>
                  </a:lnTo>
                  <a:lnTo>
                    <a:pt x="949150" y="150256"/>
                  </a:lnTo>
                  <a:lnTo>
                    <a:pt x="966511" y="165431"/>
                  </a:lnTo>
                  <a:lnTo>
                    <a:pt x="982979" y="181737"/>
                  </a:lnTo>
                </a:path>
                <a:path w="2432050" h="1591310">
                  <a:moveTo>
                    <a:pt x="372110" y="582040"/>
                  </a:moveTo>
                  <a:lnTo>
                    <a:pt x="368182" y="566920"/>
                  </a:lnTo>
                  <a:lnTo>
                    <a:pt x="364791" y="551656"/>
                  </a:lnTo>
                  <a:lnTo>
                    <a:pt x="361948" y="536249"/>
                  </a:lnTo>
                  <a:lnTo>
                    <a:pt x="359664" y="520700"/>
                  </a:lnTo>
                </a:path>
              </a:pathLst>
            </a:custGeom>
            <a:ln w="19812">
              <a:solidFill>
                <a:srgbClr val="FFFFFF"/>
              </a:solidFill>
            </a:ln>
          </p:spPr>
          <p:txBody>
            <a:bodyPr wrap="square" lIns="0" tIns="0" rIns="0" bIns="0" rtlCol="0"/>
            <a:lstStyle/>
            <a:p>
              <a:endParaRPr/>
            </a:p>
          </p:txBody>
        </p:sp>
      </p:grpSp>
      <p:sp>
        <p:nvSpPr>
          <p:cNvPr id="111" name="object 111"/>
          <p:cNvSpPr txBox="1"/>
          <p:nvPr/>
        </p:nvSpPr>
        <p:spPr>
          <a:xfrm>
            <a:off x="723122" y="2971546"/>
            <a:ext cx="1118447" cy="299720"/>
          </a:xfrm>
          <a:prstGeom prst="rect">
            <a:avLst/>
          </a:prstGeom>
        </p:spPr>
        <p:txBody>
          <a:bodyPr vert="horz" wrap="square" lIns="0" tIns="12700" rIns="0" bIns="0" rtlCol="0">
            <a:spAutoFit/>
          </a:bodyPr>
          <a:lstStyle/>
          <a:p>
            <a:pPr marL="12700">
              <a:lnSpc>
                <a:spcPct val="100000"/>
              </a:lnSpc>
              <a:spcBef>
                <a:spcPts val="100"/>
              </a:spcBef>
            </a:pPr>
            <a:r>
              <a:rPr sz="1800" spc="-40" dirty="0">
                <a:latin typeface="Arial"/>
                <a:cs typeface="Arial"/>
              </a:rPr>
              <a:t>Telnet</a:t>
            </a:r>
            <a:r>
              <a:rPr sz="1800" spc="-55" dirty="0">
                <a:latin typeface="Arial"/>
                <a:cs typeface="Arial"/>
              </a:rPr>
              <a:t> </a:t>
            </a:r>
            <a:r>
              <a:rPr sz="1800" dirty="0">
                <a:latin typeface="Arial"/>
                <a:cs typeface="Arial"/>
              </a:rPr>
              <a:t>Z</a:t>
            </a:r>
            <a:endParaRPr sz="1800">
              <a:latin typeface="Arial"/>
              <a:cs typeface="Arial"/>
            </a:endParaRPr>
          </a:p>
        </p:txBody>
      </p:sp>
      <p:sp>
        <p:nvSpPr>
          <p:cNvPr id="112" name="object 112"/>
          <p:cNvSpPr txBox="1"/>
          <p:nvPr/>
        </p:nvSpPr>
        <p:spPr>
          <a:xfrm>
            <a:off x="8892541" y="4770882"/>
            <a:ext cx="2457027" cy="822276"/>
          </a:xfrm>
          <a:prstGeom prst="rect">
            <a:avLst/>
          </a:prstGeom>
        </p:spPr>
        <p:txBody>
          <a:bodyPr vert="horz" wrap="square" lIns="0" tIns="12700" rIns="0" bIns="0" rtlCol="0">
            <a:spAutoFit/>
          </a:bodyPr>
          <a:lstStyle/>
          <a:p>
            <a:pPr marL="12700" marR="5080">
              <a:lnSpc>
                <a:spcPct val="116700"/>
              </a:lnSpc>
              <a:spcBef>
                <a:spcPts val="100"/>
              </a:spcBef>
            </a:pPr>
            <a:r>
              <a:rPr sz="1500" dirty="0">
                <a:latin typeface="Arial"/>
                <a:cs typeface="Arial"/>
              </a:rPr>
              <a:t>Destination </a:t>
            </a:r>
            <a:r>
              <a:rPr sz="1500" spc="-5" dirty="0">
                <a:latin typeface="Arial"/>
                <a:cs typeface="Arial"/>
              </a:rPr>
              <a:t>port </a:t>
            </a:r>
            <a:r>
              <a:rPr sz="1500" dirty="0">
                <a:latin typeface="Arial"/>
                <a:cs typeface="Arial"/>
              </a:rPr>
              <a:t>=</a:t>
            </a:r>
            <a:r>
              <a:rPr sz="1500" spc="-110" dirty="0">
                <a:latin typeface="Arial"/>
                <a:cs typeface="Arial"/>
              </a:rPr>
              <a:t> </a:t>
            </a:r>
            <a:r>
              <a:rPr sz="1500" dirty="0">
                <a:latin typeface="Arial"/>
                <a:cs typeface="Arial"/>
              </a:rPr>
              <a:t>23.  </a:t>
            </a:r>
            <a:r>
              <a:rPr sz="1500" spc="-5" dirty="0">
                <a:latin typeface="Arial"/>
                <a:cs typeface="Arial"/>
              </a:rPr>
              <a:t>Send packet </a:t>
            </a:r>
            <a:r>
              <a:rPr sz="1500" dirty="0">
                <a:latin typeface="Arial"/>
                <a:cs typeface="Arial"/>
              </a:rPr>
              <a:t>to my  </a:t>
            </a:r>
            <a:r>
              <a:rPr sz="1500" spc="-30" dirty="0">
                <a:latin typeface="Arial"/>
                <a:cs typeface="Arial"/>
              </a:rPr>
              <a:t>Telnet</a:t>
            </a:r>
            <a:endParaRPr sz="1500">
              <a:latin typeface="Arial"/>
              <a:cs typeface="Arial"/>
            </a:endParaRPr>
          </a:p>
          <a:p>
            <a:pPr marL="12700">
              <a:lnSpc>
                <a:spcPct val="100000"/>
              </a:lnSpc>
              <a:spcBef>
                <a:spcPts val="300"/>
              </a:spcBef>
            </a:pPr>
            <a:r>
              <a:rPr sz="1500" spc="-5" dirty="0">
                <a:latin typeface="Arial"/>
                <a:cs typeface="Arial"/>
              </a:rPr>
              <a:t>application.</a:t>
            </a:r>
            <a:endParaRPr sz="1500">
              <a:latin typeface="Arial"/>
              <a:cs typeface="Arial"/>
            </a:endParaRPr>
          </a:p>
        </p:txBody>
      </p:sp>
      <p:sp>
        <p:nvSpPr>
          <p:cNvPr id="113" name="Slide Number Placeholder 112"/>
          <p:cNvSpPr>
            <a:spLocks noGrp="1"/>
          </p:cNvSpPr>
          <p:nvPr>
            <p:ph type="sldNum" sz="quarter" idx="12"/>
          </p:nvPr>
        </p:nvSpPr>
        <p:spPr/>
        <p:txBody>
          <a:bodyPr/>
          <a:lstStyle/>
          <a:p>
            <a:fld id="{23943BDC-99DC-4972-ADF1-B2EFFD16D0A1}" type="slidenum">
              <a:rPr lang="en-IN" smtClean="0"/>
              <a:pPr/>
              <a:t>51</a:t>
            </a:fld>
            <a:endParaRPr lang="en-IN"/>
          </a:p>
        </p:txBody>
      </p:sp>
      <p:sp>
        <p:nvSpPr>
          <p:cNvPr id="115" name="Footer Placeholder 5">
            <a:extLst>
              <a:ext uri="{FF2B5EF4-FFF2-40B4-BE49-F238E27FC236}">
                <a16:creationId xmlns:a16="http://schemas.microsoft.com/office/drawing/2014/main" xmlns="" id="{20BB3135-B5EE-2B8F-63A9-1F37F04B3E6A}"/>
              </a:ext>
            </a:extLst>
          </p:cNvPr>
          <p:cNvSpPr>
            <a:spLocks noGrp="1"/>
          </p:cNvSpPr>
          <p:nvPr>
            <p:ph type="ftr" sz="quarter" idx="11"/>
          </p:nvPr>
        </p:nvSpPr>
        <p:spPr/>
        <p:txBody>
          <a:bodyPr/>
          <a:lstStyle/>
          <a:p>
            <a:r>
              <a:rPr lang="en-US" dirty="0" err="1" smtClean="0"/>
              <a:t>Sonali</a:t>
            </a:r>
            <a:r>
              <a:rPr lang="en-US" dirty="0" smtClean="0"/>
              <a:t> </a:t>
            </a:r>
            <a:r>
              <a:rPr lang="en-US" dirty="0" err="1" smtClean="0"/>
              <a:t>Mondal</a:t>
            </a:r>
            <a:r>
              <a:rPr lang="en-US" dirty="0" smtClean="0"/>
              <a:t> _ Assistant Prof. CSIT </a:t>
            </a:r>
            <a:r>
              <a:rPr lang="en-US" dirty="0"/>
              <a:t>. </a:t>
            </a:r>
            <a:r>
              <a:rPr lang="en-US" dirty="0" smtClean="0"/>
              <a:t>BCAAIML403 </a:t>
            </a:r>
            <a:r>
              <a:rPr lang="en-US" dirty="0"/>
              <a:t>Computer Networks </a:t>
            </a:r>
            <a:endParaRPr lang="en-IN"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01859" y="1513078"/>
            <a:ext cx="9833316" cy="1120820"/>
          </a:xfrm>
          <a:prstGeom prst="rect">
            <a:avLst/>
          </a:prstGeom>
        </p:spPr>
        <p:txBody>
          <a:bodyPr vert="horz" wrap="square" lIns="0" tIns="12700" rIns="0" bIns="0" rtlCol="0">
            <a:spAutoFit/>
          </a:bodyPr>
          <a:lstStyle/>
          <a:p>
            <a:pPr marL="268605" marR="5080" indent="-256540" algn="just">
              <a:lnSpc>
                <a:spcPct val="100000"/>
              </a:lnSpc>
              <a:spcBef>
                <a:spcPts val="100"/>
              </a:spcBef>
            </a:pPr>
            <a:r>
              <a:rPr sz="2400" b="0" spc="-5">
                <a:latin typeface="Times New Roman" pitchFamily="18" charset="0"/>
                <a:cs typeface="Times New Roman" pitchFamily="18" charset="0"/>
              </a:rPr>
              <a:t>Windowing </a:t>
            </a:r>
            <a:r>
              <a:rPr sz="2400" b="0" spc="-5" dirty="0">
                <a:latin typeface="Times New Roman" pitchFamily="18" charset="0"/>
                <a:cs typeface="Times New Roman" pitchFamily="18" charset="0"/>
              </a:rPr>
              <a:t>in networking means the quantity </a:t>
            </a:r>
            <a:r>
              <a:rPr sz="2400" b="0" dirty="0">
                <a:latin typeface="Times New Roman" pitchFamily="18" charset="0"/>
                <a:cs typeface="Times New Roman" pitchFamily="18" charset="0"/>
              </a:rPr>
              <a:t>of </a:t>
            </a:r>
            <a:r>
              <a:rPr sz="2400" b="0" spc="-60" dirty="0">
                <a:latin typeface="Times New Roman" pitchFamily="18" charset="0"/>
                <a:cs typeface="Times New Roman" pitchFamily="18" charset="0"/>
              </a:rPr>
              <a:t>data  </a:t>
            </a:r>
            <a:r>
              <a:rPr sz="2400" b="0" spc="-5" dirty="0">
                <a:latin typeface="Times New Roman" pitchFamily="18" charset="0"/>
                <a:cs typeface="Times New Roman" pitchFamily="18" charset="0"/>
              </a:rPr>
              <a:t>segments which </a:t>
            </a:r>
            <a:r>
              <a:rPr sz="2400" b="0" dirty="0">
                <a:latin typeface="Times New Roman" pitchFamily="18" charset="0"/>
                <a:cs typeface="Times New Roman" pitchFamily="18" charset="0"/>
              </a:rPr>
              <a:t>is </a:t>
            </a:r>
            <a:r>
              <a:rPr sz="2400" b="0" spc="-5" dirty="0">
                <a:latin typeface="Times New Roman" pitchFamily="18" charset="0"/>
                <a:cs typeface="Times New Roman" pitchFamily="18" charset="0"/>
              </a:rPr>
              <a:t>measured </a:t>
            </a:r>
            <a:r>
              <a:rPr sz="2400" b="0" spc="-10" dirty="0">
                <a:latin typeface="Times New Roman" pitchFamily="18" charset="0"/>
                <a:cs typeface="Times New Roman" pitchFamily="18" charset="0"/>
              </a:rPr>
              <a:t>in </a:t>
            </a:r>
            <a:r>
              <a:rPr sz="2400" b="0" dirty="0">
                <a:latin typeface="Times New Roman" pitchFamily="18" charset="0"/>
                <a:cs typeface="Times New Roman" pitchFamily="18" charset="0"/>
              </a:rPr>
              <a:t>bytes </a:t>
            </a:r>
            <a:r>
              <a:rPr sz="2400" b="0" spc="-5" dirty="0">
                <a:latin typeface="Times New Roman" pitchFamily="18" charset="0"/>
                <a:cs typeface="Times New Roman" pitchFamily="18" charset="0"/>
              </a:rPr>
              <a:t>that </a:t>
            </a:r>
            <a:r>
              <a:rPr sz="2400" b="0" dirty="0">
                <a:latin typeface="Times New Roman" pitchFamily="18" charset="0"/>
                <a:cs typeface="Times New Roman" pitchFamily="18" charset="0"/>
              </a:rPr>
              <a:t>a </a:t>
            </a:r>
            <a:r>
              <a:rPr sz="2400" b="0" spc="-5" dirty="0">
                <a:latin typeface="Times New Roman" pitchFamily="18" charset="0"/>
                <a:cs typeface="Times New Roman" pitchFamily="18" charset="0"/>
              </a:rPr>
              <a:t>machine  can transmit/send </a:t>
            </a:r>
            <a:r>
              <a:rPr sz="2400" b="0" spc="-10" dirty="0">
                <a:latin typeface="Times New Roman" pitchFamily="18" charset="0"/>
                <a:cs typeface="Times New Roman" pitchFamily="18" charset="0"/>
              </a:rPr>
              <a:t>on </a:t>
            </a:r>
            <a:r>
              <a:rPr sz="2400" b="0" spc="-5" dirty="0">
                <a:latin typeface="Times New Roman" pitchFamily="18" charset="0"/>
                <a:cs typeface="Times New Roman" pitchFamily="18" charset="0"/>
              </a:rPr>
              <a:t>the network without receiving </a:t>
            </a:r>
            <a:r>
              <a:rPr sz="2400" b="0" spc="-5">
                <a:latin typeface="Times New Roman" pitchFamily="18" charset="0"/>
                <a:cs typeface="Times New Roman" pitchFamily="18" charset="0"/>
              </a:rPr>
              <a:t>an  acknowledgement</a:t>
            </a:r>
            <a:r>
              <a:rPr lang="en-US" sz="2400" b="0" spc="-5" dirty="0">
                <a:latin typeface="Times New Roman" pitchFamily="18" charset="0"/>
                <a:cs typeface="Times New Roman" pitchFamily="18" charset="0"/>
              </a:rPr>
              <a:t>.</a:t>
            </a:r>
            <a:endParaRPr sz="2400" b="0">
              <a:latin typeface="Times New Roman" pitchFamily="18" charset="0"/>
              <a:cs typeface="Times New Roman" pitchFamily="18" charset="0"/>
            </a:endParaRPr>
          </a:p>
        </p:txBody>
      </p:sp>
      <p:sp>
        <p:nvSpPr>
          <p:cNvPr id="4" name="object 4"/>
          <p:cNvSpPr txBox="1">
            <a:spLocks noGrp="1"/>
          </p:cNvSpPr>
          <p:nvPr>
            <p:ph type="sldNum" sz="quarter" idx="12"/>
          </p:nvPr>
        </p:nvSpPr>
        <p:spPr>
          <a:xfrm>
            <a:off x="11635232" y="6533149"/>
            <a:ext cx="313267" cy="209032"/>
          </a:xfrm>
          <a:prstGeom prst="rect">
            <a:avLst/>
          </a:prstGeom>
        </p:spPr>
        <p:txBody>
          <a:bodyPr vert="horz" wrap="square" lIns="0" tIns="24130" rIns="0" bIns="0" rtlCol="0">
            <a:spAutoFit/>
          </a:bodyPr>
          <a:lstStyle/>
          <a:p>
            <a:pPr marL="38100">
              <a:lnSpc>
                <a:spcPct val="100000"/>
              </a:lnSpc>
              <a:spcBef>
                <a:spcPts val="190"/>
              </a:spcBef>
            </a:pPr>
            <a:fld id="{81D60167-4931-47E6-BA6A-407CBD079E47}" type="slidenum">
              <a:rPr spc="70" dirty="0"/>
              <a:pPr marL="38100">
                <a:lnSpc>
                  <a:spcPct val="100000"/>
                </a:lnSpc>
                <a:spcBef>
                  <a:spcPts val="190"/>
                </a:spcBef>
              </a:pPr>
              <a:t>52</a:t>
            </a:fld>
            <a:endParaRPr spc="70" dirty="0"/>
          </a:p>
        </p:txBody>
      </p:sp>
      <p:sp>
        <p:nvSpPr>
          <p:cNvPr id="3" name="object 3"/>
          <p:cNvSpPr/>
          <p:nvPr/>
        </p:nvSpPr>
        <p:spPr>
          <a:xfrm>
            <a:off x="713733" y="568451"/>
            <a:ext cx="3693675" cy="554736"/>
          </a:xfrm>
          <a:prstGeom prst="rect">
            <a:avLst/>
          </a:prstGeom>
          <a:blipFill>
            <a:blip r:embed="rId2" cstate="print"/>
            <a:stretch>
              <a:fillRect/>
            </a:stretch>
          </a:blipFill>
        </p:spPr>
        <p:txBody>
          <a:bodyPr wrap="square" lIns="0" tIns="0" rIns="0" bIns="0" rtlCol="0"/>
          <a:lstStyle/>
          <a:p>
            <a:endParaRPr/>
          </a:p>
        </p:txBody>
      </p:sp>
      <p:sp>
        <p:nvSpPr>
          <p:cNvPr id="6" name="Footer Placeholder 5">
            <a:extLst>
              <a:ext uri="{FF2B5EF4-FFF2-40B4-BE49-F238E27FC236}">
                <a16:creationId xmlns:a16="http://schemas.microsoft.com/office/drawing/2014/main" xmlns="" id="{20BB3135-B5EE-2B8F-63A9-1F37F04B3E6A}"/>
              </a:ext>
            </a:extLst>
          </p:cNvPr>
          <p:cNvSpPr>
            <a:spLocks noGrp="1"/>
          </p:cNvSpPr>
          <p:nvPr>
            <p:ph type="ftr" sz="quarter" idx="11"/>
          </p:nvPr>
        </p:nvSpPr>
        <p:spPr/>
        <p:txBody>
          <a:bodyPr/>
          <a:lstStyle/>
          <a:p>
            <a:r>
              <a:rPr lang="en-US" dirty="0" err="1" smtClean="0"/>
              <a:t>Sonali</a:t>
            </a:r>
            <a:r>
              <a:rPr lang="en-US" dirty="0" smtClean="0"/>
              <a:t> </a:t>
            </a:r>
            <a:r>
              <a:rPr lang="en-US" dirty="0" err="1" smtClean="0"/>
              <a:t>Mondal</a:t>
            </a:r>
            <a:r>
              <a:rPr lang="en-US" dirty="0" smtClean="0"/>
              <a:t> _ Assistant Prof. CSIT </a:t>
            </a:r>
            <a:r>
              <a:rPr lang="en-US" dirty="0"/>
              <a:t>. </a:t>
            </a:r>
            <a:r>
              <a:rPr lang="en-US" dirty="0" smtClean="0"/>
              <a:t>BCAAIML403 </a:t>
            </a:r>
            <a:r>
              <a:rPr lang="en-US" dirty="0"/>
              <a:t>Computer Networks </a:t>
            </a:r>
            <a:endParaRPr lang="en-IN"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50975" y="601980"/>
            <a:ext cx="4878352" cy="483108"/>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745588" y="1286255"/>
            <a:ext cx="10353821" cy="5356860"/>
          </a:xfrm>
          <a:prstGeom prst="rect">
            <a:avLst/>
          </a:prstGeom>
          <a:blipFill>
            <a:blip r:embed="rId3" cstate="print"/>
            <a:stretch>
              <a:fillRect/>
            </a:stretch>
          </a:blipFill>
        </p:spPr>
        <p:txBody>
          <a:bodyPr wrap="square" lIns="0" tIns="0" rIns="0" bIns="0" rtlCol="0"/>
          <a:lstStyle/>
          <a:p>
            <a:endParaRPr/>
          </a:p>
        </p:txBody>
      </p:sp>
      <p:sp>
        <p:nvSpPr>
          <p:cNvPr id="4" name="object 4"/>
          <p:cNvSpPr txBox="1">
            <a:spLocks noGrp="1"/>
          </p:cNvSpPr>
          <p:nvPr>
            <p:ph type="sldNum" sz="quarter" idx="12"/>
          </p:nvPr>
        </p:nvSpPr>
        <p:spPr>
          <a:xfrm>
            <a:off x="11635232" y="6533149"/>
            <a:ext cx="313267" cy="209032"/>
          </a:xfrm>
          <a:prstGeom prst="rect">
            <a:avLst/>
          </a:prstGeom>
        </p:spPr>
        <p:txBody>
          <a:bodyPr vert="horz" wrap="square" lIns="0" tIns="24130" rIns="0" bIns="0" rtlCol="0">
            <a:spAutoFit/>
          </a:bodyPr>
          <a:lstStyle/>
          <a:p>
            <a:pPr marL="38100">
              <a:lnSpc>
                <a:spcPct val="100000"/>
              </a:lnSpc>
              <a:spcBef>
                <a:spcPts val="190"/>
              </a:spcBef>
            </a:pPr>
            <a:fld id="{81D60167-4931-47E6-BA6A-407CBD079E47}" type="slidenum">
              <a:rPr spc="70" dirty="0"/>
              <a:pPr marL="38100">
                <a:lnSpc>
                  <a:spcPct val="100000"/>
                </a:lnSpc>
                <a:spcBef>
                  <a:spcPts val="190"/>
                </a:spcBef>
              </a:pPr>
              <a:t>53</a:t>
            </a:fld>
            <a:endParaRPr spc="70" dirty="0"/>
          </a:p>
        </p:txBody>
      </p:sp>
      <p:sp>
        <p:nvSpPr>
          <p:cNvPr id="6" name="Footer Placeholder 5">
            <a:extLst>
              <a:ext uri="{FF2B5EF4-FFF2-40B4-BE49-F238E27FC236}">
                <a16:creationId xmlns:a16="http://schemas.microsoft.com/office/drawing/2014/main" xmlns="" id="{20BB3135-B5EE-2B8F-63A9-1F37F04B3E6A}"/>
              </a:ext>
            </a:extLst>
          </p:cNvPr>
          <p:cNvSpPr>
            <a:spLocks noGrp="1"/>
          </p:cNvSpPr>
          <p:nvPr>
            <p:ph type="ftr" sz="quarter" idx="11"/>
          </p:nvPr>
        </p:nvSpPr>
        <p:spPr/>
        <p:txBody>
          <a:bodyPr/>
          <a:lstStyle/>
          <a:p>
            <a:r>
              <a:rPr lang="en-US" dirty="0" err="1" smtClean="0"/>
              <a:t>Sonali</a:t>
            </a:r>
            <a:r>
              <a:rPr lang="en-US" dirty="0" smtClean="0"/>
              <a:t> </a:t>
            </a:r>
            <a:r>
              <a:rPr lang="en-US" dirty="0" err="1" smtClean="0"/>
              <a:t>Mondal</a:t>
            </a:r>
            <a:r>
              <a:rPr lang="en-US" dirty="0" smtClean="0"/>
              <a:t> _ Assistant Prof. CSIT </a:t>
            </a:r>
            <a:r>
              <a:rPr lang="en-US" dirty="0"/>
              <a:t>. </a:t>
            </a:r>
            <a:r>
              <a:rPr lang="en-US" dirty="0" smtClean="0"/>
              <a:t>BCAAIML403 </a:t>
            </a:r>
            <a:r>
              <a:rPr lang="en-US" dirty="0"/>
              <a:t>Computer Networks </a:t>
            </a:r>
            <a:endParaRPr lang="en-IN"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60891" y="1513081"/>
            <a:ext cx="10619740" cy="2980303"/>
          </a:xfrm>
          <a:prstGeom prst="rect">
            <a:avLst/>
          </a:prstGeom>
        </p:spPr>
        <p:txBody>
          <a:bodyPr vert="horz" wrap="square" lIns="0" tIns="12700" rIns="0" bIns="0" rtlCol="0">
            <a:spAutoFit/>
          </a:bodyPr>
          <a:lstStyle/>
          <a:p>
            <a:pPr marL="268605" marR="5715" indent="-256540" algn="just">
              <a:lnSpc>
                <a:spcPct val="100000"/>
              </a:lnSpc>
              <a:spcBef>
                <a:spcPts val="100"/>
              </a:spcBef>
              <a:buClr>
                <a:srgbClr val="2CA1BE"/>
              </a:buClr>
              <a:buSzPct val="66666"/>
              <a:buFont typeface="Wingdings"/>
              <a:buChar char=""/>
              <a:tabLst>
                <a:tab pos="269240" algn="l"/>
              </a:tabLst>
            </a:pPr>
            <a:r>
              <a:rPr sz="2400" dirty="0">
                <a:latin typeface="Times New Roman" pitchFamily="18" charset="0"/>
                <a:cs typeface="Times New Roman" pitchFamily="18" charset="0"/>
              </a:rPr>
              <a:t>Another </a:t>
            </a:r>
            <a:r>
              <a:rPr sz="2400" spc="-10" dirty="0">
                <a:latin typeface="Times New Roman" pitchFamily="18" charset="0"/>
                <a:cs typeface="Times New Roman" pitchFamily="18" charset="0"/>
              </a:rPr>
              <a:t>function </a:t>
            </a:r>
            <a:r>
              <a:rPr sz="2400" dirty="0">
                <a:latin typeface="Times New Roman" pitchFamily="18" charset="0"/>
                <a:cs typeface="Times New Roman" pitchFamily="18" charset="0"/>
              </a:rPr>
              <a:t>of </a:t>
            </a:r>
            <a:r>
              <a:rPr sz="2400" spc="-5" dirty="0">
                <a:latin typeface="Times New Roman" pitchFamily="18" charset="0"/>
                <a:cs typeface="Times New Roman" pitchFamily="18" charset="0"/>
              </a:rPr>
              <a:t>the transport </a:t>
            </a:r>
            <a:r>
              <a:rPr sz="2400" spc="-10" dirty="0">
                <a:latin typeface="Times New Roman" pitchFamily="18" charset="0"/>
                <a:cs typeface="Times New Roman" pitchFamily="18" charset="0"/>
              </a:rPr>
              <a:t>layer </a:t>
            </a:r>
            <a:r>
              <a:rPr sz="2400" spc="-5" dirty="0">
                <a:latin typeface="Times New Roman" pitchFamily="18" charset="0"/>
                <a:cs typeface="Times New Roman" pitchFamily="18" charset="0"/>
              </a:rPr>
              <a:t>is </a:t>
            </a:r>
            <a:r>
              <a:rPr sz="2400" dirty="0">
                <a:latin typeface="Times New Roman" pitchFamily="18" charset="0"/>
                <a:cs typeface="Times New Roman" pitchFamily="18" charset="0"/>
              </a:rPr>
              <a:t>to </a:t>
            </a:r>
            <a:r>
              <a:rPr sz="2400" spc="-10" dirty="0">
                <a:latin typeface="Times New Roman" pitchFamily="18" charset="0"/>
                <a:cs typeface="Times New Roman" pitchFamily="18" charset="0"/>
              </a:rPr>
              <a:t>provide  </a:t>
            </a:r>
            <a:r>
              <a:rPr sz="2400" dirty="0">
                <a:latin typeface="Times New Roman" pitchFamily="18" charset="0"/>
                <a:cs typeface="Times New Roman" pitchFamily="18" charset="0"/>
              </a:rPr>
              <a:t>optional </a:t>
            </a:r>
            <a:r>
              <a:rPr sz="2400" spc="-5" dirty="0">
                <a:latin typeface="Times New Roman" pitchFamily="18" charset="0"/>
                <a:cs typeface="Times New Roman" pitchFamily="18" charset="0"/>
              </a:rPr>
              <a:t>flow</a:t>
            </a:r>
            <a:r>
              <a:rPr sz="2400" spc="-40" dirty="0">
                <a:latin typeface="Times New Roman" pitchFamily="18" charset="0"/>
                <a:cs typeface="Times New Roman" pitchFamily="18" charset="0"/>
              </a:rPr>
              <a:t> </a:t>
            </a:r>
            <a:r>
              <a:rPr sz="2400" spc="-5" dirty="0">
                <a:latin typeface="Times New Roman" pitchFamily="18" charset="0"/>
                <a:cs typeface="Times New Roman" pitchFamily="18" charset="0"/>
              </a:rPr>
              <a:t>control.</a:t>
            </a:r>
            <a:endParaRPr sz="2400">
              <a:latin typeface="Times New Roman" pitchFamily="18" charset="0"/>
              <a:cs typeface="Times New Roman" pitchFamily="18" charset="0"/>
            </a:endParaRPr>
          </a:p>
          <a:p>
            <a:pPr>
              <a:lnSpc>
                <a:spcPct val="100000"/>
              </a:lnSpc>
              <a:spcBef>
                <a:spcPts val="5"/>
              </a:spcBef>
              <a:buClr>
                <a:srgbClr val="2CA1BE"/>
              </a:buClr>
              <a:buFont typeface="Wingdings"/>
              <a:buChar char=""/>
            </a:pPr>
            <a:endParaRPr sz="2400">
              <a:latin typeface="Times New Roman" pitchFamily="18" charset="0"/>
              <a:cs typeface="Times New Roman" pitchFamily="18" charset="0"/>
            </a:endParaRPr>
          </a:p>
          <a:p>
            <a:pPr marL="268605" marR="5080" indent="-256540" algn="just">
              <a:lnSpc>
                <a:spcPct val="100000"/>
              </a:lnSpc>
              <a:buClr>
                <a:srgbClr val="2CA1BE"/>
              </a:buClr>
              <a:buSzPct val="66666"/>
              <a:buFont typeface="Wingdings"/>
              <a:buChar char=""/>
              <a:tabLst>
                <a:tab pos="269240" algn="l"/>
              </a:tabLst>
            </a:pPr>
            <a:r>
              <a:rPr sz="2400" spc="-5" dirty="0">
                <a:latin typeface="Times New Roman" pitchFamily="18" charset="0"/>
                <a:cs typeface="Times New Roman" pitchFamily="18" charset="0"/>
              </a:rPr>
              <a:t>Flow </a:t>
            </a:r>
            <a:r>
              <a:rPr sz="2400" spc="-10" dirty="0">
                <a:latin typeface="Times New Roman" pitchFamily="18" charset="0"/>
                <a:cs typeface="Times New Roman" pitchFamily="18" charset="0"/>
              </a:rPr>
              <a:t>control </a:t>
            </a:r>
            <a:r>
              <a:rPr sz="2400" dirty="0">
                <a:latin typeface="Times New Roman" pitchFamily="18" charset="0"/>
                <a:cs typeface="Times New Roman" pitchFamily="18" charset="0"/>
              </a:rPr>
              <a:t>is used to </a:t>
            </a:r>
            <a:r>
              <a:rPr sz="2400" spc="-5" dirty="0">
                <a:latin typeface="Times New Roman" pitchFamily="18" charset="0"/>
                <a:cs typeface="Times New Roman" pitchFamily="18" charset="0"/>
              </a:rPr>
              <a:t>ensure that networking devices  </a:t>
            </a:r>
            <a:r>
              <a:rPr sz="2400" spc="5" dirty="0">
                <a:latin typeface="Times New Roman" pitchFamily="18" charset="0"/>
                <a:cs typeface="Times New Roman" pitchFamily="18" charset="0"/>
              </a:rPr>
              <a:t>don’t </a:t>
            </a:r>
            <a:r>
              <a:rPr sz="2400" spc="-5" dirty="0">
                <a:latin typeface="Times New Roman" pitchFamily="18" charset="0"/>
                <a:cs typeface="Times New Roman" pitchFamily="18" charset="0"/>
              </a:rPr>
              <a:t>send too much information </a:t>
            </a:r>
            <a:r>
              <a:rPr sz="2400" spc="-10" dirty="0">
                <a:latin typeface="Times New Roman" pitchFamily="18" charset="0"/>
                <a:cs typeface="Times New Roman" pitchFamily="18" charset="0"/>
              </a:rPr>
              <a:t>to </a:t>
            </a:r>
            <a:r>
              <a:rPr sz="2400" spc="-5" dirty="0">
                <a:latin typeface="Times New Roman" pitchFamily="18" charset="0"/>
                <a:cs typeface="Times New Roman" pitchFamily="18" charset="0"/>
              </a:rPr>
              <a:t>the destination,  overflowing </a:t>
            </a:r>
            <a:r>
              <a:rPr sz="2400" dirty="0">
                <a:latin typeface="Times New Roman" pitchFamily="18" charset="0"/>
                <a:cs typeface="Times New Roman" pitchFamily="18" charset="0"/>
              </a:rPr>
              <a:t>its </a:t>
            </a:r>
            <a:r>
              <a:rPr sz="2400" spc="-5" dirty="0">
                <a:latin typeface="Times New Roman" pitchFamily="18" charset="0"/>
                <a:cs typeface="Times New Roman" pitchFamily="18" charset="0"/>
              </a:rPr>
              <a:t>receiving </a:t>
            </a:r>
            <a:r>
              <a:rPr sz="2400" spc="-10" dirty="0">
                <a:latin typeface="Times New Roman" pitchFamily="18" charset="0"/>
                <a:cs typeface="Times New Roman" pitchFamily="18" charset="0"/>
              </a:rPr>
              <a:t>buffer </a:t>
            </a:r>
            <a:r>
              <a:rPr sz="2400" spc="-5" dirty="0">
                <a:latin typeface="Times New Roman" pitchFamily="18" charset="0"/>
                <a:cs typeface="Times New Roman" pitchFamily="18" charset="0"/>
              </a:rPr>
              <a:t>space, and causing </a:t>
            </a:r>
            <a:r>
              <a:rPr sz="2400" dirty="0">
                <a:latin typeface="Times New Roman" pitchFamily="18" charset="0"/>
                <a:cs typeface="Times New Roman" pitchFamily="18" charset="0"/>
              </a:rPr>
              <a:t>it </a:t>
            </a:r>
            <a:r>
              <a:rPr sz="2400" spc="-15" dirty="0">
                <a:latin typeface="Times New Roman" pitchFamily="18" charset="0"/>
                <a:cs typeface="Times New Roman" pitchFamily="18" charset="0"/>
              </a:rPr>
              <a:t>to </a:t>
            </a:r>
            <a:r>
              <a:rPr sz="2400" spc="715" dirty="0">
                <a:latin typeface="Times New Roman" pitchFamily="18" charset="0"/>
                <a:cs typeface="Times New Roman" pitchFamily="18" charset="0"/>
              </a:rPr>
              <a:t> </a:t>
            </a:r>
            <a:r>
              <a:rPr sz="2400" spc="-5" dirty="0">
                <a:latin typeface="Times New Roman" pitchFamily="18" charset="0"/>
                <a:cs typeface="Times New Roman" pitchFamily="18" charset="0"/>
              </a:rPr>
              <a:t>drop the sent</a:t>
            </a:r>
            <a:r>
              <a:rPr sz="2400" spc="-15" dirty="0">
                <a:latin typeface="Times New Roman" pitchFamily="18" charset="0"/>
                <a:cs typeface="Times New Roman" pitchFamily="18" charset="0"/>
              </a:rPr>
              <a:t> </a:t>
            </a:r>
            <a:r>
              <a:rPr sz="2400" spc="-5" dirty="0">
                <a:latin typeface="Times New Roman" pitchFamily="18" charset="0"/>
                <a:cs typeface="Times New Roman" pitchFamily="18" charset="0"/>
              </a:rPr>
              <a:t>information</a:t>
            </a:r>
            <a:endParaRPr sz="2400">
              <a:latin typeface="Times New Roman" pitchFamily="18" charset="0"/>
              <a:cs typeface="Times New Roman" pitchFamily="18" charset="0"/>
            </a:endParaRPr>
          </a:p>
          <a:p>
            <a:pPr>
              <a:lnSpc>
                <a:spcPct val="100000"/>
              </a:lnSpc>
              <a:spcBef>
                <a:spcPts val="50"/>
              </a:spcBef>
              <a:buClr>
                <a:srgbClr val="2CA1BE"/>
              </a:buClr>
              <a:buFont typeface="Wingdings"/>
              <a:buChar char=""/>
            </a:pPr>
            <a:endParaRPr sz="2400">
              <a:latin typeface="Times New Roman" pitchFamily="18" charset="0"/>
              <a:cs typeface="Times New Roman" pitchFamily="18" charset="0"/>
            </a:endParaRPr>
          </a:p>
          <a:p>
            <a:pPr marL="268605" marR="6350" indent="-256540" algn="just">
              <a:lnSpc>
                <a:spcPct val="100000"/>
              </a:lnSpc>
              <a:buClr>
                <a:srgbClr val="2CA1BE"/>
              </a:buClr>
              <a:buSzPct val="66666"/>
              <a:buFont typeface="Wingdings"/>
              <a:buChar char=""/>
              <a:tabLst>
                <a:tab pos="269240" algn="l"/>
              </a:tabLst>
            </a:pPr>
            <a:r>
              <a:rPr sz="2400" dirty="0">
                <a:latin typeface="Times New Roman" pitchFamily="18" charset="0"/>
                <a:cs typeface="Times New Roman" pitchFamily="18" charset="0"/>
              </a:rPr>
              <a:t>The </a:t>
            </a:r>
            <a:r>
              <a:rPr sz="2400" spc="-5" dirty="0">
                <a:latin typeface="Times New Roman" pitchFamily="18" charset="0"/>
                <a:cs typeface="Times New Roman" pitchFamily="18" charset="0"/>
              </a:rPr>
              <a:t>purpose </a:t>
            </a:r>
            <a:r>
              <a:rPr sz="2400" dirty="0">
                <a:latin typeface="Times New Roman" pitchFamily="18" charset="0"/>
                <a:cs typeface="Times New Roman" pitchFamily="18" charset="0"/>
              </a:rPr>
              <a:t>of </a:t>
            </a:r>
            <a:r>
              <a:rPr sz="2400" spc="-5" dirty="0">
                <a:latin typeface="Times New Roman" pitchFamily="18" charset="0"/>
                <a:cs typeface="Times New Roman" pitchFamily="18" charset="0"/>
              </a:rPr>
              <a:t>flow </a:t>
            </a:r>
            <a:r>
              <a:rPr sz="2400" spc="-10" dirty="0">
                <a:latin typeface="Times New Roman" pitchFamily="18" charset="0"/>
                <a:cs typeface="Times New Roman" pitchFamily="18" charset="0"/>
              </a:rPr>
              <a:t>control </a:t>
            </a:r>
            <a:r>
              <a:rPr sz="2400" dirty="0">
                <a:latin typeface="Times New Roman" pitchFamily="18" charset="0"/>
                <a:cs typeface="Times New Roman" pitchFamily="18" charset="0"/>
              </a:rPr>
              <a:t>is to </a:t>
            </a:r>
            <a:r>
              <a:rPr sz="2400" spc="-5" dirty="0">
                <a:latin typeface="Times New Roman" pitchFamily="18" charset="0"/>
                <a:cs typeface="Times New Roman" pitchFamily="18" charset="0"/>
              </a:rPr>
              <a:t>ensure the destination  doesn't </a:t>
            </a:r>
            <a:r>
              <a:rPr sz="2400" dirty="0">
                <a:latin typeface="Times New Roman" pitchFamily="18" charset="0"/>
                <a:cs typeface="Times New Roman" pitchFamily="18" charset="0"/>
              </a:rPr>
              <a:t>get </a:t>
            </a:r>
            <a:r>
              <a:rPr sz="2400" spc="-10" dirty="0">
                <a:latin typeface="Times New Roman" pitchFamily="18" charset="0"/>
                <a:cs typeface="Times New Roman" pitchFamily="18" charset="0"/>
              </a:rPr>
              <a:t>overrun </a:t>
            </a:r>
            <a:r>
              <a:rPr sz="2400" dirty="0">
                <a:latin typeface="Times New Roman" pitchFamily="18" charset="0"/>
                <a:cs typeface="Times New Roman" pitchFamily="18" charset="0"/>
              </a:rPr>
              <a:t>by </a:t>
            </a:r>
            <a:r>
              <a:rPr sz="2400" spc="-5" dirty="0">
                <a:latin typeface="Times New Roman" pitchFamily="18" charset="0"/>
                <a:cs typeface="Times New Roman" pitchFamily="18" charset="0"/>
              </a:rPr>
              <a:t>too much information sent </a:t>
            </a:r>
            <a:r>
              <a:rPr sz="2400" dirty="0">
                <a:latin typeface="Times New Roman" pitchFamily="18" charset="0"/>
                <a:cs typeface="Times New Roman" pitchFamily="18" charset="0"/>
              </a:rPr>
              <a:t>by </a:t>
            </a:r>
            <a:r>
              <a:rPr sz="2400" spc="-10" dirty="0">
                <a:latin typeface="Times New Roman" pitchFamily="18" charset="0"/>
                <a:cs typeface="Times New Roman" pitchFamily="18" charset="0"/>
              </a:rPr>
              <a:t>the  </a:t>
            </a:r>
            <a:r>
              <a:rPr sz="2400" spc="-5" dirty="0">
                <a:latin typeface="Times New Roman" pitchFamily="18" charset="0"/>
                <a:cs typeface="Times New Roman" pitchFamily="18" charset="0"/>
              </a:rPr>
              <a:t>source</a:t>
            </a:r>
            <a:endParaRPr sz="2400">
              <a:latin typeface="Times New Roman" pitchFamily="18" charset="0"/>
              <a:cs typeface="Times New Roman" pitchFamily="18" charset="0"/>
            </a:endParaRPr>
          </a:p>
        </p:txBody>
      </p:sp>
      <p:sp>
        <p:nvSpPr>
          <p:cNvPr id="3" name="object 3"/>
          <p:cNvSpPr/>
          <p:nvPr/>
        </p:nvSpPr>
        <p:spPr>
          <a:xfrm>
            <a:off x="776737" y="568454"/>
            <a:ext cx="4193019" cy="450659"/>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sldNum" sz="quarter" idx="12"/>
          </p:nvPr>
        </p:nvSpPr>
        <p:spPr>
          <a:xfrm>
            <a:off x="11635232" y="6533149"/>
            <a:ext cx="313267" cy="209032"/>
          </a:xfrm>
          <a:prstGeom prst="rect">
            <a:avLst/>
          </a:prstGeom>
        </p:spPr>
        <p:txBody>
          <a:bodyPr vert="horz" wrap="square" lIns="0" tIns="24130" rIns="0" bIns="0" rtlCol="0">
            <a:spAutoFit/>
          </a:bodyPr>
          <a:lstStyle/>
          <a:p>
            <a:pPr marL="38100">
              <a:lnSpc>
                <a:spcPct val="100000"/>
              </a:lnSpc>
              <a:spcBef>
                <a:spcPts val="190"/>
              </a:spcBef>
            </a:pPr>
            <a:fld id="{81D60167-4931-47E6-BA6A-407CBD079E47}" type="slidenum">
              <a:rPr spc="70" dirty="0"/>
              <a:pPr marL="38100">
                <a:lnSpc>
                  <a:spcPct val="100000"/>
                </a:lnSpc>
                <a:spcBef>
                  <a:spcPts val="190"/>
                </a:spcBef>
              </a:pPr>
              <a:t>54</a:t>
            </a:fld>
            <a:endParaRPr spc="70" dirty="0"/>
          </a:p>
        </p:txBody>
      </p:sp>
      <p:sp>
        <p:nvSpPr>
          <p:cNvPr id="6" name="Footer Placeholder 5">
            <a:extLst>
              <a:ext uri="{FF2B5EF4-FFF2-40B4-BE49-F238E27FC236}">
                <a16:creationId xmlns:a16="http://schemas.microsoft.com/office/drawing/2014/main" xmlns="" id="{20BB3135-B5EE-2B8F-63A9-1F37F04B3E6A}"/>
              </a:ext>
            </a:extLst>
          </p:cNvPr>
          <p:cNvSpPr>
            <a:spLocks noGrp="1"/>
          </p:cNvSpPr>
          <p:nvPr>
            <p:ph type="ftr" sz="quarter" idx="11"/>
          </p:nvPr>
        </p:nvSpPr>
        <p:spPr/>
        <p:txBody>
          <a:bodyPr/>
          <a:lstStyle/>
          <a:p>
            <a:r>
              <a:rPr lang="en-US" dirty="0" err="1" smtClean="0"/>
              <a:t>Sonali</a:t>
            </a:r>
            <a:r>
              <a:rPr lang="en-US" dirty="0" smtClean="0"/>
              <a:t> </a:t>
            </a:r>
            <a:r>
              <a:rPr lang="en-US" dirty="0" err="1" smtClean="0"/>
              <a:t>Mondal</a:t>
            </a:r>
            <a:r>
              <a:rPr lang="en-US" dirty="0" smtClean="0"/>
              <a:t> _ Assistant Prof. CSIT </a:t>
            </a:r>
            <a:r>
              <a:rPr lang="en-US" dirty="0"/>
              <a:t>. </a:t>
            </a:r>
            <a:r>
              <a:rPr lang="en-US" dirty="0" smtClean="0"/>
              <a:t>BCAAIML403 </a:t>
            </a:r>
            <a:r>
              <a:rPr lang="en-US" dirty="0"/>
              <a:t>Computer Networks </a:t>
            </a:r>
            <a:endParaRPr lang="en-IN"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0369" y="304800"/>
            <a:ext cx="9785611" cy="541020"/>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612989" y="1245819"/>
            <a:ext cx="10968567" cy="4444807"/>
          </a:xfrm>
          <a:prstGeom prst="rect">
            <a:avLst/>
          </a:prstGeom>
        </p:spPr>
        <p:txBody>
          <a:bodyPr vert="horz" wrap="square" lIns="0" tIns="12700" rIns="0" bIns="0" rtlCol="0">
            <a:spAutoFit/>
          </a:bodyPr>
          <a:lstStyle/>
          <a:p>
            <a:pPr marL="280670" indent="-268605" algn="just">
              <a:lnSpc>
                <a:spcPct val="100000"/>
              </a:lnSpc>
              <a:spcBef>
                <a:spcPts val="100"/>
              </a:spcBef>
              <a:buFont typeface="Arial"/>
              <a:buChar char="•"/>
              <a:tabLst>
                <a:tab pos="281305" algn="l"/>
              </a:tabLst>
            </a:pPr>
            <a:r>
              <a:rPr sz="2400" spc="-5" dirty="0">
                <a:latin typeface="Times New Roman" pitchFamily="18" charset="0"/>
                <a:cs typeface="Times New Roman" pitchFamily="18" charset="0"/>
              </a:rPr>
              <a:t>User </a:t>
            </a:r>
            <a:r>
              <a:rPr sz="2400" spc="-10" dirty="0">
                <a:latin typeface="Times New Roman" pitchFamily="18" charset="0"/>
                <a:cs typeface="Times New Roman" pitchFamily="18" charset="0"/>
              </a:rPr>
              <a:t>Datagram </a:t>
            </a:r>
            <a:r>
              <a:rPr sz="2400" spc="-5" dirty="0">
                <a:latin typeface="Times New Roman" pitchFamily="18" charset="0"/>
                <a:cs typeface="Times New Roman" pitchFamily="18" charset="0"/>
              </a:rPr>
              <a:t>Protocol (UDP) </a:t>
            </a:r>
            <a:r>
              <a:rPr sz="2400" dirty="0">
                <a:latin typeface="Times New Roman" pitchFamily="18" charset="0"/>
                <a:cs typeface="Times New Roman" pitchFamily="18" charset="0"/>
              </a:rPr>
              <a:t>is </a:t>
            </a:r>
            <a:r>
              <a:rPr sz="2400" spc="-5" dirty="0">
                <a:latin typeface="Times New Roman" pitchFamily="18" charset="0"/>
                <a:cs typeface="Times New Roman" pitchFamily="18" charset="0"/>
              </a:rPr>
              <a:t>the</a:t>
            </a:r>
            <a:r>
              <a:rPr sz="2400" spc="15" dirty="0">
                <a:latin typeface="Times New Roman" pitchFamily="18" charset="0"/>
                <a:cs typeface="Times New Roman" pitchFamily="18" charset="0"/>
              </a:rPr>
              <a:t> </a:t>
            </a:r>
            <a:r>
              <a:rPr sz="2400" spc="-5" dirty="0">
                <a:latin typeface="Times New Roman" pitchFamily="18" charset="0"/>
                <a:cs typeface="Times New Roman" pitchFamily="18" charset="0"/>
              </a:rPr>
              <a:t>connectionless</a:t>
            </a:r>
            <a:endParaRPr sz="2400">
              <a:latin typeface="Times New Roman" pitchFamily="18" charset="0"/>
              <a:cs typeface="Times New Roman" pitchFamily="18" charset="0"/>
            </a:endParaRPr>
          </a:p>
          <a:p>
            <a:pPr marL="280670" algn="just">
              <a:lnSpc>
                <a:spcPct val="100000"/>
              </a:lnSpc>
              <a:spcBef>
                <a:spcPts val="5"/>
              </a:spcBef>
            </a:pPr>
            <a:r>
              <a:rPr sz="2400" spc="-5" dirty="0">
                <a:latin typeface="Times New Roman" pitchFamily="18" charset="0"/>
                <a:cs typeface="Times New Roman" pitchFamily="18" charset="0"/>
              </a:rPr>
              <a:t>transport protocol in the </a:t>
            </a:r>
            <a:r>
              <a:rPr sz="2400" spc="-15" dirty="0">
                <a:latin typeface="Times New Roman" pitchFamily="18" charset="0"/>
                <a:cs typeface="Times New Roman" pitchFamily="18" charset="0"/>
              </a:rPr>
              <a:t>TCP/IP </a:t>
            </a:r>
            <a:r>
              <a:rPr sz="2400" spc="-5" dirty="0">
                <a:latin typeface="Times New Roman" pitchFamily="18" charset="0"/>
                <a:cs typeface="Times New Roman" pitchFamily="18" charset="0"/>
              </a:rPr>
              <a:t>protocol</a:t>
            </a:r>
            <a:r>
              <a:rPr sz="2400" spc="-25" dirty="0">
                <a:latin typeface="Times New Roman" pitchFamily="18" charset="0"/>
                <a:cs typeface="Times New Roman" pitchFamily="18" charset="0"/>
              </a:rPr>
              <a:t> </a:t>
            </a:r>
            <a:r>
              <a:rPr sz="2400" spc="-5" dirty="0">
                <a:latin typeface="Times New Roman" pitchFamily="18" charset="0"/>
                <a:cs typeface="Times New Roman" pitchFamily="18" charset="0"/>
              </a:rPr>
              <a:t>stack.</a:t>
            </a:r>
            <a:endParaRPr sz="2400">
              <a:latin typeface="Times New Roman" pitchFamily="18" charset="0"/>
              <a:cs typeface="Times New Roman" pitchFamily="18" charset="0"/>
            </a:endParaRPr>
          </a:p>
          <a:p>
            <a:pPr marL="280670" marR="5080" indent="-268605" algn="just">
              <a:lnSpc>
                <a:spcPct val="100000"/>
              </a:lnSpc>
              <a:buFont typeface="Arial"/>
              <a:buChar char="•"/>
              <a:tabLst>
                <a:tab pos="281305" algn="l"/>
              </a:tabLst>
            </a:pPr>
            <a:r>
              <a:rPr sz="2400" dirty="0">
                <a:latin typeface="Times New Roman" pitchFamily="18" charset="0"/>
                <a:cs typeface="Times New Roman" pitchFamily="18" charset="0"/>
              </a:rPr>
              <a:t>UDP is a </a:t>
            </a:r>
            <a:r>
              <a:rPr sz="2400" spc="-5" dirty="0">
                <a:latin typeface="Times New Roman" pitchFamily="18" charset="0"/>
                <a:cs typeface="Times New Roman" pitchFamily="18" charset="0"/>
              </a:rPr>
              <a:t>simple protocol </a:t>
            </a:r>
            <a:r>
              <a:rPr sz="2400" spc="-10" dirty="0">
                <a:latin typeface="Times New Roman" pitchFamily="18" charset="0"/>
                <a:cs typeface="Times New Roman" pitchFamily="18" charset="0"/>
              </a:rPr>
              <a:t>that exchanges datagrams,  </a:t>
            </a:r>
            <a:r>
              <a:rPr sz="2400" spc="-5" dirty="0">
                <a:latin typeface="Times New Roman" pitchFamily="18" charset="0"/>
                <a:cs typeface="Times New Roman" pitchFamily="18" charset="0"/>
              </a:rPr>
              <a:t>without acknowledgments </a:t>
            </a:r>
            <a:r>
              <a:rPr sz="2400" dirty="0">
                <a:latin typeface="Times New Roman" pitchFamily="18" charset="0"/>
                <a:cs typeface="Times New Roman" pitchFamily="18" charset="0"/>
              </a:rPr>
              <a:t>or </a:t>
            </a:r>
            <a:r>
              <a:rPr sz="2400" spc="-5" dirty="0">
                <a:latin typeface="Times New Roman" pitchFamily="18" charset="0"/>
                <a:cs typeface="Times New Roman" pitchFamily="18" charset="0"/>
              </a:rPr>
              <a:t>guaranteed </a:t>
            </a:r>
            <a:r>
              <a:rPr sz="2400" spc="-30" dirty="0">
                <a:latin typeface="Times New Roman" pitchFamily="18" charset="0"/>
                <a:cs typeface="Times New Roman" pitchFamily="18" charset="0"/>
              </a:rPr>
              <a:t>delivery. </a:t>
            </a:r>
            <a:r>
              <a:rPr sz="2400" spc="-5" dirty="0">
                <a:latin typeface="Times New Roman" pitchFamily="18" charset="0"/>
                <a:cs typeface="Times New Roman" pitchFamily="18" charset="0"/>
              </a:rPr>
              <a:t>Error  processing and </a:t>
            </a:r>
            <a:r>
              <a:rPr sz="2400" spc="-10" dirty="0">
                <a:latin typeface="Times New Roman" pitchFamily="18" charset="0"/>
                <a:cs typeface="Times New Roman" pitchFamily="18" charset="0"/>
              </a:rPr>
              <a:t>retransmission </a:t>
            </a:r>
            <a:r>
              <a:rPr sz="2400" dirty="0">
                <a:latin typeface="Times New Roman" pitchFamily="18" charset="0"/>
                <a:cs typeface="Times New Roman" pitchFamily="18" charset="0"/>
              </a:rPr>
              <a:t>must be </a:t>
            </a:r>
            <a:r>
              <a:rPr sz="2400" spc="-5" dirty="0">
                <a:latin typeface="Times New Roman" pitchFamily="18" charset="0"/>
                <a:cs typeface="Times New Roman" pitchFamily="18" charset="0"/>
              </a:rPr>
              <a:t>handled </a:t>
            </a:r>
            <a:r>
              <a:rPr sz="2400" dirty="0">
                <a:latin typeface="Times New Roman" pitchFamily="18" charset="0"/>
                <a:cs typeface="Times New Roman" pitchFamily="18" charset="0"/>
              </a:rPr>
              <a:t>by </a:t>
            </a:r>
            <a:r>
              <a:rPr sz="2400" spc="-10" dirty="0">
                <a:latin typeface="Times New Roman" pitchFamily="18" charset="0"/>
                <a:cs typeface="Times New Roman" pitchFamily="18" charset="0"/>
              </a:rPr>
              <a:t>higher  layer</a:t>
            </a:r>
            <a:r>
              <a:rPr sz="2400" dirty="0">
                <a:latin typeface="Times New Roman" pitchFamily="18" charset="0"/>
                <a:cs typeface="Times New Roman" pitchFamily="18" charset="0"/>
              </a:rPr>
              <a:t> </a:t>
            </a:r>
            <a:r>
              <a:rPr sz="2400" spc="-5" dirty="0">
                <a:latin typeface="Times New Roman" pitchFamily="18" charset="0"/>
                <a:cs typeface="Times New Roman" pitchFamily="18" charset="0"/>
              </a:rPr>
              <a:t>protocols.</a:t>
            </a:r>
            <a:endParaRPr sz="2400">
              <a:latin typeface="Times New Roman" pitchFamily="18" charset="0"/>
              <a:cs typeface="Times New Roman" pitchFamily="18" charset="0"/>
            </a:endParaRPr>
          </a:p>
          <a:p>
            <a:pPr marL="280670" marR="5080" indent="-268605" algn="just">
              <a:lnSpc>
                <a:spcPct val="100000"/>
              </a:lnSpc>
              <a:buFont typeface="Arial"/>
              <a:buChar char="•"/>
              <a:tabLst>
                <a:tab pos="281305" algn="l"/>
              </a:tabLst>
            </a:pPr>
            <a:r>
              <a:rPr sz="2400" dirty="0">
                <a:latin typeface="Times New Roman" pitchFamily="18" charset="0"/>
                <a:cs typeface="Times New Roman" pitchFamily="18" charset="0"/>
              </a:rPr>
              <a:t>UDP is </a:t>
            </a:r>
            <a:r>
              <a:rPr sz="2400" spc="-5" dirty="0">
                <a:latin typeface="Times New Roman" pitchFamily="18" charset="0"/>
                <a:cs typeface="Times New Roman" pitchFamily="18" charset="0"/>
              </a:rPr>
              <a:t>designed </a:t>
            </a:r>
            <a:r>
              <a:rPr sz="2400" spc="-15" dirty="0">
                <a:latin typeface="Times New Roman" pitchFamily="18" charset="0"/>
                <a:cs typeface="Times New Roman" pitchFamily="18" charset="0"/>
              </a:rPr>
              <a:t>for </a:t>
            </a:r>
            <a:r>
              <a:rPr sz="2400" dirty="0">
                <a:latin typeface="Times New Roman" pitchFamily="18" charset="0"/>
                <a:cs typeface="Times New Roman" pitchFamily="18" charset="0"/>
              </a:rPr>
              <a:t>applications </a:t>
            </a:r>
            <a:r>
              <a:rPr sz="2400" spc="-5" dirty="0">
                <a:latin typeface="Times New Roman" pitchFamily="18" charset="0"/>
                <a:cs typeface="Times New Roman" pitchFamily="18" charset="0"/>
              </a:rPr>
              <a:t>that </a:t>
            </a:r>
            <a:r>
              <a:rPr sz="2400" spc="-10" dirty="0">
                <a:latin typeface="Times New Roman" pitchFamily="18" charset="0"/>
                <a:cs typeface="Times New Roman" pitchFamily="18" charset="0"/>
              </a:rPr>
              <a:t>do </a:t>
            </a:r>
            <a:r>
              <a:rPr sz="2400" dirty="0">
                <a:latin typeface="Times New Roman" pitchFamily="18" charset="0"/>
                <a:cs typeface="Times New Roman" pitchFamily="18" charset="0"/>
              </a:rPr>
              <a:t>not </a:t>
            </a:r>
            <a:r>
              <a:rPr sz="2400" spc="-5" dirty="0">
                <a:latin typeface="Times New Roman" pitchFamily="18" charset="0"/>
                <a:cs typeface="Times New Roman" pitchFamily="18" charset="0"/>
              </a:rPr>
              <a:t>need </a:t>
            </a:r>
            <a:r>
              <a:rPr sz="2400" spc="-10" dirty="0">
                <a:latin typeface="Times New Roman" pitchFamily="18" charset="0"/>
                <a:cs typeface="Times New Roman" pitchFamily="18" charset="0"/>
              </a:rPr>
              <a:t>to </a:t>
            </a:r>
            <a:r>
              <a:rPr sz="2400" spc="-5" dirty="0">
                <a:latin typeface="Times New Roman" pitchFamily="18" charset="0"/>
                <a:cs typeface="Times New Roman" pitchFamily="18" charset="0"/>
              </a:rPr>
              <a:t>put  sequences </a:t>
            </a:r>
            <a:r>
              <a:rPr sz="2400" dirty="0">
                <a:latin typeface="Times New Roman" pitchFamily="18" charset="0"/>
                <a:cs typeface="Times New Roman" pitchFamily="18" charset="0"/>
              </a:rPr>
              <a:t>of </a:t>
            </a:r>
            <a:r>
              <a:rPr sz="2400" spc="-5" dirty="0">
                <a:latin typeface="Times New Roman" pitchFamily="18" charset="0"/>
                <a:cs typeface="Times New Roman" pitchFamily="18" charset="0"/>
              </a:rPr>
              <a:t>segments</a:t>
            </a:r>
            <a:r>
              <a:rPr sz="2400" spc="5" dirty="0">
                <a:latin typeface="Times New Roman" pitchFamily="18" charset="0"/>
                <a:cs typeface="Times New Roman" pitchFamily="18" charset="0"/>
              </a:rPr>
              <a:t> </a:t>
            </a:r>
            <a:r>
              <a:rPr sz="2400" spc="-40" dirty="0">
                <a:latin typeface="Times New Roman" pitchFamily="18" charset="0"/>
                <a:cs typeface="Times New Roman" pitchFamily="18" charset="0"/>
              </a:rPr>
              <a:t>together.</a:t>
            </a:r>
            <a:endParaRPr sz="2400">
              <a:latin typeface="Times New Roman" pitchFamily="18" charset="0"/>
              <a:cs typeface="Times New Roman" pitchFamily="18" charset="0"/>
            </a:endParaRPr>
          </a:p>
          <a:p>
            <a:pPr marL="280670" indent="-268605" algn="just">
              <a:lnSpc>
                <a:spcPct val="100000"/>
              </a:lnSpc>
              <a:buFont typeface="Arial"/>
              <a:buChar char="•"/>
              <a:tabLst>
                <a:tab pos="281305" algn="l"/>
              </a:tabLst>
            </a:pPr>
            <a:r>
              <a:rPr sz="2400" dirty="0">
                <a:latin typeface="Times New Roman" pitchFamily="18" charset="0"/>
                <a:cs typeface="Times New Roman" pitchFamily="18" charset="0"/>
              </a:rPr>
              <a:t>The </a:t>
            </a:r>
            <a:r>
              <a:rPr sz="2400" spc="-5" dirty="0">
                <a:latin typeface="Times New Roman" pitchFamily="18" charset="0"/>
                <a:cs typeface="Times New Roman" pitchFamily="18" charset="0"/>
              </a:rPr>
              <a:t>protocols that </a:t>
            </a:r>
            <a:r>
              <a:rPr sz="2400" dirty="0">
                <a:latin typeface="Times New Roman" pitchFamily="18" charset="0"/>
                <a:cs typeface="Times New Roman" pitchFamily="18" charset="0"/>
              </a:rPr>
              <a:t>use UDP</a:t>
            </a:r>
            <a:r>
              <a:rPr sz="2400" spc="-40" dirty="0">
                <a:latin typeface="Times New Roman" pitchFamily="18" charset="0"/>
                <a:cs typeface="Times New Roman" pitchFamily="18" charset="0"/>
              </a:rPr>
              <a:t> </a:t>
            </a:r>
            <a:r>
              <a:rPr sz="2400" spc="-5" dirty="0">
                <a:latin typeface="Times New Roman" pitchFamily="18" charset="0"/>
                <a:cs typeface="Times New Roman" pitchFamily="18" charset="0"/>
              </a:rPr>
              <a:t>include:</a:t>
            </a:r>
            <a:endParaRPr sz="2400">
              <a:latin typeface="Times New Roman" pitchFamily="18" charset="0"/>
              <a:cs typeface="Times New Roman" pitchFamily="18" charset="0"/>
            </a:endParaRPr>
          </a:p>
          <a:p>
            <a:pPr marL="652780" lvl="1" indent="-278130">
              <a:lnSpc>
                <a:spcPct val="100000"/>
              </a:lnSpc>
              <a:buFont typeface="Courier New"/>
              <a:buChar char="o"/>
              <a:tabLst>
                <a:tab pos="653415" algn="l"/>
              </a:tabLst>
            </a:pPr>
            <a:r>
              <a:rPr sz="2400" spc="5" dirty="0">
                <a:latin typeface="Times New Roman" pitchFamily="18" charset="0"/>
                <a:cs typeface="Times New Roman" pitchFamily="18" charset="0"/>
              </a:rPr>
              <a:t>TFTP </a:t>
            </a:r>
            <a:r>
              <a:rPr sz="2400" spc="-30" dirty="0">
                <a:latin typeface="Times New Roman" pitchFamily="18" charset="0"/>
                <a:cs typeface="Times New Roman" pitchFamily="18" charset="0"/>
              </a:rPr>
              <a:t>(Trivial </a:t>
            </a:r>
            <a:r>
              <a:rPr sz="2400" spc="-5" dirty="0">
                <a:latin typeface="Times New Roman" pitchFamily="18" charset="0"/>
                <a:cs typeface="Times New Roman" pitchFamily="18" charset="0"/>
              </a:rPr>
              <a:t>File </a:t>
            </a:r>
            <a:r>
              <a:rPr sz="2400" spc="-40" dirty="0">
                <a:latin typeface="Times New Roman" pitchFamily="18" charset="0"/>
                <a:cs typeface="Times New Roman" pitchFamily="18" charset="0"/>
              </a:rPr>
              <a:t>Transfer</a:t>
            </a:r>
            <a:r>
              <a:rPr sz="2400" spc="10" dirty="0">
                <a:latin typeface="Times New Roman" pitchFamily="18" charset="0"/>
                <a:cs typeface="Times New Roman" pitchFamily="18" charset="0"/>
              </a:rPr>
              <a:t> </a:t>
            </a:r>
            <a:r>
              <a:rPr sz="2400" spc="-5" dirty="0">
                <a:latin typeface="Times New Roman" pitchFamily="18" charset="0"/>
                <a:cs typeface="Times New Roman" pitchFamily="18" charset="0"/>
              </a:rPr>
              <a:t>Protocol)</a:t>
            </a:r>
            <a:endParaRPr sz="2400">
              <a:latin typeface="Times New Roman" pitchFamily="18" charset="0"/>
              <a:cs typeface="Times New Roman" pitchFamily="18" charset="0"/>
            </a:endParaRPr>
          </a:p>
          <a:p>
            <a:pPr marL="643890" lvl="1" indent="-269240">
              <a:lnSpc>
                <a:spcPct val="100000"/>
              </a:lnSpc>
              <a:spcBef>
                <a:spcPts val="5"/>
              </a:spcBef>
              <a:buFont typeface="Courier New"/>
              <a:buChar char="o"/>
              <a:tabLst>
                <a:tab pos="644525" algn="l"/>
              </a:tabLst>
            </a:pPr>
            <a:r>
              <a:rPr sz="2400" spc="-5" dirty="0">
                <a:latin typeface="Times New Roman" pitchFamily="18" charset="0"/>
                <a:cs typeface="Times New Roman" pitchFamily="18" charset="0"/>
              </a:rPr>
              <a:t>SNMP </a:t>
            </a:r>
            <a:r>
              <a:rPr sz="2400" dirty="0">
                <a:latin typeface="Times New Roman" pitchFamily="18" charset="0"/>
                <a:cs typeface="Times New Roman" pitchFamily="18" charset="0"/>
              </a:rPr>
              <a:t>(Simple </a:t>
            </a:r>
            <a:r>
              <a:rPr sz="2400" spc="-5" dirty="0">
                <a:latin typeface="Times New Roman" pitchFamily="18" charset="0"/>
                <a:cs typeface="Times New Roman" pitchFamily="18" charset="0"/>
              </a:rPr>
              <a:t>Network Management Protocol)</a:t>
            </a:r>
            <a:endParaRPr sz="2400">
              <a:latin typeface="Times New Roman" pitchFamily="18" charset="0"/>
              <a:cs typeface="Times New Roman" pitchFamily="18" charset="0"/>
            </a:endParaRPr>
          </a:p>
          <a:p>
            <a:pPr marL="643890" lvl="1" indent="-269240">
              <a:lnSpc>
                <a:spcPct val="100000"/>
              </a:lnSpc>
              <a:buFont typeface="Courier New"/>
              <a:buChar char="o"/>
              <a:tabLst>
                <a:tab pos="644525" algn="l"/>
              </a:tabLst>
            </a:pPr>
            <a:r>
              <a:rPr sz="2400" spc="-5" dirty="0">
                <a:latin typeface="Times New Roman" pitchFamily="18" charset="0"/>
                <a:cs typeface="Times New Roman" pitchFamily="18" charset="0"/>
              </a:rPr>
              <a:t>DHCP </a:t>
            </a:r>
            <a:r>
              <a:rPr sz="2400" dirty="0">
                <a:latin typeface="Times New Roman" pitchFamily="18" charset="0"/>
                <a:cs typeface="Times New Roman" pitchFamily="18" charset="0"/>
              </a:rPr>
              <a:t>(Dynamic </a:t>
            </a:r>
            <a:r>
              <a:rPr sz="2400" spc="-5" dirty="0">
                <a:latin typeface="Times New Roman" pitchFamily="18" charset="0"/>
                <a:cs typeface="Times New Roman" pitchFamily="18" charset="0"/>
              </a:rPr>
              <a:t>Host Control</a:t>
            </a:r>
            <a:r>
              <a:rPr sz="2400" spc="-40" dirty="0">
                <a:latin typeface="Times New Roman" pitchFamily="18" charset="0"/>
                <a:cs typeface="Times New Roman" pitchFamily="18" charset="0"/>
              </a:rPr>
              <a:t> </a:t>
            </a:r>
            <a:r>
              <a:rPr sz="2400" spc="-5" dirty="0">
                <a:latin typeface="Times New Roman" pitchFamily="18" charset="0"/>
                <a:cs typeface="Times New Roman" pitchFamily="18" charset="0"/>
              </a:rPr>
              <a:t>Protocol)</a:t>
            </a:r>
            <a:endParaRPr sz="2400">
              <a:latin typeface="Times New Roman" pitchFamily="18" charset="0"/>
              <a:cs typeface="Times New Roman" pitchFamily="18" charset="0"/>
            </a:endParaRPr>
          </a:p>
          <a:p>
            <a:pPr marL="643890" lvl="1" indent="-269240">
              <a:lnSpc>
                <a:spcPct val="100000"/>
              </a:lnSpc>
              <a:buFont typeface="Courier New"/>
              <a:buChar char="o"/>
              <a:tabLst>
                <a:tab pos="644525" algn="l"/>
              </a:tabLst>
            </a:pPr>
            <a:r>
              <a:rPr sz="2400" spc="-5" dirty="0">
                <a:latin typeface="Times New Roman" pitchFamily="18" charset="0"/>
                <a:cs typeface="Times New Roman" pitchFamily="18" charset="0"/>
              </a:rPr>
              <a:t>DNS </a:t>
            </a:r>
            <a:r>
              <a:rPr sz="2400" dirty="0">
                <a:latin typeface="Times New Roman" pitchFamily="18" charset="0"/>
                <a:cs typeface="Times New Roman" pitchFamily="18" charset="0"/>
              </a:rPr>
              <a:t>(Domain </a:t>
            </a:r>
            <a:r>
              <a:rPr sz="2400" spc="-5" dirty="0">
                <a:latin typeface="Times New Roman" pitchFamily="18" charset="0"/>
                <a:cs typeface="Times New Roman" pitchFamily="18" charset="0"/>
              </a:rPr>
              <a:t>Name</a:t>
            </a:r>
            <a:r>
              <a:rPr sz="2400" spc="-40" dirty="0">
                <a:latin typeface="Times New Roman" pitchFamily="18" charset="0"/>
                <a:cs typeface="Times New Roman" pitchFamily="18" charset="0"/>
              </a:rPr>
              <a:t> </a:t>
            </a:r>
            <a:r>
              <a:rPr sz="2400" spc="-10" dirty="0">
                <a:latin typeface="Times New Roman" pitchFamily="18" charset="0"/>
                <a:cs typeface="Times New Roman" pitchFamily="18" charset="0"/>
              </a:rPr>
              <a:t>System)</a:t>
            </a:r>
            <a:endParaRPr sz="2400">
              <a:latin typeface="Times New Roman" pitchFamily="18" charset="0"/>
              <a:cs typeface="Times New Roman" pitchFamily="18" charset="0"/>
            </a:endParaRPr>
          </a:p>
        </p:txBody>
      </p:sp>
      <p:sp>
        <p:nvSpPr>
          <p:cNvPr id="4" name="object 4"/>
          <p:cNvSpPr txBox="1">
            <a:spLocks noGrp="1"/>
          </p:cNvSpPr>
          <p:nvPr>
            <p:ph type="sldNum" sz="quarter" idx="12"/>
          </p:nvPr>
        </p:nvSpPr>
        <p:spPr>
          <a:xfrm>
            <a:off x="11635232" y="6533149"/>
            <a:ext cx="313267" cy="209032"/>
          </a:xfrm>
          <a:prstGeom prst="rect">
            <a:avLst/>
          </a:prstGeom>
        </p:spPr>
        <p:txBody>
          <a:bodyPr vert="horz" wrap="square" lIns="0" tIns="24130" rIns="0" bIns="0" rtlCol="0">
            <a:spAutoFit/>
          </a:bodyPr>
          <a:lstStyle/>
          <a:p>
            <a:pPr marL="38100">
              <a:lnSpc>
                <a:spcPct val="100000"/>
              </a:lnSpc>
              <a:spcBef>
                <a:spcPts val="190"/>
              </a:spcBef>
            </a:pPr>
            <a:fld id="{81D60167-4931-47E6-BA6A-407CBD079E47}" type="slidenum">
              <a:rPr spc="70" dirty="0"/>
              <a:pPr marL="38100">
                <a:lnSpc>
                  <a:spcPct val="100000"/>
                </a:lnSpc>
                <a:spcBef>
                  <a:spcPts val="190"/>
                </a:spcBef>
              </a:pPr>
              <a:t>55</a:t>
            </a:fld>
            <a:endParaRPr spc="70" dirty="0"/>
          </a:p>
        </p:txBody>
      </p:sp>
      <p:sp>
        <p:nvSpPr>
          <p:cNvPr id="6" name="Footer Placeholder 5">
            <a:extLst>
              <a:ext uri="{FF2B5EF4-FFF2-40B4-BE49-F238E27FC236}">
                <a16:creationId xmlns:a16="http://schemas.microsoft.com/office/drawing/2014/main" xmlns="" id="{20BB3135-B5EE-2B8F-63A9-1F37F04B3E6A}"/>
              </a:ext>
            </a:extLst>
          </p:cNvPr>
          <p:cNvSpPr>
            <a:spLocks noGrp="1"/>
          </p:cNvSpPr>
          <p:nvPr>
            <p:ph type="ftr" sz="quarter" idx="11"/>
          </p:nvPr>
        </p:nvSpPr>
        <p:spPr/>
        <p:txBody>
          <a:bodyPr/>
          <a:lstStyle/>
          <a:p>
            <a:r>
              <a:rPr lang="en-US" dirty="0" err="1" smtClean="0"/>
              <a:t>Sonali</a:t>
            </a:r>
            <a:r>
              <a:rPr lang="en-US" dirty="0" smtClean="0"/>
              <a:t> </a:t>
            </a:r>
            <a:r>
              <a:rPr lang="en-US" dirty="0" err="1" smtClean="0"/>
              <a:t>Mondal</a:t>
            </a:r>
            <a:r>
              <a:rPr lang="en-US" dirty="0" smtClean="0"/>
              <a:t> _ Assistant Prof. CSIT </a:t>
            </a:r>
            <a:r>
              <a:rPr lang="en-US" dirty="0"/>
              <a:t>. </a:t>
            </a:r>
            <a:r>
              <a:rPr lang="en-US" dirty="0" smtClean="0"/>
              <a:t>BCAAIML403 </a:t>
            </a:r>
            <a:r>
              <a:rPr lang="en-US" dirty="0"/>
              <a:t>Computer Networks </a:t>
            </a:r>
            <a:endParaRPr lang="en-IN"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97044" y="611123"/>
            <a:ext cx="7082549" cy="526868"/>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747775" y="583691"/>
            <a:ext cx="7112000" cy="539496"/>
          </a:xfrm>
          <a:prstGeom prst="rect">
            <a:avLst/>
          </a:prstGeom>
          <a:blipFill>
            <a:blip r:embed="rId3" cstate="print"/>
            <a:stretch>
              <a:fillRect/>
            </a:stretch>
          </a:blipFill>
        </p:spPr>
        <p:txBody>
          <a:bodyPr wrap="square" lIns="0" tIns="0" rIns="0" bIns="0" rtlCol="0"/>
          <a:lstStyle/>
          <a:p>
            <a:endParaRPr/>
          </a:p>
        </p:txBody>
      </p:sp>
      <p:sp>
        <p:nvSpPr>
          <p:cNvPr id="4" name="object 4"/>
          <p:cNvSpPr txBox="1"/>
          <p:nvPr/>
        </p:nvSpPr>
        <p:spPr>
          <a:xfrm>
            <a:off x="881618" y="4676013"/>
            <a:ext cx="10032153" cy="482600"/>
          </a:xfrm>
          <a:prstGeom prst="rect">
            <a:avLst/>
          </a:prstGeom>
        </p:spPr>
        <p:txBody>
          <a:bodyPr vert="horz" wrap="square" lIns="0" tIns="12700" rIns="0" bIns="0" rtlCol="0">
            <a:spAutoFit/>
          </a:bodyPr>
          <a:lstStyle/>
          <a:p>
            <a:pPr marL="12700">
              <a:lnSpc>
                <a:spcPct val="100000"/>
              </a:lnSpc>
              <a:spcBef>
                <a:spcPts val="100"/>
              </a:spcBef>
            </a:pPr>
            <a:r>
              <a:rPr sz="2050" spc="-610" dirty="0">
                <a:solidFill>
                  <a:srgbClr val="2CA1BE"/>
                </a:solidFill>
                <a:latin typeface="Arial"/>
                <a:cs typeface="Arial"/>
              </a:rPr>
              <a:t></a:t>
            </a:r>
            <a:r>
              <a:rPr sz="2050" spc="135" dirty="0">
                <a:solidFill>
                  <a:srgbClr val="2CA1BE"/>
                </a:solidFill>
                <a:latin typeface="Arial"/>
                <a:cs typeface="Arial"/>
              </a:rPr>
              <a:t> </a:t>
            </a:r>
            <a:r>
              <a:rPr sz="3000" spc="110" dirty="0">
                <a:latin typeface="Arial"/>
                <a:cs typeface="Arial"/>
              </a:rPr>
              <a:t>No </a:t>
            </a:r>
            <a:r>
              <a:rPr sz="3000" spc="80" dirty="0">
                <a:latin typeface="Arial"/>
                <a:cs typeface="Arial"/>
              </a:rPr>
              <a:t>sequence </a:t>
            </a:r>
            <a:r>
              <a:rPr sz="3000" spc="195" dirty="0">
                <a:latin typeface="Arial"/>
                <a:cs typeface="Arial"/>
              </a:rPr>
              <a:t>or </a:t>
            </a:r>
            <a:r>
              <a:rPr sz="3000" spc="150" dirty="0">
                <a:latin typeface="Arial"/>
                <a:cs typeface="Arial"/>
              </a:rPr>
              <a:t>acknowledgment</a:t>
            </a:r>
            <a:r>
              <a:rPr sz="3000" spc="60" dirty="0">
                <a:latin typeface="Arial"/>
                <a:cs typeface="Arial"/>
              </a:rPr>
              <a:t> </a:t>
            </a:r>
            <a:r>
              <a:rPr sz="3000" spc="114" dirty="0">
                <a:latin typeface="Arial"/>
                <a:cs typeface="Arial"/>
              </a:rPr>
              <a:t>fields</a:t>
            </a:r>
            <a:endParaRPr sz="3000">
              <a:latin typeface="Arial"/>
              <a:cs typeface="Arial"/>
            </a:endParaRPr>
          </a:p>
        </p:txBody>
      </p:sp>
      <p:sp>
        <p:nvSpPr>
          <p:cNvPr id="5" name="object 5"/>
          <p:cNvSpPr txBox="1"/>
          <p:nvPr/>
        </p:nvSpPr>
        <p:spPr>
          <a:xfrm>
            <a:off x="11231880" y="6420715"/>
            <a:ext cx="245533" cy="166071"/>
          </a:xfrm>
          <a:prstGeom prst="rect">
            <a:avLst/>
          </a:prstGeom>
        </p:spPr>
        <p:txBody>
          <a:bodyPr vert="horz" wrap="square" lIns="0" tIns="12065" rIns="0" bIns="0" rtlCol="0">
            <a:spAutoFit/>
          </a:bodyPr>
          <a:lstStyle/>
          <a:p>
            <a:pPr marL="12700">
              <a:lnSpc>
                <a:spcPct val="100000"/>
              </a:lnSpc>
              <a:spcBef>
                <a:spcPts val="95"/>
              </a:spcBef>
            </a:pPr>
            <a:r>
              <a:rPr sz="1000" spc="60" dirty="0">
                <a:latin typeface="Arial"/>
                <a:cs typeface="Arial"/>
              </a:rPr>
              <a:t>54</a:t>
            </a:r>
            <a:endParaRPr sz="1000">
              <a:latin typeface="Arial"/>
              <a:cs typeface="Arial"/>
            </a:endParaRPr>
          </a:p>
        </p:txBody>
      </p:sp>
      <p:sp>
        <p:nvSpPr>
          <p:cNvPr id="6" name="object 6"/>
          <p:cNvSpPr/>
          <p:nvPr/>
        </p:nvSpPr>
        <p:spPr>
          <a:xfrm>
            <a:off x="713231" y="2139698"/>
            <a:ext cx="10418064" cy="2174747"/>
          </a:xfrm>
          <a:prstGeom prst="rect">
            <a:avLst/>
          </a:prstGeom>
          <a:blipFill>
            <a:blip r:embed="rId4" cstate="print"/>
            <a:stretch>
              <a:fillRect/>
            </a:stretch>
          </a:blipFill>
        </p:spPr>
        <p:txBody>
          <a:bodyPr wrap="square" lIns="0" tIns="0" rIns="0" bIns="0" rtlCol="0"/>
          <a:lstStyle/>
          <a:p>
            <a:endParaRPr/>
          </a:p>
        </p:txBody>
      </p:sp>
      <p:graphicFrame>
        <p:nvGraphicFramePr>
          <p:cNvPr id="7" name="object 7"/>
          <p:cNvGraphicFramePr>
            <a:graphicFrameLocks noGrp="1"/>
          </p:cNvGraphicFramePr>
          <p:nvPr/>
        </p:nvGraphicFramePr>
        <p:xfrm>
          <a:off x="680721" y="2115311"/>
          <a:ext cx="10364046" cy="2133600"/>
        </p:xfrm>
        <a:graphic>
          <a:graphicData uri="http://schemas.openxmlformats.org/drawingml/2006/table">
            <a:tbl>
              <a:tblPr firstRow="1" bandRow="1">
                <a:tableStyleId>{2D5ABB26-0587-4C30-8999-92F81FD0307C}</a:tableStyleId>
              </a:tblPr>
              <a:tblGrid>
                <a:gridCol w="5184987">
                  <a:extLst>
                    <a:ext uri="{9D8B030D-6E8A-4147-A177-3AD203B41FA5}">
                      <a16:colId xmlns:a16="http://schemas.microsoft.com/office/drawing/2014/main" xmlns="" val="20000"/>
                    </a:ext>
                  </a:extLst>
                </a:gridCol>
                <a:gridCol w="5179059">
                  <a:extLst>
                    <a:ext uri="{9D8B030D-6E8A-4147-A177-3AD203B41FA5}">
                      <a16:colId xmlns:a16="http://schemas.microsoft.com/office/drawing/2014/main" xmlns="" val="20001"/>
                    </a:ext>
                  </a:extLst>
                </a:gridCol>
              </a:tblGrid>
              <a:tr h="609600">
                <a:tc>
                  <a:txBody>
                    <a:bodyPr/>
                    <a:lstStyle/>
                    <a:p>
                      <a:pPr marL="1210945">
                        <a:lnSpc>
                          <a:spcPct val="100000"/>
                        </a:lnSpc>
                        <a:spcBef>
                          <a:spcPts val="1265"/>
                        </a:spcBef>
                      </a:pPr>
                      <a:r>
                        <a:rPr sz="1800" spc="-5" dirty="0">
                          <a:latin typeface="Arial"/>
                          <a:cs typeface="Arial"/>
                        </a:rPr>
                        <a:t>Source Port</a:t>
                      </a:r>
                      <a:r>
                        <a:rPr sz="1800" dirty="0">
                          <a:latin typeface="Arial"/>
                          <a:cs typeface="Arial"/>
                        </a:rPr>
                        <a:t> </a:t>
                      </a:r>
                      <a:r>
                        <a:rPr sz="1800" spc="-5" dirty="0">
                          <a:latin typeface="Arial"/>
                          <a:cs typeface="Arial"/>
                        </a:rPr>
                        <a:t>(16)</a:t>
                      </a:r>
                      <a:endParaRPr sz="1800">
                        <a:latin typeface="Arial"/>
                        <a:cs typeface="Arial"/>
                      </a:endParaRPr>
                    </a:p>
                  </a:txBody>
                  <a:tcPr marL="0" marR="0" marT="160655"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solidFill>
                      <a:srgbClr val="464A78"/>
                    </a:solidFill>
                  </a:tcPr>
                </a:tc>
                <a:tc>
                  <a:txBody>
                    <a:bodyPr/>
                    <a:lstStyle/>
                    <a:p>
                      <a:pPr marL="723900">
                        <a:lnSpc>
                          <a:spcPct val="100000"/>
                        </a:lnSpc>
                        <a:spcBef>
                          <a:spcPts val="1025"/>
                        </a:spcBef>
                      </a:pPr>
                      <a:r>
                        <a:rPr sz="1800" spc="-5" dirty="0">
                          <a:latin typeface="Arial"/>
                          <a:cs typeface="Arial"/>
                        </a:rPr>
                        <a:t>Destination Port</a:t>
                      </a:r>
                      <a:r>
                        <a:rPr sz="1800" spc="10" dirty="0">
                          <a:latin typeface="Arial"/>
                          <a:cs typeface="Arial"/>
                        </a:rPr>
                        <a:t> </a:t>
                      </a:r>
                      <a:r>
                        <a:rPr sz="1800" spc="-5" dirty="0">
                          <a:latin typeface="Arial"/>
                          <a:cs typeface="Arial"/>
                        </a:rPr>
                        <a:t>(16)</a:t>
                      </a:r>
                      <a:endParaRPr sz="1800">
                        <a:latin typeface="Arial"/>
                        <a:cs typeface="Arial"/>
                      </a:endParaRPr>
                    </a:p>
                  </a:txBody>
                  <a:tcPr marL="0" marR="0" marT="130175"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solidFill>
                      <a:srgbClr val="464A78"/>
                    </a:solidFill>
                  </a:tcPr>
                </a:tc>
                <a:extLst>
                  <a:ext uri="{0D108BD9-81ED-4DB2-BD59-A6C34878D82A}">
                    <a16:rowId xmlns:a16="http://schemas.microsoft.com/office/drawing/2014/main" xmlns="" val="10000"/>
                  </a:ext>
                </a:extLst>
              </a:tr>
              <a:tr h="609600">
                <a:tc>
                  <a:txBody>
                    <a:bodyPr/>
                    <a:lstStyle/>
                    <a:p>
                      <a:pPr marL="352425" algn="ctr">
                        <a:lnSpc>
                          <a:spcPct val="100000"/>
                        </a:lnSpc>
                        <a:spcBef>
                          <a:spcPts val="1515"/>
                        </a:spcBef>
                      </a:pPr>
                      <a:r>
                        <a:rPr sz="1800" spc="-5" dirty="0">
                          <a:latin typeface="Arial"/>
                          <a:cs typeface="Arial"/>
                        </a:rPr>
                        <a:t>Length</a:t>
                      </a:r>
                      <a:r>
                        <a:rPr sz="1800" spc="5" dirty="0">
                          <a:latin typeface="Arial"/>
                          <a:cs typeface="Arial"/>
                        </a:rPr>
                        <a:t> </a:t>
                      </a:r>
                      <a:r>
                        <a:rPr sz="1800" spc="-5" dirty="0">
                          <a:latin typeface="Arial"/>
                          <a:cs typeface="Arial"/>
                        </a:rPr>
                        <a:t>(16)</a:t>
                      </a:r>
                      <a:endParaRPr sz="1800">
                        <a:latin typeface="Arial"/>
                        <a:cs typeface="Arial"/>
                      </a:endParaRPr>
                    </a:p>
                  </a:txBody>
                  <a:tcPr marL="0" marR="0" marT="192405"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solidFill>
                      <a:srgbClr val="464A78"/>
                    </a:solidFill>
                  </a:tcPr>
                </a:tc>
                <a:tc>
                  <a:txBody>
                    <a:bodyPr/>
                    <a:lstStyle/>
                    <a:p>
                      <a:pPr marL="1109345">
                        <a:lnSpc>
                          <a:spcPct val="100000"/>
                        </a:lnSpc>
                        <a:spcBef>
                          <a:spcPts val="1515"/>
                        </a:spcBef>
                      </a:pPr>
                      <a:r>
                        <a:rPr sz="1800" spc="-5" dirty="0">
                          <a:latin typeface="Arial"/>
                          <a:cs typeface="Arial"/>
                        </a:rPr>
                        <a:t>Checksum</a:t>
                      </a:r>
                      <a:r>
                        <a:rPr sz="1800" spc="5" dirty="0">
                          <a:latin typeface="Arial"/>
                          <a:cs typeface="Arial"/>
                        </a:rPr>
                        <a:t> </a:t>
                      </a:r>
                      <a:r>
                        <a:rPr sz="1800" spc="-5" dirty="0">
                          <a:latin typeface="Arial"/>
                          <a:cs typeface="Arial"/>
                        </a:rPr>
                        <a:t>(16)</a:t>
                      </a:r>
                      <a:endParaRPr sz="1800">
                        <a:latin typeface="Arial"/>
                        <a:cs typeface="Arial"/>
                      </a:endParaRPr>
                    </a:p>
                  </a:txBody>
                  <a:tcPr marL="0" marR="0" marT="192405"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solidFill>
                      <a:srgbClr val="464A78"/>
                    </a:solidFill>
                  </a:tcPr>
                </a:tc>
                <a:extLst>
                  <a:ext uri="{0D108BD9-81ED-4DB2-BD59-A6C34878D82A}">
                    <a16:rowId xmlns:a16="http://schemas.microsoft.com/office/drawing/2014/main" xmlns="" val="10001"/>
                  </a:ext>
                </a:extLst>
              </a:tr>
              <a:tr h="914400">
                <a:tc gridSpan="2">
                  <a:txBody>
                    <a:bodyPr/>
                    <a:lstStyle/>
                    <a:p>
                      <a:pPr>
                        <a:lnSpc>
                          <a:spcPct val="100000"/>
                        </a:lnSpc>
                        <a:spcBef>
                          <a:spcPts val="45"/>
                        </a:spcBef>
                      </a:pPr>
                      <a:endParaRPr sz="1800">
                        <a:latin typeface="Times New Roman"/>
                        <a:cs typeface="Times New Roman"/>
                      </a:endParaRPr>
                    </a:p>
                    <a:p>
                      <a:pPr marL="41910" algn="ctr">
                        <a:lnSpc>
                          <a:spcPct val="100000"/>
                        </a:lnSpc>
                      </a:pPr>
                      <a:r>
                        <a:rPr sz="1800" spc="-5" dirty="0">
                          <a:latin typeface="Arial"/>
                          <a:cs typeface="Arial"/>
                        </a:rPr>
                        <a:t>Data </a:t>
                      </a:r>
                      <a:r>
                        <a:rPr sz="1800" dirty="0">
                          <a:latin typeface="Arial"/>
                          <a:cs typeface="Arial"/>
                        </a:rPr>
                        <a:t>(if</a:t>
                      </a:r>
                      <a:r>
                        <a:rPr sz="1800" spc="-90" dirty="0">
                          <a:latin typeface="Arial"/>
                          <a:cs typeface="Arial"/>
                        </a:rPr>
                        <a:t> </a:t>
                      </a:r>
                      <a:r>
                        <a:rPr sz="1800" spc="-10" dirty="0">
                          <a:latin typeface="Arial"/>
                          <a:cs typeface="Arial"/>
                        </a:rPr>
                        <a:t>Any)</a:t>
                      </a:r>
                      <a:endParaRPr sz="1800">
                        <a:latin typeface="Arial"/>
                        <a:cs typeface="Arial"/>
                      </a:endParaRPr>
                    </a:p>
                  </a:txBody>
                  <a:tcPr marL="0" marR="0" marT="5715"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solidFill>
                      <a:srgbClr val="464A78"/>
                    </a:solidFill>
                  </a:tcPr>
                </a:tc>
                <a:tc hMerge="1">
                  <a:txBody>
                    <a:bodyPr/>
                    <a:lstStyle/>
                    <a:p>
                      <a:endParaRPr/>
                    </a:p>
                  </a:txBody>
                  <a:tcPr marL="0" marR="0" marT="0" marB="0"/>
                </a:tc>
                <a:extLst>
                  <a:ext uri="{0D108BD9-81ED-4DB2-BD59-A6C34878D82A}">
                    <a16:rowId xmlns:a16="http://schemas.microsoft.com/office/drawing/2014/main" xmlns="" val="10002"/>
                  </a:ext>
                </a:extLst>
              </a:tr>
            </a:tbl>
          </a:graphicData>
        </a:graphic>
      </p:graphicFrame>
      <p:grpSp>
        <p:nvGrpSpPr>
          <p:cNvPr id="8" name="object 8"/>
          <p:cNvGrpSpPr/>
          <p:nvPr/>
        </p:nvGrpSpPr>
        <p:grpSpPr>
          <a:xfrm>
            <a:off x="11456416" y="2134361"/>
            <a:ext cx="270933" cy="1219200"/>
            <a:chOff x="8592311" y="2134361"/>
            <a:chExt cx="203200" cy="1219200"/>
          </a:xfrm>
        </p:grpSpPr>
        <p:sp>
          <p:nvSpPr>
            <p:cNvPr id="9" name="object 9"/>
            <p:cNvSpPr/>
            <p:nvPr/>
          </p:nvSpPr>
          <p:spPr>
            <a:xfrm>
              <a:off x="8626220" y="2134361"/>
              <a:ext cx="118110" cy="1219200"/>
            </a:xfrm>
            <a:custGeom>
              <a:avLst/>
              <a:gdLst/>
              <a:ahLst/>
              <a:cxnLst/>
              <a:rect l="l" t="t" r="r" b="b"/>
              <a:pathLst>
                <a:path w="118109" h="1219200">
                  <a:moveTo>
                    <a:pt x="41839" y="1104984"/>
                  </a:moveTo>
                  <a:lnTo>
                    <a:pt x="3809" y="1105153"/>
                  </a:lnTo>
                  <a:lnTo>
                    <a:pt x="61340" y="1219200"/>
                  </a:lnTo>
                  <a:lnTo>
                    <a:pt x="108480" y="1124077"/>
                  </a:lnTo>
                  <a:lnTo>
                    <a:pt x="41909" y="1124077"/>
                  </a:lnTo>
                  <a:lnTo>
                    <a:pt x="41839" y="1104984"/>
                  </a:lnTo>
                  <a:close/>
                </a:path>
                <a:path w="118109" h="1219200">
                  <a:moveTo>
                    <a:pt x="79939" y="1104815"/>
                  </a:moveTo>
                  <a:lnTo>
                    <a:pt x="41839" y="1104984"/>
                  </a:lnTo>
                  <a:lnTo>
                    <a:pt x="41909" y="1124077"/>
                  </a:lnTo>
                  <a:lnTo>
                    <a:pt x="80009" y="1123823"/>
                  </a:lnTo>
                  <a:lnTo>
                    <a:pt x="79939" y="1104815"/>
                  </a:lnTo>
                  <a:close/>
                </a:path>
                <a:path w="118109" h="1219200">
                  <a:moveTo>
                    <a:pt x="118109" y="1104646"/>
                  </a:moveTo>
                  <a:lnTo>
                    <a:pt x="79939" y="1104815"/>
                  </a:lnTo>
                  <a:lnTo>
                    <a:pt x="80009" y="1123823"/>
                  </a:lnTo>
                  <a:lnTo>
                    <a:pt x="41909" y="1124077"/>
                  </a:lnTo>
                  <a:lnTo>
                    <a:pt x="108480" y="1124077"/>
                  </a:lnTo>
                  <a:lnTo>
                    <a:pt x="118109" y="1104646"/>
                  </a:lnTo>
                  <a:close/>
                </a:path>
                <a:path w="118109" h="1219200">
                  <a:moveTo>
                    <a:pt x="76270" y="114215"/>
                  </a:moveTo>
                  <a:lnTo>
                    <a:pt x="38170" y="114384"/>
                  </a:lnTo>
                  <a:lnTo>
                    <a:pt x="41839" y="1104984"/>
                  </a:lnTo>
                  <a:lnTo>
                    <a:pt x="79939" y="1104815"/>
                  </a:lnTo>
                  <a:lnTo>
                    <a:pt x="76270" y="114215"/>
                  </a:lnTo>
                  <a:close/>
                </a:path>
                <a:path w="118109" h="1219200">
                  <a:moveTo>
                    <a:pt x="56769" y="0"/>
                  </a:moveTo>
                  <a:lnTo>
                    <a:pt x="0" y="114553"/>
                  </a:lnTo>
                  <a:lnTo>
                    <a:pt x="38170" y="114384"/>
                  </a:lnTo>
                  <a:lnTo>
                    <a:pt x="38100" y="95376"/>
                  </a:lnTo>
                  <a:lnTo>
                    <a:pt x="104754" y="95123"/>
                  </a:lnTo>
                  <a:lnTo>
                    <a:pt x="56769" y="0"/>
                  </a:lnTo>
                  <a:close/>
                </a:path>
                <a:path w="118109" h="1219200">
                  <a:moveTo>
                    <a:pt x="76200" y="95123"/>
                  </a:moveTo>
                  <a:lnTo>
                    <a:pt x="38100" y="95376"/>
                  </a:lnTo>
                  <a:lnTo>
                    <a:pt x="38170" y="114384"/>
                  </a:lnTo>
                  <a:lnTo>
                    <a:pt x="76270" y="114215"/>
                  </a:lnTo>
                  <a:lnTo>
                    <a:pt x="76200" y="95123"/>
                  </a:lnTo>
                  <a:close/>
                </a:path>
                <a:path w="118109" h="1219200">
                  <a:moveTo>
                    <a:pt x="104754" y="95123"/>
                  </a:moveTo>
                  <a:lnTo>
                    <a:pt x="76200" y="95123"/>
                  </a:lnTo>
                  <a:lnTo>
                    <a:pt x="76270" y="114215"/>
                  </a:lnTo>
                  <a:lnTo>
                    <a:pt x="114300" y="114046"/>
                  </a:lnTo>
                  <a:lnTo>
                    <a:pt x="104754" y="95123"/>
                  </a:lnTo>
                  <a:close/>
                </a:path>
              </a:pathLst>
            </a:custGeom>
            <a:solidFill>
              <a:srgbClr val="000000"/>
            </a:solidFill>
          </p:spPr>
          <p:txBody>
            <a:bodyPr wrap="square" lIns="0" tIns="0" rIns="0" bIns="0" rtlCol="0"/>
            <a:lstStyle/>
            <a:p>
              <a:endParaRPr/>
            </a:p>
          </p:txBody>
        </p:sp>
        <p:sp>
          <p:nvSpPr>
            <p:cNvPr id="10" name="object 10"/>
            <p:cNvSpPr/>
            <p:nvPr/>
          </p:nvSpPr>
          <p:spPr>
            <a:xfrm>
              <a:off x="8611361" y="2451353"/>
              <a:ext cx="165100" cy="571500"/>
            </a:xfrm>
            <a:custGeom>
              <a:avLst/>
              <a:gdLst/>
              <a:ahLst/>
              <a:cxnLst/>
              <a:rect l="l" t="t" r="r" b="b"/>
              <a:pathLst>
                <a:path w="165100" h="571500">
                  <a:moveTo>
                    <a:pt x="164592" y="0"/>
                  </a:moveTo>
                  <a:lnTo>
                    <a:pt x="0" y="0"/>
                  </a:lnTo>
                  <a:lnTo>
                    <a:pt x="0" y="571500"/>
                  </a:lnTo>
                  <a:lnTo>
                    <a:pt x="164592" y="571500"/>
                  </a:lnTo>
                  <a:lnTo>
                    <a:pt x="164592" y="0"/>
                  </a:lnTo>
                  <a:close/>
                </a:path>
              </a:pathLst>
            </a:custGeom>
            <a:solidFill>
              <a:srgbClr val="FFFFFF"/>
            </a:solidFill>
          </p:spPr>
          <p:txBody>
            <a:bodyPr wrap="square" lIns="0" tIns="0" rIns="0" bIns="0" rtlCol="0"/>
            <a:lstStyle/>
            <a:p>
              <a:endParaRPr/>
            </a:p>
          </p:txBody>
        </p:sp>
        <p:sp>
          <p:nvSpPr>
            <p:cNvPr id="11" name="object 11"/>
            <p:cNvSpPr/>
            <p:nvPr/>
          </p:nvSpPr>
          <p:spPr>
            <a:xfrm>
              <a:off x="8611361" y="2451353"/>
              <a:ext cx="165100" cy="571500"/>
            </a:xfrm>
            <a:custGeom>
              <a:avLst/>
              <a:gdLst/>
              <a:ahLst/>
              <a:cxnLst/>
              <a:rect l="l" t="t" r="r" b="b"/>
              <a:pathLst>
                <a:path w="165100" h="571500">
                  <a:moveTo>
                    <a:pt x="0" y="571500"/>
                  </a:moveTo>
                  <a:lnTo>
                    <a:pt x="164592" y="571500"/>
                  </a:lnTo>
                  <a:lnTo>
                    <a:pt x="164592" y="0"/>
                  </a:lnTo>
                  <a:lnTo>
                    <a:pt x="0" y="0"/>
                  </a:lnTo>
                  <a:lnTo>
                    <a:pt x="0" y="571500"/>
                  </a:lnTo>
                  <a:close/>
                </a:path>
              </a:pathLst>
            </a:custGeom>
            <a:ln w="38100">
              <a:solidFill>
                <a:srgbClr val="FFFFFF"/>
              </a:solidFill>
            </a:ln>
          </p:spPr>
          <p:txBody>
            <a:bodyPr wrap="square" lIns="0" tIns="0" rIns="0" bIns="0" rtlCol="0"/>
            <a:lstStyle/>
            <a:p>
              <a:endParaRPr/>
            </a:p>
          </p:txBody>
        </p:sp>
      </p:grpSp>
      <p:sp>
        <p:nvSpPr>
          <p:cNvPr id="12" name="object 12"/>
          <p:cNvSpPr txBox="1"/>
          <p:nvPr/>
        </p:nvSpPr>
        <p:spPr>
          <a:xfrm>
            <a:off x="818491" y="1814767"/>
            <a:ext cx="170180" cy="255904"/>
          </a:xfrm>
          <a:prstGeom prst="rect">
            <a:avLst/>
          </a:prstGeom>
        </p:spPr>
        <p:txBody>
          <a:bodyPr vert="horz" wrap="square" lIns="0" tIns="0" rIns="0" bIns="0" rtlCol="0">
            <a:spAutoFit/>
          </a:bodyPr>
          <a:lstStyle/>
          <a:p>
            <a:pPr>
              <a:lnSpc>
                <a:spcPts val="1989"/>
              </a:lnSpc>
            </a:pPr>
            <a:r>
              <a:rPr sz="1800" spc="-5" dirty="0">
                <a:latin typeface="Arial"/>
                <a:cs typeface="Arial"/>
              </a:rPr>
              <a:t>1</a:t>
            </a:r>
            <a:endParaRPr sz="1800">
              <a:latin typeface="Arial"/>
              <a:cs typeface="Arial"/>
            </a:endParaRPr>
          </a:p>
        </p:txBody>
      </p:sp>
      <p:sp>
        <p:nvSpPr>
          <p:cNvPr id="13" name="object 13"/>
          <p:cNvSpPr/>
          <p:nvPr/>
        </p:nvSpPr>
        <p:spPr>
          <a:xfrm>
            <a:off x="552703" y="1690117"/>
            <a:ext cx="906780" cy="367665"/>
          </a:xfrm>
          <a:custGeom>
            <a:avLst/>
            <a:gdLst/>
            <a:ahLst/>
            <a:cxnLst/>
            <a:rect l="l" t="t" r="r" b="b"/>
            <a:pathLst>
              <a:path w="680085" h="367664">
                <a:moveTo>
                  <a:pt x="679704" y="0"/>
                </a:moveTo>
                <a:lnTo>
                  <a:pt x="0" y="0"/>
                </a:lnTo>
                <a:lnTo>
                  <a:pt x="0" y="367284"/>
                </a:lnTo>
                <a:lnTo>
                  <a:pt x="679704" y="367284"/>
                </a:lnTo>
                <a:lnTo>
                  <a:pt x="679704" y="0"/>
                </a:lnTo>
                <a:close/>
              </a:path>
            </a:pathLst>
          </a:custGeom>
          <a:solidFill>
            <a:srgbClr val="FFFFFF"/>
          </a:solidFill>
        </p:spPr>
        <p:txBody>
          <a:bodyPr wrap="square" lIns="0" tIns="0" rIns="0" bIns="0" rtlCol="0"/>
          <a:lstStyle/>
          <a:p>
            <a:endParaRPr/>
          </a:p>
        </p:txBody>
      </p:sp>
      <p:sp>
        <p:nvSpPr>
          <p:cNvPr id="14" name="object 14"/>
          <p:cNvSpPr txBox="1"/>
          <p:nvPr/>
        </p:nvSpPr>
        <p:spPr>
          <a:xfrm>
            <a:off x="657691" y="1718564"/>
            <a:ext cx="644312"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Bit</a:t>
            </a:r>
            <a:r>
              <a:rPr sz="1800" spc="-80" dirty="0">
                <a:latin typeface="Arial"/>
                <a:cs typeface="Arial"/>
              </a:rPr>
              <a:t> </a:t>
            </a:r>
            <a:r>
              <a:rPr sz="1800" spc="-5" dirty="0">
                <a:latin typeface="Arial"/>
                <a:cs typeface="Arial"/>
              </a:rPr>
              <a:t>0</a:t>
            </a:r>
            <a:endParaRPr sz="1800">
              <a:latin typeface="Arial"/>
              <a:cs typeface="Arial"/>
            </a:endParaRPr>
          </a:p>
        </p:txBody>
      </p:sp>
      <p:sp>
        <p:nvSpPr>
          <p:cNvPr id="15" name="object 15"/>
          <p:cNvSpPr txBox="1"/>
          <p:nvPr/>
        </p:nvSpPr>
        <p:spPr>
          <a:xfrm>
            <a:off x="4891533" y="1780413"/>
            <a:ext cx="813647"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Bit</a:t>
            </a:r>
            <a:r>
              <a:rPr sz="1800" spc="-80" dirty="0">
                <a:latin typeface="Arial"/>
                <a:cs typeface="Arial"/>
              </a:rPr>
              <a:t> </a:t>
            </a:r>
            <a:r>
              <a:rPr sz="1800" spc="-5" dirty="0">
                <a:latin typeface="Arial"/>
                <a:cs typeface="Arial"/>
              </a:rPr>
              <a:t>15</a:t>
            </a:r>
            <a:endParaRPr sz="1800">
              <a:latin typeface="Arial"/>
              <a:cs typeface="Arial"/>
            </a:endParaRPr>
          </a:p>
        </p:txBody>
      </p:sp>
      <p:sp>
        <p:nvSpPr>
          <p:cNvPr id="16" name="object 16"/>
          <p:cNvSpPr txBox="1"/>
          <p:nvPr/>
        </p:nvSpPr>
        <p:spPr>
          <a:xfrm>
            <a:off x="5992539" y="1780413"/>
            <a:ext cx="813647"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Bit</a:t>
            </a:r>
            <a:r>
              <a:rPr sz="1800" spc="-80" dirty="0">
                <a:latin typeface="Arial"/>
                <a:cs typeface="Arial"/>
              </a:rPr>
              <a:t> </a:t>
            </a:r>
            <a:r>
              <a:rPr sz="1800" spc="-5" dirty="0">
                <a:latin typeface="Arial"/>
                <a:cs typeface="Arial"/>
              </a:rPr>
              <a:t>16</a:t>
            </a:r>
            <a:endParaRPr sz="1800">
              <a:latin typeface="Arial"/>
              <a:cs typeface="Arial"/>
            </a:endParaRPr>
          </a:p>
        </p:txBody>
      </p:sp>
      <p:sp>
        <p:nvSpPr>
          <p:cNvPr id="17" name="object 17"/>
          <p:cNvSpPr txBox="1"/>
          <p:nvPr/>
        </p:nvSpPr>
        <p:spPr>
          <a:xfrm>
            <a:off x="10200810" y="1780413"/>
            <a:ext cx="813647"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Bit</a:t>
            </a:r>
            <a:r>
              <a:rPr sz="1800" spc="-80" dirty="0">
                <a:latin typeface="Arial"/>
                <a:cs typeface="Arial"/>
              </a:rPr>
              <a:t> </a:t>
            </a:r>
            <a:r>
              <a:rPr sz="1800" spc="-5" dirty="0">
                <a:latin typeface="Arial"/>
                <a:cs typeface="Arial"/>
              </a:rPr>
              <a:t>31</a:t>
            </a:r>
            <a:endParaRPr sz="1800">
              <a:latin typeface="Arial"/>
              <a:cs typeface="Arial"/>
            </a:endParaRPr>
          </a:p>
        </p:txBody>
      </p:sp>
      <p:sp>
        <p:nvSpPr>
          <p:cNvPr id="18" name="object 18"/>
          <p:cNvSpPr txBox="1"/>
          <p:nvPr/>
        </p:nvSpPr>
        <p:spPr>
          <a:xfrm>
            <a:off x="11163978" y="2428494"/>
            <a:ext cx="793327" cy="57404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8</a:t>
            </a:r>
            <a:endParaRPr sz="1800">
              <a:latin typeface="Arial"/>
              <a:cs typeface="Arial"/>
            </a:endParaRPr>
          </a:p>
          <a:p>
            <a:pPr marL="12700">
              <a:lnSpc>
                <a:spcPct val="100000"/>
              </a:lnSpc>
            </a:pPr>
            <a:r>
              <a:rPr sz="1800" dirty="0">
                <a:latin typeface="Arial"/>
                <a:cs typeface="Arial"/>
              </a:rPr>
              <a:t>B</a:t>
            </a:r>
            <a:r>
              <a:rPr sz="1800" spc="-25" dirty="0">
                <a:latin typeface="Arial"/>
                <a:cs typeface="Arial"/>
              </a:rPr>
              <a:t>y</a:t>
            </a:r>
            <a:r>
              <a:rPr sz="1800" dirty="0">
                <a:latin typeface="Arial"/>
                <a:cs typeface="Arial"/>
              </a:rPr>
              <a:t>tes</a:t>
            </a:r>
            <a:endParaRPr sz="1800">
              <a:latin typeface="Arial"/>
              <a:cs typeface="Arial"/>
            </a:endParaRPr>
          </a:p>
        </p:txBody>
      </p:sp>
      <p:sp>
        <p:nvSpPr>
          <p:cNvPr id="19" name="Slide Number Placeholder 18"/>
          <p:cNvSpPr>
            <a:spLocks noGrp="1"/>
          </p:cNvSpPr>
          <p:nvPr>
            <p:ph type="sldNum" sz="quarter" idx="12"/>
          </p:nvPr>
        </p:nvSpPr>
        <p:spPr/>
        <p:txBody>
          <a:bodyPr/>
          <a:lstStyle/>
          <a:p>
            <a:fld id="{23943BDC-99DC-4972-ADF1-B2EFFD16D0A1}" type="slidenum">
              <a:rPr lang="en-IN" smtClean="0"/>
              <a:pPr/>
              <a:t>56</a:t>
            </a:fld>
            <a:endParaRPr lang="en-IN"/>
          </a:p>
        </p:txBody>
      </p:sp>
      <p:sp>
        <p:nvSpPr>
          <p:cNvPr id="21" name="Footer Placeholder 5">
            <a:extLst>
              <a:ext uri="{FF2B5EF4-FFF2-40B4-BE49-F238E27FC236}">
                <a16:creationId xmlns:a16="http://schemas.microsoft.com/office/drawing/2014/main" xmlns="" id="{20BB3135-B5EE-2B8F-63A9-1F37F04B3E6A}"/>
              </a:ext>
            </a:extLst>
          </p:cNvPr>
          <p:cNvSpPr>
            <a:spLocks noGrp="1"/>
          </p:cNvSpPr>
          <p:nvPr>
            <p:ph type="ftr" sz="quarter" idx="11"/>
          </p:nvPr>
        </p:nvSpPr>
        <p:spPr/>
        <p:txBody>
          <a:bodyPr/>
          <a:lstStyle/>
          <a:p>
            <a:r>
              <a:rPr lang="en-US" dirty="0" err="1" smtClean="0"/>
              <a:t>Sonali</a:t>
            </a:r>
            <a:r>
              <a:rPr lang="en-US" dirty="0" smtClean="0"/>
              <a:t> </a:t>
            </a:r>
            <a:r>
              <a:rPr lang="en-US" dirty="0" err="1" smtClean="0"/>
              <a:t>Mondal</a:t>
            </a:r>
            <a:r>
              <a:rPr lang="en-US" dirty="0" smtClean="0"/>
              <a:t> _ Assistant Prof. CSIT </a:t>
            </a:r>
            <a:r>
              <a:rPr lang="en-US" dirty="0"/>
              <a:t>. </a:t>
            </a:r>
            <a:r>
              <a:rPr lang="en-US" dirty="0" smtClean="0"/>
              <a:t>BCAAIML403 </a:t>
            </a:r>
            <a:r>
              <a:rPr lang="en-US" dirty="0"/>
              <a:t>Computer Networks </a:t>
            </a:r>
            <a:endParaRPr lang="en-IN"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2192000" cy="6858000"/>
            <a:chOff x="0" y="0"/>
            <a:chExt cx="9144000" cy="6858000"/>
          </a:xfrm>
        </p:grpSpPr>
        <p:sp>
          <p:nvSpPr>
            <p:cNvPr id="3" name="object 3"/>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499097" y="5944780"/>
              <a:ext cx="4898390" cy="913765"/>
            </a:xfrm>
            <a:custGeom>
              <a:avLst/>
              <a:gdLst/>
              <a:ahLst/>
              <a:cxnLst/>
              <a:rect l="l" t="t" r="r" b="b"/>
              <a:pathLst>
                <a:path w="4898390" h="913765">
                  <a:moveTo>
                    <a:pt x="85724" y="21360"/>
                  </a:moveTo>
                  <a:lnTo>
                    <a:pt x="3637423" y="913215"/>
                  </a:lnTo>
                  <a:lnTo>
                    <a:pt x="4898230" y="913215"/>
                  </a:lnTo>
                  <a:lnTo>
                    <a:pt x="85724" y="21360"/>
                  </a:lnTo>
                  <a:close/>
                </a:path>
                <a:path w="4898390" h="913765">
                  <a:moveTo>
                    <a:pt x="660" y="0"/>
                  </a:moveTo>
                  <a:lnTo>
                    <a:pt x="0" y="5473"/>
                  </a:lnTo>
                  <a:lnTo>
                    <a:pt x="85724" y="21360"/>
                  </a:lnTo>
                  <a:lnTo>
                    <a:pt x="660" y="0"/>
                  </a:lnTo>
                  <a:close/>
                </a:path>
              </a:pathLst>
            </a:custGeom>
            <a:solidFill>
              <a:srgbClr val="9FCADC">
                <a:alpha val="39999"/>
              </a:srgbClr>
            </a:solidFill>
          </p:spPr>
          <p:txBody>
            <a:bodyPr wrap="square" lIns="0" tIns="0" rIns="0" bIns="0" rtlCol="0"/>
            <a:lstStyle/>
            <a:p>
              <a:endParaRPr/>
            </a:p>
          </p:txBody>
        </p:sp>
        <p:sp>
          <p:nvSpPr>
            <p:cNvPr id="5" name="object 5"/>
            <p:cNvSpPr/>
            <p:nvPr/>
          </p:nvSpPr>
          <p:spPr>
            <a:xfrm>
              <a:off x="485990" y="5939091"/>
              <a:ext cx="3652520" cy="919480"/>
            </a:xfrm>
            <a:custGeom>
              <a:avLst/>
              <a:gdLst/>
              <a:ahLst/>
              <a:cxnLst/>
              <a:rect l="l" t="t" r="r" b="b"/>
              <a:pathLst>
                <a:path w="3652520" h="919479">
                  <a:moveTo>
                    <a:pt x="0" y="0"/>
                  </a:moveTo>
                  <a:lnTo>
                    <a:pt x="7924" y="6350"/>
                  </a:lnTo>
                  <a:lnTo>
                    <a:pt x="2868840" y="918906"/>
                  </a:lnTo>
                  <a:lnTo>
                    <a:pt x="3651917" y="918906"/>
                  </a:lnTo>
                  <a:lnTo>
                    <a:pt x="0" y="0"/>
                  </a:lnTo>
                  <a:close/>
                </a:path>
              </a:pathLst>
            </a:custGeom>
            <a:solidFill>
              <a:srgbClr val="000000"/>
            </a:solidFill>
          </p:spPr>
          <p:txBody>
            <a:bodyPr wrap="square" lIns="0" tIns="0" rIns="0" bIns="0" rtlCol="0"/>
            <a:lstStyle/>
            <a:p>
              <a:endParaRPr/>
            </a:p>
          </p:txBody>
        </p:sp>
        <p:sp>
          <p:nvSpPr>
            <p:cNvPr id="6" name="object 6"/>
            <p:cNvSpPr/>
            <p:nvPr/>
          </p:nvSpPr>
          <p:spPr>
            <a:xfrm>
              <a:off x="0" y="5789674"/>
              <a:ext cx="3398520" cy="1068324"/>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0" y="5784670"/>
              <a:ext cx="3370852" cy="1073326"/>
            </a:xfrm>
            <a:prstGeom prst="rect">
              <a:avLst/>
            </a:prstGeom>
            <a:blipFill>
              <a:blip r:embed="rId4" cstate="print"/>
              <a:stretch>
                <a:fillRect/>
              </a:stretch>
            </a:blipFill>
          </p:spPr>
          <p:txBody>
            <a:bodyPr wrap="square" lIns="0" tIns="0" rIns="0" bIns="0" rtlCol="0"/>
            <a:lstStyle/>
            <a:p>
              <a:endParaRPr/>
            </a:p>
          </p:txBody>
        </p:sp>
      </p:grpSp>
      <p:grpSp>
        <p:nvGrpSpPr>
          <p:cNvPr id="8" name="object 8"/>
          <p:cNvGrpSpPr/>
          <p:nvPr/>
        </p:nvGrpSpPr>
        <p:grpSpPr>
          <a:xfrm>
            <a:off x="1056642" y="699516"/>
            <a:ext cx="4076700" cy="553720"/>
            <a:chOff x="792480" y="699516"/>
            <a:chExt cx="3057525" cy="553720"/>
          </a:xfrm>
        </p:grpSpPr>
        <p:sp>
          <p:nvSpPr>
            <p:cNvPr id="9" name="object 9"/>
            <p:cNvSpPr/>
            <p:nvPr/>
          </p:nvSpPr>
          <p:spPr>
            <a:xfrm>
              <a:off x="819912" y="726948"/>
              <a:ext cx="3029712" cy="525779"/>
            </a:xfrm>
            <a:prstGeom prst="rect">
              <a:avLst/>
            </a:prstGeom>
            <a:blipFill>
              <a:blip r:embed="rId5" cstate="print"/>
              <a:stretch>
                <a:fillRect/>
              </a:stretch>
            </a:blipFill>
          </p:spPr>
          <p:txBody>
            <a:bodyPr wrap="square" lIns="0" tIns="0" rIns="0" bIns="0" rtlCol="0"/>
            <a:lstStyle/>
            <a:p>
              <a:endParaRPr/>
            </a:p>
          </p:txBody>
        </p:sp>
        <p:sp>
          <p:nvSpPr>
            <p:cNvPr id="10" name="object 10"/>
            <p:cNvSpPr/>
            <p:nvPr/>
          </p:nvSpPr>
          <p:spPr>
            <a:xfrm>
              <a:off x="792480" y="699516"/>
              <a:ext cx="3034284" cy="530351"/>
            </a:xfrm>
            <a:prstGeom prst="rect">
              <a:avLst/>
            </a:prstGeom>
            <a:blipFill>
              <a:blip r:embed="rId6" cstate="print"/>
              <a:stretch>
                <a:fillRect/>
              </a:stretch>
            </a:blipFill>
          </p:spPr>
          <p:txBody>
            <a:bodyPr wrap="square" lIns="0" tIns="0" rIns="0" bIns="0" rtlCol="0"/>
            <a:lstStyle/>
            <a:p>
              <a:endParaRPr/>
            </a:p>
          </p:txBody>
        </p:sp>
      </p:grpSp>
      <p:sp>
        <p:nvSpPr>
          <p:cNvPr id="11" name="object 11"/>
          <p:cNvSpPr/>
          <p:nvPr/>
        </p:nvSpPr>
        <p:spPr>
          <a:xfrm>
            <a:off x="312927" y="1682495"/>
            <a:ext cx="10818368" cy="4613148"/>
          </a:xfrm>
          <a:prstGeom prst="rect">
            <a:avLst/>
          </a:prstGeom>
          <a:blipFill>
            <a:blip r:embed="rId7" cstate="print"/>
            <a:stretch>
              <a:fillRect/>
            </a:stretch>
          </a:blipFill>
        </p:spPr>
        <p:txBody>
          <a:bodyPr wrap="square" lIns="0" tIns="0" rIns="0" bIns="0" rtlCol="0"/>
          <a:lstStyle/>
          <a:p>
            <a:endParaRPr/>
          </a:p>
        </p:txBody>
      </p:sp>
      <p:sp>
        <p:nvSpPr>
          <p:cNvPr id="12" name="object 12"/>
          <p:cNvSpPr txBox="1"/>
          <p:nvPr/>
        </p:nvSpPr>
        <p:spPr>
          <a:xfrm>
            <a:off x="818491" y="1357567"/>
            <a:ext cx="170180" cy="255904"/>
          </a:xfrm>
          <a:prstGeom prst="rect">
            <a:avLst/>
          </a:prstGeom>
        </p:spPr>
        <p:txBody>
          <a:bodyPr vert="horz" wrap="square" lIns="0" tIns="0" rIns="0" bIns="0" rtlCol="0">
            <a:spAutoFit/>
          </a:bodyPr>
          <a:lstStyle/>
          <a:p>
            <a:pPr>
              <a:lnSpc>
                <a:spcPts val="1989"/>
              </a:lnSpc>
            </a:pPr>
            <a:r>
              <a:rPr sz="1800" spc="-5" dirty="0">
                <a:solidFill>
                  <a:srgbClr val="FFFFFF"/>
                </a:solidFill>
                <a:latin typeface="Arial"/>
                <a:cs typeface="Arial"/>
              </a:rPr>
              <a:t>1</a:t>
            </a:r>
            <a:endParaRPr sz="1800">
              <a:latin typeface="Arial"/>
              <a:cs typeface="Arial"/>
            </a:endParaRPr>
          </a:p>
        </p:txBody>
      </p:sp>
      <p:grpSp>
        <p:nvGrpSpPr>
          <p:cNvPr id="13" name="object 13"/>
          <p:cNvGrpSpPr/>
          <p:nvPr/>
        </p:nvGrpSpPr>
        <p:grpSpPr>
          <a:xfrm>
            <a:off x="11456416" y="1677161"/>
            <a:ext cx="270933" cy="3048000"/>
            <a:chOff x="8592311" y="1677161"/>
            <a:chExt cx="203200" cy="3048000"/>
          </a:xfrm>
        </p:grpSpPr>
        <p:sp>
          <p:nvSpPr>
            <p:cNvPr id="14" name="object 14"/>
            <p:cNvSpPr/>
            <p:nvPr/>
          </p:nvSpPr>
          <p:spPr>
            <a:xfrm>
              <a:off x="8625839" y="1677161"/>
              <a:ext cx="114300" cy="3048000"/>
            </a:xfrm>
            <a:custGeom>
              <a:avLst/>
              <a:gdLst/>
              <a:ahLst/>
              <a:cxnLst/>
              <a:rect l="l" t="t" r="r" b="b"/>
              <a:pathLst>
                <a:path w="114300" h="3048000">
                  <a:moveTo>
                    <a:pt x="38100" y="2933700"/>
                  </a:moveTo>
                  <a:lnTo>
                    <a:pt x="0" y="2933700"/>
                  </a:lnTo>
                  <a:lnTo>
                    <a:pt x="57150" y="3048000"/>
                  </a:lnTo>
                  <a:lnTo>
                    <a:pt x="104775" y="2952750"/>
                  </a:lnTo>
                  <a:lnTo>
                    <a:pt x="38100" y="2952750"/>
                  </a:lnTo>
                  <a:lnTo>
                    <a:pt x="38100" y="2933700"/>
                  </a:lnTo>
                  <a:close/>
                </a:path>
                <a:path w="114300" h="3048000">
                  <a:moveTo>
                    <a:pt x="76200" y="95250"/>
                  </a:moveTo>
                  <a:lnTo>
                    <a:pt x="38100" y="95250"/>
                  </a:lnTo>
                  <a:lnTo>
                    <a:pt x="38100" y="2952750"/>
                  </a:lnTo>
                  <a:lnTo>
                    <a:pt x="76200" y="2952750"/>
                  </a:lnTo>
                  <a:lnTo>
                    <a:pt x="76200" y="95250"/>
                  </a:lnTo>
                  <a:close/>
                </a:path>
                <a:path w="114300" h="3048000">
                  <a:moveTo>
                    <a:pt x="114300" y="2933700"/>
                  </a:moveTo>
                  <a:lnTo>
                    <a:pt x="76200" y="2933700"/>
                  </a:lnTo>
                  <a:lnTo>
                    <a:pt x="76200" y="2952750"/>
                  </a:lnTo>
                  <a:lnTo>
                    <a:pt x="104775" y="2952750"/>
                  </a:lnTo>
                  <a:lnTo>
                    <a:pt x="114300" y="2933700"/>
                  </a:lnTo>
                  <a:close/>
                </a:path>
                <a:path w="114300" h="3048000">
                  <a:moveTo>
                    <a:pt x="57150" y="0"/>
                  </a:moveTo>
                  <a:lnTo>
                    <a:pt x="0" y="114300"/>
                  </a:lnTo>
                  <a:lnTo>
                    <a:pt x="38100" y="114300"/>
                  </a:lnTo>
                  <a:lnTo>
                    <a:pt x="38100" y="95250"/>
                  </a:lnTo>
                  <a:lnTo>
                    <a:pt x="104775" y="95250"/>
                  </a:lnTo>
                  <a:lnTo>
                    <a:pt x="57150" y="0"/>
                  </a:lnTo>
                  <a:close/>
                </a:path>
                <a:path w="114300" h="3048000">
                  <a:moveTo>
                    <a:pt x="104775" y="95250"/>
                  </a:moveTo>
                  <a:lnTo>
                    <a:pt x="76200" y="95250"/>
                  </a:lnTo>
                  <a:lnTo>
                    <a:pt x="76200" y="114300"/>
                  </a:lnTo>
                  <a:lnTo>
                    <a:pt x="114300" y="114300"/>
                  </a:lnTo>
                  <a:lnTo>
                    <a:pt x="104775" y="95250"/>
                  </a:lnTo>
                  <a:close/>
                </a:path>
              </a:pathLst>
            </a:custGeom>
            <a:solidFill>
              <a:srgbClr val="FFFFFF"/>
            </a:solidFill>
          </p:spPr>
          <p:txBody>
            <a:bodyPr wrap="square" lIns="0" tIns="0" rIns="0" bIns="0" rtlCol="0"/>
            <a:lstStyle/>
            <a:p>
              <a:endParaRPr/>
            </a:p>
          </p:txBody>
        </p:sp>
        <p:sp>
          <p:nvSpPr>
            <p:cNvPr id="15" name="object 15"/>
            <p:cNvSpPr/>
            <p:nvPr/>
          </p:nvSpPr>
          <p:spPr>
            <a:xfrm>
              <a:off x="8611361" y="3010661"/>
              <a:ext cx="165100" cy="571500"/>
            </a:xfrm>
            <a:custGeom>
              <a:avLst/>
              <a:gdLst/>
              <a:ahLst/>
              <a:cxnLst/>
              <a:rect l="l" t="t" r="r" b="b"/>
              <a:pathLst>
                <a:path w="165100" h="571500">
                  <a:moveTo>
                    <a:pt x="164592" y="0"/>
                  </a:moveTo>
                  <a:lnTo>
                    <a:pt x="0" y="0"/>
                  </a:lnTo>
                  <a:lnTo>
                    <a:pt x="0" y="571500"/>
                  </a:lnTo>
                  <a:lnTo>
                    <a:pt x="164592" y="571500"/>
                  </a:lnTo>
                  <a:lnTo>
                    <a:pt x="164592" y="0"/>
                  </a:lnTo>
                  <a:close/>
                </a:path>
              </a:pathLst>
            </a:custGeom>
            <a:solidFill>
              <a:srgbClr val="000000"/>
            </a:solidFill>
          </p:spPr>
          <p:txBody>
            <a:bodyPr wrap="square" lIns="0" tIns="0" rIns="0" bIns="0" rtlCol="0"/>
            <a:lstStyle/>
            <a:p>
              <a:endParaRPr/>
            </a:p>
          </p:txBody>
        </p:sp>
        <p:sp>
          <p:nvSpPr>
            <p:cNvPr id="16" name="object 16"/>
            <p:cNvSpPr/>
            <p:nvPr/>
          </p:nvSpPr>
          <p:spPr>
            <a:xfrm>
              <a:off x="8611361" y="3010661"/>
              <a:ext cx="165100" cy="571500"/>
            </a:xfrm>
            <a:custGeom>
              <a:avLst/>
              <a:gdLst/>
              <a:ahLst/>
              <a:cxnLst/>
              <a:rect l="l" t="t" r="r" b="b"/>
              <a:pathLst>
                <a:path w="165100" h="571500">
                  <a:moveTo>
                    <a:pt x="0" y="571500"/>
                  </a:moveTo>
                  <a:lnTo>
                    <a:pt x="164592" y="571500"/>
                  </a:lnTo>
                  <a:lnTo>
                    <a:pt x="164592" y="0"/>
                  </a:lnTo>
                  <a:lnTo>
                    <a:pt x="0" y="0"/>
                  </a:lnTo>
                  <a:lnTo>
                    <a:pt x="0" y="571500"/>
                  </a:lnTo>
                  <a:close/>
                </a:path>
              </a:pathLst>
            </a:custGeom>
            <a:ln w="38100">
              <a:solidFill>
                <a:srgbClr val="000000"/>
              </a:solidFill>
            </a:ln>
          </p:spPr>
          <p:txBody>
            <a:bodyPr wrap="square" lIns="0" tIns="0" rIns="0" bIns="0" rtlCol="0"/>
            <a:lstStyle/>
            <a:p>
              <a:endParaRPr/>
            </a:p>
          </p:txBody>
        </p:sp>
      </p:grpSp>
      <p:sp>
        <p:nvSpPr>
          <p:cNvPr id="17" name="object 17"/>
          <p:cNvSpPr txBox="1"/>
          <p:nvPr/>
        </p:nvSpPr>
        <p:spPr>
          <a:xfrm>
            <a:off x="552703" y="1275588"/>
            <a:ext cx="906780" cy="318036"/>
          </a:xfrm>
          <a:prstGeom prst="rect">
            <a:avLst/>
          </a:prstGeom>
          <a:solidFill>
            <a:srgbClr val="000000"/>
          </a:solidFill>
        </p:spPr>
        <p:txBody>
          <a:bodyPr vert="horz" wrap="square" lIns="0" tIns="40640" rIns="0" bIns="0" rtlCol="0">
            <a:spAutoFit/>
          </a:bodyPr>
          <a:lstStyle/>
          <a:p>
            <a:pPr marL="91440">
              <a:lnSpc>
                <a:spcPct val="100000"/>
              </a:lnSpc>
              <a:spcBef>
                <a:spcPts val="320"/>
              </a:spcBef>
            </a:pPr>
            <a:r>
              <a:rPr sz="1800" dirty="0">
                <a:solidFill>
                  <a:srgbClr val="FFFFFF"/>
                </a:solidFill>
                <a:latin typeface="Arial"/>
                <a:cs typeface="Arial"/>
              </a:rPr>
              <a:t>Bit</a:t>
            </a:r>
            <a:r>
              <a:rPr sz="1800" spc="-35" dirty="0">
                <a:solidFill>
                  <a:srgbClr val="FFFFFF"/>
                </a:solidFill>
                <a:latin typeface="Arial"/>
                <a:cs typeface="Arial"/>
              </a:rPr>
              <a:t> </a:t>
            </a:r>
            <a:r>
              <a:rPr sz="1800" spc="-5" dirty="0">
                <a:solidFill>
                  <a:srgbClr val="FFFFFF"/>
                </a:solidFill>
                <a:latin typeface="Arial"/>
                <a:cs typeface="Arial"/>
              </a:rPr>
              <a:t>0</a:t>
            </a:r>
            <a:endParaRPr sz="1800">
              <a:latin typeface="Arial"/>
              <a:cs typeface="Arial"/>
            </a:endParaRPr>
          </a:p>
        </p:txBody>
      </p:sp>
      <p:sp>
        <p:nvSpPr>
          <p:cNvPr id="22" name="object 22"/>
          <p:cNvSpPr txBox="1">
            <a:spLocks noGrp="1"/>
          </p:cNvSpPr>
          <p:nvPr>
            <p:ph type="sldNum" sz="quarter" idx="12"/>
          </p:nvPr>
        </p:nvSpPr>
        <p:spPr>
          <a:xfrm>
            <a:off x="11635232" y="6533149"/>
            <a:ext cx="313267" cy="209032"/>
          </a:xfrm>
          <a:prstGeom prst="rect">
            <a:avLst/>
          </a:prstGeom>
        </p:spPr>
        <p:txBody>
          <a:bodyPr vert="horz" wrap="square" lIns="0" tIns="24130" rIns="0" bIns="0" rtlCol="0">
            <a:spAutoFit/>
          </a:bodyPr>
          <a:lstStyle/>
          <a:p>
            <a:pPr marL="38100">
              <a:lnSpc>
                <a:spcPct val="100000"/>
              </a:lnSpc>
              <a:spcBef>
                <a:spcPts val="190"/>
              </a:spcBef>
            </a:pPr>
            <a:fld id="{81D60167-4931-47E6-BA6A-407CBD079E47}" type="slidenum">
              <a:rPr spc="70" dirty="0"/>
              <a:pPr marL="38100">
                <a:lnSpc>
                  <a:spcPct val="100000"/>
                </a:lnSpc>
                <a:spcBef>
                  <a:spcPts val="190"/>
                </a:spcBef>
              </a:pPr>
              <a:t>57</a:t>
            </a:fld>
            <a:endParaRPr spc="70" dirty="0"/>
          </a:p>
        </p:txBody>
      </p:sp>
      <p:sp>
        <p:nvSpPr>
          <p:cNvPr id="18" name="object 18"/>
          <p:cNvSpPr txBox="1"/>
          <p:nvPr/>
        </p:nvSpPr>
        <p:spPr>
          <a:xfrm>
            <a:off x="4785362" y="1295401"/>
            <a:ext cx="2176780" cy="318036"/>
          </a:xfrm>
          <a:prstGeom prst="rect">
            <a:avLst/>
          </a:prstGeom>
          <a:solidFill>
            <a:srgbClr val="000000"/>
          </a:solidFill>
        </p:spPr>
        <p:txBody>
          <a:bodyPr vert="horz" wrap="square" lIns="0" tIns="40640" rIns="0" bIns="0" rtlCol="0">
            <a:spAutoFit/>
          </a:bodyPr>
          <a:lstStyle/>
          <a:p>
            <a:pPr marL="92075">
              <a:lnSpc>
                <a:spcPct val="100000"/>
              </a:lnSpc>
              <a:spcBef>
                <a:spcPts val="320"/>
              </a:spcBef>
              <a:tabLst>
                <a:tab pos="917575" algn="l"/>
              </a:tabLst>
            </a:pPr>
            <a:r>
              <a:rPr sz="1800" dirty="0">
                <a:solidFill>
                  <a:srgbClr val="FFFFFF"/>
                </a:solidFill>
                <a:latin typeface="Arial"/>
                <a:cs typeface="Arial"/>
              </a:rPr>
              <a:t>Bit </a:t>
            </a:r>
            <a:r>
              <a:rPr sz="1800" spc="-5" dirty="0">
                <a:solidFill>
                  <a:srgbClr val="FFFFFF"/>
                </a:solidFill>
                <a:latin typeface="Arial"/>
                <a:cs typeface="Arial"/>
              </a:rPr>
              <a:t>15	</a:t>
            </a:r>
            <a:r>
              <a:rPr sz="1800" dirty="0">
                <a:solidFill>
                  <a:srgbClr val="FFFFFF"/>
                </a:solidFill>
                <a:latin typeface="Arial"/>
                <a:cs typeface="Arial"/>
              </a:rPr>
              <a:t>Bit</a:t>
            </a:r>
            <a:r>
              <a:rPr sz="1800" spc="-30" dirty="0">
                <a:solidFill>
                  <a:srgbClr val="FFFFFF"/>
                </a:solidFill>
                <a:latin typeface="Arial"/>
                <a:cs typeface="Arial"/>
              </a:rPr>
              <a:t> </a:t>
            </a:r>
            <a:r>
              <a:rPr sz="1800" spc="-5" dirty="0">
                <a:solidFill>
                  <a:srgbClr val="FFFFFF"/>
                </a:solidFill>
                <a:latin typeface="Arial"/>
                <a:cs typeface="Arial"/>
              </a:rPr>
              <a:t>16</a:t>
            </a:r>
            <a:endParaRPr sz="1800">
              <a:latin typeface="Arial"/>
              <a:cs typeface="Arial"/>
            </a:endParaRPr>
          </a:p>
        </p:txBody>
      </p:sp>
      <p:sp>
        <p:nvSpPr>
          <p:cNvPr id="19" name="object 19"/>
          <p:cNvSpPr txBox="1"/>
          <p:nvPr/>
        </p:nvSpPr>
        <p:spPr>
          <a:xfrm>
            <a:off x="10094976" y="1295401"/>
            <a:ext cx="1075267" cy="318036"/>
          </a:xfrm>
          <a:prstGeom prst="rect">
            <a:avLst/>
          </a:prstGeom>
          <a:solidFill>
            <a:srgbClr val="000000"/>
          </a:solidFill>
        </p:spPr>
        <p:txBody>
          <a:bodyPr vert="horz" wrap="square" lIns="0" tIns="40640" rIns="0" bIns="0" rtlCol="0">
            <a:spAutoFit/>
          </a:bodyPr>
          <a:lstStyle/>
          <a:p>
            <a:pPr marL="92075">
              <a:lnSpc>
                <a:spcPct val="100000"/>
              </a:lnSpc>
              <a:spcBef>
                <a:spcPts val="320"/>
              </a:spcBef>
            </a:pPr>
            <a:r>
              <a:rPr sz="1800" dirty="0">
                <a:solidFill>
                  <a:srgbClr val="FFFFFF"/>
                </a:solidFill>
                <a:latin typeface="Arial"/>
                <a:cs typeface="Arial"/>
              </a:rPr>
              <a:t>Bit</a:t>
            </a:r>
            <a:r>
              <a:rPr sz="1800" spc="-30" dirty="0">
                <a:solidFill>
                  <a:srgbClr val="FFFFFF"/>
                </a:solidFill>
                <a:latin typeface="Arial"/>
                <a:cs typeface="Arial"/>
              </a:rPr>
              <a:t> </a:t>
            </a:r>
            <a:r>
              <a:rPr sz="1800" spc="-5" dirty="0">
                <a:solidFill>
                  <a:srgbClr val="FFFFFF"/>
                </a:solidFill>
                <a:latin typeface="Arial"/>
                <a:cs typeface="Arial"/>
              </a:rPr>
              <a:t>31</a:t>
            </a:r>
            <a:endParaRPr sz="1800">
              <a:latin typeface="Arial"/>
              <a:cs typeface="Arial"/>
            </a:endParaRPr>
          </a:p>
        </p:txBody>
      </p:sp>
      <p:graphicFrame>
        <p:nvGraphicFramePr>
          <p:cNvPr id="20" name="object 20"/>
          <p:cNvGraphicFramePr>
            <a:graphicFrameLocks noGrp="1"/>
          </p:cNvGraphicFramePr>
          <p:nvPr/>
        </p:nvGraphicFramePr>
        <p:xfrm>
          <a:off x="280415" y="1658111"/>
          <a:ext cx="10764518" cy="4572000"/>
        </p:xfrm>
        <a:graphic>
          <a:graphicData uri="http://schemas.openxmlformats.org/drawingml/2006/table">
            <a:tbl>
              <a:tblPr firstRow="1" bandRow="1">
                <a:tableStyleId>{2D5ABB26-0587-4C30-8999-92F81FD0307C}</a:tableStyleId>
              </a:tblPr>
              <a:tblGrid>
                <a:gridCol w="1387687">
                  <a:extLst>
                    <a:ext uri="{9D8B030D-6E8A-4147-A177-3AD203B41FA5}">
                      <a16:colId xmlns:a16="http://schemas.microsoft.com/office/drawing/2014/main" xmlns="" val="20000"/>
                    </a:ext>
                  </a:extLst>
                </a:gridCol>
                <a:gridCol w="1558713">
                  <a:extLst>
                    <a:ext uri="{9D8B030D-6E8A-4147-A177-3AD203B41FA5}">
                      <a16:colId xmlns:a16="http://schemas.microsoft.com/office/drawing/2014/main" xmlns="" val="20001"/>
                    </a:ext>
                  </a:extLst>
                </a:gridCol>
                <a:gridCol w="2639060">
                  <a:extLst>
                    <a:ext uri="{9D8B030D-6E8A-4147-A177-3AD203B41FA5}">
                      <a16:colId xmlns:a16="http://schemas.microsoft.com/office/drawing/2014/main" xmlns="" val="20002"/>
                    </a:ext>
                  </a:extLst>
                </a:gridCol>
                <a:gridCol w="1019385">
                  <a:extLst>
                    <a:ext uri="{9D8B030D-6E8A-4147-A177-3AD203B41FA5}">
                      <a16:colId xmlns:a16="http://schemas.microsoft.com/office/drawing/2014/main" xmlns="" val="20003"/>
                    </a:ext>
                  </a:extLst>
                </a:gridCol>
                <a:gridCol w="4159673">
                  <a:extLst>
                    <a:ext uri="{9D8B030D-6E8A-4147-A177-3AD203B41FA5}">
                      <a16:colId xmlns:a16="http://schemas.microsoft.com/office/drawing/2014/main" xmlns="" val="20004"/>
                    </a:ext>
                  </a:extLst>
                </a:gridCol>
              </a:tblGrid>
              <a:tr h="609600">
                <a:tc>
                  <a:txBody>
                    <a:bodyPr/>
                    <a:lstStyle/>
                    <a:p>
                      <a:pPr marL="166370" marR="187960">
                        <a:lnSpc>
                          <a:spcPct val="100000"/>
                        </a:lnSpc>
                        <a:spcBef>
                          <a:spcPts val="310"/>
                        </a:spcBef>
                      </a:pPr>
                      <a:r>
                        <a:rPr sz="1600" spc="-80" dirty="0">
                          <a:solidFill>
                            <a:srgbClr val="FFFFFF"/>
                          </a:solidFill>
                          <a:latin typeface="Arial"/>
                          <a:cs typeface="Arial"/>
                        </a:rPr>
                        <a:t>V</a:t>
                      </a:r>
                      <a:r>
                        <a:rPr sz="1600" dirty="0">
                          <a:solidFill>
                            <a:srgbClr val="FFFFFF"/>
                          </a:solidFill>
                          <a:latin typeface="Arial"/>
                          <a:cs typeface="Arial"/>
                        </a:rPr>
                        <a:t>ers</a:t>
                      </a:r>
                      <a:r>
                        <a:rPr sz="1600" spc="5" dirty="0">
                          <a:solidFill>
                            <a:srgbClr val="FFFFFF"/>
                          </a:solidFill>
                          <a:latin typeface="Arial"/>
                          <a:cs typeface="Arial"/>
                        </a:rPr>
                        <a:t>i</a:t>
                      </a:r>
                      <a:r>
                        <a:rPr sz="1600" dirty="0">
                          <a:solidFill>
                            <a:srgbClr val="FFFFFF"/>
                          </a:solidFill>
                          <a:latin typeface="Arial"/>
                          <a:cs typeface="Arial"/>
                        </a:rPr>
                        <a:t>on  </a:t>
                      </a:r>
                      <a:r>
                        <a:rPr sz="1600" spc="-5" dirty="0">
                          <a:solidFill>
                            <a:srgbClr val="FFFFFF"/>
                          </a:solidFill>
                          <a:latin typeface="Arial"/>
                          <a:cs typeface="Arial"/>
                        </a:rPr>
                        <a:t>(4)</a:t>
                      </a:r>
                      <a:endParaRPr sz="1600">
                        <a:latin typeface="Arial"/>
                        <a:cs typeface="Arial"/>
                      </a:endParaRPr>
                    </a:p>
                  </a:txBody>
                  <a:tcPr marL="0" marR="0" marT="39370" marB="0">
                    <a:lnL w="38100">
                      <a:solidFill>
                        <a:srgbClr val="FFFFFF"/>
                      </a:solidFill>
                      <a:prstDash val="solid"/>
                    </a:lnL>
                    <a:lnR w="38100">
                      <a:solidFill>
                        <a:srgbClr val="FFFFFF"/>
                      </a:solidFill>
                      <a:prstDash val="solid"/>
                    </a:lnR>
                    <a:lnT w="38100">
                      <a:solidFill>
                        <a:srgbClr val="FFFFFF"/>
                      </a:solidFill>
                      <a:prstDash val="solid"/>
                    </a:lnT>
                    <a:lnB w="38100">
                      <a:solidFill>
                        <a:srgbClr val="FFFFFF"/>
                      </a:solidFill>
                      <a:prstDash val="solid"/>
                    </a:lnB>
                    <a:solidFill>
                      <a:srgbClr val="464A78"/>
                    </a:solidFill>
                  </a:tcPr>
                </a:tc>
                <a:tc>
                  <a:txBody>
                    <a:bodyPr/>
                    <a:lstStyle/>
                    <a:p>
                      <a:pPr marL="104139" marR="131445">
                        <a:lnSpc>
                          <a:spcPct val="100000"/>
                        </a:lnSpc>
                        <a:spcBef>
                          <a:spcPts val="310"/>
                        </a:spcBef>
                      </a:pPr>
                      <a:r>
                        <a:rPr sz="1600" spc="-10" dirty="0">
                          <a:solidFill>
                            <a:srgbClr val="FFFFFF"/>
                          </a:solidFill>
                          <a:latin typeface="Arial"/>
                          <a:cs typeface="Arial"/>
                        </a:rPr>
                        <a:t>Header  </a:t>
                      </a:r>
                      <a:r>
                        <a:rPr sz="1600" spc="-5" dirty="0">
                          <a:solidFill>
                            <a:srgbClr val="FFFFFF"/>
                          </a:solidFill>
                          <a:latin typeface="Arial"/>
                          <a:cs typeface="Arial"/>
                        </a:rPr>
                        <a:t>Length</a:t>
                      </a:r>
                      <a:r>
                        <a:rPr sz="1600" spc="-65" dirty="0">
                          <a:solidFill>
                            <a:srgbClr val="FFFFFF"/>
                          </a:solidFill>
                          <a:latin typeface="Arial"/>
                          <a:cs typeface="Arial"/>
                        </a:rPr>
                        <a:t> </a:t>
                      </a:r>
                      <a:r>
                        <a:rPr sz="1600" spc="-5" dirty="0">
                          <a:solidFill>
                            <a:srgbClr val="FFFFFF"/>
                          </a:solidFill>
                          <a:latin typeface="Arial"/>
                          <a:cs typeface="Arial"/>
                        </a:rPr>
                        <a:t>(4)</a:t>
                      </a:r>
                      <a:endParaRPr sz="1600">
                        <a:latin typeface="Arial"/>
                        <a:cs typeface="Arial"/>
                      </a:endParaRPr>
                    </a:p>
                  </a:txBody>
                  <a:tcPr marL="0" marR="0" marT="39370" marB="0">
                    <a:lnL w="38100">
                      <a:solidFill>
                        <a:srgbClr val="FFFFFF"/>
                      </a:solidFill>
                      <a:prstDash val="solid"/>
                    </a:lnL>
                    <a:lnR w="38100">
                      <a:solidFill>
                        <a:srgbClr val="FFFFFF"/>
                      </a:solidFill>
                      <a:prstDash val="solid"/>
                    </a:lnR>
                    <a:lnT w="38100">
                      <a:solidFill>
                        <a:srgbClr val="FFFFFF"/>
                      </a:solidFill>
                      <a:prstDash val="solid"/>
                    </a:lnT>
                    <a:lnB w="38100">
                      <a:solidFill>
                        <a:srgbClr val="FFFFFF"/>
                      </a:solidFill>
                      <a:prstDash val="solid"/>
                    </a:lnB>
                    <a:solidFill>
                      <a:srgbClr val="464A78"/>
                    </a:solidFill>
                  </a:tcPr>
                </a:tc>
                <a:tc>
                  <a:txBody>
                    <a:bodyPr/>
                    <a:lstStyle/>
                    <a:p>
                      <a:pPr marL="250190" marR="361950" indent="-64135">
                        <a:lnSpc>
                          <a:spcPct val="100000"/>
                        </a:lnSpc>
                        <a:spcBef>
                          <a:spcPts val="310"/>
                        </a:spcBef>
                      </a:pPr>
                      <a:r>
                        <a:rPr sz="1800" spc="-5" dirty="0">
                          <a:solidFill>
                            <a:srgbClr val="FFFFFF"/>
                          </a:solidFill>
                          <a:latin typeface="Arial"/>
                          <a:cs typeface="Arial"/>
                        </a:rPr>
                        <a:t>Priority</a:t>
                      </a:r>
                      <a:r>
                        <a:rPr sz="1800" spc="-55" dirty="0">
                          <a:solidFill>
                            <a:srgbClr val="FFFFFF"/>
                          </a:solidFill>
                          <a:latin typeface="Arial"/>
                          <a:cs typeface="Arial"/>
                        </a:rPr>
                        <a:t> </a:t>
                      </a:r>
                      <a:r>
                        <a:rPr sz="1800" spc="-25" dirty="0">
                          <a:solidFill>
                            <a:srgbClr val="FFFFFF"/>
                          </a:solidFill>
                          <a:latin typeface="Arial"/>
                          <a:cs typeface="Arial"/>
                        </a:rPr>
                        <a:t>&amp;Type  </a:t>
                      </a:r>
                      <a:r>
                        <a:rPr sz="1800" dirty="0">
                          <a:solidFill>
                            <a:srgbClr val="FFFFFF"/>
                          </a:solidFill>
                          <a:latin typeface="Arial"/>
                          <a:cs typeface="Arial"/>
                        </a:rPr>
                        <a:t>of </a:t>
                      </a:r>
                      <a:r>
                        <a:rPr sz="1800" spc="-5" dirty="0">
                          <a:solidFill>
                            <a:srgbClr val="FFFFFF"/>
                          </a:solidFill>
                          <a:latin typeface="Arial"/>
                          <a:cs typeface="Arial"/>
                        </a:rPr>
                        <a:t>Service</a:t>
                      </a:r>
                      <a:r>
                        <a:rPr sz="1800" spc="-65" dirty="0">
                          <a:solidFill>
                            <a:srgbClr val="FFFFFF"/>
                          </a:solidFill>
                          <a:latin typeface="Arial"/>
                          <a:cs typeface="Arial"/>
                        </a:rPr>
                        <a:t> </a:t>
                      </a:r>
                      <a:r>
                        <a:rPr sz="1800" spc="-5" dirty="0">
                          <a:solidFill>
                            <a:srgbClr val="FFFFFF"/>
                          </a:solidFill>
                          <a:latin typeface="Arial"/>
                          <a:cs typeface="Arial"/>
                        </a:rPr>
                        <a:t>(8)</a:t>
                      </a:r>
                      <a:endParaRPr sz="1800">
                        <a:latin typeface="Arial"/>
                        <a:cs typeface="Arial"/>
                      </a:endParaRPr>
                    </a:p>
                  </a:txBody>
                  <a:tcPr marL="0" marR="0" marT="39370" marB="0">
                    <a:lnL w="38100">
                      <a:solidFill>
                        <a:srgbClr val="FFFFFF"/>
                      </a:solidFill>
                      <a:prstDash val="solid"/>
                    </a:lnL>
                    <a:lnR w="38100">
                      <a:solidFill>
                        <a:srgbClr val="FFFFFF"/>
                      </a:solidFill>
                      <a:prstDash val="solid"/>
                    </a:lnR>
                    <a:lnT w="38100">
                      <a:solidFill>
                        <a:srgbClr val="FFFFFF"/>
                      </a:solidFill>
                      <a:prstDash val="solid"/>
                    </a:lnT>
                    <a:lnB w="38100">
                      <a:solidFill>
                        <a:srgbClr val="FFFFFF"/>
                      </a:solidFill>
                      <a:prstDash val="solid"/>
                    </a:lnB>
                    <a:solidFill>
                      <a:srgbClr val="464A78"/>
                    </a:solidFill>
                  </a:tcPr>
                </a:tc>
                <a:tc gridSpan="2">
                  <a:txBody>
                    <a:bodyPr/>
                    <a:lstStyle/>
                    <a:p>
                      <a:pPr marL="963294">
                        <a:lnSpc>
                          <a:spcPct val="100000"/>
                        </a:lnSpc>
                        <a:spcBef>
                          <a:spcPts val="1510"/>
                        </a:spcBef>
                      </a:pPr>
                      <a:r>
                        <a:rPr sz="1800" spc="-45" dirty="0">
                          <a:solidFill>
                            <a:srgbClr val="FFFFFF"/>
                          </a:solidFill>
                          <a:latin typeface="Arial"/>
                          <a:cs typeface="Arial"/>
                        </a:rPr>
                        <a:t>Total </a:t>
                      </a:r>
                      <a:r>
                        <a:rPr sz="1800" spc="-5" dirty="0">
                          <a:solidFill>
                            <a:srgbClr val="FFFFFF"/>
                          </a:solidFill>
                          <a:latin typeface="Arial"/>
                          <a:cs typeface="Arial"/>
                        </a:rPr>
                        <a:t>Length</a:t>
                      </a:r>
                      <a:r>
                        <a:rPr sz="1800" spc="30" dirty="0">
                          <a:solidFill>
                            <a:srgbClr val="FFFFFF"/>
                          </a:solidFill>
                          <a:latin typeface="Arial"/>
                          <a:cs typeface="Arial"/>
                        </a:rPr>
                        <a:t> </a:t>
                      </a:r>
                      <a:r>
                        <a:rPr sz="1800" spc="-5" dirty="0">
                          <a:solidFill>
                            <a:srgbClr val="FFFFFF"/>
                          </a:solidFill>
                          <a:latin typeface="Arial"/>
                          <a:cs typeface="Arial"/>
                        </a:rPr>
                        <a:t>(16)</a:t>
                      </a:r>
                      <a:endParaRPr sz="1800">
                        <a:latin typeface="Arial"/>
                        <a:cs typeface="Arial"/>
                      </a:endParaRPr>
                    </a:p>
                  </a:txBody>
                  <a:tcPr marL="0" marR="0" marT="191770" marB="0">
                    <a:lnL w="38100">
                      <a:solidFill>
                        <a:srgbClr val="FFFFFF"/>
                      </a:solidFill>
                      <a:prstDash val="solid"/>
                    </a:lnL>
                    <a:lnR w="38100">
                      <a:solidFill>
                        <a:srgbClr val="FFFFFF"/>
                      </a:solidFill>
                      <a:prstDash val="solid"/>
                    </a:lnR>
                    <a:lnT w="38100">
                      <a:solidFill>
                        <a:srgbClr val="FFFFFF"/>
                      </a:solidFill>
                      <a:prstDash val="solid"/>
                    </a:lnT>
                    <a:lnB w="38100">
                      <a:solidFill>
                        <a:srgbClr val="FFFFFF"/>
                      </a:solidFill>
                      <a:prstDash val="solid"/>
                    </a:lnB>
                    <a:solidFill>
                      <a:srgbClr val="464A78"/>
                    </a:solidFill>
                  </a:tcPr>
                </a:tc>
                <a:tc hMerge="1">
                  <a:txBody>
                    <a:bodyPr/>
                    <a:lstStyle/>
                    <a:p>
                      <a:endParaRPr/>
                    </a:p>
                  </a:txBody>
                  <a:tcPr marL="0" marR="0" marT="0" marB="0"/>
                </a:tc>
                <a:extLst>
                  <a:ext uri="{0D108BD9-81ED-4DB2-BD59-A6C34878D82A}">
                    <a16:rowId xmlns:a16="http://schemas.microsoft.com/office/drawing/2014/main" xmlns="" val="10000"/>
                  </a:ext>
                </a:extLst>
              </a:tr>
              <a:tr h="609600">
                <a:tc gridSpan="3">
                  <a:txBody>
                    <a:bodyPr/>
                    <a:lstStyle/>
                    <a:p>
                      <a:pPr marL="119380" algn="ctr">
                        <a:lnSpc>
                          <a:spcPct val="100000"/>
                        </a:lnSpc>
                        <a:spcBef>
                          <a:spcPts val="1510"/>
                        </a:spcBef>
                      </a:pPr>
                      <a:r>
                        <a:rPr sz="1800" spc="-5" dirty="0">
                          <a:solidFill>
                            <a:srgbClr val="FFFFFF"/>
                          </a:solidFill>
                          <a:latin typeface="Arial"/>
                          <a:cs typeface="Arial"/>
                        </a:rPr>
                        <a:t>Identification</a:t>
                      </a:r>
                      <a:r>
                        <a:rPr sz="1800" dirty="0">
                          <a:solidFill>
                            <a:srgbClr val="FFFFFF"/>
                          </a:solidFill>
                          <a:latin typeface="Arial"/>
                          <a:cs typeface="Arial"/>
                        </a:rPr>
                        <a:t> </a:t>
                      </a:r>
                      <a:r>
                        <a:rPr sz="1800" spc="-5" dirty="0">
                          <a:solidFill>
                            <a:srgbClr val="FFFFFF"/>
                          </a:solidFill>
                          <a:latin typeface="Arial"/>
                          <a:cs typeface="Arial"/>
                        </a:rPr>
                        <a:t>(16)</a:t>
                      </a:r>
                      <a:endParaRPr sz="1800">
                        <a:latin typeface="Arial"/>
                        <a:cs typeface="Arial"/>
                      </a:endParaRPr>
                    </a:p>
                  </a:txBody>
                  <a:tcPr marL="0" marR="0" marT="191770" marB="0">
                    <a:lnL w="38100">
                      <a:solidFill>
                        <a:srgbClr val="FFFFFF"/>
                      </a:solidFill>
                      <a:prstDash val="solid"/>
                    </a:lnL>
                    <a:lnR w="38100">
                      <a:solidFill>
                        <a:srgbClr val="FFFFFF"/>
                      </a:solidFill>
                      <a:prstDash val="solid"/>
                    </a:lnR>
                    <a:lnT w="38100">
                      <a:solidFill>
                        <a:srgbClr val="FFFFFF"/>
                      </a:solidFill>
                      <a:prstDash val="solid"/>
                    </a:lnT>
                    <a:lnB w="38100">
                      <a:solidFill>
                        <a:srgbClr val="FFFFFF"/>
                      </a:solidFill>
                      <a:prstDash val="solid"/>
                    </a:lnB>
                    <a:solidFill>
                      <a:srgbClr val="464A78"/>
                    </a:solidFill>
                  </a:tcPr>
                </a:tc>
                <a:tc hMerge="1">
                  <a:txBody>
                    <a:bodyPr/>
                    <a:lstStyle/>
                    <a:p>
                      <a:endParaRPr/>
                    </a:p>
                  </a:txBody>
                  <a:tcPr marL="0" marR="0" marT="0" marB="0"/>
                </a:tc>
                <a:tc hMerge="1">
                  <a:txBody>
                    <a:bodyPr/>
                    <a:lstStyle/>
                    <a:p>
                      <a:endParaRPr/>
                    </a:p>
                  </a:txBody>
                  <a:tcPr marL="0" marR="0" marT="0" marB="0"/>
                </a:tc>
                <a:tc>
                  <a:txBody>
                    <a:bodyPr/>
                    <a:lstStyle/>
                    <a:p>
                      <a:pPr marL="74295" marR="123825">
                        <a:lnSpc>
                          <a:spcPct val="100000"/>
                        </a:lnSpc>
                        <a:spcBef>
                          <a:spcPts val="65"/>
                        </a:spcBef>
                      </a:pPr>
                      <a:r>
                        <a:rPr sz="1800" dirty="0">
                          <a:solidFill>
                            <a:srgbClr val="FFFFFF"/>
                          </a:solidFill>
                          <a:latin typeface="Arial"/>
                          <a:cs typeface="Arial"/>
                        </a:rPr>
                        <a:t>Fla</a:t>
                      </a:r>
                      <a:r>
                        <a:rPr sz="1800" spc="-10" dirty="0">
                          <a:solidFill>
                            <a:srgbClr val="FFFFFF"/>
                          </a:solidFill>
                          <a:latin typeface="Arial"/>
                          <a:cs typeface="Arial"/>
                        </a:rPr>
                        <a:t>g</a:t>
                      </a:r>
                      <a:r>
                        <a:rPr sz="1800" dirty="0">
                          <a:solidFill>
                            <a:srgbClr val="FFFFFF"/>
                          </a:solidFill>
                          <a:latin typeface="Arial"/>
                          <a:cs typeface="Arial"/>
                        </a:rPr>
                        <a:t>s  </a:t>
                      </a:r>
                      <a:r>
                        <a:rPr sz="1800" spc="-5" dirty="0">
                          <a:solidFill>
                            <a:srgbClr val="FFFFFF"/>
                          </a:solidFill>
                          <a:latin typeface="Arial"/>
                          <a:cs typeface="Arial"/>
                        </a:rPr>
                        <a:t>(3)</a:t>
                      </a:r>
                      <a:endParaRPr sz="1800">
                        <a:latin typeface="Arial"/>
                        <a:cs typeface="Arial"/>
                      </a:endParaRPr>
                    </a:p>
                  </a:txBody>
                  <a:tcPr marL="0" marR="0" marT="8255" marB="0">
                    <a:lnL w="38100">
                      <a:solidFill>
                        <a:srgbClr val="FFFFFF"/>
                      </a:solidFill>
                      <a:prstDash val="solid"/>
                    </a:lnL>
                    <a:lnR w="38100">
                      <a:solidFill>
                        <a:srgbClr val="FFFFFF"/>
                      </a:solidFill>
                      <a:prstDash val="solid"/>
                    </a:lnR>
                    <a:lnT w="38100">
                      <a:solidFill>
                        <a:srgbClr val="FFFFFF"/>
                      </a:solidFill>
                      <a:prstDash val="solid"/>
                    </a:lnT>
                    <a:lnB w="38100">
                      <a:solidFill>
                        <a:srgbClr val="FFFFFF"/>
                      </a:solidFill>
                      <a:prstDash val="solid"/>
                    </a:lnB>
                    <a:solidFill>
                      <a:srgbClr val="464A78"/>
                    </a:solidFill>
                  </a:tcPr>
                </a:tc>
                <a:tc>
                  <a:txBody>
                    <a:bodyPr/>
                    <a:lstStyle/>
                    <a:p>
                      <a:pPr marL="370205">
                        <a:lnSpc>
                          <a:spcPct val="100000"/>
                        </a:lnSpc>
                        <a:spcBef>
                          <a:spcPts val="1510"/>
                        </a:spcBef>
                      </a:pPr>
                      <a:r>
                        <a:rPr sz="1800" spc="-5" dirty="0">
                          <a:solidFill>
                            <a:srgbClr val="FFFFFF"/>
                          </a:solidFill>
                          <a:latin typeface="Arial"/>
                          <a:cs typeface="Arial"/>
                        </a:rPr>
                        <a:t>Fragment </a:t>
                      </a:r>
                      <a:r>
                        <a:rPr sz="1800" spc="-10" dirty="0">
                          <a:solidFill>
                            <a:srgbClr val="FFFFFF"/>
                          </a:solidFill>
                          <a:latin typeface="Arial"/>
                          <a:cs typeface="Arial"/>
                        </a:rPr>
                        <a:t>Offset</a:t>
                      </a:r>
                      <a:r>
                        <a:rPr sz="1800" spc="-15" dirty="0">
                          <a:solidFill>
                            <a:srgbClr val="FFFFFF"/>
                          </a:solidFill>
                          <a:latin typeface="Arial"/>
                          <a:cs typeface="Arial"/>
                        </a:rPr>
                        <a:t> </a:t>
                      </a:r>
                      <a:r>
                        <a:rPr sz="1800" spc="-5" dirty="0">
                          <a:solidFill>
                            <a:srgbClr val="FFFFFF"/>
                          </a:solidFill>
                          <a:latin typeface="Arial"/>
                          <a:cs typeface="Arial"/>
                        </a:rPr>
                        <a:t>(13)</a:t>
                      </a:r>
                      <a:endParaRPr sz="1800">
                        <a:latin typeface="Arial"/>
                        <a:cs typeface="Arial"/>
                      </a:endParaRPr>
                    </a:p>
                  </a:txBody>
                  <a:tcPr marL="0" marR="0" marT="191770" marB="0">
                    <a:lnL w="38100">
                      <a:solidFill>
                        <a:srgbClr val="FFFFFF"/>
                      </a:solidFill>
                      <a:prstDash val="solid"/>
                    </a:lnL>
                    <a:lnR w="38100">
                      <a:solidFill>
                        <a:srgbClr val="FFFFFF"/>
                      </a:solidFill>
                      <a:prstDash val="solid"/>
                    </a:lnR>
                    <a:lnT w="38100">
                      <a:solidFill>
                        <a:srgbClr val="FFFFFF"/>
                      </a:solidFill>
                      <a:prstDash val="solid"/>
                    </a:lnT>
                    <a:lnB w="38100">
                      <a:solidFill>
                        <a:srgbClr val="FFFFFF"/>
                      </a:solidFill>
                      <a:prstDash val="solid"/>
                    </a:lnB>
                    <a:solidFill>
                      <a:srgbClr val="464A78"/>
                    </a:solidFill>
                  </a:tcPr>
                </a:tc>
                <a:extLst>
                  <a:ext uri="{0D108BD9-81ED-4DB2-BD59-A6C34878D82A}">
                    <a16:rowId xmlns:a16="http://schemas.microsoft.com/office/drawing/2014/main" xmlns="" val="10001"/>
                  </a:ext>
                </a:extLst>
              </a:tr>
              <a:tr h="609600">
                <a:tc gridSpan="2">
                  <a:txBody>
                    <a:bodyPr/>
                    <a:lstStyle/>
                    <a:p>
                      <a:pPr marL="117475">
                        <a:lnSpc>
                          <a:spcPct val="100000"/>
                        </a:lnSpc>
                        <a:spcBef>
                          <a:spcPts val="1390"/>
                        </a:spcBef>
                      </a:pPr>
                      <a:r>
                        <a:rPr sz="1800" spc="-10" dirty="0">
                          <a:solidFill>
                            <a:srgbClr val="FFFFFF"/>
                          </a:solidFill>
                          <a:latin typeface="Arial"/>
                          <a:cs typeface="Arial"/>
                        </a:rPr>
                        <a:t>Time-to-Live </a:t>
                      </a:r>
                      <a:r>
                        <a:rPr sz="1800" spc="-5" dirty="0">
                          <a:solidFill>
                            <a:srgbClr val="FFFFFF"/>
                          </a:solidFill>
                          <a:latin typeface="Arial"/>
                          <a:cs typeface="Arial"/>
                        </a:rPr>
                        <a:t>(8)</a:t>
                      </a:r>
                      <a:endParaRPr sz="1800">
                        <a:latin typeface="Arial"/>
                        <a:cs typeface="Arial"/>
                      </a:endParaRPr>
                    </a:p>
                  </a:txBody>
                  <a:tcPr marL="0" marR="0" marT="176530" marB="0">
                    <a:lnL w="38100">
                      <a:solidFill>
                        <a:srgbClr val="FFFFFF"/>
                      </a:solidFill>
                      <a:prstDash val="solid"/>
                    </a:lnL>
                    <a:lnR w="38100">
                      <a:solidFill>
                        <a:srgbClr val="FFFFFF"/>
                      </a:solidFill>
                      <a:prstDash val="solid"/>
                    </a:lnR>
                    <a:lnT w="38100">
                      <a:solidFill>
                        <a:srgbClr val="FFFFFF"/>
                      </a:solidFill>
                      <a:prstDash val="solid"/>
                    </a:lnT>
                    <a:lnB w="38100">
                      <a:solidFill>
                        <a:srgbClr val="FFFFFF"/>
                      </a:solidFill>
                      <a:prstDash val="solid"/>
                    </a:lnB>
                    <a:solidFill>
                      <a:srgbClr val="464A78"/>
                    </a:solidFill>
                  </a:tcPr>
                </a:tc>
                <a:tc hMerge="1">
                  <a:txBody>
                    <a:bodyPr/>
                    <a:lstStyle/>
                    <a:p>
                      <a:endParaRPr/>
                    </a:p>
                  </a:txBody>
                  <a:tcPr marL="0" marR="0" marT="0" marB="0"/>
                </a:tc>
                <a:tc>
                  <a:txBody>
                    <a:bodyPr/>
                    <a:lstStyle/>
                    <a:p>
                      <a:pPr marL="236854">
                        <a:lnSpc>
                          <a:spcPct val="100000"/>
                        </a:lnSpc>
                        <a:spcBef>
                          <a:spcPts val="1515"/>
                        </a:spcBef>
                      </a:pPr>
                      <a:r>
                        <a:rPr sz="1800" spc="-5" dirty="0">
                          <a:solidFill>
                            <a:srgbClr val="FFFFFF"/>
                          </a:solidFill>
                          <a:latin typeface="Arial"/>
                          <a:cs typeface="Arial"/>
                        </a:rPr>
                        <a:t>Protocol</a:t>
                      </a:r>
                      <a:r>
                        <a:rPr sz="1800" dirty="0">
                          <a:solidFill>
                            <a:srgbClr val="FFFFFF"/>
                          </a:solidFill>
                          <a:latin typeface="Arial"/>
                          <a:cs typeface="Arial"/>
                        </a:rPr>
                        <a:t> </a:t>
                      </a:r>
                      <a:r>
                        <a:rPr sz="1800" spc="-5" dirty="0">
                          <a:solidFill>
                            <a:srgbClr val="FFFFFF"/>
                          </a:solidFill>
                          <a:latin typeface="Arial"/>
                          <a:cs typeface="Arial"/>
                        </a:rPr>
                        <a:t>(8)</a:t>
                      </a:r>
                      <a:endParaRPr sz="1800">
                        <a:latin typeface="Arial"/>
                        <a:cs typeface="Arial"/>
                      </a:endParaRPr>
                    </a:p>
                  </a:txBody>
                  <a:tcPr marL="0" marR="0" marT="192405" marB="0">
                    <a:lnL w="38100">
                      <a:solidFill>
                        <a:srgbClr val="FFFFFF"/>
                      </a:solidFill>
                      <a:prstDash val="solid"/>
                    </a:lnL>
                    <a:lnR w="38100">
                      <a:solidFill>
                        <a:srgbClr val="FFFFFF"/>
                      </a:solidFill>
                      <a:prstDash val="solid"/>
                    </a:lnR>
                    <a:lnT w="38100">
                      <a:solidFill>
                        <a:srgbClr val="FFFFFF"/>
                      </a:solidFill>
                      <a:prstDash val="solid"/>
                    </a:lnT>
                    <a:lnB w="38100">
                      <a:solidFill>
                        <a:srgbClr val="FFFFFF"/>
                      </a:solidFill>
                      <a:prstDash val="solid"/>
                    </a:lnB>
                    <a:solidFill>
                      <a:srgbClr val="464A78"/>
                    </a:solidFill>
                  </a:tcPr>
                </a:tc>
                <a:tc gridSpan="2">
                  <a:txBody>
                    <a:bodyPr/>
                    <a:lstStyle/>
                    <a:p>
                      <a:pPr marL="791845">
                        <a:lnSpc>
                          <a:spcPct val="100000"/>
                        </a:lnSpc>
                        <a:spcBef>
                          <a:spcPts val="1515"/>
                        </a:spcBef>
                      </a:pPr>
                      <a:r>
                        <a:rPr sz="1800" spc="-5" dirty="0">
                          <a:solidFill>
                            <a:srgbClr val="FFFFFF"/>
                          </a:solidFill>
                          <a:latin typeface="Arial"/>
                          <a:cs typeface="Arial"/>
                        </a:rPr>
                        <a:t>Header Checksum</a:t>
                      </a:r>
                      <a:r>
                        <a:rPr sz="1800" spc="10" dirty="0">
                          <a:solidFill>
                            <a:srgbClr val="FFFFFF"/>
                          </a:solidFill>
                          <a:latin typeface="Arial"/>
                          <a:cs typeface="Arial"/>
                        </a:rPr>
                        <a:t> </a:t>
                      </a:r>
                      <a:r>
                        <a:rPr sz="1800" spc="-5" dirty="0">
                          <a:solidFill>
                            <a:srgbClr val="FFFFFF"/>
                          </a:solidFill>
                          <a:latin typeface="Arial"/>
                          <a:cs typeface="Arial"/>
                        </a:rPr>
                        <a:t>(16)</a:t>
                      </a:r>
                      <a:endParaRPr sz="1800">
                        <a:latin typeface="Arial"/>
                        <a:cs typeface="Arial"/>
                      </a:endParaRPr>
                    </a:p>
                  </a:txBody>
                  <a:tcPr marL="0" marR="0" marT="192405" marB="0">
                    <a:lnL w="38100">
                      <a:solidFill>
                        <a:srgbClr val="FFFFFF"/>
                      </a:solidFill>
                      <a:prstDash val="solid"/>
                    </a:lnL>
                    <a:lnR w="38100">
                      <a:solidFill>
                        <a:srgbClr val="FFFFFF"/>
                      </a:solidFill>
                      <a:prstDash val="solid"/>
                    </a:lnR>
                    <a:lnT w="38100">
                      <a:solidFill>
                        <a:srgbClr val="FFFFFF"/>
                      </a:solidFill>
                      <a:prstDash val="solid"/>
                    </a:lnT>
                    <a:lnB w="38100">
                      <a:solidFill>
                        <a:srgbClr val="FFFFFF"/>
                      </a:solidFill>
                      <a:prstDash val="solid"/>
                    </a:lnB>
                    <a:solidFill>
                      <a:srgbClr val="464A78"/>
                    </a:solidFill>
                  </a:tcPr>
                </a:tc>
                <a:tc hMerge="1">
                  <a:txBody>
                    <a:bodyPr/>
                    <a:lstStyle/>
                    <a:p>
                      <a:endParaRPr/>
                    </a:p>
                  </a:txBody>
                  <a:tcPr marL="0" marR="0" marT="0" marB="0"/>
                </a:tc>
                <a:extLst>
                  <a:ext uri="{0D108BD9-81ED-4DB2-BD59-A6C34878D82A}">
                    <a16:rowId xmlns:a16="http://schemas.microsoft.com/office/drawing/2014/main" xmlns="" val="10002"/>
                  </a:ext>
                </a:extLst>
              </a:tr>
              <a:tr h="609600">
                <a:tc gridSpan="5">
                  <a:txBody>
                    <a:bodyPr/>
                    <a:lstStyle/>
                    <a:p>
                      <a:pPr marL="175260" algn="ctr">
                        <a:lnSpc>
                          <a:spcPct val="100000"/>
                        </a:lnSpc>
                        <a:spcBef>
                          <a:spcPts val="1515"/>
                        </a:spcBef>
                      </a:pPr>
                      <a:r>
                        <a:rPr sz="1800" spc="-5" dirty="0">
                          <a:solidFill>
                            <a:srgbClr val="FFFFFF"/>
                          </a:solidFill>
                          <a:latin typeface="Arial"/>
                          <a:cs typeface="Arial"/>
                        </a:rPr>
                        <a:t>Source </a:t>
                      </a:r>
                      <a:r>
                        <a:rPr sz="1800" dirty="0">
                          <a:solidFill>
                            <a:srgbClr val="FFFFFF"/>
                          </a:solidFill>
                          <a:latin typeface="Arial"/>
                          <a:cs typeface="Arial"/>
                        </a:rPr>
                        <a:t>IP </a:t>
                      </a:r>
                      <a:r>
                        <a:rPr sz="1800" spc="-5" dirty="0">
                          <a:solidFill>
                            <a:srgbClr val="FFFFFF"/>
                          </a:solidFill>
                          <a:latin typeface="Arial"/>
                          <a:cs typeface="Arial"/>
                        </a:rPr>
                        <a:t>Address</a:t>
                      </a:r>
                      <a:r>
                        <a:rPr sz="1800" spc="-125" dirty="0">
                          <a:solidFill>
                            <a:srgbClr val="FFFFFF"/>
                          </a:solidFill>
                          <a:latin typeface="Arial"/>
                          <a:cs typeface="Arial"/>
                        </a:rPr>
                        <a:t> </a:t>
                      </a:r>
                      <a:r>
                        <a:rPr sz="1800" spc="-5" dirty="0">
                          <a:solidFill>
                            <a:srgbClr val="FFFFFF"/>
                          </a:solidFill>
                          <a:latin typeface="Arial"/>
                          <a:cs typeface="Arial"/>
                        </a:rPr>
                        <a:t>(32)</a:t>
                      </a:r>
                      <a:endParaRPr sz="1800">
                        <a:latin typeface="Arial"/>
                        <a:cs typeface="Arial"/>
                      </a:endParaRPr>
                    </a:p>
                  </a:txBody>
                  <a:tcPr marL="0" marR="0" marT="192405" marB="0">
                    <a:lnL w="38100">
                      <a:solidFill>
                        <a:srgbClr val="FFFFFF"/>
                      </a:solidFill>
                      <a:prstDash val="solid"/>
                    </a:lnL>
                    <a:lnR w="38100">
                      <a:solidFill>
                        <a:srgbClr val="FFFFFF"/>
                      </a:solidFill>
                      <a:prstDash val="solid"/>
                    </a:lnR>
                    <a:lnT w="38100">
                      <a:solidFill>
                        <a:srgbClr val="FFFFFF"/>
                      </a:solidFill>
                      <a:prstDash val="solid"/>
                    </a:lnT>
                    <a:lnB w="38100">
                      <a:solidFill>
                        <a:srgbClr val="FFFFFF"/>
                      </a:solidFill>
                      <a:prstDash val="solid"/>
                    </a:lnB>
                    <a:solidFill>
                      <a:srgbClr val="464A78"/>
                    </a:solid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xmlns="" val="10003"/>
                  </a:ext>
                </a:extLst>
              </a:tr>
              <a:tr h="609600">
                <a:tc gridSpan="5">
                  <a:txBody>
                    <a:bodyPr/>
                    <a:lstStyle/>
                    <a:p>
                      <a:pPr marL="124460" algn="ctr">
                        <a:lnSpc>
                          <a:spcPct val="100000"/>
                        </a:lnSpc>
                        <a:spcBef>
                          <a:spcPts val="1515"/>
                        </a:spcBef>
                      </a:pPr>
                      <a:r>
                        <a:rPr sz="1800" spc="-5" dirty="0">
                          <a:solidFill>
                            <a:srgbClr val="FFFFFF"/>
                          </a:solidFill>
                          <a:latin typeface="Arial"/>
                          <a:cs typeface="Arial"/>
                        </a:rPr>
                        <a:t>Destination </a:t>
                      </a:r>
                      <a:r>
                        <a:rPr sz="1800" dirty="0">
                          <a:solidFill>
                            <a:srgbClr val="FFFFFF"/>
                          </a:solidFill>
                          <a:latin typeface="Arial"/>
                          <a:cs typeface="Arial"/>
                        </a:rPr>
                        <a:t>IP </a:t>
                      </a:r>
                      <a:r>
                        <a:rPr sz="1800" spc="-5" dirty="0">
                          <a:solidFill>
                            <a:srgbClr val="FFFFFF"/>
                          </a:solidFill>
                          <a:latin typeface="Arial"/>
                          <a:cs typeface="Arial"/>
                        </a:rPr>
                        <a:t>Address</a:t>
                      </a:r>
                      <a:r>
                        <a:rPr sz="1800" spc="-114" dirty="0">
                          <a:solidFill>
                            <a:srgbClr val="FFFFFF"/>
                          </a:solidFill>
                          <a:latin typeface="Arial"/>
                          <a:cs typeface="Arial"/>
                        </a:rPr>
                        <a:t> </a:t>
                      </a:r>
                      <a:r>
                        <a:rPr sz="1800" spc="-5" dirty="0">
                          <a:solidFill>
                            <a:srgbClr val="FFFFFF"/>
                          </a:solidFill>
                          <a:latin typeface="Arial"/>
                          <a:cs typeface="Arial"/>
                        </a:rPr>
                        <a:t>(32)</a:t>
                      </a:r>
                      <a:endParaRPr sz="1800">
                        <a:latin typeface="Arial"/>
                        <a:cs typeface="Arial"/>
                      </a:endParaRPr>
                    </a:p>
                  </a:txBody>
                  <a:tcPr marL="0" marR="0" marT="192405" marB="0">
                    <a:lnL w="38100">
                      <a:solidFill>
                        <a:srgbClr val="FFFFFF"/>
                      </a:solidFill>
                      <a:prstDash val="solid"/>
                    </a:lnL>
                    <a:lnR w="38100">
                      <a:solidFill>
                        <a:srgbClr val="FFFFFF"/>
                      </a:solidFill>
                      <a:prstDash val="solid"/>
                    </a:lnR>
                    <a:lnT w="38100">
                      <a:solidFill>
                        <a:srgbClr val="FFFFFF"/>
                      </a:solidFill>
                      <a:prstDash val="solid"/>
                    </a:lnT>
                    <a:lnB w="38100">
                      <a:solidFill>
                        <a:srgbClr val="FFFFFF"/>
                      </a:solidFill>
                      <a:prstDash val="solid"/>
                    </a:lnB>
                    <a:solidFill>
                      <a:srgbClr val="464A78"/>
                    </a:solid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xmlns="" val="10004"/>
                  </a:ext>
                </a:extLst>
              </a:tr>
              <a:tr h="609600">
                <a:tc gridSpan="5">
                  <a:txBody>
                    <a:bodyPr/>
                    <a:lstStyle/>
                    <a:p>
                      <a:pPr marL="128905" algn="ctr">
                        <a:lnSpc>
                          <a:spcPct val="100000"/>
                        </a:lnSpc>
                        <a:spcBef>
                          <a:spcPts val="1515"/>
                        </a:spcBef>
                      </a:pPr>
                      <a:r>
                        <a:rPr sz="1800" spc="-5" dirty="0">
                          <a:solidFill>
                            <a:srgbClr val="FFFFFF"/>
                          </a:solidFill>
                          <a:latin typeface="Arial"/>
                          <a:cs typeface="Arial"/>
                        </a:rPr>
                        <a:t>Options (0 or 32 </a:t>
                      </a:r>
                      <a:r>
                        <a:rPr sz="1800" dirty="0">
                          <a:solidFill>
                            <a:srgbClr val="FFFFFF"/>
                          </a:solidFill>
                          <a:latin typeface="Arial"/>
                          <a:cs typeface="Arial"/>
                        </a:rPr>
                        <a:t>if</a:t>
                      </a:r>
                      <a:r>
                        <a:rPr sz="1800" spc="-95" dirty="0">
                          <a:solidFill>
                            <a:srgbClr val="FFFFFF"/>
                          </a:solidFill>
                          <a:latin typeface="Arial"/>
                          <a:cs typeface="Arial"/>
                        </a:rPr>
                        <a:t> </a:t>
                      </a:r>
                      <a:r>
                        <a:rPr sz="1800" spc="-10" dirty="0">
                          <a:solidFill>
                            <a:srgbClr val="FFFFFF"/>
                          </a:solidFill>
                          <a:latin typeface="Arial"/>
                          <a:cs typeface="Arial"/>
                        </a:rPr>
                        <a:t>Any)</a:t>
                      </a:r>
                      <a:endParaRPr sz="1800">
                        <a:latin typeface="Arial"/>
                        <a:cs typeface="Arial"/>
                      </a:endParaRPr>
                    </a:p>
                  </a:txBody>
                  <a:tcPr marL="0" marR="0" marT="192405" marB="0">
                    <a:lnL w="38100">
                      <a:solidFill>
                        <a:srgbClr val="FFFFFF"/>
                      </a:solidFill>
                      <a:prstDash val="solid"/>
                    </a:lnL>
                    <a:lnR w="38100">
                      <a:solidFill>
                        <a:srgbClr val="FFFFFF"/>
                      </a:solidFill>
                      <a:prstDash val="solid"/>
                    </a:lnR>
                    <a:lnT w="38100">
                      <a:solidFill>
                        <a:srgbClr val="FFFFFF"/>
                      </a:solidFill>
                      <a:prstDash val="solid"/>
                    </a:lnT>
                    <a:lnB w="38100">
                      <a:solidFill>
                        <a:srgbClr val="FFFFFF"/>
                      </a:solidFill>
                      <a:prstDash val="solid"/>
                    </a:lnB>
                    <a:solidFill>
                      <a:srgbClr val="464A78"/>
                    </a:solid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xmlns="" val="10005"/>
                  </a:ext>
                </a:extLst>
              </a:tr>
              <a:tr h="914400">
                <a:tc gridSpan="5">
                  <a:txBody>
                    <a:bodyPr/>
                    <a:lstStyle/>
                    <a:p>
                      <a:pPr>
                        <a:lnSpc>
                          <a:spcPct val="100000"/>
                        </a:lnSpc>
                        <a:spcBef>
                          <a:spcPts val="15"/>
                        </a:spcBef>
                      </a:pPr>
                      <a:endParaRPr sz="2350">
                        <a:latin typeface="Times New Roman"/>
                        <a:cs typeface="Times New Roman"/>
                      </a:endParaRPr>
                    </a:p>
                    <a:p>
                      <a:pPr marL="340360" algn="ctr">
                        <a:lnSpc>
                          <a:spcPct val="100000"/>
                        </a:lnSpc>
                      </a:pPr>
                      <a:r>
                        <a:rPr sz="1800" spc="-5" dirty="0">
                          <a:solidFill>
                            <a:srgbClr val="FFFFFF"/>
                          </a:solidFill>
                          <a:latin typeface="Arial"/>
                          <a:cs typeface="Arial"/>
                        </a:rPr>
                        <a:t>Data </a:t>
                      </a:r>
                      <a:r>
                        <a:rPr sz="1800" spc="-25" dirty="0">
                          <a:solidFill>
                            <a:srgbClr val="FFFFFF"/>
                          </a:solidFill>
                          <a:latin typeface="Arial"/>
                          <a:cs typeface="Arial"/>
                        </a:rPr>
                        <a:t>(Varies </a:t>
                      </a:r>
                      <a:r>
                        <a:rPr sz="1800" dirty="0">
                          <a:solidFill>
                            <a:srgbClr val="FFFFFF"/>
                          </a:solidFill>
                          <a:latin typeface="Arial"/>
                          <a:cs typeface="Arial"/>
                        </a:rPr>
                        <a:t>if</a:t>
                      </a:r>
                      <a:r>
                        <a:rPr sz="1800" spc="-75" dirty="0">
                          <a:solidFill>
                            <a:srgbClr val="FFFFFF"/>
                          </a:solidFill>
                          <a:latin typeface="Arial"/>
                          <a:cs typeface="Arial"/>
                        </a:rPr>
                        <a:t> </a:t>
                      </a:r>
                      <a:r>
                        <a:rPr sz="1800" spc="-10" dirty="0">
                          <a:solidFill>
                            <a:srgbClr val="FFFFFF"/>
                          </a:solidFill>
                          <a:latin typeface="Arial"/>
                          <a:cs typeface="Arial"/>
                        </a:rPr>
                        <a:t>Any)</a:t>
                      </a:r>
                      <a:endParaRPr sz="1800">
                        <a:latin typeface="Arial"/>
                        <a:cs typeface="Arial"/>
                      </a:endParaRPr>
                    </a:p>
                  </a:txBody>
                  <a:tcPr marL="0" marR="0" marT="1905" marB="0">
                    <a:lnL w="38100">
                      <a:solidFill>
                        <a:srgbClr val="FFFFFF"/>
                      </a:solidFill>
                      <a:prstDash val="solid"/>
                    </a:lnL>
                    <a:lnR w="38100">
                      <a:solidFill>
                        <a:srgbClr val="FFFFFF"/>
                      </a:solidFill>
                      <a:prstDash val="solid"/>
                    </a:lnR>
                    <a:lnT w="38100">
                      <a:solidFill>
                        <a:srgbClr val="FFFFFF"/>
                      </a:solidFill>
                      <a:prstDash val="solid"/>
                    </a:lnT>
                    <a:lnB w="38100">
                      <a:solidFill>
                        <a:srgbClr val="FFFFFF"/>
                      </a:solidFill>
                      <a:prstDash val="solid"/>
                    </a:lnB>
                    <a:solidFill>
                      <a:srgbClr val="464A78"/>
                    </a:solid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xmlns="" val="10006"/>
                  </a:ext>
                </a:extLst>
              </a:tr>
            </a:tbl>
          </a:graphicData>
        </a:graphic>
      </p:graphicFrame>
      <p:sp>
        <p:nvSpPr>
          <p:cNvPr id="21" name="object 21"/>
          <p:cNvSpPr txBox="1"/>
          <p:nvPr/>
        </p:nvSpPr>
        <p:spPr>
          <a:xfrm>
            <a:off x="11217147" y="2999994"/>
            <a:ext cx="792480" cy="574040"/>
          </a:xfrm>
          <a:prstGeom prst="rect">
            <a:avLst/>
          </a:prstGeom>
        </p:spPr>
        <p:txBody>
          <a:bodyPr vert="horz" wrap="square" lIns="0" tIns="12700" rIns="0" bIns="0" rtlCol="0">
            <a:spAutoFit/>
          </a:bodyPr>
          <a:lstStyle/>
          <a:p>
            <a:pPr marL="12700">
              <a:lnSpc>
                <a:spcPct val="100000"/>
              </a:lnSpc>
              <a:spcBef>
                <a:spcPts val="100"/>
              </a:spcBef>
            </a:pPr>
            <a:r>
              <a:rPr sz="1800" spc="-10" dirty="0">
                <a:solidFill>
                  <a:srgbClr val="FFFFFF"/>
                </a:solidFill>
                <a:latin typeface="Arial"/>
                <a:cs typeface="Arial"/>
              </a:rPr>
              <a:t>20</a:t>
            </a:r>
            <a:endParaRPr sz="1800">
              <a:latin typeface="Arial"/>
              <a:cs typeface="Arial"/>
            </a:endParaRPr>
          </a:p>
          <a:p>
            <a:pPr marL="12700">
              <a:lnSpc>
                <a:spcPct val="100000"/>
              </a:lnSpc>
            </a:pPr>
            <a:r>
              <a:rPr sz="1800" dirty="0">
                <a:solidFill>
                  <a:srgbClr val="FFFFFF"/>
                </a:solidFill>
                <a:latin typeface="Arial"/>
                <a:cs typeface="Arial"/>
              </a:rPr>
              <a:t>B</a:t>
            </a:r>
            <a:r>
              <a:rPr sz="1800" spc="-30" dirty="0">
                <a:solidFill>
                  <a:srgbClr val="FFFFFF"/>
                </a:solidFill>
                <a:latin typeface="Arial"/>
                <a:cs typeface="Arial"/>
              </a:rPr>
              <a:t>y</a:t>
            </a:r>
            <a:r>
              <a:rPr sz="1800" dirty="0">
                <a:solidFill>
                  <a:srgbClr val="FFFFFF"/>
                </a:solidFill>
                <a:latin typeface="Arial"/>
                <a:cs typeface="Arial"/>
              </a:rPr>
              <a:t>tes</a:t>
            </a:r>
            <a:endParaRPr sz="1800">
              <a:latin typeface="Arial"/>
              <a:cs typeface="Arial"/>
            </a:endParaRPr>
          </a:p>
        </p:txBody>
      </p:sp>
      <p:sp>
        <p:nvSpPr>
          <p:cNvPr id="24" name="Footer Placeholder 5">
            <a:extLst>
              <a:ext uri="{FF2B5EF4-FFF2-40B4-BE49-F238E27FC236}">
                <a16:creationId xmlns:a16="http://schemas.microsoft.com/office/drawing/2014/main" xmlns="" id="{20BB3135-B5EE-2B8F-63A9-1F37F04B3E6A}"/>
              </a:ext>
            </a:extLst>
          </p:cNvPr>
          <p:cNvSpPr>
            <a:spLocks noGrp="1"/>
          </p:cNvSpPr>
          <p:nvPr>
            <p:ph type="ftr" sz="quarter" idx="11"/>
          </p:nvPr>
        </p:nvSpPr>
        <p:spPr/>
        <p:txBody>
          <a:bodyPr/>
          <a:lstStyle/>
          <a:p>
            <a:r>
              <a:rPr lang="en-US" dirty="0" err="1" smtClean="0"/>
              <a:t>Sonali</a:t>
            </a:r>
            <a:r>
              <a:rPr lang="en-US" dirty="0" smtClean="0"/>
              <a:t> </a:t>
            </a:r>
            <a:r>
              <a:rPr lang="en-US" dirty="0" err="1" smtClean="0"/>
              <a:t>Mondal</a:t>
            </a:r>
            <a:r>
              <a:rPr lang="en-US" dirty="0" smtClean="0"/>
              <a:t> _ Assistant Prof. CSIT </a:t>
            </a:r>
            <a:r>
              <a:rPr lang="en-US" dirty="0"/>
              <a:t>. </a:t>
            </a:r>
            <a:r>
              <a:rPr lang="en-US" dirty="0" smtClean="0"/>
              <a:t>BCAAIML403 </a:t>
            </a:r>
            <a:r>
              <a:rPr lang="en-US" dirty="0"/>
              <a:t>Computer Networks </a:t>
            </a:r>
            <a:endParaRPr lang="en-IN"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5784670"/>
            <a:ext cx="4494469" cy="1073326"/>
          </a:xfrm>
          <a:prstGeom prst="rect">
            <a:avLst/>
          </a:prstGeom>
          <a:blipFill>
            <a:blip r:embed="rId2" cstate="print"/>
            <a:stretch>
              <a:fillRect/>
            </a:stretch>
          </a:blipFill>
        </p:spPr>
        <p:txBody>
          <a:bodyPr wrap="square" lIns="0" tIns="0" rIns="0" bIns="0" rtlCol="0"/>
          <a:lstStyle/>
          <a:p>
            <a:endParaRPr/>
          </a:p>
        </p:txBody>
      </p:sp>
      <p:grpSp>
        <p:nvGrpSpPr>
          <p:cNvPr id="3" name="object 3"/>
          <p:cNvGrpSpPr/>
          <p:nvPr/>
        </p:nvGrpSpPr>
        <p:grpSpPr>
          <a:xfrm>
            <a:off x="751841" y="568451"/>
            <a:ext cx="4549139" cy="471170"/>
            <a:chOff x="563880" y="568451"/>
            <a:chExt cx="3411854" cy="471170"/>
          </a:xfrm>
        </p:grpSpPr>
        <p:sp>
          <p:nvSpPr>
            <p:cNvPr id="4" name="object 4"/>
            <p:cNvSpPr/>
            <p:nvPr/>
          </p:nvSpPr>
          <p:spPr>
            <a:xfrm>
              <a:off x="600845" y="595883"/>
              <a:ext cx="3374880" cy="443198"/>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563880" y="568451"/>
              <a:ext cx="3398520" cy="457200"/>
            </a:xfrm>
            <a:prstGeom prst="rect">
              <a:avLst/>
            </a:prstGeom>
            <a:blipFill>
              <a:blip r:embed="rId4" cstate="print"/>
              <a:stretch>
                <a:fillRect/>
              </a:stretch>
            </a:blipFill>
          </p:spPr>
          <p:txBody>
            <a:bodyPr wrap="square" lIns="0" tIns="0" rIns="0" bIns="0" rtlCol="0"/>
            <a:lstStyle/>
            <a:p>
              <a:endParaRPr/>
            </a:p>
          </p:txBody>
        </p:sp>
      </p:grpSp>
      <p:sp>
        <p:nvSpPr>
          <p:cNvPr id="6" name="object 6"/>
          <p:cNvSpPr txBox="1"/>
          <p:nvPr/>
        </p:nvSpPr>
        <p:spPr>
          <a:xfrm>
            <a:off x="440267" y="5530392"/>
            <a:ext cx="11320780" cy="1068070"/>
          </a:xfrm>
          <a:prstGeom prst="rect">
            <a:avLst/>
          </a:prstGeom>
        </p:spPr>
        <p:txBody>
          <a:bodyPr vert="horz" wrap="square" lIns="0" tIns="12700" rIns="0" bIns="0" rtlCol="0">
            <a:spAutoFit/>
          </a:bodyPr>
          <a:lstStyle/>
          <a:p>
            <a:pPr marL="12700">
              <a:lnSpc>
                <a:spcPct val="100000"/>
              </a:lnSpc>
              <a:spcBef>
                <a:spcPts val="100"/>
              </a:spcBef>
            </a:pPr>
            <a:r>
              <a:rPr sz="2050" spc="-610" dirty="0">
                <a:solidFill>
                  <a:srgbClr val="2CA1BE"/>
                </a:solidFill>
                <a:latin typeface="Arial"/>
                <a:cs typeface="Arial"/>
              </a:rPr>
              <a:t></a:t>
            </a:r>
            <a:r>
              <a:rPr sz="2050" spc="-254" dirty="0">
                <a:solidFill>
                  <a:srgbClr val="2CA1BE"/>
                </a:solidFill>
                <a:latin typeface="Arial"/>
                <a:cs typeface="Arial"/>
              </a:rPr>
              <a:t> </a:t>
            </a:r>
            <a:r>
              <a:rPr sz="3000" spc="125" dirty="0">
                <a:latin typeface="Arial"/>
                <a:cs typeface="Arial"/>
              </a:rPr>
              <a:t>Determines </a:t>
            </a:r>
            <a:r>
              <a:rPr sz="3000" spc="155" dirty="0">
                <a:latin typeface="Arial"/>
                <a:cs typeface="Arial"/>
              </a:rPr>
              <a:t>destination </a:t>
            </a:r>
            <a:r>
              <a:rPr sz="3000" spc="185" dirty="0">
                <a:latin typeface="Arial"/>
                <a:cs typeface="Arial"/>
              </a:rPr>
              <a:t>upper-layer</a:t>
            </a:r>
            <a:r>
              <a:rPr sz="3000" spc="100" dirty="0">
                <a:latin typeface="Arial"/>
                <a:cs typeface="Arial"/>
              </a:rPr>
              <a:t> </a:t>
            </a:r>
            <a:r>
              <a:rPr sz="3000" spc="160" dirty="0">
                <a:latin typeface="Arial"/>
                <a:cs typeface="Arial"/>
              </a:rPr>
              <a:t>protocol</a:t>
            </a:r>
            <a:endParaRPr sz="3000">
              <a:latin typeface="Arial"/>
              <a:cs typeface="Arial"/>
            </a:endParaRPr>
          </a:p>
          <a:p>
            <a:pPr marR="217804" algn="r">
              <a:lnSpc>
                <a:spcPct val="100000"/>
              </a:lnSpc>
              <a:spcBef>
                <a:spcPts val="3404"/>
              </a:spcBef>
            </a:pPr>
            <a:r>
              <a:rPr sz="1000" spc="60" dirty="0">
                <a:latin typeface="Arial"/>
                <a:cs typeface="Arial"/>
              </a:rPr>
              <a:t>57</a:t>
            </a:r>
            <a:endParaRPr sz="1000">
              <a:latin typeface="Arial"/>
              <a:cs typeface="Arial"/>
            </a:endParaRPr>
          </a:p>
        </p:txBody>
      </p:sp>
      <p:grpSp>
        <p:nvGrpSpPr>
          <p:cNvPr id="7" name="object 7"/>
          <p:cNvGrpSpPr/>
          <p:nvPr/>
        </p:nvGrpSpPr>
        <p:grpSpPr>
          <a:xfrm>
            <a:off x="3411389" y="1964182"/>
            <a:ext cx="5643880" cy="3074670"/>
            <a:chOff x="2558542" y="1964182"/>
            <a:chExt cx="4232910" cy="3074670"/>
          </a:xfrm>
        </p:grpSpPr>
        <p:sp>
          <p:nvSpPr>
            <p:cNvPr id="8" name="object 8"/>
            <p:cNvSpPr/>
            <p:nvPr/>
          </p:nvSpPr>
          <p:spPr>
            <a:xfrm>
              <a:off x="2601468" y="2007108"/>
              <a:ext cx="4189476" cy="3031236"/>
            </a:xfrm>
            <a:prstGeom prst="rect">
              <a:avLst/>
            </a:prstGeom>
            <a:blipFill>
              <a:blip r:embed="rId5" cstate="print"/>
              <a:stretch>
                <a:fillRect/>
              </a:stretch>
            </a:blipFill>
          </p:spPr>
          <p:txBody>
            <a:bodyPr wrap="square" lIns="0" tIns="0" rIns="0" bIns="0" rtlCol="0"/>
            <a:lstStyle/>
            <a:p>
              <a:endParaRPr/>
            </a:p>
          </p:txBody>
        </p:sp>
        <p:sp>
          <p:nvSpPr>
            <p:cNvPr id="9" name="object 9"/>
            <p:cNvSpPr/>
            <p:nvPr/>
          </p:nvSpPr>
          <p:spPr>
            <a:xfrm>
              <a:off x="2564892" y="3483864"/>
              <a:ext cx="4186554" cy="1515110"/>
            </a:xfrm>
            <a:custGeom>
              <a:avLst/>
              <a:gdLst/>
              <a:ahLst/>
              <a:cxnLst/>
              <a:rect l="l" t="t" r="r" b="b"/>
              <a:pathLst>
                <a:path w="4186554" h="1515110">
                  <a:moveTo>
                    <a:pt x="4186428" y="0"/>
                  </a:moveTo>
                  <a:lnTo>
                    <a:pt x="0" y="0"/>
                  </a:lnTo>
                  <a:lnTo>
                    <a:pt x="0" y="1514856"/>
                  </a:lnTo>
                  <a:lnTo>
                    <a:pt x="4186428" y="1514856"/>
                  </a:lnTo>
                  <a:lnTo>
                    <a:pt x="4186428" y="0"/>
                  </a:lnTo>
                  <a:close/>
                </a:path>
              </a:pathLst>
            </a:custGeom>
            <a:solidFill>
              <a:srgbClr val="45F3BA"/>
            </a:solidFill>
          </p:spPr>
          <p:txBody>
            <a:bodyPr wrap="square" lIns="0" tIns="0" rIns="0" bIns="0" rtlCol="0"/>
            <a:lstStyle/>
            <a:p>
              <a:endParaRPr/>
            </a:p>
          </p:txBody>
        </p:sp>
        <p:sp>
          <p:nvSpPr>
            <p:cNvPr id="10" name="object 10"/>
            <p:cNvSpPr/>
            <p:nvPr/>
          </p:nvSpPr>
          <p:spPr>
            <a:xfrm>
              <a:off x="2564892" y="3483864"/>
              <a:ext cx="4186554" cy="1515110"/>
            </a:xfrm>
            <a:custGeom>
              <a:avLst/>
              <a:gdLst/>
              <a:ahLst/>
              <a:cxnLst/>
              <a:rect l="l" t="t" r="r" b="b"/>
              <a:pathLst>
                <a:path w="4186554" h="1515110">
                  <a:moveTo>
                    <a:pt x="0" y="1514856"/>
                  </a:moveTo>
                  <a:lnTo>
                    <a:pt x="4186428" y="1514856"/>
                  </a:lnTo>
                  <a:lnTo>
                    <a:pt x="4186428" y="0"/>
                  </a:lnTo>
                  <a:lnTo>
                    <a:pt x="0" y="0"/>
                  </a:lnTo>
                  <a:lnTo>
                    <a:pt x="0" y="1514856"/>
                  </a:lnTo>
                  <a:close/>
                </a:path>
              </a:pathLst>
            </a:custGeom>
            <a:ln w="12192">
              <a:solidFill>
                <a:srgbClr val="000000"/>
              </a:solidFill>
            </a:ln>
          </p:spPr>
          <p:txBody>
            <a:bodyPr wrap="square" lIns="0" tIns="0" rIns="0" bIns="0" rtlCol="0"/>
            <a:lstStyle/>
            <a:p>
              <a:endParaRPr/>
            </a:p>
          </p:txBody>
        </p:sp>
        <p:sp>
          <p:nvSpPr>
            <p:cNvPr id="11" name="object 11"/>
            <p:cNvSpPr/>
            <p:nvPr/>
          </p:nvSpPr>
          <p:spPr>
            <a:xfrm>
              <a:off x="2564892" y="1970532"/>
              <a:ext cx="4186554" cy="1513840"/>
            </a:xfrm>
            <a:custGeom>
              <a:avLst/>
              <a:gdLst/>
              <a:ahLst/>
              <a:cxnLst/>
              <a:rect l="l" t="t" r="r" b="b"/>
              <a:pathLst>
                <a:path w="4186554" h="1513839">
                  <a:moveTo>
                    <a:pt x="4186428" y="0"/>
                  </a:moveTo>
                  <a:lnTo>
                    <a:pt x="0" y="0"/>
                  </a:lnTo>
                  <a:lnTo>
                    <a:pt x="0" y="1513332"/>
                  </a:lnTo>
                  <a:lnTo>
                    <a:pt x="4186428" y="1513332"/>
                  </a:lnTo>
                  <a:lnTo>
                    <a:pt x="4186428" y="0"/>
                  </a:lnTo>
                  <a:close/>
                </a:path>
              </a:pathLst>
            </a:custGeom>
            <a:solidFill>
              <a:srgbClr val="FFE9AA"/>
            </a:solidFill>
          </p:spPr>
          <p:txBody>
            <a:bodyPr wrap="square" lIns="0" tIns="0" rIns="0" bIns="0" rtlCol="0"/>
            <a:lstStyle/>
            <a:p>
              <a:endParaRPr/>
            </a:p>
          </p:txBody>
        </p:sp>
        <p:sp>
          <p:nvSpPr>
            <p:cNvPr id="12" name="object 12"/>
            <p:cNvSpPr/>
            <p:nvPr/>
          </p:nvSpPr>
          <p:spPr>
            <a:xfrm>
              <a:off x="2564892" y="1970532"/>
              <a:ext cx="4186554" cy="1513840"/>
            </a:xfrm>
            <a:custGeom>
              <a:avLst/>
              <a:gdLst/>
              <a:ahLst/>
              <a:cxnLst/>
              <a:rect l="l" t="t" r="r" b="b"/>
              <a:pathLst>
                <a:path w="4186554" h="1513839">
                  <a:moveTo>
                    <a:pt x="0" y="1513332"/>
                  </a:moveTo>
                  <a:lnTo>
                    <a:pt x="4186428" y="1513332"/>
                  </a:lnTo>
                  <a:lnTo>
                    <a:pt x="4186428" y="0"/>
                  </a:lnTo>
                  <a:lnTo>
                    <a:pt x="0" y="0"/>
                  </a:lnTo>
                  <a:lnTo>
                    <a:pt x="0" y="1513332"/>
                  </a:lnTo>
                  <a:close/>
                </a:path>
              </a:pathLst>
            </a:custGeom>
            <a:ln w="12191">
              <a:solidFill>
                <a:srgbClr val="000000"/>
              </a:solidFill>
            </a:ln>
          </p:spPr>
          <p:txBody>
            <a:bodyPr wrap="square" lIns="0" tIns="0" rIns="0" bIns="0" rtlCol="0"/>
            <a:lstStyle/>
            <a:p>
              <a:endParaRPr/>
            </a:p>
          </p:txBody>
        </p:sp>
      </p:grpSp>
      <p:sp>
        <p:nvSpPr>
          <p:cNvPr id="13" name="object 13"/>
          <p:cNvSpPr txBox="1">
            <a:spLocks noGrp="1"/>
          </p:cNvSpPr>
          <p:nvPr>
            <p:ph type="title"/>
          </p:nvPr>
        </p:nvSpPr>
        <p:spPr>
          <a:xfrm>
            <a:off x="869019" y="2401319"/>
            <a:ext cx="1475740" cy="635635"/>
          </a:xfrm>
          <a:prstGeom prst="rect">
            <a:avLst/>
          </a:prstGeom>
        </p:spPr>
        <p:txBody>
          <a:bodyPr vert="horz" wrap="square" lIns="0" tIns="13335" rIns="0" bIns="0" rtlCol="0">
            <a:spAutoFit/>
          </a:bodyPr>
          <a:lstStyle/>
          <a:p>
            <a:pPr marL="12700" marR="5080">
              <a:lnSpc>
                <a:spcPct val="100000"/>
              </a:lnSpc>
              <a:spcBef>
                <a:spcPts val="105"/>
              </a:spcBef>
            </a:pPr>
            <a:r>
              <a:rPr sz="2000" spc="-75" dirty="0"/>
              <a:t>T</a:t>
            </a:r>
            <a:r>
              <a:rPr sz="2000" dirty="0"/>
              <a:t>ran</a:t>
            </a:r>
            <a:r>
              <a:rPr sz="2000" spc="5" dirty="0"/>
              <a:t>s</a:t>
            </a:r>
            <a:r>
              <a:rPr sz="2000" dirty="0"/>
              <a:t>port  Layer</a:t>
            </a:r>
            <a:endParaRPr sz="2000"/>
          </a:p>
        </p:txBody>
      </p:sp>
      <p:sp>
        <p:nvSpPr>
          <p:cNvPr id="14" name="object 14"/>
          <p:cNvSpPr txBox="1"/>
          <p:nvPr/>
        </p:nvSpPr>
        <p:spPr>
          <a:xfrm>
            <a:off x="1154719" y="3816225"/>
            <a:ext cx="1184487" cy="635635"/>
          </a:xfrm>
          <a:prstGeom prst="rect">
            <a:avLst/>
          </a:prstGeom>
        </p:spPr>
        <p:txBody>
          <a:bodyPr vert="horz" wrap="square" lIns="0" tIns="12700" rIns="0" bIns="0" rtlCol="0">
            <a:spAutoFit/>
          </a:bodyPr>
          <a:lstStyle/>
          <a:p>
            <a:pPr marL="12700" marR="5080">
              <a:lnSpc>
                <a:spcPct val="100000"/>
              </a:lnSpc>
              <a:spcBef>
                <a:spcPts val="100"/>
              </a:spcBef>
            </a:pPr>
            <a:r>
              <a:rPr sz="2000" dirty="0">
                <a:latin typeface="Arial"/>
                <a:cs typeface="Arial"/>
              </a:rPr>
              <a:t>In</a:t>
            </a:r>
            <a:r>
              <a:rPr sz="2000" spc="-10" dirty="0">
                <a:latin typeface="Arial"/>
                <a:cs typeface="Arial"/>
              </a:rPr>
              <a:t>t</a:t>
            </a:r>
            <a:r>
              <a:rPr sz="2000" dirty="0">
                <a:latin typeface="Arial"/>
                <a:cs typeface="Arial"/>
              </a:rPr>
              <a:t>ernet  Layer</a:t>
            </a:r>
            <a:endParaRPr sz="2000">
              <a:latin typeface="Arial"/>
              <a:cs typeface="Arial"/>
            </a:endParaRPr>
          </a:p>
        </p:txBody>
      </p:sp>
      <p:sp>
        <p:nvSpPr>
          <p:cNvPr id="15" name="object 15"/>
          <p:cNvSpPr txBox="1"/>
          <p:nvPr/>
        </p:nvSpPr>
        <p:spPr>
          <a:xfrm>
            <a:off x="3441192" y="2587247"/>
            <a:ext cx="712893" cy="330835"/>
          </a:xfrm>
          <a:prstGeom prst="rect">
            <a:avLst/>
          </a:prstGeom>
        </p:spPr>
        <p:txBody>
          <a:bodyPr vert="horz" wrap="square" lIns="0" tIns="13335" rIns="0" bIns="0" rtlCol="0">
            <a:spAutoFit/>
          </a:bodyPr>
          <a:lstStyle/>
          <a:p>
            <a:pPr marL="12700">
              <a:lnSpc>
                <a:spcPct val="100000"/>
              </a:lnSpc>
              <a:spcBef>
                <a:spcPts val="105"/>
              </a:spcBef>
            </a:pPr>
            <a:r>
              <a:rPr sz="2000" dirty="0">
                <a:latin typeface="Arial"/>
                <a:cs typeface="Arial"/>
              </a:rPr>
              <a:t>TCP</a:t>
            </a:r>
            <a:endParaRPr sz="2000">
              <a:latin typeface="Arial"/>
              <a:cs typeface="Arial"/>
            </a:endParaRPr>
          </a:p>
        </p:txBody>
      </p:sp>
      <p:sp>
        <p:nvSpPr>
          <p:cNvPr id="16" name="object 16"/>
          <p:cNvSpPr txBox="1"/>
          <p:nvPr/>
        </p:nvSpPr>
        <p:spPr>
          <a:xfrm>
            <a:off x="6337131" y="2572896"/>
            <a:ext cx="753533" cy="330835"/>
          </a:xfrm>
          <a:prstGeom prst="rect">
            <a:avLst/>
          </a:prstGeom>
        </p:spPr>
        <p:txBody>
          <a:bodyPr vert="horz" wrap="square" lIns="0" tIns="13335" rIns="0" bIns="0" rtlCol="0">
            <a:spAutoFit/>
          </a:bodyPr>
          <a:lstStyle/>
          <a:p>
            <a:pPr marL="12700">
              <a:lnSpc>
                <a:spcPct val="100000"/>
              </a:lnSpc>
              <a:spcBef>
                <a:spcPts val="105"/>
              </a:spcBef>
            </a:pPr>
            <a:r>
              <a:rPr sz="2000" spc="5" dirty="0">
                <a:latin typeface="Arial"/>
                <a:cs typeface="Arial"/>
              </a:rPr>
              <a:t>UDP</a:t>
            </a:r>
            <a:endParaRPr sz="2000">
              <a:latin typeface="Arial"/>
              <a:cs typeface="Arial"/>
            </a:endParaRPr>
          </a:p>
        </p:txBody>
      </p:sp>
      <p:sp>
        <p:nvSpPr>
          <p:cNvPr id="17" name="object 17"/>
          <p:cNvSpPr txBox="1"/>
          <p:nvPr/>
        </p:nvSpPr>
        <p:spPr>
          <a:xfrm>
            <a:off x="10351176" y="3201670"/>
            <a:ext cx="1412240" cy="635635"/>
          </a:xfrm>
          <a:prstGeom prst="rect">
            <a:avLst/>
          </a:prstGeom>
        </p:spPr>
        <p:txBody>
          <a:bodyPr vert="horz" wrap="square" lIns="0" tIns="13335" rIns="0" bIns="0" rtlCol="0">
            <a:spAutoFit/>
          </a:bodyPr>
          <a:lstStyle/>
          <a:p>
            <a:pPr marL="12700" marR="5080">
              <a:lnSpc>
                <a:spcPct val="100000"/>
              </a:lnSpc>
              <a:spcBef>
                <a:spcPts val="105"/>
              </a:spcBef>
            </a:pPr>
            <a:r>
              <a:rPr sz="2000" dirty="0">
                <a:latin typeface="Arial"/>
                <a:cs typeface="Arial"/>
              </a:rPr>
              <a:t>Protocol  Numbers</a:t>
            </a:r>
            <a:endParaRPr sz="2000">
              <a:latin typeface="Arial"/>
              <a:cs typeface="Arial"/>
            </a:endParaRPr>
          </a:p>
        </p:txBody>
      </p:sp>
      <p:sp>
        <p:nvSpPr>
          <p:cNvPr id="18" name="object 18"/>
          <p:cNvSpPr txBox="1"/>
          <p:nvPr/>
        </p:nvSpPr>
        <p:spPr>
          <a:xfrm>
            <a:off x="5918202" y="4059176"/>
            <a:ext cx="353060" cy="330835"/>
          </a:xfrm>
          <a:prstGeom prst="rect">
            <a:avLst/>
          </a:prstGeom>
        </p:spPr>
        <p:txBody>
          <a:bodyPr vert="horz" wrap="square" lIns="0" tIns="12700" rIns="0" bIns="0" rtlCol="0">
            <a:spAutoFit/>
          </a:bodyPr>
          <a:lstStyle/>
          <a:p>
            <a:pPr marL="12700">
              <a:lnSpc>
                <a:spcPct val="100000"/>
              </a:lnSpc>
              <a:spcBef>
                <a:spcPts val="100"/>
              </a:spcBef>
            </a:pPr>
            <a:r>
              <a:rPr sz="2000" spc="-10" dirty="0">
                <a:solidFill>
                  <a:srgbClr val="DEF5F9"/>
                </a:solidFill>
                <a:latin typeface="Arial"/>
                <a:cs typeface="Arial"/>
              </a:rPr>
              <a:t>IP</a:t>
            </a:r>
            <a:endParaRPr sz="2000">
              <a:latin typeface="Arial"/>
              <a:cs typeface="Arial"/>
            </a:endParaRPr>
          </a:p>
        </p:txBody>
      </p:sp>
      <p:sp>
        <p:nvSpPr>
          <p:cNvPr id="19" name="object 19"/>
          <p:cNvSpPr/>
          <p:nvPr/>
        </p:nvSpPr>
        <p:spPr>
          <a:xfrm>
            <a:off x="3049016" y="3492246"/>
            <a:ext cx="209973" cy="0"/>
          </a:xfrm>
          <a:custGeom>
            <a:avLst/>
            <a:gdLst/>
            <a:ahLst/>
            <a:cxnLst/>
            <a:rect l="l" t="t" r="r" b="b"/>
            <a:pathLst>
              <a:path w="157480">
                <a:moveTo>
                  <a:pt x="0" y="0"/>
                </a:moveTo>
                <a:lnTo>
                  <a:pt x="156971" y="0"/>
                </a:lnTo>
              </a:path>
            </a:pathLst>
          </a:custGeom>
          <a:ln w="25908">
            <a:solidFill>
              <a:srgbClr val="000000"/>
            </a:solidFill>
          </a:ln>
        </p:spPr>
        <p:txBody>
          <a:bodyPr wrap="square" lIns="0" tIns="0" rIns="0" bIns="0" rtlCol="0"/>
          <a:lstStyle/>
          <a:p>
            <a:endParaRPr/>
          </a:p>
        </p:txBody>
      </p:sp>
      <p:sp>
        <p:nvSpPr>
          <p:cNvPr id="20" name="object 20"/>
          <p:cNvSpPr/>
          <p:nvPr/>
        </p:nvSpPr>
        <p:spPr>
          <a:xfrm>
            <a:off x="2669032" y="3492246"/>
            <a:ext cx="209973" cy="0"/>
          </a:xfrm>
          <a:custGeom>
            <a:avLst/>
            <a:gdLst/>
            <a:ahLst/>
            <a:cxnLst/>
            <a:rect l="l" t="t" r="r" b="b"/>
            <a:pathLst>
              <a:path w="157480">
                <a:moveTo>
                  <a:pt x="0" y="0"/>
                </a:moveTo>
                <a:lnTo>
                  <a:pt x="156971" y="0"/>
                </a:lnTo>
              </a:path>
            </a:pathLst>
          </a:custGeom>
          <a:ln w="25908">
            <a:solidFill>
              <a:srgbClr val="000000"/>
            </a:solidFill>
          </a:ln>
        </p:spPr>
        <p:txBody>
          <a:bodyPr wrap="square" lIns="0" tIns="0" rIns="0" bIns="0" rtlCol="0"/>
          <a:lstStyle/>
          <a:p>
            <a:endParaRPr/>
          </a:p>
        </p:txBody>
      </p:sp>
      <p:sp>
        <p:nvSpPr>
          <p:cNvPr id="21" name="object 21"/>
          <p:cNvSpPr/>
          <p:nvPr/>
        </p:nvSpPr>
        <p:spPr>
          <a:xfrm>
            <a:off x="2287016" y="3492246"/>
            <a:ext cx="209973" cy="0"/>
          </a:xfrm>
          <a:custGeom>
            <a:avLst/>
            <a:gdLst/>
            <a:ahLst/>
            <a:cxnLst/>
            <a:rect l="l" t="t" r="r" b="b"/>
            <a:pathLst>
              <a:path w="157480">
                <a:moveTo>
                  <a:pt x="0" y="0"/>
                </a:moveTo>
                <a:lnTo>
                  <a:pt x="156971" y="0"/>
                </a:lnTo>
              </a:path>
            </a:pathLst>
          </a:custGeom>
          <a:ln w="25908">
            <a:solidFill>
              <a:srgbClr val="000000"/>
            </a:solidFill>
          </a:ln>
        </p:spPr>
        <p:txBody>
          <a:bodyPr wrap="square" lIns="0" tIns="0" rIns="0" bIns="0" rtlCol="0"/>
          <a:lstStyle/>
          <a:p>
            <a:endParaRPr/>
          </a:p>
        </p:txBody>
      </p:sp>
      <p:sp>
        <p:nvSpPr>
          <p:cNvPr id="22" name="object 22"/>
          <p:cNvSpPr/>
          <p:nvPr/>
        </p:nvSpPr>
        <p:spPr>
          <a:xfrm>
            <a:off x="1907032" y="3492246"/>
            <a:ext cx="209973" cy="0"/>
          </a:xfrm>
          <a:custGeom>
            <a:avLst/>
            <a:gdLst/>
            <a:ahLst/>
            <a:cxnLst/>
            <a:rect l="l" t="t" r="r" b="b"/>
            <a:pathLst>
              <a:path w="157480">
                <a:moveTo>
                  <a:pt x="0" y="0"/>
                </a:moveTo>
                <a:lnTo>
                  <a:pt x="156972" y="0"/>
                </a:lnTo>
              </a:path>
            </a:pathLst>
          </a:custGeom>
          <a:ln w="25908">
            <a:solidFill>
              <a:srgbClr val="000000"/>
            </a:solidFill>
          </a:ln>
        </p:spPr>
        <p:txBody>
          <a:bodyPr wrap="square" lIns="0" tIns="0" rIns="0" bIns="0" rtlCol="0"/>
          <a:lstStyle/>
          <a:p>
            <a:endParaRPr/>
          </a:p>
        </p:txBody>
      </p:sp>
      <p:sp>
        <p:nvSpPr>
          <p:cNvPr id="23" name="object 23"/>
          <p:cNvSpPr/>
          <p:nvPr/>
        </p:nvSpPr>
        <p:spPr>
          <a:xfrm>
            <a:off x="1525016" y="3492246"/>
            <a:ext cx="209973" cy="0"/>
          </a:xfrm>
          <a:custGeom>
            <a:avLst/>
            <a:gdLst/>
            <a:ahLst/>
            <a:cxnLst/>
            <a:rect l="l" t="t" r="r" b="b"/>
            <a:pathLst>
              <a:path w="157480">
                <a:moveTo>
                  <a:pt x="0" y="0"/>
                </a:moveTo>
                <a:lnTo>
                  <a:pt x="156972" y="0"/>
                </a:lnTo>
              </a:path>
            </a:pathLst>
          </a:custGeom>
          <a:ln w="25908">
            <a:solidFill>
              <a:srgbClr val="000000"/>
            </a:solidFill>
          </a:ln>
        </p:spPr>
        <p:txBody>
          <a:bodyPr wrap="square" lIns="0" tIns="0" rIns="0" bIns="0" rtlCol="0"/>
          <a:lstStyle/>
          <a:p>
            <a:endParaRPr/>
          </a:p>
        </p:txBody>
      </p:sp>
      <p:sp>
        <p:nvSpPr>
          <p:cNvPr id="24" name="object 24"/>
          <p:cNvSpPr/>
          <p:nvPr/>
        </p:nvSpPr>
        <p:spPr>
          <a:xfrm>
            <a:off x="1145032" y="3492246"/>
            <a:ext cx="209973" cy="0"/>
          </a:xfrm>
          <a:custGeom>
            <a:avLst/>
            <a:gdLst/>
            <a:ahLst/>
            <a:cxnLst/>
            <a:rect l="l" t="t" r="r" b="b"/>
            <a:pathLst>
              <a:path w="157480">
                <a:moveTo>
                  <a:pt x="0" y="0"/>
                </a:moveTo>
                <a:lnTo>
                  <a:pt x="156972" y="0"/>
                </a:lnTo>
              </a:path>
            </a:pathLst>
          </a:custGeom>
          <a:ln w="25908">
            <a:solidFill>
              <a:srgbClr val="000000"/>
            </a:solidFill>
          </a:ln>
        </p:spPr>
        <p:txBody>
          <a:bodyPr wrap="square" lIns="0" tIns="0" rIns="0" bIns="0" rtlCol="0"/>
          <a:lstStyle/>
          <a:p>
            <a:endParaRPr/>
          </a:p>
        </p:txBody>
      </p:sp>
      <p:sp>
        <p:nvSpPr>
          <p:cNvPr id="25" name="object 25"/>
          <p:cNvSpPr/>
          <p:nvPr/>
        </p:nvSpPr>
        <p:spPr>
          <a:xfrm>
            <a:off x="9195815" y="3453385"/>
            <a:ext cx="1066800" cy="78105"/>
          </a:xfrm>
          <a:custGeom>
            <a:avLst/>
            <a:gdLst/>
            <a:ahLst/>
            <a:cxnLst/>
            <a:rect l="l" t="t" r="r" b="b"/>
            <a:pathLst>
              <a:path w="800100" h="78104">
                <a:moveTo>
                  <a:pt x="77724" y="0"/>
                </a:moveTo>
                <a:lnTo>
                  <a:pt x="0" y="38862"/>
                </a:lnTo>
                <a:lnTo>
                  <a:pt x="77724" y="77724"/>
                </a:lnTo>
                <a:lnTo>
                  <a:pt x="77724" y="51815"/>
                </a:lnTo>
                <a:lnTo>
                  <a:pt x="64770" y="51815"/>
                </a:lnTo>
                <a:lnTo>
                  <a:pt x="64770" y="25907"/>
                </a:lnTo>
                <a:lnTo>
                  <a:pt x="77724" y="25907"/>
                </a:lnTo>
                <a:lnTo>
                  <a:pt x="77724" y="0"/>
                </a:lnTo>
                <a:close/>
              </a:path>
              <a:path w="800100" h="78104">
                <a:moveTo>
                  <a:pt x="77724" y="25907"/>
                </a:moveTo>
                <a:lnTo>
                  <a:pt x="64770" y="25907"/>
                </a:lnTo>
                <a:lnTo>
                  <a:pt x="64770" y="51815"/>
                </a:lnTo>
                <a:lnTo>
                  <a:pt x="77724" y="51815"/>
                </a:lnTo>
                <a:lnTo>
                  <a:pt x="77724" y="25907"/>
                </a:lnTo>
                <a:close/>
              </a:path>
              <a:path w="800100" h="78104">
                <a:moveTo>
                  <a:pt x="800100" y="25907"/>
                </a:moveTo>
                <a:lnTo>
                  <a:pt x="77724" y="25907"/>
                </a:lnTo>
                <a:lnTo>
                  <a:pt x="77724" y="51815"/>
                </a:lnTo>
                <a:lnTo>
                  <a:pt x="800100" y="51815"/>
                </a:lnTo>
                <a:lnTo>
                  <a:pt x="800100" y="25907"/>
                </a:lnTo>
                <a:close/>
              </a:path>
            </a:pathLst>
          </a:custGeom>
          <a:solidFill>
            <a:srgbClr val="000000"/>
          </a:solidFill>
        </p:spPr>
        <p:txBody>
          <a:bodyPr wrap="square" lIns="0" tIns="0" rIns="0" bIns="0" rtlCol="0"/>
          <a:lstStyle/>
          <a:p>
            <a:endParaRPr/>
          </a:p>
        </p:txBody>
      </p:sp>
      <p:grpSp>
        <p:nvGrpSpPr>
          <p:cNvPr id="26" name="object 26"/>
          <p:cNvGrpSpPr/>
          <p:nvPr/>
        </p:nvGrpSpPr>
        <p:grpSpPr>
          <a:xfrm>
            <a:off x="6164750" y="1976373"/>
            <a:ext cx="1646767" cy="1711960"/>
            <a:chOff x="4623561" y="1976373"/>
            <a:chExt cx="1235075" cy="1711960"/>
          </a:xfrm>
        </p:grpSpPr>
        <p:sp>
          <p:nvSpPr>
            <p:cNvPr id="27" name="object 27"/>
            <p:cNvSpPr/>
            <p:nvPr/>
          </p:nvSpPr>
          <p:spPr>
            <a:xfrm>
              <a:off x="4629911" y="1982723"/>
              <a:ext cx="0" cy="1522730"/>
            </a:xfrm>
            <a:custGeom>
              <a:avLst/>
              <a:gdLst/>
              <a:ahLst/>
              <a:cxnLst/>
              <a:rect l="l" t="t" r="r" b="b"/>
              <a:pathLst>
                <a:path h="1522729">
                  <a:moveTo>
                    <a:pt x="0" y="0"/>
                  </a:moveTo>
                  <a:lnTo>
                    <a:pt x="0" y="1522476"/>
                  </a:lnTo>
                </a:path>
              </a:pathLst>
            </a:custGeom>
            <a:ln w="12192">
              <a:solidFill>
                <a:srgbClr val="000000"/>
              </a:solidFill>
            </a:ln>
          </p:spPr>
          <p:txBody>
            <a:bodyPr wrap="square" lIns="0" tIns="0" rIns="0" bIns="0" rtlCol="0"/>
            <a:lstStyle/>
            <a:p>
              <a:endParaRPr/>
            </a:p>
          </p:txBody>
        </p:sp>
        <p:sp>
          <p:nvSpPr>
            <p:cNvPr id="28" name="object 28"/>
            <p:cNvSpPr/>
            <p:nvPr/>
          </p:nvSpPr>
          <p:spPr>
            <a:xfrm>
              <a:off x="5437631" y="3267455"/>
              <a:ext cx="414655" cy="414655"/>
            </a:xfrm>
            <a:custGeom>
              <a:avLst/>
              <a:gdLst/>
              <a:ahLst/>
              <a:cxnLst/>
              <a:rect l="l" t="t" r="r" b="b"/>
              <a:pathLst>
                <a:path w="414654" h="414654">
                  <a:moveTo>
                    <a:pt x="207263" y="0"/>
                  </a:moveTo>
                  <a:lnTo>
                    <a:pt x="159753" y="5476"/>
                  </a:lnTo>
                  <a:lnTo>
                    <a:pt x="116132" y="21073"/>
                  </a:lnTo>
                  <a:lnTo>
                    <a:pt x="77648" y="45546"/>
                  </a:lnTo>
                  <a:lnTo>
                    <a:pt x="45546" y="77648"/>
                  </a:lnTo>
                  <a:lnTo>
                    <a:pt x="21073" y="116132"/>
                  </a:lnTo>
                  <a:lnTo>
                    <a:pt x="5476" y="159753"/>
                  </a:lnTo>
                  <a:lnTo>
                    <a:pt x="0" y="207264"/>
                  </a:lnTo>
                  <a:lnTo>
                    <a:pt x="5476" y="254774"/>
                  </a:lnTo>
                  <a:lnTo>
                    <a:pt x="21073" y="298395"/>
                  </a:lnTo>
                  <a:lnTo>
                    <a:pt x="45546" y="336879"/>
                  </a:lnTo>
                  <a:lnTo>
                    <a:pt x="77648" y="368981"/>
                  </a:lnTo>
                  <a:lnTo>
                    <a:pt x="116132" y="393454"/>
                  </a:lnTo>
                  <a:lnTo>
                    <a:pt x="159753" y="409051"/>
                  </a:lnTo>
                  <a:lnTo>
                    <a:pt x="207263" y="414528"/>
                  </a:lnTo>
                  <a:lnTo>
                    <a:pt x="254774" y="409051"/>
                  </a:lnTo>
                  <a:lnTo>
                    <a:pt x="298395" y="393454"/>
                  </a:lnTo>
                  <a:lnTo>
                    <a:pt x="336879" y="368981"/>
                  </a:lnTo>
                  <a:lnTo>
                    <a:pt x="368981" y="336879"/>
                  </a:lnTo>
                  <a:lnTo>
                    <a:pt x="393454" y="298395"/>
                  </a:lnTo>
                  <a:lnTo>
                    <a:pt x="409051" y="254774"/>
                  </a:lnTo>
                  <a:lnTo>
                    <a:pt x="414527" y="207264"/>
                  </a:lnTo>
                  <a:lnTo>
                    <a:pt x="409051" y="159753"/>
                  </a:lnTo>
                  <a:lnTo>
                    <a:pt x="393454" y="116132"/>
                  </a:lnTo>
                  <a:lnTo>
                    <a:pt x="368981" y="77648"/>
                  </a:lnTo>
                  <a:lnTo>
                    <a:pt x="336879" y="45546"/>
                  </a:lnTo>
                  <a:lnTo>
                    <a:pt x="298395" y="21073"/>
                  </a:lnTo>
                  <a:lnTo>
                    <a:pt x="254774" y="5476"/>
                  </a:lnTo>
                  <a:lnTo>
                    <a:pt x="207263" y="0"/>
                  </a:lnTo>
                  <a:close/>
                </a:path>
              </a:pathLst>
            </a:custGeom>
            <a:solidFill>
              <a:srgbClr val="FFD254"/>
            </a:solidFill>
          </p:spPr>
          <p:txBody>
            <a:bodyPr wrap="square" lIns="0" tIns="0" rIns="0" bIns="0" rtlCol="0"/>
            <a:lstStyle/>
            <a:p>
              <a:endParaRPr/>
            </a:p>
          </p:txBody>
        </p:sp>
        <p:sp>
          <p:nvSpPr>
            <p:cNvPr id="29" name="object 29"/>
            <p:cNvSpPr/>
            <p:nvPr/>
          </p:nvSpPr>
          <p:spPr>
            <a:xfrm>
              <a:off x="5437631" y="3267455"/>
              <a:ext cx="414655" cy="414655"/>
            </a:xfrm>
            <a:custGeom>
              <a:avLst/>
              <a:gdLst/>
              <a:ahLst/>
              <a:cxnLst/>
              <a:rect l="l" t="t" r="r" b="b"/>
              <a:pathLst>
                <a:path w="414654" h="414654">
                  <a:moveTo>
                    <a:pt x="0" y="207264"/>
                  </a:moveTo>
                  <a:lnTo>
                    <a:pt x="5476" y="159753"/>
                  </a:lnTo>
                  <a:lnTo>
                    <a:pt x="21073" y="116132"/>
                  </a:lnTo>
                  <a:lnTo>
                    <a:pt x="45546" y="77648"/>
                  </a:lnTo>
                  <a:lnTo>
                    <a:pt x="77648" y="45546"/>
                  </a:lnTo>
                  <a:lnTo>
                    <a:pt x="116132" y="21073"/>
                  </a:lnTo>
                  <a:lnTo>
                    <a:pt x="159753" y="5476"/>
                  </a:lnTo>
                  <a:lnTo>
                    <a:pt x="207263" y="0"/>
                  </a:lnTo>
                  <a:lnTo>
                    <a:pt x="254774" y="5476"/>
                  </a:lnTo>
                  <a:lnTo>
                    <a:pt x="298395" y="21073"/>
                  </a:lnTo>
                  <a:lnTo>
                    <a:pt x="336879" y="45546"/>
                  </a:lnTo>
                  <a:lnTo>
                    <a:pt x="368981" y="77648"/>
                  </a:lnTo>
                  <a:lnTo>
                    <a:pt x="393454" y="116132"/>
                  </a:lnTo>
                  <a:lnTo>
                    <a:pt x="409051" y="159753"/>
                  </a:lnTo>
                  <a:lnTo>
                    <a:pt x="414527" y="207264"/>
                  </a:lnTo>
                  <a:lnTo>
                    <a:pt x="409051" y="254774"/>
                  </a:lnTo>
                  <a:lnTo>
                    <a:pt x="393454" y="298395"/>
                  </a:lnTo>
                  <a:lnTo>
                    <a:pt x="368981" y="336879"/>
                  </a:lnTo>
                  <a:lnTo>
                    <a:pt x="336879" y="368981"/>
                  </a:lnTo>
                  <a:lnTo>
                    <a:pt x="298395" y="393454"/>
                  </a:lnTo>
                  <a:lnTo>
                    <a:pt x="254774" y="409051"/>
                  </a:lnTo>
                  <a:lnTo>
                    <a:pt x="207263" y="414528"/>
                  </a:lnTo>
                  <a:lnTo>
                    <a:pt x="159753" y="409051"/>
                  </a:lnTo>
                  <a:lnTo>
                    <a:pt x="116132" y="393454"/>
                  </a:lnTo>
                  <a:lnTo>
                    <a:pt x="77648" y="368981"/>
                  </a:lnTo>
                  <a:lnTo>
                    <a:pt x="45546" y="336879"/>
                  </a:lnTo>
                  <a:lnTo>
                    <a:pt x="21073" y="298395"/>
                  </a:lnTo>
                  <a:lnTo>
                    <a:pt x="5476" y="254774"/>
                  </a:lnTo>
                  <a:lnTo>
                    <a:pt x="0" y="207264"/>
                  </a:lnTo>
                  <a:close/>
                </a:path>
              </a:pathLst>
            </a:custGeom>
            <a:ln w="12192">
              <a:solidFill>
                <a:srgbClr val="000000"/>
              </a:solidFill>
            </a:ln>
          </p:spPr>
          <p:txBody>
            <a:bodyPr wrap="square" lIns="0" tIns="0" rIns="0" bIns="0" rtlCol="0"/>
            <a:lstStyle/>
            <a:p>
              <a:endParaRPr/>
            </a:p>
          </p:txBody>
        </p:sp>
      </p:grpSp>
      <p:sp>
        <p:nvSpPr>
          <p:cNvPr id="30" name="object 30"/>
          <p:cNvSpPr txBox="1"/>
          <p:nvPr/>
        </p:nvSpPr>
        <p:spPr>
          <a:xfrm>
            <a:off x="7452699" y="3302254"/>
            <a:ext cx="412327" cy="330835"/>
          </a:xfrm>
          <a:prstGeom prst="rect">
            <a:avLst/>
          </a:prstGeom>
        </p:spPr>
        <p:txBody>
          <a:bodyPr vert="horz" wrap="square" lIns="0" tIns="13335" rIns="0" bIns="0" rtlCol="0">
            <a:spAutoFit/>
          </a:bodyPr>
          <a:lstStyle/>
          <a:p>
            <a:pPr marL="12700">
              <a:lnSpc>
                <a:spcPct val="100000"/>
              </a:lnSpc>
              <a:spcBef>
                <a:spcPts val="105"/>
              </a:spcBef>
            </a:pPr>
            <a:r>
              <a:rPr sz="2000" dirty="0">
                <a:latin typeface="Arial"/>
                <a:cs typeface="Arial"/>
              </a:rPr>
              <a:t>17</a:t>
            </a:r>
            <a:endParaRPr sz="2000">
              <a:latin typeface="Arial"/>
              <a:cs typeface="Arial"/>
            </a:endParaRPr>
          </a:p>
        </p:txBody>
      </p:sp>
      <p:grpSp>
        <p:nvGrpSpPr>
          <p:cNvPr id="31" name="object 31"/>
          <p:cNvGrpSpPr/>
          <p:nvPr/>
        </p:nvGrpSpPr>
        <p:grpSpPr>
          <a:xfrm>
            <a:off x="4498847" y="3261359"/>
            <a:ext cx="568960" cy="426720"/>
            <a:chOff x="3374135" y="3261359"/>
            <a:chExt cx="426720" cy="426720"/>
          </a:xfrm>
        </p:grpSpPr>
        <p:sp>
          <p:nvSpPr>
            <p:cNvPr id="32" name="object 32"/>
            <p:cNvSpPr/>
            <p:nvPr/>
          </p:nvSpPr>
          <p:spPr>
            <a:xfrm>
              <a:off x="3380231" y="3267455"/>
              <a:ext cx="414655" cy="414655"/>
            </a:xfrm>
            <a:custGeom>
              <a:avLst/>
              <a:gdLst/>
              <a:ahLst/>
              <a:cxnLst/>
              <a:rect l="l" t="t" r="r" b="b"/>
              <a:pathLst>
                <a:path w="414654" h="414654">
                  <a:moveTo>
                    <a:pt x="207263" y="0"/>
                  </a:moveTo>
                  <a:lnTo>
                    <a:pt x="159753" y="5476"/>
                  </a:lnTo>
                  <a:lnTo>
                    <a:pt x="116132" y="21073"/>
                  </a:lnTo>
                  <a:lnTo>
                    <a:pt x="77648" y="45546"/>
                  </a:lnTo>
                  <a:lnTo>
                    <a:pt x="45546" y="77648"/>
                  </a:lnTo>
                  <a:lnTo>
                    <a:pt x="21073" y="116132"/>
                  </a:lnTo>
                  <a:lnTo>
                    <a:pt x="5476" y="159753"/>
                  </a:lnTo>
                  <a:lnTo>
                    <a:pt x="0" y="207264"/>
                  </a:lnTo>
                  <a:lnTo>
                    <a:pt x="5476" y="254774"/>
                  </a:lnTo>
                  <a:lnTo>
                    <a:pt x="21073" y="298395"/>
                  </a:lnTo>
                  <a:lnTo>
                    <a:pt x="45546" y="336879"/>
                  </a:lnTo>
                  <a:lnTo>
                    <a:pt x="77648" y="368981"/>
                  </a:lnTo>
                  <a:lnTo>
                    <a:pt x="116132" y="393454"/>
                  </a:lnTo>
                  <a:lnTo>
                    <a:pt x="159753" y="409051"/>
                  </a:lnTo>
                  <a:lnTo>
                    <a:pt x="207263" y="414528"/>
                  </a:lnTo>
                  <a:lnTo>
                    <a:pt x="254774" y="409051"/>
                  </a:lnTo>
                  <a:lnTo>
                    <a:pt x="298395" y="393454"/>
                  </a:lnTo>
                  <a:lnTo>
                    <a:pt x="336879" y="368981"/>
                  </a:lnTo>
                  <a:lnTo>
                    <a:pt x="368981" y="336879"/>
                  </a:lnTo>
                  <a:lnTo>
                    <a:pt x="393454" y="298395"/>
                  </a:lnTo>
                  <a:lnTo>
                    <a:pt x="409051" y="254774"/>
                  </a:lnTo>
                  <a:lnTo>
                    <a:pt x="414527" y="207264"/>
                  </a:lnTo>
                  <a:lnTo>
                    <a:pt x="409051" y="159753"/>
                  </a:lnTo>
                  <a:lnTo>
                    <a:pt x="393454" y="116132"/>
                  </a:lnTo>
                  <a:lnTo>
                    <a:pt x="368981" y="77648"/>
                  </a:lnTo>
                  <a:lnTo>
                    <a:pt x="336879" y="45546"/>
                  </a:lnTo>
                  <a:lnTo>
                    <a:pt x="298395" y="21073"/>
                  </a:lnTo>
                  <a:lnTo>
                    <a:pt x="254774" y="5476"/>
                  </a:lnTo>
                  <a:lnTo>
                    <a:pt x="207263" y="0"/>
                  </a:lnTo>
                  <a:close/>
                </a:path>
              </a:pathLst>
            </a:custGeom>
            <a:solidFill>
              <a:srgbClr val="FFD254"/>
            </a:solidFill>
          </p:spPr>
          <p:txBody>
            <a:bodyPr wrap="square" lIns="0" tIns="0" rIns="0" bIns="0" rtlCol="0"/>
            <a:lstStyle/>
            <a:p>
              <a:endParaRPr/>
            </a:p>
          </p:txBody>
        </p:sp>
        <p:sp>
          <p:nvSpPr>
            <p:cNvPr id="33" name="object 33"/>
            <p:cNvSpPr/>
            <p:nvPr/>
          </p:nvSpPr>
          <p:spPr>
            <a:xfrm>
              <a:off x="3380231" y="3267455"/>
              <a:ext cx="414655" cy="414655"/>
            </a:xfrm>
            <a:custGeom>
              <a:avLst/>
              <a:gdLst/>
              <a:ahLst/>
              <a:cxnLst/>
              <a:rect l="l" t="t" r="r" b="b"/>
              <a:pathLst>
                <a:path w="414654" h="414654">
                  <a:moveTo>
                    <a:pt x="0" y="207264"/>
                  </a:moveTo>
                  <a:lnTo>
                    <a:pt x="5476" y="159753"/>
                  </a:lnTo>
                  <a:lnTo>
                    <a:pt x="21073" y="116132"/>
                  </a:lnTo>
                  <a:lnTo>
                    <a:pt x="45546" y="77648"/>
                  </a:lnTo>
                  <a:lnTo>
                    <a:pt x="77648" y="45546"/>
                  </a:lnTo>
                  <a:lnTo>
                    <a:pt x="116132" y="21073"/>
                  </a:lnTo>
                  <a:lnTo>
                    <a:pt x="159753" y="5476"/>
                  </a:lnTo>
                  <a:lnTo>
                    <a:pt x="207263" y="0"/>
                  </a:lnTo>
                  <a:lnTo>
                    <a:pt x="254774" y="5476"/>
                  </a:lnTo>
                  <a:lnTo>
                    <a:pt x="298395" y="21073"/>
                  </a:lnTo>
                  <a:lnTo>
                    <a:pt x="336879" y="45546"/>
                  </a:lnTo>
                  <a:lnTo>
                    <a:pt x="368981" y="77648"/>
                  </a:lnTo>
                  <a:lnTo>
                    <a:pt x="393454" y="116132"/>
                  </a:lnTo>
                  <a:lnTo>
                    <a:pt x="409051" y="159753"/>
                  </a:lnTo>
                  <a:lnTo>
                    <a:pt x="414527" y="207264"/>
                  </a:lnTo>
                  <a:lnTo>
                    <a:pt x="409051" y="254774"/>
                  </a:lnTo>
                  <a:lnTo>
                    <a:pt x="393454" y="298395"/>
                  </a:lnTo>
                  <a:lnTo>
                    <a:pt x="368981" y="336879"/>
                  </a:lnTo>
                  <a:lnTo>
                    <a:pt x="336879" y="368981"/>
                  </a:lnTo>
                  <a:lnTo>
                    <a:pt x="298395" y="393454"/>
                  </a:lnTo>
                  <a:lnTo>
                    <a:pt x="254774" y="409051"/>
                  </a:lnTo>
                  <a:lnTo>
                    <a:pt x="207263" y="414528"/>
                  </a:lnTo>
                  <a:lnTo>
                    <a:pt x="159753" y="409051"/>
                  </a:lnTo>
                  <a:lnTo>
                    <a:pt x="116132" y="393454"/>
                  </a:lnTo>
                  <a:lnTo>
                    <a:pt x="77648" y="368981"/>
                  </a:lnTo>
                  <a:lnTo>
                    <a:pt x="45546" y="336879"/>
                  </a:lnTo>
                  <a:lnTo>
                    <a:pt x="21073" y="298395"/>
                  </a:lnTo>
                  <a:lnTo>
                    <a:pt x="5476" y="254774"/>
                  </a:lnTo>
                  <a:lnTo>
                    <a:pt x="0" y="207264"/>
                  </a:lnTo>
                  <a:close/>
                </a:path>
              </a:pathLst>
            </a:custGeom>
            <a:ln w="12192">
              <a:solidFill>
                <a:srgbClr val="000000"/>
              </a:solidFill>
            </a:ln>
          </p:spPr>
          <p:txBody>
            <a:bodyPr wrap="square" lIns="0" tIns="0" rIns="0" bIns="0" rtlCol="0"/>
            <a:lstStyle/>
            <a:p>
              <a:endParaRPr/>
            </a:p>
          </p:txBody>
        </p:sp>
      </p:grpSp>
      <p:sp>
        <p:nvSpPr>
          <p:cNvPr id="34" name="object 34"/>
          <p:cNvSpPr txBox="1"/>
          <p:nvPr/>
        </p:nvSpPr>
        <p:spPr>
          <a:xfrm>
            <a:off x="4709162" y="3302254"/>
            <a:ext cx="222673" cy="330835"/>
          </a:xfrm>
          <a:prstGeom prst="rect">
            <a:avLst/>
          </a:prstGeom>
        </p:spPr>
        <p:txBody>
          <a:bodyPr vert="horz" wrap="square" lIns="0" tIns="13335" rIns="0" bIns="0" rtlCol="0">
            <a:spAutoFit/>
          </a:bodyPr>
          <a:lstStyle/>
          <a:p>
            <a:pPr marL="12700">
              <a:lnSpc>
                <a:spcPct val="100000"/>
              </a:lnSpc>
              <a:spcBef>
                <a:spcPts val="105"/>
              </a:spcBef>
            </a:pPr>
            <a:r>
              <a:rPr sz="2000" dirty="0">
                <a:latin typeface="Arial"/>
                <a:cs typeface="Arial"/>
              </a:rPr>
              <a:t>6</a:t>
            </a:r>
            <a:endParaRPr sz="2000">
              <a:latin typeface="Arial"/>
              <a:cs typeface="Arial"/>
            </a:endParaRPr>
          </a:p>
        </p:txBody>
      </p:sp>
      <p:sp>
        <p:nvSpPr>
          <p:cNvPr id="35" name="Slide Number Placeholder 34"/>
          <p:cNvSpPr>
            <a:spLocks noGrp="1"/>
          </p:cNvSpPr>
          <p:nvPr>
            <p:ph type="sldNum" sz="quarter" idx="12"/>
          </p:nvPr>
        </p:nvSpPr>
        <p:spPr/>
        <p:txBody>
          <a:bodyPr/>
          <a:lstStyle/>
          <a:p>
            <a:fld id="{23943BDC-99DC-4972-ADF1-B2EFFD16D0A1}" type="slidenum">
              <a:rPr lang="en-IN" smtClean="0"/>
              <a:pPr/>
              <a:t>58</a:t>
            </a:fld>
            <a:endParaRPr lang="en-IN"/>
          </a:p>
        </p:txBody>
      </p:sp>
      <p:sp>
        <p:nvSpPr>
          <p:cNvPr id="37" name="Footer Placeholder 5">
            <a:extLst>
              <a:ext uri="{FF2B5EF4-FFF2-40B4-BE49-F238E27FC236}">
                <a16:creationId xmlns:a16="http://schemas.microsoft.com/office/drawing/2014/main" xmlns="" id="{20BB3135-B5EE-2B8F-63A9-1F37F04B3E6A}"/>
              </a:ext>
            </a:extLst>
          </p:cNvPr>
          <p:cNvSpPr>
            <a:spLocks noGrp="1"/>
          </p:cNvSpPr>
          <p:nvPr>
            <p:ph type="ftr" sz="quarter" idx="11"/>
          </p:nvPr>
        </p:nvSpPr>
        <p:spPr/>
        <p:txBody>
          <a:bodyPr/>
          <a:lstStyle/>
          <a:p>
            <a:r>
              <a:rPr lang="en-US" dirty="0" err="1" smtClean="0"/>
              <a:t>Sonali</a:t>
            </a:r>
            <a:r>
              <a:rPr lang="en-US" dirty="0" smtClean="0"/>
              <a:t> </a:t>
            </a:r>
            <a:r>
              <a:rPr lang="en-US" dirty="0" err="1" smtClean="0"/>
              <a:t>Mondal</a:t>
            </a:r>
            <a:r>
              <a:rPr lang="en-US" dirty="0" smtClean="0"/>
              <a:t> _ Assistant Prof. CSIT </a:t>
            </a:r>
            <a:r>
              <a:rPr lang="en-US" dirty="0"/>
              <a:t>. </a:t>
            </a:r>
            <a:r>
              <a:rPr lang="en-US" dirty="0" smtClean="0"/>
              <a:t>BCAAIML403 </a:t>
            </a:r>
            <a:r>
              <a:rPr lang="en-US" dirty="0"/>
              <a:t>Computer Networks </a:t>
            </a:r>
            <a:endParaRPr lang="en-IN"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2192000" cy="6858000"/>
            <a:chOff x="0" y="0"/>
            <a:chExt cx="9144000" cy="6858000"/>
          </a:xfrm>
        </p:grpSpPr>
        <p:sp>
          <p:nvSpPr>
            <p:cNvPr id="3" name="object 3"/>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499097" y="5944780"/>
              <a:ext cx="4898390" cy="913765"/>
            </a:xfrm>
            <a:custGeom>
              <a:avLst/>
              <a:gdLst/>
              <a:ahLst/>
              <a:cxnLst/>
              <a:rect l="l" t="t" r="r" b="b"/>
              <a:pathLst>
                <a:path w="4898390" h="913765">
                  <a:moveTo>
                    <a:pt x="85724" y="21360"/>
                  </a:moveTo>
                  <a:lnTo>
                    <a:pt x="3637423" y="913215"/>
                  </a:lnTo>
                  <a:lnTo>
                    <a:pt x="4898230" y="913215"/>
                  </a:lnTo>
                  <a:lnTo>
                    <a:pt x="85724" y="21360"/>
                  </a:lnTo>
                  <a:close/>
                </a:path>
                <a:path w="4898390" h="913765">
                  <a:moveTo>
                    <a:pt x="660" y="0"/>
                  </a:moveTo>
                  <a:lnTo>
                    <a:pt x="0" y="5473"/>
                  </a:lnTo>
                  <a:lnTo>
                    <a:pt x="85724" y="21360"/>
                  </a:lnTo>
                  <a:lnTo>
                    <a:pt x="660" y="0"/>
                  </a:lnTo>
                  <a:close/>
                </a:path>
              </a:pathLst>
            </a:custGeom>
            <a:solidFill>
              <a:srgbClr val="9FCADC">
                <a:alpha val="39999"/>
              </a:srgbClr>
            </a:solidFill>
          </p:spPr>
          <p:txBody>
            <a:bodyPr wrap="square" lIns="0" tIns="0" rIns="0" bIns="0" rtlCol="0"/>
            <a:lstStyle/>
            <a:p>
              <a:endParaRPr/>
            </a:p>
          </p:txBody>
        </p:sp>
        <p:sp>
          <p:nvSpPr>
            <p:cNvPr id="5" name="object 5"/>
            <p:cNvSpPr/>
            <p:nvPr/>
          </p:nvSpPr>
          <p:spPr>
            <a:xfrm>
              <a:off x="485990" y="5939091"/>
              <a:ext cx="3652520" cy="919480"/>
            </a:xfrm>
            <a:custGeom>
              <a:avLst/>
              <a:gdLst/>
              <a:ahLst/>
              <a:cxnLst/>
              <a:rect l="l" t="t" r="r" b="b"/>
              <a:pathLst>
                <a:path w="3652520" h="919479">
                  <a:moveTo>
                    <a:pt x="0" y="0"/>
                  </a:moveTo>
                  <a:lnTo>
                    <a:pt x="7924" y="6350"/>
                  </a:lnTo>
                  <a:lnTo>
                    <a:pt x="2868840" y="918906"/>
                  </a:lnTo>
                  <a:lnTo>
                    <a:pt x="3651917" y="918906"/>
                  </a:lnTo>
                  <a:lnTo>
                    <a:pt x="0" y="0"/>
                  </a:lnTo>
                  <a:close/>
                </a:path>
              </a:pathLst>
            </a:custGeom>
            <a:solidFill>
              <a:srgbClr val="000000"/>
            </a:solidFill>
          </p:spPr>
          <p:txBody>
            <a:bodyPr wrap="square" lIns="0" tIns="0" rIns="0" bIns="0" rtlCol="0"/>
            <a:lstStyle/>
            <a:p>
              <a:endParaRPr/>
            </a:p>
          </p:txBody>
        </p:sp>
        <p:sp>
          <p:nvSpPr>
            <p:cNvPr id="6" name="object 6"/>
            <p:cNvSpPr/>
            <p:nvPr/>
          </p:nvSpPr>
          <p:spPr>
            <a:xfrm>
              <a:off x="0" y="5789674"/>
              <a:ext cx="3398520" cy="1068324"/>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0" y="5784670"/>
              <a:ext cx="3370852" cy="1073326"/>
            </a:xfrm>
            <a:prstGeom prst="rect">
              <a:avLst/>
            </a:prstGeom>
            <a:blipFill>
              <a:blip r:embed="rId4" cstate="print"/>
              <a:stretch>
                <a:fillRect/>
              </a:stretch>
            </a:blipFill>
          </p:spPr>
          <p:txBody>
            <a:bodyPr wrap="square" lIns="0" tIns="0" rIns="0" bIns="0" rtlCol="0"/>
            <a:lstStyle/>
            <a:p>
              <a:endParaRPr/>
            </a:p>
          </p:txBody>
        </p:sp>
      </p:grpSp>
      <p:sp>
        <p:nvSpPr>
          <p:cNvPr id="8" name="object 8"/>
          <p:cNvSpPr txBox="1"/>
          <p:nvPr/>
        </p:nvSpPr>
        <p:spPr>
          <a:xfrm>
            <a:off x="11669099" y="6545378"/>
            <a:ext cx="245533" cy="166071"/>
          </a:xfrm>
          <a:prstGeom prst="rect">
            <a:avLst/>
          </a:prstGeom>
        </p:spPr>
        <p:txBody>
          <a:bodyPr vert="horz" wrap="square" lIns="0" tIns="12065" rIns="0" bIns="0" rtlCol="0">
            <a:spAutoFit/>
          </a:bodyPr>
          <a:lstStyle/>
          <a:p>
            <a:pPr marL="12700">
              <a:lnSpc>
                <a:spcPct val="100000"/>
              </a:lnSpc>
              <a:spcBef>
                <a:spcPts val="95"/>
              </a:spcBef>
            </a:pPr>
            <a:r>
              <a:rPr sz="1000" spc="60" dirty="0">
                <a:solidFill>
                  <a:srgbClr val="FFFFFF"/>
                </a:solidFill>
                <a:latin typeface="Arial"/>
                <a:cs typeface="Arial"/>
              </a:rPr>
              <a:t>58</a:t>
            </a:r>
            <a:endParaRPr sz="1000">
              <a:latin typeface="Arial"/>
              <a:cs typeface="Arial"/>
            </a:endParaRPr>
          </a:p>
        </p:txBody>
      </p:sp>
      <p:grpSp>
        <p:nvGrpSpPr>
          <p:cNvPr id="9" name="object 9"/>
          <p:cNvGrpSpPr/>
          <p:nvPr/>
        </p:nvGrpSpPr>
        <p:grpSpPr>
          <a:xfrm>
            <a:off x="1050544" y="266700"/>
            <a:ext cx="7667413" cy="1001394"/>
            <a:chOff x="787908" y="266700"/>
            <a:chExt cx="5750560" cy="1001394"/>
          </a:xfrm>
        </p:grpSpPr>
        <p:sp>
          <p:nvSpPr>
            <p:cNvPr id="10" name="object 10"/>
            <p:cNvSpPr/>
            <p:nvPr/>
          </p:nvSpPr>
          <p:spPr>
            <a:xfrm>
              <a:off x="816864" y="294132"/>
              <a:ext cx="5721095" cy="973836"/>
            </a:xfrm>
            <a:prstGeom prst="rect">
              <a:avLst/>
            </a:prstGeom>
            <a:blipFill>
              <a:blip r:embed="rId5" cstate="print"/>
              <a:stretch>
                <a:fillRect/>
              </a:stretch>
            </a:blipFill>
          </p:spPr>
          <p:txBody>
            <a:bodyPr wrap="square" lIns="0" tIns="0" rIns="0" bIns="0" rtlCol="0"/>
            <a:lstStyle/>
            <a:p>
              <a:endParaRPr/>
            </a:p>
          </p:txBody>
        </p:sp>
        <p:sp>
          <p:nvSpPr>
            <p:cNvPr id="11" name="object 11"/>
            <p:cNvSpPr/>
            <p:nvPr/>
          </p:nvSpPr>
          <p:spPr>
            <a:xfrm>
              <a:off x="787908" y="266700"/>
              <a:ext cx="5727192" cy="978408"/>
            </a:xfrm>
            <a:prstGeom prst="rect">
              <a:avLst/>
            </a:prstGeom>
            <a:blipFill>
              <a:blip r:embed="rId6" cstate="print"/>
              <a:stretch>
                <a:fillRect/>
              </a:stretch>
            </a:blipFill>
          </p:spPr>
          <p:txBody>
            <a:bodyPr wrap="square" lIns="0" tIns="0" rIns="0" bIns="0" rtlCol="0"/>
            <a:lstStyle/>
            <a:p>
              <a:endParaRPr/>
            </a:p>
          </p:txBody>
        </p:sp>
      </p:grpSp>
      <p:grpSp>
        <p:nvGrpSpPr>
          <p:cNvPr id="12" name="object 12"/>
          <p:cNvGrpSpPr/>
          <p:nvPr/>
        </p:nvGrpSpPr>
        <p:grpSpPr>
          <a:xfrm>
            <a:off x="2937933" y="2238501"/>
            <a:ext cx="2890520" cy="3481070"/>
            <a:chOff x="2203450" y="2238501"/>
            <a:chExt cx="2167890" cy="3481070"/>
          </a:xfrm>
        </p:grpSpPr>
        <p:sp>
          <p:nvSpPr>
            <p:cNvPr id="13" name="object 13"/>
            <p:cNvSpPr/>
            <p:nvPr/>
          </p:nvSpPr>
          <p:spPr>
            <a:xfrm>
              <a:off x="2615183" y="3512819"/>
              <a:ext cx="1143000" cy="381000"/>
            </a:xfrm>
            <a:custGeom>
              <a:avLst/>
              <a:gdLst/>
              <a:ahLst/>
              <a:cxnLst/>
              <a:rect l="l" t="t" r="r" b="b"/>
              <a:pathLst>
                <a:path w="1143000" h="381000">
                  <a:moveTo>
                    <a:pt x="0" y="380999"/>
                  </a:moveTo>
                  <a:lnTo>
                    <a:pt x="1142999" y="380999"/>
                  </a:lnTo>
                  <a:lnTo>
                    <a:pt x="1142999" y="0"/>
                  </a:lnTo>
                  <a:lnTo>
                    <a:pt x="0" y="0"/>
                  </a:lnTo>
                  <a:lnTo>
                    <a:pt x="0" y="380999"/>
                  </a:lnTo>
                  <a:close/>
                </a:path>
              </a:pathLst>
            </a:custGeom>
            <a:ln w="12192">
              <a:solidFill>
                <a:srgbClr val="000000"/>
              </a:solidFill>
            </a:ln>
          </p:spPr>
          <p:txBody>
            <a:bodyPr wrap="square" lIns="0" tIns="0" rIns="0" bIns="0" rtlCol="0"/>
            <a:lstStyle/>
            <a:p>
              <a:endParaRPr/>
            </a:p>
          </p:txBody>
        </p:sp>
        <p:sp>
          <p:nvSpPr>
            <p:cNvPr id="14" name="object 14"/>
            <p:cNvSpPr/>
            <p:nvPr/>
          </p:nvSpPr>
          <p:spPr>
            <a:xfrm>
              <a:off x="4210811" y="2244851"/>
              <a:ext cx="153670" cy="3468370"/>
            </a:xfrm>
            <a:custGeom>
              <a:avLst/>
              <a:gdLst/>
              <a:ahLst/>
              <a:cxnLst/>
              <a:rect l="l" t="t" r="r" b="b"/>
              <a:pathLst>
                <a:path w="153670" h="3468370">
                  <a:moveTo>
                    <a:pt x="153670" y="0"/>
                  </a:moveTo>
                  <a:lnTo>
                    <a:pt x="0" y="153543"/>
                  </a:lnTo>
                  <a:lnTo>
                    <a:pt x="0" y="3468357"/>
                  </a:lnTo>
                  <a:lnTo>
                    <a:pt x="153670" y="3296920"/>
                  </a:lnTo>
                  <a:lnTo>
                    <a:pt x="153670" y="0"/>
                  </a:lnTo>
                  <a:close/>
                </a:path>
              </a:pathLst>
            </a:custGeom>
            <a:solidFill>
              <a:srgbClr val="FFDA74"/>
            </a:solidFill>
          </p:spPr>
          <p:txBody>
            <a:bodyPr wrap="square" lIns="0" tIns="0" rIns="0" bIns="0" rtlCol="0"/>
            <a:lstStyle/>
            <a:p>
              <a:endParaRPr/>
            </a:p>
          </p:txBody>
        </p:sp>
        <p:sp>
          <p:nvSpPr>
            <p:cNvPr id="15" name="object 15"/>
            <p:cNvSpPr/>
            <p:nvPr/>
          </p:nvSpPr>
          <p:spPr>
            <a:xfrm>
              <a:off x="4210811" y="2244851"/>
              <a:ext cx="153670" cy="3468370"/>
            </a:xfrm>
            <a:custGeom>
              <a:avLst/>
              <a:gdLst/>
              <a:ahLst/>
              <a:cxnLst/>
              <a:rect l="l" t="t" r="r" b="b"/>
              <a:pathLst>
                <a:path w="153670" h="3468370">
                  <a:moveTo>
                    <a:pt x="153670" y="0"/>
                  </a:moveTo>
                  <a:lnTo>
                    <a:pt x="0" y="153543"/>
                  </a:lnTo>
                  <a:lnTo>
                    <a:pt x="0" y="3468357"/>
                  </a:lnTo>
                  <a:lnTo>
                    <a:pt x="153670" y="3296920"/>
                  </a:lnTo>
                  <a:lnTo>
                    <a:pt x="153670" y="0"/>
                  </a:lnTo>
                </a:path>
              </a:pathLst>
            </a:custGeom>
            <a:ln w="12192">
              <a:solidFill>
                <a:srgbClr val="FFFFFF"/>
              </a:solidFill>
            </a:ln>
          </p:spPr>
          <p:txBody>
            <a:bodyPr wrap="square" lIns="0" tIns="0" rIns="0" bIns="0" rtlCol="0"/>
            <a:lstStyle/>
            <a:p>
              <a:endParaRPr/>
            </a:p>
          </p:txBody>
        </p:sp>
        <p:sp>
          <p:nvSpPr>
            <p:cNvPr id="16" name="object 16"/>
            <p:cNvSpPr/>
            <p:nvPr/>
          </p:nvSpPr>
          <p:spPr>
            <a:xfrm>
              <a:off x="2209800" y="2406395"/>
              <a:ext cx="1991995" cy="3301365"/>
            </a:xfrm>
            <a:custGeom>
              <a:avLst/>
              <a:gdLst/>
              <a:ahLst/>
              <a:cxnLst/>
              <a:rect l="l" t="t" r="r" b="b"/>
              <a:pathLst>
                <a:path w="1991995" h="3301365">
                  <a:moveTo>
                    <a:pt x="1991868" y="0"/>
                  </a:moveTo>
                  <a:lnTo>
                    <a:pt x="0" y="0"/>
                  </a:lnTo>
                  <a:lnTo>
                    <a:pt x="0" y="3300983"/>
                  </a:lnTo>
                  <a:lnTo>
                    <a:pt x="1991868" y="3300983"/>
                  </a:lnTo>
                  <a:lnTo>
                    <a:pt x="1991868" y="0"/>
                  </a:lnTo>
                  <a:close/>
                </a:path>
              </a:pathLst>
            </a:custGeom>
            <a:solidFill>
              <a:srgbClr val="FFEEC2"/>
            </a:solidFill>
          </p:spPr>
          <p:txBody>
            <a:bodyPr wrap="square" lIns="0" tIns="0" rIns="0" bIns="0" rtlCol="0"/>
            <a:lstStyle/>
            <a:p>
              <a:endParaRPr/>
            </a:p>
          </p:txBody>
        </p:sp>
        <p:sp>
          <p:nvSpPr>
            <p:cNvPr id="17" name="object 17"/>
            <p:cNvSpPr/>
            <p:nvPr/>
          </p:nvSpPr>
          <p:spPr>
            <a:xfrm>
              <a:off x="2209800" y="2406395"/>
              <a:ext cx="1991995" cy="3301365"/>
            </a:xfrm>
            <a:custGeom>
              <a:avLst/>
              <a:gdLst/>
              <a:ahLst/>
              <a:cxnLst/>
              <a:rect l="l" t="t" r="r" b="b"/>
              <a:pathLst>
                <a:path w="1991995" h="3301365">
                  <a:moveTo>
                    <a:pt x="0" y="3300983"/>
                  </a:moveTo>
                  <a:lnTo>
                    <a:pt x="1991868" y="3300983"/>
                  </a:lnTo>
                  <a:lnTo>
                    <a:pt x="1991868" y="0"/>
                  </a:lnTo>
                  <a:lnTo>
                    <a:pt x="0" y="0"/>
                  </a:lnTo>
                  <a:lnTo>
                    <a:pt x="0" y="3300983"/>
                  </a:lnTo>
                  <a:close/>
                </a:path>
              </a:pathLst>
            </a:custGeom>
            <a:ln w="12192">
              <a:solidFill>
                <a:srgbClr val="000000"/>
              </a:solidFill>
            </a:ln>
          </p:spPr>
          <p:txBody>
            <a:bodyPr wrap="square" lIns="0" tIns="0" rIns="0" bIns="0" rtlCol="0"/>
            <a:lstStyle/>
            <a:p>
              <a:endParaRPr/>
            </a:p>
          </p:txBody>
        </p:sp>
      </p:grpSp>
      <p:sp>
        <p:nvSpPr>
          <p:cNvPr id="18" name="object 18"/>
          <p:cNvSpPr txBox="1"/>
          <p:nvPr/>
        </p:nvSpPr>
        <p:spPr>
          <a:xfrm>
            <a:off x="3519593" y="2494025"/>
            <a:ext cx="1359747" cy="258404"/>
          </a:xfrm>
          <a:prstGeom prst="rect">
            <a:avLst/>
          </a:prstGeom>
        </p:spPr>
        <p:txBody>
          <a:bodyPr vert="horz" wrap="square" lIns="0" tIns="12065" rIns="0" bIns="0" rtlCol="0">
            <a:spAutoFit/>
          </a:bodyPr>
          <a:lstStyle/>
          <a:p>
            <a:pPr marL="12700">
              <a:lnSpc>
                <a:spcPct val="100000"/>
              </a:lnSpc>
              <a:spcBef>
                <a:spcPts val="95"/>
              </a:spcBef>
            </a:pPr>
            <a:r>
              <a:rPr sz="1600" spc="-5" dirty="0">
                <a:solidFill>
                  <a:srgbClr val="DEF5F9"/>
                </a:solidFill>
                <a:latin typeface="Arial"/>
                <a:cs typeface="Arial"/>
              </a:rPr>
              <a:t>Application</a:t>
            </a:r>
            <a:endParaRPr sz="1600">
              <a:latin typeface="Arial"/>
              <a:cs typeface="Arial"/>
            </a:endParaRPr>
          </a:p>
        </p:txBody>
      </p:sp>
      <p:sp>
        <p:nvSpPr>
          <p:cNvPr id="19" name="object 19"/>
          <p:cNvSpPr txBox="1"/>
          <p:nvPr/>
        </p:nvSpPr>
        <p:spPr>
          <a:xfrm>
            <a:off x="3540762" y="4132579"/>
            <a:ext cx="950807" cy="258404"/>
          </a:xfrm>
          <a:prstGeom prst="rect">
            <a:avLst/>
          </a:prstGeom>
        </p:spPr>
        <p:txBody>
          <a:bodyPr vert="horz" wrap="square" lIns="0" tIns="12065" rIns="0" bIns="0" rtlCol="0">
            <a:spAutoFit/>
          </a:bodyPr>
          <a:lstStyle/>
          <a:p>
            <a:pPr marL="12700">
              <a:lnSpc>
                <a:spcPct val="100000"/>
              </a:lnSpc>
              <a:spcBef>
                <a:spcPts val="95"/>
              </a:spcBef>
            </a:pPr>
            <a:r>
              <a:rPr sz="1600" spc="-5" dirty="0">
                <a:solidFill>
                  <a:srgbClr val="DEF5F9"/>
                </a:solidFill>
                <a:latin typeface="Arial"/>
                <a:cs typeface="Arial"/>
              </a:rPr>
              <a:t>Internet</a:t>
            </a:r>
            <a:endParaRPr sz="1600">
              <a:latin typeface="Arial"/>
              <a:cs typeface="Arial"/>
            </a:endParaRPr>
          </a:p>
        </p:txBody>
      </p:sp>
      <p:sp>
        <p:nvSpPr>
          <p:cNvPr id="20" name="object 20"/>
          <p:cNvSpPr txBox="1"/>
          <p:nvPr/>
        </p:nvSpPr>
        <p:spPr>
          <a:xfrm>
            <a:off x="3519593" y="4723260"/>
            <a:ext cx="1191259" cy="805815"/>
          </a:xfrm>
          <a:prstGeom prst="rect">
            <a:avLst/>
          </a:prstGeom>
        </p:spPr>
        <p:txBody>
          <a:bodyPr vert="horz" wrap="square" lIns="0" tIns="12065" rIns="0" bIns="0" rtlCol="0">
            <a:spAutoFit/>
          </a:bodyPr>
          <a:lstStyle/>
          <a:p>
            <a:pPr marL="12700">
              <a:lnSpc>
                <a:spcPct val="100000"/>
              </a:lnSpc>
              <a:spcBef>
                <a:spcPts val="95"/>
              </a:spcBef>
            </a:pPr>
            <a:r>
              <a:rPr sz="1600" spc="-10" dirty="0">
                <a:solidFill>
                  <a:srgbClr val="DEF5F9"/>
                </a:solidFill>
                <a:latin typeface="Arial"/>
                <a:cs typeface="Arial"/>
              </a:rPr>
              <a:t>Dat</a:t>
            </a:r>
            <a:r>
              <a:rPr sz="1600" spc="-5" dirty="0">
                <a:solidFill>
                  <a:srgbClr val="DEF5F9"/>
                </a:solidFill>
                <a:latin typeface="Arial"/>
                <a:cs typeface="Arial"/>
              </a:rPr>
              <a:t>a</a:t>
            </a:r>
            <a:r>
              <a:rPr sz="1600" spc="-10" dirty="0">
                <a:solidFill>
                  <a:srgbClr val="DEF5F9"/>
                </a:solidFill>
                <a:latin typeface="Arial"/>
                <a:cs typeface="Arial"/>
              </a:rPr>
              <a:t>-</a:t>
            </a:r>
            <a:r>
              <a:rPr sz="1600" spc="-5" dirty="0">
                <a:solidFill>
                  <a:srgbClr val="DEF5F9"/>
                </a:solidFill>
                <a:latin typeface="Arial"/>
                <a:cs typeface="Arial"/>
              </a:rPr>
              <a:t>Link</a:t>
            </a:r>
            <a:endParaRPr sz="1600">
              <a:latin typeface="Arial"/>
              <a:cs typeface="Arial"/>
            </a:endParaRPr>
          </a:p>
          <a:p>
            <a:pPr>
              <a:lnSpc>
                <a:spcPct val="100000"/>
              </a:lnSpc>
              <a:spcBef>
                <a:spcPts val="5"/>
              </a:spcBef>
            </a:pPr>
            <a:endParaRPr sz="2000">
              <a:latin typeface="Arial"/>
              <a:cs typeface="Arial"/>
            </a:endParaRPr>
          </a:p>
          <a:p>
            <a:pPr marL="12700">
              <a:lnSpc>
                <a:spcPct val="100000"/>
              </a:lnSpc>
            </a:pPr>
            <a:r>
              <a:rPr sz="1600" spc="-5" dirty="0">
                <a:solidFill>
                  <a:srgbClr val="DEF5F9"/>
                </a:solidFill>
                <a:latin typeface="Arial"/>
                <a:cs typeface="Arial"/>
              </a:rPr>
              <a:t>Physical</a:t>
            </a:r>
            <a:endParaRPr sz="1600">
              <a:latin typeface="Arial"/>
              <a:cs typeface="Arial"/>
            </a:endParaRPr>
          </a:p>
        </p:txBody>
      </p:sp>
      <p:grpSp>
        <p:nvGrpSpPr>
          <p:cNvPr id="21" name="object 21"/>
          <p:cNvGrpSpPr/>
          <p:nvPr/>
        </p:nvGrpSpPr>
        <p:grpSpPr>
          <a:xfrm>
            <a:off x="2919900" y="2238501"/>
            <a:ext cx="6980767" cy="2901950"/>
            <a:chOff x="2189924" y="2238501"/>
            <a:chExt cx="5235575" cy="2901950"/>
          </a:xfrm>
        </p:grpSpPr>
        <p:sp>
          <p:nvSpPr>
            <p:cNvPr id="22" name="object 22"/>
            <p:cNvSpPr/>
            <p:nvPr/>
          </p:nvSpPr>
          <p:spPr>
            <a:xfrm>
              <a:off x="2202179" y="2244851"/>
              <a:ext cx="2162810" cy="153670"/>
            </a:xfrm>
            <a:custGeom>
              <a:avLst/>
              <a:gdLst/>
              <a:ahLst/>
              <a:cxnLst/>
              <a:rect l="l" t="t" r="r" b="b"/>
              <a:pathLst>
                <a:path w="2162810" h="153669">
                  <a:moveTo>
                    <a:pt x="2162302" y="0"/>
                  </a:moveTo>
                  <a:lnTo>
                    <a:pt x="159003" y="0"/>
                  </a:lnTo>
                  <a:lnTo>
                    <a:pt x="0" y="153670"/>
                  </a:lnTo>
                  <a:lnTo>
                    <a:pt x="2008632" y="153670"/>
                  </a:lnTo>
                  <a:lnTo>
                    <a:pt x="2162302" y="0"/>
                  </a:lnTo>
                  <a:close/>
                </a:path>
              </a:pathLst>
            </a:custGeom>
            <a:solidFill>
              <a:srgbClr val="FFDA74"/>
            </a:solidFill>
          </p:spPr>
          <p:txBody>
            <a:bodyPr wrap="square" lIns="0" tIns="0" rIns="0" bIns="0" rtlCol="0"/>
            <a:lstStyle/>
            <a:p>
              <a:endParaRPr/>
            </a:p>
          </p:txBody>
        </p:sp>
        <p:sp>
          <p:nvSpPr>
            <p:cNvPr id="23" name="object 23"/>
            <p:cNvSpPr/>
            <p:nvPr/>
          </p:nvSpPr>
          <p:spPr>
            <a:xfrm>
              <a:off x="2202179" y="2244851"/>
              <a:ext cx="2162810" cy="153670"/>
            </a:xfrm>
            <a:custGeom>
              <a:avLst/>
              <a:gdLst/>
              <a:ahLst/>
              <a:cxnLst/>
              <a:rect l="l" t="t" r="r" b="b"/>
              <a:pathLst>
                <a:path w="2162810" h="153669">
                  <a:moveTo>
                    <a:pt x="0" y="153670"/>
                  </a:moveTo>
                  <a:lnTo>
                    <a:pt x="159003" y="0"/>
                  </a:lnTo>
                  <a:lnTo>
                    <a:pt x="2162302" y="0"/>
                  </a:lnTo>
                  <a:lnTo>
                    <a:pt x="2008632" y="153670"/>
                  </a:lnTo>
                  <a:lnTo>
                    <a:pt x="0" y="153670"/>
                  </a:lnTo>
                </a:path>
              </a:pathLst>
            </a:custGeom>
            <a:ln w="12192">
              <a:solidFill>
                <a:srgbClr val="FFFFFF"/>
              </a:solidFill>
            </a:ln>
          </p:spPr>
          <p:txBody>
            <a:bodyPr wrap="square" lIns="0" tIns="0" rIns="0" bIns="0" rtlCol="0"/>
            <a:lstStyle/>
            <a:p>
              <a:endParaRPr/>
            </a:p>
          </p:txBody>
        </p:sp>
        <p:sp>
          <p:nvSpPr>
            <p:cNvPr id="24" name="object 24"/>
            <p:cNvSpPr/>
            <p:nvPr/>
          </p:nvSpPr>
          <p:spPr>
            <a:xfrm>
              <a:off x="2202941" y="2751581"/>
              <a:ext cx="2162810" cy="2376170"/>
            </a:xfrm>
            <a:custGeom>
              <a:avLst/>
              <a:gdLst/>
              <a:ahLst/>
              <a:cxnLst/>
              <a:rect l="l" t="t" r="r" b="b"/>
              <a:pathLst>
                <a:path w="2162810" h="2376170">
                  <a:moveTo>
                    <a:pt x="0" y="155193"/>
                  </a:moveTo>
                  <a:lnTo>
                    <a:pt x="2008632" y="155193"/>
                  </a:lnTo>
                  <a:lnTo>
                    <a:pt x="2162302" y="0"/>
                  </a:lnTo>
                </a:path>
                <a:path w="2162810" h="2376170">
                  <a:moveTo>
                    <a:pt x="0" y="1833117"/>
                  </a:moveTo>
                  <a:lnTo>
                    <a:pt x="2008632" y="1833117"/>
                  </a:lnTo>
                  <a:lnTo>
                    <a:pt x="2162302" y="1679447"/>
                  </a:lnTo>
                </a:path>
                <a:path w="2162810" h="2376170">
                  <a:moveTo>
                    <a:pt x="0" y="2375661"/>
                  </a:moveTo>
                  <a:lnTo>
                    <a:pt x="2008632" y="2375661"/>
                  </a:lnTo>
                  <a:lnTo>
                    <a:pt x="2162302" y="2218943"/>
                  </a:lnTo>
                </a:path>
              </a:pathLst>
            </a:custGeom>
            <a:ln w="25908">
              <a:solidFill>
                <a:srgbClr val="464646"/>
              </a:solidFill>
            </a:ln>
          </p:spPr>
          <p:txBody>
            <a:bodyPr wrap="square" lIns="0" tIns="0" rIns="0" bIns="0" rtlCol="0"/>
            <a:lstStyle/>
            <a:p>
              <a:endParaRPr/>
            </a:p>
          </p:txBody>
        </p:sp>
        <p:sp>
          <p:nvSpPr>
            <p:cNvPr id="25" name="object 25"/>
            <p:cNvSpPr/>
            <p:nvPr/>
          </p:nvSpPr>
          <p:spPr>
            <a:xfrm>
              <a:off x="4843272" y="2845307"/>
              <a:ext cx="2581655" cy="1996439"/>
            </a:xfrm>
            <a:prstGeom prst="rect">
              <a:avLst/>
            </a:prstGeom>
            <a:blipFill>
              <a:blip r:embed="rId7" cstate="print"/>
              <a:stretch>
                <a:fillRect/>
              </a:stretch>
            </a:blipFill>
          </p:spPr>
          <p:txBody>
            <a:bodyPr wrap="square" lIns="0" tIns="0" rIns="0" bIns="0" rtlCol="0"/>
            <a:lstStyle/>
            <a:p>
              <a:endParaRPr/>
            </a:p>
          </p:txBody>
        </p:sp>
      </p:grpSp>
      <p:sp>
        <p:nvSpPr>
          <p:cNvPr id="26" name="object 26"/>
          <p:cNvSpPr txBox="1"/>
          <p:nvPr/>
        </p:nvSpPr>
        <p:spPr>
          <a:xfrm>
            <a:off x="6433313" y="2827020"/>
            <a:ext cx="3422227" cy="1320298"/>
          </a:xfrm>
          <a:prstGeom prst="rect">
            <a:avLst/>
          </a:prstGeom>
          <a:solidFill>
            <a:srgbClr val="464A78"/>
          </a:solidFill>
          <a:ln w="12192">
            <a:solidFill>
              <a:srgbClr val="FFFFFF"/>
            </a:solidFill>
          </a:ln>
        </p:spPr>
        <p:txBody>
          <a:bodyPr vert="horz" wrap="square" lIns="0" tIns="90170" rIns="0" bIns="0" rtlCol="0">
            <a:spAutoFit/>
          </a:bodyPr>
          <a:lstStyle/>
          <a:p>
            <a:pPr marL="287655" marR="979169">
              <a:lnSpc>
                <a:spcPct val="111100"/>
              </a:lnSpc>
              <a:spcBef>
                <a:spcPts val="710"/>
              </a:spcBef>
            </a:pPr>
            <a:r>
              <a:rPr sz="1800" spc="-5" dirty="0">
                <a:latin typeface="Arial"/>
                <a:cs typeface="Arial"/>
              </a:rPr>
              <a:t>Destination  U</a:t>
            </a:r>
            <a:r>
              <a:rPr sz="1800" spc="-15" dirty="0">
                <a:latin typeface="Arial"/>
                <a:cs typeface="Arial"/>
              </a:rPr>
              <a:t>n</a:t>
            </a:r>
            <a:r>
              <a:rPr sz="1800" spc="-5" dirty="0">
                <a:latin typeface="Arial"/>
                <a:cs typeface="Arial"/>
              </a:rPr>
              <a:t>re</a:t>
            </a:r>
            <a:r>
              <a:rPr sz="1800" spc="-15" dirty="0">
                <a:latin typeface="Arial"/>
                <a:cs typeface="Arial"/>
              </a:rPr>
              <a:t>a</a:t>
            </a:r>
            <a:r>
              <a:rPr sz="1800" spc="-5" dirty="0">
                <a:latin typeface="Arial"/>
                <a:cs typeface="Arial"/>
              </a:rPr>
              <a:t>ch</a:t>
            </a:r>
            <a:r>
              <a:rPr sz="1800" spc="-15" dirty="0">
                <a:latin typeface="Arial"/>
                <a:cs typeface="Arial"/>
              </a:rPr>
              <a:t>a</a:t>
            </a:r>
            <a:r>
              <a:rPr sz="1800" spc="-5" dirty="0">
                <a:latin typeface="Arial"/>
                <a:cs typeface="Arial"/>
              </a:rPr>
              <a:t>b</a:t>
            </a:r>
            <a:r>
              <a:rPr sz="1800" spc="-15" dirty="0">
                <a:latin typeface="Arial"/>
                <a:cs typeface="Arial"/>
              </a:rPr>
              <a:t>l</a:t>
            </a:r>
            <a:r>
              <a:rPr sz="1800" spc="-5" dirty="0">
                <a:latin typeface="Arial"/>
                <a:cs typeface="Arial"/>
              </a:rPr>
              <a:t>e</a:t>
            </a:r>
            <a:endParaRPr sz="1800">
              <a:latin typeface="Arial"/>
              <a:cs typeface="Arial"/>
            </a:endParaRPr>
          </a:p>
          <a:p>
            <a:pPr marL="287655" marR="1078230">
              <a:lnSpc>
                <a:spcPct val="194400"/>
              </a:lnSpc>
              <a:spcBef>
                <a:spcPts val="605"/>
              </a:spcBef>
            </a:pPr>
            <a:r>
              <a:rPr sz="1800" spc="-5" dirty="0">
                <a:latin typeface="Arial"/>
                <a:cs typeface="Arial"/>
              </a:rPr>
              <a:t>Echo</a:t>
            </a:r>
            <a:r>
              <a:rPr sz="1800" spc="-70" dirty="0">
                <a:latin typeface="Arial"/>
                <a:cs typeface="Arial"/>
              </a:rPr>
              <a:t> </a:t>
            </a:r>
            <a:r>
              <a:rPr sz="1800" spc="-5" dirty="0">
                <a:latin typeface="Arial"/>
                <a:cs typeface="Arial"/>
              </a:rPr>
              <a:t>(Ping)  Other</a:t>
            </a:r>
            <a:endParaRPr sz="1800">
              <a:latin typeface="Arial"/>
              <a:cs typeface="Arial"/>
            </a:endParaRPr>
          </a:p>
        </p:txBody>
      </p:sp>
      <p:grpSp>
        <p:nvGrpSpPr>
          <p:cNvPr id="27" name="object 27"/>
          <p:cNvGrpSpPr/>
          <p:nvPr/>
        </p:nvGrpSpPr>
        <p:grpSpPr>
          <a:xfrm>
            <a:off x="3446272" y="2820925"/>
            <a:ext cx="2993813" cy="1991995"/>
            <a:chOff x="2584704" y="2820923"/>
            <a:chExt cx="2245360" cy="1991995"/>
          </a:xfrm>
        </p:grpSpPr>
        <p:sp>
          <p:nvSpPr>
            <p:cNvPr id="28" name="object 28"/>
            <p:cNvSpPr/>
            <p:nvPr/>
          </p:nvSpPr>
          <p:spPr>
            <a:xfrm>
              <a:off x="3593592" y="2827019"/>
              <a:ext cx="1229868" cy="1979675"/>
            </a:xfrm>
            <a:prstGeom prst="rect">
              <a:avLst/>
            </a:prstGeom>
            <a:blipFill>
              <a:blip r:embed="rId8" cstate="print"/>
              <a:stretch>
                <a:fillRect/>
              </a:stretch>
            </a:blipFill>
          </p:spPr>
          <p:txBody>
            <a:bodyPr wrap="square" lIns="0" tIns="0" rIns="0" bIns="0" rtlCol="0"/>
            <a:lstStyle/>
            <a:p>
              <a:endParaRPr/>
            </a:p>
          </p:txBody>
        </p:sp>
        <p:sp>
          <p:nvSpPr>
            <p:cNvPr id="29" name="object 29"/>
            <p:cNvSpPr/>
            <p:nvPr/>
          </p:nvSpPr>
          <p:spPr>
            <a:xfrm>
              <a:off x="3593592" y="2827019"/>
              <a:ext cx="1229995" cy="1979930"/>
            </a:xfrm>
            <a:custGeom>
              <a:avLst/>
              <a:gdLst/>
              <a:ahLst/>
              <a:cxnLst/>
              <a:rect l="l" t="t" r="r" b="b"/>
              <a:pathLst>
                <a:path w="1229995" h="1979929">
                  <a:moveTo>
                    <a:pt x="44450" y="823975"/>
                  </a:moveTo>
                  <a:lnTo>
                    <a:pt x="1229868" y="0"/>
                  </a:lnTo>
                  <a:lnTo>
                    <a:pt x="1229868" y="1979675"/>
                  </a:lnTo>
                  <a:lnTo>
                    <a:pt x="0" y="1020825"/>
                  </a:lnTo>
                </a:path>
              </a:pathLst>
            </a:custGeom>
            <a:ln w="12192">
              <a:solidFill>
                <a:srgbClr val="000000"/>
              </a:solidFill>
            </a:ln>
          </p:spPr>
          <p:txBody>
            <a:bodyPr wrap="square" lIns="0" tIns="0" rIns="0" bIns="0" rtlCol="0"/>
            <a:lstStyle/>
            <a:p>
              <a:endParaRPr/>
            </a:p>
          </p:txBody>
        </p:sp>
        <p:sp>
          <p:nvSpPr>
            <p:cNvPr id="30" name="object 30"/>
            <p:cNvSpPr/>
            <p:nvPr/>
          </p:nvSpPr>
          <p:spPr>
            <a:xfrm>
              <a:off x="2609088" y="3599687"/>
              <a:ext cx="1158239" cy="396239"/>
            </a:xfrm>
            <a:prstGeom prst="rect">
              <a:avLst/>
            </a:prstGeom>
            <a:blipFill>
              <a:blip r:embed="rId9" cstate="print"/>
              <a:stretch>
                <a:fillRect/>
              </a:stretch>
            </a:blipFill>
          </p:spPr>
          <p:txBody>
            <a:bodyPr wrap="square" lIns="0" tIns="0" rIns="0" bIns="0" rtlCol="0"/>
            <a:lstStyle/>
            <a:p>
              <a:endParaRPr/>
            </a:p>
          </p:txBody>
        </p:sp>
        <p:sp>
          <p:nvSpPr>
            <p:cNvPr id="31" name="object 31"/>
            <p:cNvSpPr/>
            <p:nvPr/>
          </p:nvSpPr>
          <p:spPr>
            <a:xfrm>
              <a:off x="2590800" y="3581399"/>
              <a:ext cx="1143000" cy="381000"/>
            </a:xfrm>
            <a:custGeom>
              <a:avLst/>
              <a:gdLst/>
              <a:ahLst/>
              <a:cxnLst/>
              <a:rect l="l" t="t" r="r" b="b"/>
              <a:pathLst>
                <a:path w="1143000" h="381000">
                  <a:moveTo>
                    <a:pt x="1143000" y="0"/>
                  </a:moveTo>
                  <a:lnTo>
                    <a:pt x="0" y="0"/>
                  </a:lnTo>
                  <a:lnTo>
                    <a:pt x="0" y="381000"/>
                  </a:lnTo>
                  <a:lnTo>
                    <a:pt x="1143000" y="381000"/>
                  </a:lnTo>
                  <a:lnTo>
                    <a:pt x="1143000" y="0"/>
                  </a:lnTo>
                  <a:close/>
                </a:path>
              </a:pathLst>
            </a:custGeom>
            <a:solidFill>
              <a:srgbClr val="FFEEC2"/>
            </a:solidFill>
          </p:spPr>
          <p:txBody>
            <a:bodyPr wrap="square" lIns="0" tIns="0" rIns="0" bIns="0" rtlCol="0"/>
            <a:lstStyle/>
            <a:p>
              <a:endParaRPr/>
            </a:p>
          </p:txBody>
        </p:sp>
        <p:sp>
          <p:nvSpPr>
            <p:cNvPr id="32" name="object 32"/>
            <p:cNvSpPr/>
            <p:nvPr/>
          </p:nvSpPr>
          <p:spPr>
            <a:xfrm>
              <a:off x="2590800" y="3581399"/>
              <a:ext cx="1143000" cy="381000"/>
            </a:xfrm>
            <a:custGeom>
              <a:avLst/>
              <a:gdLst/>
              <a:ahLst/>
              <a:cxnLst/>
              <a:rect l="l" t="t" r="r" b="b"/>
              <a:pathLst>
                <a:path w="1143000" h="381000">
                  <a:moveTo>
                    <a:pt x="0" y="381000"/>
                  </a:moveTo>
                  <a:lnTo>
                    <a:pt x="1143000" y="381000"/>
                  </a:lnTo>
                  <a:lnTo>
                    <a:pt x="1143000" y="0"/>
                  </a:lnTo>
                  <a:lnTo>
                    <a:pt x="0" y="0"/>
                  </a:lnTo>
                  <a:lnTo>
                    <a:pt x="0" y="381000"/>
                  </a:lnTo>
                  <a:close/>
                </a:path>
              </a:pathLst>
            </a:custGeom>
            <a:ln w="12192">
              <a:solidFill>
                <a:srgbClr val="000000"/>
              </a:solidFill>
            </a:ln>
          </p:spPr>
          <p:txBody>
            <a:bodyPr wrap="square" lIns="0" tIns="0" rIns="0" bIns="0" rtlCol="0"/>
            <a:lstStyle/>
            <a:p>
              <a:endParaRPr/>
            </a:p>
          </p:txBody>
        </p:sp>
        <p:sp>
          <p:nvSpPr>
            <p:cNvPr id="33" name="object 33"/>
            <p:cNvSpPr/>
            <p:nvPr/>
          </p:nvSpPr>
          <p:spPr>
            <a:xfrm>
              <a:off x="2996184" y="3284219"/>
              <a:ext cx="304800" cy="304800"/>
            </a:xfrm>
            <a:custGeom>
              <a:avLst/>
              <a:gdLst/>
              <a:ahLst/>
              <a:cxnLst/>
              <a:rect l="l" t="t" r="r" b="b"/>
              <a:pathLst>
                <a:path w="304800" h="304800">
                  <a:moveTo>
                    <a:pt x="152400" y="0"/>
                  </a:moveTo>
                  <a:lnTo>
                    <a:pt x="104217" y="7766"/>
                  </a:lnTo>
                  <a:lnTo>
                    <a:pt x="62380" y="29394"/>
                  </a:lnTo>
                  <a:lnTo>
                    <a:pt x="29394" y="62380"/>
                  </a:lnTo>
                  <a:lnTo>
                    <a:pt x="7766" y="104217"/>
                  </a:lnTo>
                  <a:lnTo>
                    <a:pt x="0" y="152400"/>
                  </a:lnTo>
                  <a:lnTo>
                    <a:pt x="7766" y="200582"/>
                  </a:lnTo>
                  <a:lnTo>
                    <a:pt x="29394" y="242419"/>
                  </a:lnTo>
                  <a:lnTo>
                    <a:pt x="62380" y="275405"/>
                  </a:lnTo>
                  <a:lnTo>
                    <a:pt x="104217" y="297033"/>
                  </a:lnTo>
                  <a:lnTo>
                    <a:pt x="152400" y="304800"/>
                  </a:lnTo>
                  <a:lnTo>
                    <a:pt x="200582" y="297033"/>
                  </a:lnTo>
                  <a:lnTo>
                    <a:pt x="242419" y="275405"/>
                  </a:lnTo>
                  <a:lnTo>
                    <a:pt x="275405" y="242419"/>
                  </a:lnTo>
                  <a:lnTo>
                    <a:pt x="297033" y="200582"/>
                  </a:lnTo>
                  <a:lnTo>
                    <a:pt x="304800" y="152400"/>
                  </a:lnTo>
                  <a:lnTo>
                    <a:pt x="297033" y="104217"/>
                  </a:lnTo>
                  <a:lnTo>
                    <a:pt x="275405" y="62380"/>
                  </a:lnTo>
                  <a:lnTo>
                    <a:pt x="242419" y="29394"/>
                  </a:lnTo>
                  <a:lnTo>
                    <a:pt x="200582" y="7766"/>
                  </a:lnTo>
                  <a:lnTo>
                    <a:pt x="152400" y="0"/>
                  </a:lnTo>
                  <a:close/>
                </a:path>
              </a:pathLst>
            </a:custGeom>
            <a:solidFill>
              <a:srgbClr val="FFD254"/>
            </a:solidFill>
          </p:spPr>
          <p:txBody>
            <a:bodyPr wrap="square" lIns="0" tIns="0" rIns="0" bIns="0" rtlCol="0"/>
            <a:lstStyle/>
            <a:p>
              <a:endParaRPr/>
            </a:p>
          </p:txBody>
        </p:sp>
        <p:sp>
          <p:nvSpPr>
            <p:cNvPr id="34" name="object 34"/>
            <p:cNvSpPr/>
            <p:nvPr/>
          </p:nvSpPr>
          <p:spPr>
            <a:xfrm>
              <a:off x="2996184" y="3284219"/>
              <a:ext cx="304800" cy="304800"/>
            </a:xfrm>
            <a:custGeom>
              <a:avLst/>
              <a:gdLst/>
              <a:ahLst/>
              <a:cxnLst/>
              <a:rect l="l" t="t" r="r" b="b"/>
              <a:pathLst>
                <a:path w="304800" h="304800">
                  <a:moveTo>
                    <a:pt x="0" y="152400"/>
                  </a:moveTo>
                  <a:lnTo>
                    <a:pt x="7766" y="104217"/>
                  </a:lnTo>
                  <a:lnTo>
                    <a:pt x="29394" y="62380"/>
                  </a:lnTo>
                  <a:lnTo>
                    <a:pt x="62380" y="29394"/>
                  </a:lnTo>
                  <a:lnTo>
                    <a:pt x="104217" y="7766"/>
                  </a:lnTo>
                  <a:lnTo>
                    <a:pt x="152400" y="0"/>
                  </a:lnTo>
                  <a:lnTo>
                    <a:pt x="200582" y="7766"/>
                  </a:lnTo>
                  <a:lnTo>
                    <a:pt x="242419" y="29394"/>
                  </a:lnTo>
                  <a:lnTo>
                    <a:pt x="275405" y="62380"/>
                  </a:lnTo>
                  <a:lnTo>
                    <a:pt x="297033" y="104217"/>
                  </a:lnTo>
                  <a:lnTo>
                    <a:pt x="304800" y="152400"/>
                  </a:lnTo>
                  <a:lnTo>
                    <a:pt x="297033" y="200582"/>
                  </a:lnTo>
                  <a:lnTo>
                    <a:pt x="275405" y="242419"/>
                  </a:lnTo>
                  <a:lnTo>
                    <a:pt x="242419" y="275405"/>
                  </a:lnTo>
                  <a:lnTo>
                    <a:pt x="200582" y="297033"/>
                  </a:lnTo>
                  <a:lnTo>
                    <a:pt x="152400" y="304800"/>
                  </a:lnTo>
                  <a:lnTo>
                    <a:pt x="104217" y="297033"/>
                  </a:lnTo>
                  <a:lnTo>
                    <a:pt x="62380" y="275405"/>
                  </a:lnTo>
                  <a:lnTo>
                    <a:pt x="29394" y="242419"/>
                  </a:lnTo>
                  <a:lnTo>
                    <a:pt x="7766" y="200582"/>
                  </a:lnTo>
                  <a:lnTo>
                    <a:pt x="0" y="152400"/>
                  </a:lnTo>
                  <a:close/>
                </a:path>
              </a:pathLst>
            </a:custGeom>
            <a:ln w="12192">
              <a:solidFill>
                <a:srgbClr val="FFFFFF"/>
              </a:solidFill>
            </a:ln>
          </p:spPr>
          <p:txBody>
            <a:bodyPr wrap="square" lIns="0" tIns="0" rIns="0" bIns="0" rtlCol="0"/>
            <a:lstStyle/>
            <a:p>
              <a:endParaRPr/>
            </a:p>
          </p:txBody>
        </p:sp>
      </p:grpSp>
      <p:sp>
        <p:nvSpPr>
          <p:cNvPr id="35" name="object 35"/>
          <p:cNvSpPr txBox="1"/>
          <p:nvPr/>
        </p:nvSpPr>
        <p:spPr>
          <a:xfrm>
            <a:off x="2930481" y="2943807"/>
            <a:ext cx="2065867" cy="932180"/>
          </a:xfrm>
          <a:prstGeom prst="rect">
            <a:avLst/>
          </a:prstGeom>
        </p:spPr>
        <p:txBody>
          <a:bodyPr vert="horz" wrap="square" lIns="0" tIns="46355" rIns="0" bIns="0" rtlCol="0">
            <a:spAutoFit/>
          </a:bodyPr>
          <a:lstStyle/>
          <a:p>
            <a:pPr marL="454025">
              <a:lnSpc>
                <a:spcPct val="100000"/>
              </a:lnSpc>
              <a:spcBef>
                <a:spcPts val="365"/>
              </a:spcBef>
            </a:pPr>
            <a:r>
              <a:rPr sz="1600" spc="-10" dirty="0">
                <a:solidFill>
                  <a:srgbClr val="DEF5F9"/>
                </a:solidFill>
                <a:latin typeface="Arial"/>
                <a:cs typeface="Arial"/>
              </a:rPr>
              <a:t>Transport</a:t>
            </a:r>
            <a:endParaRPr sz="1600">
              <a:latin typeface="Arial"/>
              <a:cs typeface="Arial"/>
            </a:endParaRPr>
          </a:p>
          <a:p>
            <a:pPr marL="12700">
              <a:lnSpc>
                <a:spcPct val="100000"/>
              </a:lnSpc>
              <a:spcBef>
                <a:spcPts val="345"/>
              </a:spcBef>
              <a:tabLst>
                <a:tab pos="946150" algn="l"/>
                <a:tab pos="1536065" algn="l"/>
              </a:tabLst>
            </a:pPr>
            <a:r>
              <a:rPr sz="2000" u="heavy" dirty="0">
                <a:solidFill>
                  <a:srgbClr val="FFFFFF"/>
                </a:solidFill>
                <a:uFill>
                  <a:solidFill>
                    <a:srgbClr val="FFFFFF"/>
                  </a:solidFill>
                </a:uFill>
                <a:latin typeface="Arial"/>
                <a:cs typeface="Arial"/>
              </a:rPr>
              <a:t> 	1	</a:t>
            </a:r>
            <a:endParaRPr sz="2000">
              <a:latin typeface="Arial"/>
              <a:cs typeface="Arial"/>
            </a:endParaRPr>
          </a:p>
          <a:p>
            <a:pPr marL="433705">
              <a:lnSpc>
                <a:spcPct val="100000"/>
              </a:lnSpc>
              <a:spcBef>
                <a:spcPts val="285"/>
              </a:spcBef>
            </a:pPr>
            <a:r>
              <a:rPr sz="1600" spc="-5" dirty="0">
                <a:solidFill>
                  <a:srgbClr val="DEF5F9"/>
                </a:solidFill>
                <a:latin typeface="Arial"/>
                <a:cs typeface="Arial"/>
              </a:rPr>
              <a:t>ICMP</a:t>
            </a:r>
            <a:endParaRPr sz="1600">
              <a:latin typeface="Arial"/>
              <a:cs typeface="Arial"/>
            </a:endParaRPr>
          </a:p>
        </p:txBody>
      </p:sp>
      <p:sp>
        <p:nvSpPr>
          <p:cNvPr id="36" name="Slide Number Placeholder 35"/>
          <p:cNvSpPr>
            <a:spLocks noGrp="1"/>
          </p:cNvSpPr>
          <p:nvPr>
            <p:ph type="sldNum" sz="quarter" idx="12"/>
          </p:nvPr>
        </p:nvSpPr>
        <p:spPr/>
        <p:txBody>
          <a:bodyPr/>
          <a:lstStyle/>
          <a:p>
            <a:fld id="{23943BDC-99DC-4972-ADF1-B2EFFD16D0A1}" type="slidenum">
              <a:rPr lang="en-IN" smtClean="0"/>
              <a:pPr/>
              <a:t>59</a:t>
            </a:fld>
            <a:endParaRPr lang="en-IN"/>
          </a:p>
        </p:txBody>
      </p:sp>
      <p:sp>
        <p:nvSpPr>
          <p:cNvPr id="38" name="Footer Placeholder 5">
            <a:extLst>
              <a:ext uri="{FF2B5EF4-FFF2-40B4-BE49-F238E27FC236}">
                <a16:creationId xmlns:a16="http://schemas.microsoft.com/office/drawing/2014/main" xmlns="" id="{20BB3135-B5EE-2B8F-63A9-1F37F04B3E6A}"/>
              </a:ext>
            </a:extLst>
          </p:cNvPr>
          <p:cNvSpPr>
            <a:spLocks noGrp="1"/>
          </p:cNvSpPr>
          <p:nvPr>
            <p:ph type="ftr" sz="quarter" idx="11"/>
          </p:nvPr>
        </p:nvSpPr>
        <p:spPr/>
        <p:txBody>
          <a:bodyPr/>
          <a:lstStyle/>
          <a:p>
            <a:r>
              <a:rPr lang="en-US" dirty="0" err="1" smtClean="0"/>
              <a:t>Sonali</a:t>
            </a:r>
            <a:r>
              <a:rPr lang="en-US" dirty="0" smtClean="0"/>
              <a:t> </a:t>
            </a:r>
            <a:r>
              <a:rPr lang="en-US" dirty="0" err="1" smtClean="0"/>
              <a:t>Mondal</a:t>
            </a:r>
            <a:r>
              <a:rPr lang="en-US" dirty="0" smtClean="0"/>
              <a:t> _ Assistant Prof. CSIT </a:t>
            </a:r>
            <a:r>
              <a:rPr lang="en-US" dirty="0"/>
              <a:t>. </a:t>
            </a:r>
            <a:r>
              <a:rPr lang="en-US" dirty="0" smtClean="0"/>
              <a:t>BCAAIML403 </a:t>
            </a:r>
            <a:r>
              <a:rPr lang="en-US" dirty="0"/>
              <a:t>Computer Networks </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359940-BE8D-4E19-B1D8-5619E7E2A94C}"/>
              </a:ext>
            </a:extLst>
          </p:cNvPr>
          <p:cNvSpPr>
            <a:spLocks noGrp="1"/>
          </p:cNvSpPr>
          <p:nvPr>
            <p:ph type="title"/>
          </p:nvPr>
        </p:nvSpPr>
        <p:spPr/>
        <p:txBody>
          <a:bodyPr/>
          <a:lstStyle/>
          <a:p>
            <a:r>
              <a:rPr lang="en-IN" dirty="0"/>
              <a:t>LECTURE PLAN</a:t>
            </a:r>
          </a:p>
        </p:txBody>
      </p:sp>
      <p:sp>
        <p:nvSpPr>
          <p:cNvPr id="4" name="Slide Number Placeholder 3">
            <a:extLst>
              <a:ext uri="{FF2B5EF4-FFF2-40B4-BE49-F238E27FC236}">
                <a16:creationId xmlns:a16="http://schemas.microsoft.com/office/drawing/2014/main" xmlns="" id="{DF71C97E-7B7D-416D-924B-F2DC87940A35}"/>
              </a:ext>
            </a:extLst>
          </p:cNvPr>
          <p:cNvSpPr>
            <a:spLocks noGrp="1"/>
          </p:cNvSpPr>
          <p:nvPr>
            <p:ph type="sldNum" sz="quarter" idx="12"/>
          </p:nvPr>
        </p:nvSpPr>
        <p:spPr/>
        <p:txBody>
          <a:bodyPr/>
          <a:lstStyle/>
          <a:p>
            <a:fld id="{23943BDC-99DC-4972-ADF1-B2EFFD16D0A1}" type="slidenum">
              <a:rPr lang="en-IN" smtClean="0"/>
              <a:pPr/>
              <a:t>6</a:t>
            </a:fld>
            <a:endParaRPr lang="en-IN"/>
          </a:p>
        </p:txBody>
      </p:sp>
      <p:graphicFrame>
        <p:nvGraphicFramePr>
          <p:cNvPr id="6" name="Table 5">
            <a:extLst>
              <a:ext uri="{FF2B5EF4-FFF2-40B4-BE49-F238E27FC236}">
                <a16:creationId xmlns:a16="http://schemas.microsoft.com/office/drawing/2014/main" xmlns="" id="{139325F9-F86C-4534-9EFF-2CD623BFCFEF}"/>
              </a:ext>
            </a:extLst>
          </p:cNvPr>
          <p:cNvGraphicFramePr>
            <a:graphicFrameLocks noGrp="1"/>
          </p:cNvGraphicFramePr>
          <p:nvPr>
            <p:extLst>
              <p:ext uri="{D42A27DB-BD31-4B8C-83A1-F6EECF244321}">
                <p14:modId xmlns:p14="http://schemas.microsoft.com/office/powerpoint/2010/main" val="3039919164"/>
              </p:ext>
            </p:extLst>
          </p:nvPr>
        </p:nvGraphicFramePr>
        <p:xfrm>
          <a:off x="723902" y="1210161"/>
          <a:ext cx="10744200" cy="3910965"/>
        </p:xfrm>
        <a:graphic>
          <a:graphicData uri="http://schemas.openxmlformats.org/drawingml/2006/table">
            <a:tbl>
              <a:tblPr/>
              <a:tblGrid>
                <a:gridCol w="1676400">
                  <a:extLst>
                    <a:ext uri="{9D8B030D-6E8A-4147-A177-3AD203B41FA5}">
                      <a16:colId xmlns:a16="http://schemas.microsoft.com/office/drawing/2014/main" xmlns="" val="20000"/>
                    </a:ext>
                  </a:extLst>
                </a:gridCol>
                <a:gridCol w="7557709">
                  <a:extLst>
                    <a:ext uri="{9D8B030D-6E8A-4147-A177-3AD203B41FA5}">
                      <a16:colId xmlns:a16="http://schemas.microsoft.com/office/drawing/2014/main" xmlns="" val="20001"/>
                    </a:ext>
                  </a:extLst>
                </a:gridCol>
                <a:gridCol w="1510091">
                  <a:extLst>
                    <a:ext uri="{9D8B030D-6E8A-4147-A177-3AD203B41FA5}">
                      <a16:colId xmlns:a16="http://schemas.microsoft.com/office/drawing/2014/main" xmlns="" val="20002"/>
                    </a:ext>
                  </a:extLst>
                </a:gridCol>
              </a:tblGrid>
              <a:tr h="419100">
                <a:tc>
                  <a:txBody>
                    <a:bodyPr/>
                    <a:lstStyle/>
                    <a:p>
                      <a:pPr algn="ctr" rtl="0" fontAlgn="b"/>
                      <a:r>
                        <a:rPr lang="en-US" sz="2400" b="1" i="0" u="none" strike="noStrike" dirty="0">
                          <a:solidFill>
                            <a:srgbClr val="000000"/>
                          </a:solidFill>
                          <a:latin typeface="Calibri"/>
                        </a:rPr>
                        <a:t>Lecture No</a:t>
                      </a:r>
                      <a:r>
                        <a:rPr lang="en-US" sz="2400" b="0" i="0" u="none" strike="noStrike" dirty="0">
                          <a:solidFill>
                            <a:srgbClr val="000000"/>
                          </a:solidFill>
                          <a:latin typeface="Calibri"/>
                        </a:rPr>
                        <a:t>.</a:t>
                      </a:r>
                      <a:endParaRPr lang="en-US" sz="2400" b="1"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2400" b="1" i="0" u="none" strike="noStrike" dirty="0">
                          <a:solidFill>
                            <a:srgbClr val="000000"/>
                          </a:solidFill>
                          <a:latin typeface="Calibri"/>
                        </a:rPr>
                        <a:t>Topics to be covered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2400" b="1" i="0" u="none" strike="noStrike" dirty="0">
                          <a:solidFill>
                            <a:srgbClr val="000000"/>
                          </a:solidFill>
                          <a:latin typeface="Calibri"/>
                        </a:rPr>
                        <a:t>Slide No.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1"/>
                  </a:ext>
                </a:extLst>
              </a:tr>
              <a:tr h="419100">
                <a:tc>
                  <a:txBody>
                    <a:bodyPr/>
                    <a:lstStyle/>
                    <a:p>
                      <a:pPr algn="ctr" rtl="0" fontAlgn="b"/>
                      <a:r>
                        <a:rPr lang="en-US" sz="2000" b="0" i="0" u="none" strike="noStrike" dirty="0">
                          <a:solidFill>
                            <a:srgbClr val="000000"/>
                          </a:solidFill>
                          <a:latin typeface="Calibri"/>
                        </a:rPr>
                        <a:t>L-1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a:r>
                        <a:rPr lang="en-US" dirty="0"/>
                        <a:t>Introduction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2000" b="0" i="0" u="none" strike="noStrike" dirty="0">
                          <a:solidFill>
                            <a:srgbClr val="000000"/>
                          </a:solidFill>
                          <a:latin typeface="Calibri"/>
                        </a:rPr>
                        <a:t>8-9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2"/>
                  </a:ext>
                </a:extLst>
              </a:tr>
              <a:tr h="419100">
                <a:tc>
                  <a:txBody>
                    <a:bodyPr/>
                    <a:lstStyle/>
                    <a:p>
                      <a:pPr algn="ctr" rtl="0" fontAlgn="b"/>
                      <a:r>
                        <a:rPr lang="en-US" sz="2000" b="0" i="0" u="none" strike="noStrike" dirty="0">
                          <a:solidFill>
                            <a:srgbClr val="000000"/>
                          </a:solidFill>
                          <a:latin typeface="Calibri"/>
                        </a:rPr>
                        <a:t>L-2-4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a:r>
                        <a:rPr lang="en-US" dirty="0"/>
                        <a:t>Seven Layers of OSI Model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2000" b="0" i="0" u="none" strike="noStrike" dirty="0">
                          <a:solidFill>
                            <a:srgbClr val="000000"/>
                          </a:solidFill>
                          <a:latin typeface="Calibri"/>
                        </a:rPr>
                        <a:t>10-14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3"/>
                  </a:ext>
                </a:extLst>
              </a:tr>
              <a:tr h="419100">
                <a:tc>
                  <a:txBody>
                    <a:bodyPr/>
                    <a:lstStyle/>
                    <a:p>
                      <a:pPr algn="ctr" rtl="0" fontAlgn="b"/>
                      <a:r>
                        <a:rPr lang="en-US" sz="2000" b="0" i="0" u="none" strike="noStrike" dirty="0">
                          <a:solidFill>
                            <a:srgbClr val="000000"/>
                          </a:solidFill>
                          <a:latin typeface="Calibri"/>
                        </a:rPr>
                        <a:t>L-5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a:r>
                        <a:rPr lang="en-US" sz="1800" b="0" i="0" u="none" strike="noStrike" dirty="0">
                          <a:solidFill>
                            <a:srgbClr val="000000"/>
                          </a:solidFill>
                          <a:latin typeface="Calibri "/>
                        </a:rPr>
                        <a:t>Layer -7 to Layer 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2000" b="0" i="0" u="none" strike="noStrike" dirty="0">
                          <a:solidFill>
                            <a:srgbClr val="000000"/>
                          </a:solidFill>
                          <a:latin typeface="Calibri"/>
                        </a:rPr>
                        <a:t>15-27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4"/>
                  </a:ext>
                </a:extLst>
              </a:tr>
              <a:tr h="419100">
                <a:tc>
                  <a:txBody>
                    <a:bodyPr/>
                    <a:lstStyle/>
                    <a:p>
                      <a:pPr algn="ctr" rtl="0" fontAlgn="b"/>
                      <a:r>
                        <a:rPr lang="en-US" sz="2000" b="0" i="0" u="none" strike="noStrike" dirty="0">
                          <a:solidFill>
                            <a:srgbClr val="000000"/>
                          </a:solidFill>
                          <a:latin typeface="Calibri"/>
                        </a:rPr>
                        <a:t>L-6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a:r>
                        <a:rPr lang="en-US" dirty="0"/>
                        <a:t>Data</a:t>
                      </a:r>
                      <a:r>
                        <a:rPr lang="en-US" baseline="0" dirty="0"/>
                        <a:t> Encapsulation</a:t>
                      </a:r>
                      <a:endParaRPr lang="en-US" dirty="0"/>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2000" b="0" i="0" u="none" strike="noStrike" dirty="0">
                          <a:solidFill>
                            <a:srgbClr val="000000"/>
                          </a:solidFill>
                          <a:latin typeface="Calibri"/>
                        </a:rPr>
                        <a:t>28-29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5"/>
                  </a:ext>
                </a:extLst>
              </a:tr>
              <a:tr h="419100">
                <a:tc>
                  <a:txBody>
                    <a:bodyPr/>
                    <a:lstStyle/>
                    <a:p>
                      <a:pPr algn="ctr" rtl="0" fontAlgn="b"/>
                      <a:r>
                        <a:rPr lang="en-US" sz="2000" b="0" i="0" u="none" strike="noStrike" dirty="0">
                          <a:solidFill>
                            <a:srgbClr val="000000"/>
                          </a:solidFill>
                          <a:latin typeface="Calibri"/>
                        </a:rPr>
                        <a:t>L-7-8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800" b="0" i="0" u="none" strike="noStrike" dirty="0">
                          <a:solidFill>
                            <a:srgbClr val="000000"/>
                          </a:solidFill>
                          <a:latin typeface="Calibri "/>
                        </a:rPr>
                        <a:t>        OSI Model Analogy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2000" b="0" i="0" u="none" strike="noStrike" dirty="0">
                          <a:solidFill>
                            <a:srgbClr val="000000"/>
                          </a:solidFill>
                          <a:latin typeface="Calibri"/>
                        </a:rPr>
                        <a:t>30-44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6"/>
                  </a:ext>
                </a:extLst>
              </a:tr>
              <a:tr h="419100">
                <a:tc>
                  <a:txBody>
                    <a:bodyPr/>
                    <a:lstStyle/>
                    <a:p>
                      <a:pPr algn="ctr" rtl="0" fontAlgn="b"/>
                      <a:r>
                        <a:rPr lang="en-US" sz="2000" b="0" i="0" u="none" strike="noStrike" dirty="0">
                          <a:solidFill>
                            <a:srgbClr val="000000"/>
                          </a:solidFill>
                          <a:latin typeface="Calibri"/>
                        </a:rPr>
                        <a:t>L-9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a:r>
                        <a:rPr lang="en-US" dirty="0"/>
                        <a:t>TCP/IP Model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2000" b="0" i="0" u="none" strike="noStrike" dirty="0">
                          <a:solidFill>
                            <a:srgbClr val="000000"/>
                          </a:solidFill>
                          <a:latin typeface="Calibri"/>
                        </a:rPr>
                        <a:t>45-64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7"/>
                  </a:ext>
                </a:extLst>
              </a:tr>
              <a:tr h="419100">
                <a:tc>
                  <a:txBody>
                    <a:bodyPr/>
                    <a:lstStyle/>
                    <a:p>
                      <a:pPr algn="ctr" rtl="0" fontAlgn="b"/>
                      <a:r>
                        <a:rPr lang="en-US" sz="2000" b="0" i="0" u="none" strike="noStrike" dirty="0">
                          <a:solidFill>
                            <a:srgbClr val="000000"/>
                          </a:solidFill>
                          <a:latin typeface="Calibri"/>
                        </a:rPr>
                        <a:t>L-10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457200" marR="0" lvl="1" indent="0" algn="l" defTabSz="914400" rtl="0" eaLnBrk="1" fontAlgn="auto" latinLnBrk="0" hangingPunct="1">
                        <a:lnSpc>
                          <a:spcPct val="100000"/>
                        </a:lnSpc>
                        <a:spcBef>
                          <a:spcPts val="0"/>
                        </a:spcBef>
                        <a:spcAft>
                          <a:spcPts val="0"/>
                        </a:spcAft>
                        <a:buClrTx/>
                        <a:buSzTx/>
                        <a:buFontTx/>
                        <a:buNone/>
                        <a:tabLst/>
                        <a:defRPr/>
                      </a:pPr>
                      <a:r>
                        <a:rPr lang="en-US" dirty="0"/>
                        <a:t>Transmission Media</a:t>
                      </a:r>
                    </a:p>
                    <a:p>
                      <a:pPr marL="457200" marR="0" lvl="1" indent="0" algn="l" defTabSz="914400" rtl="0" eaLnBrk="1" fontAlgn="auto" latinLnBrk="0" hangingPunct="1">
                        <a:lnSpc>
                          <a:spcPct val="100000"/>
                        </a:lnSpc>
                        <a:spcBef>
                          <a:spcPts val="0"/>
                        </a:spcBef>
                        <a:spcAft>
                          <a:spcPts val="0"/>
                        </a:spcAft>
                        <a:buClrTx/>
                        <a:buSzTx/>
                        <a:buFontTx/>
                        <a:buNone/>
                        <a:tabLst/>
                        <a:defRPr/>
                      </a:pPr>
                      <a:endParaRPr lang="en-US" dirty="0"/>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2000" b="0" i="0" u="none" strike="noStrike" dirty="0">
                          <a:solidFill>
                            <a:srgbClr val="000000"/>
                          </a:solidFill>
                          <a:latin typeface="Calibri"/>
                        </a:rPr>
                        <a:t>65-66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8"/>
                  </a:ext>
                </a:extLst>
              </a:tr>
              <a:tr h="419100">
                <a:tc>
                  <a:txBody>
                    <a:bodyPr/>
                    <a:lstStyle/>
                    <a:p>
                      <a:pPr algn="ctr" rtl="0" fontAlgn="b"/>
                      <a:r>
                        <a:rPr lang="en-US" sz="2000" b="0" i="0" u="none" strike="noStrike" dirty="0">
                          <a:solidFill>
                            <a:srgbClr val="000000"/>
                          </a:solidFill>
                          <a:latin typeface="Calibri"/>
                        </a:rPr>
                        <a:t>Quiz</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endParaRPr lang="en-US" sz="20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2000" b="0" i="0" u="none" strike="noStrike" dirty="0">
                          <a:solidFill>
                            <a:srgbClr val="000000"/>
                          </a:solidFill>
                          <a:latin typeface="Calibri"/>
                        </a:rPr>
                        <a:t>67-76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0"/>
                  </a:ext>
                </a:extLst>
              </a:tr>
            </a:tbl>
          </a:graphicData>
        </a:graphic>
      </p:graphicFrame>
      <p:sp>
        <p:nvSpPr>
          <p:cNvPr id="7" name="Footer Placeholder 5">
            <a:extLst>
              <a:ext uri="{FF2B5EF4-FFF2-40B4-BE49-F238E27FC236}">
                <a16:creationId xmlns:a16="http://schemas.microsoft.com/office/drawing/2014/main" xmlns="" id="{20BB3135-B5EE-2B8F-63A9-1F37F04B3E6A}"/>
              </a:ext>
            </a:extLst>
          </p:cNvPr>
          <p:cNvSpPr>
            <a:spLocks noGrp="1"/>
          </p:cNvSpPr>
          <p:nvPr>
            <p:ph type="ftr" sz="quarter" idx="11"/>
          </p:nvPr>
        </p:nvSpPr>
        <p:spPr/>
        <p:txBody>
          <a:bodyPr/>
          <a:lstStyle/>
          <a:p>
            <a:r>
              <a:rPr lang="en-US" dirty="0" err="1" smtClean="0"/>
              <a:t>Sonali</a:t>
            </a:r>
            <a:r>
              <a:rPr lang="en-US" dirty="0" smtClean="0"/>
              <a:t> </a:t>
            </a:r>
            <a:r>
              <a:rPr lang="en-US" dirty="0" err="1" smtClean="0"/>
              <a:t>Mondal</a:t>
            </a:r>
            <a:r>
              <a:rPr lang="en-US" dirty="0" smtClean="0"/>
              <a:t> _ Assistant Prof. CSIT </a:t>
            </a:r>
            <a:r>
              <a:rPr lang="en-US" dirty="0"/>
              <a:t>. </a:t>
            </a:r>
            <a:r>
              <a:rPr lang="en-US" dirty="0" smtClean="0"/>
              <a:t>BCAAIML403 </a:t>
            </a:r>
            <a:r>
              <a:rPr lang="en-US" dirty="0"/>
              <a:t>Computer Networks </a:t>
            </a:r>
            <a:endParaRPr lang="en-IN" dirty="0"/>
          </a:p>
        </p:txBody>
      </p:sp>
    </p:spTree>
    <p:extLst>
      <p:ext uri="{BB962C8B-B14F-4D97-AF65-F5344CB8AC3E}">
        <p14:creationId xmlns:p14="http://schemas.microsoft.com/office/powerpoint/2010/main" val="3853416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046995" y="778763"/>
            <a:ext cx="9478252" cy="443198"/>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997711" y="751331"/>
            <a:ext cx="9507728" cy="457200"/>
          </a:xfrm>
          <a:prstGeom prst="rect">
            <a:avLst/>
          </a:prstGeom>
          <a:blipFill>
            <a:blip r:embed="rId3" cstate="print"/>
            <a:stretch>
              <a:fillRect/>
            </a:stretch>
          </a:blipFill>
        </p:spPr>
        <p:txBody>
          <a:bodyPr wrap="square" lIns="0" tIns="0" rIns="0" bIns="0" rtlCol="0"/>
          <a:lstStyle/>
          <a:p>
            <a:endParaRPr/>
          </a:p>
        </p:txBody>
      </p:sp>
      <p:sp>
        <p:nvSpPr>
          <p:cNvPr id="4" name="object 4"/>
          <p:cNvSpPr txBox="1"/>
          <p:nvPr/>
        </p:nvSpPr>
        <p:spPr>
          <a:xfrm>
            <a:off x="3187532" y="5085337"/>
            <a:ext cx="4446693" cy="1136015"/>
          </a:xfrm>
          <a:prstGeom prst="rect">
            <a:avLst/>
          </a:prstGeom>
        </p:spPr>
        <p:txBody>
          <a:bodyPr vert="horz" wrap="square" lIns="0" tIns="140970" rIns="0" bIns="0" rtlCol="0">
            <a:spAutoFit/>
          </a:bodyPr>
          <a:lstStyle/>
          <a:p>
            <a:pPr marL="12700">
              <a:lnSpc>
                <a:spcPct val="100000"/>
              </a:lnSpc>
              <a:spcBef>
                <a:spcPts val="1110"/>
              </a:spcBef>
              <a:tabLst>
                <a:tab pos="268605" algn="l"/>
              </a:tabLst>
            </a:pPr>
            <a:r>
              <a:rPr sz="1900" spc="-555" dirty="0">
                <a:solidFill>
                  <a:srgbClr val="2CA1BE"/>
                </a:solidFill>
                <a:latin typeface="Arial"/>
                <a:cs typeface="Arial"/>
              </a:rPr>
              <a:t>	</a:t>
            </a:r>
            <a:r>
              <a:rPr sz="2800" spc="85" dirty="0">
                <a:latin typeface="Arial"/>
                <a:cs typeface="Arial"/>
              </a:rPr>
              <a:t>Map</a:t>
            </a:r>
            <a:r>
              <a:rPr sz="2800" spc="105" dirty="0">
                <a:latin typeface="Arial"/>
                <a:cs typeface="Arial"/>
              </a:rPr>
              <a:t> </a:t>
            </a:r>
            <a:r>
              <a:rPr sz="2800" spc="-155" dirty="0">
                <a:latin typeface="Arial"/>
                <a:cs typeface="Arial"/>
              </a:rPr>
              <a:t>IP</a:t>
            </a:r>
            <a:endParaRPr sz="2800">
              <a:latin typeface="Arial"/>
              <a:cs typeface="Arial"/>
            </a:endParaRPr>
          </a:p>
          <a:p>
            <a:pPr marL="1397635">
              <a:lnSpc>
                <a:spcPct val="100000"/>
              </a:lnSpc>
              <a:spcBef>
                <a:spcPts val="1015"/>
              </a:spcBef>
              <a:tabLst>
                <a:tab pos="1653539" algn="l"/>
              </a:tabLst>
            </a:pPr>
            <a:r>
              <a:rPr sz="1900" spc="-555" dirty="0">
                <a:solidFill>
                  <a:srgbClr val="2CA1BE"/>
                </a:solidFill>
                <a:latin typeface="Arial"/>
                <a:cs typeface="Arial"/>
              </a:rPr>
              <a:t>	</a:t>
            </a:r>
            <a:r>
              <a:rPr sz="2800" spc="55" dirty="0">
                <a:latin typeface="Arial"/>
                <a:cs typeface="Arial"/>
              </a:rPr>
              <a:t>Local</a:t>
            </a:r>
            <a:r>
              <a:rPr sz="2800" spc="40" dirty="0">
                <a:latin typeface="Arial"/>
                <a:cs typeface="Arial"/>
              </a:rPr>
              <a:t> </a:t>
            </a:r>
            <a:r>
              <a:rPr sz="2800" spc="-175" dirty="0">
                <a:latin typeface="Arial"/>
                <a:cs typeface="Arial"/>
              </a:rPr>
              <a:t>ARP</a:t>
            </a:r>
            <a:endParaRPr sz="2800">
              <a:latin typeface="Arial"/>
              <a:cs typeface="Arial"/>
            </a:endParaRPr>
          </a:p>
        </p:txBody>
      </p:sp>
      <p:sp>
        <p:nvSpPr>
          <p:cNvPr id="5" name="object 5"/>
          <p:cNvSpPr txBox="1"/>
          <p:nvPr/>
        </p:nvSpPr>
        <p:spPr>
          <a:xfrm>
            <a:off x="8335436" y="5214315"/>
            <a:ext cx="1096433" cy="452120"/>
          </a:xfrm>
          <a:prstGeom prst="rect">
            <a:avLst/>
          </a:prstGeom>
        </p:spPr>
        <p:txBody>
          <a:bodyPr vert="horz" wrap="square" lIns="0" tIns="12065" rIns="0" bIns="0" rtlCol="0">
            <a:spAutoFit/>
          </a:bodyPr>
          <a:lstStyle/>
          <a:p>
            <a:pPr marL="12700">
              <a:lnSpc>
                <a:spcPct val="100000"/>
              </a:lnSpc>
              <a:spcBef>
                <a:spcPts val="95"/>
              </a:spcBef>
            </a:pPr>
            <a:r>
              <a:rPr sz="2800" spc="10" dirty="0">
                <a:latin typeface="Arial"/>
                <a:cs typeface="Arial"/>
              </a:rPr>
              <a:t>MAC</a:t>
            </a:r>
            <a:endParaRPr sz="2800">
              <a:latin typeface="Arial"/>
              <a:cs typeface="Arial"/>
            </a:endParaRPr>
          </a:p>
        </p:txBody>
      </p:sp>
      <p:grpSp>
        <p:nvGrpSpPr>
          <p:cNvPr id="6" name="object 6"/>
          <p:cNvGrpSpPr/>
          <p:nvPr/>
        </p:nvGrpSpPr>
        <p:grpSpPr>
          <a:xfrm>
            <a:off x="5184647" y="5477258"/>
            <a:ext cx="1866900" cy="106045"/>
            <a:chOff x="3888485" y="5477255"/>
            <a:chExt cx="1400175" cy="106045"/>
          </a:xfrm>
        </p:grpSpPr>
        <p:sp>
          <p:nvSpPr>
            <p:cNvPr id="7" name="object 7"/>
            <p:cNvSpPr/>
            <p:nvPr/>
          </p:nvSpPr>
          <p:spPr>
            <a:xfrm>
              <a:off x="3912107" y="5499309"/>
              <a:ext cx="1375931" cy="83909"/>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3888485" y="5477255"/>
              <a:ext cx="1371600" cy="78105"/>
            </a:xfrm>
            <a:custGeom>
              <a:avLst/>
              <a:gdLst/>
              <a:ahLst/>
              <a:cxnLst/>
              <a:rect l="l" t="t" r="r" b="b"/>
              <a:pathLst>
                <a:path w="1371600" h="78104">
                  <a:moveTo>
                    <a:pt x="1293876" y="0"/>
                  </a:moveTo>
                  <a:lnTo>
                    <a:pt x="1293876" y="77724"/>
                  </a:lnTo>
                  <a:lnTo>
                    <a:pt x="1345691" y="51816"/>
                  </a:lnTo>
                  <a:lnTo>
                    <a:pt x="1306829" y="51816"/>
                  </a:lnTo>
                  <a:lnTo>
                    <a:pt x="1306829" y="25908"/>
                  </a:lnTo>
                  <a:lnTo>
                    <a:pt x="1345691" y="25908"/>
                  </a:lnTo>
                  <a:lnTo>
                    <a:pt x="1293876" y="0"/>
                  </a:lnTo>
                  <a:close/>
                </a:path>
                <a:path w="1371600" h="78104">
                  <a:moveTo>
                    <a:pt x="1293876" y="25908"/>
                  </a:moveTo>
                  <a:lnTo>
                    <a:pt x="0" y="25908"/>
                  </a:lnTo>
                  <a:lnTo>
                    <a:pt x="0" y="51816"/>
                  </a:lnTo>
                  <a:lnTo>
                    <a:pt x="1293876" y="51816"/>
                  </a:lnTo>
                  <a:lnTo>
                    <a:pt x="1293876" y="25908"/>
                  </a:lnTo>
                  <a:close/>
                </a:path>
                <a:path w="1371600" h="78104">
                  <a:moveTo>
                    <a:pt x="1345691" y="25908"/>
                  </a:moveTo>
                  <a:lnTo>
                    <a:pt x="1306829" y="25908"/>
                  </a:lnTo>
                  <a:lnTo>
                    <a:pt x="1306829" y="51816"/>
                  </a:lnTo>
                  <a:lnTo>
                    <a:pt x="1345691" y="51816"/>
                  </a:lnTo>
                  <a:lnTo>
                    <a:pt x="1371600" y="38862"/>
                  </a:lnTo>
                  <a:lnTo>
                    <a:pt x="1345691" y="25908"/>
                  </a:lnTo>
                  <a:close/>
                </a:path>
              </a:pathLst>
            </a:custGeom>
            <a:solidFill>
              <a:srgbClr val="DA1F28"/>
            </a:solidFill>
          </p:spPr>
          <p:txBody>
            <a:bodyPr wrap="square" lIns="0" tIns="0" rIns="0" bIns="0" rtlCol="0"/>
            <a:lstStyle/>
            <a:p>
              <a:endParaRPr/>
            </a:p>
          </p:txBody>
        </p:sp>
      </p:grpSp>
      <p:grpSp>
        <p:nvGrpSpPr>
          <p:cNvPr id="9" name="object 9"/>
          <p:cNvGrpSpPr/>
          <p:nvPr/>
        </p:nvGrpSpPr>
        <p:grpSpPr>
          <a:xfrm>
            <a:off x="2620942" y="2956305"/>
            <a:ext cx="6525260" cy="478790"/>
            <a:chOff x="1965705" y="2956305"/>
            <a:chExt cx="4893945" cy="478790"/>
          </a:xfrm>
        </p:grpSpPr>
        <p:sp>
          <p:nvSpPr>
            <p:cNvPr id="10" name="object 10"/>
            <p:cNvSpPr/>
            <p:nvPr/>
          </p:nvSpPr>
          <p:spPr>
            <a:xfrm>
              <a:off x="5849111" y="3005327"/>
              <a:ext cx="53339" cy="410667"/>
            </a:xfrm>
            <a:prstGeom prst="rect">
              <a:avLst/>
            </a:prstGeom>
            <a:blipFill>
              <a:blip r:embed="rId5" cstate="print"/>
              <a:stretch>
                <a:fillRect/>
              </a:stretch>
            </a:blipFill>
          </p:spPr>
          <p:txBody>
            <a:bodyPr wrap="square" lIns="0" tIns="0" rIns="0" bIns="0" rtlCol="0"/>
            <a:lstStyle/>
            <a:p>
              <a:endParaRPr/>
            </a:p>
          </p:txBody>
        </p:sp>
        <p:sp>
          <p:nvSpPr>
            <p:cNvPr id="11" name="object 11"/>
            <p:cNvSpPr/>
            <p:nvPr/>
          </p:nvSpPr>
          <p:spPr>
            <a:xfrm>
              <a:off x="5849873" y="2981705"/>
              <a:ext cx="0" cy="401320"/>
            </a:xfrm>
            <a:custGeom>
              <a:avLst/>
              <a:gdLst/>
              <a:ahLst/>
              <a:cxnLst/>
              <a:rect l="l" t="t" r="r" b="b"/>
              <a:pathLst>
                <a:path h="401320">
                  <a:moveTo>
                    <a:pt x="0" y="0"/>
                  </a:moveTo>
                  <a:lnTo>
                    <a:pt x="0" y="400812"/>
                  </a:lnTo>
                </a:path>
              </a:pathLst>
            </a:custGeom>
            <a:ln w="50292">
              <a:solidFill>
                <a:srgbClr val="DA1F28"/>
              </a:solidFill>
            </a:ln>
          </p:spPr>
          <p:txBody>
            <a:bodyPr wrap="square" lIns="0" tIns="0" rIns="0" bIns="0" rtlCol="0"/>
            <a:lstStyle/>
            <a:p>
              <a:endParaRPr/>
            </a:p>
          </p:txBody>
        </p:sp>
        <p:sp>
          <p:nvSpPr>
            <p:cNvPr id="12" name="object 12"/>
            <p:cNvSpPr/>
            <p:nvPr/>
          </p:nvSpPr>
          <p:spPr>
            <a:xfrm>
              <a:off x="2763011" y="3005327"/>
              <a:ext cx="53339" cy="410667"/>
            </a:xfrm>
            <a:prstGeom prst="rect">
              <a:avLst/>
            </a:prstGeom>
            <a:blipFill>
              <a:blip r:embed="rId5" cstate="print"/>
              <a:stretch>
                <a:fillRect/>
              </a:stretch>
            </a:blipFill>
          </p:spPr>
          <p:txBody>
            <a:bodyPr wrap="square" lIns="0" tIns="0" rIns="0" bIns="0" rtlCol="0"/>
            <a:lstStyle/>
            <a:p>
              <a:endParaRPr/>
            </a:p>
          </p:txBody>
        </p:sp>
        <p:sp>
          <p:nvSpPr>
            <p:cNvPr id="13" name="object 13"/>
            <p:cNvSpPr/>
            <p:nvPr/>
          </p:nvSpPr>
          <p:spPr>
            <a:xfrm>
              <a:off x="2763773" y="2981705"/>
              <a:ext cx="0" cy="401320"/>
            </a:xfrm>
            <a:custGeom>
              <a:avLst/>
              <a:gdLst/>
              <a:ahLst/>
              <a:cxnLst/>
              <a:rect l="l" t="t" r="r" b="b"/>
              <a:pathLst>
                <a:path h="401320">
                  <a:moveTo>
                    <a:pt x="0" y="0"/>
                  </a:moveTo>
                  <a:lnTo>
                    <a:pt x="0" y="400812"/>
                  </a:lnTo>
                </a:path>
              </a:pathLst>
            </a:custGeom>
            <a:ln w="50292">
              <a:solidFill>
                <a:srgbClr val="DA1F28"/>
              </a:solidFill>
            </a:ln>
          </p:spPr>
          <p:txBody>
            <a:bodyPr wrap="square" lIns="0" tIns="0" rIns="0" bIns="0" rtlCol="0"/>
            <a:lstStyle/>
            <a:p>
              <a:endParaRPr/>
            </a:p>
          </p:txBody>
        </p:sp>
        <p:sp>
          <p:nvSpPr>
            <p:cNvPr id="14" name="object 14"/>
            <p:cNvSpPr/>
            <p:nvPr/>
          </p:nvSpPr>
          <p:spPr>
            <a:xfrm>
              <a:off x="2014727" y="3381755"/>
              <a:ext cx="4844796" cy="53339"/>
            </a:xfrm>
            <a:prstGeom prst="rect">
              <a:avLst/>
            </a:prstGeom>
            <a:blipFill>
              <a:blip r:embed="rId6" cstate="print"/>
              <a:stretch>
                <a:fillRect/>
              </a:stretch>
            </a:blipFill>
          </p:spPr>
          <p:txBody>
            <a:bodyPr wrap="square" lIns="0" tIns="0" rIns="0" bIns="0" rtlCol="0"/>
            <a:lstStyle/>
            <a:p>
              <a:endParaRPr/>
            </a:p>
          </p:txBody>
        </p:sp>
        <p:sp>
          <p:nvSpPr>
            <p:cNvPr id="15" name="object 15"/>
            <p:cNvSpPr/>
            <p:nvPr/>
          </p:nvSpPr>
          <p:spPr>
            <a:xfrm>
              <a:off x="1991105" y="3382518"/>
              <a:ext cx="4815840" cy="0"/>
            </a:xfrm>
            <a:custGeom>
              <a:avLst/>
              <a:gdLst/>
              <a:ahLst/>
              <a:cxnLst/>
              <a:rect l="l" t="t" r="r" b="b"/>
              <a:pathLst>
                <a:path w="4815840">
                  <a:moveTo>
                    <a:pt x="0" y="0"/>
                  </a:moveTo>
                  <a:lnTo>
                    <a:pt x="4815840" y="0"/>
                  </a:lnTo>
                </a:path>
              </a:pathLst>
            </a:custGeom>
            <a:ln w="50292">
              <a:solidFill>
                <a:srgbClr val="DA1F28"/>
              </a:solidFill>
            </a:ln>
          </p:spPr>
          <p:txBody>
            <a:bodyPr wrap="square" lIns="0" tIns="0" rIns="0" bIns="0" rtlCol="0"/>
            <a:lstStyle/>
            <a:p>
              <a:endParaRPr/>
            </a:p>
          </p:txBody>
        </p:sp>
      </p:grpSp>
      <p:sp>
        <p:nvSpPr>
          <p:cNvPr id="16" name="object 16"/>
          <p:cNvSpPr txBox="1"/>
          <p:nvPr/>
        </p:nvSpPr>
        <p:spPr>
          <a:xfrm>
            <a:off x="3947160" y="3076701"/>
            <a:ext cx="1312333" cy="258404"/>
          </a:xfrm>
          <a:prstGeom prst="rect">
            <a:avLst/>
          </a:prstGeom>
        </p:spPr>
        <p:txBody>
          <a:bodyPr vert="horz" wrap="square" lIns="0" tIns="12065" rIns="0" bIns="0" rtlCol="0">
            <a:spAutoFit/>
          </a:bodyPr>
          <a:lstStyle/>
          <a:p>
            <a:pPr marL="12700">
              <a:lnSpc>
                <a:spcPct val="100000"/>
              </a:lnSpc>
              <a:spcBef>
                <a:spcPts val="95"/>
              </a:spcBef>
            </a:pPr>
            <a:r>
              <a:rPr sz="1600" spc="-5" dirty="0">
                <a:latin typeface="Arial"/>
                <a:cs typeface="Arial"/>
              </a:rPr>
              <a:t>172.16.3.1</a:t>
            </a:r>
            <a:endParaRPr sz="1600">
              <a:latin typeface="Arial"/>
              <a:cs typeface="Arial"/>
            </a:endParaRPr>
          </a:p>
        </p:txBody>
      </p:sp>
      <p:grpSp>
        <p:nvGrpSpPr>
          <p:cNvPr id="17" name="object 17"/>
          <p:cNvGrpSpPr/>
          <p:nvPr/>
        </p:nvGrpSpPr>
        <p:grpSpPr>
          <a:xfrm>
            <a:off x="3438143" y="2854451"/>
            <a:ext cx="4757420" cy="2334895"/>
            <a:chOff x="2578607" y="2854451"/>
            <a:chExt cx="3568065" cy="2334895"/>
          </a:xfrm>
        </p:grpSpPr>
        <p:sp>
          <p:nvSpPr>
            <p:cNvPr id="18" name="object 18"/>
            <p:cNvSpPr/>
            <p:nvPr/>
          </p:nvSpPr>
          <p:spPr>
            <a:xfrm>
              <a:off x="2602991" y="2878835"/>
              <a:ext cx="505968" cy="1379220"/>
            </a:xfrm>
            <a:prstGeom prst="rect">
              <a:avLst/>
            </a:prstGeom>
            <a:blipFill>
              <a:blip r:embed="rId7" cstate="print"/>
              <a:stretch>
                <a:fillRect/>
              </a:stretch>
            </a:blipFill>
          </p:spPr>
          <p:txBody>
            <a:bodyPr wrap="square" lIns="0" tIns="0" rIns="0" bIns="0" rtlCol="0"/>
            <a:lstStyle/>
            <a:p>
              <a:endParaRPr/>
            </a:p>
          </p:txBody>
        </p:sp>
        <p:sp>
          <p:nvSpPr>
            <p:cNvPr id="19" name="object 19"/>
            <p:cNvSpPr/>
            <p:nvPr/>
          </p:nvSpPr>
          <p:spPr>
            <a:xfrm>
              <a:off x="2578607" y="2854451"/>
              <a:ext cx="425450" cy="1337945"/>
            </a:xfrm>
            <a:custGeom>
              <a:avLst/>
              <a:gdLst/>
              <a:ahLst/>
              <a:cxnLst/>
              <a:rect l="l" t="t" r="r" b="b"/>
              <a:pathLst>
                <a:path w="425450" h="1337945">
                  <a:moveTo>
                    <a:pt x="347218" y="1260094"/>
                  </a:moveTo>
                  <a:lnTo>
                    <a:pt x="347218" y="1337818"/>
                  </a:lnTo>
                  <a:lnTo>
                    <a:pt x="399033" y="1311910"/>
                  </a:lnTo>
                  <a:lnTo>
                    <a:pt x="367284" y="1311910"/>
                  </a:lnTo>
                  <a:lnTo>
                    <a:pt x="373125" y="1306068"/>
                  </a:lnTo>
                  <a:lnTo>
                    <a:pt x="373125" y="1291844"/>
                  </a:lnTo>
                  <a:lnTo>
                    <a:pt x="367284" y="1286002"/>
                  </a:lnTo>
                  <a:lnTo>
                    <a:pt x="399034" y="1286002"/>
                  </a:lnTo>
                  <a:lnTo>
                    <a:pt x="347218" y="1260094"/>
                  </a:lnTo>
                  <a:close/>
                </a:path>
                <a:path w="425450" h="1337945">
                  <a:moveTo>
                    <a:pt x="20066" y="0"/>
                  </a:moveTo>
                  <a:lnTo>
                    <a:pt x="5842" y="0"/>
                  </a:lnTo>
                  <a:lnTo>
                    <a:pt x="0" y="5842"/>
                  </a:lnTo>
                  <a:lnTo>
                    <a:pt x="0" y="1306068"/>
                  </a:lnTo>
                  <a:lnTo>
                    <a:pt x="5842" y="1311910"/>
                  </a:lnTo>
                  <a:lnTo>
                    <a:pt x="347218" y="1311910"/>
                  </a:lnTo>
                  <a:lnTo>
                    <a:pt x="347218" y="1298956"/>
                  </a:lnTo>
                  <a:lnTo>
                    <a:pt x="25908" y="1298956"/>
                  </a:lnTo>
                  <a:lnTo>
                    <a:pt x="12954" y="1286002"/>
                  </a:lnTo>
                  <a:lnTo>
                    <a:pt x="25908" y="1286002"/>
                  </a:lnTo>
                  <a:lnTo>
                    <a:pt x="25908" y="5842"/>
                  </a:lnTo>
                  <a:lnTo>
                    <a:pt x="20066" y="0"/>
                  </a:lnTo>
                  <a:close/>
                </a:path>
                <a:path w="425450" h="1337945">
                  <a:moveTo>
                    <a:pt x="399034" y="1286002"/>
                  </a:moveTo>
                  <a:lnTo>
                    <a:pt x="367284" y="1286002"/>
                  </a:lnTo>
                  <a:lnTo>
                    <a:pt x="373125" y="1291844"/>
                  </a:lnTo>
                  <a:lnTo>
                    <a:pt x="373125" y="1306068"/>
                  </a:lnTo>
                  <a:lnTo>
                    <a:pt x="367284" y="1311910"/>
                  </a:lnTo>
                  <a:lnTo>
                    <a:pt x="399033" y="1311910"/>
                  </a:lnTo>
                  <a:lnTo>
                    <a:pt x="424942" y="1298956"/>
                  </a:lnTo>
                  <a:lnTo>
                    <a:pt x="399034" y="1286002"/>
                  </a:lnTo>
                  <a:close/>
                </a:path>
                <a:path w="425450" h="1337945">
                  <a:moveTo>
                    <a:pt x="25908" y="1286002"/>
                  </a:moveTo>
                  <a:lnTo>
                    <a:pt x="12954" y="1286002"/>
                  </a:lnTo>
                  <a:lnTo>
                    <a:pt x="25908" y="1298956"/>
                  </a:lnTo>
                  <a:lnTo>
                    <a:pt x="25908" y="1286002"/>
                  </a:lnTo>
                  <a:close/>
                </a:path>
                <a:path w="425450" h="1337945">
                  <a:moveTo>
                    <a:pt x="347218" y="1286002"/>
                  </a:moveTo>
                  <a:lnTo>
                    <a:pt x="25908" y="1286002"/>
                  </a:lnTo>
                  <a:lnTo>
                    <a:pt x="25908" y="1298956"/>
                  </a:lnTo>
                  <a:lnTo>
                    <a:pt x="347218" y="1298956"/>
                  </a:lnTo>
                  <a:lnTo>
                    <a:pt x="347218" y="1286002"/>
                  </a:lnTo>
                  <a:close/>
                </a:path>
              </a:pathLst>
            </a:custGeom>
            <a:solidFill>
              <a:srgbClr val="DA1F28"/>
            </a:solidFill>
          </p:spPr>
          <p:txBody>
            <a:bodyPr wrap="square" lIns="0" tIns="0" rIns="0" bIns="0" rtlCol="0"/>
            <a:lstStyle/>
            <a:p>
              <a:endParaRPr/>
            </a:p>
          </p:txBody>
        </p:sp>
        <p:sp>
          <p:nvSpPr>
            <p:cNvPr id="20" name="object 20"/>
            <p:cNvSpPr/>
            <p:nvPr/>
          </p:nvSpPr>
          <p:spPr>
            <a:xfrm>
              <a:off x="4832603" y="3070859"/>
              <a:ext cx="868679" cy="1121664"/>
            </a:xfrm>
            <a:prstGeom prst="rect">
              <a:avLst/>
            </a:prstGeom>
            <a:blipFill>
              <a:blip r:embed="rId8" cstate="print"/>
              <a:stretch>
                <a:fillRect/>
              </a:stretch>
            </a:blipFill>
          </p:spPr>
          <p:txBody>
            <a:bodyPr wrap="square" lIns="0" tIns="0" rIns="0" bIns="0" rtlCol="0"/>
            <a:lstStyle/>
            <a:p>
              <a:endParaRPr/>
            </a:p>
          </p:txBody>
        </p:sp>
        <p:sp>
          <p:nvSpPr>
            <p:cNvPr id="21" name="object 21"/>
            <p:cNvSpPr/>
            <p:nvPr/>
          </p:nvSpPr>
          <p:spPr>
            <a:xfrm>
              <a:off x="4808219" y="3124961"/>
              <a:ext cx="827405" cy="1041400"/>
            </a:xfrm>
            <a:custGeom>
              <a:avLst/>
              <a:gdLst/>
              <a:ahLst/>
              <a:cxnLst/>
              <a:rect l="l" t="t" r="r" b="b"/>
              <a:pathLst>
                <a:path w="827404" h="1041400">
                  <a:moveTo>
                    <a:pt x="770193" y="1015492"/>
                  </a:moveTo>
                  <a:lnTo>
                    <a:pt x="5841" y="1015492"/>
                  </a:lnTo>
                  <a:lnTo>
                    <a:pt x="0" y="1021333"/>
                  </a:lnTo>
                  <a:lnTo>
                    <a:pt x="126" y="1035685"/>
                  </a:lnTo>
                  <a:lnTo>
                    <a:pt x="5841" y="1041400"/>
                  </a:lnTo>
                  <a:lnTo>
                    <a:pt x="790193" y="1041400"/>
                  </a:lnTo>
                  <a:lnTo>
                    <a:pt x="796035" y="1035685"/>
                  </a:lnTo>
                  <a:lnTo>
                    <a:pt x="796036" y="1028319"/>
                  </a:lnTo>
                  <a:lnTo>
                    <a:pt x="770127" y="1028319"/>
                  </a:lnTo>
                  <a:lnTo>
                    <a:pt x="770193" y="1015492"/>
                  </a:lnTo>
                  <a:close/>
                </a:path>
                <a:path w="827404" h="1041400">
                  <a:moveTo>
                    <a:pt x="775014" y="77638"/>
                  </a:moveTo>
                  <a:lnTo>
                    <a:pt x="770127" y="1028319"/>
                  </a:lnTo>
                  <a:lnTo>
                    <a:pt x="783081" y="1015492"/>
                  </a:lnTo>
                  <a:lnTo>
                    <a:pt x="796102" y="1015492"/>
                  </a:lnTo>
                  <a:lnTo>
                    <a:pt x="800922" y="77808"/>
                  </a:lnTo>
                  <a:lnTo>
                    <a:pt x="775014" y="77638"/>
                  </a:lnTo>
                  <a:close/>
                </a:path>
                <a:path w="827404" h="1041400">
                  <a:moveTo>
                    <a:pt x="796102" y="1015492"/>
                  </a:moveTo>
                  <a:lnTo>
                    <a:pt x="783081" y="1015492"/>
                  </a:lnTo>
                  <a:lnTo>
                    <a:pt x="770127" y="1028319"/>
                  </a:lnTo>
                  <a:lnTo>
                    <a:pt x="796036" y="1028319"/>
                  </a:lnTo>
                  <a:lnTo>
                    <a:pt x="796102" y="1015492"/>
                  </a:lnTo>
                  <a:close/>
                </a:path>
                <a:path w="827404" h="1041400">
                  <a:moveTo>
                    <a:pt x="813986" y="51815"/>
                  </a:moveTo>
                  <a:lnTo>
                    <a:pt x="795274" y="51815"/>
                  </a:lnTo>
                  <a:lnTo>
                    <a:pt x="800988" y="57530"/>
                  </a:lnTo>
                  <a:lnTo>
                    <a:pt x="800993" y="64642"/>
                  </a:lnTo>
                  <a:lnTo>
                    <a:pt x="800922" y="77808"/>
                  </a:lnTo>
                  <a:lnTo>
                    <a:pt x="826896" y="77977"/>
                  </a:lnTo>
                  <a:lnTo>
                    <a:pt x="813986" y="51815"/>
                  </a:lnTo>
                  <a:close/>
                </a:path>
                <a:path w="827404" h="1041400">
                  <a:moveTo>
                    <a:pt x="795274" y="51815"/>
                  </a:moveTo>
                  <a:lnTo>
                    <a:pt x="780922" y="51815"/>
                  </a:lnTo>
                  <a:lnTo>
                    <a:pt x="775207" y="57530"/>
                  </a:lnTo>
                  <a:lnTo>
                    <a:pt x="775080" y="64642"/>
                  </a:lnTo>
                  <a:lnTo>
                    <a:pt x="775014" y="77638"/>
                  </a:lnTo>
                  <a:lnTo>
                    <a:pt x="800922" y="77808"/>
                  </a:lnTo>
                  <a:lnTo>
                    <a:pt x="800993" y="64642"/>
                  </a:lnTo>
                  <a:lnTo>
                    <a:pt x="801115" y="57658"/>
                  </a:lnTo>
                  <a:lnTo>
                    <a:pt x="795274" y="51815"/>
                  </a:lnTo>
                  <a:close/>
                </a:path>
                <a:path w="827404" h="1041400">
                  <a:moveTo>
                    <a:pt x="788415" y="0"/>
                  </a:moveTo>
                  <a:lnTo>
                    <a:pt x="749172" y="77470"/>
                  </a:lnTo>
                  <a:lnTo>
                    <a:pt x="775014" y="77638"/>
                  </a:lnTo>
                  <a:lnTo>
                    <a:pt x="775080" y="64642"/>
                  </a:lnTo>
                  <a:lnTo>
                    <a:pt x="775207" y="57530"/>
                  </a:lnTo>
                  <a:lnTo>
                    <a:pt x="780922" y="51815"/>
                  </a:lnTo>
                  <a:lnTo>
                    <a:pt x="813986" y="51815"/>
                  </a:lnTo>
                  <a:lnTo>
                    <a:pt x="788415" y="0"/>
                  </a:lnTo>
                  <a:close/>
                </a:path>
              </a:pathLst>
            </a:custGeom>
            <a:solidFill>
              <a:srgbClr val="DA1F28"/>
            </a:solidFill>
          </p:spPr>
          <p:txBody>
            <a:bodyPr wrap="square" lIns="0" tIns="0" rIns="0" bIns="0" rtlCol="0"/>
            <a:lstStyle/>
            <a:p>
              <a:endParaRPr/>
            </a:p>
          </p:txBody>
        </p:sp>
        <p:sp>
          <p:nvSpPr>
            <p:cNvPr id="22" name="object 22"/>
            <p:cNvSpPr/>
            <p:nvPr/>
          </p:nvSpPr>
          <p:spPr>
            <a:xfrm>
              <a:off x="5678423" y="2965703"/>
              <a:ext cx="467868" cy="1978152"/>
            </a:xfrm>
            <a:prstGeom prst="rect">
              <a:avLst/>
            </a:prstGeom>
            <a:blipFill>
              <a:blip r:embed="rId9" cstate="print"/>
              <a:stretch>
                <a:fillRect/>
              </a:stretch>
            </a:blipFill>
          </p:spPr>
          <p:txBody>
            <a:bodyPr wrap="square" lIns="0" tIns="0" rIns="0" bIns="0" rtlCol="0"/>
            <a:lstStyle/>
            <a:p>
              <a:endParaRPr/>
            </a:p>
          </p:txBody>
        </p:sp>
        <p:sp>
          <p:nvSpPr>
            <p:cNvPr id="23" name="object 23"/>
            <p:cNvSpPr/>
            <p:nvPr/>
          </p:nvSpPr>
          <p:spPr>
            <a:xfrm>
              <a:off x="5732525" y="2941319"/>
              <a:ext cx="386715" cy="1936750"/>
            </a:xfrm>
            <a:custGeom>
              <a:avLst/>
              <a:gdLst/>
              <a:ahLst/>
              <a:cxnLst/>
              <a:rect l="l" t="t" r="r" b="b"/>
              <a:pathLst>
                <a:path w="386714" h="1936750">
                  <a:moveTo>
                    <a:pt x="77724" y="1859025"/>
                  </a:moveTo>
                  <a:lnTo>
                    <a:pt x="0" y="1897887"/>
                  </a:lnTo>
                  <a:lnTo>
                    <a:pt x="77724" y="1936749"/>
                  </a:lnTo>
                  <a:lnTo>
                    <a:pt x="77724" y="1910841"/>
                  </a:lnTo>
                  <a:lnTo>
                    <a:pt x="57658" y="1910841"/>
                  </a:lnTo>
                  <a:lnTo>
                    <a:pt x="51815" y="1904999"/>
                  </a:lnTo>
                  <a:lnTo>
                    <a:pt x="51815" y="1890775"/>
                  </a:lnTo>
                  <a:lnTo>
                    <a:pt x="57658" y="1884933"/>
                  </a:lnTo>
                  <a:lnTo>
                    <a:pt x="77724" y="1884933"/>
                  </a:lnTo>
                  <a:lnTo>
                    <a:pt x="77724" y="1859025"/>
                  </a:lnTo>
                  <a:close/>
                </a:path>
                <a:path w="386714" h="1936750">
                  <a:moveTo>
                    <a:pt x="77724" y="1884933"/>
                  </a:moveTo>
                  <a:lnTo>
                    <a:pt x="57658" y="1884933"/>
                  </a:lnTo>
                  <a:lnTo>
                    <a:pt x="51815" y="1890775"/>
                  </a:lnTo>
                  <a:lnTo>
                    <a:pt x="51815" y="1904999"/>
                  </a:lnTo>
                  <a:lnTo>
                    <a:pt x="57658" y="1910841"/>
                  </a:lnTo>
                  <a:lnTo>
                    <a:pt x="77724" y="1910841"/>
                  </a:lnTo>
                  <a:lnTo>
                    <a:pt x="77724" y="1884933"/>
                  </a:lnTo>
                  <a:close/>
                </a:path>
                <a:path w="386714" h="1936750">
                  <a:moveTo>
                    <a:pt x="360671" y="1884933"/>
                  </a:moveTo>
                  <a:lnTo>
                    <a:pt x="77724" y="1884933"/>
                  </a:lnTo>
                  <a:lnTo>
                    <a:pt x="77724" y="1910841"/>
                  </a:lnTo>
                  <a:lnTo>
                    <a:pt x="380746" y="1910841"/>
                  </a:lnTo>
                  <a:lnTo>
                    <a:pt x="386588" y="1904999"/>
                  </a:lnTo>
                  <a:lnTo>
                    <a:pt x="386588" y="1897887"/>
                  </a:lnTo>
                  <a:lnTo>
                    <a:pt x="360679" y="1897887"/>
                  </a:lnTo>
                  <a:lnTo>
                    <a:pt x="360671" y="1884933"/>
                  </a:lnTo>
                  <a:close/>
                </a:path>
                <a:path w="386714" h="1936750">
                  <a:moveTo>
                    <a:pt x="379475" y="0"/>
                  </a:moveTo>
                  <a:lnTo>
                    <a:pt x="365125" y="0"/>
                  </a:lnTo>
                  <a:lnTo>
                    <a:pt x="359410" y="5841"/>
                  </a:lnTo>
                  <a:lnTo>
                    <a:pt x="360679" y="1897887"/>
                  </a:lnTo>
                  <a:lnTo>
                    <a:pt x="373634" y="1884933"/>
                  </a:lnTo>
                  <a:lnTo>
                    <a:pt x="386579" y="1884933"/>
                  </a:lnTo>
                  <a:lnTo>
                    <a:pt x="385318" y="12953"/>
                  </a:lnTo>
                  <a:lnTo>
                    <a:pt x="385318" y="5841"/>
                  </a:lnTo>
                  <a:lnTo>
                    <a:pt x="379475" y="0"/>
                  </a:lnTo>
                  <a:close/>
                </a:path>
                <a:path w="386714" h="1936750">
                  <a:moveTo>
                    <a:pt x="386579" y="1884933"/>
                  </a:moveTo>
                  <a:lnTo>
                    <a:pt x="373634" y="1884933"/>
                  </a:lnTo>
                  <a:lnTo>
                    <a:pt x="360679" y="1897887"/>
                  </a:lnTo>
                  <a:lnTo>
                    <a:pt x="386588" y="1897887"/>
                  </a:lnTo>
                  <a:lnTo>
                    <a:pt x="386579" y="1884933"/>
                  </a:lnTo>
                  <a:close/>
                </a:path>
              </a:pathLst>
            </a:custGeom>
            <a:solidFill>
              <a:srgbClr val="DA1F28"/>
            </a:solidFill>
          </p:spPr>
          <p:txBody>
            <a:bodyPr wrap="square" lIns="0" tIns="0" rIns="0" bIns="0" rtlCol="0"/>
            <a:lstStyle/>
            <a:p>
              <a:endParaRPr/>
            </a:p>
          </p:txBody>
        </p:sp>
        <p:sp>
          <p:nvSpPr>
            <p:cNvPr id="24" name="object 24"/>
            <p:cNvSpPr/>
            <p:nvPr/>
          </p:nvSpPr>
          <p:spPr>
            <a:xfrm>
              <a:off x="3019043" y="4524755"/>
              <a:ext cx="2750820" cy="594359"/>
            </a:xfrm>
            <a:prstGeom prst="rect">
              <a:avLst/>
            </a:prstGeom>
            <a:blipFill>
              <a:blip r:embed="rId10" cstate="print"/>
              <a:stretch>
                <a:fillRect/>
              </a:stretch>
            </a:blipFill>
          </p:spPr>
          <p:txBody>
            <a:bodyPr wrap="square" lIns="0" tIns="0" rIns="0" bIns="0" rtlCol="0"/>
            <a:lstStyle/>
            <a:p>
              <a:endParaRPr/>
            </a:p>
          </p:txBody>
        </p:sp>
        <p:sp>
          <p:nvSpPr>
            <p:cNvPr id="25" name="object 25"/>
            <p:cNvSpPr/>
            <p:nvPr/>
          </p:nvSpPr>
          <p:spPr>
            <a:xfrm>
              <a:off x="3008375" y="4515611"/>
              <a:ext cx="2607564" cy="673607"/>
            </a:xfrm>
            <a:prstGeom prst="rect">
              <a:avLst/>
            </a:prstGeom>
            <a:blipFill>
              <a:blip r:embed="rId11" cstate="print"/>
              <a:stretch>
                <a:fillRect/>
              </a:stretch>
            </a:blipFill>
          </p:spPr>
          <p:txBody>
            <a:bodyPr wrap="square" lIns="0" tIns="0" rIns="0" bIns="0" rtlCol="0"/>
            <a:lstStyle/>
            <a:p>
              <a:endParaRPr/>
            </a:p>
          </p:txBody>
        </p:sp>
      </p:grpSp>
      <p:sp>
        <p:nvSpPr>
          <p:cNvPr id="26" name="object 26"/>
          <p:cNvSpPr txBox="1"/>
          <p:nvPr/>
        </p:nvSpPr>
        <p:spPr>
          <a:xfrm>
            <a:off x="4006088" y="4510280"/>
            <a:ext cx="3637280" cy="530273"/>
          </a:xfrm>
          <a:prstGeom prst="rect">
            <a:avLst/>
          </a:prstGeom>
          <a:solidFill>
            <a:srgbClr val="44B8E8"/>
          </a:solidFill>
          <a:ln w="19811">
            <a:solidFill>
              <a:srgbClr val="DEF5F9"/>
            </a:solidFill>
          </a:ln>
        </p:spPr>
        <p:txBody>
          <a:bodyPr vert="horz" wrap="square" lIns="0" tIns="37465" rIns="0" bIns="0" rtlCol="0">
            <a:spAutoFit/>
          </a:bodyPr>
          <a:lstStyle/>
          <a:p>
            <a:pPr marL="102870">
              <a:lnSpc>
                <a:spcPct val="100000"/>
              </a:lnSpc>
              <a:spcBef>
                <a:spcPts val="295"/>
              </a:spcBef>
            </a:pPr>
            <a:r>
              <a:rPr sz="1600" spc="-5" dirty="0">
                <a:latin typeface="Arial"/>
                <a:cs typeface="Arial"/>
              </a:rPr>
              <a:t>IP:</a:t>
            </a:r>
            <a:r>
              <a:rPr sz="1600" spc="5" dirty="0">
                <a:latin typeface="Arial"/>
                <a:cs typeface="Arial"/>
              </a:rPr>
              <a:t> </a:t>
            </a:r>
            <a:r>
              <a:rPr sz="1600" spc="-5" dirty="0">
                <a:latin typeface="Arial"/>
                <a:cs typeface="Arial"/>
              </a:rPr>
              <a:t>172.16.3.2</a:t>
            </a:r>
            <a:endParaRPr sz="1600">
              <a:latin typeface="Arial"/>
              <a:cs typeface="Arial"/>
            </a:endParaRPr>
          </a:p>
          <a:p>
            <a:pPr marL="102870">
              <a:lnSpc>
                <a:spcPct val="100000"/>
              </a:lnSpc>
            </a:pPr>
            <a:r>
              <a:rPr sz="1600" spc="-5" dirty="0">
                <a:latin typeface="Arial"/>
                <a:cs typeface="Arial"/>
              </a:rPr>
              <a:t>Ethernet:</a:t>
            </a:r>
            <a:r>
              <a:rPr sz="1600" spc="5" dirty="0">
                <a:latin typeface="Arial"/>
                <a:cs typeface="Arial"/>
              </a:rPr>
              <a:t> </a:t>
            </a:r>
            <a:r>
              <a:rPr sz="1600" spc="-30" dirty="0">
                <a:latin typeface="Arial"/>
                <a:cs typeface="Arial"/>
              </a:rPr>
              <a:t>0800.0020.1111</a:t>
            </a:r>
            <a:endParaRPr sz="1600">
              <a:latin typeface="Arial"/>
              <a:cs typeface="Arial"/>
            </a:endParaRPr>
          </a:p>
        </p:txBody>
      </p:sp>
      <p:sp>
        <p:nvSpPr>
          <p:cNvPr id="27" name="object 27"/>
          <p:cNvSpPr txBox="1"/>
          <p:nvPr/>
        </p:nvSpPr>
        <p:spPr>
          <a:xfrm>
            <a:off x="6172200" y="3083179"/>
            <a:ext cx="1312333" cy="258404"/>
          </a:xfrm>
          <a:prstGeom prst="rect">
            <a:avLst/>
          </a:prstGeom>
        </p:spPr>
        <p:txBody>
          <a:bodyPr vert="horz" wrap="square" lIns="0" tIns="12065" rIns="0" bIns="0" rtlCol="0">
            <a:spAutoFit/>
          </a:bodyPr>
          <a:lstStyle/>
          <a:p>
            <a:pPr marL="12700">
              <a:lnSpc>
                <a:spcPct val="100000"/>
              </a:lnSpc>
              <a:spcBef>
                <a:spcPts val="95"/>
              </a:spcBef>
            </a:pPr>
            <a:r>
              <a:rPr sz="1600" spc="-5" dirty="0">
                <a:latin typeface="Arial"/>
                <a:cs typeface="Arial"/>
              </a:rPr>
              <a:t>172.16.3.2</a:t>
            </a:r>
            <a:endParaRPr sz="1600">
              <a:latin typeface="Arial"/>
              <a:cs typeface="Arial"/>
            </a:endParaRPr>
          </a:p>
        </p:txBody>
      </p:sp>
      <p:grpSp>
        <p:nvGrpSpPr>
          <p:cNvPr id="28" name="object 28"/>
          <p:cNvGrpSpPr/>
          <p:nvPr/>
        </p:nvGrpSpPr>
        <p:grpSpPr>
          <a:xfrm>
            <a:off x="3994912" y="2379670"/>
            <a:ext cx="4372187" cy="2044700"/>
            <a:chOff x="2996183" y="2379670"/>
            <a:chExt cx="3279140" cy="2044700"/>
          </a:xfrm>
        </p:grpSpPr>
        <p:sp>
          <p:nvSpPr>
            <p:cNvPr id="29" name="object 29"/>
            <p:cNvSpPr/>
            <p:nvPr/>
          </p:nvSpPr>
          <p:spPr>
            <a:xfrm>
              <a:off x="5463358" y="2870594"/>
              <a:ext cx="729615" cy="133985"/>
            </a:xfrm>
            <a:custGeom>
              <a:avLst/>
              <a:gdLst/>
              <a:ahLst/>
              <a:cxnLst/>
              <a:rect l="l" t="t" r="r" b="b"/>
              <a:pathLst>
                <a:path w="729614" h="133985">
                  <a:moveTo>
                    <a:pt x="729153" y="0"/>
                  </a:moveTo>
                  <a:lnTo>
                    <a:pt x="0" y="0"/>
                  </a:lnTo>
                  <a:lnTo>
                    <a:pt x="0" y="133725"/>
                  </a:lnTo>
                  <a:lnTo>
                    <a:pt x="729153" y="133726"/>
                  </a:lnTo>
                  <a:lnTo>
                    <a:pt x="729153" y="0"/>
                  </a:lnTo>
                  <a:close/>
                </a:path>
              </a:pathLst>
            </a:custGeom>
            <a:solidFill>
              <a:srgbClr val="B7B79D"/>
            </a:solidFill>
          </p:spPr>
          <p:txBody>
            <a:bodyPr wrap="square" lIns="0" tIns="0" rIns="0" bIns="0" rtlCol="0"/>
            <a:lstStyle/>
            <a:p>
              <a:endParaRPr/>
            </a:p>
          </p:txBody>
        </p:sp>
        <p:sp>
          <p:nvSpPr>
            <p:cNvPr id="30" name="object 30"/>
            <p:cNvSpPr/>
            <p:nvPr/>
          </p:nvSpPr>
          <p:spPr>
            <a:xfrm>
              <a:off x="5461321" y="2868566"/>
              <a:ext cx="733425" cy="137795"/>
            </a:xfrm>
            <a:custGeom>
              <a:avLst/>
              <a:gdLst/>
              <a:ahLst/>
              <a:cxnLst/>
              <a:rect l="l" t="t" r="r" b="b"/>
              <a:pathLst>
                <a:path w="733425" h="137794">
                  <a:moveTo>
                    <a:pt x="733251" y="0"/>
                  </a:moveTo>
                  <a:lnTo>
                    <a:pt x="0" y="0"/>
                  </a:lnTo>
                  <a:lnTo>
                    <a:pt x="0" y="137777"/>
                  </a:lnTo>
                  <a:lnTo>
                    <a:pt x="733251" y="137777"/>
                  </a:lnTo>
                  <a:lnTo>
                    <a:pt x="733251" y="135753"/>
                  </a:lnTo>
                  <a:lnTo>
                    <a:pt x="4073" y="135753"/>
                  </a:lnTo>
                  <a:lnTo>
                    <a:pt x="2036" y="133725"/>
                  </a:lnTo>
                  <a:lnTo>
                    <a:pt x="4073" y="133725"/>
                  </a:lnTo>
                  <a:lnTo>
                    <a:pt x="4073" y="4051"/>
                  </a:lnTo>
                  <a:lnTo>
                    <a:pt x="2036" y="4051"/>
                  </a:lnTo>
                  <a:lnTo>
                    <a:pt x="4073" y="2027"/>
                  </a:lnTo>
                  <a:lnTo>
                    <a:pt x="733251" y="2028"/>
                  </a:lnTo>
                  <a:lnTo>
                    <a:pt x="733251" y="0"/>
                  </a:lnTo>
                  <a:close/>
                </a:path>
                <a:path w="733425" h="137794">
                  <a:moveTo>
                    <a:pt x="4073" y="133725"/>
                  </a:moveTo>
                  <a:lnTo>
                    <a:pt x="2036" y="133725"/>
                  </a:lnTo>
                  <a:lnTo>
                    <a:pt x="4073" y="135753"/>
                  </a:lnTo>
                  <a:lnTo>
                    <a:pt x="4073" y="133725"/>
                  </a:lnTo>
                  <a:close/>
                </a:path>
                <a:path w="733425" h="137794">
                  <a:moveTo>
                    <a:pt x="729152" y="133726"/>
                  </a:moveTo>
                  <a:lnTo>
                    <a:pt x="4073" y="133725"/>
                  </a:lnTo>
                  <a:lnTo>
                    <a:pt x="4073" y="135753"/>
                  </a:lnTo>
                  <a:lnTo>
                    <a:pt x="729152" y="135753"/>
                  </a:lnTo>
                  <a:lnTo>
                    <a:pt x="729152" y="133726"/>
                  </a:lnTo>
                  <a:close/>
                </a:path>
                <a:path w="733425" h="137794">
                  <a:moveTo>
                    <a:pt x="729152" y="2028"/>
                  </a:moveTo>
                  <a:lnTo>
                    <a:pt x="729152" y="135753"/>
                  </a:lnTo>
                  <a:lnTo>
                    <a:pt x="731181" y="133726"/>
                  </a:lnTo>
                  <a:lnTo>
                    <a:pt x="733251" y="133726"/>
                  </a:lnTo>
                  <a:lnTo>
                    <a:pt x="733251" y="4051"/>
                  </a:lnTo>
                  <a:lnTo>
                    <a:pt x="731181" y="4051"/>
                  </a:lnTo>
                  <a:lnTo>
                    <a:pt x="729152" y="2028"/>
                  </a:lnTo>
                  <a:close/>
                </a:path>
                <a:path w="733425" h="137794">
                  <a:moveTo>
                    <a:pt x="733251" y="133726"/>
                  </a:moveTo>
                  <a:lnTo>
                    <a:pt x="731181" y="133726"/>
                  </a:lnTo>
                  <a:lnTo>
                    <a:pt x="729152" y="135753"/>
                  </a:lnTo>
                  <a:lnTo>
                    <a:pt x="733251" y="135753"/>
                  </a:lnTo>
                  <a:lnTo>
                    <a:pt x="733251" y="133726"/>
                  </a:lnTo>
                  <a:close/>
                </a:path>
                <a:path w="733425" h="137794">
                  <a:moveTo>
                    <a:pt x="4073" y="2027"/>
                  </a:moveTo>
                  <a:lnTo>
                    <a:pt x="2036" y="4051"/>
                  </a:lnTo>
                  <a:lnTo>
                    <a:pt x="4073" y="4051"/>
                  </a:lnTo>
                  <a:lnTo>
                    <a:pt x="4073" y="2027"/>
                  </a:lnTo>
                  <a:close/>
                </a:path>
                <a:path w="733425" h="137794">
                  <a:moveTo>
                    <a:pt x="729152" y="2028"/>
                  </a:moveTo>
                  <a:lnTo>
                    <a:pt x="4073" y="2027"/>
                  </a:lnTo>
                  <a:lnTo>
                    <a:pt x="4073" y="4051"/>
                  </a:lnTo>
                  <a:lnTo>
                    <a:pt x="729152" y="4051"/>
                  </a:lnTo>
                  <a:lnTo>
                    <a:pt x="729152" y="2028"/>
                  </a:lnTo>
                  <a:close/>
                </a:path>
                <a:path w="733425" h="137794">
                  <a:moveTo>
                    <a:pt x="733251" y="2028"/>
                  </a:moveTo>
                  <a:lnTo>
                    <a:pt x="729152" y="2028"/>
                  </a:lnTo>
                  <a:lnTo>
                    <a:pt x="731181" y="4051"/>
                  </a:lnTo>
                  <a:lnTo>
                    <a:pt x="733251" y="4051"/>
                  </a:lnTo>
                  <a:lnTo>
                    <a:pt x="733251" y="2028"/>
                  </a:lnTo>
                  <a:close/>
                </a:path>
              </a:pathLst>
            </a:custGeom>
            <a:solidFill>
              <a:srgbClr val="484836"/>
            </a:solidFill>
          </p:spPr>
          <p:txBody>
            <a:bodyPr wrap="square" lIns="0" tIns="0" rIns="0" bIns="0" rtlCol="0"/>
            <a:lstStyle/>
            <a:p>
              <a:endParaRPr/>
            </a:p>
          </p:txBody>
        </p:sp>
        <p:sp>
          <p:nvSpPr>
            <p:cNvPr id="31" name="object 31"/>
            <p:cNvSpPr/>
            <p:nvPr/>
          </p:nvSpPr>
          <p:spPr>
            <a:xfrm>
              <a:off x="5463349" y="2797657"/>
              <a:ext cx="807085" cy="73025"/>
            </a:xfrm>
            <a:custGeom>
              <a:avLst/>
              <a:gdLst/>
              <a:ahLst/>
              <a:cxnLst/>
              <a:rect l="l" t="t" r="r" b="b"/>
              <a:pathLst>
                <a:path w="807085" h="73025">
                  <a:moveTo>
                    <a:pt x="806577" y="0"/>
                  </a:moveTo>
                  <a:lnTo>
                    <a:pt x="77406" y="0"/>
                  </a:lnTo>
                  <a:lnTo>
                    <a:pt x="0" y="72948"/>
                  </a:lnTo>
                  <a:lnTo>
                    <a:pt x="729145" y="72948"/>
                  </a:lnTo>
                  <a:lnTo>
                    <a:pt x="806577" y="0"/>
                  </a:lnTo>
                  <a:close/>
                </a:path>
              </a:pathLst>
            </a:custGeom>
            <a:solidFill>
              <a:srgbClr val="C8C8B6"/>
            </a:solidFill>
          </p:spPr>
          <p:txBody>
            <a:bodyPr wrap="square" lIns="0" tIns="0" rIns="0" bIns="0" rtlCol="0"/>
            <a:lstStyle/>
            <a:p>
              <a:endParaRPr/>
            </a:p>
          </p:txBody>
        </p:sp>
        <p:sp>
          <p:nvSpPr>
            <p:cNvPr id="32" name="object 32"/>
            <p:cNvSpPr/>
            <p:nvPr/>
          </p:nvSpPr>
          <p:spPr>
            <a:xfrm>
              <a:off x="5458247" y="2795624"/>
              <a:ext cx="817244" cy="77470"/>
            </a:xfrm>
            <a:custGeom>
              <a:avLst/>
              <a:gdLst/>
              <a:ahLst/>
              <a:cxnLst/>
              <a:rect l="l" t="t" r="r" b="b"/>
              <a:pathLst>
                <a:path w="817245" h="77469">
                  <a:moveTo>
                    <a:pt x="816792" y="0"/>
                  </a:moveTo>
                  <a:lnTo>
                    <a:pt x="81698" y="0"/>
                  </a:lnTo>
                  <a:lnTo>
                    <a:pt x="0" y="76993"/>
                  </a:lnTo>
                  <a:lnTo>
                    <a:pt x="735067" y="76993"/>
                  </a:lnTo>
                  <a:lnTo>
                    <a:pt x="735656" y="76439"/>
                  </a:lnTo>
                  <a:lnTo>
                    <a:pt x="6512" y="76438"/>
                  </a:lnTo>
                  <a:lnTo>
                    <a:pt x="5111" y="72942"/>
                  </a:lnTo>
                  <a:lnTo>
                    <a:pt x="10222" y="72942"/>
                  </a:lnTo>
                  <a:lnTo>
                    <a:pt x="83321" y="4051"/>
                  </a:lnTo>
                  <a:lnTo>
                    <a:pt x="82510" y="4051"/>
                  </a:lnTo>
                  <a:lnTo>
                    <a:pt x="83910" y="3496"/>
                  </a:lnTo>
                  <a:lnTo>
                    <a:pt x="807138" y="3497"/>
                  </a:lnTo>
                  <a:lnTo>
                    <a:pt x="810259" y="554"/>
                  </a:lnTo>
                  <a:lnTo>
                    <a:pt x="816204" y="554"/>
                  </a:lnTo>
                  <a:lnTo>
                    <a:pt x="816792" y="0"/>
                  </a:lnTo>
                  <a:close/>
                </a:path>
                <a:path w="817245" h="77469">
                  <a:moveTo>
                    <a:pt x="10222" y="72942"/>
                  </a:moveTo>
                  <a:lnTo>
                    <a:pt x="5111" y="72942"/>
                  </a:lnTo>
                  <a:lnTo>
                    <a:pt x="6512" y="76438"/>
                  </a:lnTo>
                  <a:lnTo>
                    <a:pt x="10222" y="72942"/>
                  </a:lnTo>
                  <a:close/>
                </a:path>
                <a:path w="817245" h="77469">
                  <a:moveTo>
                    <a:pt x="733464" y="72942"/>
                  </a:moveTo>
                  <a:lnTo>
                    <a:pt x="10222" y="72942"/>
                  </a:lnTo>
                  <a:lnTo>
                    <a:pt x="6512" y="76438"/>
                  </a:lnTo>
                  <a:lnTo>
                    <a:pt x="735656" y="76439"/>
                  </a:lnTo>
                  <a:lnTo>
                    <a:pt x="738779" y="73496"/>
                  </a:lnTo>
                  <a:lnTo>
                    <a:pt x="732876" y="73496"/>
                  </a:lnTo>
                  <a:lnTo>
                    <a:pt x="733464" y="72942"/>
                  </a:lnTo>
                  <a:close/>
                </a:path>
                <a:path w="817245" h="77469">
                  <a:moveTo>
                    <a:pt x="810259" y="554"/>
                  </a:moveTo>
                  <a:lnTo>
                    <a:pt x="732876" y="73496"/>
                  </a:lnTo>
                  <a:lnTo>
                    <a:pt x="734256" y="72942"/>
                  </a:lnTo>
                  <a:lnTo>
                    <a:pt x="739368" y="72942"/>
                  </a:lnTo>
                  <a:lnTo>
                    <a:pt x="812492" y="4051"/>
                  </a:lnTo>
                  <a:lnTo>
                    <a:pt x="811679" y="4051"/>
                  </a:lnTo>
                  <a:lnTo>
                    <a:pt x="810259" y="554"/>
                  </a:lnTo>
                  <a:close/>
                </a:path>
                <a:path w="817245" h="77469">
                  <a:moveTo>
                    <a:pt x="739368" y="72942"/>
                  </a:moveTo>
                  <a:lnTo>
                    <a:pt x="734256" y="72942"/>
                  </a:lnTo>
                  <a:lnTo>
                    <a:pt x="732876" y="73496"/>
                  </a:lnTo>
                  <a:lnTo>
                    <a:pt x="738779" y="73496"/>
                  </a:lnTo>
                  <a:lnTo>
                    <a:pt x="739368" y="72942"/>
                  </a:lnTo>
                  <a:close/>
                </a:path>
                <a:path w="817245" h="77469">
                  <a:moveTo>
                    <a:pt x="83910" y="3496"/>
                  </a:moveTo>
                  <a:lnTo>
                    <a:pt x="82510" y="4051"/>
                  </a:lnTo>
                  <a:lnTo>
                    <a:pt x="83321" y="4051"/>
                  </a:lnTo>
                  <a:lnTo>
                    <a:pt x="83910" y="3496"/>
                  </a:lnTo>
                  <a:close/>
                </a:path>
                <a:path w="817245" h="77469">
                  <a:moveTo>
                    <a:pt x="807138" y="3497"/>
                  </a:moveTo>
                  <a:lnTo>
                    <a:pt x="83910" y="3496"/>
                  </a:lnTo>
                  <a:lnTo>
                    <a:pt x="83321" y="4051"/>
                  </a:lnTo>
                  <a:lnTo>
                    <a:pt x="806549" y="4051"/>
                  </a:lnTo>
                  <a:lnTo>
                    <a:pt x="807138" y="3497"/>
                  </a:lnTo>
                  <a:close/>
                </a:path>
                <a:path w="817245" h="77469">
                  <a:moveTo>
                    <a:pt x="816204" y="554"/>
                  </a:moveTo>
                  <a:lnTo>
                    <a:pt x="810259" y="554"/>
                  </a:lnTo>
                  <a:lnTo>
                    <a:pt x="811679" y="4051"/>
                  </a:lnTo>
                  <a:lnTo>
                    <a:pt x="812492" y="4051"/>
                  </a:lnTo>
                  <a:lnTo>
                    <a:pt x="816204" y="554"/>
                  </a:lnTo>
                  <a:close/>
                </a:path>
              </a:pathLst>
            </a:custGeom>
            <a:solidFill>
              <a:srgbClr val="484836"/>
            </a:solidFill>
          </p:spPr>
          <p:txBody>
            <a:bodyPr wrap="square" lIns="0" tIns="0" rIns="0" bIns="0" rtlCol="0"/>
            <a:lstStyle/>
            <a:p>
              <a:endParaRPr/>
            </a:p>
          </p:txBody>
        </p:sp>
        <p:sp>
          <p:nvSpPr>
            <p:cNvPr id="33" name="object 33"/>
            <p:cNvSpPr/>
            <p:nvPr/>
          </p:nvSpPr>
          <p:spPr>
            <a:xfrm>
              <a:off x="5976626" y="2925298"/>
              <a:ext cx="175260" cy="12700"/>
            </a:xfrm>
            <a:custGeom>
              <a:avLst/>
              <a:gdLst/>
              <a:ahLst/>
              <a:cxnLst/>
              <a:rect l="l" t="t" r="r" b="b"/>
              <a:pathLst>
                <a:path w="175260" h="12700">
                  <a:moveTo>
                    <a:pt x="175160" y="0"/>
                  </a:moveTo>
                  <a:lnTo>
                    <a:pt x="175160" y="12158"/>
                  </a:lnTo>
                  <a:lnTo>
                    <a:pt x="0" y="12158"/>
                  </a:lnTo>
                  <a:lnTo>
                    <a:pt x="0" y="0"/>
                  </a:lnTo>
                  <a:lnTo>
                    <a:pt x="175160" y="0"/>
                  </a:lnTo>
                  <a:close/>
                </a:path>
              </a:pathLst>
            </a:custGeom>
            <a:solidFill>
              <a:srgbClr val="000000"/>
            </a:solidFill>
          </p:spPr>
          <p:txBody>
            <a:bodyPr wrap="square" lIns="0" tIns="0" rIns="0" bIns="0" rtlCol="0"/>
            <a:lstStyle/>
            <a:p>
              <a:endParaRPr/>
            </a:p>
          </p:txBody>
        </p:sp>
        <p:sp>
          <p:nvSpPr>
            <p:cNvPr id="34" name="object 34"/>
            <p:cNvSpPr/>
            <p:nvPr/>
          </p:nvSpPr>
          <p:spPr>
            <a:xfrm>
              <a:off x="6190474" y="2792941"/>
              <a:ext cx="81481" cy="216268"/>
            </a:xfrm>
            <a:prstGeom prst="rect">
              <a:avLst/>
            </a:prstGeom>
            <a:blipFill>
              <a:blip r:embed="rId12" cstate="print"/>
              <a:stretch>
                <a:fillRect/>
              </a:stretch>
            </a:blipFill>
          </p:spPr>
          <p:txBody>
            <a:bodyPr wrap="square" lIns="0" tIns="0" rIns="0" bIns="0" rtlCol="0"/>
            <a:lstStyle/>
            <a:p>
              <a:endParaRPr/>
            </a:p>
          </p:txBody>
        </p:sp>
        <p:sp>
          <p:nvSpPr>
            <p:cNvPr id="35" name="object 35"/>
            <p:cNvSpPr/>
            <p:nvPr/>
          </p:nvSpPr>
          <p:spPr>
            <a:xfrm>
              <a:off x="5467426" y="2988119"/>
              <a:ext cx="643890" cy="101600"/>
            </a:xfrm>
            <a:custGeom>
              <a:avLst/>
              <a:gdLst/>
              <a:ahLst/>
              <a:cxnLst/>
              <a:rect l="l" t="t" r="r" b="b"/>
              <a:pathLst>
                <a:path w="643889" h="101600">
                  <a:moveTo>
                    <a:pt x="643636" y="0"/>
                  </a:moveTo>
                  <a:lnTo>
                    <a:pt x="81470" y="0"/>
                  </a:lnTo>
                  <a:lnTo>
                    <a:pt x="0" y="101307"/>
                  </a:lnTo>
                  <a:lnTo>
                    <a:pt x="562152" y="101307"/>
                  </a:lnTo>
                  <a:lnTo>
                    <a:pt x="643636" y="0"/>
                  </a:lnTo>
                  <a:close/>
                </a:path>
              </a:pathLst>
            </a:custGeom>
            <a:solidFill>
              <a:srgbClr val="C8C8B6"/>
            </a:solidFill>
          </p:spPr>
          <p:txBody>
            <a:bodyPr wrap="square" lIns="0" tIns="0" rIns="0" bIns="0" rtlCol="0"/>
            <a:lstStyle/>
            <a:p>
              <a:endParaRPr/>
            </a:p>
          </p:txBody>
        </p:sp>
        <p:sp>
          <p:nvSpPr>
            <p:cNvPr id="36" name="object 36"/>
            <p:cNvSpPr/>
            <p:nvPr/>
          </p:nvSpPr>
          <p:spPr>
            <a:xfrm>
              <a:off x="5463194" y="2986082"/>
              <a:ext cx="652145" cy="105410"/>
            </a:xfrm>
            <a:custGeom>
              <a:avLst/>
              <a:gdLst/>
              <a:ahLst/>
              <a:cxnLst/>
              <a:rect l="l" t="t" r="r" b="b"/>
              <a:pathLst>
                <a:path w="652145" h="105410">
                  <a:moveTo>
                    <a:pt x="652088" y="0"/>
                  </a:moveTo>
                  <a:lnTo>
                    <a:pt x="84729" y="0"/>
                  </a:lnTo>
                  <a:lnTo>
                    <a:pt x="0" y="105361"/>
                  </a:lnTo>
                  <a:lnTo>
                    <a:pt x="567360" y="105361"/>
                  </a:lnTo>
                  <a:lnTo>
                    <a:pt x="567971" y="104601"/>
                  </a:lnTo>
                  <a:lnTo>
                    <a:pt x="5828" y="104601"/>
                  </a:lnTo>
                  <a:lnTo>
                    <a:pt x="4237" y="101309"/>
                  </a:lnTo>
                  <a:lnTo>
                    <a:pt x="8475" y="101309"/>
                  </a:lnTo>
                  <a:lnTo>
                    <a:pt x="86685" y="4055"/>
                  </a:lnTo>
                  <a:lnTo>
                    <a:pt x="85707" y="4055"/>
                  </a:lnTo>
                  <a:lnTo>
                    <a:pt x="87297" y="3294"/>
                  </a:lnTo>
                  <a:lnTo>
                    <a:pt x="644247" y="3294"/>
                  </a:lnTo>
                  <a:lnTo>
                    <a:pt x="646285" y="761"/>
                  </a:lnTo>
                  <a:lnTo>
                    <a:pt x="651476" y="761"/>
                  </a:lnTo>
                  <a:lnTo>
                    <a:pt x="652088" y="0"/>
                  </a:lnTo>
                  <a:close/>
                </a:path>
                <a:path w="652145" h="105410">
                  <a:moveTo>
                    <a:pt x="8475" y="101309"/>
                  </a:moveTo>
                  <a:lnTo>
                    <a:pt x="4237" y="101309"/>
                  </a:lnTo>
                  <a:lnTo>
                    <a:pt x="5828" y="104601"/>
                  </a:lnTo>
                  <a:lnTo>
                    <a:pt x="8475" y="101309"/>
                  </a:lnTo>
                  <a:close/>
                </a:path>
                <a:path w="652145" h="105410">
                  <a:moveTo>
                    <a:pt x="565415" y="101309"/>
                  </a:moveTo>
                  <a:lnTo>
                    <a:pt x="8475" y="101309"/>
                  </a:lnTo>
                  <a:lnTo>
                    <a:pt x="5828" y="104601"/>
                  </a:lnTo>
                  <a:lnTo>
                    <a:pt x="567971" y="104601"/>
                  </a:lnTo>
                  <a:lnTo>
                    <a:pt x="570007" y="102070"/>
                  </a:lnTo>
                  <a:lnTo>
                    <a:pt x="564804" y="102070"/>
                  </a:lnTo>
                  <a:lnTo>
                    <a:pt x="565415" y="101309"/>
                  </a:lnTo>
                  <a:close/>
                </a:path>
                <a:path w="652145" h="105410">
                  <a:moveTo>
                    <a:pt x="646285" y="761"/>
                  </a:moveTo>
                  <a:lnTo>
                    <a:pt x="564804" y="102070"/>
                  </a:lnTo>
                  <a:lnTo>
                    <a:pt x="566386" y="101309"/>
                  </a:lnTo>
                  <a:lnTo>
                    <a:pt x="570619" y="101309"/>
                  </a:lnTo>
                  <a:lnTo>
                    <a:pt x="648827" y="4055"/>
                  </a:lnTo>
                  <a:lnTo>
                    <a:pt x="647868" y="4055"/>
                  </a:lnTo>
                  <a:lnTo>
                    <a:pt x="646285" y="761"/>
                  </a:lnTo>
                  <a:close/>
                </a:path>
                <a:path w="652145" h="105410">
                  <a:moveTo>
                    <a:pt x="570619" y="101309"/>
                  </a:moveTo>
                  <a:lnTo>
                    <a:pt x="566386" y="101309"/>
                  </a:lnTo>
                  <a:lnTo>
                    <a:pt x="564804" y="102070"/>
                  </a:lnTo>
                  <a:lnTo>
                    <a:pt x="570007" y="102070"/>
                  </a:lnTo>
                  <a:lnTo>
                    <a:pt x="570619" y="101309"/>
                  </a:lnTo>
                  <a:close/>
                </a:path>
                <a:path w="652145" h="105410">
                  <a:moveTo>
                    <a:pt x="87297" y="3294"/>
                  </a:moveTo>
                  <a:lnTo>
                    <a:pt x="85707" y="4055"/>
                  </a:lnTo>
                  <a:lnTo>
                    <a:pt x="86685" y="4055"/>
                  </a:lnTo>
                  <a:lnTo>
                    <a:pt x="87297" y="3294"/>
                  </a:lnTo>
                  <a:close/>
                </a:path>
                <a:path w="652145" h="105410">
                  <a:moveTo>
                    <a:pt x="644247" y="3294"/>
                  </a:moveTo>
                  <a:lnTo>
                    <a:pt x="87297" y="3294"/>
                  </a:lnTo>
                  <a:lnTo>
                    <a:pt x="86685" y="4055"/>
                  </a:lnTo>
                  <a:lnTo>
                    <a:pt x="643635" y="4055"/>
                  </a:lnTo>
                  <a:lnTo>
                    <a:pt x="644247" y="3294"/>
                  </a:lnTo>
                  <a:close/>
                </a:path>
                <a:path w="652145" h="105410">
                  <a:moveTo>
                    <a:pt x="651476" y="761"/>
                  </a:moveTo>
                  <a:lnTo>
                    <a:pt x="646285" y="761"/>
                  </a:lnTo>
                  <a:lnTo>
                    <a:pt x="647868" y="4055"/>
                  </a:lnTo>
                  <a:lnTo>
                    <a:pt x="648827" y="4055"/>
                  </a:lnTo>
                  <a:lnTo>
                    <a:pt x="651476" y="761"/>
                  </a:lnTo>
                  <a:close/>
                </a:path>
              </a:pathLst>
            </a:custGeom>
            <a:solidFill>
              <a:srgbClr val="484836"/>
            </a:solidFill>
          </p:spPr>
          <p:txBody>
            <a:bodyPr wrap="square" lIns="0" tIns="0" rIns="0" bIns="0" rtlCol="0"/>
            <a:lstStyle/>
            <a:p>
              <a:endParaRPr/>
            </a:p>
          </p:txBody>
        </p:sp>
        <p:sp>
          <p:nvSpPr>
            <p:cNvPr id="37" name="object 37"/>
            <p:cNvSpPr/>
            <p:nvPr/>
          </p:nvSpPr>
          <p:spPr>
            <a:xfrm>
              <a:off x="6027552" y="2982334"/>
              <a:ext cx="85539" cy="132410"/>
            </a:xfrm>
            <a:prstGeom prst="rect">
              <a:avLst/>
            </a:prstGeom>
            <a:blipFill>
              <a:blip r:embed="rId13" cstate="print"/>
              <a:stretch>
                <a:fillRect/>
              </a:stretch>
            </a:blipFill>
          </p:spPr>
          <p:txBody>
            <a:bodyPr wrap="square" lIns="0" tIns="0" rIns="0" bIns="0" rtlCol="0"/>
            <a:lstStyle/>
            <a:p>
              <a:endParaRPr/>
            </a:p>
          </p:txBody>
        </p:sp>
        <p:sp>
          <p:nvSpPr>
            <p:cNvPr id="38" name="object 38"/>
            <p:cNvSpPr/>
            <p:nvPr/>
          </p:nvSpPr>
          <p:spPr>
            <a:xfrm>
              <a:off x="5467426" y="3089427"/>
              <a:ext cx="562610" cy="20320"/>
            </a:xfrm>
            <a:custGeom>
              <a:avLst/>
              <a:gdLst/>
              <a:ahLst/>
              <a:cxnLst/>
              <a:rect l="l" t="t" r="r" b="b"/>
              <a:pathLst>
                <a:path w="562610" h="20319">
                  <a:moveTo>
                    <a:pt x="562127" y="0"/>
                  </a:moveTo>
                  <a:lnTo>
                    <a:pt x="0" y="0"/>
                  </a:lnTo>
                  <a:lnTo>
                    <a:pt x="0" y="20256"/>
                  </a:lnTo>
                  <a:lnTo>
                    <a:pt x="562127" y="20256"/>
                  </a:lnTo>
                  <a:lnTo>
                    <a:pt x="562127" y="0"/>
                  </a:lnTo>
                  <a:close/>
                </a:path>
              </a:pathLst>
            </a:custGeom>
            <a:solidFill>
              <a:srgbClr val="B7B79D"/>
            </a:solidFill>
          </p:spPr>
          <p:txBody>
            <a:bodyPr wrap="square" lIns="0" tIns="0" rIns="0" bIns="0" rtlCol="0"/>
            <a:lstStyle/>
            <a:p>
              <a:endParaRPr/>
            </a:p>
          </p:txBody>
        </p:sp>
        <p:sp>
          <p:nvSpPr>
            <p:cNvPr id="39" name="object 39"/>
            <p:cNvSpPr/>
            <p:nvPr/>
          </p:nvSpPr>
          <p:spPr>
            <a:xfrm>
              <a:off x="5465395" y="3087391"/>
              <a:ext cx="566420" cy="24765"/>
            </a:xfrm>
            <a:custGeom>
              <a:avLst/>
              <a:gdLst/>
              <a:ahLst/>
              <a:cxnLst/>
              <a:rect l="l" t="t" r="r" b="b"/>
              <a:pathLst>
                <a:path w="566420" h="24764">
                  <a:moveTo>
                    <a:pt x="566214" y="0"/>
                  </a:moveTo>
                  <a:lnTo>
                    <a:pt x="0" y="0"/>
                  </a:lnTo>
                  <a:lnTo>
                    <a:pt x="0" y="24313"/>
                  </a:lnTo>
                  <a:lnTo>
                    <a:pt x="566214" y="24314"/>
                  </a:lnTo>
                  <a:lnTo>
                    <a:pt x="566214" y="22288"/>
                  </a:lnTo>
                  <a:lnTo>
                    <a:pt x="4073" y="22287"/>
                  </a:lnTo>
                  <a:lnTo>
                    <a:pt x="2036" y="20261"/>
                  </a:lnTo>
                  <a:lnTo>
                    <a:pt x="4073" y="20261"/>
                  </a:lnTo>
                  <a:lnTo>
                    <a:pt x="4073" y="4052"/>
                  </a:lnTo>
                  <a:lnTo>
                    <a:pt x="2036" y="4052"/>
                  </a:lnTo>
                  <a:lnTo>
                    <a:pt x="4073" y="2026"/>
                  </a:lnTo>
                  <a:lnTo>
                    <a:pt x="566214" y="2026"/>
                  </a:lnTo>
                  <a:lnTo>
                    <a:pt x="566214" y="0"/>
                  </a:lnTo>
                  <a:close/>
                </a:path>
                <a:path w="566420" h="24764">
                  <a:moveTo>
                    <a:pt x="4073" y="20261"/>
                  </a:moveTo>
                  <a:lnTo>
                    <a:pt x="2036" y="20261"/>
                  </a:lnTo>
                  <a:lnTo>
                    <a:pt x="4073" y="22287"/>
                  </a:lnTo>
                  <a:lnTo>
                    <a:pt x="4073" y="20261"/>
                  </a:lnTo>
                  <a:close/>
                </a:path>
                <a:path w="566420" h="24764">
                  <a:moveTo>
                    <a:pt x="562156" y="20261"/>
                  </a:moveTo>
                  <a:lnTo>
                    <a:pt x="4073" y="20261"/>
                  </a:lnTo>
                  <a:lnTo>
                    <a:pt x="4073" y="22287"/>
                  </a:lnTo>
                  <a:lnTo>
                    <a:pt x="562156" y="22288"/>
                  </a:lnTo>
                  <a:lnTo>
                    <a:pt x="562156" y="20261"/>
                  </a:lnTo>
                  <a:close/>
                </a:path>
                <a:path w="566420" h="24764">
                  <a:moveTo>
                    <a:pt x="562156" y="2026"/>
                  </a:moveTo>
                  <a:lnTo>
                    <a:pt x="562156" y="22288"/>
                  </a:lnTo>
                  <a:lnTo>
                    <a:pt x="564185" y="20261"/>
                  </a:lnTo>
                  <a:lnTo>
                    <a:pt x="566214" y="20261"/>
                  </a:lnTo>
                  <a:lnTo>
                    <a:pt x="566214" y="4052"/>
                  </a:lnTo>
                  <a:lnTo>
                    <a:pt x="564185" y="4052"/>
                  </a:lnTo>
                  <a:lnTo>
                    <a:pt x="562156" y="2026"/>
                  </a:lnTo>
                  <a:close/>
                </a:path>
                <a:path w="566420" h="24764">
                  <a:moveTo>
                    <a:pt x="566214" y="20261"/>
                  </a:moveTo>
                  <a:lnTo>
                    <a:pt x="564185" y="20261"/>
                  </a:lnTo>
                  <a:lnTo>
                    <a:pt x="562156" y="22288"/>
                  </a:lnTo>
                  <a:lnTo>
                    <a:pt x="566214" y="22288"/>
                  </a:lnTo>
                  <a:lnTo>
                    <a:pt x="566214" y="20261"/>
                  </a:lnTo>
                  <a:close/>
                </a:path>
                <a:path w="566420" h="24764">
                  <a:moveTo>
                    <a:pt x="4073" y="2026"/>
                  </a:moveTo>
                  <a:lnTo>
                    <a:pt x="2036" y="4052"/>
                  </a:lnTo>
                  <a:lnTo>
                    <a:pt x="4073" y="4052"/>
                  </a:lnTo>
                  <a:lnTo>
                    <a:pt x="4073" y="2026"/>
                  </a:lnTo>
                  <a:close/>
                </a:path>
                <a:path w="566420" h="24764">
                  <a:moveTo>
                    <a:pt x="562156" y="2026"/>
                  </a:moveTo>
                  <a:lnTo>
                    <a:pt x="4073" y="2026"/>
                  </a:lnTo>
                  <a:lnTo>
                    <a:pt x="4073" y="4052"/>
                  </a:lnTo>
                  <a:lnTo>
                    <a:pt x="562156" y="4052"/>
                  </a:lnTo>
                  <a:lnTo>
                    <a:pt x="562156" y="2026"/>
                  </a:lnTo>
                  <a:close/>
                </a:path>
                <a:path w="566420" h="24764">
                  <a:moveTo>
                    <a:pt x="566214" y="2026"/>
                  </a:moveTo>
                  <a:lnTo>
                    <a:pt x="562156" y="2026"/>
                  </a:lnTo>
                  <a:lnTo>
                    <a:pt x="564185" y="4052"/>
                  </a:lnTo>
                  <a:lnTo>
                    <a:pt x="566214" y="4052"/>
                  </a:lnTo>
                  <a:lnTo>
                    <a:pt x="566214" y="2026"/>
                  </a:lnTo>
                  <a:close/>
                </a:path>
              </a:pathLst>
            </a:custGeom>
            <a:solidFill>
              <a:srgbClr val="484836"/>
            </a:solidFill>
          </p:spPr>
          <p:txBody>
            <a:bodyPr wrap="square" lIns="0" tIns="0" rIns="0" bIns="0" rtlCol="0"/>
            <a:lstStyle/>
            <a:p>
              <a:endParaRPr/>
            </a:p>
          </p:txBody>
        </p:sp>
        <p:sp>
          <p:nvSpPr>
            <p:cNvPr id="40" name="object 40"/>
            <p:cNvSpPr/>
            <p:nvPr/>
          </p:nvSpPr>
          <p:spPr>
            <a:xfrm>
              <a:off x="5568175" y="2795625"/>
              <a:ext cx="588645" cy="60960"/>
            </a:xfrm>
            <a:custGeom>
              <a:avLst/>
              <a:gdLst/>
              <a:ahLst/>
              <a:cxnLst/>
              <a:rect l="l" t="t" r="r" b="b"/>
              <a:pathLst>
                <a:path w="588645" h="60960">
                  <a:moveTo>
                    <a:pt x="588530" y="0"/>
                  </a:moveTo>
                  <a:lnTo>
                    <a:pt x="65468" y="0"/>
                  </a:lnTo>
                  <a:lnTo>
                    <a:pt x="0" y="60794"/>
                  </a:lnTo>
                  <a:lnTo>
                    <a:pt x="527418" y="60794"/>
                  </a:lnTo>
                  <a:lnTo>
                    <a:pt x="527964" y="60248"/>
                  </a:lnTo>
                  <a:lnTo>
                    <a:pt x="530898" y="57327"/>
                  </a:lnTo>
                  <a:lnTo>
                    <a:pt x="531495" y="56743"/>
                  </a:lnTo>
                  <a:lnTo>
                    <a:pt x="584454" y="4051"/>
                  </a:lnTo>
                  <a:lnTo>
                    <a:pt x="587933" y="596"/>
                  </a:lnTo>
                  <a:lnTo>
                    <a:pt x="588530" y="0"/>
                  </a:lnTo>
                  <a:close/>
                </a:path>
              </a:pathLst>
            </a:custGeom>
            <a:solidFill>
              <a:srgbClr val="000000"/>
            </a:solidFill>
          </p:spPr>
          <p:txBody>
            <a:bodyPr wrap="square" lIns="0" tIns="0" rIns="0" bIns="0" rtlCol="0"/>
            <a:lstStyle/>
            <a:p>
              <a:endParaRPr/>
            </a:p>
          </p:txBody>
        </p:sp>
        <p:sp>
          <p:nvSpPr>
            <p:cNvPr id="41" name="object 41"/>
            <p:cNvSpPr/>
            <p:nvPr/>
          </p:nvSpPr>
          <p:spPr>
            <a:xfrm>
              <a:off x="5569271" y="2384324"/>
              <a:ext cx="574675" cy="52705"/>
            </a:xfrm>
            <a:custGeom>
              <a:avLst/>
              <a:gdLst/>
              <a:ahLst/>
              <a:cxnLst/>
              <a:rect l="l" t="t" r="r" b="b"/>
              <a:pathLst>
                <a:path w="574675" h="52705">
                  <a:moveTo>
                    <a:pt x="574375" y="0"/>
                  </a:moveTo>
                  <a:lnTo>
                    <a:pt x="57028" y="0"/>
                  </a:lnTo>
                  <a:lnTo>
                    <a:pt x="0" y="52656"/>
                  </a:lnTo>
                  <a:lnTo>
                    <a:pt x="517321" y="52656"/>
                  </a:lnTo>
                  <a:lnTo>
                    <a:pt x="574375" y="0"/>
                  </a:lnTo>
                  <a:close/>
                </a:path>
              </a:pathLst>
            </a:custGeom>
            <a:solidFill>
              <a:srgbClr val="C8C8B6"/>
            </a:solidFill>
          </p:spPr>
          <p:txBody>
            <a:bodyPr wrap="square" lIns="0" tIns="0" rIns="0" bIns="0" rtlCol="0"/>
            <a:lstStyle/>
            <a:p>
              <a:endParaRPr/>
            </a:p>
          </p:txBody>
        </p:sp>
        <p:sp>
          <p:nvSpPr>
            <p:cNvPr id="42" name="object 42"/>
            <p:cNvSpPr/>
            <p:nvPr/>
          </p:nvSpPr>
          <p:spPr>
            <a:xfrm>
              <a:off x="5564081" y="2382300"/>
              <a:ext cx="584835" cy="57150"/>
            </a:xfrm>
            <a:custGeom>
              <a:avLst/>
              <a:gdLst/>
              <a:ahLst/>
              <a:cxnLst/>
              <a:rect l="l" t="t" r="r" b="b"/>
              <a:pathLst>
                <a:path w="584835" h="57150">
                  <a:moveTo>
                    <a:pt x="584759" y="0"/>
                  </a:moveTo>
                  <a:lnTo>
                    <a:pt x="61419" y="0"/>
                  </a:lnTo>
                  <a:lnTo>
                    <a:pt x="0" y="56703"/>
                  </a:lnTo>
                  <a:lnTo>
                    <a:pt x="523323" y="56704"/>
                  </a:lnTo>
                  <a:lnTo>
                    <a:pt x="523893" y="56177"/>
                  </a:lnTo>
                  <a:lnTo>
                    <a:pt x="6573" y="56177"/>
                  </a:lnTo>
                  <a:lnTo>
                    <a:pt x="5189" y="52656"/>
                  </a:lnTo>
                  <a:lnTo>
                    <a:pt x="10384" y="52656"/>
                  </a:lnTo>
                  <a:lnTo>
                    <a:pt x="62989" y="4047"/>
                  </a:lnTo>
                  <a:lnTo>
                    <a:pt x="62218" y="4047"/>
                  </a:lnTo>
                  <a:lnTo>
                    <a:pt x="63602" y="3480"/>
                  </a:lnTo>
                  <a:lnTo>
                    <a:pt x="574986" y="3480"/>
                  </a:lnTo>
                  <a:lnTo>
                    <a:pt x="578185" y="526"/>
                  </a:lnTo>
                  <a:lnTo>
                    <a:pt x="584189" y="526"/>
                  </a:lnTo>
                  <a:lnTo>
                    <a:pt x="584759" y="0"/>
                  </a:lnTo>
                  <a:close/>
                </a:path>
                <a:path w="584835" h="57150">
                  <a:moveTo>
                    <a:pt x="10384" y="52656"/>
                  </a:moveTo>
                  <a:lnTo>
                    <a:pt x="5189" y="52656"/>
                  </a:lnTo>
                  <a:lnTo>
                    <a:pt x="6573" y="56177"/>
                  </a:lnTo>
                  <a:lnTo>
                    <a:pt x="10384" y="52656"/>
                  </a:lnTo>
                  <a:close/>
                </a:path>
                <a:path w="584835" h="57150">
                  <a:moveTo>
                    <a:pt x="521745" y="52656"/>
                  </a:moveTo>
                  <a:lnTo>
                    <a:pt x="10384" y="52656"/>
                  </a:lnTo>
                  <a:lnTo>
                    <a:pt x="6573" y="56177"/>
                  </a:lnTo>
                  <a:lnTo>
                    <a:pt x="523893" y="56177"/>
                  </a:lnTo>
                  <a:lnTo>
                    <a:pt x="527094" y="53223"/>
                  </a:lnTo>
                  <a:lnTo>
                    <a:pt x="521132" y="53223"/>
                  </a:lnTo>
                  <a:lnTo>
                    <a:pt x="521745" y="52656"/>
                  </a:lnTo>
                  <a:close/>
                </a:path>
                <a:path w="584835" h="57150">
                  <a:moveTo>
                    <a:pt x="578185" y="526"/>
                  </a:moveTo>
                  <a:lnTo>
                    <a:pt x="521132" y="53223"/>
                  </a:lnTo>
                  <a:lnTo>
                    <a:pt x="522511" y="52656"/>
                  </a:lnTo>
                  <a:lnTo>
                    <a:pt x="527708" y="52656"/>
                  </a:lnTo>
                  <a:lnTo>
                    <a:pt x="580373" y="4047"/>
                  </a:lnTo>
                  <a:lnTo>
                    <a:pt x="579565" y="4047"/>
                  </a:lnTo>
                  <a:lnTo>
                    <a:pt x="578185" y="526"/>
                  </a:lnTo>
                  <a:close/>
                </a:path>
                <a:path w="584835" h="57150">
                  <a:moveTo>
                    <a:pt x="527708" y="52656"/>
                  </a:moveTo>
                  <a:lnTo>
                    <a:pt x="522511" y="52656"/>
                  </a:lnTo>
                  <a:lnTo>
                    <a:pt x="521132" y="53223"/>
                  </a:lnTo>
                  <a:lnTo>
                    <a:pt x="527094" y="53223"/>
                  </a:lnTo>
                  <a:lnTo>
                    <a:pt x="527708" y="52656"/>
                  </a:lnTo>
                  <a:close/>
                </a:path>
                <a:path w="584835" h="57150">
                  <a:moveTo>
                    <a:pt x="63602" y="3480"/>
                  </a:moveTo>
                  <a:lnTo>
                    <a:pt x="62218" y="4047"/>
                  </a:lnTo>
                  <a:lnTo>
                    <a:pt x="62989" y="4047"/>
                  </a:lnTo>
                  <a:lnTo>
                    <a:pt x="63602" y="3480"/>
                  </a:lnTo>
                  <a:close/>
                </a:path>
                <a:path w="584835" h="57150">
                  <a:moveTo>
                    <a:pt x="574986" y="3480"/>
                  </a:moveTo>
                  <a:lnTo>
                    <a:pt x="63602" y="3480"/>
                  </a:lnTo>
                  <a:lnTo>
                    <a:pt x="62989" y="4047"/>
                  </a:lnTo>
                  <a:lnTo>
                    <a:pt x="574373" y="4047"/>
                  </a:lnTo>
                  <a:lnTo>
                    <a:pt x="574986" y="3480"/>
                  </a:lnTo>
                  <a:close/>
                </a:path>
                <a:path w="584835" h="57150">
                  <a:moveTo>
                    <a:pt x="584189" y="526"/>
                  </a:moveTo>
                  <a:lnTo>
                    <a:pt x="578185" y="526"/>
                  </a:lnTo>
                  <a:lnTo>
                    <a:pt x="579565" y="4047"/>
                  </a:lnTo>
                  <a:lnTo>
                    <a:pt x="580373" y="4047"/>
                  </a:lnTo>
                  <a:lnTo>
                    <a:pt x="584189" y="526"/>
                  </a:lnTo>
                  <a:close/>
                </a:path>
              </a:pathLst>
            </a:custGeom>
            <a:solidFill>
              <a:srgbClr val="484836"/>
            </a:solidFill>
          </p:spPr>
          <p:txBody>
            <a:bodyPr wrap="square" lIns="0" tIns="0" rIns="0" bIns="0" rtlCol="0"/>
            <a:lstStyle/>
            <a:p>
              <a:endParaRPr/>
            </a:p>
          </p:txBody>
        </p:sp>
        <p:sp>
          <p:nvSpPr>
            <p:cNvPr id="43" name="object 43"/>
            <p:cNvSpPr/>
            <p:nvPr/>
          </p:nvSpPr>
          <p:spPr>
            <a:xfrm>
              <a:off x="5569271" y="2437001"/>
              <a:ext cx="517525" cy="405765"/>
            </a:xfrm>
            <a:custGeom>
              <a:avLst/>
              <a:gdLst/>
              <a:ahLst/>
              <a:cxnLst/>
              <a:rect l="l" t="t" r="r" b="b"/>
              <a:pathLst>
                <a:path w="517525" h="405764">
                  <a:moveTo>
                    <a:pt x="517334" y="0"/>
                  </a:moveTo>
                  <a:lnTo>
                    <a:pt x="0" y="0"/>
                  </a:lnTo>
                  <a:lnTo>
                    <a:pt x="0" y="405224"/>
                  </a:lnTo>
                  <a:lnTo>
                    <a:pt x="517334" y="405224"/>
                  </a:lnTo>
                  <a:lnTo>
                    <a:pt x="517334" y="0"/>
                  </a:lnTo>
                  <a:close/>
                </a:path>
              </a:pathLst>
            </a:custGeom>
            <a:solidFill>
              <a:srgbClr val="B7B79D"/>
            </a:solidFill>
          </p:spPr>
          <p:txBody>
            <a:bodyPr wrap="square" lIns="0" tIns="0" rIns="0" bIns="0" rtlCol="0"/>
            <a:lstStyle/>
            <a:p>
              <a:endParaRPr/>
            </a:p>
          </p:txBody>
        </p:sp>
        <p:sp>
          <p:nvSpPr>
            <p:cNvPr id="44" name="object 44"/>
            <p:cNvSpPr/>
            <p:nvPr/>
          </p:nvSpPr>
          <p:spPr>
            <a:xfrm>
              <a:off x="5567234" y="2434957"/>
              <a:ext cx="521970" cy="409575"/>
            </a:xfrm>
            <a:custGeom>
              <a:avLst/>
              <a:gdLst/>
              <a:ahLst/>
              <a:cxnLst/>
              <a:rect l="l" t="t" r="r" b="b"/>
              <a:pathLst>
                <a:path w="521970" h="409575">
                  <a:moveTo>
                    <a:pt x="521428" y="0"/>
                  </a:moveTo>
                  <a:lnTo>
                    <a:pt x="0" y="0"/>
                  </a:lnTo>
                  <a:lnTo>
                    <a:pt x="0" y="409296"/>
                  </a:lnTo>
                  <a:lnTo>
                    <a:pt x="521428" y="409296"/>
                  </a:lnTo>
                  <a:lnTo>
                    <a:pt x="521428" y="407268"/>
                  </a:lnTo>
                  <a:lnTo>
                    <a:pt x="4074" y="407268"/>
                  </a:lnTo>
                  <a:lnTo>
                    <a:pt x="2037" y="405240"/>
                  </a:lnTo>
                  <a:lnTo>
                    <a:pt x="4074" y="405240"/>
                  </a:lnTo>
                  <a:lnTo>
                    <a:pt x="4074" y="4047"/>
                  </a:lnTo>
                  <a:lnTo>
                    <a:pt x="2037" y="4047"/>
                  </a:lnTo>
                  <a:lnTo>
                    <a:pt x="4074" y="2023"/>
                  </a:lnTo>
                  <a:lnTo>
                    <a:pt x="521428" y="2023"/>
                  </a:lnTo>
                  <a:lnTo>
                    <a:pt x="521428" y="0"/>
                  </a:lnTo>
                  <a:close/>
                </a:path>
                <a:path w="521970" h="409575">
                  <a:moveTo>
                    <a:pt x="4074" y="405240"/>
                  </a:moveTo>
                  <a:lnTo>
                    <a:pt x="2037" y="405240"/>
                  </a:lnTo>
                  <a:lnTo>
                    <a:pt x="4074" y="407268"/>
                  </a:lnTo>
                  <a:lnTo>
                    <a:pt x="4074" y="405240"/>
                  </a:lnTo>
                  <a:close/>
                </a:path>
                <a:path w="521970" h="409575">
                  <a:moveTo>
                    <a:pt x="517330" y="405241"/>
                  </a:moveTo>
                  <a:lnTo>
                    <a:pt x="4074" y="405240"/>
                  </a:lnTo>
                  <a:lnTo>
                    <a:pt x="4074" y="407268"/>
                  </a:lnTo>
                  <a:lnTo>
                    <a:pt x="517330" y="407268"/>
                  </a:lnTo>
                  <a:lnTo>
                    <a:pt x="517330" y="405241"/>
                  </a:lnTo>
                  <a:close/>
                </a:path>
                <a:path w="521970" h="409575">
                  <a:moveTo>
                    <a:pt x="517330" y="2023"/>
                  </a:moveTo>
                  <a:lnTo>
                    <a:pt x="517330" y="407268"/>
                  </a:lnTo>
                  <a:lnTo>
                    <a:pt x="519359" y="405241"/>
                  </a:lnTo>
                  <a:lnTo>
                    <a:pt x="521428" y="405241"/>
                  </a:lnTo>
                  <a:lnTo>
                    <a:pt x="521428" y="4047"/>
                  </a:lnTo>
                  <a:lnTo>
                    <a:pt x="519358" y="4047"/>
                  </a:lnTo>
                  <a:lnTo>
                    <a:pt x="517330" y="2023"/>
                  </a:lnTo>
                  <a:close/>
                </a:path>
                <a:path w="521970" h="409575">
                  <a:moveTo>
                    <a:pt x="521428" y="405241"/>
                  </a:moveTo>
                  <a:lnTo>
                    <a:pt x="519359" y="405241"/>
                  </a:lnTo>
                  <a:lnTo>
                    <a:pt x="517330" y="407268"/>
                  </a:lnTo>
                  <a:lnTo>
                    <a:pt x="521428" y="407268"/>
                  </a:lnTo>
                  <a:lnTo>
                    <a:pt x="521428" y="405241"/>
                  </a:lnTo>
                  <a:close/>
                </a:path>
                <a:path w="521970" h="409575">
                  <a:moveTo>
                    <a:pt x="4074" y="2023"/>
                  </a:moveTo>
                  <a:lnTo>
                    <a:pt x="2037" y="4047"/>
                  </a:lnTo>
                  <a:lnTo>
                    <a:pt x="4074" y="4047"/>
                  </a:lnTo>
                  <a:lnTo>
                    <a:pt x="4074" y="2023"/>
                  </a:lnTo>
                  <a:close/>
                </a:path>
                <a:path w="521970" h="409575">
                  <a:moveTo>
                    <a:pt x="517330" y="2023"/>
                  </a:moveTo>
                  <a:lnTo>
                    <a:pt x="4074" y="2023"/>
                  </a:lnTo>
                  <a:lnTo>
                    <a:pt x="4074" y="4047"/>
                  </a:lnTo>
                  <a:lnTo>
                    <a:pt x="517330" y="4047"/>
                  </a:lnTo>
                  <a:lnTo>
                    <a:pt x="517330" y="2023"/>
                  </a:lnTo>
                  <a:close/>
                </a:path>
                <a:path w="521970" h="409575">
                  <a:moveTo>
                    <a:pt x="521428" y="2023"/>
                  </a:moveTo>
                  <a:lnTo>
                    <a:pt x="517330" y="2023"/>
                  </a:lnTo>
                  <a:lnTo>
                    <a:pt x="519358" y="4047"/>
                  </a:lnTo>
                  <a:lnTo>
                    <a:pt x="521428" y="4047"/>
                  </a:lnTo>
                  <a:lnTo>
                    <a:pt x="521428" y="2023"/>
                  </a:lnTo>
                  <a:close/>
                </a:path>
              </a:pathLst>
            </a:custGeom>
            <a:solidFill>
              <a:srgbClr val="484836"/>
            </a:solidFill>
          </p:spPr>
          <p:txBody>
            <a:bodyPr wrap="square" lIns="0" tIns="0" rIns="0" bIns="0" rtlCol="0"/>
            <a:lstStyle/>
            <a:p>
              <a:endParaRPr/>
            </a:p>
          </p:txBody>
        </p:sp>
        <p:sp>
          <p:nvSpPr>
            <p:cNvPr id="45" name="object 45"/>
            <p:cNvSpPr/>
            <p:nvPr/>
          </p:nvSpPr>
          <p:spPr>
            <a:xfrm>
              <a:off x="5614078" y="2489674"/>
              <a:ext cx="427990" cy="312420"/>
            </a:xfrm>
            <a:custGeom>
              <a:avLst/>
              <a:gdLst/>
              <a:ahLst/>
              <a:cxnLst/>
              <a:rect l="l" t="t" r="r" b="b"/>
              <a:pathLst>
                <a:path w="427989" h="312419">
                  <a:moveTo>
                    <a:pt x="427736" y="0"/>
                  </a:moveTo>
                  <a:lnTo>
                    <a:pt x="0" y="0"/>
                  </a:lnTo>
                  <a:lnTo>
                    <a:pt x="0" y="312029"/>
                  </a:lnTo>
                  <a:lnTo>
                    <a:pt x="427737" y="312029"/>
                  </a:lnTo>
                  <a:lnTo>
                    <a:pt x="427736" y="0"/>
                  </a:lnTo>
                  <a:close/>
                </a:path>
              </a:pathLst>
            </a:custGeom>
            <a:solidFill>
              <a:srgbClr val="FFFFFF"/>
            </a:solidFill>
          </p:spPr>
          <p:txBody>
            <a:bodyPr wrap="square" lIns="0" tIns="0" rIns="0" bIns="0" rtlCol="0"/>
            <a:lstStyle/>
            <a:p>
              <a:endParaRPr/>
            </a:p>
          </p:txBody>
        </p:sp>
        <p:sp>
          <p:nvSpPr>
            <p:cNvPr id="46" name="object 46"/>
            <p:cNvSpPr/>
            <p:nvPr/>
          </p:nvSpPr>
          <p:spPr>
            <a:xfrm>
              <a:off x="5612041" y="2487654"/>
              <a:ext cx="431800" cy="316230"/>
            </a:xfrm>
            <a:custGeom>
              <a:avLst/>
              <a:gdLst/>
              <a:ahLst/>
              <a:cxnLst/>
              <a:rect l="l" t="t" r="r" b="b"/>
              <a:pathLst>
                <a:path w="431800" h="316230">
                  <a:moveTo>
                    <a:pt x="431782" y="0"/>
                  </a:moveTo>
                  <a:lnTo>
                    <a:pt x="0" y="0"/>
                  </a:lnTo>
                  <a:lnTo>
                    <a:pt x="0" y="316072"/>
                  </a:lnTo>
                  <a:lnTo>
                    <a:pt x="431782" y="316073"/>
                  </a:lnTo>
                  <a:lnTo>
                    <a:pt x="431782" y="314049"/>
                  </a:lnTo>
                  <a:lnTo>
                    <a:pt x="4074" y="314049"/>
                  </a:lnTo>
                  <a:lnTo>
                    <a:pt x="2037" y="312021"/>
                  </a:lnTo>
                  <a:lnTo>
                    <a:pt x="4074" y="312021"/>
                  </a:lnTo>
                  <a:lnTo>
                    <a:pt x="4074" y="4047"/>
                  </a:lnTo>
                  <a:lnTo>
                    <a:pt x="2037" y="4047"/>
                  </a:lnTo>
                  <a:lnTo>
                    <a:pt x="4074" y="2023"/>
                  </a:lnTo>
                  <a:lnTo>
                    <a:pt x="431782" y="2023"/>
                  </a:lnTo>
                  <a:lnTo>
                    <a:pt x="431782" y="0"/>
                  </a:lnTo>
                  <a:close/>
                </a:path>
                <a:path w="431800" h="316230">
                  <a:moveTo>
                    <a:pt x="4074" y="312021"/>
                  </a:moveTo>
                  <a:lnTo>
                    <a:pt x="2037" y="312021"/>
                  </a:lnTo>
                  <a:lnTo>
                    <a:pt x="4074" y="314049"/>
                  </a:lnTo>
                  <a:lnTo>
                    <a:pt x="4074" y="312021"/>
                  </a:lnTo>
                  <a:close/>
                </a:path>
                <a:path w="431800" h="316230">
                  <a:moveTo>
                    <a:pt x="427724" y="312021"/>
                  </a:moveTo>
                  <a:lnTo>
                    <a:pt x="4074" y="312021"/>
                  </a:lnTo>
                  <a:lnTo>
                    <a:pt x="4074" y="314049"/>
                  </a:lnTo>
                  <a:lnTo>
                    <a:pt x="427724" y="314049"/>
                  </a:lnTo>
                  <a:lnTo>
                    <a:pt x="427724" y="312021"/>
                  </a:lnTo>
                  <a:close/>
                </a:path>
                <a:path w="431800" h="316230">
                  <a:moveTo>
                    <a:pt x="427724" y="2023"/>
                  </a:moveTo>
                  <a:lnTo>
                    <a:pt x="427724" y="314049"/>
                  </a:lnTo>
                  <a:lnTo>
                    <a:pt x="429753" y="312021"/>
                  </a:lnTo>
                  <a:lnTo>
                    <a:pt x="431782" y="312021"/>
                  </a:lnTo>
                  <a:lnTo>
                    <a:pt x="431782" y="4047"/>
                  </a:lnTo>
                  <a:lnTo>
                    <a:pt x="429753" y="4047"/>
                  </a:lnTo>
                  <a:lnTo>
                    <a:pt x="427724" y="2023"/>
                  </a:lnTo>
                  <a:close/>
                </a:path>
                <a:path w="431800" h="316230">
                  <a:moveTo>
                    <a:pt x="431782" y="312021"/>
                  </a:moveTo>
                  <a:lnTo>
                    <a:pt x="429753" y="312021"/>
                  </a:lnTo>
                  <a:lnTo>
                    <a:pt x="427724" y="314049"/>
                  </a:lnTo>
                  <a:lnTo>
                    <a:pt x="431782" y="314049"/>
                  </a:lnTo>
                  <a:lnTo>
                    <a:pt x="431782" y="312021"/>
                  </a:lnTo>
                  <a:close/>
                </a:path>
                <a:path w="431800" h="316230">
                  <a:moveTo>
                    <a:pt x="4074" y="2023"/>
                  </a:moveTo>
                  <a:lnTo>
                    <a:pt x="2037" y="4047"/>
                  </a:lnTo>
                  <a:lnTo>
                    <a:pt x="4074" y="4047"/>
                  </a:lnTo>
                  <a:lnTo>
                    <a:pt x="4074" y="2023"/>
                  </a:lnTo>
                  <a:close/>
                </a:path>
                <a:path w="431800" h="316230">
                  <a:moveTo>
                    <a:pt x="427724" y="2023"/>
                  </a:moveTo>
                  <a:lnTo>
                    <a:pt x="4074" y="2023"/>
                  </a:lnTo>
                  <a:lnTo>
                    <a:pt x="4074" y="4047"/>
                  </a:lnTo>
                  <a:lnTo>
                    <a:pt x="427724" y="4047"/>
                  </a:lnTo>
                  <a:lnTo>
                    <a:pt x="427724" y="2023"/>
                  </a:lnTo>
                  <a:close/>
                </a:path>
                <a:path w="431800" h="316230">
                  <a:moveTo>
                    <a:pt x="431782" y="2023"/>
                  </a:moveTo>
                  <a:lnTo>
                    <a:pt x="427724" y="2023"/>
                  </a:lnTo>
                  <a:lnTo>
                    <a:pt x="429753" y="4047"/>
                  </a:lnTo>
                  <a:lnTo>
                    <a:pt x="431782" y="4047"/>
                  </a:lnTo>
                  <a:lnTo>
                    <a:pt x="431782" y="2023"/>
                  </a:lnTo>
                  <a:close/>
                </a:path>
              </a:pathLst>
            </a:custGeom>
            <a:solidFill>
              <a:srgbClr val="484836"/>
            </a:solidFill>
          </p:spPr>
          <p:txBody>
            <a:bodyPr wrap="square" lIns="0" tIns="0" rIns="0" bIns="0" rtlCol="0"/>
            <a:lstStyle/>
            <a:p>
              <a:endParaRPr/>
            </a:p>
          </p:txBody>
        </p:sp>
        <p:sp>
          <p:nvSpPr>
            <p:cNvPr id="47" name="object 47"/>
            <p:cNvSpPr/>
            <p:nvPr/>
          </p:nvSpPr>
          <p:spPr>
            <a:xfrm>
              <a:off x="6086589" y="2384335"/>
              <a:ext cx="57150" cy="458470"/>
            </a:xfrm>
            <a:custGeom>
              <a:avLst/>
              <a:gdLst/>
              <a:ahLst/>
              <a:cxnLst/>
              <a:rect l="l" t="t" r="r" b="b"/>
              <a:pathLst>
                <a:path w="57150" h="458469">
                  <a:moveTo>
                    <a:pt x="57048" y="0"/>
                  </a:moveTo>
                  <a:lnTo>
                    <a:pt x="0" y="52654"/>
                  </a:lnTo>
                  <a:lnTo>
                    <a:pt x="0" y="457898"/>
                  </a:lnTo>
                  <a:lnTo>
                    <a:pt x="57048" y="401167"/>
                  </a:lnTo>
                  <a:lnTo>
                    <a:pt x="57048" y="0"/>
                  </a:lnTo>
                  <a:close/>
                </a:path>
              </a:pathLst>
            </a:custGeom>
            <a:solidFill>
              <a:srgbClr val="79795A"/>
            </a:solidFill>
          </p:spPr>
          <p:txBody>
            <a:bodyPr wrap="square" lIns="0" tIns="0" rIns="0" bIns="0" rtlCol="0"/>
            <a:lstStyle/>
            <a:p>
              <a:endParaRPr/>
            </a:p>
          </p:txBody>
        </p:sp>
        <p:sp>
          <p:nvSpPr>
            <p:cNvPr id="48" name="object 48"/>
            <p:cNvSpPr/>
            <p:nvPr/>
          </p:nvSpPr>
          <p:spPr>
            <a:xfrm>
              <a:off x="6084564" y="2379670"/>
              <a:ext cx="61594" cy="467995"/>
            </a:xfrm>
            <a:custGeom>
              <a:avLst/>
              <a:gdLst/>
              <a:ahLst/>
              <a:cxnLst/>
              <a:rect l="l" t="t" r="r" b="b"/>
              <a:pathLst>
                <a:path w="61595" h="467994">
                  <a:moveTo>
                    <a:pt x="61111" y="0"/>
                  </a:moveTo>
                  <a:lnTo>
                    <a:pt x="0" y="56420"/>
                  </a:lnTo>
                  <a:lnTo>
                    <a:pt x="0" y="467449"/>
                  </a:lnTo>
                  <a:lnTo>
                    <a:pt x="4919" y="462556"/>
                  </a:lnTo>
                  <a:lnTo>
                    <a:pt x="4098" y="462556"/>
                  </a:lnTo>
                  <a:lnTo>
                    <a:pt x="608" y="461123"/>
                  </a:lnTo>
                  <a:lnTo>
                    <a:pt x="4098" y="457650"/>
                  </a:lnTo>
                  <a:lnTo>
                    <a:pt x="4098" y="58808"/>
                  </a:lnTo>
                  <a:lnTo>
                    <a:pt x="3449" y="58808"/>
                  </a:lnTo>
                  <a:lnTo>
                    <a:pt x="4098" y="57311"/>
                  </a:lnTo>
                  <a:lnTo>
                    <a:pt x="5069" y="57311"/>
                  </a:lnTo>
                  <a:lnTo>
                    <a:pt x="57053" y="9262"/>
                  </a:lnTo>
                  <a:lnTo>
                    <a:pt x="57053" y="4654"/>
                  </a:lnTo>
                  <a:lnTo>
                    <a:pt x="61111" y="4654"/>
                  </a:lnTo>
                  <a:lnTo>
                    <a:pt x="61111" y="0"/>
                  </a:lnTo>
                  <a:close/>
                </a:path>
                <a:path w="61595" h="467994">
                  <a:moveTo>
                    <a:pt x="4098" y="457650"/>
                  </a:moveTo>
                  <a:lnTo>
                    <a:pt x="608" y="461123"/>
                  </a:lnTo>
                  <a:lnTo>
                    <a:pt x="4098" y="462556"/>
                  </a:lnTo>
                  <a:lnTo>
                    <a:pt x="4098" y="457650"/>
                  </a:lnTo>
                  <a:close/>
                </a:path>
                <a:path w="61595" h="467994">
                  <a:moveTo>
                    <a:pt x="57053" y="404956"/>
                  </a:moveTo>
                  <a:lnTo>
                    <a:pt x="4098" y="457650"/>
                  </a:lnTo>
                  <a:lnTo>
                    <a:pt x="4098" y="462556"/>
                  </a:lnTo>
                  <a:lnTo>
                    <a:pt x="4919" y="462556"/>
                  </a:lnTo>
                  <a:lnTo>
                    <a:pt x="61111" y="406661"/>
                  </a:lnTo>
                  <a:lnTo>
                    <a:pt x="61111" y="405823"/>
                  </a:lnTo>
                  <a:lnTo>
                    <a:pt x="57053" y="405823"/>
                  </a:lnTo>
                  <a:lnTo>
                    <a:pt x="57053" y="404956"/>
                  </a:lnTo>
                  <a:close/>
                </a:path>
                <a:path w="61595" h="467994">
                  <a:moveTo>
                    <a:pt x="57621" y="404390"/>
                  </a:moveTo>
                  <a:lnTo>
                    <a:pt x="57053" y="404956"/>
                  </a:lnTo>
                  <a:lnTo>
                    <a:pt x="57053" y="405823"/>
                  </a:lnTo>
                  <a:lnTo>
                    <a:pt x="57621" y="404390"/>
                  </a:lnTo>
                  <a:close/>
                </a:path>
                <a:path w="61595" h="467994">
                  <a:moveTo>
                    <a:pt x="61111" y="404390"/>
                  </a:moveTo>
                  <a:lnTo>
                    <a:pt x="57621" y="404390"/>
                  </a:lnTo>
                  <a:lnTo>
                    <a:pt x="57053" y="405823"/>
                  </a:lnTo>
                  <a:lnTo>
                    <a:pt x="61111" y="405823"/>
                  </a:lnTo>
                  <a:lnTo>
                    <a:pt x="61111" y="404390"/>
                  </a:lnTo>
                  <a:close/>
                </a:path>
                <a:path w="61595" h="467994">
                  <a:moveTo>
                    <a:pt x="61111" y="4654"/>
                  </a:moveTo>
                  <a:lnTo>
                    <a:pt x="57053" y="4654"/>
                  </a:lnTo>
                  <a:lnTo>
                    <a:pt x="60461" y="6111"/>
                  </a:lnTo>
                  <a:lnTo>
                    <a:pt x="57053" y="9262"/>
                  </a:lnTo>
                  <a:lnTo>
                    <a:pt x="57053" y="404956"/>
                  </a:lnTo>
                  <a:lnTo>
                    <a:pt x="57621" y="404390"/>
                  </a:lnTo>
                  <a:lnTo>
                    <a:pt x="61111" y="404390"/>
                  </a:lnTo>
                  <a:lnTo>
                    <a:pt x="61111" y="4654"/>
                  </a:lnTo>
                  <a:close/>
                </a:path>
                <a:path w="61595" h="467994">
                  <a:moveTo>
                    <a:pt x="4098" y="57311"/>
                  </a:moveTo>
                  <a:lnTo>
                    <a:pt x="3449" y="58808"/>
                  </a:lnTo>
                  <a:lnTo>
                    <a:pt x="4098" y="58208"/>
                  </a:lnTo>
                  <a:lnTo>
                    <a:pt x="4098" y="57311"/>
                  </a:lnTo>
                  <a:close/>
                </a:path>
                <a:path w="61595" h="467994">
                  <a:moveTo>
                    <a:pt x="4098" y="58208"/>
                  </a:moveTo>
                  <a:lnTo>
                    <a:pt x="3449" y="58808"/>
                  </a:lnTo>
                  <a:lnTo>
                    <a:pt x="4098" y="58808"/>
                  </a:lnTo>
                  <a:lnTo>
                    <a:pt x="4098" y="58208"/>
                  </a:lnTo>
                  <a:close/>
                </a:path>
                <a:path w="61595" h="467994">
                  <a:moveTo>
                    <a:pt x="5069" y="57311"/>
                  </a:moveTo>
                  <a:lnTo>
                    <a:pt x="4098" y="57311"/>
                  </a:lnTo>
                  <a:lnTo>
                    <a:pt x="4098" y="58208"/>
                  </a:lnTo>
                  <a:lnTo>
                    <a:pt x="5069" y="57311"/>
                  </a:lnTo>
                  <a:close/>
                </a:path>
                <a:path w="61595" h="467994">
                  <a:moveTo>
                    <a:pt x="57053" y="4654"/>
                  </a:moveTo>
                  <a:lnTo>
                    <a:pt x="57053" y="9262"/>
                  </a:lnTo>
                  <a:lnTo>
                    <a:pt x="60461" y="6111"/>
                  </a:lnTo>
                  <a:lnTo>
                    <a:pt x="57053" y="4654"/>
                  </a:lnTo>
                  <a:close/>
                </a:path>
              </a:pathLst>
            </a:custGeom>
            <a:solidFill>
              <a:srgbClr val="484836"/>
            </a:solidFill>
          </p:spPr>
          <p:txBody>
            <a:bodyPr wrap="square" lIns="0" tIns="0" rIns="0" bIns="0" rtlCol="0"/>
            <a:lstStyle/>
            <a:p>
              <a:endParaRPr/>
            </a:p>
          </p:txBody>
        </p:sp>
        <p:sp>
          <p:nvSpPr>
            <p:cNvPr id="49" name="object 49"/>
            <p:cNvSpPr/>
            <p:nvPr/>
          </p:nvSpPr>
          <p:spPr>
            <a:xfrm>
              <a:off x="3006851" y="4011167"/>
              <a:ext cx="2136648" cy="336804"/>
            </a:xfrm>
            <a:prstGeom prst="rect">
              <a:avLst/>
            </a:prstGeom>
            <a:blipFill>
              <a:blip r:embed="rId14" cstate="print"/>
              <a:stretch>
                <a:fillRect/>
              </a:stretch>
            </a:blipFill>
          </p:spPr>
          <p:txBody>
            <a:bodyPr wrap="square" lIns="0" tIns="0" rIns="0" bIns="0" rtlCol="0"/>
            <a:lstStyle/>
            <a:p>
              <a:endParaRPr/>
            </a:p>
          </p:txBody>
        </p:sp>
        <p:sp>
          <p:nvSpPr>
            <p:cNvPr id="50" name="object 50"/>
            <p:cNvSpPr/>
            <p:nvPr/>
          </p:nvSpPr>
          <p:spPr>
            <a:xfrm>
              <a:off x="2996183" y="3994403"/>
              <a:ext cx="2084832" cy="429768"/>
            </a:xfrm>
            <a:prstGeom prst="rect">
              <a:avLst/>
            </a:prstGeom>
            <a:blipFill>
              <a:blip r:embed="rId15" cstate="print"/>
              <a:stretch>
                <a:fillRect/>
              </a:stretch>
            </a:blipFill>
          </p:spPr>
          <p:txBody>
            <a:bodyPr wrap="square" lIns="0" tIns="0" rIns="0" bIns="0" rtlCol="0"/>
            <a:lstStyle/>
            <a:p>
              <a:endParaRPr/>
            </a:p>
          </p:txBody>
        </p:sp>
      </p:grpSp>
      <p:sp>
        <p:nvSpPr>
          <p:cNvPr id="51" name="object 51"/>
          <p:cNvSpPr txBox="1"/>
          <p:nvPr/>
        </p:nvSpPr>
        <p:spPr>
          <a:xfrm>
            <a:off x="3989833" y="3996691"/>
            <a:ext cx="2818553" cy="276358"/>
          </a:xfrm>
          <a:prstGeom prst="rect">
            <a:avLst/>
          </a:prstGeom>
          <a:solidFill>
            <a:srgbClr val="44B8E8"/>
          </a:solidFill>
          <a:ln w="19811">
            <a:solidFill>
              <a:srgbClr val="DEF5F9"/>
            </a:solidFill>
          </a:ln>
        </p:spPr>
        <p:txBody>
          <a:bodyPr vert="horz" wrap="square" lIns="0" tIns="29845" rIns="0" bIns="0" rtlCol="0">
            <a:spAutoFit/>
          </a:bodyPr>
          <a:lstStyle/>
          <a:p>
            <a:pPr marL="102235">
              <a:lnSpc>
                <a:spcPct val="100000"/>
              </a:lnSpc>
              <a:spcBef>
                <a:spcPts val="235"/>
              </a:spcBef>
            </a:pPr>
            <a:r>
              <a:rPr sz="1600" spc="-5" dirty="0">
                <a:latin typeface="Arial"/>
                <a:cs typeface="Arial"/>
              </a:rPr>
              <a:t>IP: 172.16.3.2 =</a:t>
            </a:r>
            <a:r>
              <a:rPr sz="1600" spc="10" dirty="0">
                <a:latin typeface="Arial"/>
                <a:cs typeface="Arial"/>
              </a:rPr>
              <a:t> </a:t>
            </a:r>
            <a:r>
              <a:rPr sz="1600" spc="-5" dirty="0">
                <a:latin typeface="Arial"/>
                <a:cs typeface="Arial"/>
              </a:rPr>
              <a:t>???</a:t>
            </a:r>
            <a:endParaRPr sz="1600">
              <a:latin typeface="Arial"/>
              <a:cs typeface="Arial"/>
            </a:endParaRPr>
          </a:p>
        </p:txBody>
      </p:sp>
      <p:grpSp>
        <p:nvGrpSpPr>
          <p:cNvPr id="52" name="object 52"/>
          <p:cNvGrpSpPr/>
          <p:nvPr/>
        </p:nvGrpSpPr>
        <p:grpSpPr>
          <a:xfrm>
            <a:off x="2241298" y="1395140"/>
            <a:ext cx="9741745" cy="2863215"/>
            <a:chOff x="1680972" y="1395137"/>
            <a:chExt cx="7306309" cy="2863215"/>
          </a:xfrm>
        </p:grpSpPr>
        <p:sp>
          <p:nvSpPr>
            <p:cNvPr id="53" name="object 53"/>
            <p:cNvSpPr/>
            <p:nvPr/>
          </p:nvSpPr>
          <p:spPr>
            <a:xfrm>
              <a:off x="1680972" y="2878836"/>
              <a:ext cx="778763" cy="1379220"/>
            </a:xfrm>
            <a:prstGeom prst="rect">
              <a:avLst/>
            </a:prstGeom>
            <a:blipFill>
              <a:blip r:embed="rId16" cstate="print"/>
              <a:stretch>
                <a:fillRect/>
              </a:stretch>
            </a:blipFill>
          </p:spPr>
          <p:txBody>
            <a:bodyPr wrap="square" lIns="0" tIns="0" rIns="0" bIns="0" rtlCol="0"/>
            <a:lstStyle/>
            <a:p>
              <a:endParaRPr/>
            </a:p>
          </p:txBody>
        </p:sp>
        <p:sp>
          <p:nvSpPr>
            <p:cNvPr id="54" name="object 54"/>
            <p:cNvSpPr/>
            <p:nvPr/>
          </p:nvSpPr>
          <p:spPr>
            <a:xfrm>
              <a:off x="1735074" y="2854452"/>
              <a:ext cx="698500" cy="1337945"/>
            </a:xfrm>
            <a:custGeom>
              <a:avLst/>
              <a:gdLst/>
              <a:ahLst/>
              <a:cxnLst/>
              <a:rect l="l" t="t" r="r" b="b"/>
              <a:pathLst>
                <a:path w="698500" h="1337945">
                  <a:moveTo>
                    <a:pt x="77724" y="1260094"/>
                  </a:moveTo>
                  <a:lnTo>
                    <a:pt x="0" y="1298956"/>
                  </a:lnTo>
                  <a:lnTo>
                    <a:pt x="77724" y="1337818"/>
                  </a:lnTo>
                  <a:lnTo>
                    <a:pt x="77724" y="1311910"/>
                  </a:lnTo>
                  <a:lnTo>
                    <a:pt x="57657" y="1311910"/>
                  </a:lnTo>
                  <a:lnTo>
                    <a:pt x="51815" y="1306068"/>
                  </a:lnTo>
                  <a:lnTo>
                    <a:pt x="51815" y="1291844"/>
                  </a:lnTo>
                  <a:lnTo>
                    <a:pt x="57657" y="1286002"/>
                  </a:lnTo>
                  <a:lnTo>
                    <a:pt x="77724" y="1286002"/>
                  </a:lnTo>
                  <a:lnTo>
                    <a:pt x="77724" y="1260094"/>
                  </a:lnTo>
                  <a:close/>
                </a:path>
                <a:path w="698500" h="1337945">
                  <a:moveTo>
                    <a:pt x="77724" y="1286002"/>
                  </a:moveTo>
                  <a:lnTo>
                    <a:pt x="57657" y="1286002"/>
                  </a:lnTo>
                  <a:lnTo>
                    <a:pt x="51815" y="1291844"/>
                  </a:lnTo>
                  <a:lnTo>
                    <a:pt x="51815" y="1306068"/>
                  </a:lnTo>
                  <a:lnTo>
                    <a:pt x="57657" y="1311910"/>
                  </a:lnTo>
                  <a:lnTo>
                    <a:pt x="77724" y="1311910"/>
                  </a:lnTo>
                  <a:lnTo>
                    <a:pt x="77724" y="1286002"/>
                  </a:lnTo>
                  <a:close/>
                </a:path>
                <a:path w="698500" h="1337945">
                  <a:moveTo>
                    <a:pt x="672592" y="1286002"/>
                  </a:moveTo>
                  <a:lnTo>
                    <a:pt x="77724" y="1286002"/>
                  </a:lnTo>
                  <a:lnTo>
                    <a:pt x="77724" y="1311910"/>
                  </a:lnTo>
                  <a:lnTo>
                    <a:pt x="692657" y="1311910"/>
                  </a:lnTo>
                  <a:lnTo>
                    <a:pt x="698500" y="1306068"/>
                  </a:lnTo>
                  <a:lnTo>
                    <a:pt x="698500" y="1298956"/>
                  </a:lnTo>
                  <a:lnTo>
                    <a:pt x="672592" y="1298956"/>
                  </a:lnTo>
                  <a:lnTo>
                    <a:pt x="672592" y="1286002"/>
                  </a:lnTo>
                  <a:close/>
                </a:path>
                <a:path w="698500" h="1337945">
                  <a:moveTo>
                    <a:pt x="692657" y="0"/>
                  </a:moveTo>
                  <a:lnTo>
                    <a:pt x="678433" y="0"/>
                  </a:lnTo>
                  <a:lnTo>
                    <a:pt x="672592" y="5842"/>
                  </a:lnTo>
                  <a:lnTo>
                    <a:pt x="672592" y="1298956"/>
                  </a:lnTo>
                  <a:lnTo>
                    <a:pt x="685545" y="1286002"/>
                  </a:lnTo>
                  <a:lnTo>
                    <a:pt x="698500" y="1286002"/>
                  </a:lnTo>
                  <a:lnTo>
                    <a:pt x="698500" y="5842"/>
                  </a:lnTo>
                  <a:lnTo>
                    <a:pt x="692657" y="0"/>
                  </a:lnTo>
                  <a:close/>
                </a:path>
                <a:path w="698500" h="1337945">
                  <a:moveTo>
                    <a:pt x="698500" y="1286002"/>
                  </a:moveTo>
                  <a:lnTo>
                    <a:pt x="685545" y="1286002"/>
                  </a:lnTo>
                  <a:lnTo>
                    <a:pt x="672592" y="1298956"/>
                  </a:lnTo>
                  <a:lnTo>
                    <a:pt x="698500" y="1298956"/>
                  </a:lnTo>
                  <a:lnTo>
                    <a:pt x="698500" y="1286002"/>
                  </a:lnTo>
                  <a:close/>
                </a:path>
              </a:pathLst>
            </a:custGeom>
            <a:solidFill>
              <a:srgbClr val="DA1F28"/>
            </a:solidFill>
          </p:spPr>
          <p:txBody>
            <a:bodyPr wrap="square" lIns="0" tIns="0" rIns="0" bIns="0" rtlCol="0"/>
            <a:lstStyle/>
            <a:p>
              <a:endParaRPr/>
            </a:p>
          </p:txBody>
        </p:sp>
        <p:sp>
          <p:nvSpPr>
            <p:cNvPr id="55" name="object 55"/>
            <p:cNvSpPr/>
            <p:nvPr/>
          </p:nvSpPr>
          <p:spPr>
            <a:xfrm>
              <a:off x="2206562" y="2870594"/>
              <a:ext cx="728345" cy="133985"/>
            </a:xfrm>
            <a:custGeom>
              <a:avLst/>
              <a:gdLst/>
              <a:ahLst/>
              <a:cxnLst/>
              <a:rect l="l" t="t" r="r" b="b"/>
              <a:pathLst>
                <a:path w="728344" h="133985">
                  <a:moveTo>
                    <a:pt x="727792" y="0"/>
                  </a:moveTo>
                  <a:lnTo>
                    <a:pt x="0" y="0"/>
                  </a:lnTo>
                  <a:lnTo>
                    <a:pt x="0" y="133725"/>
                  </a:lnTo>
                  <a:lnTo>
                    <a:pt x="727792" y="133726"/>
                  </a:lnTo>
                  <a:lnTo>
                    <a:pt x="727792" y="0"/>
                  </a:lnTo>
                  <a:close/>
                </a:path>
              </a:pathLst>
            </a:custGeom>
            <a:solidFill>
              <a:srgbClr val="B7B79D"/>
            </a:solidFill>
          </p:spPr>
          <p:txBody>
            <a:bodyPr wrap="square" lIns="0" tIns="0" rIns="0" bIns="0" rtlCol="0"/>
            <a:lstStyle/>
            <a:p>
              <a:endParaRPr/>
            </a:p>
          </p:txBody>
        </p:sp>
        <p:sp>
          <p:nvSpPr>
            <p:cNvPr id="56" name="object 56"/>
            <p:cNvSpPr/>
            <p:nvPr/>
          </p:nvSpPr>
          <p:spPr>
            <a:xfrm>
              <a:off x="2204529" y="2868566"/>
              <a:ext cx="732155" cy="137795"/>
            </a:xfrm>
            <a:custGeom>
              <a:avLst/>
              <a:gdLst/>
              <a:ahLst/>
              <a:cxnLst/>
              <a:rect l="l" t="t" r="r" b="b"/>
              <a:pathLst>
                <a:path w="732155" h="137794">
                  <a:moveTo>
                    <a:pt x="731882" y="0"/>
                  </a:moveTo>
                  <a:lnTo>
                    <a:pt x="0" y="0"/>
                  </a:lnTo>
                  <a:lnTo>
                    <a:pt x="0" y="137777"/>
                  </a:lnTo>
                  <a:lnTo>
                    <a:pt x="731882" y="137777"/>
                  </a:lnTo>
                  <a:lnTo>
                    <a:pt x="731882" y="135753"/>
                  </a:lnTo>
                  <a:lnTo>
                    <a:pt x="4065" y="135753"/>
                  </a:lnTo>
                  <a:lnTo>
                    <a:pt x="2033" y="133725"/>
                  </a:lnTo>
                  <a:lnTo>
                    <a:pt x="4065" y="133725"/>
                  </a:lnTo>
                  <a:lnTo>
                    <a:pt x="4065" y="4051"/>
                  </a:lnTo>
                  <a:lnTo>
                    <a:pt x="2033" y="4051"/>
                  </a:lnTo>
                  <a:lnTo>
                    <a:pt x="4065" y="2027"/>
                  </a:lnTo>
                  <a:lnTo>
                    <a:pt x="731882" y="2028"/>
                  </a:lnTo>
                  <a:lnTo>
                    <a:pt x="731882" y="0"/>
                  </a:lnTo>
                  <a:close/>
                </a:path>
                <a:path w="732155" h="137794">
                  <a:moveTo>
                    <a:pt x="4065" y="133725"/>
                  </a:moveTo>
                  <a:lnTo>
                    <a:pt x="2033" y="133725"/>
                  </a:lnTo>
                  <a:lnTo>
                    <a:pt x="4065" y="135753"/>
                  </a:lnTo>
                  <a:lnTo>
                    <a:pt x="4065" y="133725"/>
                  </a:lnTo>
                  <a:close/>
                </a:path>
                <a:path w="732155" h="137794">
                  <a:moveTo>
                    <a:pt x="727792" y="133726"/>
                  </a:moveTo>
                  <a:lnTo>
                    <a:pt x="4065" y="133725"/>
                  </a:lnTo>
                  <a:lnTo>
                    <a:pt x="4065" y="135753"/>
                  </a:lnTo>
                  <a:lnTo>
                    <a:pt x="727792" y="135753"/>
                  </a:lnTo>
                  <a:lnTo>
                    <a:pt x="727792" y="133726"/>
                  </a:lnTo>
                  <a:close/>
                </a:path>
                <a:path w="732155" h="137794">
                  <a:moveTo>
                    <a:pt x="727792" y="2028"/>
                  </a:moveTo>
                  <a:lnTo>
                    <a:pt x="727792" y="135753"/>
                  </a:lnTo>
                  <a:lnTo>
                    <a:pt x="729817" y="133726"/>
                  </a:lnTo>
                  <a:lnTo>
                    <a:pt x="731882" y="133726"/>
                  </a:lnTo>
                  <a:lnTo>
                    <a:pt x="731882" y="4051"/>
                  </a:lnTo>
                  <a:lnTo>
                    <a:pt x="729817" y="4051"/>
                  </a:lnTo>
                  <a:lnTo>
                    <a:pt x="727792" y="2028"/>
                  </a:lnTo>
                  <a:close/>
                </a:path>
                <a:path w="732155" h="137794">
                  <a:moveTo>
                    <a:pt x="731882" y="133726"/>
                  </a:moveTo>
                  <a:lnTo>
                    <a:pt x="729817" y="133726"/>
                  </a:lnTo>
                  <a:lnTo>
                    <a:pt x="727792" y="135753"/>
                  </a:lnTo>
                  <a:lnTo>
                    <a:pt x="731882" y="135753"/>
                  </a:lnTo>
                  <a:lnTo>
                    <a:pt x="731882" y="133726"/>
                  </a:lnTo>
                  <a:close/>
                </a:path>
                <a:path w="732155" h="137794">
                  <a:moveTo>
                    <a:pt x="4065" y="2027"/>
                  </a:moveTo>
                  <a:lnTo>
                    <a:pt x="2033" y="4051"/>
                  </a:lnTo>
                  <a:lnTo>
                    <a:pt x="4065" y="4051"/>
                  </a:lnTo>
                  <a:lnTo>
                    <a:pt x="4065" y="2027"/>
                  </a:lnTo>
                  <a:close/>
                </a:path>
                <a:path w="732155" h="137794">
                  <a:moveTo>
                    <a:pt x="727792" y="2028"/>
                  </a:moveTo>
                  <a:lnTo>
                    <a:pt x="4065" y="2027"/>
                  </a:lnTo>
                  <a:lnTo>
                    <a:pt x="4065" y="4051"/>
                  </a:lnTo>
                  <a:lnTo>
                    <a:pt x="727792" y="4051"/>
                  </a:lnTo>
                  <a:lnTo>
                    <a:pt x="727792" y="2028"/>
                  </a:lnTo>
                  <a:close/>
                </a:path>
                <a:path w="732155" h="137794">
                  <a:moveTo>
                    <a:pt x="731882" y="2028"/>
                  </a:moveTo>
                  <a:lnTo>
                    <a:pt x="727792" y="2028"/>
                  </a:lnTo>
                  <a:lnTo>
                    <a:pt x="729817" y="4051"/>
                  </a:lnTo>
                  <a:lnTo>
                    <a:pt x="731882" y="4051"/>
                  </a:lnTo>
                  <a:lnTo>
                    <a:pt x="731882" y="2028"/>
                  </a:lnTo>
                  <a:close/>
                </a:path>
              </a:pathLst>
            </a:custGeom>
            <a:solidFill>
              <a:srgbClr val="484836"/>
            </a:solidFill>
          </p:spPr>
          <p:txBody>
            <a:bodyPr wrap="square" lIns="0" tIns="0" rIns="0" bIns="0" rtlCol="0"/>
            <a:lstStyle/>
            <a:p>
              <a:endParaRPr/>
            </a:p>
          </p:txBody>
        </p:sp>
        <p:sp>
          <p:nvSpPr>
            <p:cNvPr id="57" name="object 57"/>
            <p:cNvSpPr/>
            <p:nvPr/>
          </p:nvSpPr>
          <p:spPr>
            <a:xfrm>
              <a:off x="2206561" y="2797657"/>
              <a:ext cx="805180" cy="73025"/>
            </a:xfrm>
            <a:custGeom>
              <a:avLst/>
              <a:gdLst/>
              <a:ahLst/>
              <a:cxnLst/>
              <a:rect l="l" t="t" r="r" b="b"/>
              <a:pathLst>
                <a:path w="805180" h="73025">
                  <a:moveTo>
                    <a:pt x="805053" y="0"/>
                  </a:moveTo>
                  <a:lnTo>
                    <a:pt x="77254" y="0"/>
                  </a:lnTo>
                  <a:lnTo>
                    <a:pt x="0" y="72948"/>
                  </a:lnTo>
                  <a:lnTo>
                    <a:pt x="727773" y="72948"/>
                  </a:lnTo>
                  <a:lnTo>
                    <a:pt x="805053" y="0"/>
                  </a:lnTo>
                  <a:close/>
                </a:path>
              </a:pathLst>
            </a:custGeom>
            <a:solidFill>
              <a:srgbClr val="C8C8B6"/>
            </a:solidFill>
          </p:spPr>
          <p:txBody>
            <a:bodyPr wrap="square" lIns="0" tIns="0" rIns="0" bIns="0" rtlCol="0"/>
            <a:lstStyle/>
            <a:p>
              <a:endParaRPr/>
            </a:p>
          </p:txBody>
        </p:sp>
        <p:sp>
          <p:nvSpPr>
            <p:cNvPr id="58" name="object 58"/>
            <p:cNvSpPr/>
            <p:nvPr/>
          </p:nvSpPr>
          <p:spPr>
            <a:xfrm>
              <a:off x="2201460" y="2795624"/>
              <a:ext cx="815340" cy="77470"/>
            </a:xfrm>
            <a:custGeom>
              <a:avLst/>
              <a:gdLst/>
              <a:ahLst/>
              <a:cxnLst/>
              <a:rect l="l" t="t" r="r" b="b"/>
              <a:pathLst>
                <a:path w="815339" h="77469">
                  <a:moveTo>
                    <a:pt x="815268" y="0"/>
                  </a:moveTo>
                  <a:lnTo>
                    <a:pt x="81546" y="0"/>
                  </a:lnTo>
                  <a:lnTo>
                    <a:pt x="0" y="76993"/>
                  </a:lnTo>
                  <a:lnTo>
                    <a:pt x="733696" y="76993"/>
                  </a:lnTo>
                  <a:lnTo>
                    <a:pt x="734283" y="76439"/>
                  </a:lnTo>
                  <a:lnTo>
                    <a:pt x="6500" y="76438"/>
                  </a:lnTo>
                  <a:lnTo>
                    <a:pt x="5102" y="72942"/>
                  </a:lnTo>
                  <a:lnTo>
                    <a:pt x="10203" y="72942"/>
                  </a:lnTo>
                  <a:lnTo>
                    <a:pt x="83166" y="4051"/>
                  </a:lnTo>
                  <a:lnTo>
                    <a:pt x="82356" y="4051"/>
                  </a:lnTo>
                  <a:lnTo>
                    <a:pt x="83753" y="3496"/>
                  </a:lnTo>
                  <a:lnTo>
                    <a:pt x="805632" y="3497"/>
                  </a:lnTo>
                  <a:lnTo>
                    <a:pt x="808747" y="554"/>
                  </a:lnTo>
                  <a:lnTo>
                    <a:pt x="814681" y="554"/>
                  </a:lnTo>
                  <a:lnTo>
                    <a:pt x="815268" y="0"/>
                  </a:lnTo>
                  <a:close/>
                </a:path>
                <a:path w="815339" h="77469">
                  <a:moveTo>
                    <a:pt x="10203" y="72942"/>
                  </a:moveTo>
                  <a:lnTo>
                    <a:pt x="5102" y="72942"/>
                  </a:lnTo>
                  <a:lnTo>
                    <a:pt x="6500" y="76438"/>
                  </a:lnTo>
                  <a:lnTo>
                    <a:pt x="10203" y="72942"/>
                  </a:lnTo>
                  <a:close/>
                </a:path>
                <a:path w="815339" h="77469">
                  <a:moveTo>
                    <a:pt x="732096" y="72942"/>
                  </a:moveTo>
                  <a:lnTo>
                    <a:pt x="10203" y="72942"/>
                  </a:lnTo>
                  <a:lnTo>
                    <a:pt x="6500" y="76438"/>
                  </a:lnTo>
                  <a:lnTo>
                    <a:pt x="734283" y="76439"/>
                  </a:lnTo>
                  <a:lnTo>
                    <a:pt x="737401" y="73496"/>
                  </a:lnTo>
                  <a:lnTo>
                    <a:pt x="731509" y="73496"/>
                  </a:lnTo>
                  <a:lnTo>
                    <a:pt x="732096" y="72942"/>
                  </a:lnTo>
                  <a:close/>
                </a:path>
                <a:path w="815339" h="77469">
                  <a:moveTo>
                    <a:pt x="808747" y="554"/>
                  </a:moveTo>
                  <a:lnTo>
                    <a:pt x="731509" y="73496"/>
                  </a:lnTo>
                  <a:lnTo>
                    <a:pt x="732886" y="72942"/>
                  </a:lnTo>
                  <a:lnTo>
                    <a:pt x="737988" y="72942"/>
                  </a:lnTo>
                  <a:lnTo>
                    <a:pt x="810976" y="4051"/>
                  </a:lnTo>
                  <a:lnTo>
                    <a:pt x="810165" y="4051"/>
                  </a:lnTo>
                  <a:lnTo>
                    <a:pt x="808747" y="554"/>
                  </a:lnTo>
                  <a:close/>
                </a:path>
                <a:path w="815339" h="77469">
                  <a:moveTo>
                    <a:pt x="737988" y="72942"/>
                  </a:moveTo>
                  <a:lnTo>
                    <a:pt x="732886" y="72942"/>
                  </a:lnTo>
                  <a:lnTo>
                    <a:pt x="731509" y="73496"/>
                  </a:lnTo>
                  <a:lnTo>
                    <a:pt x="737401" y="73496"/>
                  </a:lnTo>
                  <a:lnTo>
                    <a:pt x="737988" y="72942"/>
                  </a:lnTo>
                  <a:close/>
                </a:path>
                <a:path w="815339" h="77469">
                  <a:moveTo>
                    <a:pt x="83753" y="3496"/>
                  </a:moveTo>
                  <a:lnTo>
                    <a:pt x="82356" y="4051"/>
                  </a:lnTo>
                  <a:lnTo>
                    <a:pt x="83166" y="4051"/>
                  </a:lnTo>
                  <a:lnTo>
                    <a:pt x="83753" y="3496"/>
                  </a:lnTo>
                  <a:close/>
                </a:path>
                <a:path w="815339" h="77469">
                  <a:moveTo>
                    <a:pt x="805632" y="3497"/>
                  </a:moveTo>
                  <a:lnTo>
                    <a:pt x="83753" y="3496"/>
                  </a:lnTo>
                  <a:lnTo>
                    <a:pt x="83166" y="4051"/>
                  </a:lnTo>
                  <a:lnTo>
                    <a:pt x="805044" y="4051"/>
                  </a:lnTo>
                  <a:lnTo>
                    <a:pt x="805632" y="3497"/>
                  </a:lnTo>
                  <a:close/>
                </a:path>
                <a:path w="815339" h="77469">
                  <a:moveTo>
                    <a:pt x="814681" y="554"/>
                  </a:moveTo>
                  <a:lnTo>
                    <a:pt x="808747" y="554"/>
                  </a:lnTo>
                  <a:lnTo>
                    <a:pt x="810165" y="4051"/>
                  </a:lnTo>
                  <a:lnTo>
                    <a:pt x="810976" y="4051"/>
                  </a:lnTo>
                  <a:lnTo>
                    <a:pt x="814681" y="554"/>
                  </a:lnTo>
                  <a:close/>
                </a:path>
              </a:pathLst>
            </a:custGeom>
            <a:solidFill>
              <a:srgbClr val="484836"/>
            </a:solidFill>
          </p:spPr>
          <p:txBody>
            <a:bodyPr wrap="square" lIns="0" tIns="0" rIns="0" bIns="0" rtlCol="0"/>
            <a:lstStyle/>
            <a:p>
              <a:endParaRPr/>
            </a:p>
          </p:txBody>
        </p:sp>
        <p:sp>
          <p:nvSpPr>
            <p:cNvPr id="59" name="object 59"/>
            <p:cNvSpPr/>
            <p:nvPr/>
          </p:nvSpPr>
          <p:spPr>
            <a:xfrm>
              <a:off x="2718872" y="2925298"/>
              <a:ext cx="175260" cy="12700"/>
            </a:xfrm>
            <a:custGeom>
              <a:avLst/>
              <a:gdLst/>
              <a:ahLst/>
              <a:cxnLst/>
              <a:rect l="l" t="t" r="r" b="b"/>
              <a:pathLst>
                <a:path w="175260" h="12700">
                  <a:moveTo>
                    <a:pt x="174833" y="0"/>
                  </a:moveTo>
                  <a:lnTo>
                    <a:pt x="174833" y="12158"/>
                  </a:lnTo>
                  <a:lnTo>
                    <a:pt x="0" y="12158"/>
                  </a:lnTo>
                  <a:lnTo>
                    <a:pt x="0" y="0"/>
                  </a:lnTo>
                  <a:lnTo>
                    <a:pt x="174833" y="0"/>
                  </a:lnTo>
                  <a:close/>
                </a:path>
              </a:pathLst>
            </a:custGeom>
            <a:solidFill>
              <a:srgbClr val="000000"/>
            </a:solidFill>
          </p:spPr>
          <p:txBody>
            <a:bodyPr wrap="square" lIns="0" tIns="0" rIns="0" bIns="0" rtlCol="0"/>
            <a:lstStyle/>
            <a:p>
              <a:endParaRPr/>
            </a:p>
          </p:txBody>
        </p:sp>
        <p:sp>
          <p:nvSpPr>
            <p:cNvPr id="60" name="object 60"/>
            <p:cNvSpPr/>
            <p:nvPr/>
          </p:nvSpPr>
          <p:spPr>
            <a:xfrm>
              <a:off x="2932321" y="2792941"/>
              <a:ext cx="81329" cy="216268"/>
            </a:xfrm>
            <a:prstGeom prst="rect">
              <a:avLst/>
            </a:prstGeom>
            <a:blipFill>
              <a:blip r:embed="rId12" cstate="print"/>
              <a:stretch>
                <a:fillRect/>
              </a:stretch>
            </a:blipFill>
          </p:spPr>
          <p:txBody>
            <a:bodyPr wrap="square" lIns="0" tIns="0" rIns="0" bIns="0" rtlCol="0"/>
            <a:lstStyle/>
            <a:p>
              <a:endParaRPr/>
            </a:p>
          </p:txBody>
        </p:sp>
        <p:sp>
          <p:nvSpPr>
            <p:cNvPr id="61" name="object 61"/>
            <p:cNvSpPr/>
            <p:nvPr/>
          </p:nvSpPr>
          <p:spPr>
            <a:xfrm>
              <a:off x="2210625" y="2988119"/>
              <a:ext cx="642620" cy="101600"/>
            </a:xfrm>
            <a:custGeom>
              <a:avLst/>
              <a:gdLst/>
              <a:ahLst/>
              <a:cxnLst/>
              <a:rect l="l" t="t" r="r" b="b"/>
              <a:pathLst>
                <a:path w="642619" h="101600">
                  <a:moveTo>
                    <a:pt x="642429" y="0"/>
                  </a:moveTo>
                  <a:lnTo>
                    <a:pt x="81318" y="0"/>
                  </a:lnTo>
                  <a:lnTo>
                    <a:pt x="0" y="101307"/>
                  </a:lnTo>
                  <a:lnTo>
                    <a:pt x="561098" y="101307"/>
                  </a:lnTo>
                  <a:lnTo>
                    <a:pt x="642429" y="0"/>
                  </a:lnTo>
                  <a:close/>
                </a:path>
              </a:pathLst>
            </a:custGeom>
            <a:solidFill>
              <a:srgbClr val="C8C8B6"/>
            </a:solidFill>
          </p:spPr>
          <p:txBody>
            <a:bodyPr wrap="square" lIns="0" tIns="0" rIns="0" bIns="0" rtlCol="0"/>
            <a:lstStyle/>
            <a:p>
              <a:endParaRPr/>
            </a:p>
          </p:txBody>
        </p:sp>
        <p:sp>
          <p:nvSpPr>
            <p:cNvPr id="62" name="object 62"/>
            <p:cNvSpPr/>
            <p:nvPr/>
          </p:nvSpPr>
          <p:spPr>
            <a:xfrm>
              <a:off x="2206398" y="2986082"/>
              <a:ext cx="650875" cy="105410"/>
            </a:xfrm>
            <a:custGeom>
              <a:avLst/>
              <a:gdLst/>
              <a:ahLst/>
              <a:cxnLst/>
              <a:rect l="l" t="t" r="r" b="b"/>
              <a:pathLst>
                <a:path w="650875" h="105410">
                  <a:moveTo>
                    <a:pt x="650871" y="0"/>
                  </a:moveTo>
                  <a:lnTo>
                    <a:pt x="84571" y="0"/>
                  </a:lnTo>
                  <a:lnTo>
                    <a:pt x="0" y="105361"/>
                  </a:lnTo>
                  <a:lnTo>
                    <a:pt x="566302" y="105361"/>
                  </a:lnTo>
                  <a:lnTo>
                    <a:pt x="566912" y="104601"/>
                  </a:lnTo>
                  <a:lnTo>
                    <a:pt x="5817" y="104601"/>
                  </a:lnTo>
                  <a:lnTo>
                    <a:pt x="4229" y="101309"/>
                  </a:lnTo>
                  <a:lnTo>
                    <a:pt x="8459" y="101309"/>
                  </a:lnTo>
                  <a:lnTo>
                    <a:pt x="86524" y="4055"/>
                  </a:lnTo>
                  <a:lnTo>
                    <a:pt x="85547" y="4055"/>
                  </a:lnTo>
                  <a:lnTo>
                    <a:pt x="87135" y="3294"/>
                  </a:lnTo>
                  <a:lnTo>
                    <a:pt x="643045" y="3294"/>
                  </a:lnTo>
                  <a:lnTo>
                    <a:pt x="645079" y="761"/>
                  </a:lnTo>
                  <a:lnTo>
                    <a:pt x="650260" y="761"/>
                  </a:lnTo>
                  <a:lnTo>
                    <a:pt x="650871" y="0"/>
                  </a:lnTo>
                  <a:close/>
                </a:path>
                <a:path w="650875" h="105410">
                  <a:moveTo>
                    <a:pt x="8459" y="101309"/>
                  </a:moveTo>
                  <a:lnTo>
                    <a:pt x="4229" y="101309"/>
                  </a:lnTo>
                  <a:lnTo>
                    <a:pt x="5817" y="104601"/>
                  </a:lnTo>
                  <a:lnTo>
                    <a:pt x="8459" y="101309"/>
                  </a:lnTo>
                  <a:close/>
                </a:path>
                <a:path w="650875" h="105410">
                  <a:moveTo>
                    <a:pt x="564360" y="101309"/>
                  </a:moveTo>
                  <a:lnTo>
                    <a:pt x="8459" y="101309"/>
                  </a:lnTo>
                  <a:lnTo>
                    <a:pt x="5817" y="104601"/>
                  </a:lnTo>
                  <a:lnTo>
                    <a:pt x="566912" y="104601"/>
                  </a:lnTo>
                  <a:lnTo>
                    <a:pt x="568944" y="102070"/>
                  </a:lnTo>
                  <a:lnTo>
                    <a:pt x="563750" y="102070"/>
                  </a:lnTo>
                  <a:lnTo>
                    <a:pt x="564360" y="101309"/>
                  </a:lnTo>
                  <a:close/>
                </a:path>
                <a:path w="650875" h="105410">
                  <a:moveTo>
                    <a:pt x="645079" y="761"/>
                  </a:moveTo>
                  <a:lnTo>
                    <a:pt x="563750" y="102070"/>
                  </a:lnTo>
                  <a:lnTo>
                    <a:pt x="565330" y="101309"/>
                  </a:lnTo>
                  <a:lnTo>
                    <a:pt x="569554" y="101309"/>
                  </a:lnTo>
                  <a:lnTo>
                    <a:pt x="647616" y="4055"/>
                  </a:lnTo>
                  <a:lnTo>
                    <a:pt x="646659" y="4055"/>
                  </a:lnTo>
                  <a:lnTo>
                    <a:pt x="645079" y="761"/>
                  </a:lnTo>
                  <a:close/>
                </a:path>
                <a:path w="650875" h="105410">
                  <a:moveTo>
                    <a:pt x="569554" y="101309"/>
                  </a:moveTo>
                  <a:lnTo>
                    <a:pt x="565330" y="101309"/>
                  </a:lnTo>
                  <a:lnTo>
                    <a:pt x="563750" y="102070"/>
                  </a:lnTo>
                  <a:lnTo>
                    <a:pt x="568944" y="102070"/>
                  </a:lnTo>
                  <a:lnTo>
                    <a:pt x="569554" y="101309"/>
                  </a:lnTo>
                  <a:close/>
                </a:path>
                <a:path w="650875" h="105410">
                  <a:moveTo>
                    <a:pt x="87135" y="3294"/>
                  </a:moveTo>
                  <a:lnTo>
                    <a:pt x="85547" y="4055"/>
                  </a:lnTo>
                  <a:lnTo>
                    <a:pt x="86524" y="4055"/>
                  </a:lnTo>
                  <a:lnTo>
                    <a:pt x="87135" y="3294"/>
                  </a:lnTo>
                  <a:close/>
                </a:path>
                <a:path w="650875" h="105410">
                  <a:moveTo>
                    <a:pt x="643045" y="3294"/>
                  </a:moveTo>
                  <a:lnTo>
                    <a:pt x="87135" y="3294"/>
                  </a:lnTo>
                  <a:lnTo>
                    <a:pt x="86524" y="4055"/>
                  </a:lnTo>
                  <a:lnTo>
                    <a:pt x="642434" y="4055"/>
                  </a:lnTo>
                  <a:lnTo>
                    <a:pt x="643045" y="3294"/>
                  </a:lnTo>
                  <a:close/>
                </a:path>
                <a:path w="650875" h="105410">
                  <a:moveTo>
                    <a:pt x="650260" y="761"/>
                  </a:moveTo>
                  <a:lnTo>
                    <a:pt x="645079" y="761"/>
                  </a:lnTo>
                  <a:lnTo>
                    <a:pt x="646659" y="4055"/>
                  </a:lnTo>
                  <a:lnTo>
                    <a:pt x="647616" y="4055"/>
                  </a:lnTo>
                  <a:lnTo>
                    <a:pt x="650260" y="761"/>
                  </a:lnTo>
                  <a:close/>
                </a:path>
              </a:pathLst>
            </a:custGeom>
            <a:solidFill>
              <a:srgbClr val="484836"/>
            </a:solidFill>
          </p:spPr>
          <p:txBody>
            <a:bodyPr wrap="square" lIns="0" tIns="0" rIns="0" bIns="0" rtlCol="0"/>
            <a:lstStyle/>
            <a:p>
              <a:endParaRPr/>
            </a:p>
          </p:txBody>
        </p:sp>
        <p:sp>
          <p:nvSpPr>
            <p:cNvPr id="63" name="object 63"/>
            <p:cNvSpPr/>
            <p:nvPr/>
          </p:nvSpPr>
          <p:spPr>
            <a:xfrm>
              <a:off x="2769703" y="2982334"/>
              <a:ext cx="85379" cy="132410"/>
            </a:xfrm>
            <a:prstGeom prst="rect">
              <a:avLst/>
            </a:prstGeom>
            <a:blipFill>
              <a:blip r:embed="rId17" cstate="print"/>
              <a:stretch>
                <a:fillRect/>
              </a:stretch>
            </a:blipFill>
          </p:spPr>
          <p:txBody>
            <a:bodyPr wrap="square" lIns="0" tIns="0" rIns="0" bIns="0" rtlCol="0"/>
            <a:lstStyle/>
            <a:p>
              <a:endParaRPr/>
            </a:p>
          </p:txBody>
        </p:sp>
        <p:sp>
          <p:nvSpPr>
            <p:cNvPr id="64" name="object 64"/>
            <p:cNvSpPr/>
            <p:nvPr/>
          </p:nvSpPr>
          <p:spPr>
            <a:xfrm>
              <a:off x="2210625" y="3089427"/>
              <a:ext cx="561340" cy="20320"/>
            </a:xfrm>
            <a:custGeom>
              <a:avLst/>
              <a:gdLst/>
              <a:ahLst/>
              <a:cxnLst/>
              <a:rect l="l" t="t" r="r" b="b"/>
              <a:pathLst>
                <a:path w="561339" h="20319">
                  <a:moveTo>
                    <a:pt x="561086" y="0"/>
                  </a:moveTo>
                  <a:lnTo>
                    <a:pt x="0" y="0"/>
                  </a:lnTo>
                  <a:lnTo>
                    <a:pt x="0" y="20256"/>
                  </a:lnTo>
                  <a:lnTo>
                    <a:pt x="561086" y="20256"/>
                  </a:lnTo>
                  <a:lnTo>
                    <a:pt x="561086" y="0"/>
                  </a:lnTo>
                  <a:close/>
                </a:path>
              </a:pathLst>
            </a:custGeom>
            <a:solidFill>
              <a:srgbClr val="B7B79D"/>
            </a:solidFill>
          </p:spPr>
          <p:txBody>
            <a:bodyPr wrap="square" lIns="0" tIns="0" rIns="0" bIns="0" rtlCol="0"/>
            <a:lstStyle/>
            <a:p>
              <a:endParaRPr/>
            </a:p>
          </p:txBody>
        </p:sp>
        <p:sp>
          <p:nvSpPr>
            <p:cNvPr id="65" name="object 65"/>
            <p:cNvSpPr/>
            <p:nvPr/>
          </p:nvSpPr>
          <p:spPr>
            <a:xfrm>
              <a:off x="2208595" y="3087391"/>
              <a:ext cx="565785" cy="24765"/>
            </a:xfrm>
            <a:custGeom>
              <a:avLst/>
              <a:gdLst/>
              <a:ahLst/>
              <a:cxnLst/>
              <a:rect l="l" t="t" r="r" b="b"/>
              <a:pathLst>
                <a:path w="565785" h="24764">
                  <a:moveTo>
                    <a:pt x="565158" y="0"/>
                  </a:moveTo>
                  <a:lnTo>
                    <a:pt x="0" y="0"/>
                  </a:lnTo>
                  <a:lnTo>
                    <a:pt x="0" y="24313"/>
                  </a:lnTo>
                  <a:lnTo>
                    <a:pt x="565158" y="24314"/>
                  </a:lnTo>
                  <a:lnTo>
                    <a:pt x="565158" y="22288"/>
                  </a:lnTo>
                  <a:lnTo>
                    <a:pt x="4066" y="22287"/>
                  </a:lnTo>
                  <a:lnTo>
                    <a:pt x="2032" y="20261"/>
                  </a:lnTo>
                  <a:lnTo>
                    <a:pt x="4066" y="20261"/>
                  </a:lnTo>
                  <a:lnTo>
                    <a:pt x="4066" y="4052"/>
                  </a:lnTo>
                  <a:lnTo>
                    <a:pt x="2032" y="4052"/>
                  </a:lnTo>
                  <a:lnTo>
                    <a:pt x="4066" y="2026"/>
                  </a:lnTo>
                  <a:lnTo>
                    <a:pt x="565158" y="2026"/>
                  </a:lnTo>
                  <a:lnTo>
                    <a:pt x="565158" y="0"/>
                  </a:lnTo>
                  <a:close/>
                </a:path>
                <a:path w="565785" h="24764">
                  <a:moveTo>
                    <a:pt x="4066" y="20261"/>
                  </a:moveTo>
                  <a:lnTo>
                    <a:pt x="2032" y="20261"/>
                  </a:lnTo>
                  <a:lnTo>
                    <a:pt x="4066" y="22287"/>
                  </a:lnTo>
                  <a:lnTo>
                    <a:pt x="4066" y="20261"/>
                  </a:lnTo>
                  <a:close/>
                </a:path>
                <a:path w="565785" h="24764">
                  <a:moveTo>
                    <a:pt x="561108" y="20261"/>
                  </a:moveTo>
                  <a:lnTo>
                    <a:pt x="4066" y="20261"/>
                  </a:lnTo>
                  <a:lnTo>
                    <a:pt x="4066" y="22287"/>
                  </a:lnTo>
                  <a:lnTo>
                    <a:pt x="561108" y="22288"/>
                  </a:lnTo>
                  <a:lnTo>
                    <a:pt x="561108" y="20261"/>
                  </a:lnTo>
                  <a:close/>
                </a:path>
                <a:path w="565785" h="24764">
                  <a:moveTo>
                    <a:pt x="561108" y="2026"/>
                  </a:moveTo>
                  <a:lnTo>
                    <a:pt x="561108" y="22288"/>
                  </a:lnTo>
                  <a:lnTo>
                    <a:pt x="563133" y="20261"/>
                  </a:lnTo>
                  <a:lnTo>
                    <a:pt x="565158" y="20261"/>
                  </a:lnTo>
                  <a:lnTo>
                    <a:pt x="565158" y="4052"/>
                  </a:lnTo>
                  <a:lnTo>
                    <a:pt x="563133" y="4052"/>
                  </a:lnTo>
                  <a:lnTo>
                    <a:pt x="561108" y="2026"/>
                  </a:lnTo>
                  <a:close/>
                </a:path>
                <a:path w="565785" h="24764">
                  <a:moveTo>
                    <a:pt x="565158" y="20261"/>
                  </a:moveTo>
                  <a:lnTo>
                    <a:pt x="563133" y="20261"/>
                  </a:lnTo>
                  <a:lnTo>
                    <a:pt x="561108" y="22288"/>
                  </a:lnTo>
                  <a:lnTo>
                    <a:pt x="565158" y="22288"/>
                  </a:lnTo>
                  <a:lnTo>
                    <a:pt x="565158" y="20261"/>
                  </a:lnTo>
                  <a:close/>
                </a:path>
                <a:path w="565785" h="24764">
                  <a:moveTo>
                    <a:pt x="4066" y="2026"/>
                  </a:moveTo>
                  <a:lnTo>
                    <a:pt x="2032" y="4052"/>
                  </a:lnTo>
                  <a:lnTo>
                    <a:pt x="4066" y="4052"/>
                  </a:lnTo>
                  <a:lnTo>
                    <a:pt x="4066" y="2026"/>
                  </a:lnTo>
                  <a:close/>
                </a:path>
                <a:path w="565785" h="24764">
                  <a:moveTo>
                    <a:pt x="561108" y="2026"/>
                  </a:moveTo>
                  <a:lnTo>
                    <a:pt x="4066" y="2026"/>
                  </a:lnTo>
                  <a:lnTo>
                    <a:pt x="4066" y="4052"/>
                  </a:lnTo>
                  <a:lnTo>
                    <a:pt x="561108" y="4052"/>
                  </a:lnTo>
                  <a:lnTo>
                    <a:pt x="561108" y="2026"/>
                  </a:lnTo>
                  <a:close/>
                </a:path>
                <a:path w="565785" h="24764">
                  <a:moveTo>
                    <a:pt x="565158" y="2026"/>
                  </a:moveTo>
                  <a:lnTo>
                    <a:pt x="561108" y="2026"/>
                  </a:lnTo>
                  <a:lnTo>
                    <a:pt x="563133" y="4052"/>
                  </a:lnTo>
                  <a:lnTo>
                    <a:pt x="565158" y="4052"/>
                  </a:lnTo>
                  <a:lnTo>
                    <a:pt x="565158" y="2026"/>
                  </a:lnTo>
                  <a:close/>
                </a:path>
              </a:pathLst>
            </a:custGeom>
            <a:solidFill>
              <a:srgbClr val="484836"/>
            </a:solidFill>
          </p:spPr>
          <p:txBody>
            <a:bodyPr wrap="square" lIns="0" tIns="0" rIns="0" bIns="0" rtlCol="0"/>
            <a:lstStyle/>
            <a:p>
              <a:endParaRPr/>
            </a:p>
          </p:txBody>
        </p:sp>
        <p:sp>
          <p:nvSpPr>
            <p:cNvPr id="66" name="object 66"/>
            <p:cNvSpPr/>
            <p:nvPr/>
          </p:nvSpPr>
          <p:spPr>
            <a:xfrm>
              <a:off x="2311184" y="2795625"/>
              <a:ext cx="588010" cy="60960"/>
            </a:xfrm>
            <a:custGeom>
              <a:avLst/>
              <a:gdLst/>
              <a:ahLst/>
              <a:cxnLst/>
              <a:rect l="l" t="t" r="r" b="b"/>
              <a:pathLst>
                <a:path w="588010" h="60960">
                  <a:moveTo>
                    <a:pt x="587438" y="0"/>
                  </a:moveTo>
                  <a:lnTo>
                    <a:pt x="65341" y="0"/>
                  </a:lnTo>
                  <a:lnTo>
                    <a:pt x="0" y="60794"/>
                  </a:lnTo>
                  <a:lnTo>
                    <a:pt x="526440" y="60794"/>
                  </a:lnTo>
                  <a:lnTo>
                    <a:pt x="526986" y="60248"/>
                  </a:lnTo>
                  <a:lnTo>
                    <a:pt x="529907" y="57327"/>
                  </a:lnTo>
                  <a:lnTo>
                    <a:pt x="530504" y="56743"/>
                  </a:lnTo>
                  <a:lnTo>
                    <a:pt x="583361" y="4051"/>
                  </a:lnTo>
                  <a:lnTo>
                    <a:pt x="586841" y="596"/>
                  </a:lnTo>
                  <a:lnTo>
                    <a:pt x="587438" y="0"/>
                  </a:lnTo>
                  <a:close/>
                </a:path>
              </a:pathLst>
            </a:custGeom>
            <a:solidFill>
              <a:srgbClr val="000000"/>
            </a:solidFill>
          </p:spPr>
          <p:txBody>
            <a:bodyPr wrap="square" lIns="0" tIns="0" rIns="0" bIns="0" rtlCol="0"/>
            <a:lstStyle/>
            <a:p>
              <a:endParaRPr/>
            </a:p>
          </p:txBody>
        </p:sp>
        <p:sp>
          <p:nvSpPr>
            <p:cNvPr id="67" name="object 67"/>
            <p:cNvSpPr/>
            <p:nvPr/>
          </p:nvSpPr>
          <p:spPr>
            <a:xfrm>
              <a:off x="2312278" y="2384324"/>
              <a:ext cx="573405" cy="52705"/>
            </a:xfrm>
            <a:custGeom>
              <a:avLst/>
              <a:gdLst/>
              <a:ahLst/>
              <a:cxnLst/>
              <a:rect l="l" t="t" r="r" b="b"/>
              <a:pathLst>
                <a:path w="573405" h="52705">
                  <a:moveTo>
                    <a:pt x="573303" y="0"/>
                  </a:moveTo>
                  <a:lnTo>
                    <a:pt x="56922" y="0"/>
                  </a:lnTo>
                  <a:lnTo>
                    <a:pt x="0" y="52656"/>
                  </a:lnTo>
                  <a:lnTo>
                    <a:pt x="516356" y="52656"/>
                  </a:lnTo>
                  <a:lnTo>
                    <a:pt x="573303" y="0"/>
                  </a:lnTo>
                  <a:close/>
                </a:path>
              </a:pathLst>
            </a:custGeom>
            <a:solidFill>
              <a:srgbClr val="C8C8B6"/>
            </a:solidFill>
          </p:spPr>
          <p:txBody>
            <a:bodyPr wrap="square" lIns="0" tIns="0" rIns="0" bIns="0" rtlCol="0"/>
            <a:lstStyle/>
            <a:p>
              <a:endParaRPr/>
            </a:p>
          </p:txBody>
        </p:sp>
        <p:sp>
          <p:nvSpPr>
            <p:cNvPr id="68" name="object 68"/>
            <p:cNvSpPr/>
            <p:nvPr/>
          </p:nvSpPr>
          <p:spPr>
            <a:xfrm>
              <a:off x="2307097" y="2382300"/>
              <a:ext cx="584200" cy="57150"/>
            </a:xfrm>
            <a:custGeom>
              <a:avLst/>
              <a:gdLst/>
              <a:ahLst/>
              <a:cxnLst/>
              <a:rect l="l" t="t" r="r" b="b"/>
              <a:pathLst>
                <a:path w="584200" h="57150">
                  <a:moveTo>
                    <a:pt x="583667" y="0"/>
                  </a:moveTo>
                  <a:lnTo>
                    <a:pt x="61304" y="0"/>
                  </a:lnTo>
                  <a:lnTo>
                    <a:pt x="0" y="56703"/>
                  </a:lnTo>
                  <a:lnTo>
                    <a:pt x="522346" y="56704"/>
                  </a:lnTo>
                  <a:lnTo>
                    <a:pt x="522915" y="56177"/>
                  </a:lnTo>
                  <a:lnTo>
                    <a:pt x="6561" y="56177"/>
                  </a:lnTo>
                  <a:lnTo>
                    <a:pt x="5180" y="52656"/>
                  </a:lnTo>
                  <a:lnTo>
                    <a:pt x="10365" y="52656"/>
                  </a:lnTo>
                  <a:lnTo>
                    <a:pt x="62871" y="4047"/>
                  </a:lnTo>
                  <a:lnTo>
                    <a:pt x="62102" y="4047"/>
                  </a:lnTo>
                  <a:lnTo>
                    <a:pt x="63483" y="3480"/>
                  </a:lnTo>
                  <a:lnTo>
                    <a:pt x="573913" y="3480"/>
                  </a:lnTo>
                  <a:lnTo>
                    <a:pt x="577106" y="526"/>
                  </a:lnTo>
                  <a:lnTo>
                    <a:pt x="583098" y="526"/>
                  </a:lnTo>
                  <a:lnTo>
                    <a:pt x="583667" y="0"/>
                  </a:lnTo>
                  <a:close/>
                </a:path>
                <a:path w="584200" h="57150">
                  <a:moveTo>
                    <a:pt x="10365" y="52656"/>
                  </a:moveTo>
                  <a:lnTo>
                    <a:pt x="5180" y="52656"/>
                  </a:lnTo>
                  <a:lnTo>
                    <a:pt x="6561" y="56177"/>
                  </a:lnTo>
                  <a:lnTo>
                    <a:pt x="10365" y="52656"/>
                  </a:lnTo>
                  <a:close/>
                </a:path>
                <a:path w="584200" h="57150">
                  <a:moveTo>
                    <a:pt x="520772" y="52656"/>
                  </a:moveTo>
                  <a:lnTo>
                    <a:pt x="10365" y="52656"/>
                  </a:lnTo>
                  <a:lnTo>
                    <a:pt x="6561" y="56177"/>
                  </a:lnTo>
                  <a:lnTo>
                    <a:pt x="522915" y="56177"/>
                  </a:lnTo>
                  <a:lnTo>
                    <a:pt x="526111" y="53223"/>
                  </a:lnTo>
                  <a:lnTo>
                    <a:pt x="520159" y="53223"/>
                  </a:lnTo>
                  <a:lnTo>
                    <a:pt x="520772" y="52656"/>
                  </a:lnTo>
                  <a:close/>
                </a:path>
                <a:path w="584200" h="57150">
                  <a:moveTo>
                    <a:pt x="577106" y="526"/>
                  </a:moveTo>
                  <a:lnTo>
                    <a:pt x="520159" y="53223"/>
                  </a:lnTo>
                  <a:lnTo>
                    <a:pt x="521536" y="52656"/>
                  </a:lnTo>
                  <a:lnTo>
                    <a:pt x="526723" y="52656"/>
                  </a:lnTo>
                  <a:lnTo>
                    <a:pt x="579291" y="4047"/>
                  </a:lnTo>
                  <a:lnTo>
                    <a:pt x="578483" y="4047"/>
                  </a:lnTo>
                  <a:lnTo>
                    <a:pt x="577106" y="526"/>
                  </a:lnTo>
                  <a:close/>
                </a:path>
                <a:path w="584200" h="57150">
                  <a:moveTo>
                    <a:pt x="526723" y="52656"/>
                  </a:moveTo>
                  <a:lnTo>
                    <a:pt x="521536" y="52656"/>
                  </a:lnTo>
                  <a:lnTo>
                    <a:pt x="520159" y="53223"/>
                  </a:lnTo>
                  <a:lnTo>
                    <a:pt x="526111" y="53223"/>
                  </a:lnTo>
                  <a:lnTo>
                    <a:pt x="526723" y="52656"/>
                  </a:lnTo>
                  <a:close/>
                </a:path>
                <a:path w="584200" h="57150">
                  <a:moveTo>
                    <a:pt x="63483" y="3480"/>
                  </a:moveTo>
                  <a:lnTo>
                    <a:pt x="62102" y="4047"/>
                  </a:lnTo>
                  <a:lnTo>
                    <a:pt x="62871" y="4047"/>
                  </a:lnTo>
                  <a:lnTo>
                    <a:pt x="63483" y="3480"/>
                  </a:lnTo>
                  <a:close/>
                </a:path>
                <a:path w="584200" h="57150">
                  <a:moveTo>
                    <a:pt x="573913" y="3480"/>
                  </a:moveTo>
                  <a:lnTo>
                    <a:pt x="63483" y="3480"/>
                  </a:lnTo>
                  <a:lnTo>
                    <a:pt x="62871" y="4047"/>
                  </a:lnTo>
                  <a:lnTo>
                    <a:pt x="573301" y="4047"/>
                  </a:lnTo>
                  <a:lnTo>
                    <a:pt x="573913" y="3480"/>
                  </a:lnTo>
                  <a:close/>
                </a:path>
                <a:path w="584200" h="57150">
                  <a:moveTo>
                    <a:pt x="583098" y="526"/>
                  </a:moveTo>
                  <a:lnTo>
                    <a:pt x="577106" y="526"/>
                  </a:lnTo>
                  <a:lnTo>
                    <a:pt x="578483" y="4047"/>
                  </a:lnTo>
                  <a:lnTo>
                    <a:pt x="579291" y="4047"/>
                  </a:lnTo>
                  <a:lnTo>
                    <a:pt x="583098" y="526"/>
                  </a:lnTo>
                  <a:close/>
                </a:path>
              </a:pathLst>
            </a:custGeom>
            <a:solidFill>
              <a:srgbClr val="484836"/>
            </a:solidFill>
          </p:spPr>
          <p:txBody>
            <a:bodyPr wrap="square" lIns="0" tIns="0" rIns="0" bIns="0" rtlCol="0"/>
            <a:lstStyle/>
            <a:p>
              <a:endParaRPr/>
            </a:p>
          </p:txBody>
        </p:sp>
        <p:sp>
          <p:nvSpPr>
            <p:cNvPr id="69" name="object 69"/>
            <p:cNvSpPr/>
            <p:nvPr/>
          </p:nvSpPr>
          <p:spPr>
            <a:xfrm>
              <a:off x="2312278" y="2437001"/>
              <a:ext cx="516890" cy="405765"/>
            </a:xfrm>
            <a:custGeom>
              <a:avLst/>
              <a:gdLst/>
              <a:ahLst/>
              <a:cxnLst/>
              <a:rect l="l" t="t" r="r" b="b"/>
              <a:pathLst>
                <a:path w="516889" h="405764">
                  <a:moveTo>
                    <a:pt x="516368" y="0"/>
                  </a:moveTo>
                  <a:lnTo>
                    <a:pt x="0" y="0"/>
                  </a:lnTo>
                  <a:lnTo>
                    <a:pt x="0" y="405224"/>
                  </a:lnTo>
                  <a:lnTo>
                    <a:pt x="516368" y="405224"/>
                  </a:lnTo>
                  <a:lnTo>
                    <a:pt x="516368" y="0"/>
                  </a:lnTo>
                  <a:close/>
                </a:path>
              </a:pathLst>
            </a:custGeom>
            <a:solidFill>
              <a:srgbClr val="B7B79D"/>
            </a:solidFill>
          </p:spPr>
          <p:txBody>
            <a:bodyPr wrap="square" lIns="0" tIns="0" rIns="0" bIns="0" rtlCol="0"/>
            <a:lstStyle/>
            <a:p>
              <a:endParaRPr/>
            </a:p>
          </p:txBody>
        </p:sp>
        <p:sp>
          <p:nvSpPr>
            <p:cNvPr id="70" name="object 70"/>
            <p:cNvSpPr/>
            <p:nvPr/>
          </p:nvSpPr>
          <p:spPr>
            <a:xfrm>
              <a:off x="2310245" y="2434957"/>
              <a:ext cx="520700" cy="409575"/>
            </a:xfrm>
            <a:custGeom>
              <a:avLst/>
              <a:gdLst/>
              <a:ahLst/>
              <a:cxnLst/>
              <a:rect l="l" t="t" r="r" b="b"/>
              <a:pathLst>
                <a:path w="520700" h="409575">
                  <a:moveTo>
                    <a:pt x="520455" y="0"/>
                  </a:moveTo>
                  <a:lnTo>
                    <a:pt x="0" y="0"/>
                  </a:lnTo>
                  <a:lnTo>
                    <a:pt x="0" y="409296"/>
                  </a:lnTo>
                  <a:lnTo>
                    <a:pt x="520455" y="409296"/>
                  </a:lnTo>
                  <a:lnTo>
                    <a:pt x="520455" y="407268"/>
                  </a:lnTo>
                  <a:lnTo>
                    <a:pt x="4066" y="407268"/>
                  </a:lnTo>
                  <a:lnTo>
                    <a:pt x="2033" y="405240"/>
                  </a:lnTo>
                  <a:lnTo>
                    <a:pt x="4066" y="405240"/>
                  </a:lnTo>
                  <a:lnTo>
                    <a:pt x="4066" y="4047"/>
                  </a:lnTo>
                  <a:lnTo>
                    <a:pt x="2033" y="4047"/>
                  </a:lnTo>
                  <a:lnTo>
                    <a:pt x="4066" y="2023"/>
                  </a:lnTo>
                  <a:lnTo>
                    <a:pt x="520455" y="2023"/>
                  </a:lnTo>
                  <a:lnTo>
                    <a:pt x="520455" y="0"/>
                  </a:lnTo>
                  <a:close/>
                </a:path>
                <a:path w="520700" h="409575">
                  <a:moveTo>
                    <a:pt x="4066" y="405240"/>
                  </a:moveTo>
                  <a:lnTo>
                    <a:pt x="2033" y="405240"/>
                  </a:lnTo>
                  <a:lnTo>
                    <a:pt x="4066" y="407268"/>
                  </a:lnTo>
                  <a:lnTo>
                    <a:pt x="4066" y="405240"/>
                  </a:lnTo>
                  <a:close/>
                </a:path>
                <a:path w="520700" h="409575">
                  <a:moveTo>
                    <a:pt x="516364" y="405241"/>
                  </a:moveTo>
                  <a:lnTo>
                    <a:pt x="4066" y="405240"/>
                  </a:lnTo>
                  <a:lnTo>
                    <a:pt x="4066" y="407268"/>
                  </a:lnTo>
                  <a:lnTo>
                    <a:pt x="516364" y="407268"/>
                  </a:lnTo>
                  <a:lnTo>
                    <a:pt x="516364" y="405241"/>
                  </a:lnTo>
                  <a:close/>
                </a:path>
                <a:path w="520700" h="409575">
                  <a:moveTo>
                    <a:pt x="516364" y="2023"/>
                  </a:moveTo>
                  <a:lnTo>
                    <a:pt x="516364" y="407268"/>
                  </a:lnTo>
                  <a:lnTo>
                    <a:pt x="518389" y="405241"/>
                  </a:lnTo>
                  <a:lnTo>
                    <a:pt x="520455" y="405241"/>
                  </a:lnTo>
                  <a:lnTo>
                    <a:pt x="520455" y="4047"/>
                  </a:lnTo>
                  <a:lnTo>
                    <a:pt x="518389" y="4047"/>
                  </a:lnTo>
                  <a:lnTo>
                    <a:pt x="516364" y="2023"/>
                  </a:lnTo>
                  <a:close/>
                </a:path>
                <a:path w="520700" h="409575">
                  <a:moveTo>
                    <a:pt x="520455" y="405241"/>
                  </a:moveTo>
                  <a:lnTo>
                    <a:pt x="518389" y="405241"/>
                  </a:lnTo>
                  <a:lnTo>
                    <a:pt x="516364" y="407268"/>
                  </a:lnTo>
                  <a:lnTo>
                    <a:pt x="520455" y="407268"/>
                  </a:lnTo>
                  <a:lnTo>
                    <a:pt x="520455" y="405241"/>
                  </a:lnTo>
                  <a:close/>
                </a:path>
                <a:path w="520700" h="409575">
                  <a:moveTo>
                    <a:pt x="4066" y="2023"/>
                  </a:moveTo>
                  <a:lnTo>
                    <a:pt x="2033" y="4047"/>
                  </a:lnTo>
                  <a:lnTo>
                    <a:pt x="4066" y="4047"/>
                  </a:lnTo>
                  <a:lnTo>
                    <a:pt x="4066" y="2023"/>
                  </a:lnTo>
                  <a:close/>
                </a:path>
                <a:path w="520700" h="409575">
                  <a:moveTo>
                    <a:pt x="516364" y="2023"/>
                  </a:moveTo>
                  <a:lnTo>
                    <a:pt x="4066" y="2023"/>
                  </a:lnTo>
                  <a:lnTo>
                    <a:pt x="4066" y="4047"/>
                  </a:lnTo>
                  <a:lnTo>
                    <a:pt x="516364" y="4047"/>
                  </a:lnTo>
                  <a:lnTo>
                    <a:pt x="516364" y="2023"/>
                  </a:lnTo>
                  <a:close/>
                </a:path>
                <a:path w="520700" h="409575">
                  <a:moveTo>
                    <a:pt x="520455" y="2023"/>
                  </a:moveTo>
                  <a:lnTo>
                    <a:pt x="516364" y="2023"/>
                  </a:lnTo>
                  <a:lnTo>
                    <a:pt x="518389" y="4047"/>
                  </a:lnTo>
                  <a:lnTo>
                    <a:pt x="520455" y="4047"/>
                  </a:lnTo>
                  <a:lnTo>
                    <a:pt x="520455" y="2023"/>
                  </a:lnTo>
                  <a:close/>
                </a:path>
              </a:pathLst>
            </a:custGeom>
            <a:solidFill>
              <a:srgbClr val="484836"/>
            </a:solidFill>
          </p:spPr>
          <p:txBody>
            <a:bodyPr wrap="square" lIns="0" tIns="0" rIns="0" bIns="0" rtlCol="0"/>
            <a:lstStyle/>
            <a:p>
              <a:endParaRPr/>
            </a:p>
          </p:txBody>
        </p:sp>
        <p:sp>
          <p:nvSpPr>
            <p:cNvPr id="71" name="object 71"/>
            <p:cNvSpPr/>
            <p:nvPr/>
          </p:nvSpPr>
          <p:spPr>
            <a:xfrm>
              <a:off x="2357001" y="2489674"/>
              <a:ext cx="427355" cy="312420"/>
            </a:xfrm>
            <a:custGeom>
              <a:avLst/>
              <a:gdLst/>
              <a:ahLst/>
              <a:cxnLst/>
              <a:rect l="l" t="t" r="r" b="b"/>
              <a:pathLst>
                <a:path w="427355" h="312419">
                  <a:moveTo>
                    <a:pt x="426938" y="0"/>
                  </a:moveTo>
                  <a:lnTo>
                    <a:pt x="0" y="0"/>
                  </a:lnTo>
                  <a:lnTo>
                    <a:pt x="0" y="312029"/>
                  </a:lnTo>
                  <a:lnTo>
                    <a:pt x="426938" y="312029"/>
                  </a:lnTo>
                  <a:lnTo>
                    <a:pt x="426938" y="0"/>
                  </a:lnTo>
                  <a:close/>
                </a:path>
              </a:pathLst>
            </a:custGeom>
            <a:solidFill>
              <a:srgbClr val="FFFFFF"/>
            </a:solidFill>
          </p:spPr>
          <p:txBody>
            <a:bodyPr wrap="square" lIns="0" tIns="0" rIns="0" bIns="0" rtlCol="0"/>
            <a:lstStyle/>
            <a:p>
              <a:endParaRPr/>
            </a:p>
          </p:txBody>
        </p:sp>
        <p:sp>
          <p:nvSpPr>
            <p:cNvPr id="72" name="object 72"/>
            <p:cNvSpPr/>
            <p:nvPr/>
          </p:nvSpPr>
          <p:spPr>
            <a:xfrm>
              <a:off x="2354968" y="2487654"/>
              <a:ext cx="431165" cy="316230"/>
            </a:xfrm>
            <a:custGeom>
              <a:avLst/>
              <a:gdLst/>
              <a:ahLst/>
              <a:cxnLst/>
              <a:rect l="l" t="t" r="r" b="b"/>
              <a:pathLst>
                <a:path w="431164" h="316230">
                  <a:moveTo>
                    <a:pt x="430976" y="0"/>
                  </a:moveTo>
                  <a:lnTo>
                    <a:pt x="0" y="0"/>
                  </a:lnTo>
                  <a:lnTo>
                    <a:pt x="0" y="316072"/>
                  </a:lnTo>
                  <a:lnTo>
                    <a:pt x="430977" y="316073"/>
                  </a:lnTo>
                  <a:lnTo>
                    <a:pt x="430977" y="314049"/>
                  </a:lnTo>
                  <a:lnTo>
                    <a:pt x="4066" y="314049"/>
                  </a:lnTo>
                  <a:lnTo>
                    <a:pt x="2033" y="312021"/>
                  </a:lnTo>
                  <a:lnTo>
                    <a:pt x="4066" y="312021"/>
                  </a:lnTo>
                  <a:lnTo>
                    <a:pt x="4066" y="4047"/>
                  </a:lnTo>
                  <a:lnTo>
                    <a:pt x="2033" y="4047"/>
                  </a:lnTo>
                  <a:lnTo>
                    <a:pt x="4066" y="2023"/>
                  </a:lnTo>
                  <a:lnTo>
                    <a:pt x="430976" y="2023"/>
                  </a:lnTo>
                  <a:lnTo>
                    <a:pt x="430976" y="0"/>
                  </a:lnTo>
                  <a:close/>
                </a:path>
                <a:path w="431164" h="316230">
                  <a:moveTo>
                    <a:pt x="4066" y="312021"/>
                  </a:moveTo>
                  <a:lnTo>
                    <a:pt x="2033" y="312021"/>
                  </a:lnTo>
                  <a:lnTo>
                    <a:pt x="4066" y="314049"/>
                  </a:lnTo>
                  <a:lnTo>
                    <a:pt x="4066" y="312021"/>
                  </a:lnTo>
                  <a:close/>
                </a:path>
                <a:path w="431164" h="316230">
                  <a:moveTo>
                    <a:pt x="426926" y="312021"/>
                  </a:moveTo>
                  <a:lnTo>
                    <a:pt x="4066" y="312021"/>
                  </a:lnTo>
                  <a:lnTo>
                    <a:pt x="4066" y="314049"/>
                  </a:lnTo>
                  <a:lnTo>
                    <a:pt x="426926" y="314049"/>
                  </a:lnTo>
                  <a:lnTo>
                    <a:pt x="426926" y="312021"/>
                  </a:lnTo>
                  <a:close/>
                </a:path>
                <a:path w="431164" h="316230">
                  <a:moveTo>
                    <a:pt x="426926" y="2023"/>
                  </a:moveTo>
                  <a:lnTo>
                    <a:pt x="426926" y="314049"/>
                  </a:lnTo>
                  <a:lnTo>
                    <a:pt x="428951" y="312021"/>
                  </a:lnTo>
                  <a:lnTo>
                    <a:pt x="430977" y="312021"/>
                  </a:lnTo>
                  <a:lnTo>
                    <a:pt x="430976" y="4047"/>
                  </a:lnTo>
                  <a:lnTo>
                    <a:pt x="428951" y="4047"/>
                  </a:lnTo>
                  <a:lnTo>
                    <a:pt x="426926" y="2023"/>
                  </a:lnTo>
                  <a:close/>
                </a:path>
                <a:path w="431164" h="316230">
                  <a:moveTo>
                    <a:pt x="430977" y="312021"/>
                  </a:moveTo>
                  <a:lnTo>
                    <a:pt x="428951" y="312021"/>
                  </a:lnTo>
                  <a:lnTo>
                    <a:pt x="426926" y="314049"/>
                  </a:lnTo>
                  <a:lnTo>
                    <a:pt x="430977" y="314049"/>
                  </a:lnTo>
                  <a:lnTo>
                    <a:pt x="430977" y="312021"/>
                  </a:lnTo>
                  <a:close/>
                </a:path>
                <a:path w="431164" h="316230">
                  <a:moveTo>
                    <a:pt x="4066" y="2023"/>
                  </a:moveTo>
                  <a:lnTo>
                    <a:pt x="2033" y="4047"/>
                  </a:lnTo>
                  <a:lnTo>
                    <a:pt x="4066" y="4047"/>
                  </a:lnTo>
                  <a:lnTo>
                    <a:pt x="4066" y="2023"/>
                  </a:lnTo>
                  <a:close/>
                </a:path>
                <a:path w="431164" h="316230">
                  <a:moveTo>
                    <a:pt x="426926" y="2023"/>
                  </a:moveTo>
                  <a:lnTo>
                    <a:pt x="4066" y="2023"/>
                  </a:lnTo>
                  <a:lnTo>
                    <a:pt x="4066" y="4047"/>
                  </a:lnTo>
                  <a:lnTo>
                    <a:pt x="426926" y="4047"/>
                  </a:lnTo>
                  <a:lnTo>
                    <a:pt x="426926" y="2023"/>
                  </a:lnTo>
                  <a:close/>
                </a:path>
                <a:path w="431164" h="316230">
                  <a:moveTo>
                    <a:pt x="430976" y="2023"/>
                  </a:moveTo>
                  <a:lnTo>
                    <a:pt x="426926" y="2023"/>
                  </a:lnTo>
                  <a:lnTo>
                    <a:pt x="428951" y="4047"/>
                  </a:lnTo>
                  <a:lnTo>
                    <a:pt x="430976" y="4047"/>
                  </a:lnTo>
                  <a:lnTo>
                    <a:pt x="430976" y="2023"/>
                  </a:lnTo>
                  <a:close/>
                </a:path>
              </a:pathLst>
            </a:custGeom>
            <a:solidFill>
              <a:srgbClr val="484836"/>
            </a:solidFill>
          </p:spPr>
          <p:txBody>
            <a:bodyPr wrap="square" lIns="0" tIns="0" rIns="0" bIns="0" rtlCol="0"/>
            <a:lstStyle/>
            <a:p>
              <a:endParaRPr/>
            </a:p>
          </p:txBody>
        </p:sp>
        <p:sp>
          <p:nvSpPr>
            <p:cNvPr id="73" name="object 73"/>
            <p:cNvSpPr/>
            <p:nvPr/>
          </p:nvSpPr>
          <p:spPr>
            <a:xfrm>
              <a:off x="2828633" y="2384335"/>
              <a:ext cx="57150" cy="458470"/>
            </a:xfrm>
            <a:custGeom>
              <a:avLst/>
              <a:gdLst/>
              <a:ahLst/>
              <a:cxnLst/>
              <a:rect l="l" t="t" r="r" b="b"/>
              <a:pathLst>
                <a:path w="57150" h="458469">
                  <a:moveTo>
                    <a:pt x="56946" y="0"/>
                  </a:moveTo>
                  <a:lnTo>
                    <a:pt x="0" y="52654"/>
                  </a:lnTo>
                  <a:lnTo>
                    <a:pt x="0" y="457898"/>
                  </a:lnTo>
                  <a:lnTo>
                    <a:pt x="56946" y="401167"/>
                  </a:lnTo>
                  <a:lnTo>
                    <a:pt x="56946" y="0"/>
                  </a:lnTo>
                  <a:close/>
                </a:path>
              </a:pathLst>
            </a:custGeom>
            <a:solidFill>
              <a:srgbClr val="79795A"/>
            </a:solidFill>
          </p:spPr>
          <p:txBody>
            <a:bodyPr wrap="square" lIns="0" tIns="0" rIns="0" bIns="0" rtlCol="0"/>
            <a:lstStyle/>
            <a:p>
              <a:endParaRPr/>
            </a:p>
          </p:txBody>
        </p:sp>
        <p:sp>
          <p:nvSpPr>
            <p:cNvPr id="74" name="object 74"/>
            <p:cNvSpPr/>
            <p:nvPr/>
          </p:nvSpPr>
          <p:spPr>
            <a:xfrm>
              <a:off x="2826609" y="2379670"/>
              <a:ext cx="61594" cy="467995"/>
            </a:xfrm>
            <a:custGeom>
              <a:avLst/>
              <a:gdLst/>
              <a:ahLst/>
              <a:cxnLst/>
              <a:rect l="l" t="t" r="r" b="b"/>
              <a:pathLst>
                <a:path w="61594" h="467994">
                  <a:moveTo>
                    <a:pt x="60997" y="0"/>
                  </a:moveTo>
                  <a:lnTo>
                    <a:pt x="0" y="56420"/>
                  </a:lnTo>
                  <a:lnTo>
                    <a:pt x="0" y="467449"/>
                  </a:lnTo>
                  <a:lnTo>
                    <a:pt x="4910" y="462556"/>
                  </a:lnTo>
                  <a:lnTo>
                    <a:pt x="4090" y="462556"/>
                  </a:lnTo>
                  <a:lnTo>
                    <a:pt x="607" y="461123"/>
                  </a:lnTo>
                  <a:lnTo>
                    <a:pt x="4090" y="457650"/>
                  </a:lnTo>
                  <a:lnTo>
                    <a:pt x="4090" y="58808"/>
                  </a:lnTo>
                  <a:lnTo>
                    <a:pt x="3442" y="58808"/>
                  </a:lnTo>
                  <a:lnTo>
                    <a:pt x="4090" y="57311"/>
                  </a:lnTo>
                  <a:lnTo>
                    <a:pt x="5059" y="57311"/>
                  </a:lnTo>
                  <a:lnTo>
                    <a:pt x="56946" y="9262"/>
                  </a:lnTo>
                  <a:lnTo>
                    <a:pt x="56946" y="4654"/>
                  </a:lnTo>
                  <a:lnTo>
                    <a:pt x="60997" y="4654"/>
                  </a:lnTo>
                  <a:lnTo>
                    <a:pt x="60997" y="0"/>
                  </a:lnTo>
                  <a:close/>
                </a:path>
                <a:path w="61594" h="467994">
                  <a:moveTo>
                    <a:pt x="4090" y="457650"/>
                  </a:moveTo>
                  <a:lnTo>
                    <a:pt x="607" y="461123"/>
                  </a:lnTo>
                  <a:lnTo>
                    <a:pt x="4090" y="462556"/>
                  </a:lnTo>
                  <a:lnTo>
                    <a:pt x="4090" y="457650"/>
                  </a:lnTo>
                  <a:close/>
                </a:path>
                <a:path w="61594" h="467994">
                  <a:moveTo>
                    <a:pt x="56946" y="404956"/>
                  </a:moveTo>
                  <a:lnTo>
                    <a:pt x="4090" y="457650"/>
                  </a:lnTo>
                  <a:lnTo>
                    <a:pt x="4090" y="462556"/>
                  </a:lnTo>
                  <a:lnTo>
                    <a:pt x="4910" y="462556"/>
                  </a:lnTo>
                  <a:lnTo>
                    <a:pt x="60997" y="406661"/>
                  </a:lnTo>
                  <a:lnTo>
                    <a:pt x="60997" y="405823"/>
                  </a:lnTo>
                  <a:lnTo>
                    <a:pt x="56946" y="405823"/>
                  </a:lnTo>
                  <a:lnTo>
                    <a:pt x="56946" y="404956"/>
                  </a:lnTo>
                  <a:close/>
                </a:path>
                <a:path w="61594" h="467994">
                  <a:moveTo>
                    <a:pt x="57513" y="404390"/>
                  </a:moveTo>
                  <a:lnTo>
                    <a:pt x="56946" y="404956"/>
                  </a:lnTo>
                  <a:lnTo>
                    <a:pt x="56946" y="405823"/>
                  </a:lnTo>
                  <a:lnTo>
                    <a:pt x="57513" y="404390"/>
                  </a:lnTo>
                  <a:close/>
                </a:path>
                <a:path w="61594" h="467994">
                  <a:moveTo>
                    <a:pt x="60997" y="404390"/>
                  </a:moveTo>
                  <a:lnTo>
                    <a:pt x="57513" y="404390"/>
                  </a:lnTo>
                  <a:lnTo>
                    <a:pt x="56946" y="405823"/>
                  </a:lnTo>
                  <a:lnTo>
                    <a:pt x="60997" y="405823"/>
                  </a:lnTo>
                  <a:lnTo>
                    <a:pt x="60997" y="404390"/>
                  </a:lnTo>
                  <a:close/>
                </a:path>
                <a:path w="61594" h="467994">
                  <a:moveTo>
                    <a:pt x="60997" y="4654"/>
                  </a:moveTo>
                  <a:lnTo>
                    <a:pt x="56946" y="4654"/>
                  </a:lnTo>
                  <a:lnTo>
                    <a:pt x="60348" y="6111"/>
                  </a:lnTo>
                  <a:lnTo>
                    <a:pt x="56946" y="9262"/>
                  </a:lnTo>
                  <a:lnTo>
                    <a:pt x="56946" y="404956"/>
                  </a:lnTo>
                  <a:lnTo>
                    <a:pt x="57513" y="404390"/>
                  </a:lnTo>
                  <a:lnTo>
                    <a:pt x="60997" y="404390"/>
                  </a:lnTo>
                  <a:lnTo>
                    <a:pt x="60997" y="4654"/>
                  </a:lnTo>
                  <a:close/>
                </a:path>
                <a:path w="61594" h="467994">
                  <a:moveTo>
                    <a:pt x="4090" y="57311"/>
                  </a:moveTo>
                  <a:lnTo>
                    <a:pt x="3442" y="58808"/>
                  </a:lnTo>
                  <a:lnTo>
                    <a:pt x="4090" y="58208"/>
                  </a:lnTo>
                  <a:lnTo>
                    <a:pt x="4090" y="57311"/>
                  </a:lnTo>
                  <a:close/>
                </a:path>
                <a:path w="61594" h="467994">
                  <a:moveTo>
                    <a:pt x="4090" y="58208"/>
                  </a:moveTo>
                  <a:lnTo>
                    <a:pt x="3442" y="58808"/>
                  </a:lnTo>
                  <a:lnTo>
                    <a:pt x="4090" y="58808"/>
                  </a:lnTo>
                  <a:lnTo>
                    <a:pt x="4090" y="58208"/>
                  </a:lnTo>
                  <a:close/>
                </a:path>
                <a:path w="61594" h="467994">
                  <a:moveTo>
                    <a:pt x="5059" y="57311"/>
                  </a:moveTo>
                  <a:lnTo>
                    <a:pt x="4090" y="57311"/>
                  </a:lnTo>
                  <a:lnTo>
                    <a:pt x="4090" y="58208"/>
                  </a:lnTo>
                  <a:lnTo>
                    <a:pt x="5059" y="57311"/>
                  </a:lnTo>
                  <a:close/>
                </a:path>
                <a:path w="61594" h="467994">
                  <a:moveTo>
                    <a:pt x="56946" y="4654"/>
                  </a:moveTo>
                  <a:lnTo>
                    <a:pt x="56946" y="9262"/>
                  </a:lnTo>
                  <a:lnTo>
                    <a:pt x="60348" y="6111"/>
                  </a:lnTo>
                  <a:lnTo>
                    <a:pt x="56946" y="4654"/>
                  </a:lnTo>
                  <a:close/>
                </a:path>
              </a:pathLst>
            </a:custGeom>
            <a:solidFill>
              <a:srgbClr val="484836"/>
            </a:solidFill>
          </p:spPr>
          <p:txBody>
            <a:bodyPr wrap="square" lIns="0" tIns="0" rIns="0" bIns="0" rtlCol="0"/>
            <a:lstStyle/>
            <a:p>
              <a:endParaRPr/>
            </a:p>
          </p:txBody>
        </p:sp>
        <p:sp>
          <p:nvSpPr>
            <p:cNvPr id="75" name="object 75"/>
            <p:cNvSpPr/>
            <p:nvPr/>
          </p:nvSpPr>
          <p:spPr>
            <a:xfrm>
              <a:off x="6160007" y="1418843"/>
              <a:ext cx="2827019" cy="2005583"/>
            </a:xfrm>
            <a:prstGeom prst="rect">
              <a:avLst/>
            </a:prstGeom>
            <a:blipFill>
              <a:blip r:embed="rId18" cstate="print"/>
              <a:stretch>
                <a:fillRect/>
              </a:stretch>
            </a:blipFill>
          </p:spPr>
          <p:txBody>
            <a:bodyPr wrap="square" lIns="0" tIns="0" rIns="0" bIns="0" rtlCol="0"/>
            <a:lstStyle/>
            <a:p>
              <a:endParaRPr/>
            </a:p>
          </p:txBody>
        </p:sp>
        <p:sp>
          <p:nvSpPr>
            <p:cNvPr id="76" name="object 76"/>
            <p:cNvSpPr/>
            <p:nvPr/>
          </p:nvSpPr>
          <p:spPr>
            <a:xfrm>
              <a:off x="6289599" y="1405297"/>
              <a:ext cx="2660015" cy="1983105"/>
            </a:xfrm>
            <a:custGeom>
              <a:avLst/>
              <a:gdLst/>
              <a:ahLst/>
              <a:cxnLst/>
              <a:rect l="l" t="t" r="r" b="b"/>
              <a:pathLst>
                <a:path w="2660015" h="1983104">
                  <a:moveTo>
                    <a:pt x="1605454" y="0"/>
                  </a:moveTo>
                  <a:lnTo>
                    <a:pt x="1560101" y="7091"/>
                  </a:lnTo>
                  <a:lnTo>
                    <a:pt x="1516699" y="21840"/>
                  </a:lnTo>
                  <a:lnTo>
                    <a:pt x="1476266" y="43899"/>
                  </a:lnTo>
                  <a:lnTo>
                    <a:pt x="1439823" y="72919"/>
                  </a:lnTo>
                  <a:lnTo>
                    <a:pt x="1408387" y="108553"/>
                  </a:lnTo>
                  <a:lnTo>
                    <a:pt x="1382978" y="150452"/>
                  </a:lnTo>
                  <a:lnTo>
                    <a:pt x="1365535" y="134170"/>
                  </a:lnTo>
                  <a:lnTo>
                    <a:pt x="1327364" y="105750"/>
                  </a:lnTo>
                  <a:lnTo>
                    <a:pt x="1262328" y="73738"/>
                  </a:lnTo>
                  <a:lnTo>
                    <a:pt x="1216649" y="60934"/>
                  </a:lnTo>
                  <a:lnTo>
                    <a:pt x="1170428" y="55057"/>
                  </a:lnTo>
                  <a:lnTo>
                    <a:pt x="1124349" y="55894"/>
                  </a:lnTo>
                  <a:lnTo>
                    <a:pt x="1079100" y="63229"/>
                  </a:lnTo>
                  <a:lnTo>
                    <a:pt x="1035365" y="76850"/>
                  </a:lnTo>
                  <a:lnTo>
                    <a:pt x="993832" y="96541"/>
                  </a:lnTo>
                  <a:lnTo>
                    <a:pt x="955185" y="122089"/>
                  </a:lnTo>
                  <a:lnTo>
                    <a:pt x="920110" y="153280"/>
                  </a:lnTo>
                  <a:lnTo>
                    <a:pt x="889293" y="189899"/>
                  </a:lnTo>
                  <a:lnTo>
                    <a:pt x="863421" y="231732"/>
                  </a:lnTo>
                  <a:lnTo>
                    <a:pt x="822246" y="210263"/>
                  </a:lnTo>
                  <a:lnTo>
                    <a:pt x="779262" y="193665"/>
                  </a:lnTo>
                  <a:lnTo>
                    <a:pt x="734881" y="182028"/>
                  </a:lnTo>
                  <a:lnTo>
                    <a:pt x="689515" y="175438"/>
                  </a:lnTo>
                  <a:lnTo>
                    <a:pt x="643578" y="173985"/>
                  </a:lnTo>
                  <a:lnTo>
                    <a:pt x="597483" y="177757"/>
                  </a:lnTo>
                  <a:lnTo>
                    <a:pt x="549883" y="187194"/>
                  </a:lnTo>
                  <a:lnTo>
                    <a:pt x="504633" y="201821"/>
                  </a:lnTo>
                  <a:lnTo>
                    <a:pt x="462001" y="221284"/>
                  </a:lnTo>
                  <a:lnTo>
                    <a:pt x="422252" y="245224"/>
                  </a:lnTo>
                  <a:lnTo>
                    <a:pt x="385653" y="273286"/>
                  </a:lnTo>
                  <a:lnTo>
                    <a:pt x="352471" y="305113"/>
                  </a:lnTo>
                  <a:lnTo>
                    <a:pt x="322972" y="340349"/>
                  </a:lnTo>
                  <a:lnTo>
                    <a:pt x="297424" y="378636"/>
                  </a:lnTo>
                  <a:lnTo>
                    <a:pt x="276091" y="419619"/>
                  </a:lnTo>
                  <a:lnTo>
                    <a:pt x="259243" y="462941"/>
                  </a:lnTo>
                  <a:lnTo>
                    <a:pt x="247143" y="508244"/>
                  </a:lnTo>
                  <a:lnTo>
                    <a:pt x="240060" y="555174"/>
                  </a:lnTo>
                  <a:lnTo>
                    <a:pt x="238260" y="603372"/>
                  </a:lnTo>
                  <a:lnTo>
                    <a:pt x="242010" y="652483"/>
                  </a:lnTo>
                  <a:lnTo>
                    <a:pt x="239851" y="658706"/>
                  </a:lnTo>
                  <a:lnTo>
                    <a:pt x="190323" y="668796"/>
                  </a:lnTo>
                  <a:lnTo>
                    <a:pt x="144129" y="687914"/>
                  </a:lnTo>
                  <a:lnTo>
                    <a:pt x="102380" y="715335"/>
                  </a:lnTo>
                  <a:lnTo>
                    <a:pt x="66184" y="750333"/>
                  </a:lnTo>
                  <a:lnTo>
                    <a:pt x="36651" y="792183"/>
                  </a:lnTo>
                  <a:lnTo>
                    <a:pt x="16102" y="836730"/>
                  </a:lnTo>
                  <a:lnTo>
                    <a:pt x="3975" y="882971"/>
                  </a:lnTo>
                  <a:lnTo>
                    <a:pt x="0" y="929851"/>
                  </a:lnTo>
                  <a:lnTo>
                    <a:pt x="3904" y="976317"/>
                  </a:lnTo>
                  <a:lnTo>
                    <a:pt x="15418" y="1021316"/>
                  </a:lnTo>
                  <a:lnTo>
                    <a:pt x="34271" y="1063794"/>
                  </a:lnTo>
                  <a:lnTo>
                    <a:pt x="60192" y="1102697"/>
                  </a:lnTo>
                  <a:lnTo>
                    <a:pt x="92910" y="1136971"/>
                  </a:lnTo>
                  <a:lnTo>
                    <a:pt x="132155" y="1165563"/>
                  </a:lnTo>
                  <a:lnTo>
                    <a:pt x="103257" y="1202914"/>
                  </a:lnTo>
                  <a:lnTo>
                    <a:pt x="81412" y="1244338"/>
                  </a:lnTo>
                  <a:lnTo>
                    <a:pt x="66967" y="1288815"/>
                  </a:lnTo>
                  <a:lnTo>
                    <a:pt x="60271" y="1335329"/>
                  </a:lnTo>
                  <a:lnTo>
                    <a:pt x="61670" y="1382860"/>
                  </a:lnTo>
                  <a:lnTo>
                    <a:pt x="71582" y="1430834"/>
                  </a:lnTo>
                  <a:lnTo>
                    <a:pt x="89242" y="1474994"/>
                  </a:lnTo>
                  <a:lnTo>
                    <a:pt x="113810" y="1514667"/>
                  </a:lnTo>
                  <a:lnTo>
                    <a:pt x="144447" y="1549182"/>
                  </a:lnTo>
                  <a:lnTo>
                    <a:pt x="180310" y="1577867"/>
                  </a:lnTo>
                  <a:lnTo>
                    <a:pt x="220561" y="1600049"/>
                  </a:lnTo>
                  <a:lnTo>
                    <a:pt x="264358" y="1615056"/>
                  </a:lnTo>
                  <a:lnTo>
                    <a:pt x="310862" y="1622217"/>
                  </a:lnTo>
                  <a:lnTo>
                    <a:pt x="359231" y="1620858"/>
                  </a:lnTo>
                  <a:lnTo>
                    <a:pt x="364184" y="1629621"/>
                  </a:lnTo>
                  <a:lnTo>
                    <a:pt x="391299" y="1670748"/>
                  </a:lnTo>
                  <a:lnTo>
                    <a:pt x="421755" y="1708157"/>
                  </a:lnTo>
                  <a:lnTo>
                    <a:pt x="455223" y="1741766"/>
                  </a:lnTo>
                  <a:lnTo>
                    <a:pt x="491376" y="1771492"/>
                  </a:lnTo>
                  <a:lnTo>
                    <a:pt x="529888" y="1797252"/>
                  </a:lnTo>
                  <a:lnTo>
                    <a:pt x="570431" y="1818962"/>
                  </a:lnTo>
                  <a:lnTo>
                    <a:pt x="612677" y="1836540"/>
                  </a:lnTo>
                  <a:lnTo>
                    <a:pt x="656300" y="1849903"/>
                  </a:lnTo>
                  <a:lnTo>
                    <a:pt x="700972" y="1858967"/>
                  </a:lnTo>
                  <a:lnTo>
                    <a:pt x="746366" y="1863651"/>
                  </a:lnTo>
                  <a:lnTo>
                    <a:pt x="792155" y="1863870"/>
                  </a:lnTo>
                  <a:lnTo>
                    <a:pt x="838011" y="1859543"/>
                  </a:lnTo>
                  <a:lnTo>
                    <a:pt x="883607" y="1850585"/>
                  </a:lnTo>
                  <a:lnTo>
                    <a:pt x="928617" y="1836914"/>
                  </a:lnTo>
                  <a:lnTo>
                    <a:pt x="972713" y="1818448"/>
                  </a:lnTo>
                  <a:lnTo>
                    <a:pt x="1015567" y="1795102"/>
                  </a:lnTo>
                  <a:lnTo>
                    <a:pt x="1044407" y="1833926"/>
                  </a:lnTo>
                  <a:lnTo>
                    <a:pt x="1077209" y="1868922"/>
                  </a:lnTo>
                  <a:lnTo>
                    <a:pt x="1113595" y="1899798"/>
                  </a:lnTo>
                  <a:lnTo>
                    <a:pt x="1153188" y="1926260"/>
                  </a:lnTo>
                  <a:lnTo>
                    <a:pt x="1195610" y="1948017"/>
                  </a:lnTo>
                  <a:lnTo>
                    <a:pt x="1240484" y="1964774"/>
                  </a:lnTo>
                  <a:lnTo>
                    <a:pt x="1287634" y="1976344"/>
                  </a:lnTo>
                  <a:lnTo>
                    <a:pt x="1334773" y="1982186"/>
                  </a:lnTo>
                  <a:lnTo>
                    <a:pt x="1381511" y="1982511"/>
                  </a:lnTo>
                  <a:lnTo>
                    <a:pt x="1427462" y="1977531"/>
                  </a:lnTo>
                  <a:lnTo>
                    <a:pt x="1472235" y="1967458"/>
                  </a:lnTo>
                  <a:lnTo>
                    <a:pt x="1515444" y="1952504"/>
                  </a:lnTo>
                  <a:lnTo>
                    <a:pt x="1556698" y="1932881"/>
                  </a:lnTo>
                  <a:lnTo>
                    <a:pt x="1595610" y="1908801"/>
                  </a:lnTo>
                  <a:lnTo>
                    <a:pt x="1631791" y="1880475"/>
                  </a:lnTo>
                  <a:lnTo>
                    <a:pt x="1664853" y="1848116"/>
                  </a:lnTo>
                  <a:lnTo>
                    <a:pt x="1694406" y="1811935"/>
                  </a:lnTo>
                  <a:lnTo>
                    <a:pt x="1720064" y="1772144"/>
                  </a:lnTo>
                  <a:lnTo>
                    <a:pt x="1741437" y="1728955"/>
                  </a:lnTo>
                  <a:lnTo>
                    <a:pt x="1758136" y="1682580"/>
                  </a:lnTo>
                  <a:lnTo>
                    <a:pt x="1801361" y="1705956"/>
                  </a:lnTo>
                  <a:lnTo>
                    <a:pt x="1847147" y="1722998"/>
                  </a:lnTo>
                  <a:lnTo>
                    <a:pt x="1894814" y="1733515"/>
                  </a:lnTo>
                  <a:lnTo>
                    <a:pt x="1943683" y="1737317"/>
                  </a:lnTo>
                  <a:lnTo>
                    <a:pt x="1991980" y="1734425"/>
                  </a:lnTo>
                  <a:lnTo>
                    <a:pt x="2038352" y="1725208"/>
                  </a:lnTo>
                  <a:lnTo>
                    <a:pt x="2082373" y="1710094"/>
                  </a:lnTo>
                  <a:lnTo>
                    <a:pt x="2123614" y="1689509"/>
                  </a:lnTo>
                  <a:lnTo>
                    <a:pt x="2161648" y="1663881"/>
                  </a:lnTo>
                  <a:lnTo>
                    <a:pt x="2196048" y="1633638"/>
                  </a:lnTo>
                  <a:lnTo>
                    <a:pt x="2226386" y="1599206"/>
                  </a:lnTo>
                  <a:lnTo>
                    <a:pt x="2252236" y="1561013"/>
                  </a:lnTo>
                  <a:lnTo>
                    <a:pt x="2273170" y="1519486"/>
                  </a:lnTo>
                  <a:lnTo>
                    <a:pt x="2288761" y="1475053"/>
                  </a:lnTo>
                  <a:lnTo>
                    <a:pt x="2298581" y="1428141"/>
                  </a:lnTo>
                  <a:lnTo>
                    <a:pt x="2302204" y="1379177"/>
                  </a:lnTo>
                  <a:lnTo>
                    <a:pt x="2354540" y="1368053"/>
                  </a:lnTo>
                  <a:lnTo>
                    <a:pt x="2404852" y="1350285"/>
                  </a:lnTo>
                  <a:lnTo>
                    <a:pt x="2452544" y="1326135"/>
                  </a:lnTo>
                  <a:lnTo>
                    <a:pt x="2497022" y="1295865"/>
                  </a:lnTo>
                  <a:lnTo>
                    <a:pt x="2533827" y="1263545"/>
                  </a:lnTo>
                  <a:lnTo>
                    <a:pt x="2566045" y="1227895"/>
                  </a:lnTo>
                  <a:lnTo>
                    <a:pt x="2593617" y="1189360"/>
                  </a:lnTo>
                  <a:lnTo>
                    <a:pt x="2616485" y="1148387"/>
                  </a:lnTo>
                  <a:lnTo>
                    <a:pt x="2634590" y="1105421"/>
                  </a:lnTo>
                  <a:lnTo>
                    <a:pt x="2647874" y="1060907"/>
                  </a:lnTo>
                  <a:lnTo>
                    <a:pt x="2656280" y="1015290"/>
                  </a:lnTo>
                  <a:lnTo>
                    <a:pt x="2659748" y="969017"/>
                  </a:lnTo>
                  <a:lnTo>
                    <a:pt x="2658220" y="922532"/>
                  </a:lnTo>
                  <a:lnTo>
                    <a:pt x="2651638" y="876280"/>
                  </a:lnTo>
                  <a:lnTo>
                    <a:pt x="2639943" y="830708"/>
                  </a:lnTo>
                  <a:lnTo>
                    <a:pt x="2623078" y="786260"/>
                  </a:lnTo>
                  <a:lnTo>
                    <a:pt x="2600984" y="743383"/>
                  </a:lnTo>
                  <a:lnTo>
                    <a:pt x="2573603" y="702521"/>
                  </a:lnTo>
                  <a:lnTo>
                    <a:pt x="2577909" y="691764"/>
                  </a:lnTo>
                  <a:lnTo>
                    <a:pt x="2597899" y="610148"/>
                  </a:lnTo>
                  <a:lnTo>
                    <a:pt x="2600091" y="561947"/>
                  </a:lnTo>
                  <a:lnTo>
                    <a:pt x="2595521" y="514737"/>
                  </a:lnTo>
                  <a:lnTo>
                    <a:pt x="2584547" y="469153"/>
                  </a:lnTo>
                  <a:lnTo>
                    <a:pt x="2567523" y="425830"/>
                  </a:lnTo>
                  <a:lnTo>
                    <a:pt x="2544808" y="385401"/>
                  </a:lnTo>
                  <a:lnTo>
                    <a:pt x="2516757" y="348501"/>
                  </a:lnTo>
                  <a:lnTo>
                    <a:pt x="2483729" y="315765"/>
                  </a:lnTo>
                  <a:lnTo>
                    <a:pt x="2446078" y="287825"/>
                  </a:lnTo>
                  <a:lnTo>
                    <a:pt x="2404162" y="265318"/>
                  </a:lnTo>
                  <a:lnTo>
                    <a:pt x="2358338" y="248877"/>
                  </a:lnTo>
                  <a:lnTo>
                    <a:pt x="2344888" y="198424"/>
                  </a:lnTo>
                  <a:lnTo>
                    <a:pt x="2323222" y="151389"/>
                  </a:lnTo>
                  <a:lnTo>
                    <a:pt x="2293937" y="108806"/>
                  </a:lnTo>
                  <a:lnTo>
                    <a:pt x="2257627" y="71712"/>
                  </a:lnTo>
                  <a:lnTo>
                    <a:pt x="2218136" y="42957"/>
                  </a:lnTo>
                  <a:lnTo>
                    <a:pt x="2175754" y="21567"/>
                  </a:lnTo>
                  <a:lnTo>
                    <a:pt x="2131349" y="7470"/>
                  </a:lnTo>
                  <a:lnTo>
                    <a:pt x="2085787" y="592"/>
                  </a:lnTo>
                  <a:lnTo>
                    <a:pt x="2039933" y="862"/>
                  </a:lnTo>
                  <a:lnTo>
                    <a:pt x="1994654" y="8207"/>
                  </a:lnTo>
                  <a:lnTo>
                    <a:pt x="1950818" y="22555"/>
                  </a:lnTo>
                  <a:lnTo>
                    <a:pt x="1909289" y="43833"/>
                  </a:lnTo>
                  <a:lnTo>
                    <a:pt x="1870935" y="71969"/>
                  </a:lnTo>
                  <a:lnTo>
                    <a:pt x="1836622" y="106891"/>
                  </a:lnTo>
                  <a:lnTo>
                    <a:pt x="1816657" y="83158"/>
                  </a:lnTo>
                  <a:lnTo>
                    <a:pt x="1769631" y="43598"/>
                  </a:lnTo>
                  <a:lnTo>
                    <a:pt x="1697934" y="10181"/>
                  </a:lnTo>
                  <a:lnTo>
                    <a:pt x="1651737" y="914"/>
                  </a:lnTo>
                  <a:lnTo>
                    <a:pt x="1605454" y="0"/>
                  </a:lnTo>
                  <a:close/>
                </a:path>
              </a:pathLst>
            </a:custGeom>
            <a:solidFill>
              <a:srgbClr val="FFFFFF"/>
            </a:solidFill>
          </p:spPr>
          <p:txBody>
            <a:bodyPr wrap="square" lIns="0" tIns="0" rIns="0" bIns="0" rtlCol="0"/>
            <a:lstStyle/>
            <a:p>
              <a:endParaRPr/>
            </a:p>
          </p:txBody>
        </p:sp>
        <p:sp>
          <p:nvSpPr>
            <p:cNvPr id="77" name="object 77"/>
            <p:cNvSpPr/>
            <p:nvPr/>
          </p:nvSpPr>
          <p:spPr>
            <a:xfrm>
              <a:off x="6146037" y="2836672"/>
              <a:ext cx="220217" cy="220344"/>
            </a:xfrm>
            <a:prstGeom prst="rect">
              <a:avLst/>
            </a:prstGeom>
            <a:blipFill>
              <a:blip r:embed="rId19" cstate="print"/>
              <a:stretch>
                <a:fillRect/>
              </a:stretch>
            </a:blipFill>
          </p:spPr>
          <p:txBody>
            <a:bodyPr wrap="square" lIns="0" tIns="0" rIns="0" bIns="0" rtlCol="0"/>
            <a:lstStyle/>
            <a:p>
              <a:endParaRPr/>
            </a:p>
          </p:txBody>
        </p:sp>
        <p:sp>
          <p:nvSpPr>
            <p:cNvPr id="78" name="object 78"/>
            <p:cNvSpPr/>
            <p:nvPr/>
          </p:nvSpPr>
          <p:spPr>
            <a:xfrm>
              <a:off x="6241287" y="2720213"/>
              <a:ext cx="330835" cy="330835"/>
            </a:xfrm>
            <a:custGeom>
              <a:avLst/>
              <a:gdLst/>
              <a:ahLst/>
              <a:cxnLst/>
              <a:rect l="l" t="t" r="r" b="b"/>
              <a:pathLst>
                <a:path w="330834" h="330835">
                  <a:moveTo>
                    <a:pt x="165226" y="0"/>
                  </a:moveTo>
                  <a:lnTo>
                    <a:pt x="121326" y="5897"/>
                  </a:lnTo>
                  <a:lnTo>
                    <a:pt x="81863" y="22544"/>
                  </a:lnTo>
                  <a:lnTo>
                    <a:pt x="48418" y="48371"/>
                  </a:lnTo>
                  <a:lnTo>
                    <a:pt x="22573" y="81806"/>
                  </a:lnTo>
                  <a:lnTo>
                    <a:pt x="5906" y="121282"/>
                  </a:lnTo>
                  <a:lnTo>
                    <a:pt x="0" y="165226"/>
                  </a:lnTo>
                  <a:lnTo>
                    <a:pt x="5906" y="209127"/>
                  </a:lnTo>
                  <a:lnTo>
                    <a:pt x="22573" y="248590"/>
                  </a:lnTo>
                  <a:lnTo>
                    <a:pt x="48418" y="282035"/>
                  </a:lnTo>
                  <a:lnTo>
                    <a:pt x="81863" y="307880"/>
                  </a:lnTo>
                  <a:lnTo>
                    <a:pt x="121326" y="324547"/>
                  </a:lnTo>
                  <a:lnTo>
                    <a:pt x="165226" y="330453"/>
                  </a:lnTo>
                  <a:lnTo>
                    <a:pt x="209171" y="324547"/>
                  </a:lnTo>
                  <a:lnTo>
                    <a:pt x="248647" y="307880"/>
                  </a:lnTo>
                  <a:lnTo>
                    <a:pt x="282082" y="282035"/>
                  </a:lnTo>
                  <a:lnTo>
                    <a:pt x="307909" y="248590"/>
                  </a:lnTo>
                  <a:lnTo>
                    <a:pt x="324556" y="209127"/>
                  </a:lnTo>
                  <a:lnTo>
                    <a:pt x="330454" y="165226"/>
                  </a:lnTo>
                  <a:lnTo>
                    <a:pt x="324556" y="121282"/>
                  </a:lnTo>
                  <a:lnTo>
                    <a:pt x="307909" y="81806"/>
                  </a:lnTo>
                  <a:lnTo>
                    <a:pt x="282082" y="48371"/>
                  </a:lnTo>
                  <a:lnTo>
                    <a:pt x="248647" y="22544"/>
                  </a:lnTo>
                  <a:lnTo>
                    <a:pt x="209171" y="5897"/>
                  </a:lnTo>
                  <a:lnTo>
                    <a:pt x="165226" y="0"/>
                  </a:lnTo>
                  <a:close/>
                </a:path>
              </a:pathLst>
            </a:custGeom>
            <a:solidFill>
              <a:srgbClr val="FFFFFF"/>
            </a:solidFill>
          </p:spPr>
          <p:txBody>
            <a:bodyPr wrap="square" lIns="0" tIns="0" rIns="0" bIns="0" rtlCol="0"/>
            <a:lstStyle/>
            <a:p>
              <a:endParaRPr/>
            </a:p>
          </p:txBody>
        </p:sp>
        <p:sp>
          <p:nvSpPr>
            <p:cNvPr id="79" name="object 79"/>
            <p:cNvSpPr/>
            <p:nvPr/>
          </p:nvSpPr>
          <p:spPr>
            <a:xfrm>
              <a:off x="6289599" y="1405297"/>
              <a:ext cx="2660015" cy="1983105"/>
            </a:xfrm>
            <a:custGeom>
              <a:avLst/>
              <a:gdLst/>
              <a:ahLst/>
              <a:cxnLst/>
              <a:rect l="l" t="t" r="r" b="b"/>
              <a:pathLst>
                <a:path w="2660015" h="1983104">
                  <a:moveTo>
                    <a:pt x="242010" y="652483"/>
                  </a:moveTo>
                  <a:lnTo>
                    <a:pt x="238260" y="603372"/>
                  </a:lnTo>
                  <a:lnTo>
                    <a:pt x="240060" y="555174"/>
                  </a:lnTo>
                  <a:lnTo>
                    <a:pt x="247143" y="508244"/>
                  </a:lnTo>
                  <a:lnTo>
                    <a:pt x="259243" y="462941"/>
                  </a:lnTo>
                  <a:lnTo>
                    <a:pt x="276091" y="419619"/>
                  </a:lnTo>
                  <a:lnTo>
                    <a:pt x="297424" y="378636"/>
                  </a:lnTo>
                  <a:lnTo>
                    <a:pt x="322972" y="340349"/>
                  </a:lnTo>
                  <a:lnTo>
                    <a:pt x="352471" y="305113"/>
                  </a:lnTo>
                  <a:lnTo>
                    <a:pt x="385653" y="273286"/>
                  </a:lnTo>
                  <a:lnTo>
                    <a:pt x="422252" y="245224"/>
                  </a:lnTo>
                  <a:lnTo>
                    <a:pt x="462001" y="221284"/>
                  </a:lnTo>
                  <a:lnTo>
                    <a:pt x="504633" y="201821"/>
                  </a:lnTo>
                  <a:lnTo>
                    <a:pt x="549883" y="187194"/>
                  </a:lnTo>
                  <a:lnTo>
                    <a:pt x="597483" y="177757"/>
                  </a:lnTo>
                  <a:lnTo>
                    <a:pt x="643578" y="173985"/>
                  </a:lnTo>
                  <a:lnTo>
                    <a:pt x="689515" y="175438"/>
                  </a:lnTo>
                  <a:lnTo>
                    <a:pt x="734881" y="182028"/>
                  </a:lnTo>
                  <a:lnTo>
                    <a:pt x="779262" y="193665"/>
                  </a:lnTo>
                  <a:lnTo>
                    <a:pt x="822246" y="210263"/>
                  </a:lnTo>
                  <a:lnTo>
                    <a:pt x="863421" y="231732"/>
                  </a:lnTo>
                  <a:lnTo>
                    <a:pt x="889293" y="189899"/>
                  </a:lnTo>
                  <a:lnTo>
                    <a:pt x="920110" y="153280"/>
                  </a:lnTo>
                  <a:lnTo>
                    <a:pt x="955185" y="122089"/>
                  </a:lnTo>
                  <a:lnTo>
                    <a:pt x="993832" y="96541"/>
                  </a:lnTo>
                  <a:lnTo>
                    <a:pt x="1035365" y="76850"/>
                  </a:lnTo>
                  <a:lnTo>
                    <a:pt x="1079100" y="63229"/>
                  </a:lnTo>
                  <a:lnTo>
                    <a:pt x="1124349" y="55894"/>
                  </a:lnTo>
                  <a:lnTo>
                    <a:pt x="1170428" y="55057"/>
                  </a:lnTo>
                  <a:lnTo>
                    <a:pt x="1216649" y="60934"/>
                  </a:lnTo>
                  <a:lnTo>
                    <a:pt x="1262328" y="73738"/>
                  </a:lnTo>
                  <a:lnTo>
                    <a:pt x="1306778" y="93683"/>
                  </a:lnTo>
                  <a:lnTo>
                    <a:pt x="1346973" y="119258"/>
                  </a:lnTo>
                  <a:lnTo>
                    <a:pt x="1382978" y="150452"/>
                  </a:lnTo>
                  <a:lnTo>
                    <a:pt x="1408387" y="108553"/>
                  </a:lnTo>
                  <a:lnTo>
                    <a:pt x="1439823" y="72919"/>
                  </a:lnTo>
                  <a:lnTo>
                    <a:pt x="1476266" y="43899"/>
                  </a:lnTo>
                  <a:lnTo>
                    <a:pt x="1516699" y="21840"/>
                  </a:lnTo>
                  <a:lnTo>
                    <a:pt x="1560101" y="7091"/>
                  </a:lnTo>
                  <a:lnTo>
                    <a:pt x="1605454" y="0"/>
                  </a:lnTo>
                  <a:lnTo>
                    <a:pt x="1651737" y="914"/>
                  </a:lnTo>
                  <a:lnTo>
                    <a:pt x="1697934" y="10181"/>
                  </a:lnTo>
                  <a:lnTo>
                    <a:pt x="1743023" y="28151"/>
                  </a:lnTo>
                  <a:lnTo>
                    <a:pt x="1794251" y="61997"/>
                  </a:lnTo>
                  <a:lnTo>
                    <a:pt x="1836622" y="106891"/>
                  </a:lnTo>
                  <a:lnTo>
                    <a:pt x="1870935" y="71969"/>
                  </a:lnTo>
                  <a:lnTo>
                    <a:pt x="1909289" y="43833"/>
                  </a:lnTo>
                  <a:lnTo>
                    <a:pt x="1950818" y="22555"/>
                  </a:lnTo>
                  <a:lnTo>
                    <a:pt x="1994654" y="8207"/>
                  </a:lnTo>
                  <a:lnTo>
                    <a:pt x="2039933" y="862"/>
                  </a:lnTo>
                  <a:lnTo>
                    <a:pt x="2085787" y="592"/>
                  </a:lnTo>
                  <a:lnTo>
                    <a:pt x="2131349" y="7470"/>
                  </a:lnTo>
                  <a:lnTo>
                    <a:pt x="2175754" y="21567"/>
                  </a:lnTo>
                  <a:lnTo>
                    <a:pt x="2218136" y="42957"/>
                  </a:lnTo>
                  <a:lnTo>
                    <a:pt x="2257627" y="71712"/>
                  </a:lnTo>
                  <a:lnTo>
                    <a:pt x="2293937" y="108806"/>
                  </a:lnTo>
                  <a:lnTo>
                    <a:pt x="2323222" y="151389"/>
                  </a:lnTo>
                  <a:lnTo>
                    <a:pt x="2344888" y="198424"/>
                  </a:lnTo>
                  <a:lnTo>
                    <a:pt x="2358338" y="248877"/>
                  </a:lnTo>
                  <a:lnTo>
                    <a:pt x="2404162" y="265318"/>
                  </a:lnTo>
                  <a:lnTo>
                    <a:pt x="2446078" y="287825"/>
                  </a:lnTo>
                  <a:lnTo>
                    <a:pt x="2483729" y="315765"/>
                  </a:lnTo>
                  <a:lnTo>
                    <a:pt x="2516757" y="348501"/>
                  </a:lnTo>
                  <a:lnTo>
                    <a:pt x="2544808" y="385401"/>
                  </a:lnTo>
                  <a:lnTo>
                    <a:pt x="2567523" y="425830"/>
                  </a:lnTo>
                  <a:lnTo>
                    <a:pt x="2584547" y="469153"/>
                  </a:lnTo>
                  <a:lnTo>
                    <a:pt x="2595521" y="514737"/>
                  </a:lnTo>
                  <a:lnTo>
                    <a:pt x="2600091" y="561947"/>
                  </a:lnTo>
                  <a:lnTo>
                    <a:pt x="2597899" y="610148"/>
                  </a:lnTo>
                  <a:lnTo>
                    <a:pt x="2588589" y="658706"/>
                  </a:lnTo>
                  <a:lnTo>
                    <a:pt x="2573603" y="702521"/>
                  </a:lnTo>
                  <a:lnTo>
                    <a:pt x="2600984" y="743383"/>
                  </a:lnTo>
                  <a:lnTo>
                    <a:pt x="2623078" y="786260"/>
                  </a:lnTo>
                  <a:lnTo>
                    <a:pt x="2639943" y="830708"/>
                  </a:lnTo>
                  <a:lnTo>
                    <a:pt x="2651638" y="876280"/>
                  </a:lnTo>
                  <a:lnTo>
                    <a:pt x="2658220" y="922532"/>
                  </a:lnTo>
                  <a:lnTo>
                    <a:pt x="2659748" y="969017"/>
                  </a:lnTo>
                  <a:lnTo>
                    <a:pt x="2656280" y="1015290"/>
                  </a:lnTo>
                  <a:lnTo>
                    <a:pt x="2647874" y="1060907"/>
                  </a:lnTo>
                  <a:lnTo>
                    <a:pt x="2634590" y="1105421"/>
                  </a:lnTo>
                  <a:lnTo>
                    <a:pt x="2616485" y="1148387"/>
                  </a:lnTo>
                  <a:lnTo>
                    <a:pt x="2593617" y="1189360"/>
                  </a:lnTo>
                  <a:lnTo>
                    <a:pt x="2566045" y="1227895"/>
                  </a:lnTo>
                  <a:lnTo>
                    <a:pt x="2533827" y="1263545"/>
                  </a:lnTo>
                  <a:lnTo>
                    <a:pt x="2497022" y="1295865"/>
                  </a:lnTo>
                  <a:lnTo>
                    <a:pt x="2452544" y="1326135"/>
                  </a:lnTo>
                  <a:lnTo>
                    <a:pt x="2404852" y="1350285"/>
                  </a:lnTo>
                  <a:lnTo>
                    <a:pt x="2354540" y="1368053"/>
                  </a:lnTo>
                  <a:lnTo>
                    <a:pt x="2302204" y="1379177"/>
                  </a:lnTo>
                  <a:lnTo>
                    <a:pt x="2298581" y="1428141"/>
                  </a:lnTo>
                  <a:lnTo>
                    <a:pt x="2288761" y="1475053"/>
                  </a:lnTo>
                  <a:lnTo>
                    <a:pt x="2273170" y="1519486"/>
                  </a:lnTo>
                  <a:lnTo>
                    <a:pt x="2252236" y="1561013"/>
                  </a:lnTo>
                  <a:lnTo>
                    <a:pt x="2226386" y="1599206"/>
                  </a:lnTo>
                  <a:lnTo>
                    <a:pt x="2196048" y="1633638"/>
                  </a:lnTo>
                  <a:lnTo>
                    <a:pt x="2161648" y="1663881"/>
                  </a:lnTo>
                  <a:lnTo>
                    <a:pt x="2123614" y="1689509"/>
                  </a:lnTo>
                  <a:lnTo>
                    <a:pt x="2082373" y="1710094"/>
                  </a:lnTo>
                  <a:lnTo>
                    <a:pt x="2038352" y="1725208"/>
                  </a:lnTo>
                  <a:lnTo>
                    <a:pt x="1991980" y="1734425"/>
                  </a:lnTo>
                  <a:lnTo>
                    <a:pt x="1943683" y="1737317"/>
                  </a:lnTo>
                  <a:lnTo>
                    <a:pt x="1894814" y="1733515"/>
                  </a:lnTo>
                  <a:lnTo>
                    <a:pt x="1847147" y="1722998"/>
                  </a:lnTo>
                  <a:lnTo>
                    <a:pt x="1801361" y="1705956"/>
                  </a:lnTo>
                  <a:lnTo>
                    <a:pt x="1758136" y="1682580"/>
                  </a:lnTo>
                  <a:lnTo>
                    <a:pt x="1741437" y="1728955"/>
                  </a:lnTo>
                  <a:lnTo>
                    <a:pt x="1720064" y="1772144"/>
                  </a:lnTo>
                  <a:lnTo>
                    <a:pt x="1694406" y="1811935"/>
                  </a:lnTo>
                  <a:lnTo>
                    <a:pt x="1664853" y="1848116"/>
                  </a:lnTo>
                  <a:lnTo>
                    <a:pt x="1631791" y="1880475"/>
                  </a:lnTo>
                  <a:lnTo>
                    <a:pt x="1595610" y="1908801"/>
                  </a:lnTo>
                  <a:lnTo>
                    <a:pt x="1556698" y="1932881"/>
                  </a:lnTo>
                  <a:lnTo>
                    <a:pt x="1515444" y="1952504"/>
                  </a:lnTo>
                  <a:lnTo>
                    <a:pt x="1472235" y="1967458"/>
                  </a:lnTo>
                  <a:lnTo>
                    <a:pt x="1427462" y="1977531"/>
                  </a:lnTo>
                  <a:lnTo>
                    <a:pt x="1381511" y="1982511"/>
                  </a:lnTo>
                  <a:lnTo>
                    <a:pt x="1334773" y="1982186"/>
                  </a:lnTo>
                  <a:lnTo>
                    <a:pt x="1287634" y="1976344"/>
                  </a:lnTo>
                  <a:lnTo>
                    <a:pt x="1240484" y="1964774"/>
                  </a:lnTo>
                  <a:lnTo>
                    <a:pt x="1195610" y="1948017"/>
                  </a:lnTo>
                  <a:lnTo>
                    <a:pt x="1153188" y="1926260"/>
                  </a:lnTo>
                  <a:lnTo>
                    <a:pt x="1113595" y="1899798"/>
                  </a:lnTo>
                  <a:lnTo>
                    <a:pt x="1077209" y="1868922"/>
                  </a:lnTo>
                  <a:lnTo>
                    <a:pt x="1044407" y="1833926"/>
                  </a:lnTo>
                  <a:lnTo>
                    <a:pt x="1015567" y="1795102"/>
                  </a:lnTo>
                  <a:lnTo>
                    <a:pt x="972713" y="1818448"/>
                  </a:lnTo>
                  <a:lnTo>
                    <a:pt x="928617" y="1836914"/>
                  </a:lnTo>
                  <a:lnTo>
                    <a:pt x="883607" y="1850585"/>
                  </a:lnTo>
                  <a:lnTo>
                    <a:pt x="838011" y="1859543"/>
                  </a:lnTo>
                  <a:lnTo>
                    <a:pt x="792155" y="1863870"/>
                  </a:lnTo>
                  <a:lnTo>
                    <a:pt x="746366" y="1863651"/>
                  </a:lnTo>
                  <a:lnTo>
                    <a:pt x="700972" y="1858967"/>
                  </a:lnTo>
                  <a:lnTo>
                    <a:pt x="656300" y="1849903"/>
                  </a:lnTo>
                  <a:lnTo>
                    <a:pt x="612677" y="1836540"/>
                  </a:lnTo>
                  <a:lnTo>
                    <a:pt x="570431" y="1818962"/>
                  </a:lnTo>
                  <a:lnTo>
                    <a:pt x="529888" y="1797252"/>
                  </a:lnTo>
                  <a:lnTo>
                    <a:pt x="491376" y="1771492"/>
                  </a:lnTo>
                  <a:lnTo>
                    <a:pt x="455223" y="1741766"/>
                  </a:lnTo>
                  <a:lnTo>
                    <a:pt x="421755" y="1708157"/>
                  </a:lnTo>
                  <a:lnTo>
                    <a:pt x="391299" y="1670748"/>
                  </a:lnTo>
                  <a:lnTo>
                    <a:pt x="364184" y="1629621"/>
                  </a:lnTo>
                  <a:lnTo>
                    <a:pt x="362533" y="1626700"/>
                  </a:lnTo>
                  <a:lnTo>
                    <a:pt x="360755" y="1623779"/>
                  </a:lnTo>
                  <a:lnTo>
                    <a:pt x="359231" y="1620858"/>
                  </a:lnTo>
                  <a:lnTo>
                    <a:pt x="310862" y="1622217"/>
                  </a:lnTo>
                  <a:lnTo>
                    <a:pt x="264358" y="1615056"/>
                  </a:lnTo>
                  <a:lnTo>
                    <a:pt x="220561" y="1600049"/>
                  </a:lnTo>
                  <a:lnTo>
                    <a:pt x="180310" y="1577867"/>
                  </a:lnTo>
                  <a:lnTo>
                    <a:pt x="144447" y="1549182"/>
                  </a:lnTo>
                  <a:lnTo>
                    <a:pt x="113810" y="1514667"/>
                  </a:lnTo>
                  <a:lnTo>
                    <a:pt x="89242" y="1474994"/>
                  </a:lnTo>
                  <a:lnTo>
                    <a:pt x="71582" y="1430834"/>
                  </a:lnTo>
                  <a:lnTo>
                    <a:pt x="61670" y="1382860"/>
                  </a:lnTo>
                  <a:lnTo>
                    <a:pt x="60271" y="1335329"/>
                  </a:lnTo>
                  <a:lnTo>
                    <a:pt x="66967" y="1288815"/>
                  </a:lnTo>
                  <a:lnTo>
                    <a:pt x="81412" y="1244338"/>
                  </a:lnTo>
                  <a:lnTo>
                    <a:pt x="103257" y="1202914"/>
                  </a:lnTo>
                  <a:lnTo>
                    <a:pt x="132155" y="1165563"/>
                  </a:lnTo>
                  <a:lnTo>
                    <a:pt x="92910" y="1136971"/>
                  </a:lnTo>
                  <a:lnTo>
                    <a:pt x="60192" y="1102697"/>
                  </a:lnTo>
                  <a:lnTo>
                    <a:pt x="34271" y="1063794"/>
                  </a:lnTo>
                  <a:lnTo>
                    <a:pt x="15418" y="1021316"/>
                  </a:lnTo>
                  <a:lnTo>
                    <a:pt x="3904" y="976317"/>
                  </a:lnTo>
                  <a:lnTo>
                    <a:pt x="0" y="929851"/>
                  </a:lnTo>
                  <a:lnTo>
                    <a:pt x="3975" y="882971"/>
                  </a:lnTo>
                  <a:lnTo>
                    <a:pt x="16102" y="836730"/>
                  </a:lnTo>
                  <a:lnTo>
                    <a:pt x="36651" y="792183"/>
                  </a:lnTo>
                  <a:lnTo>
                    <a:pt x="66184" y="750333"/>
                  </a:lnTo>
                  <a:lnTo>
                    <a:pt x="102380" y="715335"/>
                  </a:lnTo>
                  <a:lnTo>
                    <a:pt x="144129" y="687914"/>
                  </a:lnTo>
                  <a:lnTo>
                    <a:pt x="190323" y="668796"/>
                  </a:lnTo>
                  <a:lnTo>
                    <a:pt x="239851" y="658706"/>
                  </a:lnTo>
                  <a:lnTo>
                    <a:pt x="242010" y="652483"/>
                  </a:lnTo>
                  <a:close/>
                </a:path>
              </a:pathLst>
            </a:custGeom>
            <a:ln w="19812">
              <a:solidFill>
                <a:srgbClr val="000000"/>
              </a:solidFill>
            </a:ln>
          </p:spPr>
          <p:txBody>
            <a:bodyPr wrap="square" lIns="0" tIns="0" rIns="0" bIns="0" rtlCol="0"/>
            <a:lstStyle/>
            <a:p>
              <a:endParaRPr/>
            </a:p>
          </p:txBody>
        </p:sp>
        <p:sp>
          <p:nvSpPr>
            <p:cNvPr id="80" name="object 80"/>
            <p:cNvSpPr/>
            <p:nvPr/>
          </p:nvSpPr>
          <p:spPr>
            <a:xfrm>
              <a:off x="6136131" y="2826766"/>
              <a:ext cx="240029" cy="240156"/>
            </a:xfrm>
            <a:prstGeom prst="rect">
              <a:avLst/>
            </a:prstGeom>
            <a:blipFill>
              <a:blip r:embed="rId20" cstate="print"/>
              <a:stretch>
                <a:fillRect/>
              </a:stretch>
            </a:blipFill>
          </p:spPr>
          <p:txBody>
            <a:bodyPr wrap="square" lIns="0" tIns="0" rIns="0" bIns="0" rtlCol="0"/>
            <a:lstStyle/>
            <a:p>
              <a:endParaRPr/>
            </a:p>
          </p:txBody>
        </p:sp>
        <p:sp>
          <p:nvSpPr>
            <p:cNvPr id="81" name="object 81"/>
            <p:cNvSpPr/>
            <p:nvPr/>
          </p:nvSpPr>
          <p:spPr>
            <a:xfrm>
              <a:off x="6241287" y="1505711"/>
              <a:ext cx="2620645" cy="1687195"/>
            </a:xfrm>
            <a:custGeom>
              <a:avLst/>
              <a:gdLst/>
              <a:ahLst/>
              <a:cxnLst/>
              <a:rect l="l" t="t" r="r" b="b"/>
              <a:pathLst>
                <a:path w="2620645" h="1687195">
                  <a:moveTo>
                    <a:pt x="330454" y="1379727"/>
                  </a:moveTo>
                  <a:lnTo>
                    <a:pt x="324556" y="1423628"/>
                  </a:lnTo>
                  <a:lnTo>
                    <a:pt x="307909" y="1463091"/>
                  </a:lnTo>
                  <a:lnTo>
                    <a:pt x="282082" y="1496536"/>
                  </a:lnTo>
                  <a:lnTo>
                    <a:pt x="248647" y="1522381"/>
                  </a:lnTo>
                  <a:lnTo>
                    <a:pt x="209171" y="1539048"/>
                  </a:lnTo>
                  <a:lnTo>
                    <a:pt x="165226" y="1544954"/>
                  </a:lnTo>
                  <a:lnTo>
                    <a:pt x="121326" y="1539048"/>
                  </a:lnTo>
                  <a:lnTo>
                    <a:pt x="81863" y="1522381"/>
                  </a:lnTo>
                  <a:lnTo>
                    <a:pt x="48418" y="1496536"/>
                  </a:lnTo>
                  <a:lnTo>
                    <a:pt x="22573" y="1463091"/>
                  </a:lnTo>
                  <a:lnTo>
                    <a:pt x="5906" y="1423628"/>
                  </a:lnTo>
                  <a:lnTo>
                    <a:pt x="0" y="1379727"/>
                  </a:lnTo>
                  <a:lnTo>
                    <a:pt x="5906" y="1335783"/>
                  </a:lnTo>
                  <a:lnTo>
                    <a:pt x="22573" y="1296307"/>
                  </a:lnTo>
                  <a:lnTo>
                    <a:pt x="48418" y="1262872"/>
                  </a:lnTo>
                  <a:lnTo>
                    <a:pt x="81863" y="1237045"/>
                  </a:lnTo>
                  <a:lnTo>
                    <a:pt x="121326" y="1220398"/>
                  </a:lnTo>
                  <a:lnTo>
                    <a:pt x="165226" y="1214501"/>
                  </a:lnTo>
                  <a:lnTo>
                    <a:pt x="209171" y="1220398"/>
                  </a:lnTo>
                  <a:lnTo>
                    <a:pt x="248647" y="1237045"/>
                  </a:lnTo>
                  <a:lnTo>
                    <a:pt x="282082" y="1262872"/>
                  </a:lnTo>
                  <a:lnTo>
                    <a:pt x="307909" y="1296307"/>
                  </a:lnTo>
                  <a:lnTo>
                    <a:pt x="324556" y="1335783"/>
                  </a:lnTo>
                  <a:lnTo>
                    <a:pt x="330454" y="1379727"/>
                  </a:lnTo>
                  <a:close/>
                </a:path>
                <a:path w="2620645" h="1687195">
                  <a:moveTo>
                    <a:pt x="339089" y="1093977"/>
                  </a:moveTo>
                  <a:lnTo>
                    <a:pt x="298438" y="1094049"/>
                  </a:lnTo>
                  <a:lnTo>
                    <a:pt x="258476" y="1087882"/>
                  </a:lnTo>
                  <a:lnTo>
                    <a:pt x="219896" y="1075618"/>
                  </a:lnTo>
                  <a:lnTo>
                    <a:pt x="183387" y="1057402"/>
                  </a:lnTo>
                </a:path>
                <a:path w="2620645" h="1687195">
                  <a:moveTo>
                    <a:pt x="476504" y="1494282"/>
                  </a:moveTo>
                  <a:lnTo>
                    <a:pt x="459938" y="1500378"/>
                  </a:lnTo>
                  <a:lnTo>
                    <a:pt x="443039" y="1505331"/>
                  </a:lnTo>
                  <a:lnTo>
                    <a:pt x="425854" y="1509141"/>
                  </a:lnTo>
                  <a:lnTo>
                    <a:pt x="408432" y="1511808"/>
                  </a:lnTo>
                </a:path>
                <a:path w="2620645" h="1687195">
                  <a:moveTo>
                    <a:pt x="1063752" y="1686687"/>
                  </a:moveTo>
                  <a:lnTo>
                    <a:pt x="1051948" y="1667543"/>
                  </a:lnTo>
                  <a:lnTo>
                    <a:pt x="1041145" y="1647840"/>
                  </a:lnTo>
                  <a:lnTo>
                    <a:pt x="1031390" y="1627590"/>
                  </a:lnTo>
                  <a:lnTo>
                    <a:pt x="1022731" y="1606803"/>
                  </a:lnTo>
                </a:path>
                <a:path w="2620645" h="1687195">
                  <a:moveTo>
                    <a:pt x="1823085" y="1487551"/>
                  </a:moveTo>
                  <a:lnTo>
                    <a:pt x="1820703" y="1509762"/>
                  </a:lnTo>
                  <a:lnTo>
                    <a:pt x="1817179" y="1531794"/>
                  </a:lnTo>
                  <a:lnTo>
                    <a:pt x="1812512" y="1553612"/>
                  </a:lnTo>
                  <a:lnTo>
                    <a:pt x="1806702" y="1575180"/>
                  </a:lnTo>
                </a:path>
                <a:path w="2620645" h="1687195">
                  <a:moveTo>
                    <a:pt x="2149093" y="946023"/>
                  </a:moveTo>
                  <a:lnTo>
                    <a:pt x="2193135" y="971889"/>
                  </a:lnTo>
                  <a:lnTo>
                    <a:pt x="2232513" y="1003343"/>
                  </a:lnTo>
                  <a:lnTo>
                    <a:pt x="2266836" y="1039744"/>
                  </a:lnTo>
                  <a:lnTo>
                    <a:pt x="2295715" y="1080452"/>
                  </a:lnTo>
                  <a:lnTo>
                    <a:pt x="2318760" y="1124827"/>
                  </a:lnTo>
                  <a:lnTo>
                    <a:pt x="2335581" y="1172229"/>
                  </a:lnTo>
                  <a:lnTo>
                    <a:pt x="2345788" y="1222019"/>
                  </a:lnTo>
                  <a:lnTo>
                    <a:pt x="2348991" y="1273555"/>
                  </a:lnTo>
                </a:path>
                <a:path w="2620645" h="1687195">
                  <a:moveTo>
                    <a:pt x="2620644" y="597280"/>
                  </a:moveTo>
                  <a:lnTo>
                    <a:pt x="2603752" y="631757"/>
                  </a:lnTo>
                  <a:lnTo>
                    <a:pt x="2583132" y="663924"/>
                  </a:lnTo>
                  <a:lnTo>
                    <a:pt x="2559012" y="693471"/>
                  </a:lnTo>
                  <a:lnTo>
                    <a:pt x="2531617" y="720089"/>
                  </a:lnTo>
                </a:path>
                <a:path w="2620645" h="1687195">
                  <a:moveTo>
                    <a:pt x="2407031" y="141604"/>
                  </a:moveTo>
                  <a:lnTo>
                    <a:pt x="2409247" y="156013"/>
                  </a:lnTo>
                  <a:lnTo>
                    <a:pt x="2410761" y="170481"/>
                  </a:lnTo>
                  <a:lnTo>
                    <a:pt x="2411585" y="185021"/>
                  </a:lnTo>
                  <a:lnTo>
                    <a:pt x="2411730" y="199643"/>
                  </a:lnTo>
                </a:path>
                <a:path w="2620645" h="1687195">
                  <a:moveTo>
                    <a:pt x="1838579" y="73913"/>
                  </a:moveTo>
                  <a:lnTo>
                    <a:pt x="1847953" y="54238"/>
                  </a:lnTo>
                  <a:lnTo>
                    <a:pt x="1858708" y="35290"/>
                  </a:lnTo>
                  <a:lnTo>
                    <a:pt x="1870797" y="17174"/>
                  </a:lnTo>
                  <a:lnTo>
                    <a:pt x="1884171" y="0"/>
                  </a:lnTo>
                </a:path>
                <a:path w="2620645" h="1687195">
                  <a:moveTo>
                    <a:pt x="1411986" y="109220"/>
                  </a:moveTo>
                  <a:lnTo>
                    <a:pt x="1416028" y="92773"/>
                  </a:lnTo>
                  <a:lnTo>
                    <a:pt x="1421082" y="76612"/>
                  </a:lnTo>
                  <a:lnTo>
                    <a:pt x="1427112" y="60785"/>
                  </a:lnTo>
                  <a:lnTo>
                    <a:pt x="1434084" y="45338"/>
                  </a:lnTo>
                </a:path>
                <a:path w="2620645" h="1687195">
                  <a:moveTo>
                    <a:pt x="911352" y="130810"/>
                  </a:moveTo>
                  <a:lnTo>
                    <a:pt x="932729" y="144422"/>
                  </a:lnTo>
                  <a:lnTo>
                    <a:pt x="953214" y="159321"/>
                  </a:lnTo>
                  <a:lnTo>
                    <a:pt x="972770" y="175458"/>
                  </a:lnTo>
                  <a:lnTo>
                    <a:pt x="991362" y="192786"/>
                  </a:lnTo>
                </a:path>
                <a:path w="2620645" h="1687195">
                  <a:moveTo>
                    <a:pt x="304291" y="617220"/>
                  </a:moveTo>
                  <a:lnTo>
                    <a:pt x="299858" y="601146"/>
                  </a:lnTo>
                  <a:lnTo>
                    <a:pt x="296068" y="584930"/>
                  </a:lnTo>
                  <a:lnTo>
                    <a:pt x="292897" y="568571"/>
                  </a:lnTo>
                  <a:lnTo>
                    <a:pt x="290321" y="552068"/>
                  </a:lnTo>
                </a:path>
              </a:pathLst>
            </a:custGeom>
            <a:ln w="19812">
              <a:solidFill>
                <a:srgbClr val="000000"/>
              </a:solidFill>
            </a:ln>
          </p:spPr>
          <p:txBody>
            <a:bodyPr wrap="square" lIns="0" tIns="0" rIns="0" bIns="0" rtlCol="0"/>
            <a:lstStyle/>
            <a:p>
              <a:endParaRPr/>
            </a:p>
          </p:txBody>
        </p:sp>
      </p:grpSp>
      <p:sp>
        <p:nvSpPr>
          <p:cNvPr id="82" name="object 82"/>
          <p:cNvSpPr txBox="1"/>
          <p:nvPr/>
        </p:nvSpPr>
        <p:spPr>
          <a:xfrm>
            <a:off x="8868665" y="1803895"/>
            <a:ext cx="2865967" cy="826135"/>
          </a:xfrm>
          <a:prstGeom prst="rect">
            <a:avLst/>
          </a:prstGeom>
        </p:spPr>
        <p:txBody>
          <a:bodyPr vert="horz" wrap="square" lIns="0" tIns="12065" rIns="0" bIns="0" rtlCol="0">
            <a:spAutoFit/>
          </a:bodyPr>
          <a:lstStyle/>
          <a:p>
            <a:pPr marL="12700" marR="5080">
              <a:lnSpc>
                <a:spcPct val="109500"/>
              </a:lnSpc>
              <a:spcBef>
                <a:spcPts val="95"/>
              </a:spcBef>
            </a:pPr>
            <a:r>
              <a:rPr sz="1600" spc="-5" dirty="0">
                <a:latin typeface="Arial"/>
                <a:cs typeface="Arial"/>
              </a:rPr>
              <a:t>I heard that broadcast.  The message is for me.  Here is my</a:t>
            </a:r>
            <a:r>
              <a:rPr sz="1600" dirty="0">
                <a:latin typeface="Arial"/>
                <a:cs typeface="Arial"/>
              </a:rPr>
              <a:t> </a:t>
            </a:r>
            <a:r>
              <a:rPr sz="1600" spc="-5" dirty="0">
                <a:latin typeface="Arial"/>
                <a:cs typeface="Arial"/>
              </a:rPr>
              <a:t>Ethernet</a:t>
            </a:r>
            <a:endParaRPr sz="1600">
              <a:latin typeface="Arial"/>
              <a:cs typeface="Arial"/>
            </a:endParaRPr>
          </a:p>
        </p:txBody>
      </p:sp>
      <p:sp>
        <p:nvSpPr>
          <p:cNvPr id="83" name="object 83"/>
          <p:cNvSpPr txBox="1"/>
          <p:nvPr/>
        </p:nvSpPr>
        <p:spPr>
          <a:xfrm>
            <a:off x="8868663" y="2627502"/>
            <a:ext cx="1071880" cy="258404"/>
          </a:xfrm>
          <a:prstGeom prst="rect">
            <a:avLst/>
          </a:prstGeom>
        </p:spPr>
        <p:txBody>
          <a:bodyPr vert="horz" wrap="square" lIns="0" tIns="12065" rIns="0" bIns="0" rtlCol="0">
            <a:spAutoFit/>
          </a:bodyPr>
          <a:lstStyle/>
          <a:p>
            <a:pPr marL="12700">
              <a:lnSpc>
                <a:spcPct val="100000"/>
              </a:lnSpc>
              <a:spcBef>
                <a:spcPts val="95"/>
              </a:spcBef>
            </a:pPr>
            <a:r>
              <a:rPr sz="1600" spc="-5" dirty="0">
                <a:latin typeface="Arial"/>
                <a:cs typeface="Arial"/>
              </a:rPr>
              <a:t>address.</a:t>
            </a:r>
            <a:endParaRPr sz="1600">
              <a:latin typeface="Arial"/>
              <a:cs typeface="Arial"/>
            </a:endParaRPr>
          </a:p>
        </p:txBody>
      </p:sp>
      <p:grpSp>
        <p:nvGrpSpPr>
          <p:cNvPr id="84" name="object 84"/>
          <p:cNvGrpSpPr/>
          <p:nvPr/>
        </p:nvGrpSpPr>
        <p:grpSpPr>
          <a:xfrm>
            <a:off x="191341" y="1375709"/>
            <a:ext cx="2915920" cy="1793239"/>
            <a:chOff x="143506" y="1375706"/>
            <a:chExt cx="2186940" cy="1793239"/>
          </a:xfrm>
        </p:grpSpPr>
        <p:sp>
          <p:nvSpPr>
            <p:cNvPr id="85" name="object 85"/>
            <p:cNvSpPr/>
            <p:nvPr/>
          </p:nvSpPr>
          <p:spPr>
            <a:xfrm>
              <a:off x="167639" y="1399032"/>
              <a:ext cx="2162556" cy="1769364"/>
            </a:xfrm>
            <a:prstGeom prst="rect">
              <a:avLst/>
            </a:prstGeom>
            <a:blipFill>
              <a:blip r:embed="rId21" cstate="print"/>
              <a:stretch>
                <a:fillRect/>
              </a:stretch>
            </a:blipFill>
          </p:spPr>
          <p:txBody>
            <a:bodyPr wrap="square" lIns="0" tIns="0" rIns="0" bIns="0" rtlCol="0"/>
            <a:lstStyle/>
            <a:p>
              <a:endParaRPr/>
            </a:p>
          </p:txBody>
        </p:sp>
        <p:sp>
          <p:nvSpPr>
            <p:cNvPr id="86" name="object 86"/>
            <p:cNvSpPr/>
            <p:nvPr/>
          </p:nvSpPr>
          <p:spPr>
            <a:xfrm>
              <a:off x="153412" y="1385612"/>
              <a:ext cx="2011045" cy="1746250"/>
            </a:xfrm>
            <a:custGeom>
              <a:avLst/>
              <a:gdLst/>
              <a:ahLst/>
              <a:cxnLst/>
              <a:rect l="l" t="t" r="r" b="b"/>
              <a:pathLst>
                <a:path w="2011045" h="1746250">
                  <a:moveTo>
                    <a:pt x="1228534" y="0"/>
                  </a:moveTo>
                  <a:lnTo>
                    <a:pt x="1184114" y="5456"/>
                  </a:lnTo>
                  <a:lnTo>
                    <a:pt x="1141956" y="22139"/>
                  </a:lnTo>
                  <a:lnTo>
                    <a:pt x="1103694" y="49398"/>
                  </a:lnTo>
                  <a:lnTo>
                    <a:pt x="1070962" y="86586"/>
                  </a:lnTo>
                  <a:lnTo>
                    <a:pt x="1045391" y="133053"/>
                  </a:lnTo>
                  <a:lnTo>
                    <a:pt x="1032161" y="118680"/>
                  </a:lnTo>
                  <a:lnTo>
                    <a:pt x="1003295" y="93602"/>
                  </a:lnTo>
                  <a:lnTo>
                    <a:pt x="946534" y="62431"/>
                  </a:lnTo>
                  <a:lnTo>
                    <a:pt x="904082" y="51167"/>
                  </a:lnTo>
                  <a:lnTo>
                    <a:pt x="861363" y="48881"/>
                  </a:lnTo>
                  <a:lnTo>
                    <a:pt x="819322" y="55230"/>
                  </a:lnTo>
                  <a:lnTo>
                    <a:pt x="778908" y="69874"/>
                  </a:lnTo>
                  <a:lnTo>
                    <a:pt x="741067" y="92470"/>
                  </a:lnTo>
                  <a:lnTo>
                    <a:pt x="706746" y="122676"/>
                  </a:lnTo>
                  <a:lnTo>
                    <a:pt x="676892" y="160152"/>
                  </a:lnTo>
                  <a:lnTo>
                    <a:pt x="652453" y="204554"/>
                  </a:lnTo>
                  <a:lnTo>
                    <a:pt x="605253" y="177807"/>
                  </a:lnTo>
                  <a:lnTo>
                    <a:pt x="555305" y="160787"/>
                  </a:lnTo>
                  <a:lnTo>
                    <a:pt x="503670" y="153744"/>
                  </a:lnTo>
                  <a:lnTo>
                    <a:pt x="451412" y="156929"/>
                  </a:lnTo>
                  <a:lnTo>
                    <a:pt x="409580" y="167088"/>
                  </a:lnTo>
                  <a:lnTo>
                    <a:pt x="370214" y="183391"/>
                  </a:lnTo>
                  <a:lnTo>
                    <a:pt x="333634" y="205338"/>
                  </a:lnTo>
                  <a:lnTo>
                    <a:pt x="300159" y="232433"/>
                  </a:lnTo>
                  <a:lnTo>
                    <a:pt x="270110" y="264178"/>
                  </a:lnTo>
                  <a:lnTo>
                    <a:pt x="243808" y="300074"/>
                  </a:lnTo>
                  <a:lnTo>
                    <a:pt x="221573" y="339624"/>
                  </a:lnTo>
                  <a:lnTo>
                    <a:pt x="203725" y="382331"/>
                  </a:lnTo>
                  <a:lnTo>
                    <a:pt x="190583" y="427695"/>
                  </a:lnTo>
                  <a:lnTo>
                    <a:pt x="182469" y="475220"/>
                  </a:lnTo>
                  <a:lnTo>
                    <a:pt x="179703" y="524407"/>
                  </a:lnTo>
                  <a:lnTo>
                    <a:pt x="182604" y="574759"/>
                  </a:lnTo>
                  <a:lnTo>
                    <a:pt x="180915" y="580220"/>
                  </a:lnTo>
                  <a:lnTo>
                    <a:pt x="134474" y="592631"/>
                  </a:lnTo>
                  <a:lnTo>
                    <a:pt x="92296" y="617209"/>
                  </a:lnTo>
                  <a:lnTo>
                    <a:pt x="56026" y="652694"/>
                  </a:lnTo>
                  <a:lnTo>
                    <a:pt x="27308" y="697822"/>
                  </a:lnTo>
                  <a:lnTo>
                    <a:pt x="10274" y="742042"/>
                  </a:lnTo>
                  <a:lnTo>
                    <a:pt x="1268" y="788002"/>
                  </a:lnTo>
                  <a:lnTo>
                    <a:pt x="0" y="834382"/>
                  </a:lnTo>
                  <a:lnTo>
                    <a:pt x="6178" y="879861"/>
                  </a:lnTo>
                  <a:lnTo>
                    <a:pt x="19512" y="923120"/>
                  </a:lnTo>
                  <a:lnTo>
                    <a:pt x="39712" y="962838"/>
                  </a:lnTo>
                  <a:lnTo>
                    <a:pt x="66487" y="997695"/>
                  </a:lnTo>
                  <a:lnTo>
                    <a:pt x="99546" y="1026371"/>
                  </a:lnTo>
                  <a:lnTo>
                    <a:pt x="73029" y="1068059"/>
                  </a:lnTo>
                  <a:lnTo>
                    <a:pt x="54974" y="1114986"/>
                  </a:lnTo>
                  <a:lnTo>
                    <a:pt x="45870" y="1165389"/>
                  </a:lnTo>
                  <a:lnTo>
                    <a:pt x="46206" y="1217506"/>
                  </a:lnTo>
                  <a:lnTo>
                    <a:pt x="55061" y="1264812"/>
                  </a:lnTo>
                  <a:lnTo>
                    <a:pt x="71229" y="1307774"/>
                  </a:lnTo>
                  <a:lnTo>
                    <a:pt x="93808" y="1345547"/>
                  </a:lnTo>
                  <a:lnTo>
                    <a:pt x="121892" y="1377288"/>
                  </a:lnTo>
                  <a:lnTo>
                    <a:pt x="154576" y="1402154"/>
                  </a:lnTo>
                  <a:lnTo>
                    <a:pt x="190956" y="1419299"/>
                  </a:lnTo>
                  <a:lnTo>
                    <a:pt x="230128" y="1427882"/>
                  </a:lnTo>
                  <a:lnTo>
                    <a:pt x="271186" y="1427056"/>
                  </a:lnTo>
                  <a:lnTo>
                    <a:pt x="274971" y="1434803"/>
                  </a:lnTo>
                  <a:lnTo>
                    <a:pt x="300565" y="1478871"/>
                  </a:lnTo>
                  <a:lnTo>
                    <a:pt x="329901" y="1517959"/>
                  </a:lnTo>
                  <a:lnTo>
                    <a:pt x="362518" y="1551932"/>
                  </a:lnTo>
                  <a:lnTo>
                    <a:pt x="397953" y="1580654"/>
                  </a:lnTo>
                  <a:lnTo>
                    <a:pt x="435746" y="1603988"/>
                  </a:lnTo>
                  <a:lnTo>
                    <a:pt x="475434" y="1621799"/>
                  </a:lnTo>
                  <a:lnTo>
                    <a:pt x="516556" y="1633948"/>
                  </a:lnTo>
                  <a:lnTo>
                    <a:pt x="558651" y="1640301"/>
                  </a:lnTo>
                  <a:lnTo>
                    <a:pt x="601256" y="1640721"/>
                  </a:lnTo>
                  <a:lnTo>
                    <a:pt x="643911" y="1635072"/>
                  </a:lnTo>
                  <a:lnTo>
                    <a:pt x="686153" y="1623217"/>
                  </a:lnTo>
                  <a:lnTo>
                    <a:pt x="727521" y="1605020"/>
                  </a:lnTo>
                  <a:lnTo>
                    <a:pt x="767553" y="1580345"/>
                  </a:lnTo>
                  <a:lnTo>
                    <a:pt x="794067" y="1620993"/>
                  </a:lnTo>
                  <a:lnTo>
                    <a:pt x="824816" y="1656692"/>
                  </a:lnTo>
                  <a:lnTo>
                    <a:pt x="859311" y="1687001"/>
                  </a:lnTo>
                  <a:lnTo>
                    <a:pt x="897058" y="1711482"/>
                  </a:lnTo>
                  <a:lnTo>
                    <a:pt x="937568" y="1729697"/>
                  </a:lnTo>
                  <a:lnTo>
                    <a:pt x="979172" y="1741108"/>
                  </a:lnTo>
                  <a:lnTo>
                    <a:pt x="1020697" y="1745693"/>
                  </a:lnTo>
                  <a:lnTo>
                    <a:pt x="1061677" y="1743749"/>
                  </a:lnTo>
                  <a:lnTo>
                    <a:pt x="1101646" y="1735572"/>
                  </a:lnTo>
                  <a:lnTo>
                    <a:pt x="1140137" y="1721460"/>
                  </a:lnTo>
                  <a:lnTo>
                    <a:pt x="1176685" y="1701710"/>
                  </a:lnTo>
                  <a:lnTo>
                    <a:pt x="1210824" y="1676617"/>
                  </a:lnTo>
                  <a:lnTo>
                    <a:pt x="1242087" y="1646479"/>
                  </a:lnTo>
                  <a:lnTo>
                    <a:pt x="1270008" y="1611593"/>
                  </a:lnTo>
                  <a:lnTo>
                    <a:pt x="1294121" y="1572256"/>
                  </a:lnTo>
                  <a:lnTo>
                    <a:pt x="1313960" y="1528763"/>
                  </a:lnTo>
                  <a:lnTo>
                    <a:pt x="1329058" y="1481412"/>
                  </a:lnTo>
                  <a:lnTo>
                    <a:pt x="1361717" y="1501953"/>
                  </a:lnTo>
                  <a:lnTo>
                    <a:pt x="1396305" y="1516956"/>
                  </a:lnTo>
                  <a:lnTo>
                    <a:pt x="1432321" y="1526221"/>
                  </a:lnTo>
                  <a:lnTo>
                    <a:pt x="1469266" y="1529545"/>
                  </a:lnTo>
                  <a:lnTo>
                    <a:pt x="1512935" y="1525798"/>
                  </a:lnTo>
                  <a:lnTo>
                    <a:pt x="1554414" y="1514149"/>
                  </a:lnTo>
                  <a:lnTo>
                    <a:pt x="1593146" y="1495247"/>
                  </a:lnTo>
                  <a:lnTo>
                    <a:pt x="1628571" y="1469741"/>
                  </a:lnTo>
                  <a:lnTo>
                    <a:pt x="1660132" y="1438280"/>
                  </a:lnTo>
                  <a:lnTo>
                    <a:pt x="1687268" y="1401511"/>
                  </a:lnTo>
                  <a:lnTo>
                    <a:pt x="1709424" y="1360083"/>
                  </a:lnTo>
                  <a:lnTo>
                    <a:pt x="1726038" y="1314645"/>
                  </a:lnTo>
                  <a:lnTo>
                    <a:pt x="1736554" y="1265845"/>
                  </a:lnTo>
                  <a:lnTo>
                    <a:pt x="1740411" y="1214331"/>
                  </a:lnTo>
                  <a:lnTo>
                    <a:pt x="1780004" y="1204560"/>
                  </a:lnTo>
                  <a:lnTo>
                    <a:pt x="1818072" y="1188931"/>
                  </a:lnTo>
                  <a:lnTo>
                    <a:pt x="1854140" y="1167683"/>
                  </a:lnTo>
                  <a:lnTo>
                    <a:pt x="1887731" y="1141052"/>
                  </a:lnTo>
                  <a:lnTo>
                    <a:pt x="1919869" y="1107559"/>
                  </a:lnTo>
                  <a:lnTo>
                    <a:pt x="1947275" y="1070169"/>
                  </a:lnTo>
                  <a:lnTo>
                    <a:pt x="1969879" y="1029505"/>
                  </a:lnTo>
                  <a:lnTo>
                    <a:pt x="1987610" y="986188"/>
                  </a:lnTo>
                  <a:lnTo>
                    <a:pt x="2000399" y="940840"/>
                  </a:lnTo>
                  <a:lnTo>
                    <a:pt x="2008175" y="894085"/>
                  </a:lnTo>
                  <a:lnTo>
                    <a:pt x="2010869" y="846544"/>
                  </a:lnTo>
                  <a:lnTo>
                    <a:pt x="2008410" y="798839"/>
                  </a:lnTo>
                  <a:lnTo>
                    <a:pt x="2000728" y="751593"/>
                  </a:lnTo>
                  <a:lnTo>
                    <a:pt x="1987753" y="705428"/>
                  </a:lnTo>
                  <a:lnTo>
                    <a:pt x="1969415" y="660965"/>
                  </a:lnTo>
                  <a:lnTo>
                    <a:pt x="1945643" y="618828"/>
                  </a:lnTo>
                  <a:lnTo>
                    <a:pt x="1948930" y="609349"/>
                  </a:lnTo>
                  <a:lnTo>
                    <a:pt x="1951930" y="599762"/>
                  </a:lnTo>
                  <a:lnTo>
                    <a:pt x="1954645" y="590057"/>
                  </a:lnTo>
                  <a:lnTo>
                    <a:pt x="1957073" y="580220"/>
                  </a:lnTo>
                  <a:lnTo>
                    <a:pt x="1964917" y="528014"/>
                  </a:lnTo>
                  <a:lnTo>
                    <a:pt x="1964814" y="476467"/>
                  </a:lnTo>
                  <a:lnTo>
                    <a:pt x="1957257" y="426597"/>
                  </a:lnTo>
                  <a:lnTo>
                    <a:pt x="1942739" y="379421"/>
                  </a:lnTo>
                  <a:lnTo>
                    <a:pt x="1921751" y="335955"/>
                  </a:lnTo>
                  <a:lnTo>
                    <a:pt x="1894787" y="297217"/>
                  </a:lnTo>
                  <a:lnTo>
                    <a:pt x="1862338" y="264224"/>
                  </a:lnTo>
                  <a:lnTo>
                    <a:pt x="1824897" y="237993"/>
                  </a:lnTo>
                  <a:lnTo>
                    <a:pt x="1782956" y="219540"/>
                  </a:lnTo>
                  <a:lnTo>
                    <a:pt x="1772691" y="175134"/>
                  </a:lnTo>
                  <a:lnTo>
                    <a:pt x="1756271" y="133752"/>
                  </a:lnTo>
                  <a:lnTo>
                    <a:pt x="1734111" y="96275"/>
                  </a:lnTo>
                  <a:lnTo>
                    <a:pt x="1706629" y="63584"/>
                  </a:lnTo>
                  <a:lnTo>
                    <a:pt x="1668951" y="33000"/>
                  </a:lnTo>
                  <a:lnTo>
                    <a:pt x="1628112" y="12508"/>
                  </a:lnTo>
                  <a:lnTo>
                    <a:pt x="1585391" y="1985"/>
                  </a:lnTo>
                  <a:lnTo>
                    <a:pt x="1542069" y="1307"/>
                  </a:lnTo>
                  <a:lnTo>
                    <a:pt x="1499426" y="10350"/>
                  </a:lnTo>
                  <a:lnTo>
                    <a:pt x="1458741" y="28991"/>
                  </a:lnTo>
                  <a:lnTo>
                    <a:pt x="1421295" y="57106"/>
                  </a:lnTo>
                  <a:lnTo>
                    <a:pt x="1388367" y="94572"/>
                  </a:lnTo>
                  <a:lnTo>
                    <a:pt x="1373278" y="73738"/>
                  </a:lnTo>
                  <a:lnTo>
                    <a:pt x="1356332" y="55155"/>
                  </a:lnTo>
                  <a:lnTo>
                    <a:pt x="1337718" y="38976"/>
                  </a:lnTo>
                  <a:lnTo>
                    <a:pt x="1317628" y="25357"/>
                  </a:lnTo>
                  <a:lnTo>
                    <a:pt x="1273583" y="6417"/>
                  </a:lnTo>
                  <a:lnTo>
                    <a:pt x="1228534" y="0"/>
                  </a:lnTo>
                  <a:close/>
                </a:path>
              </a:pathLst>
            </a:custGeom>
            <a:solidFill>
              <a:srgbClr val="FFFFFF"/>
            </a:solidFill>
          </p:spPr>
          <p:txBody>
            <a:bodyPr wrap="square" lIns="0" tIns="0" rIns="0" bIns="0" rtlCol="0"/>
            <a:lstStyle/>
            <a:p>
              <a:endParaRPr/>
            </a:p>
          </p:txBody>
        </p:sp>
        <p:sp>
          <p:nvSpPr>
            <p:cNvPr id="87" name="object 87"/>
            <p:cNvSpPr/>
            <p:nvPr/>
          </p:nvSpPr>
          <p:spPr>
            <a:xfrm>
              <a:off x="2071624" y="2869565"/>
              <a:ext cx="221106" cy="199136"/>
            </a:xfrm>
            <a:prstGeom prst="rect">
              <a:avLst/>
            </a:prstGeom>
            <a:blipFill>
              <a:blip r:embed="rId22" cstate="print"/>
              <a:stretch>
                <a:fillRect/>
              </a:stretch>
            </a:blipFill>
          </p:spPr>
          <p:txBody>
            <a:bodyPr wrap="square" lIns="0" tIns="0" rIns="0" bIns="0" rtlCol="0"/>
            <a:lstStyle/>
            <a:p>
              <a:endParaRPr/>
            </a:p>
          </p:txBody>
        </p:sp>
        <p:sp>
          <p:nvSpPr>
            <p:cNvPr id="88" name="object 88"/>
            <p:cNvSpPr/>
            <p:nvPr/>
          </p:nvSpPr>
          <p:spPr>
            <a:xfrm>
              <a:off x="1868170" y="2711577"/>
              <a:ext cx="290830" cy="290830"/>
            </a:xfrm>
            <a:custGeom>
              <a:avLst/>
              <a:gdLst/>
              <a:ahLst/>
              <a:cxnLst/>
              <a:rect l="l" t="t" r="r" b="b"/>
              <a:pathLst>
                <a:path w="290830" h="290830">
                  <a:moveTo>
                    <a:pt x="145415" y="0"/>
                  </a:moveTo>
                  <a:lnTo>
                    <a:pt x="99470" y="7417"/>
                  </a:lnTo>
                  <a:lnTo>
                    <a:pt x="59554" y="28070"/>
                  </a:lnTo>
                  <a:lnTo>
                    <a:pt x="28070" y="59554"/>
                  </a:lnTo>
                  <a:lnTo>
                    <a:pt x="7417" y="99470"/>
                  </a:lnTo>
                  <a:lnTo>
                    <a:pt x="0" y="145414"/>
                  </a:lnTo>
                  <a:lnTo>
                    <a:pt x="7417" y="191359"/>
                  </a:lnTo>
                  <a:lnTo>
                    <a:pt x="28070" y="231275"/>
                  </a:lnTo>
                  <a:lnTo>
                    <a:pt x="59554" y="262759"/>
                  </a:lnTo>
                  <a:lnTo>
                    <a:pt x="99470" y="283412"/>
                  </a:lnTo>
                  <a:lnTo>
                    <a:pt x="145415" y="290830"/>
                  </a:lnTo>
                  <a:lnTo>
                    <a:pt x="191359" y="283412"/>
                  </a:lnTo>
                  <a:lnTo>
                    <a:pt x="231275" y="262759"/>
                  </a:lnTo>
                  <a:lnTo>
                    <a:pt x="262759" y="231275"/>
                  </a:lnTo>
                  <a:lnTo>
                    <a:pt x="283412" y="191359"/>
                  </a:lnTo>
                  <a:lnTo>
                    <a:pt x="290830" y="145414"/>
                  </a:lnTo>
                  <a:lnTo>
                    <a:pt x="283412" y="99470"/>
                  </a:lnTo>
                  <a:lnTo>
                    <a:pt x="262759" y="59554"/>
                  </a:lnTo>
                  <a:lnTo>
                    <a:pt x="231275" y="28070"/>
                  </a:lnTo>
                  <a:lnTo>
                    <a:pt x="191359" y="7417"/>
                  </a:lnTo>
                  <a:lnTo>
                    <a:pt x="145415" y="0"/>
                  </a:lnTo>
                  <a:close/>
                </a:path>
              </a:pathLst>
            </a:custGeom>
            <a:solidFill>
              <a:srgbClr val="FFFFFF"/>
            </a:solidFill>
          </p:spPr>
          <p:txBody>
            <a:bodyPr wrap="square" lIns="0" tIns="0" rIns="0" bIns="0" rtlCol="0"/>
            <a:lstStyle/>
            <a:p>
              <a:endParaRPr/>
            </a:p>
          </p:txBody>
        </p:sp>
        <p:sp>
          <p:nvSpPr>
            <p:cNvPr id="89" name="object 89"/>
            <p:cNvSpPr/>
            <p:nvPr/>
          </p:nvSpPr>
          <p:spPr>
            <a:xfrm>
              <a:off x="153412" y="1385612"/>
              <a:ext cx="2011045" cy="1746250"/>
            </a:xfrm>
            <a:custGeom>
              <a:avLst/>
              <a:gdLst/>
              <a:ahLst/>
              <a:cxnLst/>
              <a:rect l="l" t="t" r="r" b="b"/>
              <a:pathLst>
                <a:path w="2011045" h="1746250">
                  <a:moveTo>
                    <a:pt x="182604" y="574759"/>
                  </a:moveTo>
                  <a:lnTo>
                    <a:pt x="179703" y="524407"/>
                  </a:lnTo>
                  <a:lnTo>
                    <a:pt x="182469" y="475220"/>
                  </a:lnTo>
                  <a:lnTo>
                    <a:pt x="190583" y="427695"/>
                  </a:lnTo>
                  <a:lnTo>
                    <a:pt x="203725" y="382331"/>
                  </a:lnTo>
                  <a:lnTo>
                    <a:pt x="221573" y="339624"/>
                  </a:lnTo>
                  <a:lnTo>
                    <a:pt x="243808" y="300074"/>
                  </a:lnTo>
                  <a:lnTo>
                    <a:pt x="270110" y="264178"/>
                  </a:lnTo>
                  <a:lnTo>
                    <a:pt x="300159" y="232433"/>
                  </a:lnTo>
                  <a:lnTo>
                    <a:pt x="333634" y="205338"/>
                  </a:lnTo>
                  <a:lnTo>
                    <a:pt x="370214" y="183391"/>
                  </a:lnTo>
                  <a:lnTo>
                    <a:pt x="409580" y="167088"/>
                  </a:lnTo>
                  <a:lnTo>
                    <a:pt x="451412" y="156929"/>
                  </a:lnTo>
                  <a:lnTo>
                    <a:pt x="503670" y="153744"/>
                  </a:lnTo>
                  <a:lnTo>
                    <a:pt x="555305" y="160787"/>
                  </a:lnTo>
                  <a:lnTo>
                    <a:pt x="605253" y="177807"/>
                  </a:lnTo>
                  <a:lnTo>
                    <a:pt x="652453" y="204554"/>
                  </a:lnTo>
                  <a:lnTo>
                    <a:pt x="676892" y="160152"/>
                  </a:lnTo>
                  <a:lnTo>
                    <a:pt x="706746" y="122676"/>
                  </a:lnTo>
                  <a:lnTo>
                    <a:pt x="741067" y="92470"/>
                  </a:lnTo>
                  <a:lnTo>
                    <a:pt x="778908" y="69874"/>
                  </a:lnTo>
                  <a:lnTo>
                    <a:pt x="819322" y="55230"/>
                  </a:lnTo>
                  <a:lnTo>
                    <a:pt x="861363" y="48881"/>
                  </a:lnTo>
                  <a:lnTo>
                    <a:pt x="904082" y="51167"/>
                  </a:lnTo>
                  <a:lnTo>
                    <a:pt x="946534" y="62431"/>
                  </a:lnTo>
                  <a:lnTo>
                    <a:pt x="987771" y="83015"/>
                  </a:lnTo>
                  <a:lnTo>
                    <a:pt x="1032161" y="118680"/>
                  </a:lnTo>
                  <a:lnTo>
                    <a:pt x="1045391" y="133053"/>
                  </a:lnTo>
                  <a:lnTo>
                    <a:pt x="1070962" y="86586"/>
                  </a:lnTo>
                  <a:lnTo>
                    <a:pt x="1103694" y="49398"/>
                  </a:lnTo>
                  <a:lnTo>
                    <a:pt x="1141956" y="22139"/>
                  </a:lnTo>
                  <a:lnTo>
                    <a:pt x="1184114" y="5456"/>
                  </a:lnTo>
                  <a:lnTo>
                    <a:pt x="1228534" y="0"/>
                  </a:lnTo>
                  <a:lnTo>
                    <a:pt x="1273583" y="6417"/>
                  </a:lnTo>
                  <a:lnTo>
                    <a:pt x="1317628" y="25357"/>
                  </a:lnTo>
                  <a:lnTo>
                    <a:pt x="1356332" y="55155"/>
                  </a:lnTo>
                  <a:lnTo>
                    <a:pt x="1388367" y="94572"/>
                  </a:lnTo>
                  <a:lnTo>
                    <a:pt x="1421295" y="57106"/>
                  </a:lnTo>
                  <a:lnTo>
                    <a:pt x="1458741" y="28991"/>
                  </a:lnTo>
                  <a:lnTo>
                    <a:pt x="1499426" y="10350"/>
                  </a:lnTo>
                  <a:lnTo>
                    <a:pt x="1542069" y="1307"/>
                  </a:lnTo>
                  <a:lnTo>
                    <a:pt x="1585391" y="1985"/>
                  </a:lnTo>
                  <a:lnTo>
                    <a:pt x="1628112" y="12508"/>
                  </a:lnTo>
                  <a:lnTo>
                    <a:pt x="1668951" y="33000"/>
                  </a:lnTo>
                  <a:lnTo>
                    <a:pt x="1706629" y="63584"/>
                  </a:lnTo>
                  <a:lnTo>
                    <a:pt x="1734111" y="96275"/>
                  </a:lnTo>
                  <a:lnTo>
                    <a:pt x="1756271" y="133752"/>
                  </a:lnTo>
                  <a:lnTo>
                    <a:pt x="1772691" y="175134"/>
                  </a:lnTo>
                  <a:lnTo>
                    <a:pt x="1782956" y="219540"/>
                  </a:lnTo>
                  <a:lnTo>
                    <a:pt x="1824897" y="237993"/>
                  </a:lnTo>
                  <a:lnTo>
                    <a:pt x="1862338" y="264224"/>
                  </a:lnTo>
                  <a:lnTo>
                    <a:pt x="1894787" y="297217"/>
                  </a:lnTo>
                  <a:lnTo>
                    <a:pt x="1921751" y="335955"/>
                  </a:lnTo>
                  <a:lnTo>
                    <a:pt x="1942739" y="379421"/>
                  </a:lnTo>
                  <a:lnTo>
                    <a:pt x="1957257" y="426597"/>
                  </a:lnTo>
                  <a:lnTo>
                    <a:pt x="1964814" y="476467"/>
                  </a:lnTo>
                  <a:lnTo>
                    <a:pt x="1964917" y="528014"/>
                  </a:lnTo>
                  <a:lnTo>
                    <a:pt x="1957073" y="580220"/>
                  </a:lnTo>
                  <a:lnTo>
                    <a:pt x="1954645" y="590057"/>
                  </a:lnTo>
                  <a:lnTo>
                    <a:pt x="1951930" y="599762"/>
                  </a:lnTo>
                  <a:lnTo>
                    <a:pt x="1948930" y="609349"/>
                  </a:lnTo>
                  <a:lnTo>
                    <a:pt x="1945643" y="618828"/>
                  </a:lnTo>
                  <a:lnTo>
                    <a:pt x="1969415" y="660965"/>
                  </a:lnTo>
                  <a:lnTo>
                    <a:pt x="1987753" y="705428"/>
                  </a:lnTo>
                  <a:lnTo>
                    <a:pt x="2000728" y="751593"/>
                  </a:lnTo>
                  <a:lnTo>
                    <a:pt x="2008410" y="798839"/>
                  </a:lnTo>
                  <a:lnTo>
                    <a:pt x="2010869" y="846544"/>
                  </a:lnTo>
                  <a:lnTo>
                    <a:pt x="2008175" y="894085"/>
                  </a:lnTo>
                  <a:lnTo>
                    <a:pt x="2000399" y="940840"/>
                  </a:lnTo>
                  <a:lnTo>
                    <a:pt x="1987610" y="986188"/>
                  </a:lnTo>
                  <a:lnTo>
                    <a:pt x="1969879" y="1029505"/>
                  </a:lnTo>
                  <a:lnTo>
                    <a:pt x="1947275" y="1070169"/>
                  </a:lnTo>
                  <a:lnTo>
                    <a:pt x="1919869" y="1107559"/>
                  </a:lnTo>
                  <a:lnTo>
                    <a:pt x="1887731" y="1141052"/>
                  </a:lnTo>
                  <a:lnTo>
                    <a:pt x="1854140" y="1167683"/>
                  </a:lnTo>
                  <a:lnTo>
                    <a:pt x="1818072" y="1188931"/>
                  </a:lnTo>
                  <a:lnTo>
                    <a:pt x="1780004" y="1204560"/>
                  </a:lnTo>
                  <a:lnTo>
                    <a:pt x="1740411" y="1214331"/>
                  </a:lnTo>
                  <a:lnTo>
                    <a:pt x="1736554" y="1265845"/>
                  </a:lnTo>
                  <a:lnTo>
                    <a:pt x="1726038" y="1314645"/>
                  </a:lnTo>
                  <a:lnTo>
                    <a:pt x="1709424" y="1360083"/>
                  </a:lnTo>
                  <a:lnTo>
                    <a:pt x="1687268" y="1401511"/>
                  </a:lnTo>
                  <a:lnTo>
                    <a:pt x="1660132" y="1438280"/>
                  </a:lnTo>
                  <a:lnTo>
                    <a:pt x="1628571" y="1469741"/>
                  </a:lnTo>
                  <a:lnTo>
                    <a:pt x="1593146" y="1495247"/>
                  </a:lnTo>
                  <a:lnTo>
                    <a:pt x="1554414" y="1514149"/>
                  </a:lnTo>
                  <a:lnTo>
                    <a:pt x="1512935" y="1525798"/>
                  </a:lnTo>
                  <a:lnTo>
                    <a:pt x="1469266" y="1529545"/>
                  </a:lnTo>
                  <a:lnTo>
                    <a:pt x="1432321" y="1526221"/>
                  </a:lnTo>
                  <a:lnTo>
                    <a:pt x="1396305" y="1516956"/>
                  </a:lnTo>
                  <a:lnTo>
                    <a:pt x="1361717" y="1501953"/>
                  </a:lnTo>
                  <a:lnTo>
                    <a:pt x="1329058" y="1481412"/>
                  </a:lnTo>
                  <a:lnTo>
                    <a:pt x="1313960" y="1528763"/>
                  </a:lnTo>
                  <a:lnTo>
                    <a:pt x="1294121" y="1572256"/>
                  </a:lnTo>
                  <a:lnTo>
                    <a:pt x="1270008" y="1611593"/>
                  </a:lnTo>
                  <a:lnTo>
                    <a:pt x="1242087" y="1646479"/>
                  </a:lnTo>
                  <a:lnTo>
                    <a:pt x="1210824" y="1676617"/>
                  </a:lnTo>
                  <a:lnTo>
                    <a:pt x="1176685" y="1701710"/>
                  </a:lnTo>
                  <a:lnTo>
                    <a:pt x="1140137" y="1721460"/>
                  </a:lnTo>
                  <a:lnTo>
                    <a:pt x="1101646" y="1735572"/>
                  </a:lnTo>
                  <a:lnTo>
                    <a:pt x="1061677" y="1743749"/>
                  </a:lnTo>
                  <a:lnTo>
                    <a:pt x="1020697" y="1745693"/>
                  </a:lnTo>
                  <a:lnTo>
                    <a:pt x="979172" y="1741108"/>
                  </a:lnTo>
                  <a:lnTo>
                    <a:pt x="937568" y="1729697"/>
                  </a:lnTo>
                  <a:lnTo>
                    <a:pt x="897058" y="1711482"/>
                  </a:lnTo>
                  <a:lnTo>
                    <a:pt x="859311" y="1687001"/>
                  </a:lnTo>
                  <a:lnTo>
                    <a:pt x="824816" y="1656692"/>
                  </a:lnTo>
                  <a:lnTo>
                    <a:pt x="794067" y="1620993"/>
                  </a:lnTo>
                  <a:lnTo>
                    <a:pt x="767553" y="1580345"/>
                  </a:lnTo>
                  <a:lnTo>
                    <a:pt x="727521" y="1605020"/>
                  </a:lnTo>
                  <a:lnTo>
                    <a:pt x="686153" y="1623217"/>
                  </a:lnTo>
                  <a:lnTo>
                    <a:pt x="643911" y="1635072"/>
                  </a:lnTo>
                  <a:lnTo>
                    <a:pt x="601256" y="1640721"/>
                  </a:lnTo>
                  <a:lnTo>
                    <a:pt x="558651" y="1640301"/>
                  </a:lnTo>
                  <a:lnTo>
                    <a:pt x="516556" y="1633948"/>
                  </a:lnTo>
                  <a:lnTo>
                    <a:pt x="475434" y="1621799"/>
                  </a:lnTo>
                  <a:lnTo>
                    <a:pt x="435746" y="1603988"/>
                  </a:lnTo>
                  <a:lnTo>
                    <a:pt x="397953" y="1580654"/>
                  </a:lnTo>
                  <a:lnTo>
                    <a:pt x="362518" y="1551932"/>
                  </a:lnTo>
                  <a:lnTo>
                    <a:pt x="329901" y="1517959"/>
                  </a:lnTo>
                  <a:lnTo>
                    <a:pt x="300565" y="1478871"/>
                  </a:lnTo>
                  <a:lnTo>
                    <a:pt x="274971" y="1434803"/>
                  </a:lnTo>
                  <a:lnTo>
                    <a:pt x="271186" y="1427056"/>
                  </a:lnTo>
                  <a:lnTo>
                    <a:pt x="230128" y="1427882"/>
                  </a:lnTo>
                  <a:lnTo>
                    <a:pt x="190956" y="1419299"/>
                  </a:lnTo>
                  <a:lnTo>
                    <a:pt x="154576" y="1402154"/>
                  </a:lnTo>
                  <a:lnTo>
                    <a:pt x="121892" y="1377288"/>
                  </a:lnTo>
                  <a:lnTo>
                    <a:pt x="93808" y="1345547"/>
                  </a:lnTo>
                  <a:lnTo>
                    <a:pt x="71229" y="1307774"/>
                  </a:lnTo>
                  <a:lnTo>
                    <a:pt x="55061" y="1264812"/>
                  </a:lnTo>
                  <a:lnTo>
                    <a:pt x="46206" y="1217506"/>
                  </a:lnTo>
                  <a:lnTo>
                    <a:pt x="45870" y="1165389"/>
                  </a:lnTo>
                  <a:lnTo>
                    <a:pt x="54974" y="1114986"/>
                  </a:lnTo>
                  <a:lnTo>
                    <a:pt x="73029" y="1068059"/>
                  </a:lnTo>
                  <a:lnTo>
                    <a:pt x="99546" y="1026371"/>
                  </a:lnTo>
                  <a:lnTo>
                    <a:pt x="66487" y="997695"/>
                  </a:lnTo>
                  <a:lnTo>
                    <a:pt x="39712" y="962838"/>
                  </a:lnTo>
                  <a:lnTo>
                    <a:pt x="19512" y="923120"/>
                  </a:lnTo>
                  <a:lnTo>
                    <a:pt x="6178" y="879861"/>
                  </a:lnTo>
                  <a:lnTo>
                    <a:pt x="0" y="834382"/>
                  </a:lnTo>
                  <a:lnTo>
                    <a:pt x="1268" y="788002"/>
                  </a:lnTo>
                  <a:lnTo>
                    <a:pt x="10274" y="742042"/>
                  </a:lnTo>
                  <a:lnTo>
                    <a:pt x="27308" y="697822"/>
                  </a:lnTo>
                  <a:lnTo>
                    <a:pt x="56026" y="652694"/>
                  </a:lnTo>
                  <a:lnTo>
                    <a:pt x="92296" y="617209"/>
                  </a:lnTo>
                  <a:lnTo>
                    <a:pt x="134474" y="592631"/>
                  </a:lnTo>
                  <a:lnTo>
                    <a:pt x="180915" y="580220"/>
                  </a:lnTo>
                  <a:lnTo>
                    <a:pt x="182604" y="574759"/>
                  </a:lnTo>
                  <a:close/>
                </a:path>
              </a:pathLst>
            </a:custGeom>
            <a:ln w="19812">
              <a:solidFill>
                <a:srgbClr val="000000"/>
              </a:solidFill>
            </a:ln>
          </p:spPr>
          <p:txBody>
            <a:bodyPr wrap="square" lIns="0" tIns="0" rIns="0" bIns="0" rtlCol="0"/>
            <a:lstStyle/>
            <a:p>
              <a:endParaRPr/>
            </a:p>
          </p:txBody>
        </p:sp>
        <p:sp>
          <p:nvSpPr>
            <p:cNvPr id="90" name="object 90"/>
            <p:cNvSpPr/>
            <p:nvPr/>
          </p:nvSpPr>
          <p:spPr>
            <a:xfrm>
              <a:off x="2061717" y="2859659"/>
              <a:ext cx="240919" cy="218947"/>
            </a:xfrm>
            <a:prstGeom prst="rect">
              <a:avLst/>
            </a:prstGeom>
            <a:blipFill>
              <a:blip r:embed="rId23" cstate="print"/>
              <a:stretch>
                <a:fillRect/>
              </a:stretch>
            </a:blipFill>
          </p:spPr>
          <p:txBody>
            <a:bodyPr wrap="square" lIns="0" tIns="0" rIns="0" bIns="0" rtlCol="0"/>
            <a:lstStyle/>
            <a:p>
              <a:endParaRPr/>
            </a:p>
          </p:txBody>
        </p:sp>
        <p:sp>
          <p:nvSpPr>
            <p:cNvPr id="91" name="object 91"/>
            <p:cNvSpPr/>
            <p:nvPr/>
          </p:nvSpPr>
          <p:spPr>
            <a:xfrm>
              <a:off x="255117" y="1474470"/>
              <a:ext cx="1904364" cy="1528445"/>
            </a:xfrm>
            <a:custGeom>
              <a:avLst/>
              <a:gdLst/>
              <a:ahLst/>
              <a:cxnLst/>
              <a:rect l="l" t="t" r="r" b="b"/>
              <a:pathLst>
                <a:path w="1904364" h="1528445">
                  <a:moveTo>
                    <a:pt x="1903882" y="1382521"/>
                  </a:moveTo>
                  <a:lnTo>
                    <a:pt x="1896464" y="1428466"/>
                  </a:lnTo>
                  <a:lnTo>
                    <a:pt x="1875812" y="1468382"/>
                  </a:lnTo>
                  <a:lnTo>
                    <a:pt x="1844327" y="1499866"/>
                  </a:lnTo>
                  <a:lnTo>
                    <a:pt x="1804411" y="1520519"/>
                  </a:lnTo>
                  <a:lnTo>
                    <a:pt x="1758467" y="1527937"/>
                  </a:lnTo>
                  <a:lnTo>
                    <a:pt x="1712522" y="1520519"/>
                  </a:lnTo>
                  <a:lnTo>
                    <a:pt x="1672607" y="1499866"/>
                  </a:lnTo>
                  <a:lnTo>
                    <a:pt x="1641122" y="1468382"/>
                  </a:lnTo>
                  <a:lnTo>
                    <a:pt x="1620470" y="1428466"/>
                  </a:lnTo>
                  <a:lnTo>
                    <a:pt x="1613052" y="1382521"/>
                  </a:lnTo>
                  <a:lnTo>
                    <a:pt x="1620470" y="1336577"/>
                  </a:lnTo>
                  <a:lnTo>
                    <a:pt x="1641122" y="1296661"/>
                  </a:lnTo>
                  <a:lnTo>
                    <a:pt x="1672607" y="1265177"/>
                  </a:lnTo>
                  <a:lnTo>
                    <a:pt x="1712522" y="1244524"/>
                  </a:lnTo>
                  <a:lnTo>
                    <a:pt x="1758467" y="1237106"/>
                  </a:lnTo>
                  <a:lnTo>
                    <a:pt x="1804411" y="1244524"/>
                  </a:lnTo>
                  <a:lnTo>
                    <a:pt x="1844327" y="1265177"/>
                  </a:lnTo>
                  <a:lnTo>
                    <a:pt x="1875812" y="1296661"/>
                  </a:lnTo>
                  <a:lnTo>
                    <a:pt x="1896464" y="1336577"/>
                  </a:lnTo>
                  <a:lnTo>
                    <a:pt x="1903882" y="1382521"/>
                  </a:lnTo>
                  <a:close/>
                </a:path>
                <a:path w="1904364" h="1528445">
                  <a:moveTo>
                    <a:pt x="117779" y="962913"/>
                  </a:moveTo>
                  <a:lnTo>
                    <a:pt x="87035" y="962963"/>
                  </a:lnTo>
                  <a:lnTo>
                    <a:pt x="56813" y="957500"/>
                  </a:lnTo>
                  <a:lnTo>
                    <a:pt x="27629" y="946679"/>
                  </a:lnTo>
                  <a:lnTo>
                    <a:pt x="0" y="930655"/>
                  </a:lnTo>
                </a:path>
                <a:path w="1904364" h="1528445">
                  <a:moveTo>
                    <a:pt x="221691" y="1315212"/>
                  </a:moveTo>
                  <a:lnTo>
                    <a:pt x="209154" y="1320542"/>
                  </a:lnTo>
                  <a:lnTo>
                    <a:pt x="196357" y="1324895"/>
                  </a:lnTo>
                  <a:lnTo>
                    <a:pt x="183347" y="1328249"/>
                  </a:lnTo>
                  <a:lnTo>
                    <a:pt x="170167" y="1330578"/>
                  </a:lnTo>
                </a:path>
                <a:path w="1904364" h="1528445">
                  <a:moveTo>
                    <a:pt x="665733" y="1484502"/>
                  </a:moveTo>
                  <a:lnTo>
                    <a:pt x="656790" y="1467669"/>
                  </a:lnTo>
                  <a:lnTo>
                    <a:pt x="648622" y="1450324"/>
                  </a:lnTo>
                  <a:lnTo>
                    <a:pt x="641247" y="1432478"/>
                  </a:lnTo>
                  <a:lnTo>
                    <a:pt x="634682" y="1414144"/>
                  </a:lnTo>
                </a:path>
                <a:path w="1904364" h="1528445">
                  <a:moveTo>
                    <a:pt x="1239926" y="1309242"/>
                  </a:moveTo>
                  <a:lnTo>
                    <a:pt x="1238088" y="1328789"/>
                  </a:lnTo>
                  <a:lnTo>
                    <a:pt x="1235417" y="1348168"/>
                  </a:lnTo>
                  <a:lnTo>
                    <a:pt x="1231889" y="1367357"/>
                  </a:lnTo>
                  <a:lnTo>
                    <a:pt x="1227480" y="1386331"/>
                  </a:lnTo>
                </a:path>
                <a:path w="1904364" h="1528445">
                  <a:moveTo>
                    <a:pt x="1486433" y="832738"/>
                  </a:moveTo>
                  <a:lnTo>
                    <a:pt x="1524203" y="859151"/>
                  </a:lnTo>
                  <a:lnTo>
                    <a:pt x="1557316" y="891889"/>
                  </a:lnTo>
                  <a:lnTo>
                    <a:pt x="1585331" y="930107"/>
                  </a:lnTo>
                  <a:lnTo>
                    <a:pt x="1607805" y="972961"/>
                  </a:lnTo>
                  <a:lnTo>
                    <a:pt x="1624296" y="1019608"/>
                  </a:lnTo>
                  <a:lnTo>
                    <a:pt x="1634363" y="1069203"/>
                  </a:lnTo>
                  <a:lnTo>
                    <a:pt x="1637563" y="1120902"/>
                  </a:lnTo>
                </a:path>
                <a:path w="1904364" h="1528445">
                  <a:moveTo>
                    <a:pt x="1843049" y="525652"/>
                  </a:moveTo>
                  <a:lnTo>
                    <a:pt x="1830246" y="556041"/>
                  </a:lnTo>
                  <a:lnTo>
                    <a:pt x="1814633" y="584358"/>
                  </a:lnTo>
                  <a:lnTo>
                    <a:pt x="1796400" y="610342"/>
                  </a:lnTo>
                  <a:lnTo>
                    <a:pt x="1775739" y="633729"/>
                  </a:lnTo>
                </a:path>
                <a:path w="1904364" h="1528445">
                  <a:moveTo>
                    <a:pt x="1681505" y="124713"/>
                  </a:moveTo>
                  <a:lnTo>
                    <a:pt x="1683150" y="137352"/>
                  </a:lnTo>
                  <a:lnTo>
                    <a:pt x="1684283" y="150098"/>
                  </a:lnTo>
                  <a:lnTo>
                    <a:pt x="1684916" y="162915"/>
                  </a:lnTo>
                  <a:lnTo>
                    <a:pt x="1685061" y="175767"/>
                  </a:lnTo>
                </a:path>
                <a:path w="1904364" h="1528445">
                  <a:moveTo>
                    <a:pt x="1251610" y="65150"/>
                  </a:moveTo>
                  <a:lnTo>
                    <a:pt x="1258702" y="47827"/>
                  </a:lnTo>
                  <a:lnTo>
                    <a:pt x="1266818" y="31146"/>
                  </a:lnTo>
                  <a:lnTo>
                    <a:pt x="1275934" y="15180"/>
                  </a:lnTo>
                  <a:lnTo>
                    <a:pt x="1286027" y="0"/>
                  </a:lnTo>
                </a:path>
                <a:path w="1904364" h="1528445">
                  <a:moveTo>
                    <a:pt x="929043" y="96138"/>
                  </a:moveTo>
                  <a:lnTo>
                    <a:pt x="932100" y="81670"/>
                  </a:lnTo>
                  <a:lnTo>
                    <a:pt x="935912" y="67452"/>
                  </a:lnTo>
                  <a:lnTo>
                    <a:pt x="940464" y="53544"/>
                  </a:lnTo>
                  <a:lnTo>
                    <a:pt x="945743" y="40004"/>
                  </a:lnTo>
                </a:path>
                <a:path w="1904364" h="1528445">
                  <a:moveTo>
                    <a:pt x="550519" y="115188"/>
                  </a:moveTo>
                  <a:lnTo>
                    <a:pt x="566655" y="127184"/>
                  </a:lnTo>
                  <a:lnTo>
                    <a:pt x="582134" y="140287"/>
                  </a:lnTo>
                  <a:lnTo>
                    <a:pt x="596916" y="154461"/>
                  </a:lnTo>
                  <a:lnTo>
                    <a:pt x="610958" y="169671"/>
                  </a:lnTo>
                </a:path>
                <a:path w="1904364" h="1528445">
                  <a:moveTo>
                    <a:pt x="91452" y="543305"/>
                  </a:moveTo>
                  <a:lnTo>
                    <a:pt x="88100" y="529141"/>
                  </a:lnTo>
                  <a:lnTo>
                    <a:pt x="85224" y="514857"/>
                  </a:lnTo>
                  <a:lnTo>
                    <a:pt x="82828" y="500479"/>
                  </a:lnTo>
                  <a:lnTo>
                    <a:pt x="80911" y="486028"/>
                  </a:lnTo>
                </a:path>
              </a:pathLst>
            </a:custGeom>
            <a:ln w="19812">
              <a:solidFill>
                <a:srgbClr val="000000"/>
              </a:solidFill>
            </a:ln>
          </p:spPr>
          <p:txBody>
            <a:bodyPr wrap="square" lIns="0" tIns="0" rIns="0" bIns="0" rtlCol="0"/>
            <a:lstStyle/>
            <a:p>
              <a:endParaRPr/>
            </a:p>
          </p:txBody>
        </p:sp>
      </p:grpSp>
      <p:sp>
        <p:nvSpPr>
          <p:cNvPr id="92" name="object 92"/>
          <p:cNvSpPr txBox="1"/>
          <p:nvPr/>
        </p:nvSpPr>
        <p:spPr>
          <a:xfrm>
            <a:off x="536585" y="1785264"/>
            <a:ext cx="2097193" cy="549638"/>
          </a:xfrm>
          <a:prstGeom prst="rect">
            <a:avLst/>
          </a:prstGeom>
        </p:spPr>
        <p:txBody>
          <a:bodyPr vert="horz" wrap="square" lIns="0" tIns="12700" rIns="0" bIns="0" rtlCol="0">
            <a:spAutoFit/>
          </a:bodyPr>
          <a:lstStyle/>
          <a:p>
            <a:pPr marL="12700" marR="5080">
              <a:lnSpc>
                <a:spcPct val="109400"/>
              </a:lnSpc>
              <a:spcBef>
                <a:spcPts val="100"/>
              </a:spcBef>
            </a:pPr>
            <a:r>
              <a:rPr sz="1600" spc="-5" dirty="0">
                <a:latin typeface="Arial"/>
                <a:cs typeface="Arial"/>
              </a:rPr>
              <a:t>I need the  Ethernet</a:t>
            </a:r>
            <a:r>
              <a:rPr sz="1600" spc="-40" dirty="0">
                <a:latin typeface="Arial"/>
                <a:cs typeface="Arial"/>
              </a:rPr>
              <a:t> </a:t>
            </a:r>
            <a:r>
              <a:rPr sz="1600" spc="-5" dirty="0">
                <a:latin typeface="Arial"/>
                <a:cs typeface="Arial"/>
              </a:rPr>
              <a:t>address  of</a:t>
            </a:r>
            <a:r>
              <a:rPr sz="1600" dirty="0">
                <a:latin typeface="Arial"/>
                <a:cs typeface="Arial"/>
              </a:rPr>
              <a:t> </a:t>
            </a:r>
            <a:r>
              <a:rPr sz="1600" spc="-5" dirty="0">
                <a:latin typeface="Arial"/>
                <a:cs typeface="Arial"/>
              </a:rPr>
              <a:t>176.16.3.2.</a:t>
            </a:r>
            <a:endParaRPr sz="1600">
              <a:latin typeface="Arial"/>
              <a:cs typeface="Arial"/>
            </a:endParaRPr>
          </a:p>
        </p:txBody>
      </p:sp>
      <p:sp>
        <p:nvSpPr>
          <p:cNvPr id="93" name="object 93"/>
          <p:cNvSpPr txBox="1"/>
          <p:nvPr/>
        </p:nvSpPr>
        <p:spPr>
          <a:xfrm>
            <a:off x="11198013" y="6408485"/>
            <a:ext cx="313267" cy="178254"/>
          </a:xfrm>
          <a:prstGeom prst="rect">
            <a:avLst/>
          </a:prstGeom>
        </p:spPr>
        <p:txBody>
          <a:bodyPr vert="horz" wrap="square" lIns="0" tIns="24130" rIns="0" bIns="0" rtlCol="0">
            <a:spAutoFit/>
          </a:bodyPr>
          <a:lstStyle/>
          <a:p>
            <a:pPr marL="38100">
              <a:lnSpc>
                <a:spcPct val="100000"/>
              </a:lnSpc>
              <a:spcBef>
                <a:spcPts val="190"/>
              </a:spcBef>
            </a:pPr>
            <a:fld id="{81D60167-4931-47E6-BA6A-407CBD079E47}" type="slidenum">
              <a:rPr sz="1000" spc="70" dirty="0">
                <a:latin typeface="Arial"/>
                <a:cs typeface="Arial"/>
              </a:rPr>
              <a:pPr marL="38100">
                <a:lnSpc>
                  <a:spcPct val="100000"/>
                </a:lnSpc>
                <a:spcBef>
                  <a:spcPts val="190"/>
                </a:spcBef>
              </a:pPr>
              <a:t>60</a:t>
            </a:fld>
            <a:endParaRPr sz="1000">
              <a:latin typeface="Arial"/>
              <a:cs typeface="Arial"/>
            </a:endParaRPr>
          </a:p>
        </p:txBody>
      </p:sp>
      <p:sp>
        <p:nvSpPr>
          <p:cNvPr id="94" name="Slide Number Placeholder 93"/>
          <p:cNvSpPr>
            <a:spLocks noGrp="1"/>
          </p:cNvSpPr>
          <p:nvPr>
            <p:ph type="sldNum" sz="quarter" idx="12"/>
          </p:nvPr>
        </p:nvSpPr>
        <p:spPr/>
        <p:txBody>
          <a:bodyPr/>
          <a:lstStyle/>
          <a:p>
            <a:fld id="{23943BDC-99DC-4972-ADF1-B2EFFD16D0A1}" type="slidenum">
              <a:rPr lang="en-IN" smtClean="0"/>
              <a:pPr/>
              <a:t>60</a:t>
            </a:fld>
            <a:endParaRPr lang="en-IN"/>
          </a:p>
        </p:txBody>
      </p:sp>
      <p:sp>
        <p:nvSpPr>
          <p:cNvPr id="96" name="Footer Placeholder 5">
            <a:extLst>
              <a:ext uri="{FF2B5EF4-FFF2-40B4-BE49-F238E27FC236}">
                <a16:creationId xmlns:a16="http://schemas.microsoft.com/office/drawing/2014/main" xmlns="" id="{20BB3135-B5EE-2B8F-63A9-1F37F04B3E6A}"/>
              </a:ext>
            </a:extLst>
          </p:cNvPr>
          <p:cNvSpPr>
            <a:spLocks noGrp="1"/>
          </p:cNvSpPr>
          <p:nvPr>
            <p:ph type="ftr" sz="quarter" idx="11"/>
          </p:nvPr>
        </p:nvSpPr>
        <p:spPr/>
        <p:txBody>
          <a:bodyPr/>
          <a:lstStyle/>
          <a:p>
            <a:r>
              <a:rPr lang="en-US" dirty="0" err="1" smtClean="0"/>
              <a:t>Sonali</a:t>
            </a:r>
            <a:r>
              <a:rPr lang="en-US" dirty="0" smtClean="0"/>
              <a:t> </a:t>
            </a:r>
            <a:r>
              <a:rPr lang="en-US" dirty="0" err="1" smtClean="0"/>
              <a:t>Mondal</a:t>
            </a:r>
            <a:r>
              <a:rPr lang="en-US" dirty="0" smtClean="0"/>
              <a:t> _ Assistant Prof. CSIT </a:t>
            </a:r>
            <a:r>
              <a:rPr lang="en-US" dirty="0"/>
              <a:t>. </a:t>
            </a:r>
            <a:r>
              <a:rPr lang="en-US" dirty="0" smtClean="0"/>
              <a:t>BCAAIML403 </a:t>
            </a:r>
            <a:r>
              <a:rPr lang="en-US" dirty="0"/>
              <a:t>Computer Networks </a:t>
            </a:r>
            <a:endParaRPr lang="en-IN"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5784670"/>
            <a:ext cx="4494469" cy="1073326"/>
          </a:xfrm>
          <a:prstGeom prst="rect">
            <a:avLst/>
          </a:prstGeom>
          <a:blipFill>
            <a:blip r:embed="rId2" cstate="print"/>
            <a:stretch>
              <a:fillRect/>
            </a:stretch>
          </a:blipFill>
        </p:spPr>
        <p:txBody>
          <a:bodyPr wrap="square" lIns="0" tIns="0" rIns="0" bIns="0" rtlCol="0"/>
          <a:lstStyle/>
          <a:p>
            <a:endParaRPr/>
          </a:p>
        </p:txBody>
      </p:sp>
      <p:grpSp>
        <p:nvGrpSpPr>
          <p:cNvPr id="3" name="object 3"/>
          <p:cNvGrpSpPr/>
          <p:nvPr/>
        </p:nvGrpSpPr>
        <p:grpSpPr>
          <a:xfrm>
            <a:off x="751842" y="592839"/>
            <a:ext cx="4139353" cy="446405"/>
            <a:chOff x="563880" y="592836"/>
            <a:chExt cx="3104515" cy="446405"/>
          </a:xfrm>
        </p:grpSpPr>
        <p:sp>
          <p:nvSpPr>
            <p:cNvPr id="4" name="object 4"/>
            <p:cNvSpPr/>
            <p:nvPr/>
          </p:nvSpPr>
          <p:spPr>
            <a:xfrm>
              <a:off x="600837" y="620268"/>
              <a:ext cx="3067050" cy="418727"/>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563880" y="592836"/>
              <a:ext cx="3089147" cy="432815"/>
            </a:xfrm>
            <a:prstGeom prst="rect">
              <a:avLst/>
            </a:prstGeom>
            <a:blipFill>
              <a:blip r:embed="rId4" cstate="print"/>
              <a:stretch>
                <a:fillRect/>
              </a:stretch>
            </a:blipFill>
          </p:spPr>
          <p:txBody>
            <a:bodyPr wrap="square" lIns="0" tIns="0" rIns="0" bIns="0" rtlCol="0"/>
            <a:lstStyle/>
            <a:p>
              <a:endParaRPr/>
            </a:p>
          </p:txBody>
        </p:sp>
      </p:grpSp>
      <p:sp>
        <p:nvSpPr>
          <p:cNvPr id="6" name="object 6"/>
          <p:cNvSpPr txBox="1"/>
          <p:nvPr/>
        </p:nvSpPr>
        <p:spPr>
          <a:xfrm>
            <a:off x="2273978" y="5576722"/>
            <a:ext cx="3355340" cy="482600"/>
          </a:xfrm>
          <a:prstGeom prst="rect">
            <a:avLst/>
          </a:prstGeom>
        </p:spPr>
        <p:txBody>
          <a:bodyPr vert="horz" wrap="square" lIns="0" tIns="12700" rIns="0" bIns="0" rtlCol="0">
            <a:spAutoFit/>
          </a:bodyPr>
          <a:lstStyle/>
          <a:p>
            <a:pPr marL="12700">
              <a:lnSpc>
                <a:spcPct val="100000"/>
              </a:lnSpc>
              <a:spcBef>
                <a:spcPts val="100"/>
              </a:spcBef>
              <a:tabLst>
                <a:tab pos="751205" algn="l"/>
              </a:tabLst>
            </a:pPr>
            <a:r>
              <a:rPr sz="2050" spc="-610" dirty="0">
                <a:solidFill>
                  <a:srgbClr val="2CA1BE"/>
                </a:solidFill>
                <a:latin typeface="Arial"/>
                <a:cs typeface="Arial"/>
              </a:rPr>
              <a:t>	</a:t>
            </a:r>
            <a:r>
              <a:rPr sz="3000" spc="90" dirty="0">
                <a:latin typeface="Arial"/>
                <a:cs typeface="Arial"/>
              </a:rPr>
              <a:t>Map</a:t>
            </a:r>
            <a:r>
              <a:rPr sz="3000" spc="35" dirty="0">
                <a:latin typeface="Arial"/>
                <a:cs typeface="Arial"/>
              </a:rPr>
              <a:t> </a:t>
            </a:r>
            <a:r>
              <a:rPr sz="3000" spc="15" dirty="0">
                <a:latin typeface="Arial"/>
                <a:cs typeface="Arial"/>
              </a:rPr>
              <a:t>MAC</a:t>
            </a:r>
            <a:endParaRPr sz="3000">
              <a:latin typeface="Arial"/>
              <a:cs typeface="Arial"/>
            </a:endParaRPr>
          </a:p>
        </p:txBody>
      </p:sp>
      <p:sp>
        <p:nvSpPr>
          <p:cNvPr id="7" name="object 7"/>
          <p:cNvSpPr txBox="1"/>
          <p:nvPr/>
        </p:nvSpPr>
        <p:spPr>
          <a:xfrm>
            <a:off x="9096249" y="5576722"/>
            <a:ext cx="461433" cy="482600"/>
          </a:xfrm>
          <a:prstGeom prst="rect">
            <a:avLst/>
          </a:prstGeom>
        </p:spPr>
        <p:txBody>
          <a:bodyPr vert="horz" wrap="square" lIns="0" tIns="12700" rIns="0" bIns="0" rtlCol="0">
            <a:spAutoFit/>
          </a:bodyPr>
          <a:lstStyle/>
          <a:p>
            <a:pPr marL="12700">
              <a:lnSpc>
                <a:spcPct val="100000"/>
              </a:lnSpc>
              <a:spcBef>
                <a:spcPts val="100"/>
              </a:spcBef>
            </a:pPr>
            <a:r>
              <a:rPr sz="3000" spc="-165" dirty="0">
                <a:latin typeface="Arial"/>
                <a:cs typeface="Arial"/>
              </a:rPr>
              <a:t>IP</a:t>
            </a:r>
            <a:endParaRPr sz="3000">
              <a:latin typeface="Arial"/>
              <a:cs typeface="Arial"/>
            </a:endParaRPr>
          </a:p>
        </p:txBody>
      </p:sp>
      <p:grpSp>
        <p:nvGrpSpPr>
          <p:cNvPr id="8" name="object 8"/>
          <p:cNvGrpSpPr/>
          <p:nvPr/>
        </p:nvGrpSpPr>
        <p:grpSpPr>
          <a:xfrm>
            <a:off x="2177965" y="3183638"/>
            <a:ext cx="7110307" cy="2333625"/>
            <a:chOff x="1633473" y="3183635"/>
            <a:chExt cx="5332730" cy="2333625"/>
          </a:xfrm>
        </p:grpSpPr>
        <p:sp>
          <p:nvSpPr>
            <p:cNvPr id="9" name="object 9"/>
            <p:cNvSpPr/>
            <p:nvPr/>
          </p:nvSpPr>
          <p:spPr>
            <a:xfrm>
              <a:off x="5489447" y="3476459"/>
              <a:ext cx="842573" cy="1136687"/>
            </a:xfrm>
            <a:prstGeom prst="rect">
              <a:avLst/>
            </a:prstGeom>
            <a:blipFill>
              <a:blip r:embed="rId5" cstate="print"/>
              <a:stretch>
                <a:fillRect/>
              </a:stretch>
            </a:blipFill>
          </p:spPr>
          <p:txBody>
            <a:bodyPr wrap="square" lIns="0" tIns="0" rIns="0" bIns="0" rtlCol="0"/>
            <a:lstStyle/>
            <a:p>
              <a:endParaRPr/>
            </a:p>
          </p:txBody>
        </p:sp>
        <p:sp>
          <p:nvSpPr>
            <p:cNvPr id="10" name="object 10"/>
            <p:cNvSpPr/>
            <p:nvPr/>
          </p:nvSpPr>
          <p:spPr>
            <a:xfrm>
              <a:off x="5464936" y="3454145"/>
              <a:ext cx="840105" cy="1132205"/>
            </a:xfrm>
            <a:custGeom>
              <a:avLst/>
              <a:gdLst/>
              <a:ahLst/>
              <a:cxnLst/>
              <a:rect l="l" t="t" r="r" b="b"/>
              <a:pathLst>
                <a:path w="840104" h="1132204">
                  <a:moveTo>
                    <a:pt x="791045" y="1096291"/>
                  </a:moveTo>
                  <a:lnTo>
                    <a:pt x="5714" y="1105789"/>
                  </a:lnTo>
                  <a:lnTo>
                    <a:pt x="0" y="1111630"/>
                  </a:lnTo>
                  <a:lnTo>
                    <a:pt x="253" y="1125981"/>
                  </a:lnTo>
                  <a:lnTo>
                    <a:pt x="6096" y="1131696"/>
                  </a:lnTo>
                  <a:lnTo>
                    <a:pt x="811276" y="1121917"/>
                  </a:lnTo>
                  <a:lnTo>
                    <a:pt x="816990" y="1116202"/>
                  </a:lnTo>
                  <a:lnTo>
                    <a:pt x="816990" y="1109090"/>
                  </a:lnTo>
                  <a:lnTo>
                    <a:pt x="791083" y="1109090"/>
                  </a:lnTo>
                  <a:lnTo>
                    <a:pt x="791045" y="1096291"/>
                  </a:lnTo>
                  <a:close/>
                </a:path>
                <a:path w="840104" h="1132204">
                  <a:moveTo>
                    <a:pt x="803910" y="1096136"/>
                  </a:moveTo>
                  <a:lnTo>
                    <a:pt x="791045" y="1096291"/>
                  </a:lnTo>
                  <a:lnTo>
                    <a:pt x="791083" y="1109090"/>
                  </a:lnTo>
                  <a:lnTo>
                    <a:pt x="803910" y="1096136"/>
                  </a:lnTo>
                  <a:close/>
                </a:path>
                <a:path w="840104" h="1132204">
                  <a:moveTo>
                    <a:pt x="816953" y="1096136"/>
                  </a:moveTo>
                  <a:lnTo>
                    <a:pt x="803910" y="1096136"/>
                  </a:lnTo>
                  <a:lnTo>
                    <a:pt x="791083" y="1109090"/>
                  </a:lnTo>
                  <a:lnTo>
                    <a:pt x="816990" y="1109090"/>
                  </a:lnTo>
                  <a:lnTo>
                    <a:pt x="816953" y="1096136"/>
                  </a:lnTo>
                  <a:close/>
                </a:path>
                <a:path w="840104" h="1132204">
                  <a:moveTo>
                    <a:pt x="813980" y="77681"/>
                  </a:moveTo>
                  <a:lnTo>
                    <a:pt x="788072" y="77766"/>
                  </a:lnTo>
                  <a:lnTo>
                    <a:pt x="791045" y="1096291"/>
                  </a:lnTo>
                  <a:lnTo>
                    <a:pt x="803910" y="1096136"/>
                  </a:lnTo>
                  <a:lnTo>
                    <a:pt x="816953" y="1096136"/>
                  </a:lnTo>
                  <a:lnTo>
                    <a:pt x="813980" y="77681"/>
                  </a:lnTo>
                  <a:close/>
                </a:path>
                <a:path w="840104" h="1132204">
                  <a:moveTo>
                    <a:pt x="800862" y="0"/>
                  </a:moveTo>
                  <a:lnTo>
                    <a:pt x="762253" y="77850"/>
                  </a:lnTo>
                  <a:lnTo>
                    <a:pt x="788072" y="77766"/>
                  </a:lnTo>
                  <a:lnTo>
                    <a:pt x="788162" y="57530"/>
                  </a:lnTo>
                  <a:lnTo>
                    <a:pt x="793876" y="51815"/>
                  </a:lnTo>
                  <a:lnTo>
                    <a:pt x="826982" y="51815"/>
                  </a:lnTo>
                  <a:lnTo>
                    <a:pt x="800862" y="0"/>
                  </a:lnTo>
                  <a:close/>
                </a:path>
                <a:path w="840104" h="1132204">
                  <a:moveTo>
                    <a:pt x="808101" y="51815"/>
                  </a:moveTo>
                  <a:lnTo>
                    <a:pt x="793876" y="51815"/>
                  </a:lnTo>
                  <a:lnTo>
                    <a:pt x="788162" y="57530"/>
                  </a:lnTo>
                  <a:lnTo>
                    <a:pt x="788072" y="77766"/>
                  </a:lnTo>
                  <a:lnTo>
                    <a:pt x="813980" y="77681"/>
                  </a:lnTo>
                  <a:lnTo>
                    <a:pt x="813942" y="57530"/>
                  </a:lnTo>
                  <a:lnTo>
                    <a:pt x="808101" y="51815"/>
                  </a:lnTo>
                  <a:close/>
                </a:path>
                <a:path w="840104" h="1132204">
                  <a:moveTo>
                    <a:pt x="826982" y="51815"/>
                  </a:moveTo>
                  <a:lnTo>
                    <a:pt x="808101" y="51815"/>
                  </a:lnTo>
                  <a:lnTo>
                    <a:pt x="813942" y="57530"/>
                  </a:lnTo>
                  <a:lnTo>
                    <a:pt x="813980" y="77681"/>
                  </a:lnTo>
                  <a:lnTo>
                    <a:pt x="839977" y="77596"/>
                  </a:lnTo>
                  <a:lnTo>
                    <a:pt x="826982" y="51815"/>
                  </a:lnTo>
                  <a:close/>
                </a:path>
              </a:pathLst>
            </a:custGeom>
            <a:solidFill>
              <a:srgbClr val="DA1F28"/>
            </a:solidFill>
          </p:spPr>
          <p:txBody>
            <a:bodyPr wrap="square" lIns="0" tIns="0" rIns="0" bIns="0" rtlCol="0"/>
            <a:lstStyle/>
            <a:p>
              <a:endParaRPr/>
            </a:p>
          </p:txBody>
        </p:sp>
        <p:sp>
          <p:nvSpPr>
            <p:cNvPr id="11" name="object 11"/>
            <p:cNvSpPr/>
            <p:nvPr/>
          </p:nvSpPr>
          <p:spPr>
            <a:xfrm>
              <a:off x="5071871" y="3317747"/>
              <a:ext cx="1580387" cy="1955291"/>
            </a:xfrm>
            <a:prstGeom prst="rect">
              <a:avLst/>
            </a:prstGeom>
            <a:blipFill>
              <a:blip r:embed="rId6" cstate="print"/>
              <a:stretch>
                <a:fillRect/>
              </a:stretch>
            </a:blipFill>
          </p:spPr>
          <p:txBody>
            <a:bodyPr wrap="square" lIns="0" tIns="0" rIns="0" bIns="0" rtlCol="0"/>
            <a:lstStyle/>
            <a:p>
              <a:endParaRPr/>
            </a:p>
          </p:txBody>
        </p:sp>
        <p:sp>
          <p:nvSpPr>
            <p:cNvPr id="12" name="object 12"/>
            <p:cNvSpPr/>
            <p:nvPr/>
          </p:nvSpPr>
          <p:spPr>
            <a:xfrm>
              <a:off x="5125973" y="3293363"/>
              <a:ext cx="1499235" cy="1913889"/>
            </a:xfrm>
            <a:custGeom>
              <a:avLst/>
              <a:gdLst/>
              <a:ahLst/>
              <a:cxnLst/>
              <a:rect l="l" t="t" r="r" b="b"/>
              <a:pathLst>
                <a:path w="1499234" h="1913889">
                  <a:moveTo>
                    <a:pt x="77342" y="1835658"/>
                  </a:moveTo>
                  <a:lnTo>
                    <a:pt x="0" y="1875282"/>
                  </a:lnTo>
                  <a:lnTo>
                    <a:pt x="78104" y="1913382"/>
                  </a:lnTo>
                  <a:lnTo>
                    <a:pt x="77853" y="1887728"/>
                  </a:lnTo>
                  <a:lnTo>
                    <a:pt x="57785" y="1887728"/>
                  </a:lnTo>
                  <a:lnTo>
                    <a:pt x="51942" y="1881886"/>
                  </a:lnTo>
                  <a:lnTo>
                    <a:pt x="51688" y="1867662"/>
                  </a:lnTo>
                  <a:lnTo>
                    <a:pt x="57530" y="1861820"/>
                  </a:lnTo>
                  <a:lnTo>
                    <a:pt x="77597" y="1861567"/>
                  </a:lnTo>
                  <a:lnTo>
                    <a:pt x="77342" y="1835658"/>
                  </a:lnTo>
                  <a:close/>
                </a:path>
                <a:path w="1499234" h="1913889">
                  <a:moveTo>
                    <a:pt x="77597" y="1861567"/>
                  </a:moveTo>
                  <a:lnTo>
                    <a:pt x="57530" y="1861820"/>
                  </a:lnTo>
                  <a:lnTo>
                    <a:pt x="51688" y="1867662"/>
                  </a:lnTo>
                  <a:lnTo>
                    <a:pt x="51942" y="1881886"/>
                  </a:lnTo>
                  <a:lnTo>
                    <a:pt x="57785" y="1887728"/>
                  </a:lnTo>
                  <a:lnTo>
                    <a:pt x="77851" y="1887475"/>
                  </a:lnTo>
                  <a:lnTo>
                    <a:pt x="77597" y="1861567"/>
                  </a:lnTo>
                  <a:close/>
                </a:path>
                <a:path w="1499234" h="1913889">
                  <a:moveTo>
                    <a:pt x="77851" y="1887475"/>
                  </a:moveTo>
                  <a:lnTo>
                    <a:pt x="57785" y="1887728"/>
                  </a:lnTo>
                  <a:lnTo>
                    <a:pt x="77853" y="1887728"/>
                  </a:lnTo>
                  <a:lnTo>
                    <a:pt x="77851" y="1887475"/>
                  </a:lnTo>
                  <a:close/>
                </a:path>
                <a:path w="1499234" h="1913889">
                  <a:moveTo>
                    <a:pt x="1472946" y="1848100"/>
                  </a:moveTo>
                  <a:lnTo>
                    <a:pt x="77597" y="1861567"/>
                  </a:lnTo>
                  <a:lnTo>
                    <a:pt x="77851" y="1887475"/>
                  </a:lnTo>
                  <a:lnTo>
                    <a:pt x="1493139" y="1873885"/>
                  </a:lnTo>
                  <a:lnTo>
                    <a:pt x="1498853" y="1868043"/>
                  </a:lnTo>
                  <a:lnTo>
                    <a:pt x="1498853" y="1860931"/>
                  </a:lnTo>
                  <a:lnTo>
                    <a:pt x="1472946" y="1860931"/>
                  </a:lnTo>
                  <a:lnTo>
                    <a:pt x="1472946" y="1848100"/>
                  </a:lnTo>
                  <a:close/>
                </a:path>
                <a:path w="1499234" h="1913889">
                  <a:moveTo>
                    <a:pt x="1485773" y="1847977"/>
                  </a:moveTo>
                  <a:lnTo>
                    <a:pt x="1472946" y="1848100"/>
                  </a:lnTo>
                  <a:lnTo>
                    <a:pt x="1472946" y="1860931"/>
                  </a:lnTo>
                  <a:lnTo>
                    <a:pt x="1485773" y="1847977"/>
                  </a:lnTo>
                  <a:close/>
                </a:path>
                <a:path w="1499234" h="1913889">
                  <a:moveTo>
                    <a:pt x="1498853" y="1847977"/>
                  </a:moveTo>
                  <a:lnTo>
                    <a:pt x="1485773" y="1847977"/>
                  </a:lnTo>
                  <a:lnTo>
                    <a:pt x="1472946" y="1860931"/>
                  </a:lnTo>
                  <a:lnTo>
                    <a:pt x="1498853" y="1860931"/>
                  </a:lnTo>
                  <a:lnTo>
                    <a:pt x="1498853" y="1847977"/>
                  </a:lnTo>
                  <a:close/>
                </a:path>
                <a:path w="1499234" h="1913889">
                  <a:moveTo>
                    <a:pt x="1493011" y="0"/>
                  </a:moveTo>
                  <a:lnTo>
                    <a:pt x="1478787" y="0"/>
                  </a:lnTo>
                  <a:lnTo>
                    <a:pt x="1472946" y="5841"/>
                  </a:lnTo>
                  <a:lnTo>
                    <a:pt x="1472946" y="1848100"/>
                  </a:lnTo>
                  <a:lnTo>
                    <a:pt x="1498853" y="1847977"/>
                  </a:lnTo>
                  <a:lnTo>
                    <a:pt x="1498853" y="5841"/>
                  </a:lnTo>
                  <a:lnTo>
                    <a:pt x="1493011" y="0"/>
                  </a:lnTo>
                  <a:close/>
                </a:path>
              </a:pathLst>
            </a:custGeom>
            <a:solidFill>
              <a:srgbClr val="DA1F28"/>
            </a:solidFill>
          </p:spPr>
          <p:txBody>
            <a:bodyPr wrap="square" lIns="0" tIns="0" rIns="0" bIns="0" rtlCol="0"/>
            <a:lstStyle/>
            <a:p>
              <a:endParaRPr/>
            </a:p>
          </p:txBody>
        </p:sp>
        <p:sp>
          <p:nvSpPr>
            <p:cNvPr id="13" name="object 13"/>
            <p:cNvSpPr/>
            <p:nvPr/>
          </p:nvSpPr>
          <p:spPr>
            <a:xfrm>
              <a:off x="6400800" y="3334511"/>
              <a:ext cx="53339" cy="428244"/>
            </a:xfrm>
            <a:prstGeom prst="rect">
              <a:avLst/>
            </a:prstGeom>
            <a:blipFill>
              <a:blip r:embed="rId7" cstate="print"/>
              <a:stretch>
                <a:fillRect/>
              </a:stretch>
            </a:blipFill>
          </p:spPr>
          <p:txBody>
            <a:bodyPr wrap="square" lIns="0" tIns="0" rIns="0" bIns="0" rtlCol="0"/>
            <a:lstStyle/>
            <a:p>
              <a:endParaRPr/>
            </a:p>
          </p:txBody>
        </p:sp>
        <p:sp>
          <p:nvSpPr>
            <p:cNvPr id="14" name="object 14"/>
            <p:cNvSpPr/>
            <p:nvPr/>
          </p:nvSpPr>
          <p:spPr>
            <a:xfrm>
              <a:off x="6401561" y="3333262"/>
              <a:ext cx="0" cy="377190"/>
            </a:xfrm>
            <a:custGeom>
              <a:avLst/>
              <a:gdLst/>
              <a:ahLst/>
              <a:cxnLst/>
              <a:rect l="l" t="t" r="r" b="b"/>
              <a:pathLst>
                <a:path h="377189">
                  <a:moveTo>
                    <a:pt x="0" y="0"/>
                  </a:moveTo>
                  <a:lnTo>
                    <a:pt x="0" y="376915"/>
                  </a:lnTo>
                </a:path>
              </a:pathLst>
            </a:custGeom>
            <a:ln w="50292">
              <a:solidFill>
                <a:srgbClr val="DA1F28"/>
              </a:solidFill>
            </a:ln>
          </p:spPr>
          <p:txBody>
            <a:bodyPr wrap="square" lIns="0" tIns="0" rIns="0" bIns="0" rtlCol="0"/>
            <a:lstStyle/>
            <a:p>
              <a:endParaRPr/>
            </a:p>
          </p:txBody>
        </p:sp>
        <p:sp>
          <p:nvSpPr>
            <p:cNvPr id="15" name="object 15"/>
            <p:cNvSpPr/>
            <p:nvPr/>
          </p:nvSpPr>
          <p:spPr>
            <a:xfrm>
              <a:off x="2429255" y="3334511"/>
              <a:ext cx="53339" cy="409210"/>
            </a:xfrm>
            <a:prstGeom prst="rect">
              <a:avLst/>
            </a:prstGeom>
            <a:blipFill>
              <a:blip r:embed="rId8" cstate="print"/>
              <a:stretch>
                <a:fillRect/>
              </a:stretch>
            </a:blipFill>
          </p:spPr>
          <p:txBody>
            <a:bodyPr wrap="square" lIns="0" tIns="0" rIns="0" bIns="0" rtlCol="0"/>
            <a:lstStyle/>
            <a:p>
              <a:endParaRPr/>
            </a:p>
          </p:txBody>
        </p:sp>
        <p:sp>
          <p:nvSpPr>
            <p:cNvPr id="16" name="object 16"/>
            <p:cNvSpPr/>
            <p:nvPr/>
          </p:nvSpPr>
          <p:spPr>
            <a:xfrm>
              <a:off x="2430017" y="3310889"/>
              <a:ext cx="0" cy="399415"/>
            </a:xfrm>
            <a:custGeom>
              <a:avLst/>
              <a:gdLst/>
              <a:ahLst/>
              <a:cxnLst/>
              <a:rect l="l" t="t" r="r" b="b"/>
              <a:pathLst>
                <a:path h="399414">
                  <a:moveTo>
                    <a:pt x="0" y="0"/>
                  </a:moveTo>
                  <a:lnTo>
                    <a:pt x="0" y="399288"/>
                  </a:lnTo>
                </a:path>
              </a:pathLst>
            </a:custGeom>
            <a:ln w="50292">
              <a:solidFill>
                <a:srgbClr val="DA1F28"/>
              </a:solidFill>
            </a:ln>
          </p:spPr>
          <p:txBody>
            <a:bodyPr wrap="square" lIns="0" tIns="0" rIns="0" bIns="0" rtlCol="0"/>
            <a:lstStyle/>
            <a:p>
              <a:endParaRPr/>
            </a:p>
          </p:txBody>
        </p:sp>
        <p:sp>
          <p:nvSpPr>
            <p:cNvPr id="17" name="object 17"/>
            <p:cNvSpPr/>
            <p:nvPr/>
          </p:nvSpPr>
          <p:spPr>
            <a:xfrm>
              <a:off x="1682495" y="3709415"/>
              <a:ext cx="5283708" cy="53339"/>
            </a:xfrm>
            <a:prstGeom prst="rect">
              <a:avLst/>
            </a:prstGeom>
            <a:blipFill>
              <a:blip r:embed="rId9" cstate="print"/>
              <a:stretch>
                <a:fillRect/>
              </a:stretch>
            </a:blipFill>
          </p:spPr>
          <p:txBody>
            <a:bodyPr wrap="square" lIns="0" tIns="0" rIns="0" bIns="0" rtlCol="0"/>
            <a:lstStyle/>
            <a:p>
              <a:endParaRPr/>
            </a:p>
          </p:txBody>
        </p:sp>
        <p:sp>
          <p:nvSpPr>
            <p:cNvPr id="18" name="object 18"/>
            <p:cNvSpPr/>
            <p:nvPr/>
          </p:nvSpPr>
          <p:spPr>
            <a:xfrm>
              <a:off x="1658873" y="3710177"/>
              <a:ext cx="5255260" cy="0"/>
            </a:xfrm>
            <a:custGeom>
              <a:avLst/>
              <a:gdLst/>
              <a:ahLst/>
              <a:cxnLst/>
              <a:rect l="l" t="t" r="r" b="b"/>
              <a:pathLst>
                <a:path w="5255259">
                  <a:moveTo>
                    <a:pt x="0" y="0"/>
                  </a:moveTo>
                  <a:lnTo>
                    <a:pt x="5254752" y="0"/>
                  </a:lnTo>
                </a:path>
              </a:pathLst>
            </a:custGeom>
            <a:ln w="50292">
              <a:solidFill>
                <a:srgbClr val="DA1F28"/>
              </a:solidFill>
            </a:ln>
          </p:spPr>
          <p:txBody>
            <a:bodyPr wrap="square" lIns="0" tIns="0" rIns="0" bIns="0" rtlCol="0"/>
            <a:lstStyle/>
            <a:p>
              <a:endParaRPr/>
            </a:p>
          </p:txBody>
        </p:sp>
        <p:sp>
          <p:nvSpPr>
            <p:cNvPr id="19" name="object 19"/>
            <p:cNvSpPr/>
            <p:nvPr/>
          </p:nvSpPr>
          <p:spPr>
            <a:xfrm>
              <a:off x="2269235" y="3208019"/>
              <a:ext cx="522731" cy="1379219"/>
            </a:xfrm>
            <a:prstGeom prst="rect">
              <a:avLst/>
            </a:prstGeom>
            <a:blipFill>
              <a:blip r:embed="rId10" cstate="print"/>
              <a:stretch>
                <a:fillRect/>
              </a:stretch>
            </a:blipFill>
          </p:spPr>
          <p:txBody>
            <a:bodyPr wrap="square" lIns="0" tIns="0" rIns="0" bIns="0" rtlCol="0"/>
            <a:lstStyle/>
            <a:p>
              <a:endParaRPr/>
            </a:p>
          </p:txBody>
        </p:sp>
        <p:sp>
          <p:nvSpPr>
            <p:cNvPr id="20" name="object 20"/>
            <p:cNvSpPr/>
            <p:nvPr/>
          </p:nvSpPr>
          <p:spPr>
            <a:xfrm>
              <a:off x="2244851" y="3183635"/>
              <a:ext cx="441959" cy="1337945"/>
            </a:xfrm>
            <a:custGeom>
              <a:avLst/>
              <a:gdLst/>
              <a:ahLst/>
              <a:cxnLst/>
              <a:rect l="l" t="t" r="r" b="b"/>
              <a:pathLst>
                <a:path w="441960" h="1337945">
                  <a:moveTo>
                    <a:pt x="363728" y="1260094"/>
                  </a:moveTo>
                  <a:lnTo>
                    <a:pt x="363728" y="1337818"/>
                  </a:lnTo>
                  <a:lnTo>
                    <a:pt x="415544" y="1311909"/>
                  </a:lnTo>
                  <a:lnTo>
                    <a:pt x="383794" y="1311909"/>
                  </a:lnTo>
                  <a:lnTo>
                    <a:pt x="389636" y="1306068"/>
                  </a:lnTo>
                  <a:lnTo>
                    <a:pt x="389636" y="1291844"/>
                  </a:lnTo>
                  <a:lnTo>
                    <a:pt x="383794" y="1286002"/>
                  </a:lnTo>
                  <a:lnTo>
                    <a:pt x="415544" y="1286002"/>
                  </a:lnTo>
                  <a:lnTo>
                    <a:pt x="363728" y="1260094"/>
                  </a:lnTo>
                  <a:close/>
                </a:path>
                <a:path w="441960" h="1337945">
                  <a:moveTo>
                    <a:pt x="20066" y="0"/>
                  </a:moveTo>
                  <a:lnTo>
                    <a:pt x="5842" y="0"/>
                  </a:lnTo>
                  <a:lnTo>
                    <a:pt x="0" y="5841"/>
                  </a:lnTo>
                  <a:lnTo>
                    <a:pt x="0" y="1306068"/>
                  </a:lnTo>
                  <a:lnTo>
                    <a:pt x="5842" y="1311909"/>
                  </a:lnTo>
                  <a:lnTo>
                    <a:pt x="363728" y="1311909"/>
                  </a:lnTo>
                  <a:lnTo>
                    <a:pt x="363728" y="1298956"/>
                  </a:lnTo>
                  <a:lnTo>
                    <a:pt x="25908" y="1298956"/>
                  </a:lnTo>
                  <a:lnTo>
                    <a:pt x="12954" y="1286002"/>
                  </a:lnTo>
                  <a:lnTo>
                    <a:pt x="25908" y="1286002"/>
                  </a:lnTo>
                  <a:lnTo>
                    <a:pt x="25908" y="5841"/>
                  </a:lnTo>
                  <a:lnTo>
                    <a:pt x="20066" y="0"/>
                  </a:lnTo>
                  <a:close/>
                </a:path>
                <a:path w="441960" h="1337945">
                  <a:moveTo>
                    <a:pt x="415544" y="1286002"/>
                  </a:moveTo>
                  <a:lnTo>
                    <a:pt x="383794" y="1286002"/>
                  </a:lnTo>
                  <a:lnTo>
                    <a:pt x="389636" y="1291844"/>
                  </a:lnTo>
                  <a:lnTo>
                    <a:pt x="389636" y="1306068"/>
                  </a:lnTo>
                  <a:lnTo>
                    <a:pt x="383794" y="1311909"/>
                  </a:lnTo>
                  <a:lnTo>
                    <a:pt x="415544" y="1311909"/>
                  </a:lnTo>
                  <a:lnTo>
                    <a:pt x="441452" y="1298956"/>
                  </a:lnTo>
                  <a:lnTo>
                    <a:pt x="415544" y="1286002"/>
                  </a:lnTo>
                  <a:close/>
                </a:path>
                <a:path w="441960" h="1337945">
                  <a:moveTo>
                    <a:pt x="25908" y="1286002"/>
                  </a:moveTo>
                  <a:lnTo>
                    <a:pt x="12954" y="1286002"/>
                  </a:lnTo>
                  <a:lnTo>
                    <a:pt x="25908" y="1298956"/>
                  </a:lnTo>
                  <a:lnTo>
                    <a:pt x="25908" y="1286002"/>
                  </a:lnTo>
                  <a:close/>
                </a:path>
                <a:path w="441960" h="1337945">
                  <a:moveTo>
                    <a:pt x="363728" y="1286002"/>
                  </a:moveTo>
                  <a:lnTo>
                    <a:pt x="25908" y="1286002"/>
                  </a:lnTo>
                  <a:lnTo>
                    <a:pt x="25908" y="1298956"/>
                  </a:lnTo>
                  <a:lnTo>
                    <a:pt x="363728" y="1298956"/>
                  </a:lnTo>
                  <a:lnTo>
                    <a:pt x="363728" y="1286002"/>
                  </a:lnTo>
                  <a:close/>
                </a:path>
              </a:pathLst>
            </a:custGeom>
            <a:solidFill>
              <a:srgbClr val="DA1F28"/>
            </a:solidFill>
          </p:spPr>
          <p:txBody>
            <a:bodyPr wrap="square" lIns="0" tIns="0" rIns="0" bIns="0" rtlCol="0"/>
            <a:lstStyle/>
            <a:p>
              <a:endParaRPr/>
            </a:p>
          </p:txBody>
        </p:sp>
        <p:sp>
          <p:nvSpPr>
            <p:cNvPr id="21" name="object 21"/>
            <p:cNvSpPr/>
            <p:nvPr/>
          </p:nvSpPr>
          <p:spPr>
            <a:xfrm>
              <a:off x="2682239" y="4853939"/>
              <a:ext cx="2481072" cy="594360"/>
            </a:xfrm>
            <a:prstGeom prst="rect">
              <a:avLst/>
            </a:prstGeom>
            <a:blipFill>
              <a:blip r:embed="rId11" cstate="print"/>
              <a:stretch>
                <a:fillRect/>
              </a:stretch>
            </a:blipFill>
          </p:spPr>
          <p:txBody>
            <a:bodyPr wrap="square" lIns="0" tIns="0" rIns="0" bIns="0" rtlCol="0"/>
            <a:lstStyle/>
            <a:p>
              <a:endParaRPr/>
            </a:p>
          </p:txBody>
        </p:sp>
        <p:sp>
          <p:nvSpPr>
            <p:cNvPr id="22" name="object 22"/>
            <p:cNvSpPr/>
            <p:nvPr/>
          </p:nvSpPr>
          <p:spPr>
            <a:xfrm>
              <a:off x="2673095" y="4843271"/>
              <a:ext cx="2549652" cy="673607"/>
            </a:xfrm>
            <a:prstGeom prst="rect">
              <a:avLst/>
            </a:prstGeom>
            <a:blipFill>
              <a:blip r:embed="rId12" cstate="print"/>
              <a:stretch>
                <a:fillRect/>
              </a:stretch>
            </a:blipFill>
          </p:spPr>
          <p:txBody>
            <a:bodyPr wrap="square" lIns="0" tIns="0" rIns="0" bIns="0" rtlCol="0"/>
            <a:lstStyle/>
            <a:p>
              <a:endParaRPr/>
            </a:p>
          </p:txBody>
        </p:sp>
      </p:grpSp>
      <p:grpSp>
        <p:nvGrpSpPr>
          <p:cNvPr id="23" name="object 23"/>
          <p:cNvGrpSpPr/>
          <p:nvPr/>
        </p:nvGrpSpPr>
        <p:grpSpPr>
          <a:xfrm>
            <a:off x="6706615" y="5814059"/>
            <a:ext cx="1155700" cy="158750"/>
            <a:chOff x="5029961" y="5814059"/>
            <a:chExt cx="866775" cy="158750"/>
          </a:xfrm>
        </p:grpSpPr>
        <p:sp>
          <p:nvSpPr>
            <p:cNvPr id="24" name="object 24"/>
            <p:cNvSpPr/>
            <p:nvPr/>
          </p:nvSpPr>
          <p:spPr>
            <a:xfrm>
              <a:off x="5053583" y="5814059"/>
              <a:ext cx="842772" cy="158496"/>
            </a:xfrm>
            <a:prstGeom prst="rect">
              <a:avLst/>
            </a:prstGeom>
            <a:blipFill>
              <a:blip r:embed="rId13" cstate="print"/>
              <a:stretch>
                <a:fillRect/>
              </a:stretch>
            </a:blipFill>
          </p:spPr>
          <p:txBody>
            <a:bodyPr wrap="square" lIns="0" tIns="0" rIns="0" bIns="0" rtlCol="0"/>
            <a:lstStyle/>
            <a:p>
              <a:endParaRPr/>
            </a:p>
          </p:txBody>
        </p:sp>
        <p:sp>
          <p:nvSpPr>
            <p:cNvPr id="25" name="object 25"/>
            <p:cNvSpPr/>
            <p:nvPr/>
          </p:nvSpPr>
          <p:spPr>
            <a:xfrm>
              <a:off x="5029961" y="5829299"/>
              <a:ext cx="762000" cy="78105"/>
            </a:xfrm>
            <a:custGeom>
              <a:avLst/>
              <a:gdLst/>
              <a:ahLst/>
              <a:cxnLst/>
              <a:rect l="l" t="t" r="r" b="b"/>
              <a:pathLst>
                <a:path w="762000" h="78104">
                  <a:moveTo>
                    <a:pt x="684276" y="0"/>
                  </a:moveTo>
                  <a:lnTo>
                    <a:pt x="684276" y="77724"/>
                  </a:lnTo>
                  <a:lnTo>
                    <a:pt x="736091" y="51815"/>
                  </a:lnTo>
                  <a:lnTo>
                    <a:pt x="697229" y="51815"/>
                  </a:lnTo>
                  <a:lnTo>
                    <a:pt x="697229" y="25908"/>
                  </a:lnTo>
                  <a:lnTo>
                    <a:pt x="736091" y="25908"/>
                  </a:lnTo>
                  <a:lnTo>
                    <a:pt x="684276" y="0"/>
                  </a:lnTo>
                  <a:close/>
                </a:path>
                <a:path w="762000" h="78104">
                  <a:moveTo>
                    <a:pt x="684276" y="25908"/>
                  </a:moveTo>
                  <a:lnTo>
                    <a:pt x="0" y="25908"/>
                  </a:lnTo>
                  <a:lnTo>
                    <a:pt x="0" y="51815"/>
                  </a:lnTo>
                  <a:lnTo>
                    <a:pt x="684276" y="51815"/>
                  </a:lnTo>
                  <a:lnTo>
                    <a:pt x="684276" y="25908"/>
                  </a:lnTo>
                  <a:close/>
                </a:path>
                <a:path w="762000" h="78104">
                  <a:moveTo>
                    <a:pt x="736091" y="25908"/>
                  </a:moveTo>
                  <a:lnTo>
                    <a:pt x="697229" y="25908"/>
                  </a:lnTo>
                  <a:lnTo>
                    <a:pt x="697229" y="51815"/>
                  </a:lnTo>
                  <a:lnTo>
                    <a:pt x="736091" y="51815"/>
                  </a:lnTo>
                  <a:lnTo>
                    <a:pt x="762000" y="38862"/>
                  </a:lnTo>
                  <a:lnTo>
                    <a:pt x="736091" y="25908"/>
                  </a:lnTo>
                  <a:close/>
                </a:path>
              </a:pathLst>
            </a:custGeom>
            <a:solidFill>
              <a:srgbClr val="DA1F28"/>
            </a:solidFill>
          </p:spPr>
          <p:txBody>
            <a:bodyPr wrap="square" lIns="0" tIns="0" rIns="0" bIns="0" rtlCol="0"/>
            <a:lstStyle/>
            <a:p>
              <a:endParaRPr/>
            </a:p>
          </p:txBody>
        </p:sp>
      </p:grpSp>
      <p:sp>
        <p:nvSpPr>
          <p:cNvPr id="26" name="object 26"/>
          <p:cNvSpPr txBox="1"/>
          <p:nvPr/>
        </p:nvSpPr>
        <p:spPr>
          <a:xfrm>
            <a:off x="3557016" y="4839461"/>
            <a:ext cx="3278293" cy="529632"/>
          </a:xfrm>
          <a:prstGeom prst="rect">
            <a:avLst/>
          </a:prstGeom>
          <a:solidFill>
            <a:srgbClr val="44B8E8"/>
          </a:solidFill>
          <a:ln w="19811">
            <a:solidFill>
              <a:srgbClr val="DEF5F9"/>
            </a:solidFill>
          </a:ln>
        </p:spPr>
        <p:txBody>
          <a:bodyPr vert="horz" wrap="square" lIns="0" tIns="36830" rIns="0" bIns="0" rtlCol="0">
            <a:spAutoFit/>
          </a:bodyPr>
          <a:lstStyle/>
          <a:p>
            <a:pPr marL="102870">
              <a:lnSpc>
                <a:spcPct val="100000"/>
              </a:lnSpc>
              <a:spcBef>
                <a:spcPts val="290"/>
              </a:spcBef>
            </a:pPr>
            <a:r>
              <a:rPr sz="1600" spc="-5" dirty="0">
                <a:latin typeface="Arial"/>
                <a:cs typeface="Arial"/>
              </a:rPr>
              <a:t>Ethernet:</a:t>
            </a:r>
            <a:r>
              <a:rPr sz="1600" spc="-10" dirty="0">
                <a:latin typeface="Arial"/>
                <a:cs typeface="Arial"/>
              </a:rPr>
              <a:t> </a:t>
            </a:r>
            <a:r>
              <a:rPr sz="1600" spc="-30" dirty="0">
                <a:latin typeface="Arial"/>
                <a:cs typeface="Arial"/>
              </a:rPr>
              <a:t>0800.0020.1111</a:t>
            </a:r>
            <a:endParaRPr sz="1600">
              <a:latin typeface="Arial"/>
              <a:cs typeface="Arial"/>
            </a:endParaRPr>
          </a:p>
          <a:p>
            <a:pPr marL="102870">
              <a:lnSpc>
                <a:spcPct val="100000"/>
              </a:lnSpc>
            </a:pPr>
            <a:r>
              <a:rPr sz="1600" spc="-5" dirty="0">
                <a:latin typeface="Arial"/>
                <a:cs typeface="Arial"/>
              </a:rPr>
              <a:t>IP:</a:t>
            </a:r>
            <a:r>
              <a:rPr sz="1600" spc="5" dirty="0">
                <a:latin typeface="Arial"/>
                <a:cs typeface="Arial"/>
              </a:rPr>
              <a:t> </a:t>
            </a:r>
            <a:r>
              <a:rPr sz="1600" spc="-5" dirty="0">
                <a:latin typeface="Arial"/>
                <a:cs typeface="Arial"/>
              </a:rPr>
              <a:t>172.16.3.25</a:t>
            </a:r>
            <a:endParaRPr sz="1600">
              <a:latin typeface="Arial"/>
              <a:cs typeface="Arial"/>
            </a:endParaRPr>
          </a:p>
        </p:txBody>
      </p:sp>
      <p:grpSp>
        <p:nvGrpSpPr>
          <p:cNvPr id="27" name="object 27"/>
          <p:cNvGrpSpPr/>
          <p:nvPr/>
        </p:nvGrpSpPr>
        <p:grpSpPr>
          <a:xfrm>
            <a:off x="3564128" y="2707322"/>
            <a:ext cx="5549053" cy="2044700"/>
            <a:chOff x="2673095" y="2707322"/>
            <a:chExt cx="4161790" cy="2044700"/>
          </a:xfrm>
        </p:grpSpPr>
        <p:sp>
          <p:nvSpPr>
            <p:cNvPr id="28" name="object 28"/>
            <p:cNvSpPr/>
            <p:nvPr/>
          </p:nvSpPr>
          <p:spPr>
            <a:xfrm>
              <a:off x="6024182" y="3199260"/>
              <a:ext cx="728345" cy="134620"/>
            </a:xfrm>
            <a:custGeom>
              <a:avLst/>
              <a:gdLst/>
              <a:ahLst/>
              <a:cxnLst/>
              <a:rect l="l" t="t" r="r" b="b"/>
              <a:pathLst>
                <a:path w="728345" h="134620">
                  <a:moveTo>
                    <a:pt x="727792" y="0"/>
                  </a:moveTo>
                  <a:lnTo>
                    <a:pt x="0" y="0"/>
                  </a:lnTo>
                  <a:lnTo>
                    <a:pt x="0" y="134002"/>
                  </a:lnTo>
                  <a:lnTo>
                    <a:pt x="727792" y="134002"/>
                  </a:lnTo>
                  <a:lnTo>
                    <a:pt x="727792" y="0"/>
                  </a:lnTo>
                  <a:close/>
                </a:path>
              </a:pathLst>
            </a:custGeom>
            <a:solidFill>
              <a:srgbClr val="B7B79D"/>
            </a:solidFill>
          </p:spPr>
          <p:txBody>
            <a:bodyPr wrap="square" lIns="0" tIns="0" rIns="0" bIns="0" rtlCol="0"/>
            <a:lstStyle/>
            <a:p>
              <a:endParaRPr/>
            </a:p>
          </p:txBody>
        </p:sp>
        <p:sp>
          <p:nvSpPr>
            <p:cNvPr id="29" name="object 29"/>
            <p:cNvSpPr/>
            <p:nvPr/>
          </p:nvSpPr>
          <p:spPr>
            <a:xfrm>
              <a:off x="6022149" y="3197228"/>
              <a:ext cx="732155" cy="138430"/>
            </a:xfrm>
            <a:custGeom>
              <a:avLst/>
              <a:gdLst/>
              <a:ahLst/>
              <a:cxnLst/>
              <a:rect l="l" t="t" r="r" b="b"/>
              <a:pathLst>
                <a:path w="732154" h="138429">
                  <a:moveTo>
                    <a:pt x="731882" y="0"/>
                  </a:moveTo>
                  <a:lnTo>
                    <a:pt x="0" y="0"/>
                  </a:lnTo>
                  <a:lnTo>
                    <a:pt x="0" y="138061"/>
                  </a:lnTo>
                  <a:lnTo>
                    <a:pt x="731883" y="138062"/>
                  </a:lnTo>
                  <a:lnTo>
                    <a:pt x="731883" y="136034"/>
                  </a:lnTo>
                  <a:lnTo>
                    <a:pt x="4066" y="136034"/>
                  </a:lnTo>
                  <a:lnTo>
                    <a:pt x="2033" y="134002"/>
                  </a:lnTo>
                  <a:lnTo>
                    <a:pt x="4066" y="134002"/>
                  </a:lnTo>
                  <a:lnTo>
                    <a:pt x="4065" y="4059"/>
                  </a:lnTo>
                  <a:lnTo>
                    <a:pt x="2033" y="4059"/>
                  </a:lnTo>
                  <a:lnTo>
                    <a:pt x="4065" y="2031"/>
                  </a:lnTo>
                  <a:lnTo>
                    <a:pt x="731882" y="2032"/>
                  </a:lnTo>
                  <a:lnTo>
                    <a:pt x="731882" y="0"/>
                  </a:lnTo>
                  <a:close/>
                </a:path>
                <a:path w="732154" h="138429">
                  <a:moveTo>
                    <a:pt x="4066" y="134002"/>
                  </a:moveTo>
                  <a:lnTo>
                    <a:pt x="2033" y="134002"/>
                  </a:lnTo>
                  <a:lnTo>
                    <a:pt x="4066" y="136034"/>
                  </a:lnTo>
                  <a:lnTo>
                    <a:pt x="4066" y="134002"/>
                  </a:lnTo>
                  <a:close/>
                </a:path>
                <a:path w="732154" h="138429">
                  <a:moveTo>
                    <a:pt x="727792" y="134002"/>
                  </a:moveTo>
                  <a:lnTo>
                    <a:pt x="4066" y="134002"/>
                  </a:lnTo>
                  <a:lnTo>
                    <a:pt x="4066" y="136034"/>
                  </a:lnTo>
                  <a:lnTo>
                    <a:pt x="727792" y="136034"/>
                  </a:lnTo>
                  <a:lnTo>
                    <a:pt x="727792" y="134002"/>
                  </a:lnTo>
                  <a:close/>
                </a:path>
                <a:path w="732154" h="138429">
                  <a:moveTo>
                    <a:pt x="727792" y="2032"/>
                  </a:moveTo>
                  <a:lnTo>
                    <a:pt x="727792" y="136034"/>
                  </a:lnTo>
                  <a:lnTo>
                    <a:pt x="729817" y="134002"/>
                  </a:lnTo>
                  <a:lnTo>
                    <a:pt x="731883" y="134002"/>
                  </a:lnTo>
                  <a:lnTo>
                    <a:pt x="731882" y="4060"/>
                  </a:lnTo>
                  <a:lnTo>
                    <a:pt x="729817" y="4060"/>
                  </a:lnTo>
                  <a:lnTo>
                    <a:pt x="727792" y="2032"/>
                  </a:lnTo>
                  <a:close/>
                </a:path>
                <a:path w="732154" h="138429">
                  <a:moveTo>
                    <a:pt x="731883" y="134002"/>
                  </a:moveTo>
                  <a:lnTo>
                    <a:pt x="729817" y="134002"/>
                  </a:lnTo>
                  <a:lnTo>
                    <a:pt x="727792" y="136034"/>
                  </a:lnTo>
                  <a:lnTo>
                    <a:pt x="731883" y="136034"/>
                  </a:lnTo>
                  <a:lnTo>
                    <a:pt x="731883" y="134002"/>
                  </a:lnTo>
                  <a:close/>
                </a:path>
                <a:path w="732154" h="138429">
                  <a:moveTo>
                    <a:pt x="4065" y="2031"/>
                  </a:moveTo>
                  <a:lnTo>
                    <a:pt x="2033" y="4059"/>
                  </a:lnTo>
                  <a:lnTo>
                    <a:pt x="4065" y="4059"/>
                  </a:lnTo>
                  <a:lnTo>
                    <a:pt x="4065" y="2031"/>
                  </a:lnTo>
                  <a:close/>
                </a:path>
                <a:path w="732154" h="138429">
                  <a:moveTo>
                    <a:pt x="727792" y="2032"/>
                  </a:moveTo>
                  <a:lnTo>
                    <a:pt x="4065" y="2031"/>
                  </a:lnTo>
                  <a:lnTo>
                    <a:pt x="4065" y="4059"/>
                  </a:lnTo>
                  <a:lnTo>
                    <a:pt x="727792" y="4060"/>
                  </a:lnTo>
                  <a:lnTo>
                    <a:pt x="727792" y="2032"/>
                  </a:lnTo>
                  <a:close/>
                </a:path>
                <a:path w="732154" h="138429">
                  <a:moveTo>
                    <a:pt x="731882" y="2032"/>
                  </a:moveTo>
                  <a:lnTo>
                    <a:pt x="727792" y="2032"/>
                  </a:lnTo>
                  <a:lnTo>
                    <a:pt x="729817" y="4060"/>
                  </a:lnTo>
                  <a:lnTo>
                    <a:pt x="731882" y="4060"/>
                  </a:lnTo>
                  <a:lnTo>
                    <a:pt x="731882" y="2032"/>
                  </a:lnTo>
                  <a:close/>
                </a:path>
              </a:pathLst>
            </a:custGeom>
            <a:solidFill>
              <a:srgbClr val="484836"/>
            </a:solidFill>
          </p:spPr>
          <p:txBody>
            <a:bodyPr wrap="square" lIns="0" tIns="0" rIns="0" bIns="0" rtlCol="0"/>
            <a:lstStyle/>
            <a:p>
              <a:endParaRPr/>
            </a:p>
          </p:txBody>
        </p:sp>
        <p:sp>
          <p:nvSpPr>
            <p:cNvPr id="30" name="object 30"/>
            <p:cNvSpPr/>
            <p:nvPr/>
          </p:nvSpPr>
          <p:spPr>
            <a:xfrm>
              <a:off x="6024181" y="3126168"/>
              <a:ext cx="805180" cy="73660"/>
            </a:xfrm>
            <a:custGeom>
              <a:avLst/>
              <a:gdLst/>
              <a:ahLst/>
              <a:cxnLst/>
              <a:rect l="l" t="t" r="r" b="b"/>
              <a:pathLst>
                <a:path w="805179" h="73660">
                  <a:moveTo>
                    <a:pt x="805053" y="0"/>
                  </a:moveTo>
                  <a:lnTo>
                    <a:pt x="77254" y="0"/>
                  </a:lnTo>
                  <a:lnTo>
                    <a:pt x="0" y="73101"/>
                  </a:lnTo>
                  <a:lnTo>
                    <a:pt x="727773" y="73101"/>
                  </a:lnTo>
                  <a:lnTo>
                    <a:pt x="805053" y="0"/>
                  </a:lnTo>
                  <a:close/>
                </a:path>
              </a:pathLst>
            </a:custGeom>
            <a:solidFill>
              <a:srgbClr val="C8C8B6"/>
            </a:solidFill>
          </p:spPr>
          <p:txBody>
            <a:bodyPr wrap="square" lIns="0" tIns="0" rIns="0" bIns="0" rtlCol="0"/>
            <a:lstStyle/>
            <a:p>
              <a:endParaRPr/>
            </a:p>
          </p:txBody>
        </p:sp>
        <p:sp>
          <p:nvSpPr>
            <p:cNvPr id="31" name="object 31"/>
            <p:cNvSpPr/>
            <p:nvPr/>
          </p:nvSpPr>
          <p:spPr>
            <a:xfrm>
              <a:off x="6019080" y="3124135"/>
              <a:ext cx="815340" cy="77470"/>
            </a:xfrm>
            <a:custGeom>
              <a:avLst/>
              <a:gdLst/>
              <a:ahLst/>
              <a:cxnLst/>
              <a:rect l="l" t="t" r="r" b="b"/>
              <a:pathLst>
                <a:path w="815340" h="77469">
                  <a:moveTo>
                    <a:pt x="815268" y="0"/>
                  </a:moveTo>
                  <a:lnTo>
                    <a:pt x="81546" y="0"/>
                  </a:lnTo>
                  <a:lnTo>
                    <a:pt x="0" y="77152"/>
                  </a:lnTo>
                  <a:lnTo>
                    <a:pt x="733696" y="77152"/>
                  </a:lnTo>
                  <a:lnTo>
                    <a:pt x="734283" y="76597"/>
                  </a:lnTo>
                  <a:lnTo>
                    <a:pt x="6500" y="76596"/>
                  </a:lnTo>
                  <a:lnTo>
                    <a:pt x="5102" y="73092"/>
                  </a:lnTo>
                  <a:lnTo>
                    <a:pt x="10203" y="73092"/>
                  </a:lnTo>
                  <a:lnTo>
                    <a:pt x="83166" y="4059"/>
                  </a:lnTo>
                  <a:lnTo>
                    <a:pt x="82356" y="4059"/>
                  </a:lnTo>
                  <a:lnTo>
                    <a:pt x="83753" y="3504"/>
                  </a:lnTo>
                  <a:lnTo>
                    <a:pt x="805631" y="3504"/>
                  </a:lnTo>
                  <a:lnTo>
                    <a:pt x="808747" y="555"/>
                  </a:lnTo>
                  <a:lnTo>
                    <a:pt x="814681" y="555"/>
                  </a:lnTo>
                  <a:lnTo>
                    <a:pt x="815268" y="0"/>
                  </a:lnTo>
                  <a:close/>
                </a:path>
                <a:path w="815340" h="77469">
                  <a:moveTo>
                    <a:pt x="10203" y="73092"/>
                  </a:moveTo>
                  <a:lnTo>
                    <a:pt x="5102" y="73092"/>
                  </a:lnTo>
                  <a:lnTo>
                    <a:pt x="6500" y="76596"/>
                  </a:lnTo>
                  <a:lnTo>
                    <a:pt x="10203" y="73092"/>
                  </a:lnTo>
                  <a:close/>
                </a:path>
                <a:path w="815340" h="77469">
                  <a:moveTo>
                    <a:pt x="732096" y="73093"/>
                  </a:moveTo>
                  <a:lnTo>
                    <a:pt x="10203" y="73092"/>
                  </a:lnTo>
                  <a:lnTo>
                    <a:pt x="6500" y="76596"/>
                  </a:lnTo>
                  <a:lnTo>
                    <a:pt x="734283" y="76597"/>
                  </a:lnTo>
                  <a:lnTo>
                    <a:pt x="737401" y="73648"/>
                  </a:lnTo>
                  <a:lnTo>
                    <a:pt x="731509" y="73648"/>
                  </a:lnTo>
                  <a:lnTo>
                    <a:pt x="732096" y="73093"/>
                  </a:lnTo>
                  <a:close/>
                </a:path>
                <a:path w="815340" h="77469">
                  <a:moveTo>
                    <a:pt x="808747" y="555"/>
                  </a:moveTo>
                  <a:lnTo>
                    <a:pt x="731509" y="73648"/>
                  </a:lnTo>
                  <a:lnTo>
                    <a:pt x="732886" y="73093"/>
                  </a:lnTo>
                  <a:lnTo>
                    <a:pt x="737988" y="73093"/>
                  </a:lnTo>
                  <a:lnTo>
                    <a:pt x="810976" y="4060"/>
                  </a:lnTo>
                  <a:lnTo>
                    <a:pt x="810165" y="4060"/>
                  </a:lnTo>
                  <a:lnTo>
                    <a:pt x="808747" y="555"/>
                  </a:lnTo>
                  <a:close/>
                </a:path>
                <a:path w="815340" h="77469">
                  <a:moveTo>
                    <a:pt x="737988" y="73093"/>
                  </a:moveTo>
                  <a:lnTo>
                    <a:pt x="732886" y="73093"/>
                  </a:lnTo>
                  <a:lnTo>
                    <a:pt x="731509" y="73648"/>
                  </a:lnTo>
                  <a:lnTo>
                    <a:pt x="737401" y="73648"/>
                  </a:lnTo>
                  <a:lnTo>
                    <a:pt x="737988" y="73093"/>
                  </a:lnTo>
                  <a:close/>
                </a:path>
                <a:path w="815340" h="77469">
                  <a:moveTo>
                    <a:pt x="83753" y="3504"/>
                  </a:moveTo>
                  <a:lnTo>
                    <a:pt x="82356" y="4059"/>
                  </a:lnTo>
                  <a:lnTo>
                    <a:pt x="83166" y="4059"/>
                  </a:lnTo>
                  <a:lnTo>
                    <a:pt x="83753" y="3504"/>
                  </a:lnTo>
                  <a:close/>
                </a:path>
                <a:path w="815340" h="77469">
                  <a:moveTo>
                    <a:pt x="805631" y="3504"/>
                  </a:moveTo>
                  <a:lnTo>
                    <a:pt x="83753" y="3504"/>
                  </a:lnTo>
                  <a:lnTo>
                    <a:pt x="83166" y="4059"/>
                  </a:lnTo>
                  <a:lnTo>
                    <a:pt x="805044" y="4060"/>
                  </a:lnTo>
                  <a:lnTo>
                    <a:pt x="805631" y="3504"/>
                  </a:lnTo>
                  <a:close/>
                </a:path>
                <a:path w="815340" h="77469">
                  <a:moveTo>
                    <a:pt x="814681" y="555"/>
                  </a:moveTo>
                  <a:lnTo>
                    <a:pt x="808747" y="555"/>
                  </a:lnTo>
                  <a:lnTo>
                    <a:pt x="810165" y="4060"/>
                  </a:lnTo>
                  <a:lnTo>
                    <a:pt x="810976" y="4060"/>
                  </a:lnTo>
                  <a:lnTo>
                    <a:pt x="814681" y="555"/>
                  </a:lnTo>
                  <a:close/>
                </a:path>
              </a:pathLst>
            </a:custGeom>
            <a:solidFill>
              <a:srgbClr val="484836"/>
            </a:solidFill>
          </p:spPr>
          <p:txBody>
            <a:bodyPr wrap="square" lIns="0" tIns="0" rIns="0" bIns="0" rtlCol="0"/>
            <a:lstStyle/>
            <a:p>
              <a:endParaRPr/>
            </a:p>
          </p:txBody>
        </p:sp>
        <p:sp>
          <p:nvSpPr>
            <p:cNvPr id="32" name="object 32"/>
            <p:cNvSpPr/>
            <p:nvPr/>
          </p:nvSpPr>
          <p:spPr>
            <a:xfrm>
              <a:off x="6536493" y="3254078"/>
              <a:ext cx="175260" cy="12700"/>
            </a:xfrm>
            <a:custGeom>
              <a:avLst/>
              <a:gdLst/>
              <a:ahLst/>
              <a:cxnLst/>
              <a:rect l="l" t="t" r="r" b="b"/>
              <a:pathLst>
                <a:path w="175259" h="12700">
                  <a:moveTo>
                    <a:pt x="174833" y="0"/>
                  </a:moveTo>
                  <a:lnTo>
                    <a:pt x="174833" y="12183"/>
                  </a:lnTo>
                  <a:lnTo>
                    <a:pt x="0" y="12183"/>
                  </a:lnTo>
                  <a:lnTo>
                    <a:pt x="0" y="0"/>
                  </a:lnTo>
                  <a:lnTo>
                    <a:pt x="174833" y="0"/>
                  </a:lnTo>
                  <a:close/>
                </a:path>
              </a:pathLst>
            </a:custGeom>
            <a:solidFill>
              <a:srgbClr val="000000"/>
            </a:solidFill>
          </p:spPr>
          <p:txBody>
            <a:bodyPr wrap="square" lIns="0" tIns="0" rIns="0" bIns="0" rtlCol="0"/>
            <a:lstStyle/>
            <a:p>
              <a:endParaRPr/>
            </a:p>
          </p:txBody>
        </p:sp>
        <p:sp>
          <p:nvSpPr>
            <p:cNvPr id="33" name="object 33"/>
            <p:cNvSpPr/>
            <p:nvPr/>
          </p:nvSpPr>
          <p:spPr>
            <a:xfrm>
              <a:off x="6749941" y="3121447"/>
              <a:ext cx="81329" cy="216715"/>
            </a:xfrm>
            <a:prstGeom prst="rect">
              <a:avLst/>
            </a:prstGeom>
            <a:blipFill>
              <a:blip r:embed="rId14" cstate="print"/>
              <a:stretch>
                <a:fillRect/>
              </a:stretch>
            </a:blipFill>
          </p:spPr>
          <p:txBody>
            <a:bodyPr wrap="square" lIns="0" tIns="0" rIns="0" bIns="0" rtlCol="0"/>
            <a:lstStyle/>
            <a:p>
              <a:endParaRPr/>
            </a:p>
          </p:txBody>
        </p:sp>
        <p:sp>
          <p:nvSpPr>
            <p:cNvPr id="34" name="object 34"/>
            <p:cNvSpPr/>
            <p:nvPr/>
          </p:nvSpPr>
          <p:spPr>
            <a:xfrm>
              <a:off x="6028245" y="3317023"/>
              <a:ext cx="642620" cy="101600"/>
            </a:xfrm>
            <a:custGeom>
              <a:avLst/>
              <a:gdLst/>
              <a:ahLst/>
              <a:cxnLst/>
              <a:rect l="l" t="t" r="r" b="b"/>
              <a:pathLst>
                <a:path w="642620" h="101600">
                  <a:moveTo>
                    <a:pt x="642429" y="0"/>
                  </a:moveTo>
                  <a:lnTo>
                    <a:pt x="81318" y="0"/>
                  </a:lnTo>
                  <a:lnTo>
                    <a:pt x="0" y="101523"/>
                  </a:lnTo>
                  <a:lnTo>
                    <a:pt x="561098" y="101523"/>
                  </a:lnTo>
                  <a:lnTo>
                    <a:pt x="642429" y="0"/>
                  </a:lnTo>
                  <a:close/>
                </a:path>
              </a:pathLst>
            </a:custGeom>
            <a:solidFill>
              <a:srgbClr val="C8C8B6"/>
            </a:solidFill>
          </p:spPr>
          <p:txBody>
            <a:bodyPr wrap="square" lIns="0" tIns="0" rIns="0" bIns="0" rtlCol="0"/>
            <a:lstStyle/>
            <a:p>
              <a:endParaRPr/>
            </a:p>
          </p:txBody>
        </p:sp>
        <p:sp>
          <p:nvSpPr>
            <p:cNvPr id="35" name="object 35"/>
            <p:cNvSpPr/>
            <p:nvPr/>
          </p:nvSpPr>
          <p:spPr>
            <a:xfrm>
              <a:off x="6024018" y="3314987"/>
              <a:ext cx="650875" cy="106045"/>
            </a:xfrm>
            <a:custGeom>
              <a:avLst/>
              <a:gdLst/>
              <a:ahLst/>
              <a:cxnLst/>
              <a:rect l="l" t="t" r="r" b="b"/>
              <a:pathLst>
                <a:path w="650875" h="106045">
                  <a:moveTo>
                    <a:pt x="650871" y="0"/>
                  </a:moveTo>
                  <a:lnTo>
                    <a:pt x="84571" y="0"/>
                  </a:lnTo>
                  <a:lnTo>
                    <a:pt x="0" y="105579"/>
                  </a:lnTo>
                  <a:lnTo>
                    <a:pt x="566302" y="105579"/>
                  </a:lnTo>
                  <a:lnTo>
                    <a:pt x="566912" y="104817"/>
                  </a:lnTo>
                  <a:lnTo>
                    <a:pt x="5817" y="104817"/>
                  </a:lnTo>
                  <a:lnTo>
                    <a:pt x="4229" y="101518"/>
                  </a:lnTo>
                  <a:lnTo>
                    <a:pt x="8459" y="101518"/>
                  </a:lnTo>
                  <a:lnTo>
                    <a:pt x="86524" y="4063"/>
                  </a:lnTo>
                  <a:lnTo>
                    <a:pt x="85547" y="4063"/>
                  </a:lnTo>
                  <a:lnTo>
                    <a:pt x="87134" y="3301"/>
                  </a:lnTo>
                  <a:lnTo>
                    <a:pt x="643045" y="3301"/>
                  </a:lnTo>
                  <a:lnTo>
                    <a:pt x="645079" y="762"/>
                  </a:lnTo>
                  <a:lnTo>
                    <a:pt x="650260" y="762"/>
                  </a:lnTo>
                  <a:lnTo>
                    <a:pt x="650871" y="0"/>
                  </a:lnTo>
                  <a:close/>
                </a:path>
                <a:path w="650875" h="106045">
                  <a:moveTo>
                    <a:pt x="8459" y="101518"/>
                  </a:moveTo>
                  <a:lnTo>
                    <a:pt x="4229" y="101518"/>
                  </a:lnTo>
                  <a:lnTo>
                    <a:pt x="5817" y="104817"/>
                  </a:lnTo>
                  <a:lnTo>
                    <a:pt x="8459" y="101518"/>
                  </a:lnTo>
                  <a:close/>
                </a:path>
                <a:path w="650875" h="106045">
                  <a:moveTo>
                    <a:pt x="564360" y="101518"/>
                  </a:moveTo>
                  <a:lnTo>
                    <a:pt x="8459" y="101518"/>
                  </a:lnTo>
                  <a:lnTo>
                    <a:pt x="5817" y="104817"/>
                  </a:lnTo>
                  <a:lnTo>
                    <a:pt x="566912" y="104817"/>
                  </a:lnTo>
                  <a:lnTo>
                    <a:pt x="568944" y="102281"/>
                  </a:lnTo>
                  <a:lnTo>
                    <a:pt x="563750" y="102281"/>
                  </a:lnTo>
                  <a:lnTo>
                    <a:pt x="564360" y="101518"/>
                  </a:lnTo>
                  <a:close/>
                </a:path>
                <a:path w="650875" h="106045">
                  <a:moveTo>
                    <a:pt x="645079" y="762"/>
                  </a:moveTo>
                  <a:lnTo>
                    <a:pt x="563750" y="102281"/>
                  </a:lnTo>
                  <a:lnTo>
                    <a:pt x="565330" y="101518"/>
                  </a:lnTo>
                  <a:lnTo>
                    <a:pt x="569554" y="101518"/>
                  </a:lnTo>
                  <a:lnTo>
                    <a:pt x="647616" y="4064"/>
                  </a:lnTo>
                  <a:lnTo>
                    <a:pt x="646659" y="4064"/>
                  </a:lnTo>
                  <a:lnTo>
                    <a:pt x="645079" y="762"/>
                  </a:lnTo>
                  <a:close/>
                </a:path>
                <a:path w="650875" h="106045">
                  <a:moveTo>
                    <a:pt x="569554" y="101518"/>
                  </a:moveTo>
                  <a:lnTo>
                    <a:pt x="565330" y="101518"/>
                  </a:lnTo>
                  <a:lnTo>
                    <a:pt x="563750" y="102281"/>
                  </a:lnTo>
                  <a:lnTo>
                    <a:pt x="568944" y="102281"/>
                  </a:lnTo>
                  <a:lnTo>
                    <a:pt x="569554" y="101518"/>
                  </a:lnTo>
                  <a:close/>
                </a:path>
                <a:path w="650875" h="106045">
                  <a:moveTo>
                    <a:pt x="87134" y="3301"/>
                  </a:moveTo>
                  <a:lnTo>
                    <a:pt x="85547" y="4063"/>
                  </a:lnTo>
                  <a:lnTo>
                    <a:pt x="86524" y="4063"/>
                  </a:lnTo>
                  <a:lnTo>
                    <a:pt x="87134" y="3301"/>
                  </a:lnTo>
                  <a:close/>
                </a:path>
                <a:path w="650875" h="106045">
                  <a:moveTo>
                    <a:pt x="643045" y="3301"/>
                  </a:moveTo>
                  <a:lnTo>
                    <a:pt x="87134" y="3301"/>
                  </a:lnTo>
                  <a:lnTo>
                    <a:pt x="86524" y="4063"/>
                  </a:lnTo>
                  <a:lnTo>
                    <a:pt x="642434" y="4064"/>
                  </a:lnTo>
                  <a:lnTo>
                    <a:pt x="643045" y="3301"/>
                  </a:lnTo>
                  <a:close/>
                </a:path>
                <a:path w="650875" h="106045">
                  <a:moveTo>
                    <a:pt x="650260" y="762"/>
                  </a:moveTo>
                  <a:lnTo>
                    <a:pt x="645079" y="762"/>
                  </a:lnTo>
                  <a:lnTo>
                    <a:pt x="646659" y="4064"/>
                  </a:lnTo>
                  <a:lnTo>
                    <a:pt x="647616" y="4064"/>
                  </a:lnTo>
                  <a:lnTo>
                    <a:pt x="650260" y="762"/>
                  </a:lnTo>
                  <a:close/>
                </a:path>
              </a:pathLst>
            </a:custGeom>
            <a:solidFill>
              <a:srgbClr val="484836"/>
            </a:solidFill>
          </p:spPr>
          <p:txBody>
            <a:bodyPr wrap="square" lIns="0" tIns="0" rIns="0" bIns="0" rtlCol="0"/>
            <a:lstStyle/>
            <a:p>
              <a:endParaRPr/>
            </a:p>
          </p:txBody>
        </p:sp>
        <p:sp>
          <p:nvSpPr>
            <p:cNvPr id="36" name="object 36"/>
            <p:cNvSpPr/>
            <p:nvPr/>
          </p:nvSpPr>
          <p:spPr>
            <a:xfrm>
              <a:off x="6587323" y="3311232"/>
              <a:ext cx="85379" cy="132684"/>
            </a:xfrm>
            <a:prstGeom prst="rect">
              <a:avLst/>
            </a:prstGeom>
            <a:blipFill>
              <a:blip r:embed="rId15" cstate="print"/>
              <a:stretch>
                <a:fillRect/>
              </a:stretch>
            </a:blipFill>
          </p:spPr>
          <p:txBody>
            <a:bodyPr wrap="square" lIns="0" tIns="0" rIns="0" bIns="0" rtlCol="0"/>
            <a:lstStyle/>
            <a:p>
              <a:endParaRPr/>
            </a:p>
          </p:txBody>
        </p:sp>
        <p:sp>
          <p:nvSpPr>
            <p:cNvPr id="37" name="object 37"/>
            <p:cNvSpPr/>
            <p:nvPr/>
          </p:nvSpPr>
          <p:spPr>
            <a:xfrm>
              <a:off x="6028245" y="3418547"/>
              <a:ext cx="561340" cy="20320"/>
            </a:xfrm>
            <a:custGeom>
              <a:avLst/>
              <a:gdLst/>
              <a:ahLst/>
              <a:cxnLst/>
              <a:rect l="l" t="t" r="r" b="b"/>
              <a:pathLst>
                <a:path w="561340" h="20320">
                  <a:moveTo>
                    <a:pt x="561086" y="0"/>
                  </a:moveTo>
                  <a:lnTo>
                    <a:pt x="0" y="0"/>
                  </a:lnTo>
                  <a:lnTo>
                    <a:pt x="0" y="20294"/>
                  </a:lnTo>
                  <a:lnTo>
                    <a:pt x="561086" y="20294"/>
                  </a:lnTo>
                  <a:lnTo>
                    <a:pt x="561086" y="0"/>
                  </a:lnTo>
                  <a:close/>
                </a:path>
              </a:pathLst>
            </a:custGeom>
            <a:solidFill>
              <a:srgbClr val="B7B79D"/>
            </a:solidFill>
          </p:spPr>
          <p:txBody>
            <a:bodyPr wrap="square" lIns="0" tIns="0" rIns="0" bIns="0" rtlCol="0"/>
            <a:lstStyle/>
            <a:p>
              <a:endParaRPr/>
            </a:p>
          </p:txBody>
        </p:sp>
        <p:sp>
          <p:nvSpPr>
            <p:cNvPr id="38" name="object 38"/>
            <p:cNvSpPr/>
            <p:nvPr/>
          </p:nvSpPr>
          <p:spPr>
            <a:xfrm>
              <a:off x="6026215" y="3416506"/>
              <a:ext cx="565785" cy="24765"/>
            </a:xfrm>
            <a:custGeom>
              <a:avLst/>
              <a:gdLst/>
              <a:ahLst/>
              <a:cxnLst/>
              <a:rect l="l" t="t" r="r" b="b"/>
              <a:pathLst>
                <a:path w="565784" h="24764">
                  <a:moveTo>
                    <a:pt x="565158" y="0"/>
                  </a:moveTo>
                  <a:lnTo>
                    <a:pt x="0" y="0"/>
                  </a:lnTo>
                  <a:lnTo>
                    <a:pt x="0" y="24364"/>
                  </a:lnTo>
                  <a:lnTo>
                    <a:pt x="565158" y="24364"/>
                  </a:lnTo>
                  <a:lnTo>
                    <a:pt x="565158" y="22334"/>
                  </a:lnTo>
                  <a:lnTo>
                    <a:pt x="4066" y="22333"/>
                  </a:lnTo>
                  <a:lnTo>
                    <a:pt x="2032" y="20303"/>
                  </a:lnTo>
                  <a:lnTo>
                    <a:pt x="4066" y="20303"/>
                  </a:lnTo>
                  <a:lnTo>
                    <a:pt x="4066" y="4060"/>
                  </a:lnTo>
                  <a:lnTo>
                    <a:pt x="2032" y="4060"/>
                  </a:lnTo>
                  <a:lnTo>
                    <a:pt x="4066" y="2030"/>
                  </a:lnTo>
                  <a:lnTo>
                    <a:pt x="565158" y="2030"/>
                  </a:lnTo>
                  <a:lnTo>
                    <a:pt x="565158" y="0"/>
                  </a:lnTo>
                  <a:close/>
                </a:path>
                <a:path w="565784" h="24764">
                  <a:moveTo>
                    <a:pt x="4066" y="20303"/>
                  </a:moveTo>
                  <a:lnTo>
                    <a:pt x="2032" y="20303"/>
                  </a:lnTo>
                  <a:lnTo>
                    <a:pt x="4066" y="22333"/>
                  </a:lnTo>
                  <a:lnTo>
                    <a:pt x="4066" y="20303"/>
                  </a:lnTo>
                  <a:close/>
                </a:path>
                <a:path w="565784" h="24764">
                  <a:moveTo>
                    <a:pt x="561108" y="20303"/>
                  </a:moveTo>
                  <a:lnTo>
                    <a:pt x="4066" y="20303"/>
                  </a:lnTo>
                  <a:lnTo>
                    <a:pt x="4066" y="22333"/>
                  </a:lnTo>
                  <a:lnTo>
                    <a:pt x="561108" y="22334"/>
                  </a:lnTo>
                  <a:lnTo>
                    <a:pt x="561108" y="20303"/>
                  </a:lnTo>
                  <a:close/>
                </a:path>
                <a:path w="565784" h="24764">
                  <a:moveTo>
                    <a:pt x="561108" y="2030"/>
                  </a:moveTo>
                  <a:lnTo>
                    <a:pt x="561108" y="22334"/>
                  </a:lnTo>
                  <a:lnTo>
                    <a:pt x="563133" y="20303"/>
                  </a:lnTo>
                  <a:lnTo>
                    <a:pt x="565158" y="20303"/>
                  </a:lnTo>
                  <a:lnTo>
                    <a:pt x="565158" y="4060"/>
                  </a:lnTo>
                  <a:lnTo>
                    <a:pt x="563133" y="4060"/>
                  </a:lnTo>
                  <a:lnTo>
                    <a:pt x="561108" y="2030"/>
                  </a:lnTo>
                  <a:close/>
                </a:path>
                <a:path w="565784" h="24764">
                  <a:moveTo>
                    <a:pt x="565158" y="20303"/>
                  </a:moveTo>
                  <a:lnTo>
                    <a:pt x="563133" y="20303"/>
                  </a:lnTo>
                  <a:lnTo>
                    <a:pt x="561108" y="22334"/>
                  </a:lnTo>
                  <a:lnTo>
                    <a:pt x="565158" y="22334"/>
                  </a:lnTo>
                  <a:lnTo>
                    <a:pt x="565158" y="20303"/>
                  </a:lnTo>
                  <a:close/>
                </a:path>
                <a:path w="565784" h="24764">
                  <a:moveTo>
                    <a:pt x="4066" y="2030"/>
                  </a:moveTo>
                  <a:lnTo>
                    <a:pt x="2032" y="4060"/>
                  </a:lnTo>
                  <a:lnTo>
                    <a:pt x="4066" y="4060"/>
                  </a:lnTo>
                  <a:lnTo>
                    <a:pt x="4066" y="2030"/>
                  </a:lnTo>
                  <a:close/>
                </a:path>
                <a:path w="565784" h="24764">
                  <a:moveTo>
                    <a:pt x="561108" y="2030"/>
                  </a:moveTo>
                  <a:lnTo>
                    <a:pt x="4066" y="2030"/>
                  </a:lnTo>
                  <a:lnTo>
                    <a:pt x="4066" y="4060"/>
                  </a:lnTo>
                  <a:lnTo>
                    <a:pt x="561108" y="4060"/>
                  </a:lnTo>
                  <a:lnTo>
                    <a:pt x="561108" y="2030"/>
                  </a:lnTo>
                  <a:close/>
                </a:path>
                <a:path w="565784" h="24764">
                  <a:moveTo>
                    <a:pt x="565158" y="2030"/>
                  </a:moveTo>
                  <a:lnTo>
                    <a:pt x="561108" y="2030"/>
                  </a:lnTo>
                  <a:lnTo>
                    <a:pt x="563133" y="4060"/>
                  </a:lnTo>
                  <a:lnTo>
                    <a:pt x="565158" y="4060"/>
                  </a:lnTo>
                  <a:lnTo>
                    <a:pt x="565158" y="2030"/>
                  </a:lnTo>
                  <a:close/>
                </a:path>
              </a:pathLst>
            </a:custGeom>
            <a:solidFill>
              <a:srgbClr val="484836"/>
            </a:solidFill>
          </p:spPr>
          <p:txBody>
            <a:bodyPr wrap="square" lIns="0" tIns="0" rIns="0" bIns="0" rtlCol="0"/>
            <a:lstStyle/>
            <a:p>
              <a:endParaRPr/>
            </a:p>
          </p:txBody>
        </p:sp>
        <p:sp>
          <p:nvSpPr>
            <p:cNvPr id="39" name="object 39"/>
            <p:cNvSpPr/>
            <p:nvPr/>
          </p:nvSpPr>
          <p:spPr>
            <a:xfrm>
              <a:off x="6128804" y="3124136"/>
              <a:ext cx="588010" cy="60960"/>
            </a:xfrm>
            <a:custGeom>
              <a:avLst/>
              <a:gdLst/>
              <a:ahLst/>
              <a:cxnLst/>
              <a:rect l="l" t="t" r="r" b="b"/>
              <a:pathLst>
                <a:path w="588009" h="60960">
                  <a:moveTo>
                    <a:pt x="587438" y="0"/>
                  </a:moveTo>
                  <a:lnTo>
                    <a:pt x="65341" y="0"/>
                  </a:lnTo>
                  <a:lnTo>
                    <a:pt x="0" y="60909"/>
                  </a:lnTo>
                  <a:lnTo>
                    <a:pt x="526440" y="60909"/>
                  </a:lnTo>
                  <a:lnTo>
                    <a:pt x="526986" y="60375"/>
                  </a:lnTo>
                  <a:lnTo>
                    <a:pt x="529907" y="57454"/>
                  </a:lnTo>
                  <a:lnTo>
                    <a:pt x="530504" y="56857"/>
                  </a:lnTo>
                  <a:lnTo>
                    <a:pt x="583361" y="4064"/>
                  </a:lnTo>
                  <a:lnTo>
                    <a:pt x="586841" y="596"/>
                  </a:lnTo>
                  <a:lnTo>
                    <a:pt x="587438" y="0"/>
                  </a:lnTo>
                  <a:close/>
                </a:path>
              </a:pathLst>
            </a:custGeom>
            <a:solidFill>
              <a:srgbClr val="000000"/>
            </a:solidFill>
          </p:spPr>
          <p:txBody>
            <a:bodyPr wrap="square" lIns="0" tIns="0" rIns="0" bIns="0" rtlCol="0"/>
            <a:lstStyle/>
            <a:p>
              <a:endParaRPr/>
            </a:p>
          </p:txBody>
        </p:sp>
        <p:sp>
          <p:nvSpPr>
            <p:cNvPr id="40" name="object 40"/>
            <p:cNvSpPr/>
            <p:nvPr/>
          </p:nvSpPr>
          <p:spPr>
            <a:xfrm>
              <a:off x="6129897" y="2711986"/>
              <a:ext cx="573405" cy="53340"/>
            </a:xfrm>
            <a:custGeom>
              <a:avLst/>
              <a:gdLst/>
              <a:ahLst/>
              <a:cxnLst/>
              <a:rect l="l" t="t" r="r" b="b"/>
              <a:pathLst>
                <a:path w="573404" h="53339">
                  <a:moveTo>
                    <a:pt x="573303" y="0"/>
                  </a:moveTo>
                  <a:lnTo>
                    <a:pt x="56922" y="0"/>
                  </a:lnTo>
                  <a:lnTo>
                    <a:pt x="0" y="52765"/>
                  </a:lnTo>
                  <a:lnTo>
                    <a:pt x="516356" y="52765"/>
                  </a:lnTo>
                  <a:lnTo>
                    <a:pt x="573303" y="0"/>
                  </a:lnTo>
                  <a:close/>
                </a:path>
              </a:pathLst>
            </a:custGeom>
            <a:solidFill>
              <a:srgbClr val="C8C8B6"/>
            </a:solidFill>
          </p:spPr>
          <p:txBody>
            <a:bodyPr wrap="square" lIns="0" tIns="0" rIns="0" bIns="0" rtlCol="0"/>
            <a:lstStyle/>
            <a:p>
              <a:endParaRPr/>
            </a:p>
          </p:txBody>
        </p:sp>
        <p:sp>
          <p:nvSpPr>
            <p:cNvPr id="41" name="object 41"/>
            <p:cNvSpPr/>
            <p:nvPr/>
          </p:nvSpPr>
          <p:spPr>
            <a:xfrm>
              <a:off x="6124717" y="2709958"/>
              <a:ext cx="584200" cy="57150"/>
            </a:xfrm>
            <a:custGeom>
              <a:avLst/>
              <a:gdLst/>
              <a:ahLst/>
              <a:cxnLst/>
              <a:rect l="l" t="t" r="r" b="b"/>
              <a:pathLst>
                <a:path w="584200" h="57150">
                  <a:moveTo>
                    <a:pt x="583667" y="0"/>
                  </a:moveTo>
                  <a:lnTo>
                    <a:pt x="61304" y="0"/>
                  </a:lnTo>
                  <a:lnTo>
                    <a:pt x="0" y="56821"/>
                  </a:lnTo>
                  <a:lnTo>
                    <a:pt x="522346" y="56821"/>
                  </a:lnTo>
                  <a:lnTo>
                    <a:pt x="522915" y="56294"/>
                  </a:lnTo>
                  <a:lnTo>
                    <a:pt x="6561" y="56293"/>
                  </a:lnTo>
                  <a:lnTo>
                    <a:pt x="5180" y="52765"/>
                  </a:lnTo>
                  <a:lnTo>
                    <a:pt x="10365" y="52765"/>
                  </a:lnTo>
                  <a:lnTo>
                    <a:pt x="62871" y="4055"/>
                  </a:lnTo>
                  <a:lnTo>
                    <a:pt x="62102" y="4055"/>
                  </a:lnTo>
                  <a:lnTo>
                    <a:pt x="63483" y="3487"/>
                  </a:lnTo>
                  <a:lnTo>
                    <a:pt x="573913" y="3488"/>
                  </a:lnTo>
                  <a:lnTo>
                    <a:pt x="577106" y="527"/>
                  </a:lnTo>
                  <a:lnTo>
                    <a:pt x="583098" y="527"/>
                  </a:lnTo>
                  <a:lnTo>
                    <a:pt x="583667" y="0"/>
                  </a:lnTo>
                  <a:close/>
                </a:path>
                <a:path w="584200" h="57150">
                  <a:moveTo>
                    <a:pt x="10365" y="52765"/>
                  </a:moveTo>
                  <a:lnTo>
                    <a:pt x="5180" y="52765"/>
                  </a:lnTo>
                  <a:lnTo>
                    <a:pt x="6561" y="56293"/>
                  </a:lnTo>
                  <a:lnTo>
                    <a:pt x="10365" y="52765"/>
                  </a:lnTo>
                  <a:close/>
                </a:path>
                <a:path w="584200" h="57150">
                  <a:moveTo>
                    <a:pt x="520772" y="52765"/>
                  </a:moveTo>
                  <a:lnTo>
                    <a:pt x="10365" y="52765"/>
                  </a:lnTo>
                  <a:lnTo>
                    <a:pt x="6561" y="56293"/>
                  </a:lnTo>
                  <a:lnTo>
                    <a:pt x="522915" y="56294"/>
                  </a:lnTo>
                  <a:lnTo>
                    <a:pt x="526111" y="53333"/>
                  </a:lnTo>
                  <a:lnTo>
                    <a:pt x="520159" y="53333"/>
                  </a:lnTo>
                  <a:lnTo>
                    <a:pt x="520772" y="52765"/>
                  </a:lnTo>
                  <a:close/>
                </a:path>
                <a:path w="584200" h="57150">
                  <a:moveTo>
                    <a:pt x="577106" y="527"/>
                  </a:moveTo>
                  <a:lnTo>
                    <a:pt x="520159" y="53333"/>
                  </a:lnTo>
                  <a:lnTo>
                    <a:pt x="521536" y="52765"/>
                  </a:lnTo>
                  <a:lnTo>
                    <a:pt x="526723" y="52765"/>
                  </a:lnTo>
                  <a:lnTo>
                    <a:pt x="579291" y="4055"/>
                  </a:lnTo>
                  <a:lnTo>
                    <a:pt x="578483" y="4055"/>
                  </a:lnTo>
                  <a:lnTo>
                    <a:pt x="577106" y="527"/>
                  </a:lnTo>
                  <a:close/>
                </a:path>
                <a:path w="584200" h="57150">
                  <a:moveTo>
                    <a:pt x="526723" y="52765"/>
                  </a:moveTo>
                  <a:lnTo>
                    <a:pt x="521536" y="52765"/>
                  </a:lnTo>
                  <a:lnTo>
                    <a:pt x="520159" y="53333"/>
                  </a:lnTo>
                  <a:lnTo>
                    <a:pt x="526111" y="53333"/>
                  </a:lnTo>
                  <a:lnTo>
                    <a:pt x="526723" y="52765"/>
                  </a:lnTo>
                  <a:close/>
                </a:path>
                <a:path w="584200" h="57150">
                  <a:moveTo>
                    <a:pt x="63483" y="3487"/>
                  </a:moveTo>
                  <a:lnTo>
                    <a:pt x="62102" y="4055"/>
                  </a:lnTo>
                  <a:lnTo>
                    <a:pt x="62871" y="4055"/>
                  </a:lnTo>
                  <a:lnTo>
                    <a:pt x="63483" y="3487"/>
                  </a:lnTo>
                  <a:close/>
                </a:path>
                <a:path w="584200" h="57150">
                  <a:moveTo>
                    <a:pt x="573913" y="3488"/>
                  </a:moveTo>
                  <a:lnTo>
                    <a:pt x="63483" y="3487"/>
                  </a:lnTo>
                  <a:lnTo>
                    <a:pt x="62871" y="4055"/>
                  </a:lnTo>
                  <a:lnTo>
                    <a:pt x="573301" y="4055"/>
                  </a:lnTo>
                  <a:lnTo>
                    <a:pt x="573913" y="3488"/>
                  </a:lnTo>
                  <a:close/>
                </a:path>
                <a:path w="584200" h="57150">
                  <a:moveTo>
                    <a:pt x="583098" y="527"/>
                  </a:moveTo>
                  <a:lnTo>
                    <a:pt x="577106" y="527"/>
                  </a:lnTo>
                  <a:lnTo>
                    <a:pt x="578483" y="4055"/>
                  </a:lnTo>
                  <a:lnTo>
                    <a:pt x="579291" y="4055"/>
                  </a:lnTo>
                  <a:lnTo>
                    <a:pt x="583098" y="527"/>
                  </a:lnTo>
                  <a:close/>
                </a:path>
              </a:pathLst>
            </a:custGeom>
            <a:solidFill>
              <a:srgbClr val="484836"/>
            </a:solidFill>
          </p:spPr>
          <p:txBody>
            <a:bodyPr wrap="square" lIns="0" tIns="0" rIns="0" bIns="0" rtlCol="0"/>
            <a:lstStyle/>
            <a:p>
              <a:endParaRPr/>
            </a:p>
          </p:txBody>
        </p:sp>
        <p:sp>
          <p:nvSpPr>
            <p:cNvPr id="42" name="object 42"/>
            <p:cNvSpPr/>
            <p:nvPr/>
          </p:nvSpPr>
          <p:spPr>
            <a:xfrm>
              <a:off x="6129897" y="2764771"/>
              <a:ext cx="516890" cy="406400"/>
            </a:xfrm>
            <a:custGeom>
              <a:avLst/>
              <a:gdLst/>
              <a:ahLst/>
              <a:cxnLst/>
              <a:rect l="l" t="t" r="r" b="b"/>
              <a:pathLst>
                <a:path w="516890" h="406400">
                  <a:moveTo>
                    <a:pt x="516368" y="0"/>
                  </a:moveTo>
                  <a:lnTo>
                    <a:pt x="0" y="0"/>
                  </a:lnTo>
                  <a:lnTo>
                    <a:pt x="0" y="406061"/>
                  </a:lnTo>
                  <a:lnTo>
                    <a:pt x="516369" y="406062"/>
                  </a:lnTo>
                  <a:lnTo>
                    <a:pt x="516368" y="0"/>
                  </a:lnTo>
                  <a:close/>
                </a:path>
              </a:pathLst>
            </a:custGeom>
            <a:solidFill>
              <a:srgbClr val="B7B79D"/>
            </a:solidFill>
          </p:spPr>
          <p:txBody>
            <a:bodyPr wrap="square" lIns="0" tIns="0" rIns="0" bIns="0" rtlCol="0"/>
            <a:lstStyle/>
            <a:p>
              <a:endParaRPr/>
            </a:p>
          </p:txBody>
        </p:sp>
        <p:sp>
          <p:nvSpPr>
            <p:cNvPr id="43" name="object 43"/>
            <p:cNvSpPr/>
            <p:nvPr/>
          </p:nvSpPr>
          <p:spPr>
            <a:xfrm>
              <a:off x="6127864" y="2762723"/>
              <a:ext cx="520700" cy="410209"/>
            </a:xfrm>
            <a:custGeom>
              <a:avLst/>
              <a:gdLst/>
              <a:ahLst/>
              <a:cxnLst/>
              <a:rect l="l" t="t" r="r" b="b"/>
              <a:pathLst>
                <a:path w="520700" h="410210">
                  <a:moveTo>
                    <a:pt x="520455" y="0"/>
                  </a:moveTo>
                  <a:lnTo>
                    <a:pt x="0" y="0"/>
                  </a:lnTo>
                  <a:lnTo>
                    <a:pt x="0" y="410142"/>
                  </a:lnTo>
                  <a:lnTo>
                    <a:pt x="520455" y="410142"/>
                  </a:lnTo>
                  <a:lnTo>
                    <a:pt x="520455" y="408110"/>
                  </a:lnTo>
                  <a:lnTo>
                    <a:pt x="4066" y="408110"/>
                  </a:lnTo>
                  <a:lnTo>
                    <a:pt x="2033" y="406078"/>
                  </a:lnTo>
                  <a:lnTo>
                    <a:pt x="4066" y="406078"/>
                  </a:lnTo>
                  <a:lnTo>
                    <a:pt x="4066" y="4055"/>
                  </a:lnTo>
                  <a:lnTo>
                    <a:pt x="2033" y="4055"/>
                  </a:lnTo>
                  <a:lnTo>
                    <a:pt x="4066" y="2027"/>
                  </a:lnTo>
                  <a:lnTo>
                    <a:pt x="520455" y="2028"/>
                  </a:lnTo>
                  <a:lnTo>
                    <a:pt x="520455" y="0"/>
                  </a:lnTo>
                  <a:close/>
                </a:path>
                <a:path w="520700" h="410210">
                  <a:moveTo>
                    <a:pt x="4066" y="406078"/>
                  </a:moveTo>
                  <a:lnTo>
                    <a:pt x="2033" y="406078"/>
                  </a:lnTo>
                  <a:lnTo>
                    <a:pt x="4066" y="408110"/>
                  </a:lnTo>
                  <a:lnTo>
                    <a:pt x="4066" y="406078"/>
                  </a:lnTo>
                  <a:close/>
                </a:path>
                <a:path w="520700" h="410210">
                  <a:moveTo>
                    <a:pt x="516365" y="406078"/>
                  </a:moveTo>
                  <a:lnTo>
                    <a:pt x="4066" y="406078"/>
                  </a:lnTo>
                  <a:lnTo>
                    <a:pt x="4066" y="408110"/>
                  </a:lnTo>
                  <a:lnTo>
                    <a:pt x="516365" y="408110"/>
                  </a:lnTo>
                  <a:lnTo>
                    <a:pt x="516365" y="406078"/>
                  </a:lnTo>
                  <a:close/>
                </a:path>
                <a:path w="520700" h="410210">
                  <a:moveTo>
                    <a:pt x="516364" y="2028"/>
                  </a:moveTo>
                  <a:lnTo>
                    <a:pt x="516365" y="408110"/>
                  </a:lnTo>
                  <a:lnTo>
                    <a:pt x="518390" y="406078"/>
                  </a:lnTo>
                  <a:lnTo>
                    <a:pt x="520455" y="406078"/>
                  </a:lnTo>
                  <a:lnTo>
                    <a:pt x="520455" y="4055"/>
                  </a:lnTo>
                  <a:lnTo>
                    <a:pt x="518389" y="4055"/>
                  </a:lnTo>
                  <a:lnTo>
                    <a:pt x="516364" y="2028"/>
                  </a:lnTo>
                  <a:close/>
                </a:path>
                <a:path w="520700" h="410210">
                  <a:moveTo>
                    <a:pt x="520455" y="406078"/>
                  </a:moveTo>
                  <a:lnTo>
                    <a:pt x="518390" y="406078"/>
                  </a:lnTo>
                  <a:lnTo>
                    <a:pt x="516365" y="408110"/>
                  </a:lnTo>
                  <a:lnTo>
                    <a:pt x="520455" y="408110"/>
                  </a:lnTo>
                  <a:lnTo>
                    <a:pt x="520455" y="406078"/>
                  </a:lnTo>
                  <a:close/>
                </a:path>
                <a:path w="520700" h="410210">
                  <a:moveTo>
                    <a:pt x="4066" y="2027"/>
                  </a:moveTo>
                  <a:lnTo>
                    <a:pt x="2033" y="4055"/>
                  </a:lnTo>
                  <a:lnTo>
                    <a:pt x="4066" y="4055"/>
                  </a:lnTo>
                  <a:lnTo>
                    <a:pt x="4066" y="2027"/>
                  </a:lnTo>
                  <a:close/>
                </a:path>
                <a:path w="520700" h="410210">
                  <a:moveTo>
                    <a:pt x="516364" y="2028"/>
                  </a:moveTo>
                  <a:lnTo>
                    <a:pt x="4066" y="2027"/>
                  </a:lnTo>
                  <a:lnTo>
                    <a:pt x="4066" y="4055"/>
                  </a:lnTo>
                  <a:lnTo>
                    <a:pt x="516364" y="4055"/>
                  </a:lnTo>
                  <a:lnTo>
                    <a:pt x="516364" y="2028"/>
                  </a:lnTo>
                  <a:close/>
                </a:path>
                <a:path w="520700" h="410210">
                  <a:moveTo>
                    <a:pt x="520455" y="2028"/>
                  </a:moveTo>
                  <a:lnTo>
                    <a:pt x="516364" y="2028"/>
                  </a:lnTo>
                  <a:lnTo>
                    <a:pt x="518389" y="4055"/>
                  </a:lnTo>
                  <a:lnTo>
                    <a:pt x="520455" y="4055"/>
                  </a:lnTo>
                  <a:lnTo>
                    <a:pt x="520455" y="2028"/>
                  </a:lnTo>
                  <a:close/>
                </a:path>
              </a:pathLst>
            </a:custGeom>
            <a:solidFill>
              <a:srgbClr val="484836"/>
            </a:solidFill>
          </p:spPr>
          <p:txBody>
            <a:bodyPr wrap="square" lIns="0" tIns="0" rIns="0" bIns="0" rtlCol="0"/>
            <a:lstStyle/>
            <a:p>
              <a:endParaRPr/>
            </a:p>
          </p:txBody>
        </p:sp>
        <p:sp>
          <p:nvSpPr>
            <p:cNvPr id="44" name="object 44"/>
            <p:cNvSpPr/>
            <p:nvPr/>
          </p:nvSpPr>
          <p:spPr>
            <a:xfrm>
              <a:off x="6174620" y="2817553"/>
              <a:ext cx="427355" cy="313055"/>
            </a:xfrm>
            <a:custGeom>
              <a:avLst/>
              <a:gdLst/>
              <a:ahLst/>
              <a:cxnLst/>
              <a:rect l="l" t="t" r="r" b="b"/>
              <a:pathLst>
                <a:path w="427354" h="313055">
                  <a:moveTo>
                    <a:pt x="426938" y="0"/>
                  </a:moveTo>
                  <a:lnTo>
                    <a:pt x="0" y="0"/>
                  </a:lnTo>
                  <a:lnTo>
                    <a:pt x="0" y="312674"/>
                  </a:lnTo>
                  <a:lnTo>
                    <a:pt x="426939" y="312674"/>
                  </a:lnTo>
                  <a:lnTo>
                    <a:pt x="426938" y="0"/>
                  </a:lnTo>
                  <a:close/>
                </a:path>
              </a:pathLst>
            </a:custGeom>
            <a:solidFill>
              <a:srgbClr val="FFFFFF"/>
            </a:solidFill>
          </p:spPr>
          <p:txBody>
            <a:bodyPr wrap="square" lIns="0" tIns="0" rIns="0" bIns="0" rtlCol="0"/>
            <a:lstStyle/>
            <a:p>
              <a:endParaRPr/>
            </a:p>
          </p:txBody>
        </p:sp>
        <p:sp>
          <p:nvSpPr>
            <p:cNvPr id="45" name="object 45"/>
            <p:cNvSpPr/>
            <p:nvPr/>
          </p:nvSpPr>
          <p:spPr>
            <a:xfrm>
              <a:off x="6172587" y="2815529"/>
              <a:ext cx="431165" cy="316865"/>
            </a:xfrm>
            <a:custGeom>
              <a:avLst/>
              <a:gdLst/>
              <a:ahLst/>
              <a:cxnLst/>
              <a:rect l="l" t="t" r="r" b="b"/>
              <a:pathLst>
                <a:path w="431165" h="316864">
                  <a:moveTo>
                    <a:pt x="430976" y="0"/>
                  </a:moveTo>
                  <a:lnTo>
                    <a:pt x="0" y="0"/>
                  </a:lnTo>
                  <a:lnTo>
                    <a:pt x="0" y="316725"/>
                  </a:lnTo>
                  <a:lnTo>
                    <a:pt x="430977" y="316726"/>
                  </a:lnTo>
                  <a:lnTo>
                    <a:pt x="430977" y="314698"/>
                  </a:lnTo>
                  <a:lnTo>
                    <a:pt x="4066" y="314698"/>
                  </a:lnTo>
                  <a:lnTo>
                    <a:pt x="2033" y="312666"/>
                  </a:lnTo>
                  <a:lnTo>
                    <a:pt x="4066" y="312666"/>
                  </a:lnTo>
                  <a:lnTo>
                    <a:pt x="4066" y="4055"/>
                  </a:lnTo>
                  <a:lnTo>
                    <a:pt x="2033" y="4055"/>
                  </a:lnTo>
                  <a:lnTo>
                    <a:pt x="4066" y="2027"/>
                  </a:lnTo>
                  <a:lnTo>
                    <a:pt x="430976" y="2028"/>
                  </a:lnTo>
                  <a:lnTo>
                    <a:pt x="430976" y="0"/>
                  </a:lnTo>
                  <a:close/>
                </a:path>
                <a:path w="431165" h="316864">
                  <a:moveTo>
                    <a:pt x="4066" y="312666"/>
                  </a:moveTo>
                  <a:lnTo>
                    <a:pt x="2033" y="312666"/>
                  </a:lnTo>
                  <a:lnTo>
                    <a:pt x="4066" y="314698"/>
                  </a:lnTo>
                  <a:lnTo>
                    <a:pt x="4066" y="312666"/>
                  </a:lnTo>
                  <a:close/>
                </a:path>
                <a:path w="431165" h="316864">
                  <a:moveTo>
                    <a:pt x="426926" y="312666"/>
                  </a:moveTo>
                  <a:lnTo>
                    <a:pt x="4066" y="312666"/>
                  </a:lnTo>
                  <a:lnTo>
                    <a:pt x="4066" y="314698"/>
                  </a:lnTo>
                  <a:lnTo>
                    <a:pt x="426926" y="314698"/>
                  </a:lnTo>
                  <a:lnTo>
                    <a:pt x="426926" y="312666"/>
                  </a:lnTo>
                  <a:close/>
                </a:path>
                <a:path w="431165" h="316864">
                  <a:moveTo>
                    <a:pt x="426926" y="2028"/>
                  </a:moveTo>
                  <a:lnTo>
                    <a:pt x="426926" y="314698"/>
                  </a:lnTo>
                  <a:lnTo>
                    <a:pt x="428952" y="312666"/>
                  </a:lnTo>
                  <a:lnTo>
                    <a:pt x="430977" y="312666"/>
                  </a:lnTo>
                  <a:lnTo>
                    <a:pt x="430976" y="4055"/>
                  </a:lnTo>
                  <a:lnTo>
                    <a:pt x="428951" y="4055"/>
                  </a:lnTo>
                  <a:lnTo>
                    <a:pt x="426926" y="2028"/>
                  </a:lnTo>
                  <a:close/>
                </a:path>
                <a:path w="431165" h="316864">
                  <a:moveTo>
                    <a:pt x="430977" y="312666"/>
                  </a:moveTo>
                  <a:lnTo>
                    <a:pt x="428952" y="312666"/>
                  </a:lnTo>
                  <a:lnTo>
                    <a:pt x="426926" y="314698"/>
                  </a:lnTo>
                  <a:lnTo>
                    <a:pt x="430977" y="314698"/>
                  </a:lnTo>
                  <a:lnTo>
                    <a:pt x="430977" y="312666"/>
                  </a:lnTo>
                  <a:close/>
                </a:path>
                <a:path w="431165" h="316864">
                  <a:moveTo>
                    <a:pt x="4066" y="2027"/>
                  </a:moveTo>
                  <a:lnTo>
                    <a:pt x="2033" y="4055"/>
                  </a:lnTo>
                  <a:lnTo>
                    <a:pt x="4066" y="4055"/>
                  </a:lnTo>
                  <a:lnTo>
                    <a:pt x="4066" y="2027"/>
                  </a:lnTo>
                  <a:close/>
                </a:path>
                <a:path w="431165" h="316864">
                  <a:moveTo>
                    <a:pt x="426926" y="2028"/>
                  </a:moveTo>
                  <a:lnTo>
                    <a:pt x="4066" y="2027"/>
                  </a:lnTo>
                  <a:lnTo>
                    <a:pt x="4066" y="4055"/>
                  </a:lnTo>
                  <a:lnTo>
                    <a:pt x="426926" y="4055"/>
                  </a:lnTo>
                  <a:lnTo>
                    <a:pt x="426926" y="2028"/>
                  </a:lnTo>
                  <a:close/>
                </a:path>
                <a:path w="431165" h="316864">
                  <a:moveTo>
                    <a:pt x="430976" y="2028"/>
                  </a:moveTo>
                  <a:lnTo>
                    <a:pt x="426926" y="2028"/>
                  </a:lnTo>
                  <a:lnTo>
                    <a:pt x="428951" y="4055"/>
                  </a:lnTo>
                  <a:lnTo>
                    <a:pt x="430976" y="4055"/>
                  </a:lnTo>
                  <a:lnTo>
                    <a:pt x="430976" y="2028"/>
                  </a:lnTo>
                  <a:close/>
                </a:path>
              </a:pathLst>
            </a:custGeom>
            <a:solidFill>
              <a:srgbClr val="484836"/>
            </a:solidFill>
          </p:spPr>
          <p:txBody>
            <a:bodyPr wrap="square" lIns="0" tIns="0" rIns="0" bIns="0" rtlCol="0"/>
            <a:lstStyle/>
            <a:p>
              <a:endParaRPr/>
            </a:p>
          </p:txBody>
        </p:sp>
        <p:sp>
          <p:nvSpPr>
            <p:cNvPr id="46" name="object 46"/>
            <p:cNvSpPr/>
            <p:nvPr/>
          </p:nvSpPr>
          <p:spPr>
            <a:xfrm>
              <a:off x="6646253" y="2711995"/>
              <a:ext cx="57150" cy="459105"/>
            </a:xfrm>
            <a:custGeom>
              <a:avLst/>
              <a:gdLst/>
              <a:ahLst/>
              <a:cxnLst/>
              <a:rect l="l" t="t" r="r" b="b"/>
              <a:pathLst>
                <a:path w="57150" h="459105">
                  <a:moveTo>
                    <a:pt x="56946" y="0"/>
                  </a:moveTo>
                  <a:lnTo>
                    <a:pt x="0" y="52755"/>
                  </a:lnTo>
                  <a:lnTo>
                    <a:pt x="0" y="458838"/>
                  </a:lnTo>
                  <a:lnTo>
                    <a:pt x="56946" y="401993"/>
                  </a:lnTo>
                  <a:lnTo>
                    <a:pt x="56946" y="0"/>
                  </a:lnTo>
                  <a:close/>
                </a:path>
              </a:pathLst>
            </a:custGeom>
            <a:solidFill>
              <a:srgbClr val="79795A"/>
            </a:solidFill>
          </p:spPr>
          <p:txBody>
            <a:bodyPr wrap="square" lIns="0" tIns="0" rIns="0" bIns="0" rtlCol="0"/>
            <a:lstStyle/>
            <a:p>
              <a:endParaRPr/>
            </a:p>
          </p:txBody>
        </p:sp>
        <p:sp>
          <p:nvSpPr>
            <p:cNvPr id="47" name="object 47"/>
            <p:cNvSpPr/>
            <p:nvPr/>
          </p:nvSpPr>
          <p:spPr>
            <a:xfrm>
              <a:off x="6644229" y="2707322"/>
              <a:ext cx="61594" cy="468630"/>
            </a:xfrm>
            <a:custGeom>
              <a:avLst/>
              <a:gdLst/>
              <a:ahLst/>
              <a:cxnLst/>
              <a:rect l="l" t="t" r="r" b="b"/>
              <a:pathLst>
                <a:path w="61595" h="468630">
                  <a:moveTo>
                    <a:pt x="60996" y="0"/>
                  </a:moveTo>
                  <a:lnTo>
                    <a:pt x="0" y="56537"/>
                  </a:lnTo>
                  <a:lnTo>
                    <a:pt x="0" y="468415"/>
                  </a:lnTo>
                  <a:lnTo>
                    <a:pt x="4910" y="463511"/>
                  </a:lnTo>
                  <a:lnTo>
                    <a:pt x="4091" y="463511"/>
                  </a:lnTo>
                  <a:lnTo>
                    <a:pt x="607" y="462075"/>
                  </a:lnTo>
                  <a:lnTo>
                    <a:pt x="4091" y="458596"/>
                  </a:lnTo>
                  <a:lnTo>
                    <a:pt x="4090" y="58930"/>
                  </a:lnTo>
                  <a:lnTo>
                    <a:pt x="3442" y="58930"/>
                  </a:lnTo>
                  <a:lnTo>
                    <a:pt x="4090" y="57429"/>
                  </a:lnTo>
                  <a:lnTo>
                    <a:pt x="5059" y="57429"/>
                  </a:lnTo>
                  <a:lnTo>
                    <a:pt x="56946" y="9281"/>
                  </a:lnTo>
                  <a:lnTo>
                    <a:pt x="56946" y="4664"/>
                  </a:lnTo>
                  <a:lnTo>
                    <a:pt x="60996" y="4664"/>
                  </a:lnTo>
                  <a:lnTo>
                    <a:pt x="60996" y="0"/>
                  </a:lnTo>
                  <a:close/>
                </a:path>
                <a:path w="61595" h="468630">
                  <a:moveTo>
                    <a:pt x="4091" y="458596"/>
                  </a:moveTo>
                  <a:lnTo>
                    <a:pt x="607" y="462075"/>
                  </a:lnTo>
                  <a:lnTo>
                    <a:pt x="4091" y="463511"/>
                  </a:lnTo>
                  <a:lnTo>
                    <a:pt x="4091" y="458596"/>
                  </a:lnTo>
                  <a:close/>
                </a:path>
                <a:path w="61595" h="468630">
                  <a:moveTo>
                    <a:pt x="56947" y="405792"/>
                  </a:moveTo>
                  <a:lnTo>
                    <a:pt x="4091" y="458596"/>
                  </a:lnTo>
                  <a:lnTo>
                    <a:pt x="4091" y="463511"/>
                  </a:lnTo>
                  <a:lnTo>
                    <a:pt x="4910" y="463511"/>
                  </a:lnTo>
                  <a:lnTo>
                    <a:pt x="60997" y="407501"/>
                  </a:lnTo>
                  <a:lnTo>
                    <a:pt x="60997" y="406662"/>
                  </a:lnTo>
                  <a:lnTo>
                    <a:pt x="56947" y="406662"/>
                  </a:lnTo>
                  <a:lnTo>
                    <a:pt x="56947" y="405792"/>
                  </a:lnTo>
                  <a:close/>
                </a:path>
                <a:path w="61595" h="468630">
                  <a:moveTo>
                    <a:pt x="57514" y="405226"/>
                  </a:moveTo>
                  <a:lnTo>
                    <a:pt x="56947" y="405792"/>
                  </a:lnTo>
                  <a:lnTo>
                    <a:pt x="56947" y="406662"/>
                  </a:lnTo>
                  <a:lnTo>
                    <a:pt x="57514" y="405226"/>
                  </a:lnTo>
                  <a:close/>
                </a:path>
                <a:path w="61595" h="468630">
                  <a:moveTo>
                    <a:pt x="60997" y="405226"/>
                  </a:moveTo>
                  <a:lnTo>
                    <a:pt x="57514" y="405226"/>
                  </a:lnTo>
                  <a:lnTo>
                    <a:pt x="56947" y="406662"/>
                  </a:lnTo>
                  <a:lnTo>
                    <a:pt x="60997" y="406662"/>
                  </a:lnTo>
                  <a:lnTo>
                    <a:pt x="60997" y="405226"/>
                  </a:lnTo>
                  <a:close/>
                </a:path>
                <a:path w="61595" h="468630">
                  <a:moveTo>
                    <a:pt x="60996" y="4664"/>
                  </a:moveTo>
                  <a:lnTo>
                    <a:pt x="56946" y="4664"/>
                  </a:lnTo>
                  <a:lnTo>
                    <a:pt x="60348" y="6124"/>
                  </a:lnTo>
                  <a:lnTo>
                    <a:pt x="56946" y="9281"/>
                  </a:lnTo>
                  <a:lnTo>
                    <a:pt x="56947" y="405792"/>
                  </a:lnTo>
                  <a:lnTo>
                    <a:pt x="57514" y="405226"/>
                  </a:lnTo>
                  <a:lnTo>
                    <a:pt x="60997" y="405226"/>
                  </a:lnTo>
                  <a:lnTo>
                    <a:pt x="60996" y="4664"/>
                  </a:lnTo>
                  <a:close/>
                </a:path>
                <a:path w="61595" h="468630">
                  <a:moveTo>
                    <a:pt x="4090" y="57429"/>
                  </a:moveTo>
                  <a:lnTo>
                    <a:pt x="3442" y="58930"/>
                  </a:lnTo>
                  <a:lnTo>
                    <a:pt x="4090" y="58328"/>
                  </a:lnTo>
                  <a:lnTo>
                    <a:pt x="4090" y="57429"/>
                  </a:lnTo>
                  <a:close/>
                </a:path>
                <a:path w="61595" h="468630">
                  <a:moveTo>
                    <a:pt x="4090" y="58328"/>
                  </a:moveTo>
                  <a:lnTo>
                    <a:pt x="3442" y="58930"/>
                  </a:lnTo>
                  <a:lnTo>
                    <a:pt x="4090" y="58930"/>
                  </a:lnTo>
                  <a:lnTo>
                    <a:pt x="4090" y="58328"/>
                  </a:lnTo>
                  <a:close/>
                </a:path>
                <a:path w="61595" h="468630">
                  <a:moveTo>
                    <a:pt x="5059" y="57429"/>
                  </a:moveTo>
                  <a:lnTo>
                    <a:pt x="4090" y="57429"/>
                  </a:lnTo>
                  <a:lnTo>
                    <a:pt x="4090" y="58328"/>
                  </a:lnTo>
                  <a:lnTo>
                    <a:pt x="5059" y="57429"/>
                  </a:lnTo>
                  <a:close/>
                </a:path>
                <a:path w="61595" h="468630">
                  <a:moveTo>
                    <a:pt x="56946" y="4664"/>
                  </a:moveTo>
                  <a:lnTo>
                    <a:pt x="56946" y="9281"/>
                  </a:lnTo>
                  <a:lnTo>
                    <a:pt x="60348" y="6124"/>
                  </a:lnTo>
                  <a:lnTo>
                    <a:pt x="56946" y="4664"/>
                  </a:lnTo>
                  <a:close/>
                </a:path>
              </a:pathLst>
            </a:custGeom>
            <a:solidFill>
              <a:srgbClr val="484836"/>
            </a:solidFill>
          </p:spPr>
          <p:txBody>
            <a:bodyPr wrap="square" lIns="0" tIns="0" rIns="0" bIns="0" rtlCol="0"/>
            <a:lstStyle/>
            <a:p>
              <a:endParaRPr/>
            </a:p>
          </p:txBody>
        </p:sp>
        <p:sp>
          <p:nvSpPr>
            <p:cNvPr id="48" name="object 48"/>
            <p:cNvSpPr/>
            <p:nvPr/>
          </p:nvSpPr>
          <p:spPr>
            <a:xfrm>
              <a:off x="2682239" y="4340351"/>
              <a:ext cx="3337560" cy="336804"/>
            </a:xfrm>
            <a:prstGeom prst="rect">
              <a:avLst/>
            </a:prstGeom>
            <a:blipFill>
              <a:blip r:embed="rId16" cstate="print"/>
              <a:stretch>
                <a:fillRect/>
              </a:stretch>
            </a:blipFill>
          </p:spPr>
          <p:txBody>
            <a:bodyPr wrap="square" lIns="0" tIns="0" rIns="0" bIns="0" rtlCol="0"/>
            <a:lstStyle/>
            <a:p>
              <a:endParaRPr/>
            </a:p>
          </p:txBody>
        </p:sp>
        <p:sp>
          <p:nvSpPr>
            <p:cNvPr id="49" name="object 49"/>
            <p:cNvSpPr/>
            <p:nvPr/>
          </p:nvSpPr>
          <p:spPr>
            <a:xfrm>
              <a:off x="2673095" y="4322063"/>
              <a:ext cx="3368039" cy="429768"/>
            </a:xfrm>
            <a:prstGeom prst="rect">
              <a:avLst/>
            </a:prstGeom>
            <a:blipFill>
              <a:blip r:embed="rId17" cstate="print"/>
              <a:stretch>
                <a:fillRect/>
              </a:stretch>
            </a:blipFill>
          </p:spPr>
          <p:txBody>
            <a:bodyPr wrap="square" lIns="0" tIns="0" rIns="0" bIns="0" rtlCol="0"/>
            <a:lstStyle/>
            <a:p>
              <a:endParaRPr/>
            </a:p>
          </p:txBody>
        </p:sp>
      </p:grpSp>
      <p:sp>
        <p:nvSpPr>
          <p:cNvPr id="50" name="object 50"/>
          <p:cNvSpPr txBox="1"/>
          <p:nvPr/>
        </p:nvSpPr>
        <p:spPr>
          <a:xfrm>
            <a:off x="3557015" y="4325876"/>
            <a:ext cx="4419600" cy="275715"/>
          </a:xfrm>
          <a:prstGeom prst="rect">
            <a:avLst/>
          </a:prstGeom>
          <a:solidFill>
            <a:srgbClr val="44B8E8"/>
          </a:solidFill>
          <a:ln w="19811">
            <a:solidFill>
              <a:srgbClr val="DEF5F9"/>
            </a:solidFill>
          </a:ln>
        </p:spPr>
        <p:txBody>
          <a:bodyPr vert="horz" wrap="square" lIns="0" tIns="29209" rIns="0" bIns="0" rtlCol="0">
            <a:spAutoFit/>
          </a:bodyPr>
          <a:lstStyle/>
          <a:p>
            <a:pPr marL="102870">
              <a:lnSpc>
                <a:spcPct val="100000"/>
              </a:lnSpc>
              <a:spcBef>
                <a:spcPts val="229"/>
              </a:spcBef>
            </a:pPr>
            <a:r>
              <a:rPr sz="1600" spc="-5" dirty="0">
                <a:latin typeface="Arial"/>
                <a:cs typeface="Arial"/>
              </a:rPr>
              <a:t>Ethernet: </a:t>
            </a:r>
            <a:r>
              <a:rPr sz="1600" spc="-30" dirty="0">
                <a:latin typeface="Arial"/>
                <a:cs typeface="Arial"/>
              </a:rPr>
              <a:t>0800.0020.1111 </a:t>
            </a:r>
            <a:r>
              <a:rPr sz="1600" spc="-5" dirty="0">
                <a:latin typeface="Arial"/>
                <a:cs typeface="Arial"/>
              </a:rPr>
              <a:t>IP =</a:t>
            </a:r>
            <a:r>
              <a:rPr sz="1600" spc="25" dirty="0">
                <a:latin typeface="Arial"/>
                <a:cs typeface="Arial"/>
              </a:rPr>
              <a:t> </a:t>
            </a:r>
            <a:r>
              <a:rPr sz="1600" spc="-5" dirty="0">
                <a:latin typeface="Arial"/>
                <a:cs typeface="Arial"/>
              </a:rPr>
              <a:t>???</a:t>
            </a:r>
            <a:endParaRPr sz="1600">
              <a:latin typeface="Arial"/>
              <a:cs typeface="Arial"/>
            </a:endParaRPr>
          </a:p>
        </p:txBody>
      </p:sp>
      <p:grpSp>
        <p:nvGrpSpPr>
          <p:cNvPr id="51" name="object 51"/>
          <p:cNvGrpSpPr/>
          <p:nvPr/>
        </p:nvGrpSpPr>
        <p:grpSpPr>
          <a:xfrm>
            <a:off x="87356" y="2128769"/>
            <a:ext cx="3567853" cy="2458720"/>
            <a:chOff x="65517" y="2128769"/>
            <a:chExt cx="2675890" cy="2458720"/>
          </a:xfrm>
        </p:grpSpPr>
        <p:sp>
          <p:nvSpPr>
            <p:cNvPr id="52" name="object 52"/>
            <p:cNvSpPr/>
            <p:nvPr/>
          </p:nvSpPr>
          <p:spPr>
            <a:xfrm>
              <a:off x="1347216" y="3208019"/>
              <a:ext cx="778764" cy="1379219"/>
            </a:xfrm>
            <a:prstGeom prst="rect">
              <a:avLst/>
            </a:prstGeom>
            <a:blipFill>
              <a:blip r:embed="rId18" cstate="print"/>
              <a:stretch>
                <a:fillRect/>
              </a:stretch>
            </a:blipFill>
          </p:spPr>
          <p:txBody>
            <a:bodyPr wrap="square" lIns="0" tIns="0" rIns="0" bIns="0" rtlCol="0"/>
            <a:lstStyle/>
            <a:p>
              <a:endParaRPr/>
            </a:p>
          </p:txBody>
        </p:sp>
        <p:sp>
          <p:nvSpPr>
            <p:cNvPr id="53" name="object 53"/>
            <p:cNvSpPr/>
            <p:nvPr/>
          </p:nvSpPr>
          <p:spPr>
            <a:xfrm>
              <a:off x="1401318" y="3183636"/>
              <a:ext cx="698500" cy="1337945"/>
            </a:xfrm>
            <a:custGeom>
              <a:avLst/>
              <a:gdLst/>
              <a:ahLst/>
              <a:cxnLst/>
              <a:rect l="l" t="t" r="r" b="b"/>
              <a:pathLst>
                <a:path w="698500" h="1337945">
                  <a:moveTo>
                    <a:pt x="77723" y="1260094"/>
                  </a:moveTo>
                  <a:lnTo>
                    <a:pt x="0" y="1298956"/>
                  </a:lnTo>
                  <a:lnTo>
                    <a:pt x="77723" y="1337818"/>
                  </a:lnTo>
                  <a:lnTo>
                    <a:pt x="77723" y="1311909"/>
                  </a:lnTo>
                  <a:lnTo>
                    <a:pt x="57657" y="1311909"/>
                  </a:lnTo>
                  <a:lnTo>
                    <a:pt x="51815" y="1306068"/>
                  </a:lnTo>
                  <a:lnTo>
                    <a:pt x="51815" y="1291844"/>
                  </a:lnTo>
                  <a:lnTo>
                    <a:pt x="57657" y="1286002"/>
                  </a:lnTo>
                  <a:lnTo>
                    <a:pt x="77723" y="1286002"/>
                  </a:lnTo>
                  <a:lnTo>
                    <a:pt x="77723" y="1260094"/>
                  </a:lnTo>
                  <a:close/>
                </a:path>
                <a:path w="698500" h="1337945">
                  <a:moveTo>
                    <a:pt x="77723" y="1286002"/>
                  </a:moveTo>
                  <a:lnTo>
                    <a:pt x="57657" y="1286002"/>
                  </a:lnTo>
                  <a:lnTo>
                    <a:pt x="51815" y="1291844"/>
                  </a:lnTo>
                  <a:lnTo>
                    <a:pt x="51815" y="1306068"/>
                  </a:lnTo>
                  <a:lnTo>
                    <a:pt x="57657" y="1311909"/>
                  </a:lnTo>
                  <a:lnTo>
                    <a:pt x="77723" y="1311909"/>
                  </a:lnTo>
                  <a:lnTo>
                    <a:pt x="77723" y="1286002"/>
                  </a:lnTo>
                  <a:close/>
                </a:path>
                <a:path w="698500" h="1337945">
                  <a:moveTo>
                    <a:pt x="672592" y="1286002"/>
                  </a:moveTo>
                  <a:lnTo>
                    <a:pt x="77723" y="1286002"/>
                  </a:lnTo>
                  <a:lnTo>
                    <a:pt x="77723" y="1311909"/>
                  </a:lnTo>
                  <a:lnTo>
                    <a:pt x="692657" y="1311909"/>
                  </a:lnTo>
                  <a:lnTo>
                    <a:pt x="698500" y="1306068"/>
                  </a:lnTo>
                  <a:lnTo>
                    <a:pt x="698500" y="1298956"/>
                  </a:lnTo>
                  <a:lnTo>
                    <a:pt x="672592" y="1298956"/>
                  </a:lnTo>
                  <a:lnTo>
                    <a:pt x="672592" y="1286002"/>
                  </a:lnTo>
                  <a:close/>
                </a:path>
                <a:path w="698500" h="1337945">
                  <a:moveTo>
                    <a:pt x="692657" y="0"/>
                  </a:moveTo>
                  <a:lnTo>
                    <a:pt x="678433" y="0"/>
                  </a:lnTo>
                  <a:lnTo>
                    <a:pt x="672592" y="5841"/>
                  </a:lnTo>
                  <a:lnTo>
                    <a:pt x="672592" y="1298956"/>
                  </a:lnTo>
                  <a:lnTo>
                    <a:pt x="685545" y="1286002"/>
                  </a:lnTo>
                  <a:lnTo>
                    <a:pt x="698500" y="1286002"/>
                  </a:lnTo>
                  <a:lnTo>
                    <a:pt x="698500" y="5841"/>
                  </a:lnTo>
                  <a:lnTo>
                    <a:pt x="692657" y="0"/>
                  </a:lnTo>
                  <a:close/>
                </a:path>
                <a:path w="698500" h="1337945">
                  <a:moveTo>
                    <a:pt x="698500" y="1286002"/>
                  </a:moveTo>
                  <a:lnTo>
                    <a:pt x="685545" y="1286002"/>
                  </a:lnTo>
                  <a:lnTo>
                    <a:pt x="672592" y="1298956"/>
                  </a:lnTo>
                  <a:lnTo>
                    <a:pt x="698500" y="1298956"/>
                  </a:lnTo>
                  <a:lnTo>
                    <a:pt x="698500" y="1286002"/>
                  </a:lnTo>
                  <a:close/>
                </a:path>
              </a:pathLst>
            </a:custGeom>
            <a:solidFill>
              <a:srgbClr val="DA1F28"/>
            </a:solidFill>
          </p:spPr>
          <p:txBody>
            <a:bodyPr wrap="square" lIns="0" tIns="0" rIns="0" bIns="0" rtlCol="0"/>
            <a:lstStyle/>
            <a:p>
              <a:endParaRPr/>
            </a:p>
          </p:txBody>
        </p:sp>
        <p:sp>
          <p:nvSpPr>
            <p:cNvPr id="54" name="object 54"/>
            <p:cNvSpPr/>
            <p:nvPr/>
          </p:nvSpPr>
          <p:spPr>
            <a:xfrm>
              <a:off x="1930718" y="3199260"/>
              <a:ext cx="728345" cy="134620"/>
            </a:xfrm>
            <a:custGeom>
              <a:avLst/>
              <a:gdLst/>
              <a:ahLst/>
              <a:cxnLst/>
              <a:rect l="l" t="t" r="r" b="b"/>
              <a:pathLst>
                <a:path w="728344" h="134620">
                  <a:moveTo>
                    <a:pt x="727792" y="0"/>
                  </a:moveTo>
                  <a:lnTo>
                    <a:pt x="0" y="0"/>
                  </a:lnTo>
                  <a:lnTo>
                    <a:pt x="0" y="134002"/>
                  </a:lnTo>
                  <a:lnTo>
                    <a:pt x="727792" y="134002"/>
                  </a:lnTo>
                  <a:lnTo>
                    <a:pt x="727792" y="0"/>
                  </a:lnTo>
                  <a:close/>
                </a:path>
              </a:pathLst>
            </a:custGeom>
            <a:solidFill>
              <a:srgbClr val="B7B79D"/>
            </a:solidFill>
          </p:spPr>
          <p:txBody>
            <a:bodyPr wrap="square" lIns="0" tIns="0" rIns="0" bIns="0" rtlCol="0"/>
            <a:lstStyle/>
            <a:p>
              <a:endParaRPr/>
            </a:p>
          </p:txBody>
        </p:sp>
        <p:sp>
          <p:nvSpPr>
            <p:cNvPr id="55" name="object 55"/>
            <p:cNvSpPr/>
            <p:nvPr/>
          </p:nvSpPr>
          <p:spPr>
            <a:xfrm>
              <a:off x="1928685" y="3197228"/>
              <a:ext cx="732155" cy="138430"/>
            </a:xfrm>
            <a:custGeom>
              <a:avLst/>
              <a:gdLst/>
              <a:ahLst/>
              <a:cxnLst/>
              <a:rect l="l" t="t" r="r" b="b"/>
              <a:pathLst>
                <a:path w="732155" h="138429">
                  <a:moveTo>
                    <a:pt x="731882" y="0"/>
                  </a:moveTo>
                  <a:lnTo>
                    <a:pt x="0" y="0"/>
                  </a:lnTo>
                  <a:lnTo>
                    <a:pt x="0" y="138061"/>
                  </a:lnTo>
                  <a:lnTo>
                    <a:pt x="731882" y="138062"/>
                  </a:lnTo>
                  <a:lnTo>
                    <a:pt x="731882" y="136034"/>
                  </a:lnTo>
                  <a:lnTo>
                    <a:pt x="4065" y="136034"/>
                  </a:lnTo>
                  <a:lnTo>
                    <a:pt x="2033" y="134002"/>
                  </a:lnTo>
                  <a:lnTo>
                    <a:pt x="4065" y="134002"/>
                  </a:lnTo>
                  <a:lnTo>
                    <a:pt x="4065" y="4059"/>
                  </a:lnTo>
                  <a:lnTo>
                    <a:pt x="2033" y="4059"/>
                  </a:lnTo>
                  <a:lnTo>
                    <a:pt x="4065" y="2031"/>
                  </a:lnTo>
                  <a:lnTo>
                    <a:pt x="731882" y="2032"/>
                  </a:lnTo>
                  <a:lnTo>
                    <a:pt x="731882" y="0"/>
                  </a:lnTo>
                  <a:close/>
                </a:path>
                <a:path w="732155" h="138429">
                  <a:moveTo>
                    <a:pt x="4065" y="134002"/>
                  </a:moveTo>
                  <a:lnTo>
                    <a:pt x="2033" y="134002"/>
                  </a:lnTo>
                  <a:lnTo>
                    <a:pt x="4065" y="136034"/>
                  </a:lnTo>
                  <a:lnTo>
                    <a:pt x="4065" y="134002"/>
                  </a:lnTo>
                  <a:close/>
                </a:path>
                <a:path w="732155" h="138429">
                  <a:moveTo>
                    <a:pt x="727792" y="134002"/>
                  </a:moveTo>
                  <a:lnTo>
                    <a:pt x="4065" y="134002"/>
                  </a:lnTo>
                  <a:lnTo>
                    <a:pt x="4065" y="136034"/>
                  </a:lnTo>
                  <a:lnTo>
                    <a:pt x="727792" y="136034"/>
                  </a:lnTo>
                  <a:lnTo>
                    <a:pt x="727792" y="134002"/>
                  </a:lnTo>
                  <a:close/>
                </a:path>
                <a:path w="732155" h="138429">
                  <a:moveTo>
                    <a:pt x="727792" y="2032"/>
                  </a:moveTo>
                  <a:lnTo>
                    <a:pt x="727792" y="136034"/>
                  </a:lnTo>
                  <a:lnTo>
                    <a:pt x="729817" y="134002"/>
                  </a:lnTo>
                  <a:lnTo>
                    <a:pt x="731882" y="134002"/>
                  </a:lnTo>
                  <a:lnTo>
                    <a:pt x="731882" y="4060"/>
                  </a:lnTo>
                  <a:lnTo>
                    <a:pt x="729817" y="4060"/>
                  </a:lnTo>
                  <a:lnTo>
                    <a:pt x="727792" y="2032"/>
                  </a:lnTo>
                  <a:close/>
                </a:path>
                <a:path w="732155" h="138429">
                  <a:moveTo>
                    <a:pt x="731882" y="134002"/>
                  </a:moveTo>
                  <a:lnTo>
                    <a:pt x="729817" y="134002"/>
                  </a:lnTo>
                  <a:lnTo>
                    <a:pt x="727792" y="136034"/>
                  </a:lnTo>
                  <a:lnTo>
                    <a:pt x="731882" y="136034"/>
                  </a:lnTo>
                  <a:lnTo>
                    <a:pt x="731882" y="134002"/>
                  </a:lnTo>
                  <a:close/>
                </a:path>
                <a:path w="732155" h="138429">
                  <a:moveTo>
                    <a:pt x="4065" y="2031"/>
                  </a:moveTo>
                  <a:lnTo>
                    <a:pt x="2033" y="4059"/>
                  </a:lnTo>
                  <a:lnTo>
                    <a:pt x="4065" y="4059"/>
                  </a:lnTo>
                  <a:lnTo>
                    <a:pt x="4065" y="2031"/>
                  </a:lnTo>
                  <a:close/>
                </a:path>
                <a:path w="732155" h="138429">
                  <a:moveTo>
                    <a:pt x="727792" y="2032"/>
                  </a:moveTo>
                  <a:lnTo>
                    <a:pt x="4065" y="2031"/>
                  </a:lnTo>
                  <a:lnTo>
                    <a:pt x="4065" y="4059"/>
                  </a:lnTo>
                  <a:lnTo>
                    <a:pt x="727792" y="4060"/>
                  </a:lnTo>
                  <a:lnTo>
                    <a:pt x="727792" y="2032"/>
                  </a:lnTo>
                  <a:close/>
                </a:path>
                <a:path w="732155" h="138429">
                  <a:moveTo>
                    <a:pt x="731882" y="2032"/>
                  </a:moveTo>
                  <a:lnTo>
                    <a:pt x="727792" y="2032"/>
                  </a:lnTo>
                  <a:lnTo>
                    <a:pt x="729817" y="4060"/>
                  </a:lnTo>
                  <a:lnTo>
                    <a:pt x="731882" y="4060"/>
                  </a:lnTo>
                  <a:lnTo>
                    <a:pt x="731882" y="2032"/>
                  </a:lnTo>
                  <a:close/>
                </a:path>
              </a:pathLst>
            </a:custGeom>
            <a:solidFill>
              <a:srgbClr val="484836"/>
            </a:solidFill>
          </p:spPr>
          <p:txBody>
            <a:bodyPr wrap="square" lIns="0" tIns="0" rIns="0" bIns="0" rtlCol="0"/>
            <a:lstStyle/>
            <a:p>
              <a:endParaRPr/>
            </a:p>
          </p:txBody>
        </p:sp>
        <p:sp>
          <p:nvSpPr>
            <p:cNvPr id="56" name="object 56"/>
            <p:cNvSpPr/>
            <p:nvPr/>
          </p:nvSpPr>
          <p:spPr>
            <a:xfrm>
              <a:off x="1930717" y="3126168"/>
              <a:ext cx="805180" cy="73660"/>
            </a:xfrm>
            <a:custGeom>
              <a:avLst/>
              <a:gdLst/>
              <a:ahLst/>
              <a:cxnLst/>
              <a:rect l="l" t="t" r="r" b="b"/>
              <a:pathLst>
                <a:path w="805180" h="73660">
                  <a:moveTo>
                    <a:pt x="805053" y="0"/>
                  </a:moveTo>
                  <a:lnTo>
                    <a:pt x="77254" y="0"/>
                  </a:lnTo>
                  <a:lnTo>
                    <a:pt x="0" y="73101"/>
                  </a:lnTo>
                  <a:lnTo>
                    <a:pt x="727773" y="73101"/>
                  </a:lnTo>
                  <a:lnTo>
                    <a:pt x="805053" y="0"/>
                  </a:lnTo>
                  <a:close/>
                </a:path>
              </a:pathLst>
            </a:custGeom>
            <a:solidFill>
              <a:srgbClr val="C8C8B6"/>
            </a:solidFill>
          </p:spPr>
          <p:txBody>
            <a:bodyPr wrap="square" lIns="0" tIns="0" rIns="0" bIns="0" rtlCol="0"/>
            <a:lstStyle/>
            <a:p>
              <a:endParaRPr/>
            </a:p>
          </p:txBody>
        </p:sp>
        <p:sp>
          <p:nvSpPr>
            <p:cNvPr id="57" name="object 57"/>
            <p:cNvSpPr/>
            <p:nvPr/>
          </p:nvSpPr>
          <p:spPr>
            <a:xfrm>
              <a:off x="1925616" y="3124135"/>
              <a:ext cx="815340" cy="77470"/>
            </a:xfrm>
            <a:custGeom>
              <a:avLst/>
              <a:gdLst/>
              <a:ahLst/>
              <a:cxnLst/>
              <a:rect l="l" t="t" r="r" b="b"/>
              <a:pathLst>
                <a:path w="815339" h="77469">
                  <a:moveTo>
                    <a:pt x="815268" y="0"/>
                  </a:moveTo>
                  <a:lnTo>
                    <a:pt x="81546" y="0"/>
                  </a:lnTo>
                  <a:lnTo>
                    <a:pt x="0" y="77152"/>
                  </a:lnTo>
                  <a:lnTo>
                    <a:pt x="733696" y="77152"/>
                  </a:lnTo>
                  <a:lnTo>
                    <a:pt x="734283" y="76597"/>
                  </a:lnTo>
                  <a:lnTo>
                    <a:pt x="6500" y="76596"/>
                  </a:lnTo>
                  <a:lnTo>
                    <a:pt x="5102" y="73092"/>
                  </a:lnTo>
                  <a:lnTo>
                    <a:pt x="10203" y="73092"/>
                  </a:lnTo>
                  <a:lnTo>
                    <a:pt x="83166" y="4059"/>
                  </a:lnTo>
                  <a:lnTo>
                    <a:pt x="82356" y="4059"/>
                  </a:lnTo>
                  <a:lnTo>
                    <a:pt x="83753" y="3504"/>
                  </a:lnTo>
                  <a:lnTo>
                    <a:pt x="805632" y="3504"/>
                  </a:lnTo>
                  <a:lnTo>
                    <a:pt x="808747" y="555"/>
                  </a:lnTo>
                  <a:lnTo>
                    <a:pt x="814681" y="555"/>
                  </a:lnTo>
                  <a:lnTo>
                    <a:pt x="815268" y="0"/>
                  </a:lnTo>
                  <a:close/>
                </a:path>
                <a:path w="815339" h="77469">
                  <a:moveTo>
                    <a:pt x="10203" y="73092"/>
                  </a:moveTo>
                  <a:lnTo>
                    <a:pt x="5102" y="73092"/>
                  </a:lnTo>
                  <a:lnTo>
                    <a:pt x="6500" y="76596"/>
                  </a:lnTo>
                  <a:lnTo>
                    <a:pt x="10203" y="73092"/>
                  </a:lnTo>
                  <a:close/>
                </a:path>
                <a:path w="815339" h="77469">
                  <a:moveTo>
                    <a:pt x="732096" y="73093"/>
                  </a:moveTo>
                  <a:lnTo>
                    <a:pt x="10203" y="73092"/>
                  </a:lnTo>
                  <a:lnTo>
                    <a:pt x="6500" y="76596"/>
                  </a:lnTo>
                  <a:lnTo>
                    <a:pt x="734283" y="76597"/>
                  </a:lnTo>
                  <a:lnTo>
                    <a:pt x="737401" y="73648"/>
                  </a:lnTo>
                  <a:lnTo>
                    <a:pt x="731509" y="73648"/>
                  </a:lnTo>
                  <a:lnTo>
                    <a:pt x="732096" y="73093"/>
                  </a:lnTo>
                  <a:close/>
                </a:path>
                <a:path w="815339" h="77469">
                  <a:moveTo>
                    <a:pt x="808747" y="555"/>
                  </a:moveTo>
                  <a:lnTo>
                    <a:pt x="731509" y="73648"/>
                  </a:lnTo>
                  <a:lnTo>
                    <a:pt x="732886" y="73093"/>
                  </a:lnTo>
                  <a:lnTo>
                    <a:pt x="737988" y="73093"/>
                  </a:lnTo>
                  <a:lnTo>
                    <a:pt x="810976" y="4060"/>
                  </a:lnTo>
                  <a:lnTo>
                    <a:pt x="810165" y="4060"/>
                  </a:lnTo>
                  <a:lnTo>
                    <a:pt x="808747" y="555"/>
                  </a:lnTo>
                  <a:close/>
                </a:path>
                <a:path w="815339" h="77469">
                  <a:moveTo>
                    <a:pt x="737988" y="73093"/>
                  </a:moveTo>
                  <a:lnTo>
                    <a:pt x="732886" y="73093"/>
                  </a:lnTo>
                  <a:lnTo>
                    <a:pt x="731509" y="73648"/>
                  </a:lnTo>
                  <a:lnTo>
                    <a:pt x="737401" y="73648"/>
                  </a:lnTo>
                  <a:lnTo>
                    <a:pt x="737988" y="73093"/>
                  </a:lnTo>
                  <a:close/>
                </a:path>
                <a:path w="815339" h="77469">
                  <a:moveTo>
                    <a:pt x="83753" y="3504"/>
                  </a:moveTo>
                  <a:lnTo>
                    <a:pt x="82356" y="4059"/>
                  </a:lnTo>
                  <a:lnTo>
                    <a:pt x="83166" y="4059"/>
                  </a:lnTo>
                  <a:lnTo>
                    <a:pt x="83753" y="3504"/>
                  </a:lnTo>
                  <a:close/>
                </a:path>
                <a:path w="815339" h="77469">
                  <a:moveTo>
                    <a:pt x="805632" y="3504"/>
                  </a:moveTo>
                  <a:lnTo>
                    <a:pt x="83753" y="3504"/>
                  </a:lnTo>
                  <a:lnTo>
                    <a:pt x="83166" y="4059"/>
                  </a:lnTo>
                  <a:lnTo>
                    <a:pt x="805044" y="4060"/>
                  </a:lnTo>
                  <a:lnTo>
                    <a:pt x="805632" y="3504"/>
                  </a:lnTo>
                  <a:close/>
                </a:path>
                <a:path w="815339" h="77469">
                  <a:moveTo>
                    <a:pt x="814681" y="555"/>
                  </a:moveTo>
                  <a:lnTo>
                    <a:pt x="808747" y="555"/>
                  </a:lnTo>
                  <a:lnTo>
                    <a:pt x="810165" y="4060"/>
                  </a:lnTo>
                  <a:lnTo>
                    <a:pt x="810976" y="4060"/>
                  </a:lnTo>
                  <a:lnTo>
                    <a:pt x="814681" y="555"/>
                  </a:lnTo>
                  <a:close/>
                </a:path>
              </a:pathLst>
            </a:custGeom>
            <a:solidFill>
              <a:srgbClr val="484836"/>
            </a:solidFill>
          </p:spPr>
          <p:txBody>
            <a:bodyPr wrap="square" lIns="0" tIns="0" rIns="0" bIns="0" rtlCol="0"/>
            <a:lstStyle/>
            <a:p>
              <a:endParaRPr/>
            </a:p>
          </p:txBody>
        </p:sp>
        <p:sp>
          <p:nvSpPr>
            <p:cNvPr id="58" name="object 58"/>
            <p:cNvSpPr/>
            <p:nvPr/>
          </p:nvSpPr>
          <p:spPr>
            <a:xfrm>
              <a:off x="2443028" y="3254078"/>
              <a:ext cx="175260" cy="12700"/>
            </a:xfrm>
            <a:custGeom>
              <a:avLst/>
              <a:gdLst/>
              <a:ahLst/>
              <a:cxnLst/>
              <a:rect l="l" t="t" r="r" b="b"/>
              <a:pathLst>
                <a:path w="175260" h="12700">
                  <a:moveTo>
                    <a:pt x="174833" y="0"/>
                  </a:moveTo>
                  <a:lnTo>
                    <a:pt x="174833" y="12183"/>
                  </a:lnTo>
                  <a:lnTo>
                    <a:pt x="0" y="12183"/>
                  </a:lnTo>
                  <a:lnTo>
                    <a:pt x="0" y="0"/>
                  </a:lnTo>
                  <a:lnTo>
                    <a:pt x="174833" y="0"/>
                  </a:lnTo>
                  <a:close/>
                </a:path>
              </a:pathLst>
            </a:custGeom>
            <a:solidFill>
              <a:srgbClr val="000000"/>
            </a:solidFill>
          </p:spPr>
          <p:txBody>
            <a:bodyPr wrap="square" lIns="0" tIns="0" rIns="0" bIns="0" rtlCol="0"/>
            <a:lstStyle/>
            <a:p>
              <a:endParaRPr/>
            </a:p>
          </p:txBody>
        </p:sp>
        <p:sp>
          <p:nvSpPr>
            <p:cNvPr id="59" name="object 59"/>
            <p:cNvSpPr/>
            <p:nvPr/>
          </p:nvSpPr>
          <p:spPr>
            <a:xfrm>
              <a:off x="2656477" y="3121447"/>
              <a:ext cx="81329" cy="216715"/>
            </a:xfrm>
            <a:prstGeom prst="rect">
              <a:avLst/>
            </a:prstGeom>
            <a:blipFill>
              <a:blip r:embed="rId14" cstate="print"/>
              <a:stretch>
                <a:fillRect/>
              </a:stretch>
            </a:blipFill>
          </p:spPr>
          <p:txBody>
            <a:bodyPr wrap="square" lIns="0" tIns="0" rIns="0" bIns="0" rtlCol="0"/>
            <a:lstStyle/>
            <a:p>
              <a:endParaRPr/>
            </a:p>
          </p:txBody>
        </p:sp>
        <p:sp>
          <p:nvSpPr>
            <p:cNvPr id="60" name="object 60"/>
            <p:cNvSpPr/>
            <p:nvPr/>
          </p:nvSpPr>
          <p:spPr>
            <a:xfrm>
              <a:off x="1934781" y="3317023"/>
              <a:ext cx="642620" cy="101600"/>
            </a:xfrm>
            <a:custGeom>
              <a:avLst/>
              <a:gdLst/>
              <a:ahLst/>
              <a:cxnLst/>
              <a:rect l="l" t="t" r="r" b="b"/>
              <a:pathLst>
                <a:path w="642619" h="101600">
                  <a:moveTo>
                    <a:pt x="642429" y="0"/>
                  </a:moveTo>
                  <a:lnTo>
                    <a:pt x="81318" y="0"/>
                  </a:lnTo>
                  <a:lnTo>
                    <a:pt x="0" y="101523"/>
                  </a:lnTo>
                  <a:lnTo>
                    <a:pt x="561098" y="101523"/>
                  </a:lnTo>
                  <a:lnTo>
                    <a:pt x="642429" y="0"/>
                  </a:lnTo>
                  <a:close/>
                </a:path>
              </a:pathLst>
            </a:custGeom>
            <a:solidFill>
              <a:srgbClr val="C8C8B6"/>
            </a:solidFill>
          </p:spPr>
          <p:txBody>
            <a:bodyPr wrap="square" lIns="0" tIns="0" rIns="0" bIns="0" rtlCol="0"/>
            <a:lstStyle/>
            <a:p>
              <a:endParaRPr/>
            </a:p>
          </p:txBody>
        </p:sp>
        <p:sp>
          <p:nvSpPr>
            <p:cNvPr id="61" name="object 61"/>
            <p:cNvSpPr/>
            <p:nvPr/>
          </p:nvSpPr>
          <p:spPr>
            <a:xfrm>
              <a:off x="1930554" y="3314987"/>
              <a:ext cx="650875" cy="106045"/>
            </a:xfrm>
            <a:custGeom>
              <a:avLst/>
              <a:gdLst/>
              <a:ahLst/>
              <a:cxnLst/>
              <a:rect l="l" t="t" r="r" b="b"/>
              <a:pathLst>
                <a:path w="650875" h="106045">
                  <a:moveTo>
                    <a:pt x="650871" y="0"/>
                  </a:moveTo>
                  <a:lnTo>
                    <a:pt x="84571" y="0"/>
                  </a:lnTo>
                  <a:lnTo>
                    <a:pt x="0" y="105579"/>
                  </a:lnTo>
                  <a:lnTo>
                    <a:pt x="566302" y="105579"/>
                  </a:lnTo>
                  <a:lnTo>
                    <a:pt x="566912" y="104817"/>
                  </a:lnTo>
                  <a:lnTo>
                    <a:pt x="5817" y="104817"/>
                  </a:lnTo>
                  <a:lnTo>
                    <a:pt x="4229" y="101518"/>
                  </a:lnTo>
                  <a:lnTo>
                    <a:pt x="8459" y="101518"/>
                  </a:lnTo>
                  <a:lnTo>
                    <a:pt x="86524" y="4063"/>
                  </a:lnTo>
                  <a:lnTo>
                    <a:pt x="85547" y="4063"/>
                  </a:lnTo>
                  <a:lnTo>
                    <a:pt x="87135" y="3301"/>
                  </a:lnTo>
                  <a:lnTo>
                    <a:pt x="643045" y="3301"/>
                  </a:lnTo>
                  <a:lnTo>
                    <a:pt x="645079" y="762"/>
                  </a:lnTo>
                  <a:lnTo>
                    <a:pt x="650260" y="762"/>
                  </a:lnTo>
                  <a:lnTo>
                    <a:pt x="650871" y="0"/>
                  </a:lnTo>
                  <a:close/>
                </a:path>
                <a:path w="650875" h="106045">
                  <a:moveTo>
                    <a:pt x="8459" y="101518"/>
                  </a:moveTo>
                  <a:lnTo>
                    <a:pt x="4229" y="101518"/>
                  </a:lnTo>
                  <a:lnTo>
                    <a:pt x="5817" y="104817"/>
                  </a:lnTo>
                  <a:lnTo>
                    <a:pt x="8459" y="101518"/>
                  </a:lnTo>
                  <a:close/>
                </a:path>
                <a:path w="650875" h="106045">
                  <a:moveTo>
                    <a:pt x="564360" y="101518"/>
                  </a:moveTo>
                  <a:lnTo>
                    <a:pt x="8459" y="101518"/>
                  </a:lnTo>
                  <a:lnTo>
                    <a:pt x="5817" y="104817"/>
                  </a:lnTo>
                  <a:lnTo>
                    <a:pt x="566912" y="104817"/>
                  </a:lnTo>
                  <a:lnTo>
                    <a:pt x="568944" y="102281"/>
                  </a:lnTo>
                  <a:lnTo>
                    <a:pt x="563750" y="102281"/>
                  </a:lnTo>
                  <a:lnTo>
                    <a:pt x="564360" y="101518"/>
                  </a:lnTo>
                  <a:close/>
                </a:path>
                <a:path w="650875" h="106045">
                  <a:moveTo>
                    <a:pt x="645079" y="762"/>
                  </a:moveTo>
                  <a:lnTo>
                    <a:pt x="563750" y="102281"/>
                  </a:lnTo>
                  <a:lnTo>
                    <a:pt x="565330" y="101518"/>
                  </a:lnTo>
                  <a:lnTo>
                    <a:pt x="569554" y="101518"/>
                  </a:lnTo>
                  <a:lnTo>
                    <a:pt x="647616" y="4064"/>
                  </a:lnTo>
                  <a:lnTo>
                    <a:pt x="646659" y="4064"/>
                  </a:lnTo>
                  <a:lnTo>
                    <a:pt x="645079" y="762"/>
                  </a:lnTo>
                  <a:close/>
                </a:path>
                <a:path w="650875" h="106045">
                  <a:moveTo>
                    <a:pt x="569554" y="101518"/>
                  </a:moveTo>
                  <a:lnTo>
                    <a:pt x="565330" y="101518"/>
                  </a:lnTo>
                  <a:lnTo>
                    <a:pt x="563750" y="102281"/>
                  </a:lnTo>
                  <a:lnTo>
                    <a:pt x="568944" y="102281"/>
                  </a:lnTo>
                  <a:lnTo>
                    <a:pt x="569554" y="101518"/>
                  </a:lnTo>
                  <a:close/>
                </a:path>
                <a:path w="650875" h="106045">
                  <a:moveTo>
                    <a:pt x="87135" y="3301"/>
                  </a:moveTo>
                  <a:lnTo>
                    <a:pt x="85547" y="4063"/>
                  </a:lnTo>
                  <a:lnTo>
                    <a:pt x="86524" y="4063"/>
                  </a:lnTo>
                  <a:lnTo>
                    <a:pt x="87135" y="3301"/>
                  </a:lnTo>
                  <a:close/>
                </a:path>
                <a:path w="650875" h="106045">
                  <a:moveTo>
                    <a:pt x="643045" y="3301"/>
                  </a:moveTo>
                  <a:lnTo>
                    <a:pt x="87135" y="3301"/>
                  </a:lnTo>
                  <a:lnTo>
                    <a:pt x="86524" y="4063"/>
                  </a:lnTo>
                  <a:lnTo>
                    <a:pt x="642434" y="4064"/>
                  </a:lnTo>
                  <a:lnTo>
                    <a:pt x="643045" y="3301"/>
                  </a:lnTo>
                  <a:close/>
                </a:path>
                <a:path w="650875" h="106045">
                  <a:moveTo>
                    <a:pt x="650260" y="762"/>
                  </a:moveTo>
                  <a:lnTo>
                    <a:pt x="645079" y="762"/>
                  </a:lnTo>
                  <a:lnTo>
                    <a:pt x="646659" y="4064"/>
                  </a:lnTo>
                  <a:lnTo>
                    <a:pt x="647616" y="4064"/>
                  </a:lnTo>
                  <a:lnTo>
                    <a:pt x="650260" y="762"/>
                  </a:lnTo>
                  <a:close/>
                </a:path>
              </a:pathLst>
            </a:custGeom>
            <a:solidFill>
              <a:srgbClr val="484836"/>
            </a:solidFill>
          </p:spPr>
          <p:txBody>
            <a:bodyPr wrap="square" lIns="0" tIns="0" rIns="0" bIns="0" rtlCol="0"/>
            <a:lstStyle/>
            <a:p>
              <a:endParaRPr/>
            </a:p>
          </p:txBody>
        </p:sp>
        <p:sp>
          <p:nvSpPr>
            <p:cNvPr id="62" name="object 62"/>
            <p:cNvSpPr/>
            <p:nvPr/>
          </p:nvSpPr>
          <p:spPr>
            <a:xfrm>
              <a:off x="2493859" y="3311232"/>
              <a:ext cx="85379" cy="132684"/>
            </a:xfrm>
            <a:prstGeom prst="rect">
              <a:avLst/>
            </a:prstGeom>
            <a:blipFill>
              <a:blip r:embed="rId15" cstate="print"/>
              <a:stretch>
                <a:fillRect/>
              </a:stretch>
            </a:blipFill>
          </p:spPr>
          <p:txBody>
            <a:bodyPr wrap="square" lIns="0" tIns="0" rIns="0" bIns="0" rtlCol="0"/>
            <a:lstStyle/>
            <a:p>
              <a:endParaRPr/>
            </a:p>
          </p:txBody>
        </p:sp>
        <p:sp>
          <p:nvSpPr>
            <p:cNvPr id="63" name="object 63"/>
            <p:cNvSpPr/>
            <p:nvPr/>
          </p:nvSpPr>
          <p:spPr>
            <a:xfrm>
              <a:off x="1934781" y="3418547"/>
              <a:ext cx="561340" cy="20320"/>
            </a:xfrm>
            <a:custGeom>
              <a:avLst/>
              <a:gdLst/>
              <a:ahLst/>
              <a:cxnLst/>
              <a:rect l="l" t="t" r="r" b="b"/>
              <a:pathLst>
                <a:path w="561339" h="20320">
                  <a:moveTo>
                    <a:pt x="561086" y="0"/>
                  </a:moveTo>
                  <a:lnTo>
                    <a:pt x="0" y="0"/>
                  </a:lnTo>
                  <a:lnTo>
                    <a:pt x="0" y="20294"/>
                  </a:lnTo>
                  <a:lnTo>
                    <a:pt x="561086" y="20294"/>
                  </a:lnTo>
                  <a:lnTo>
                    <a:pt x="561086" y="0"/>
                  </a:lnTo>
                  <a:close/>
                </a:path>
              </a:pathLst>
            </a:custGeom>
            <a:solidFill>
              <a:srgbClr val="B7B79D"/>
            </a:solidFill>
          </p:spPr>
          <p:txBody>
            <a:bodyPr wrap="square" lIns="0" tIns="0" rIns="0" bIns="0" rtlCol="0"/>
            <a:lstStyle/>
            <a:p>
              <a:endParaRPr/>
            </a:p>
          </p:txBody>
        </p:sp>
        <p:sp>
          <p:nvSpPr>
            <p:cNvPr id="64" name="object 64"/>
            <p:cNvSpPr/>
            <p:nvPr/>
          </p:nvSpPr>
          <p:spPr>
            <a:xfrm>
              <a:off x="1932751" y="3416506"/>
              <a:ext cx="565785" cy="24765"/>
            </a:xfrm>
            <a:custGeom>
              <a:avLst/>
              <a:gdLst/>
              <a:ahLst/>
              <a:cxnLst/>
              <a:rect l="l" t="t" r="r" b="b"/>
              <a:pathLst>
                <a:path w="565785" h="24764">
                  <a:moveTo>
                    <a:pt x="565158" y="0"/>
                  </a:moveTo>
                  <a:lnTo>
                    <a:pt x="0" y="0"/>
                  </a:lnTo>
                  <a:lnTo>
                    <a:pt x="0" y="24364"/>
                  </a:lnTo>
                  <a:lnTo>
                    <a:pt x="565158" y="24364"/>
                  </a:lnTo>
                  <a:lnTo>
                    <a:pt x="565158" y="22334"/>
                  </a:lnTo>
                  <a:lnTo>
                    <a:pt x="4066" y="22333"/>
                  </a:lnTo>
                  <a:lnTo>
                    <a:pt x="2032" y="20303"/>
                  </a:lnTo>
                  <a:lnTo>
                    <a:pt x="4066" y="20303"/>
                  </a:lnTo>
                  <a:lnTo>
                    <a:pt x="4066" y="4060"/>
                  </a:lnTo>
                  <a:lnTo>
                    <a:pt x="2032" y="4060"/>
                  </a:lnTo>
                  <a:lnTo>
                    <a:pt x="4066" y="2030"/>
                  </a:lnTo>
                  <a:lnTo>
                    <a:pt x="565158" y="2030"/>
                  </a:lnTo>
                  <a:lnTo>
                    <a:pt x="565158" y="0"/>
                  </a:lnTo>
                  <a:close/>
                </a:path>
                <a:path w="565785" h="24764">
                  <a:moveTo>
                    <a:pt x="4066" y="20303"/>
                  </a:moveTo>
                  <a:lnTo>
                    <a:pt x="2032" y="20303"/>
                  </a:lnTo>
                  <a:lnTo>
                    <a:pt x="4066" y="22333"/>
                  </a:lnTo>
                  <a:lnTo>
                    <a:pt x="4066" y="20303"/>
                  </a:lnTo>
                  <a:close/>
                </a:path>
                <a:path w="565785" h="24764">
                  <a:moveTo>
                    <a:pt x="561108" y="20303"/>
                  </a:moveTo>
                  <a:lnTo>
                    <a:pt x="4066" y="20303"/>
                  </a:lnTo>
                  <a:lnTo>
                    <a:pt x="4066" y="22333"/>
                  </a:lnTo>
                  <a:lnTo>
                    <a:pt x="561108" y="22334"/>
                  </a:lnTo>
                  <a:lnTo>
                    <a:pt x="561108" y="20303"/>
                  </a:lnTo>
                  <a:close/>
                </a:path>
                <a:path w="565785" h="24764">
                  <a:moveTo>
                    <a:pt x="561108" y="2030"/>
                  </a:moveTo>
                  <a:lnTo>
                    <a:pt x="561108" y="22334"/>
                  </a:lnTo>
                  <a:lnTo>
                    <a:pt x="563133" y="20303"/>
                  </a:lnTo>
                  <a:lnTo>
                    <a:pt x="565158" y="20303"/>
                  </a:lnTo>
                  <a:lnTo>
                    <a:pt x="565158" y="4060"/>
                  </a:lnTo>
                  <a:lnTo>
                    <a:pt x="563133" y="4060"/>
                  </a:lnTo>
                  <a:lnTo>
                    <a:pt x="561108" y="2030"/>
                  </a:lnTo>
                  <a:close/>
                </a:path>
                <a:path w="565785" h="24764">
                  <a:moveTo>
                    <a:pt x="565158" y="20303"/>
                  </a:moveTo>
                  <a:lnTo>
                    <a:pt x="563133" y="20303"/>
                  </a:lnTo>
                  <a:lnTo>
                    <a:pt x="561108" y="22334"/>
                  </a:lnTo>
                  <a:lnTo>
                    <a:pt x="565158" y="22334"/>
                  </a:lnTo>
                  <a:lnTo>
                    <a:pt x="565158" y="20303"/>
                  </a:lnTo>
                  <a:close/>
                </a:path>
                <a:path w="565785" h="24764">
                  <a:moveTo>
                    <a:pt x="4066" y="2030"/>
                  </a:moveTo>
                  <a:lnTo>
                    <a:pt x="2032" y="4060"/>
                  </a:lnTo>
                  <a:lnTo>
                    <a:pt x="4066" y="4060"/>
                  </a:lnTo>
                  <a:lnTo>
                    <a:pt x="4066" y="2030"/>
                  </a:lnTo>
                  <a:close/>
                </a:path>
                <a:path w="565785" h="24764">
                  <a:moveTo>
                    <a:pt x="561108" y="2030"/>
                  </a:moveTo>
                  <a:lnTo>
                    <a:pt x="4066" y="2030"/>
                  </a:lnTo>
                  <a:lnTo>
                    <a:pt x="4066" y="4060"/>
                  </a:lnTo>
                  <a:lnTo>
                    <a:pt x="561108" y="4060"/>
                  </a:lnTo>
                  <a:lnTo>
                    <a:pt x="561108" y="2030"/>
                  </a:lnTo>
                  <a:close/>
                </a:path>
                <a:path w="565785" h="24764">
                  <a:moveTo>
                    <a:pt x="565158" y="2030"/>
                  </a:moveTo>
                  <a:lnTo>
                    <a:pt x="561108" y="2030"/>
                  </a:lnTo>
                  <a:lnTo>
                    <a:pt x="563133" y="4060"/>
                  </a:lnTo>
                  <a:lnTo>
                    <a:pt x="565158" y="4060"/>
                  </a:lnTo>
                  <a:lnTo>
                    <a:pt x="565158" y="2030"/>
                  </a:lnTo>
                  <a:close/>
                </a:path>
              </a:pathLst>
            </a:custGeom>
            <a:solidFill>
              <a:srgbClr val="484836"/>
            </a:solidFill>
          </p:spPr>
          <p:txBody>
            <a:bodyPr wrap="square" lIns="0" tIns="0" rIns="0" bIns="0" rtlCol="0"/>
            <a:lstStyle/>
            <a:p>
              <a:endParaRPr/>
            </a:p>
          </p:txBody>
        </p:sp>
        <p:sp>
          <p:nvSpPr>
            <p:cNvPr id="65" name="object 65"/>
            <p:cNvSpPr/>
            <p:nvPr/>
          </p:nvSpPr>
          <p:spPr>
            <a:xfrm>
              <a:off x="2035340" y="3124136"/>
              <a:ext cx="588010" cy="60960"/>
            </a:xfrm>
            <a:custGeom>
              <a:avLst/>
              <a:gdLst/>
              <a:ahLst/>
              <a:cxnLst/>
              <a:rect l="l" t="t" r="r" b="b"/>
              <a:pathLst>
                <a:path w="588010" h="60960">
                  <a:moveTo>
                    <a:pt x="587438" y="0"/>
                  </a:moveTo>
                  <a:lnTo>
                    <a:pt x="65341" y="0"/>
                  </a:lnTo>
                  <a:lnTo>
                    <a:pt x="0" y="60909"/>
                  </a:lnTo>
                  <a:lnTo>
                    <a:pt x="526440" y="60909"/>
                  </a:lnTo>
                  <a:lnTo>
                    <a:pt x="526986" y="60375"/>
                  </a:lnTo>
                  <a:lnTo>
                    <a:pt x="529907" y="57454"/>
                  </a:lnTo>
                  <a:lnTo>
                    <a:pt x="530504" y="56857"/>
                  </a:lnTo>
                  <a:lnTo>
                    <a:pt x="583361" y="4064"/>
                  </a:lnTo>
                  <a:lnTo>
                    <a:pt x="586841" y="596"/>
                  </a:lnTo>
                  <a:lnTo>
                    <a:pt x="587438" y="0"/>
                  </a:lnTo>
                  <a:close/>
                </a:path>
              </a:pathLst>
            </a:custGeom>
            <a:solidFill>
              <a:srgbClr val="000000"/>
            </a:solidFill>
          </p:spPr>
          <p:txBody>
            <a:bodyPr wrap="square" lIns="0" tIns="0" rIns="0" bIns="0" rtlCol="0"/>
            <a:lstStyle/>
            <a:p>
              <a:endParaRPr/>
            </a:p>
          </p:txBody>
        </p:sp>
        <p:sp>
          <p:nvSpPr>
            <p:cNvPr id="66" name="object 66"/>
            <p:cNvSpPr/>
            <p:nvPr/>
          </p:nvSpPr>
          <p:spPr>
            <a:xfrm>
              <a:off x="2036434" y="2711986"/>
              <a:ext cx="573405" cy="53340"/>
            </a:xfrm>
            <a:custGeom>
              <a:avLst/>
              <a:gdLst/>
              <a:ahLst/>
              <a:cxnLst/>
              <a:rect l="l" t="t" r="r" b="b"/>
              <a:pathLst>
                <a:path w="573405" h="53339">
                  <a:moveTo>
                    <a:pt x="573303" y="0"/>
                  </a:moveTo>
                  <a:lnTo>
                    <a:pt x="56922" y="0"/>
                  </a:lnTo>
                  <a:lnTo>
                    <a:pt x="0" y="52765"/>
                  </a:lnTo>
                  <a:lnTo>
                    <a:pt x="516356" y="52765"/>
                  </a:lnTo>
                  <a:lnTo>
                    <a:pt x="573303" y="0"/>
                  </a:lnTo>
                  <a:close/>
                </a:path>
              </a:pathLst>
            </a:custGeom>
            <a:solidFill>
              <a:srgbClr val="C8C8B6"/>
            </a:solidFill>
          </p:spPr>
          <p:txBody>
            <a:bodyPr wrap="square" lIns="0" tIns="0" rIns="0" bIns="0" rtlCol="0"/>
            <a:lstStyle/>
            <a:p>
              <a:endParaRPr/>
            </a:p>
          </p:txBody>
        </p:sp>
        <p:sp>
          <p:nvSpPr>
            <p:cNvPr id="67" name="object 67"/>
            <p:cNvSpPr/>
            <p:nvPr/>
          </p:nvSpPr>
          <p:spPr>
            <a:xfrm>
              <a:off x="2031254" y="2709958"/>
              <a:ext cx="584200" cy="57150"/>
            </a:xfrm>
            <a:custGeom>
              <a:avLst/>
              <a:gdLst/>
              <a:ahLst/>
              <a:cxnLst/>
              <a:rect l="l" t="t" r="r" b="b"/>
              <a:pathLst>
                <a:path w="584200" h="57150">
                  <a:moveTo>
                    <a:pt x="583667" y="0"/>
                  </a:moveTo>
                  <a:lnTo>
                    <a:pt x="61304" y="0"/>
                  </a:lnTo>
                  <a:lnTo>
                    <a:pt x="0" y="56821"/>
                  </a:lnTo>
                  <a:lnTo>
                    <a:pt x="522346" y="56821"/>
                  </a:lnTo>
                  <a:lnTo>
                    <a:pt x="522915" y="56294"/>
                  </a:lnTo>
                  <a:lnTo>
                    <a:pt x="6561" y="56293"/>
                  </a:lnTo>
                  <a:lnTo>
                    <a:pt x="5180" y="52765"/>
                  </a:lnTo>
                  <a:lnTo>
                    <a:pt x="10365" y="52765"/>
                  </a:lnTo>
                  <a:lnTo>
                    <a:pt x="62871" y="4055"/>
                  </a:lnTo>
                  <a:lnTo>
                    <a:pt x="62102" y="4055"/>
                  </a:lnTo>
                  <a:lnTo>
                    <a:pt x="63483" y="3487"/>
                  </a:lnTo>
                  <a:lnTo>
                    <a:pt x="573913" y="3488"/>
                  </a:lnTo>
                  <a:lnTo>
                    <a:pt x="577106" y="527"/>
                  </a:lnTo>
                  <a:lnTo>
                    <a:pt x="583098" y="527"/>
                  </a:lnTo>
                  <a:lnTo>
                    <a:pt x="583667" y="0"/>
                  </a:lnTo>
                  <a:close/>
                </a:path>
                <a:path w="584200" h="57150">
                  <a:moveTo>
                    <a:pt x="10365" y="52765"/>
                  </a:moveTo>
                  <a:lnTo>
                    <a:pt x="5180" y="52765"/>
                  </a:lnTo>
                  <a:lnTo>
                    <a:pt x="6561" y="56293"/>
                  </a:lnTo>
                  <a:lnTo>
                    <a:pt x="10365" y="52765"/>
                  </a:lnTo>
                  <a:close/>
                </a:path>
                <a:path w="584200" h="57150">
                  <a:moveTo>
                    <a:pt x="520772" y="52765"/>
                  </a:moveTo>
                  <a:lnTo>
                    <a:pt x="10365" y="52765"/>
                  </a:lnTo>
                  <a:lnTo>
                    <a:pt x="6561" y="56293"/>
                  </a:lnTo>
                  <a:lnTo>
                    <a:pt x="522915" y="56294"/>
                  </a:lnTo>
                  <a:lnTo>
                    <a:pt x="526111" y="53333"/>
                  </a:lnTo>
                  <a:lnTo>
                    <a:pt x="520159" y="53333"/>
                  </a:lnTo>
                  <a:lnTo>
                    <a:pt x="520772" y="52765"/>
                  </a:lnTo>
                  <a:close/>
                </a:path>
                <a:path w="584200" h="57150">
                  <a:moveTo>
                    <a:pt x="577106" y="527"/>
                  </a:moveTo>
                  <a:lnTo>
                    <a:pt x="520159" y="53333"/>
                  </a:lnTo>
                  <a:lnTo>
                    <a:pt x="521536" y="52765"/>
                  </a:lnTo>
                  <a:lnTo>
                    <a:pt x="526723" y="52765"/>
                  </a:lnTo>
                  <a:lnTo>
                    <a:pt x="579291" y="4055"/>
                  </a:lnTo>
                  <a:lnTo>
                    <a:pt x="578483" y="4055"/>
                  </a:lnTo>
                  <a:lnTo>
                    <a:pt x="577106" y="527"/>
                  </a:lnTo>
                  <a:close/>
                </a:path>
                <a:path w="584200" h="57150">
                  <a:moveTo>
                    <a:pt x="526723" y="52765"/>
                  </a:moveTo>
                  <a:lnTo>
                    <a:pt x="521536" y="52765"/>
                  </a:lnTo>
                  <a:lnTo>
                    <a:pt x="520159" y="53333"/>
                  </a:lnTo>
                  <a:lnTo>
                    <a:pt x="526111" y="53333"/>
                  </a:lnTo>
                  <a:lnTo>
                    <a:pt x="526723" y="52765"/>
                  </a:lnTo>
                  <a:close/>
                </a:path>
                <a:path w="584200" h="57150">
                  <a:moveTo>
                    <a:pt x="63483" y="3487"/>
                  </a:moveTo>
                  <a:lnTo>
                    <a:pt x="62102" y="4055"/>
                  </a:lnTo>
                  <a:lnTo>
                    <a:pt x="62871" y="4055"/>
                  </a:lnTo>
                  <a:lnTo>
                    <a:pt x="63483" y="3487"/>
                  </a:lnTo>
                  <a:close/>
                </a:path>
                <a:path w="584200" h="57150">
                  <a:moveTo>
                    <a:pt x="573913" y="3488"/>
                  </a:moveTo>
                  <a:lnTo>
                    <a:pt x="63483" y="3487"/>
                  </a:lnTo>
                  <a:lnTo>
                    <a:pt x="62871" y="4055"/>
                  </a:lnTo>
                  <a:lnTo>
                    <a:pt x="573301" y="4055"/>
                  </a:lnTo>
                  <a:lnTo>
                    <a:pt x="573913" y="3488"/>
                  </a:lnTo>
                  <a:close/>
                </a:path>
                <a:path w="584200" h="57150">
                  <a:moveTo>
                    <a:pt x="583098" y="527"/>
                  </a:moveTo>
                  <a:lnTo>
                    <a:pt x="577106" y="527"/>
                  </a:lnTo>
                  <a:lnTo>
                    <a:pt x="578483" y="4055"/>
                  </a:lnTo>
                  <a:lnTo>
                    <a:pt x="579291" y="4055"/>
                  </a:lnTo>
                  <a:lnTo>
                    <a:pt x="583098" y="527"/>
                  </a:lnTo>
                  <a:close/>
                </a:path>
              </a:pathLst>
            </a:custGeom>
            <a:solidFill>
              <a:srgbClr val="484836"/>
            </a:solidFill>
          </p:spPr>
          <p:txBody>
            <a:bodyPr wrap="square" lIns="0" tIns="0" rIns="0" bIns="0" rtlCol="0"/>
            <a:lstStyle/>
            <a:p>
              <a:endParaRPr/>
            </a:p>
          </p:txBody>
        </p:sp>
        <p:sp>
          <p:nvSpPr>
            <p:cNvPr id="68" name="object 68"/>
            <p:cNvSpPr/>
            <p:nvPr/>
          </p:nvSpPr>
          <p:spPr>
            <a:xfrm>
              <a:off x="2036434" y="2764771"/>
              <a:ext cx="516890" cy="406400"/>
            </a:xfrm>
            <a:custGeom>
              <a:avLst/>
              <a:gdLst/>
              <a:ahLst/>
              <a:cxnLst/>
              <a:rect l="l" t="t" r="r" b="b"/>
              <a:pathLst>
                <a:path w="516889" h="406400">
                  <a:moveTo>
                    <a:pt x="516368" y="0"/>
                  </a:moveTo>
                  <a:lnTo>
                    <a:pt x="0" y="0"/>
                  </a:lnTo>
                  <a:lnTo>
                    <a:pt x="0" y="406061"/>
                  </a:lnTo>
                  <a:lnTo>
                    <a:pt x="516368" y="406062"/>
                  </a:lnTo>
                  <a:lnTo>
                    <a:pt x="516368" y="0"/>
                  </a:lnTo>
                  <a:close/>
                </a:path>
              </a:pathLst>
            </a:custGeom>
            <a:solidFill>
              <a:srgbClr val="B7B79D"/>
            </a:solidFill>
          </p:spPr>
          <p:txBody>
            <a:bodyPr wrap="square" lIns="0" tIns="0" rIns="0" bIns="0" rtlCol="0"/>
            <a:lstStyle/>
            <a:p>
              <a:endParaRPr/>
            </a:p>
          </p:txBody>
        </p:sp>
        <p:sp>
          <p:nvSpPr>
            <p:cNvPr id="69" name="object 69"/>
            <p:cNvSpPr/>
            <p:nvPr/>
          </p:nvSpPr>
          <p:spPr>
            <a:xfrm>
              <a:off x="2034401" y="2762723"/>
              <a:ext cx="520700" cy="410209"/>
            </a:xfrm>
            <a:custGeom>
              <a:avLst/>
              <a:gdLst/>
              <a:ahLst/>
              <a:cxnLst/>
              <a:rect l="l" t="t" r="r" b="b"/>
              <a:pathLst>
                <a:path w="520700" h="410210">
                  <a:moveTo>
                    <a:pt x="520455" y="0"/>
                  </a:moveTo>
                  <a:lnTo>
                    <a:pt x="0" y="0"/>
                  </a:lnTo>
                  <a:lnTo>
                    <a:pt x="0" y="410142"/>
                  </a:lnTo>
                  <a:lnTo>
                    <a:pt x="520455" y="410142"/>
                  </a:lnTo>
                  <a:lnTo>
                    <a:pt x="520455" y="408110"/>
                  </a:lnTo>
                  <a:lnTo>
                    <a:pt x="4066" y="408110"/>
                  </a:lnTo>
                  <a:lnTo>
                    <a:pt x="2033" y="406078"/>
                  </a:lnTo>
                  <a:lnTo>
                    <a:pt x="4066" y="406078"/>
                  </a:lnTo>
                  <a:lnTo>
                    <a:pt x="4066" y="4055"/>
                  </a:lnTo>
                  <a:lnTo>
                    <a:pt x="2033" y="4055"/>
                  </a:lnTo>
                  <a:lnTo>
                    <a:pt x="4066" y="2027"/>
                  </a:lnTo>
                  <a:lnTo>
                    <a:pt x="520455" y="2028"/>
                  </a:lnTo>
                  <a:lnTo>
                    <a:pt x="520455" y="0"/>
                  </a:lnTo>
                  <a:close/>
                </a:path>
                <a:path w="520700" h="410210">
                  <a:moveTo>
                    <a:pt x="4066" y="406078"/>
                  </a:moveTo>
                  <a:lnTo>
                    <a:pt x="2033" y="406078"/>
                  </a:lnTo>
                  <a:lnTo>
                    <a:pt x="4066" y="408110"/>
                  </a:lnTo>
                  <a:lnTo>
                    <a:pt x="4066" y="406078"/>
                  </a:lnTo>
                  <a:close/>
                </a:path>
                <a:path w="520700" h="410210">
                  <a:moveTo>
                    <a:pt x="516364" y="406078"/>
                  </a:moveTo>
                  <a:lnTo>
                    <a:pt x="4066" y="406078"/>
                  </a:lnTo>
                  <a:lnTo>
                    <a:pt x="4066" y="408110"/>
                  </a:lnTo>
                  <a:lnTo>
                    <a:pt x="516364" y="408110"/>
                  </a:lnTo>
                  <a:lnTo>
                    <a:pt x="516364" y="406078"/>
                  </a:lnTo>
                  <a:close/>
                </a:path>
                <a:path w="520700" h="410210">
                  <a:moveTo>
                    <a:pt x="516364" y="2028"/>
                  </a:moveTo>
                  <a:lnTo>
                    <a:pt x="516364" y="408110"/>
                  </a:lnTo>
                  <a:lnTo>
                    <a:pt x="518389" y="406078"/>
                  </a:lnTo>
                  <a:lnTo>
                    <a:pt x="520455" y="406078"/>
                  </a:lnTo>
                  <a:lnTo>
                    <a:pt x="520455" y="4055"/>
                  </a:lnTo>
                  <a:lnTo>
                    <a:pt x="518389" y="4055"/>
                  </a:lnTo>
                  <a:lnTo>
                    <a:pt x="516364" y="2028"/>
                  </a:lnTo>
                  <a:close/>
                </a:path>
                <a:path w="520700" h="410210">
                  <a:moveTo>
                    <a:pt x="520455" y="406078"/>
                  </a:moveTo>
                  <a:lnTo>
                    <a:pt x="518389" y="406078"/>
                  </a:lnTo>
                  <a:lnTo>
                    <a:pt x="516364" y="408110"/>
                  </a:lnTo>
                  <a:lnTo>
                    <a:pt x="520455" y="408110"/>
                  </a:lnTo>
                  <a:lnTo>
                    <a:pt x="520455" y="406078"/>
                  </a:lnTo>
                  <a:close/>
                </a:path>
                <a:path w="520700" h="410210">
                  <a:moveTo>
                    <a:pt x="4066" y="2027"/>
                  </a:moveTo>
                  <a:lnTo>
                    <a:pt x="2033" y="4055"/>
                  </a:lnTo>
                  <a:lnTo>
                    <a:pt x="4066" y="4055"/>
                  </a:lnTo>
                  <a:lnTo>
                    <a:pt x="4066" y="2027"/>
                  </a:lnTo>
                  <a:close/>
                </a:path>
                <a:path w="520700" h="410210">
                  <a:moveTo>
                    <a:pt x="516364" y="2028"/>
                  </a:moveTo>
                  <a:lnTo>
                    <a:pt x="4066" y="2027"/>
                  </a:lnTo>
                  <a:lnTo>
                    <a:pt x="4066" y="4055"/>
                  </a:lnTo>
                  <a:lnTo>
                    <a:pt x="516364" y="4055"/>
                  </a:lnTo>
                  <a:lnTo>
                    <a:pt x="516364" y="2028"/>
                  </a:lnTo>
                  <a:close/>
                </a:path>
                <a:path w="520700" h="410210">
                  <a:moveTo>
                    <a:pt x="520455" y="2028"/>
                  </a:moveTo>
                  <a:lnTo>
                    <a:pt x="516364" y="2028"/>
                  </a:lnTo>
                  <a:lnTo>
                    <a:pt x="518389" y="4055"/>
                  </a:lnTo>
                  <a:lnTo>
                    <a:pt x="520455" y="4055"/>
                  </a:lnTo>
                  <a:lnTo>
                    <a:pt x="520455" y="2028"/>
                  </a:lnTo>
                  <a:close/>
                </a:path>
              </a:pathLst>
            </a:custGeom>
            <a:solidFill>
              <a:srgbClr val="484836"/>
            </a:solidFill>
          </p:spPr>
          <p:txBody>
            <a:bodyPr wrap="square" lIns="0" tIns="0" rIns="0" bIns="0" rtlCol="0"/>
            <a:lstStyle/>
            <a:p>
              <a:endParaRPr/>
            </a:p>
          </p:txBody>
        </p:sp>
        <p:sp>
          <p:nvSpPr>
            <p:cNvPr id="70" name="object 70"/>
            <p:cNvSpPr/>
            <p:nvPr/>
          </p:nvSpPr>
          <p:spPr>
            <a:xfrm>
              <a:off x="2081157" y="2817553"/>
              <a:ext cx="427355" cy="313055"/>
            </a:xfrm>
            <a:custGeom>
              <a:avLst/>
              <a:gdLst/>
              <a:ahLst/>
              <a:cxnLst/>
              <a:rect l="l" t="t" r="r" b="b"/>
              <a:pathLst>
                <a:path w="427355" h="313055">
                  <a:moveTo>
                    <a:pt x="426938" y="0"/>
                  </a:moveTo>
                  <a:lnTo>
                    <a:pt x="0" y="0"/>
                  </a:lnTo>
                  <a:lnTo>
                    <a:pt x="0" y="312674"/>
                  </a:lnTo>
                  <a:lnTo>
                    <a:pt x="426938" y="312674"/>
                  </a:lnTo>
                  <a:lnTo>
                    <a:pt x="426938" y="0"/>
                  </a:lnTo>
                  <a:close/>
                </a:path>
              </a:pathLst>
            </a:custGeom>
            <a:solidFill>
              <a:srgbClr val="FFFFFF"/>
            </a:solidFill>
          </p:spPr>
          <p:txBody>
            <a:bodyPr wrap="square" lIns="0" tIns="0" rIns="0" bIns="0" rtlCol="0"/>
            <a:lstStyle/>
            <a:p>
              <a:endParaRPr/>
            </a:p>
          </p:txBody>
        </p:sp>
        <p:sp>
          <p:nvSpPr>
            <p:cNvPr id="71" name="object 71"/>
            <p:cNvSpPr/>
            <p:nvPr/>
          </p:nvSpPr>
          <p:spPr>
            <a:xfrm>
              <a:off x="2079124" y="2815529"/>
              <a:ext cx="431165" cy="316865"/>
            </a:xfrm>
            <a:custGeom>
              <a:avLst/>
              <a:gdLst/>
              <a:ahLst/>
              <a:cxnLst/>
              <a:rect l="l" t="t" r="r" b="b"/>
              <a:pathLst>
                <a:path w="431164" h="316864">
                  <a:moveTo>
                    <a:pt x="430976" y="0"/>
                  </a:moveTo>
                  <a:lnTo>
                    <a:pt x="0" y="0"/>
                  </a:lnTo>
                  <a:lnTo>
                    <a:pt x="0" y="316725"/>
                  </a:lnTo>
                  <a:lnTo>
                    <a:pt x="430977" y="316726"/>
                  </a:lnTo>
                  <a:lnTo>
                    <a:pt x="430977" y="314698"/>
                  </a:lnTo>
                  <a:lnTo>
                    <a:pt x="4066" y="314698"/>
                  </a:lnTo>
                  <a:lnTo>
                    <a:pt x="2033" y="312666"/>
                  </a:lnTo>
                  <a:lnTo>
                    <a:pt x="4066" y="312666"/>
                  </a:lnTo>
                  <a:lnTo>
                    <a:pt x="4066" y="4055"/>
                  </a:lnTo>
                  <a:lnTo>
                    <a:pt x="2033" y="4055"/>
                  </a:lnTo>
                  <a:lnTo>
                    <a:pt x="4066" y="2027"/>
                  </a:lnTo>
                  <a:lnTo>
                    <a:pt x="430976" y="2028"/>
                  </a:lnTo>
                  <a:lnTo>
                    <a:pt x="430976" y="0"/>
                  </a:lnTo>
                  <a:close/>
                </a:path>
                <a:path w="431164" h="316864">
                  <a:moveTo>
                    <a:pt x="4066" y="312666"/>
                  </a:moveTo>
                  <a:lnTo>
                    <a:pt x="2033" y="312666"/>
                  </a:lnTo>
                  <a:lnTo>
                    <a:pt x="4066" y="314698"/>
                  </a:lnTo>
                  <a:lnTo>
                    <a:pt x="4066" y="312666"/>
                  </a:lnTo>
                  <a:close/>
                </a:path>
                <a:path w="431164" h="316864">
                  <a:moveTo>
                    <a:pt x="426926" y="312666"/>
                  </a:moveTo>
                  <a:lnTo>
                    <a:pt x="4066" y="312666"/>
                  </a:lnTo>
                  <a:lnTo>
                    <a:pt x="4066" y="314698"/>
                  </a:lnTo>
                  <a:lnTo>
                    <a:pt x="426926" y="314698"/>
                  </a:lnTo>
                  <a:lnTo>
                    <a:pt x="426926" y="312666"/>
                  </a:lnTo>
                  <a:close/>
                </a:path>
                <a:path w="431164" h="316864">
                  <a:moveTo>
                    <a:pt x="426926" y="2028"/>
                  </a:moveTo>
                  <a:lnTo>
                    <a:pt x="426926" y="314698"/>
                  </a:lnTo>
                  <a:lnTo>
                    <a:pt x="428951" y="312666"/>
                  </a:lnTo>
                  <a:lnTo>
                    <a:pt x="430977" y="312666"/>
                  </a:lnTo>
                  <a:lnTo>
                    <a:pt x="430976" y="4055"/>
                  </a:lnTo>
                  <a:lnTo>
                    <a:pt x="428951" y="4055"/>
                  </a:lnTo>
                  <a:lnTo>
                    <a:pt x="426926" y="2028"/>
                  </a:lnTo>
                  <a:close/>
                </a:path>
                <a:path w="431164" h="316864">
                  <a:moveTo>
                    <a:pt x="430977" y="312666"/>
                  </a:moveTo>
                  <a:lnTo>
                    <a:pt x="428951" y="312666"/>
                  </a:lnTo>
                  <a:lnTo>
                    <a:pt x="426926" y="314698"/>
                  </a:lnTo>
                  <a:lnTo>
                    <a:pt x="430977" y="314698"/>
                  </a:lnTo>
                  <a:lnTo>
                    <a:pt x="430977" y="312666"/>
                  </a:lnTo>
                  <a:close/>
                </a:path>
                <a:path w="431164" h="316864">
                  <a:moveTo>
                    <a:pt x="4066" y="2027"/>
                  </a:moveTo>
                  <a:lnTo>
                    <a:pt x="2033" y="4055"/>
                  </a:lnTo>
                  <a:lnTo>
                    <a:pt x="4066" y="4055"/>
                  </a:lnTo>
                  <a:lnTo>
                    <a:pt x="4066" y="2027"/>
                  </a:lnTo>
                  <a:close/>
                </a:path>
                <a:path w="431164" h="316864">
                  <a:moveTo>
                    <a:pt x="426926" y="2028"/>
                  </a:moveTo>
                  <a:lnTo>
                    <a:pt x="4066" y="2027"/>
                  </a:lnTo>
                  <a:lnTo>
                    <a:pt x="4066" y="4055"/>
                  </a:lnTo>
                  <a:lnTo>
                    <a:pt x="426926" y="4055"/>
                  </a:lnTo>
                  <a:lnTo>
                    <a:pt x="426926" y="2028"/>
                  </a:lnTo>
                  <a:close/>
                </a:path>
                <a:path w="431164" h="316864">
                  <a:moveTo>
                    <a:pt x="430976" y="2028"/>
                  </a:moveTo>
                  <a:lnTo>
                    <a:pt x="426926" y="2028"/>
                  </a:lnTo>
                  <a:lnTo>
                    <a:pt x="428951" y="4055"/>
                  </a:lnTo>
                  <a:lnTo>
                    <a:pt x="430976" y="4055"/>
                  </a:lnTo>
                  <a:lnTo>
                    <a:pt x="430976" y="2028"/>
                  </a:lnTo>
                  <a:close/>
                </a:path>
              </a:pathLst>
            </a:custGeom>
            <a:solidFill>
              <a:srgbClr val="484836"/>
            </a:solidFill>
          </p:spPr>
          <p:txBody>
            <a:bodyPr wrap="square" lIns="0" tIns="0" rIns="0" bIns="0" rtlCol="0"/>
            <a:lstStyle/>
            <a:p>
              <a:endParaRPr/>
            </a:p>
          </p:txBody>
        </p:sp>
        <p:sp>
          <p:nvSpPr>
            <p:cNvPr id="72" name="object 72"/>
            <p:cNvSpPr/>
            <p:nvPr/>
          </p:nvSpPr>
          <p:spPr>
            <a:xfrm>
              <a:off x="2552789" y="2711995"/>
              <a:ext cx="57150" cy="459105"/>
            </a:xfrm>
            <a:custGeom>
              <a:avLst/>
              <a:gdLst/>
              <a:ahLst/>
              <a:cxnLst/>
              <a:rect l="l" t="t" r="r" b="b"/>
              <a:pathLst>
                <a:path w="57150" h="459105">
                  <a:moveTo>
                    <a:pt x="56946" y="0"/>
                  </a:moveTo>
                  <a:lnTo>
                    <a:pt x="0" y="52755"/>
                  </a:lnTo>
                  <a:lnTo>
                    <a:pt x="0" y="458838"/>
                  </a:lnTo>
                  <a:lnTo>
                    <a:pt x="56946" y="401993"/>
                  </a:lnTo>
                  <a:lnTo>
                    <a:pt x="56946" y="0"/>
                  </a:lnTo>
                  <a:close/>
                </a:path>
              </a:pathLst>
            </a:custGeom>
            <a:solidFill>
              <a:srgbClr val="79795A"/>
            </a:solidFill>
          </p:spPr>
          <p:txBody>
            <a:bodyPr wrap="square" lIns="0" tIns="0" rIns="0" bIns="0" rtlCol="0"/>
            <a:lstStyle/>
            <a:p>
              <a:endParaRPr/>
            </a:p>
          </p:txBody>
        </p:sp>
        <p:sp>
          <p:nvSpPr>
            <p:cNvPr id="73" name="object 73"/>
            <p:cNvSpPr/>
            <p:nvPr/>
          </p:nvSpPr>
          <p:spPr>
            <a:xfrm>
              <a:off x="2550765" y="2707322"/>
              <a:ext cx="61594" cy="468630"/>
            </a:xfrm>
            <a:custGeom>
              <a:avLst/>
              <a:gdLst/>
              <a:ahLst/>
              <a:cxnLst/>
              <a:rect l="l" t="t" r="r" b="b"/>
              <a:pathLst>
                <a:path w="61594" h="468630">
                  <a:moveTo>
                    <a:pt x="60997" y="0"/>
                  </a:moveTo>
                  <a:lnTo>
                    <a:pt x="0" y="56537"/>
                  </a:lnTo>
                  <a:lnTo>
                    <a:pt x="0" y="468415"/>
                  </a:lnTo>
                  <a:lnTo>
                    <a:pt x="4910" y="463511"/>
                  </a:lnTo>
                  <a:lnTo>
                    <a:pt x="4090" y="463511"/>
                  </a:lnTo>
                  <a:lnTo>
                    <a:pt x="607" y="462075"/>
                  </a:lnTo>
                  <a:lnTo>
                    <a:pt x="4090" y="458596"/>
                  </a:lnTo>
                  <a:lnTo>
                    <a:pt x="4090" y="58930"/>
                  </a:lnTo>
                  <a:lnTo>
                    <a:pt x="3442" y="58930"/>
                  </a:lnTo>
                  <a:lnTo>
                    <a:pt x="4090" y="57429"/>
                  </a:lnTo>
                  <a:lnTo>
                    <a:pt x="5059" y="57429"/>
                  </a:lnTo>
                  <a:lnTo>
                    <a:pt x="56946" y="9281"/>
                  </a:lnTo>
                  <a:lnTo>
                    <a:pt x="56946" y="4664"/>
                  </a:lnTo>
                  <a:lnTo>
                    <a:pt x="60997" y="4664"/>
                  </a:lnTo>
                  <a:lnTo>
                    <a:pt x="60997" y="0"/>
                  </a:lnTo>
                  <a:close/>
                </a:path>
                <a:path w="61594" h="468630">
                  <a:moveTo>
                    <a:pt x="4090" y="458596"/>
                  </a:moveTo>
                  <a:lnTo>
                    <a:pt x="607" y="462075"/>
                  </a:lnTo>
                  <a:lnTo>
                    <a:pt x="4090" y="463511"/>
                  </a:lnTo>
                  <a:lnTo>
                    <a:pt x="4090" y="458596"/>
                  </a:lnTo>
                  <a:close/>
                </a:path>
                <a:path w="61594" h="468630">
                  <a:moveTo>
                    <a:pt x="56946" y="405792"/>
                  </a:moveTo>
                  <a:lnTo>
                    <a:pt x="4090" y="458596"/>
                  </a:lnTo>
                  <a:lnTo>
                    <a:pt x="4090" y="463511"/>
                  </a:lnTo>
                  <a:lnTo>
                    <a:pt x="4910" y="463511"/>
                  </a:lnTo>
                  <a:lnTo>
                    <a:pt x="60997" y="407501"/>
                  </a:lnTo>
                  <a:lnTo>
                    <a:pt x="60997" y="406662"/>
                  </a:lnTo>
                  <a:lnTo>
                    <a:pt x="56946" y="406662"/>
                  </a:lnTo>
                  <a:lnTo>
                    <a:pt x="56946" y="405792"/>
                  </a:lnTo>
                  <a:close/>
                </a:path>
                <a:path w="61594" h="468630">
                  <a:moveTo>
                    <a:pt x="57513" y="405226"/>
                  </a:moveTo>
                  <a:lnTo>
                    <a:pt x="56946" y="405792"/>
                  </a:lnTo>
                  <a:lnTo>
                    <a:pt x="56946" y="406662"/>
                  </a:lnTo>
                  <a:lnTo>
                    <a:pt x="57513" y="405226"/>
                  </a:lnTo>
                  <a:close/>
                </a:path>
                <a:path w="61594" h="468630">
                  <a:moveTo>
                    <a:pt x="60997" y="405226"/>
                  </a:moveTo>
                  <a:lnTo>
                    <a:pt x="57513" y="405226"/>
                  </a:lnTo>
                  <a:lnTo>
                    <a:pt x="56946" y="406662"/>
                  </a:lnTo>
                  <a:lnTo>
                    <a:pt x="60997" y="406662"/>
                  </a:lnTo>
                  <a:lnTo>
                    <a:pt x="60997" y="405226"/>
                  </a:lnTo>
                  <a:close/>
                </a:path>
                <a:path w="61594" h="468630">
                  <a:moveTo>
                    <a:pt x="60997" y="4664"/>
                  </a:moveTo>
                  <a:lnTo>
                    <a:pt x="56946" y="4664"/>
                  </a:lnTo>
                  <a:lnTo>
                    <a:pt x="60348" y="6124"/>
                  </a:lnTo>
                  <a:lnTo>
                    <a:pt x="56946" y="9281"/>
                  </a:lnTo>
                  <a:lnTo>
                    <a:pt x="56946" y="405792"/>
                  </a:lnTo>
                  <a:lnTo>
                    <a:pt x="57513" y="405226"/>
                  </a:lnTo>
                  <a:lnTo>
                    <a:pt x="60997" y="405226"/>
                  </a:lnTo>
                  <a:lnTo>
                    <a:pt x="60997" y="4664"/>
                  </a:lnTo>
                  <a:close/>
                </a:path>
                <a:path w="61594" h="468630">
                  <a:moveTo>
                    <a:pt x="4090" y="57429"/>
                  </a:moveTo>
                  <a:lnTo>
                    <a:pt x="3442" y="58930"/>
                  </a:lnTo>
                  <a:lnTo>
                    <a:pt x="4090" y="58328"/>
                  </a:lnTo>
                  <a:lnTo>
                    <a:pt x="4090" y="57429"/>
                  </a:lnTo>
                  <a:close/>
                </a:path>
                <a:path w="61594" h="468630">
                  <a:moveTo>
                    <a:pt x="4090" y="58328"/>
                  </a:moveTo>
                  <a:lnTo>
                    <a:pt x="3442" y="58930"/>
                  </a:lnTo>
                  <a:lnTo>
                    <a:pt x="4090" y="58930"/>
                  </a:lnTo>
                  <a:lnTo>
                    <a:pt x="4090" y="58328"/>
                  </a:lnTo>
                  <a:close/>
                </a:path>
                <a:path w="61594" h="468630">
                  <a:moveTo>
                    <a:pt x="5059" y="57429"/>
                  </a:moveTo>
                  <a:lnTo>
                    <a:pt x="4090" y="57429"/>
                  </a:lnTo>
                  <a:lnTo>
                    <a:pt x="4090" y="58328"/>
                  </a:lnTo>
                  <a:lnTo>
                    <a:pt x="5059" y="57429"/>
                  </a:lnTo>
                  <a:close/>
                </a:path>
                <a:path w="61594" h="468630">
                  <a:moveTo>
                    <a:pt x="56946" y="4664"/>
                  </a:moveTo>
                  <a:lnTo>
                    <a:pt x="56946" y="9281"/>
                  </a:lnTo>
                  <a:lnTo>
                    <a:pt x="60348" y="6124"/>
                  </a:lnTo>
                  <a:lnTo>
                    <a:pt x="56946" y="4664"/>
                  </a:lnTo>
                  <a:close/>
                </a:path>
              </a:pathLst>
            </a:custGeom>
            <a:solidFill>
              <a:srgbClr val="484836"/>
            </a:solidFill>
          </p:spPr>
          <p:txBody>
            <a:bodyPr wrap="square" lIns="0" tIns="0" rIns="0" bIns="0" rtlCol="0"/>
            <a:lstStyle/>
            <a:p>
              <a:endParaRPr/>
            </a:p>
          </p:txBody>
        </p:sp>
        <p:sp>
          <p:nvSpPr>
            <p:cNvPr id="74" name="object 74"/>
            <p:cNvSpPr/>
            <p:nvPr/>
          </p:nvSpPr>
          <p:spPr>
            <a:xfrm>
              <a:off x="89916" y="2151887"/>
              <a:ext cx="1909572" cy="1324355"/>
            </a:xfrm>
            <a:prstGeom prst="rect">
              <a:avLst/>
            </a:prstGeom>
            <a:blipFill>
              <a:blip r:embed="rId19" cstate="print"/>
              <a:stretch>
                <a:fillRect/>
              </a:stretch>
            </a:blipFill>
          </p:spPr>
          <p:txBody>
            <a:bodyPr wrap="square" lIns="0" tIns="0" rIns="0" bIns="0" rtlCol="0"/>
            <a:lstStyle/>
            <a:p>
              <a:endParaRPr/>
            </a:p>
          </p:txBody>
        </p:sp>
        <p:sp>
          <p:nvSpPr>
            <p:cNvPr id="75" name="object 75"/>
            <p:cNvSpPr/>
            <p:nvPr/>
          </p:nvSpPr>
          <p:spPr>
            <a:xfrm>
              <a:off x="75677" y="2138929"/>
              <a:ext cx="1524635" cy="1299845"/>
            </a:xfrm>
            <a:custGeom>
              <a:avLst/>
              <a:gdLst/>
              <a:ahLst/>
              <a:cxnLst/>
              <a:rect l="l" t="t" r="r" b="b"/>
              <a:pathLst>
                <a:path w="1524635" h="1299845">
                  <a:moveTo>
                    <a:pt x="920159" y="0"/>
                  </a:moveTo>
                  <a:lnTo>
                    <a:pt x="881564" y="8878"/>
                  </a:lnTo>
                  <a:lnTo>
                    <a:pt x="846142" y="28796"/>
                  </a:lnTo>
                  <a:lnTo>
                    <a:pt x="815860" y="58986"/>
                  </a:lnTo>
                  <a:lnTo>
                    <a:pt x="792684" y="98683"/>
                  </a:lnTo>
                  <a:lnTo>
                    <a:pt x="782660" y="88047"/>
                  </a:lnTo>
                  <a:lnTo>
                    <a:pt x="749009" y="61472"/>
                  </a:lnTo>
                  <a:lnTo>
                    <a:pt x="708622" y="43055"/>
                  </a:lnTo>
                  <a:lnTo>
                    <a:pt x="667052" y="35992"/>
                  </a:lnTo>
                  <a:lnTo>
                    <a:pt x="625825" y="39742"/>
                  </a:lnTo>
                  <a:lnTo>
                    <a:pt x="586466" y="53762"/>
                  </a:lnTo>
                  <a:lnTo>
                    <a:pt x="550501" y="77510"/>
                  </a:lnTo>
                  <a:lnTo>
                    <a:pt x="519456" y="110445"/>
                  </a:lnTo>
                  <a:lnTo>
                    <a:pt x="494857" y="152023"/>
                  </a:lnTo>
                  <a:lnTo>
                    <a:pt x="459084" y="132074"/>
                  </a:lnTo>
                  <a:lnTo>
                    <a:pt x="421225" y="119400"/>
                  </a:lnTo>
                  <a:lnTo>
                    <a:pt x="382085" y="114179"/>
                  </a:lnTo>
                  <a:lnTo>
                    <a:pt x="342469" y="116590"/>
                  </a:lnTo>
                  <a:lnTo>
                    <a:pt x="300598" y="127700"/>
                  </a:lnTo>
                  <a:lnTo>
                    <a:pt x="262192" y="146727"/>
                  </a:lnTo>
                  <a:lnTo>
                    <a:pt x="227828" y="172795"/>
                  </a:lnTo>
                  <a:lnTo>
                    <a:pt x="198081" y="205024"/>
                  </a:lnTo>
                  <a:lnTo>
                    <a:pt x="173525" y="242537"/>
                  </a:lnTo>
                  <a:lnTo>
                    <a:pt x="154736" y="284456"/>
                  </a:lnTo>
                  <a:lnTo>
                    <a:pt x="142289" y="329903"/>
                  </a:lnTo>
                  <a:lnTo>
                    <a:pt x="136760" y="377999"/>
                  </a:lnTo>
                  <a:lnTo>
                    <a:pt x="138723" y="427867"/>
                  </a:lnTo>
                  <a:lnTo>
                    <a:pt x="137453" y="431931"/>
                  </a:lnTo>
                  <a:lnTo>
                    <a:pt x="70278" y="459443"/>
                  </a:lnTo>
                  <a:lnTo>
                    <a:pt x="42785" y="485849"/>
                  </a:lnTo>
                  <a:lnTo>
                    <a:pt x="21016" y="519434"/>
                  </a:lnTo>
                  <a:lnTo>
                    <a:pt x="5164" y="563686"/>
                  </a:lnTo>
                  <a:lnTo>
                    <a:pt x="0" y="609670"/>
                  </a:lnTo>
                  <a:lnTo>
                    <a:pt x="5000" y="655054"/>
                  </a:lnTo>
                  <a:lnTo>
                    <a:pt x="19643" y="697507"/>
                  </a:lnTo>
                  <a:lnTo>
                    <a:pt x="43407" y="734696"/>
                  </a:lnTo>
                  <a:lnTo>
                    <a:pt x="75769" y="764290"/>
                  </a:lnTo>
                  <a:lnTo>
                    <a:pt x="55671" y="795340"/>
                  </a:lnTo>
                  <a:lnTo>
                    <a:pt x="41988" y="830283"/>
                  </a:lnTo>
                  <a:lnTo>
                    <a:pt x="35088" y="867821"/>
                  </a:lnTo>
                  <a:lnTo>
                    <a:pt x="35343" y="906657"/>
                  </a:lnTo>
                  <a:lnTo>
                    <a:pt x="45556" y="952932"/>
                  </a:lnTo>
                  <a:lnTo>
                    <a:pt x="65218" y="993097"/>
                  </a:lnTo>
                  <a:lnTo>
                    <a:pt x="92706" y="1025656"/>
                  </a:lnTo>
                  <a:lnTo>
                    <a:pt x="126394" y="1049114"/>
                  </a:lnTo>
                  <a:lnTo>
                    <a:pt x="164656" y="1061974"/>
                  </a:lnTo>
                  <a:lnTo>
                    <a:pt x="205868" y="1062740"/>
                  </a:lnTo>
                  <a:lnTo>
                    <a:pt x="207760" y="1066677"/>
                  </a:lnTo>
                  <a:lnTo>
                    <a:pt x="234528" y="1110439"/>
                  </a:lnTo>
                  <a:lnTo>
                    <a:pt x="264934" y="1146096"/>
                  </a:lnTo>
                  <a:lnTo>
                    <a:pt x="299186" y="1175205"/>
                  </a:lnTo>
                  <a:lnTo>
                    <a:pt x="336516" y="1197542"/>
                  </a:lnTo>
                  <a:lnTo>
                    <a:pt x="376156" y="1212886"/>
                  </a:lnTo>
                  <a:lnTo>
                    <a:pt x="417337" y="1221014"/>
                  </a:lnTo>
                  <a:lnTo>
                    <a:pt x="459290" y="1221703"/>
                  </a:lnTo>
                  <a:lnTo>
                    <a:pt x="501246" y="1214731"/>
                  </a:lnTo>
                  <a:lnTo>
                    <a:pt x="542436" y="1199875"/>
                  </a:lnTo>
                  <a:lnTo>
                    <a:pt x="582093" y="1176913"/>
                  </a:lnTo>
                  <a:lnTo>
                    <a:pt x="607729" y="1214247"/>
                  </a:lnTo>
                  <a:lnTo>
                    <a:pt x="638240" y="1245652"/>
                  </a:lnTo>
                  <a:lnTo>
                    <a:pt x="672894" y="1270532"/>
                  </a:lnTo>
                  <a:lnTo>
                    <a:pt x="710960" y="1288292"/>
                  </a:lnTo>
                  <a:lnTo>
                    <a:pt x="753009" y="1298445"/>
                  </a:lnTo>
                  <a:lnTo>
                    <a:pt x="794743" y="1299703"/>
                  </a:lnTo>
                  <a:lnTo>
                    <a:pt x="835323" y="1292587"/>
                  </a:lnTo>
                  <a:lnTo>
                    <a:pt x="873913" y="1277619"/>
                  </a:lnTo>
                  <a:lnTo>
                    <a:pt x="909675" y="1255320"/>
                  </a:lnTo>
                  <a:lnTo>
                    <a:pt x="941769" y="1226213"/>
                  </a:lnTo>
                  <a:lnTo>
                    <a:pt x="969358" y="1190818"/>
                  </a:lnTo>
                  <a:lnTo>
                    <a:pt x="991604" y="1149658"/>
                  </a:lnTo>
                  <a:lnTo>
                    <a:pt x="1007670" y="1103253"/>
                  </a:lnTo>
                  <a:lnTo>
                    <a:pt x="1032457" y="1118565"/>
                  </a:lnTo>
                  <a:lnTo>
                    <a:pt x="1058694" y="1129733"/>
                  </a:lnTo>
                  <a:lnTo>
                    <a:pt x="1085999" y="1136615"/>
                  </a:lnTo>
                  <a:lnTo>
                    <a:pt x="1113994" y="1139067"/>
                  </a:lnTo>
                  <a:lnTo>
                    <a:pt x="1155114" y="1134671"/>
                  </a:lnTo>
                  <a:lnTo>
                    <a:pt x="1193483" y="1121253"/>
                  </a:lnTo>
                  <a:lnTo>
                    <a:pt x="1228273" y="1099761"/>
                  </a:lnTo>
                  <a:lnTo>
                    <a:pt x="1258655" y="1071138"/>
                  </a:lnTo>
                  <a:lnTo>
                    <a:pt x="1283802" y="1036330"/>
                  </a:lnTo>
                  <a:lnTo>
                    <a:pt x="1302884" y="996282"/>
                  </a:lnTo>
                  <a:lnTo>
                    <a:pt x="1315074" y="951938"/>
                  </a:lnTo>
                  <a:lnTo>
                    <a:pt x="1319544" y="904244"/>
                  </a:lnTo>
                  <a:lnTo>
                    <a:pt x="1349542" y="896962"/>
                  </a:lnTo>
                  <a:lnTo>
                    <a:pt x="1405680" y="869490"/>
                  </a:lnTo>
                  <a:lnTo>
                    <a:pt x="1462854" y="815711"/>
                  </a:lnTo>
                  <a:lnTo>
                    <a:pt x="1488123" y="776901"/>
                  </a:lnTo>
                  <a:lnTo>
                    <a:pt x="1506859" y="734304"/>
                  </a:lnTo>
                  <a:lnTo>
                    <a:pt x="1518938" y="689016"/>
                  </a:lnTo>
                  <a:lnTo>
                    <a:pt x="1524235" y="642136"/>
                  </a:lnTo>
                  <a:lnTo>
                    <a:pt x="1522626" y="594759"/>
                  </a:lnTo>
                  <a:lnTo>
                    <a:pt x="1513987" y="547985"/>
                  </a:lnTo>
                  <a:lnTo>
                    <a:pt x="1498192" y="502911"/>
                  </a:lnTo>
                  <a:lnTo>
                    <a:pt x="1475119" y="460633"/>
                  </a:lnTo>
                  <a:lnTo>
                    <a:pt x="1479802" y="446473"/>
                  </a:lnTo>
                  <a:lnTo>
                    <a:pt x="1483628" y="431931"/>
                  </a:lnTo>
                  <a:lnTo>
                    <a:pt x="1490175" y="381962"/>
                  </a:lnTo>
                  <a:lnTo>
                    <a:pt x="1486937" y="333168"/>
                  </a:lnTo>
                  <a:lnTo>
                    <a:pt x="1474707" y="287160"/>
                  </a:lnTo>
                  <a:lnTo>
                    <a:pt x="1454275" y="245549"/>
                  </a:lnTo>
                  <a:lnTo>
                    <a:pt x="1426432" y="209944"/>
                  </a:lnTo>
                  <a:lnTo>
                    <a:pt x="1391968" y="181957"/>
                  </a:lnTo>
                  <a:lnTo>
                    <a:pt x="1351675" y="163199"/>
                  </a:lnTo>
                  <a:lnTo>
                    <a:pt x="1343968" y="130112"/>
                  </a:lnTo>
                  <a:lnTo>
                    <a:pt x="1314742" y="71366"/>
                  </a:lnTo>
                  <a:lnTo>
                    <a:pt x="1255220" y="18288"/>
                  </a:lnTo>
                  <a:lnTo>
                    <a:pt x="1212876" y="2892"/>
                  </a:lnTo>
                  <a:lnTo>
                    <a:pt x="1169154" y="592"/>
                  </a:lnTo>
                  <a:lnTo>
                    <a:pt x="1126348" y="11171"/>
                  </a:lnTo>
                  <a:lnTo>
                    <a:pt x="1086753" y="34415"/>
                  </a:lnTo>
                  <a:lnTo>
                    <a:pt x="1052666" y="70108"/>
                  </a:lnTo>
                  <a:lnTo>
                    <a:pt x="1041230" y="54602"/>
                  </a:lnTo>
                  <a:lnTo>
                    <a:pt x="1028385" y="40739"/>
                  </a:lnTo>
                  <a:lnTo>
                    <a:pt x="1014267" y="28639"/>
                  </a:lnTo>
                  <a:lnTo>
                    <a:pt x="999009" y="18419"/>
                  </a:lnTo>
                  <a:lnTo>
                    <a:pt x="959963" y="2925"/>
                  </a:lnTo>
                  <a:lnTo>
                    <a:pt x="920159" y="0"/>
                  </a:lnTo>
                  <a:close/>
                </a:path>
              </a:pathLst>
            </a:custGeom>
            <a:solidFill>
              <a:srgbClr val="FFFFFF"/>
            </a:solidFill>
          </p:spPr>
          <p:txBody>
            <a:bodyPr wrap="square" lIns="0" tIns="0" rIns="0" bIns="0" rtlCol="0"/>
            <a:lstStyle/>
            <a:p>
              <a:endParaRPr/>
            </a:p>
          </p:txBody>
        </p:sp>
        <p:sp>
          <p:nvSpPr>
            <p:cNvPr id="76" name="object 76"/>
            <p:cNvSpPr/>
            <p:nvPr/>
          </p:nvSpPr>
          <p:spPr>
            <a:xfrm>
              <a:off x="1508760" y="3066288"/>
              <a:ext cx="453771" cy="299338"/>
            </a:xfrm>
            <a:prstGeom prst="rect">
              <a:avLst/>
            </a:prstGeom>
            <a:blipFill>
              <a:blip r:embed="rId20" cstate="print"/>
              <a:stretch>
                <a:fillRect/>
              </a:stretch>
            </a:blipFill>
          </p:spPr>
          <p:txBody>
            <a:bodyPr wrap="square" lIns="0" tIns="0" rIns="0" bIns="0" rtlCol="0"/>
            <a:lstStyle/>
            <a:p>
              <a:endParaRPr/>
            </a:p>
          </p:txBody>
        </p:sp>
        <p:sp>
          <p:nvSpPr>
            <p:cNvPr id="77" name="object 77"/>
            <p:cNvSpPr/>
            <p:nvPr/>
          </p:nvSpPr>
          <p:spPr>
            <a:xfrm>
              <a:off x="75677" y="2138929"/>
              <a:ext cx="1524635" cy="1299845"/>
            </a:xfrm>
            <a:custGeom>
              <a:avLst/>
              <a:gdLst/>
              <a:ahLst/>
              <a:cxnLst/>
              <a:rect l="l" t="t" r="r" b="b"/>
              <a:pathLst>
                <a:path w="1524635" h="1299845">
                  <a:moveTo>
                    <a:pt x="138723" y="427867"/>
                  </a:moveTo>
                  <a:lnTo>
                    <a:pt x="136760" y="377999"/>
                  </a:lnTo>
                  <a:lnTo>
                    <a:pt x="142289" y="329903"/>
                  </a:lnTo>
                  <a:lnTo>
                    <a:pt x="154736" y="284456"/>
                  </a:lnTo>
                  <a:lnTo>
                    <a:pt x="173525" y="242537"/>
                  </a:lnTo>
                  <a:lnTo>
                    <a:pt x="198081" y="205024"/>
                  </a:lnTo>
                  <a:lnTo>
                    <a:pt x="227828" y="172795"/>
                  </a:lnTo>
                  <a:lnTo>
                    <a:pt x="262192" y="146727"/>
                  </a:lnTo>
                  <a:lnTo>
                    <a:pt x="300598" y="127700"/>
                  </a:lnTo>
                  <a:lnTo>
                    <a:pt x="342469" y="116590"/>
                  </a:lnTo>
                  <a:lnTo>
                    <a:pt x="382085" y="114179"/>
                  </a:lnTo>
                  <a:lnTo>
                    <a:pt x="421225" y="119400"/>
                  </a:lnTo>
                  <a:lnTo>
                    <a:pt x="459084" y="132074"/>
                  </a:lnTo>
                  <a:lnTo>
                    <a:pt x="494857" y="152023"/>
                  </a:lnTo>
                  <a:lnTo>
                    <a:pt x="519456" y="110445"/>
                  </a:lnTo>
                  <a:lnTo>
                    <a:pt x="550501" y="77510"/>
                  </a:lnTo>
                  <a:lnTo>
                    <a:pt x="586466" y="53762"/>
                  </a:lnTo>
                  <a:lnTo>
                    <a:pt x="625825" y="39742"/>
                  </a:lnTo>
                  <a:lnTo>
                    <a:pt x="667052" y="35992"/>
                  </a:lnTo>
                  <a:lnTo>
                    <a:pt x="708622" y="43055"/>
                  </a:lnTo>
                  <a:lnTo>
                    <a:pt x="749009" y="61472"/>
                  </a:lnTo>
                  <a:lnTo>
                    <a:pt x="782660" y="88047"/>
                  </a:lnTo>
                  <a:lnTo>
                    <a:pt x="792684" y="98683"/>
                  </a:lnTo>
                  <a:lnTo>
                    <a:pt x="815860" y="58986"/>
                  </a:lnTo>
                  <a:lnTo>
                    <a:pt x="846142" y="28796"/>
                  </a:lnTo>
                  <a:lnTo>
                    <a:pt x="881564" y="8878"/>
                  </a:lnTo>
                  <a:lnTo>
                    <a:pt x="920159" y="0"/>
                  </a:lnTo>
                  <a:lnTo>
                    <a:pt x="959963" y="2925"/>
                  </a:lnTo>
                  <a:lnTo>
                    <a:pt x="999009" y="18419"/>
                  </a:lnTo>
                  <a:lnTo>
                    <a:pt x="1041230" y="54602"/>
                  </a:lnTo>
                  <a:lnTo>
                    <a:pt x="1052666" y="70108"/>
                  </a:lnTo>
                  <a:lnTo>
                    <a:pt x="1086753" y="34415"/>
                  </a:lnTo>
                  <a:lnTo>
                    <a:pt x="1126348" y="11171"/>
                  </a:lnTo>
                  <a:lnTo>
                    <a:pt x="1169154" y="592"/>
                  </a:lnTo>
                  <a:lnTo>
                    <a:pt x="1212876" y="2892"/>
                  </a:lnTo>
                  <a:lnTo>
                    <a:pt x="1255220" y="18288"/>
                  </a:lnTo>
                  <a:lnTo>
                    <a:pt x="1293890" y="46994"/>
                  </a:lnTo>
                  <a:lnTo>
                    <a:pt x="1331545" y="99286"/>
                  </a:lnTo>
                  <a:lnTo>
                    <a:pt x="1351675" y="163199"/>
                  </a:lnTo>
                  <a:lnTo>
                    <a:pt x="1391968" y="181957"/>
                  </a:lnTo>
                  <a:lnTo>
                    <a:pt x="1426432" y="209944"/>
                  </a:lnTo>
                  <a:lnTo>
                    <a:pt x="1454275" y="245549"/>
                  </a:lnTo>
                  <a:lnTo>
                    <a:pt x="1474707" y="287160"/>
                  </a:lnTo>
                  <a:lnTo>
                    <a:pt x="1486937" y="333168"/>
                  </a:lnTo>
                  <a:lnTo>
                    <a:pt x="1490175" y="381962"/>
                  </a:lnTo>
                  <a:lnTo>
                    <a:pt x="1483628" y="431931"/>
                  </a:lnTo>
                  <a:lnTo>
                    <a:pt x="1481816" y="439238"/>
                  </a:lnTo>
                  <a:lnTo>
                    <a:pt x="1479802" y="446473"/>
                  </a:lnTo>
                  <a:lnTo>
                    <a:pt x="1477574" y="453612"/>
                  </a:lnTo>
                  <a:lnTo>
                    <a:pt x="1475119" y="460633"/>
                  </a:lnTo>
                  <a:lnTo>
                    <a:pt x="1498192" y="502911"/>
                  </a:lnTo>
                  <a:lnTo>
                    <a:pt x="1513987" y="547985"/>
                  </a:lnTo>
                  <a:lnTo>
                    <a:pt x="1522626" y="594759"/>
                  </a:lnTo>
                  <a:lnTo>
                    <a:pt x="1524235" y="642136"/>
                  </a:lnTo>
                  <a:lnTo>
                    <a:pt x="1518938" y="689016"/>
                  </a:lnTo>
                  <a:lnTo>
                    <a:pt x="1506859" y="734304"/>
                  </a:lnTo>
                  <a:lnTo>
                    <a:pt x="1488123" y="776901"/>
                  </a:lnTo>
                  <a:lnTo>
                    <a:pt x="1462854" y="815711"/>
                  </a:lnTo>
                  <a:lnTo>
                    <a:pt x="1431177" y="849634"/>
                  </a:lnTo>
                  <a:lnTo>
                    <a:pt x="1378361" y="885321"/>
                  </a:lnTo>
                  <a:lnTo>
                    <a:pt x="1319544" y="904244"/>
                  </a:lnTo>
                  <a:lnTo>
                    <a:pt x="1315074" y="951938"/>
                  </a:lnTo>
                  <a:lnTo>
                    <a:pt x="1302884" y="996282"/>
                  </a:lnTo>
                  <a:lnTo>
                    <a:pt x="1283802" y="1036330"/>
                  </a:lnTo>
                  <a:lnTo>
                    <a:pt x="1258655" y="1071138"/>
                  </a:lnTo>
                  <a:lnTo>
                    <a:pt x="1228273" y="1099761"/>
                  </a:lnTo>
                  <a:lnTo>
                    <a:pt x="1193483" y="1121253"/>
                  </a:lnTo>
                  <a:lnTo>
                    <a:pt x="1155114" y="1134671"/>
                  </a:lnTo>
                  <a:lnTo>
                    <a:pt x="1113994" y="1139067"/>
                  </a:lnTo>
                  <a:lnTo>
                    <a:pt x="1085999" y="1136615"/>
                  </a:lnTo>
                  <a:lnTo>
                    <a:pt x="1058694" y="1129733"/>
                  </a:lnTo>
                  <a:lnTo>
                    <a:pt x="1032457" y="1118565"/>
                  </a:lnTo>
                  <a:lnTo>
                    <a:pt x="1007670" y="1103253"/>
                  </a:lnTo>
                  <a:lnTo>
                    <a:pt x="991604" y="1149658"/>
                  </a:lnTo>
                  <a:lnTo>
                    <a:pt x="969358" y="1190818"/>
                  </a:lnTo>
                  <a:lnTo>
                    <a:pt x="941769" y="1226213"/>
                  </a:lnTo>
                  <a:lnTo>
                    <a:pt x="909675" y="1255320"/>
                  </a:lnTo>
                  <a:lnTo>
                    <a:pt x="873913" y="1277619"/>
                  </a:lnTo>
                  <a:lnTo>
                    <a:pt x="835323" y="1292587"/>
                  </a:lnTo>
                  <a:lnTo>
                    <a:pt x="794743" y="1299703"/>
                  </a:lnTo>
                  <a:lnTo>
                    <a:pt x="753009" y="1298445"/>
                  </a:lnTo>
                  <a:lnTo>
                    <a:pt x="710960" y="1288292"/>
                  </a:lnTo>
                  <a:lnTo>
                    <a:pt x="672894" y="1270532"/>
                  </a:lnTo>
                  <a:lnTo>
                    <a:pt x="638240" y="1245652"/>
                  </a:lnTo>
                  <a:lnTo>
                    <a:pt x="607729" y="1214247"/>
                  </a:lnTo>
                  <a:lnTo>
                    <a:pt x="582093" y="1176913"/>
                  </a:lnTo>
                  <a:lnTo>
                    <a:pt x="542436" y="1199875"/>
                  </a:lnTo>
                  <a:lnTo>
                    <a:pt x="501246" y="1214731"/>
                  </a:lnTo>
                  <a:lnTo>
                    <a:pt x="459290" y="1221703"/>
                  </a:lnTo>
                  <a:lnTo>
                    <a:pt x="417337" y="1221014"/>
                  </a:lnTo>
                  <a:lnTo>
                    <a:pt x="376156" y="1212886"/>
                  </a:lnTo>
                  <a:lnTo>
                    <a:pt x="336516" y="1197542"/>
                  </a:lnTo>
                  <a:lnTo>
                    <a:pt x="299186" y="1175205"/>
                  </a:lnTo>
                  <a:lnTo>
                    <a:pt x="264934" y="1146096"/>
                  </a:lnTo>
                  <a:lnTo>
                    <a:pt x="234528" y="1110439"/>
                  </a:lnTo>
                  <a:lnTo>
                    <a:pt x="208738" y="1068455"/>
                  </a:lnTo>
                  <a:lnTo>
                    <a:pt x="205868" y="1062740"/>
                  </a:lnTo>
                  <a:lnTo>
                    <a:pt x="164656" y="1061974"/>
                  </a:lnTo>
                  <a:lnTo>
                    <a:pt x="126394" y="1049114"/>
                  </a:lnTo>
                  <a:lnTo>
                    <a:pt x="92706" y="1025656"/>
                  </a:lnTo>
                  <a:lnTo>
                    <a:pt x="65218" y="993097"/>
                  </a:lnTo>
                  <a:lnTo>
                    <a:pt x="45556" y="952932"/>
                  </a:lnTo>
                  <a:lnTo>
                    <a:pt x="35343" y="906657"/>
                  </a:lnTo>
                  <a:lnTo>
                    <a:pt x="35088" y="867821"/>
                  </a:lnTo>
                  <a:lnTo>
                    <a:pt x="41988" y="830283"/>
                  </a:lnTo>
                  <a:lnTo>
                    <a:pt x="55671" y="795340"/>
                  </a:lnTo>
                  <a:lnTo>
                    <a:pt x="75769" y="764290"/>
                  </a:lnTo>
                  <a:lnTo>
                    <a:pt x="43407" y="734696"/>
                  </a:lnTo>
                  <a:lnTo>
                    <a:pt x="19643" y="697507"/>
                  </a:lnTo>
                  <a:lnTo>
                    <a:pt x="5000" y="655054"/>
                  </a:lnTo>
                  <a:lnTo>
                    <a:pt x="0" y="609670"/>
                  </a:lnTo>
                  <a:lnTo>
                    <a:pt x="5164" y="563686"/>
                  </a:lnTo>
                  <a:lnTo>
                    <a:pt x="21016" y="519434"/>
                  </a:lnTo>
                  <a:lnTo>
                    <a:pt x="42785" y="485849"/>
                  </a:lnTo>
                  <a:lnTo>
                    <a:pt x="70278" y="459443"/>
                  </a:lnTo>
                  <a:lnTo>
                    <a:pt x="137453" y="431931"/>
                  </a:lnTo>
                  <a:lnTo>
                    <a:pt x="138723" y="427867"/>
                  </a:lnTo>
                  <a:close/>
                </a:path>
              </a:pathLst>
            </a:custGeom>
            <a:ln w="19812">
              <a:solidFill>
                <a:srgbClr val="000000"/>
              </a:solidFill>
            </a:ln>
          </p:spPr>
          <p:txBody>
            <a:bodyPr wrap="square" lIns="0" tIns="0" rIns="0" bIns="0" rtlCol="0"/>
            <a:lstStyle/>
            <a:p>
              <a:endParaRPr/>
            </a:p>
          </p:txBody>
        </p:sp>
        <p:sp>
          <p:nvSpPr>
            <p:cNvPr id="78" name="object 78"/>
            <p:cNvSpPr/>
            <p:nvPr/>
          </p:nvSpPr>
          <p:spPr>
            <a:xfrm>
              <a:off x="1498853" y="3056381"/>
              <a:ext cx="473583" cy="319150"/>
            </a:xfrm>
            <a:prstGeom prst="rect">
              <a:avLst/>
            </a:prstGeom>
            <a:blipFill>
              <a:blip r:embed="rId21" cstate="print"/>
              <a:stretch>
                <a:fillRect/>
              </a:stretch>
            </a:blipFill>
          </p:spPr>
          <p:txBody>
            <a:bodyPr wrap="square" lIns="0" tIns="0" rIns="0" bIns="0" rtlCol="0"/>
            <a:lstStyle/>
            <a:p>
              <a:endParaRPr/>
            </a:p>
          </p:txBody>
        </p:sp>
        <p:sp>
          <p:nvSpPr>
            <p:cNvPr id="79" name="object 79"/>
            <p:cNvSpPr/>
            <p:nvPr/>
          </p:nvSpPr>
          <p:spPr>
            <a:xfrm>
              <a:off x="153085" y="2204846"/>
              <a:ext cx="1397000" cy="1106170"/>
            </a:xfrm>
            <a:custGeom>
              <a:avLst/>
              <a:gdLst/>
              <a:ahLst/>
              <a:cxnLst/>
              <a:rect l="l" t="t" r="r" b="b"/>
              <a:pathLst>
                <a:path w="1397000" h="1106170">
                  <a:moveTo>
                    <a:pt x="89268" y="717168"/>
                  </a:moveTo>
                  <a:lnTo>
                    <a:pt x="65968" y="717260"/>
                  </a:lnTo>
                  <a:lnTo>
                    <a:pt x="43062" y="713231"/>
                  </a:lnTo>
                  <a:lnTo>
                    <a:pt x="20941" y="705203"/>
                  </a:lnTo>
                  <a:lnTo>
                    <a:pt x="0" y="693292"/>
                  </a:lnTo>
                </a:path>
                <a:path w="1397000" h="1106170">
                  <a:moveTo>
                    <a:pt x="168033" y="979677"/>
                  </a:moveTo>
                  <a:lnTo>
                    <a:pt x="158533" y="983680"/>
                  </a:lnTo>
                  <a:lnTo>
                    <a:pt x="148836" y="986932"/>
                  </a:lnTo>
                  <a:lnTo>
                    <a:pt x="138974" y="989447"/>
                  </a:lnTo>
                  <a:lnTo>
                    <a:pt x="128981" y="991235"/>
                  </a:lnTo>
                </a:path>
                <a:path w="1397000" h="1106170">
                  <a:moveTo>
                    <a:pt x="504596" y="1105789"/>
                  </a:moveTo>
                  <a:lnTo>
                    <a:pt x="497818" y="1093291"/>
                  </a:lnTo>
                  <a:lnTo>
                    <a:pt x="491629" y="1080389"/>
                  </a:lnTo>
                  <a:lnTo>
                    <a:pt x="486040" y="1067105"/>
                  </a:lnTo>
                  <a:lnTo>
                    <a:pt x="481063" y="1053464"/>
                  </a:lnTo>
                </a:path>
                <a:path w="1397000" h="1106170">
                  <a:moveTo>
                    <a:pt x="939812" y="975232"/>
                  </a:moveTo>
                  <a:lnTo>
                    <a:pt x="938444" y="989774"/>
                  </a:lnTo>
                  <a:lnTo>
                    <a:pt x="936418" y="1004220"/>
                  </a:lnTo>
                  <a:lnTo>
                    <a:pt x="933740" y="1018524"/>
                  </a:lnTo>
                  <a:lnTo>
                    <a:pt x="930414" y="1032637"/>
                  </a:lnTo>
                </a:path>
                <a:path w="1397000" h="1106170">
                  <a:moveTo>
                    <a:pt x="1126693" y="620267"/>
                  </a:moveTo>
                  <a:lnTo>
                    <a:pt x="1165782" y="649149"/>
                  </a:lnTo>
                  <a:lnTo>
                    <a:pt x="1197703" y="686791"/>
                  </a:lnTo>
                  <a:lnTo>
                    <a:pt x="1221534" y="731468"/>
                  </a:lnTo>
                  <a:lnTo>
                    <a:pt x="1236356" y="781454"/>
                  </a:lnTo>
                  <a:lnTo>
                    <a:pt x="1241247" y="835025"/>
                  </a:lnTo>
                </a:path>
                <a:path w="1397000" h="1106170">
                  <a:moveTo>
                    <a:pt x="1396949" y="391540"/>
                  </a:moveTo>
                  <a:lnTo>
                    <a:pt x="1387257" y="414176"/>
                  </a:lnTo>
                  <a:lnTo>
                    <a:pt x="1375422" y="435276"/>
                  </a:lnTo>
                  <a:lnTo>
                    <a:pt x="1361587" y="454638"/>
                  </a:lnTo>
                  <a:lnTo>
                    <a:pt x="1345895" y="472058"/>
                  </a:lnTo>
                </a:path>
                <a:path w="1397000" h="1106170">
                  <a:moveTo>
                    <a:pt x="1274521" y="92837"/>
                  </a:moveTo>
                  <a:lnTo>
                    <a:pt x="1275759" y="102235"/>
                  </a:lnTo>
                  <a:lnTo>
                    <a:pt x="1276616" y="111728"/>
                  </a:lnTo>
                  <a:lnTo>
                    <a:pt x="1277092" y="121269"/>
                  </a:lnTo>
                  <a:lnTo>
                    <a:pt x="1277188" y="130810"/>
                  </a:lnTo>
                </a:path>
                <a:path w="1397000" h="1106170">
                  <a:moveTo>
                    <a:pt x="948651" y="48387"/>
                  </a:moveTo>
                  <a:lnTo>
                    <a:pt x="954041" y="35486"/>
                  </a:lnTo>
                  <a:lnTo>
                    <a:pt x="960212" y="23098"/>
                  </a:lnTo>
                  <a:lnTo>
                    <a:pt x="967139" y="11257"/>
                  </a:lnTo>
                  <a:lnTo>
                    <a:pt x="974801" y="0"/>
                  </a:lnTo>
                </a:path>
                <a:path w="1397000" h="1106170">
                  <a:moveTo>
                    <a:pt x="704176" y="71500"/>
                  </a:moveTo>
                  <a:lnTo>
                    <a:pt x="706501" y="60739"/>
                  </a:lnTo>
                  <a:lnTo>
                    <a:pt x="709393" y="50180"/>
                  </a:lnTo>
                  <a:lnTo>
                    <a:pt x="712842" y="39836"/>
                  </a:lnTo>
                  <a:lnTo>
                    <a:pt x="716838" y="29717"/>
                  </a:lnTo>
                </a:path>
                <a:path w="1397000" h="1106170">
                  <a:moveTo>
                    <a:pt x="417271" y="85725"/>
                  </a:moveTo>
                  <a:lnTo>
                    <a:pt x="429502" y="94646"/>
                  </a:lnTo>
                  <a:lnTo>
                    <a:pt x="441237" y="104425"/>
                  </a:lnTo>
                  <a:lnTo>
                    <a:pt x="452441" y="115014"/>
                  </a:lnTo>
                  <a:lnTo>
                    <a:pt x="463080" y="126364"/>
                  </a:lnTo>
                </a:path>
                <a:path w="1397000" h="1106170">
                  <a:moveTo>
                    <a:pt x="69316" y="404622"/>
                  </a:moveTo>
                  <a:lnTo>
                    <a:pt x="66778" y="394096"/>
                  </a:lnTo>
                  <a:lnTo>
                    <a:pt x="64598" y="383476"/>
                  </a:lnTo>
                  <a:lnTo>
                    <a:pt x="62780" y="372760"/>
                  </a:lnTo>
                  <a:lnTo>
                    <a:pt x="61328" y="361950"/>
                  </a:lnTo>
                </a:path>
              </a:pathLst>
            </a:custGeom>
            <a:ln w="19812">
              <a:solidFill>
                <a:srgbClr val="000000"/>
              </a:solidFill>
            </a:ln>
          </p:spPr>
          <p:txBody>
            <a:bodyPr wrap="square" lIns="0" tIns="0" rIns="0" bIns="0" rtlCol="0"/>
            <a:lstStyle/>
            <a:p>
              <a:endParaRPr/>
            </a:p>
          </p:txBody>
        </p:sp>
      </p:grpSp>
      <p:sp>
        <p:nvSpPr>
          <p:cNvPr id="80" name="object 80"/>
          <p:cNvSpPr txBox="1"/>
          <p:nvPr/>
        </p:nvSpPr>
        <p:spPr>
          <a:xfrm>
            <a:off x="527643" y="2294281"/>
            <a:ext cx="1373292" cy="553100"/>
          </a:xfrm>
          <a:prstGeom prst="rect">
            <a:avLst/>
          </a:prstGeom>
        </p:spPr>
        <p:txBody>
          <a:bodyPr vert="horz" wrap="square" lIns="0" tIns="12700" rIns="0" bIns="0" rtlCol="0">
            <a:spAutoFit/>
          </a:bodyPr>
          <a:lstStyle/>
          <a:p>
            <a:pPr marL="12700" marR="5080">
              <a:lnSpc>
                <a:spcPct val="109400"/>
              </a:lnSpc>
              <a:spcBef>
                <a:spcPts val="100"/>
              </a:spcBef>
            </a:pPr>
            <a:r>
              <a:rPr sz="1600" spc="-5" dirty="0">
                <a:latin typeface="Arial"/>
                <a:cs typeface="Arial"/>
              </a:rPr>
              <a:t>What is</a:t>
            </a:r>
            <a:r>
              <a:rPr sz="1600" spc="-75" dirty="0">
                <a:latin typeface="Arial"/>
                <a:cs typeface="Arial"/>
              </a:rPr>
              <a:t> </a:t>
            </a:r>
            <a:r>
              <a:rPr sz="1600" spc="-5" dirty="0">
                <a:latin typeface="Arial"/>
                <a:cs typeface="Arial"/>
              </a:rPr>
              <a:t>my  IP</a:t>
            </a:r>
            <a:endParaRPr sz="1600">
              <a:latin typeface="Arial"/>
              <a:cs typeface="Arial"/>
            </a:endParaRPr>
          </a:p>
          <a:p>
            <a:pPr marL="12700">
              <a:lnSpc>
                <a:spcPct val="100000"/>
              </a:lnSpc>
              <a:spcBef>
                <a:spcPts val="180"/>
              </a:spcBef>
            </a:pPr>
            <a:r>
              <a:rPr sz="1600" spc="-5" dirty="0">
                <a:latin typeface="Arial"/>
                <a:cs typeface="Arial"/>
              </a:rPr>
              <a:t>address?</a:t>
            </a:r>
            <a:endParaRPr sz="1600">
              <a:latin typeface="Arial"/>
              <a:cs typeface="Arial"/>
            </a:endParaRPr>
          </a:p>
        </p:txBody>
      </p:sp>
      <p:grpSp>
        <p:nvGrpSpPr>
          <p:cNvPr id="81" name="object 81"/>
          <p:cNvGrpSpPr/>
          <p:nvPr/>
        </p:nvGrpSpPr>
        <p:grpSpPr>
          <a:xfrm>
            <a:off x="8849359" y="1681441"/>
            <a:ext cx="3088640" cy="2073910"/>
            <a:chOff x="6637019" y="1681441"/>
            <a:chExt cx="2316480" cy="2073910"/>
          </a:xfrm>
        </p:grpSpPr>
        <p:sp>
          <p:nvSpPr>
            <p:cNvPr id="82" name="object 82"/>
            <p:cNvSpPr/>
            <p:nvPr/>
          </p:nvSpPr>
          <p:spPr>
            <a:xfrm>
              <a:off x="6661403" y="1705356"/>
              <a:ext cx="2292096" cy="2049780"/>
            </a:xfrm>
            <a:prstGeom prst="rect">
              <a:avLst/>
            </a:prstGeom>
            <a:blipFill>
              <a:blip r:embed="rId22" cstate="print"/>
              <a:stretch>
                <a:fillRect/>
              </a:stretch>
            </a:blipFill>
          </p:spPr>
          <p:txBody>
            <a:bodyPr wrap="square" lIns="0" tIns="0" rIns="0" bIns="0" rtlCol="0"/>
            <a:lstStyle/>
            <a:p>
              <a:endParaRPr/>
            </a:p>
          </p:txBody>
        </p:sp>
        <p:sp>
          <p:nvSpPr>
            <p:cNvPr id="83" name="object 83"/>
            <p:cNvSpPr/>
            <p:nvPr/>
          </p:nvSpPr>
          <p:spPr>
            <a:xfrm>
              <a:off x="7135004" y="1691347"/>
              <a:ext cx="1781810" cy="2026285"/>
            </a:xfrm>
            <a:custGeom>
              <a:avLst/>
              <a:gdLst/>
              <a:ahLst/>
              <a:cxnLst/>
              <a:rect l="l" t="t" r="r" b="b"/>
              <a:pathLst>
                <a:path w="1781809" h="2026285">
                  <a:moveTo>
                    <a:pt x="1088683" y="0"/>
                  </a:moveTo>
                  <a:lnTo>
                    <a:pt x="1049331" y="6329"/>
                  </a:lnTo>
                  <a:lnTo>
                    <a:pt x="1011986" y="25674"/>
                  </a:lnTo>
                  <a:lnTo>
                    <a:pt x="978092" y="57289"/>
                  </a:lnTo>
                  <a:lnTo>
                    <a:pt x="949097" y="100428"/>
                  </a:lnTo>
                  <a:lnTo>
                    <a:pt x="926447" y="154343"/>
                  </a:lnTo>
                  <a:lnTo>
                    <a:pt x="914719" y="137685"/>
                  </a:lnTo>
                  <a:lnTo>
                    <a:pt x="889121" y="108606"/>
                  </a:lnTo>
                  <a:lnTo>
                    <a:pt x="838844" y="72423"/>
                  </a:lnTo>
                  <a:lnTo>
                    <a:pt x="801217" y="59357"/>
                  </a:lnTo>
                  <a:lnTo>
                    <a:pt x="763351" y="56709"/>
                  </a:lnTo>
                  <a:lnTo>
                    <a:pt x="726087" y="64079"/>
                  </a:lnTo>
                  <a:lnTo>
                    <a:pt x="690266" y="81070"/>
                  </a:lnTo>
                  <a:lnTo>
                    <a:pt x="656727" y="107283"/>
                  </a:lnTo>
                  <a:lnTo>
                    <a:pt x="626312" y="142320"/>
                  </a:lnTo>
                  <a:lnTo>
                    <a:pt x="599861" y="185783"/>
                  </a:lnTo>
                  <a:lnTo>
                    <a:pt x="578213" y="237274"/>
                  </a:lnTo>
                  <a:lnTo>
                    <a:pt x="536388" y="206320"/>
                  </a:lnTo>
                  <a:lnTo>
                    <a:pt x="492123" y="186617"/>
                  </a:lnTo>
                  <a:lnTo>
                    <a:pt x="446357" y="178463"/>
                  </a:lnTo>
                  <a:lnTo>
                    <a:pt x="400032" y="182156"/>
                  </a:lnTo>
                  <a:lnTo>
                    <a:pt x="362961" y="193945"/>
                  </a:lnTo>
                  <a:lnTo>
                    <a:pt x="328074" y="212862"/>
                  </a:lnTo>
                  <a:lnTo>
                    <a:pt x="295654" y="238330"/>
                  </a:lnTo>
                  <a:lnTo>
                    <a:pt x="265986" y="269772"/>
                  </a:lnTo>
                  <a:lnTo>
                    <a:pt x="239354" y="306612"/>
                  </a:lnTo>
                  <a:lnTo>
                    <a:pt x="216041" y="348272"/>
                  </a:lnTo>
                  <a:lnTo>
                    <a:pt x="196332" y="394177"/>
                  </a:lnTo>
                  <a:lnTo>
                    <a:pt x="180510" y="443748"/>
                  </a:lnTo>
                  <a:lnTo>
                    <a:pt x="168860" y="496410"/>
                  </a:lnTo>
                  <a:lnTo>
                    <a:pt x="161666" y="551585"/>
                  </a:lnTo>
                  <a:lnTo>
                    <a:pt x="159211" y="608697"/>
                  </a:lnTo>
                  <a:lnTo>
                    <a:pt x="161780" y="667169"/>
                  </a:lnTo>
                  <a:lnTo>
                    <a:pt x="160383" y="673519"/>
                  </a:lnTo>
                  <a:lnTo>
                    <a:pt x="119215" y="687849"/>
                  </a:lnTo>
                  <a:lnTo>
                    <a:pt x="81834" y="716334"/>
                  </a:lnTo>
                  <a:lnTo>
                    <a:pt x="49691" y="757512"/>
                  </a:lnTo>
                  <a:lnTo>
                    <a:pt x="24239" y="809917"/>
                  </a:lnTo>
                  <a:lnTo>
                    <a:pt x="9123" y="861252"/>
                  </a:lnTo>
                  <a:lnTo>
                    <a:pt x="1129" y="914603"/>
                  </a:lnTo>
                  <a:lnTo>
                    <a:pt x="0" y="968439"/>
                  </a:lnTo>
                  <a:lnTo>
                    <a:pt x="5475" y="1021230"/>
                  </a:lnTo>
                  <a:lnTo>
                    <a:pt x="17296" y="1071442"/>
                  </a:lnTo>
                  <a:lnTo>
                    <a:pt x="35205" y="1117545"/>
                  </a:lnTo>
                  <a:lnTo>
                    <a:pt x="58941" y="1158008"/>
                  </a:lnTo>
                  <a:lnTo>
                    <a:pt x="88247" y="1191298"/>
                  </a:lnTo>
                  <a:lnTo>
                    <a:pt x="68837" y="1229454"/>
                  </a:lnTo>
                  <a:lnTo>
                    <a:pt x="54189" y="1271755"/>
                  </a:lnTo>
                  <a:lnTo>
                    <a:pt x="44521" y="1317166"/>
                  </a:lnTo>
                  <a:lnTo>
                    <a:pt x="40052" y="1364648"/>
                  </a:lnTo>
                  <a:lnTo>
                    <a:pt x="41003" y="1413167"/>
                  </a:lnTo>
                  <a:lnTo>
                    <a:pt x="48841" y="1468071"/>
                  </a:lnTo>
                  <a:lnTo>
                    <a:pt x="63155" y="1517927"/>
                  </a:lnTo>
                  <a:lnTo>
                    <a:pt x="83145" y="1561757"/>
                  </a:lnTo>
                  <a:lnTo>
                    <a:pt x="108012" y="1598587"/>
                  </a:lnTo>
                  <a:lnTo>
                    <a:pt x="136956" y="1627440"/>
                  </a:lnTo>
                  <a:lnTo>
                    <a:pt x="203883" y="1657309"/>
                  </a:lnTo>
                  <a:lnTo>
                    <a:pt x="240266" y="1656372"/>
                  </a:lnTo>
                  <a:lnTo>
                    <a:pt x="243695" y="1665262"/>
                  </a:lnTo>
                  <a:lnTo>
                    <a:pt x="266383" y="1716437"/>
                  </a:lnTo>
                  <a:lnTo>
                    <a:pt x="292383" y="1761826"/>
                  </a:lnTo>
                  <a:lnTo>
                    <a:pt x="321286" y="1801274"/>
                  </a:lnTo>
                  <a:lnTo>
                    <a:pt x="352685" y="1834622"/>
                  </a:lnTo>
                  <a:lnTo>
                    <a:pt x="386170" y="1861714"/>
                  </a:lnTo>
                  <a:lnTo>
                    <a:pt x="421334" y="1882391"/>
                  </a:lnTo>
                  <a:lnTo>
                    <a:pt x="457769" y="1896496"/>
                  </a:lnTo>
                  <a:lnTo>
                    <a:pt x="532816" y="1904361"/>
                  </a:lnTo>
                  <a:lnTo>
                    <a:pt x="570612" y="1897805"/>
                  </a:lnTo>
                  <a:lnTo>
                    <a:pt x="608046" y="1884048"/>
                  </a:lnTo>
                  <a:lnTo>
                    <a:pt x="644710" y="1862932"/>
                  </a:lnTo>
                  <a:lnTo>
                    <a:pt x="680194" y="1834299"/>
                  </a:lnTo>
                  <a:lnTo>
                    <a:pt x="703698" y="1881492"/>
                  </a:lnTo>
                  <a:lnTo>
                    <a:pt x="730945" y="1922917"/>
                  </a:lnTo>
                  <a:lnTo>
                    <a:pt x="761503" y="1958082"/>
                  </a:lnTo>
                  <a:lnTo>
                    <a:pt x="794937" y="1986492"/>
                  </a:lnTo>
                  <a:lnTo>
                    <a:pt x="830816" y="2007654"/>
                  </a:lnTo>
                  <a:lnTo>
                    <a:pt x="867686" y="2020883"/>
                  </a:lnTo>
                  <a:lnTo>
                    <a:pt x="904486" y="2026190"/>
                  </a:lnTo>
                  <a:lnTo>
                    <a:pt x="940804" y="2023920"/>
                  </a:lnTo>
                  <a:lnTo>
                    <a:pt x="1010340" y="1998028"/>
                  </a:lnTo>
                  <a:lnTo>
                    <a:pt x="1042732" y="1975095"/>
                  </a:lnTo>
                  <a:lnTo>
                    <a:pt x="1072988" y="1945962"/>
                  </a:lnTo>
                  <a:lnTo>
                    <a:pt x="1100696" y="1910974"/>
                  </a:lnTo>
                  <a:lnTo>
                    <a:pt x="1125442" y="1870477"/>
                  </a:lnTo>
                  <a:lnTo>
                    <a:pt x="1146814" y="1824813"/>
                  </a:lnTo>
                  <a:lnTo>
                    <a:pt x="1164398" y="1774327"/>
                  </a:lnTo>
                  <a:lnTo>
                    <a:pt x="1177780" y="1719364"/>
                  </a:lnTo>
                  <a:lnTo>
                    <a:pt x="1206762" y="1743242"/>
                  </a:lnTo>
                  <a:lnTo>
                    <a:pt x="1237423" y="1760655"/>
                  </a:lnTo>
                  <a:lnTo>
                    <a:pt x="1269345" y="1771424"/>
                  </a:lnTo>
                  <a:lnTo>
                    <a:pt x="1302113" y="1775371"/>
                  </a:lnTo>
                  <a:lnTo>
                    <a:pt x="1340782" y="1771028"/>
                  </a:lnTo>
                  <a:lnTo>
                    <a:pt x="1377517" y="1757509"/>
                  </a:lnTo>
                  <a:lnTo>
                    <a:pt x="1411822" y="1735569"/>
                  </a:lnTo>
                  <a:lnTo>
                    <a:pt x="1443203" y="1705960"/>
                  </a:lnTo>
                  <a:lnTo>
                    <a:pt x="1471166" y="1669438"/>
                  </a:lnTo>
                  <a:lnTo>
                    <a:pt x="1495216" y="1626754"/>
                  </a:lnTo>
                  <a:lnTo>
                    <a:pt x="1514859" y="1578663"/>
                  </a:lnTo>
                  <a:lnTo>
                    <a:pt x="1529600" y="1525919"/>
                  </a:lnTo>
                  <a:lnTo>
                    <a:pt x="1538944" y="1469275"/>
                  </a:lnTo>
                  <a:lnTo>
                    <a:pt x="1542397" y="1409484"/>
                  </a:lnTo>
                  <a:lnTo>
                    <a:pt x="1577475" y="1398100"/>
                  </a:lnTo>
                  <a:lnTo>
                    <a:pt x="1611184" y="1379941"/>
                  </a:lnTo>
                  <a:lnTo>
                    <a:pt x="1643106" y="1355281"/>
                  </a:lnTo>
                  <a:lnTo>
                    <a:pt x="1672826" y="1324394"/>
                  </a:lnTo>
                  <a:lnTo>
                    <a:pt x="1699278" y="1288695"/>
                  </a:lnTo>
                  <a:lnTo>
                    <a:pt x="1722157" y="1249092"/>
                  </a:lnTo>
                  <a:lnTo>
                    <a:pt x="1741414" y="1206151"/>
                  </a:lnTo>
                  <a:lnTo>
                    <a:pt x="1757001" y="1160443"/>
                  </a:lnTo>
                  <a:lnTo>
                    <a:pt x="1768871" y="1112534"/>
                  </a:lnTo>
                  <a:lnTo>
                    <a:pt x="1776976" y="1062992"/>
                  </a:lnTo>
                  <a:lnTo>
                    <a:pt x="1781268" y="1012387"/>
                  </a:lnTo>
                  <a:lnTo>
                    <a:pt x="1781698" y="961286"/>
                  </a:lnTo>
                  <a:lnTo>
                    <a:pt x="1778220" y="910256"/>
                  </a:lnTo>
                  <a:lnTo>
                    <a:pt x="1770785" y="859867"/>
                  </a:lnTo>
                  <a:lnTo>
                    <a:pt x="1759345" y="810687"/>
                  </a:lnTo>
                  <a:lnTo>
                    <a:pt x="1743853" y="763283"/>
                  </a:lnTo>
                  <a:lnTo>
                    <a:pt x="1724261" y="718223"/>
                  </a:lnTo>
                  <a:lnTo>
                    <a:pt x="1729754" y="696157"/>
                  </a:lnTo>
                  <a:lnTo>
                    <a:pt x="1732155" y="684898"/>
                  </a:lnTo>
                  <a:lnTo>
                    <a:pt x="1734294" y="673519"/>
                  </a:lnTo>
                  <a:lnTo>
                    <a:pt x="1740881" y="618970"/>
                  </a:lnTo>
                  <a:lnTo>
                    <a:pt x="1741728" y="564940"/>
                  </a:lnTo>
                  <a:lnTo>
                    <a:pt x="1737153" y="512291"/>
                  </a:lnTo>
                  <a:lnTo>
                    <a:pt x="1727473" y="461885"/>
                  </a:lnTo>
                  <a:lnTo>
                    <a:pt x="1713006" y="414582"/>
                  </a:lnTo>
                  <a:lnTo>
                    <a:pt x="1694070" y="371246"/>
                  </a:lnTo>
                  <a:lnTo>
                    <a:pt x="1670982" y="332738"/>
                  </a:lnTo>
                  <a:lnTo>
                    <a:pt x="1644061" y="299920"/>
                  </a:lnTo>
                  <a:lnTo>
                    <a:pt x="1613624" y="273653"/>
                  </a:lnTo>
                  <a:lnTo>
                    <a:pt x="1579989" y="254800"/>
                  </a:lnTo>
                  <a:lnTo>
                    <a:pt x="1570932" y="203252"/>
                  </a:lnTo>
                  <a:lnTo>
                    <a:pt x="1556399" y="155217"/>
                  </a:lnTo>
                  <a:lnTo>
                    <a:pt x="1536769" y="111729"/>
                  </a:lnTo>
                  <a:lnTo>
                    <a:pt x="1512425" y="73825"/>
                  </a:lnTo>
                  <a:lnTo>
                    <a:pt x="1479026" y="38303"/>
                  </a:lnTo>
                  <a:lnTo>
                    <a:pt x="1442831" y="14504"/>
                  </a:lnTo>
                  <a:lnTo>
                    <a:pt x="1404972" y="2285"/>
                  </a:lnTo>
                  <a:lnTo>
                    <a:pt x="1366582" y="1499"/>
                  </a:lnTo>
                  <a:lnTo>
                    <a:pt x="1328792" y="12000"/>
                  </a:lnTo>
                  <a:lnTo>
                    <a:pt x="1292737" y="33642"/>
                  </a:lnTo>
                  <a:lnTo>
                    <a:pt x="1259548" y="66279"/>
                  </a:lnTo>
                  <a:lnTo>
                    <a:pt x="1230358" y="109766"/>
                  </a:lnTo>
                  <a:lnTo>
                    <a:pt x="1217001" y="85579"/>
                  </a:lnTo>
                  <a:lnTo>
                    <a:pt x="1201990" y="63999"/>
                  </a:lnTo>
                  <a:lnTo>
                    <a:pt x="1185478" y="45205"/>
                  </a:lnTo>
                  <a:lnTo>
                    <a:pt x="1167620" y="29375"/>
                  </a:lnTo>
                  <a:lnTo>
                    <a:pt x="1128595" y="7433"/>
                  </a:lnTo>
                  <a:lnTo>
                    <a:pt x="1088683" y="0"/>
                  </a:lnTo>
                  <a:close/>
                </a:path>
              </a:pathLst>
            </a:custGeom>
            <a:solidFill>
              <a:srgbClr val="FFFFFF"/>
            </a:solidFill>
          </p:spPr>
          <p:txBody>
            <a:bodyPr wrap="square" lIns="0" tIns="0" rIns="0" bIns="0" rtlCol="0"/>
            <a:lstStyle/>
            <a:p>
              <a:endParaRPr/>
            </a:p>
          </p:txBody>
        </p:sp>
        <p:sp>
          <p:nvSpPr>
            <p:cNvPr id="84" name="object 84"/>
            <p:cNvSpPr/>
            <p:nvPr/>
          </p:nvSpPr>
          <p:spPr>
            <a:xfrm>
              <a:off x="6646925" y="3114548"/>
              <a:ext cx="283972" cy="207010"/>
            </a:xfrm>
            <a:prstGeom prst="rect">
              <a:avLst/>
            </a:prstGeom>
            <a:blipFill>
              <a:blip r:embed="rId23" cstate="print"/>
              <a:stretch>
                <a:fillRect/>
              </a:stretch>
            </a:blipFill>
          </p:spPr>
          <p:txBody>
            <a:bodyPr wrap="square" lIns="0" tIns="0" rIns="0" bIns="0" rtlCol="0"/>
            <a:lstStyle/>
            <a:p>
              <a:endParaRPr/>
            </a:p>
          </p:txBody>
        </p:sp>
        <p:sp>
          <p:nvSpPr>
            <p:cNvPr id="85" name="object 85"/>
            <p:cNvSpPr/>
            <p:nvPr/>
          </p:nvSpPr>
          <p:spPr>
            <a:xfrm>
              <a:off x="6910069" y="2967228"/>
              <a:ext cx="297180" cy="297180"/>
            </a:xfrm>
            <a:custGeom>
              <a:avLst/>
              <a:gdLst/>
              <a:ahLst/>
              <a:cxnLst/>
              <a:rect l="l" t="t" r="r" b="b"/>
              <a:pathLst>
                <a:path w="297179" h="297179">
                  <a:moveTo>
                    <a:pt x="148335" y="0"/>
                  </a:moveTo>
                  <a:lnTo>
                    <a:pt x="101453" y="7563"/>
                  </a:lnTo>
                  <a:lnTo>
                    <a:pt x="60734" y="28622"/>
                  </a:lnTo>
                  <a:lnTo>
                    <a:pt x="28622" y="60734"/>
                  </a:lnTo>
                  <a:lnTo>
                    <a:pt x="7563" y="101453"/>
                  </a:lnTo>
                  <a:lnTo>
                    <a:pt x="0" y="148336"/>
                  </a:lnTo>
                  <a:lnTo>
                    <a:pt x="7563" y="195218"/>
                  </a:lnTo>
                  <a:lnTo>
                    <a:pt x="28622" y="235937"/>
                  </a:lnTo>
                  <a:lnTo>
                    <a:pt x="60734" y="268049"/>
                  </a:lnTo>
                  <a:lnTo>
                    <a:pt x="101453" y="289108"/>
                  </a:lnTo>
                  <a:lnTo>
                    <a:pt x="148335" y="296672"/>
                  </a:lnTo>
                  <a:lnTo>
                    <a:pt x="195218" y="289108"/>
                  </a:lnTo>
                  <a:lnTo>
                    <a:pt x="235937" y="268049"/>
                  </a:lnTo>
                  <a:lnTo>
                    <a:pt x="268049" y="235937"/>
                  </a:lnTo>
                  <a:lnTo>
                    <a:pt x="289108" y="195218"/>
                  </a:lnTo>
                  <a:lnTo>
                    <a:pt x="296672" y="148336"/>
                  </a:lnTo>
                  <a:lnTo>
                    <a:pt x="289108" y="101453"/>
                  </a:lnTo>
                  <a:lnTo>
                    <a:pt x="268049" y="60734"/>
                  </a:lnTo>
                  <a:lnTo>
                    <a:pt x="235937" y="28622"/>
                  </a:lnTo>
                  <a:lnTo>
                    <a:pt x="195218" y="7563"/>
                  </a:lnTo>
                  <a:lnTo>
                    <a:pt x="148335" y="0"/>
                  </a:lnTo>
                  <a:close/>
                </a:path>
              </a:pathLst>
            </a:custGeom>
            <a:solidFill>
              <a:srgbClr val="FFFFFF"/>
            </a:solidFill>
          </p:spPr>
          <p:txBody>
            <a:bodyPr wrap="square" lIns="0" tIns="0" rIns="0" bIns="0" rtlCol="0"/>
            <a:lstStyle/>
            <a:p>
              <a:endParaRPr/>
            </a:p>
          </p:txBody>
        </p:sp>
        <p:sp>
          <p:nvSpPr>
            <p:cNvPr id="86" name="object 86"/>
            <p:cNvSpPr/>
            <p:nvPr/>
          </p:nvSpPr>
          <p:spPr>
            <a:xfrm>
              <a:off x="7135004" y="1691347"/>
              <a:ext cx="1781810" cy="2026285"/>
            </a:xfrm>
            <a:custGeom>
              <a:avLst/>
              <a:gdLst/>
              <a:ahLst/>
              <a:cxnLst/>
              <a:rect l="l" t="t" r="r" b="b"/>
              <a:pathLst>
                <a:path w="1781809" h="2026285">
                  <a:moveTo>
                    <a:pt x="161780" y="667169"/>
                  </a:moveTo>
                  <a:lnTo>
                    <a:pt x="159211" y="608697"/>
                  </a:lnTo>
                  <a:lnTo>
                    <a:pt x="161666" y="551585"/>
                  </a:lnTo>
                  <a:lnTo>
                    <a:pt x="168860" y="496410"/>
                  </a:lnTo>
                  <a:lnTo>
                    <a:pt x="180510" y="443748"/>
                  </a:lnTo>
                  <a:lnTo>
                    <a:pt x="196332" y="394177"/>
                  </a:lnTo>
                  <a:lnTo>
                    <a:pt x="216041" y="348272"/>
                  </a:lnTo>
                  <a:lnTo>
                    <a:pt x="239354" y="306612"/>
                  </a:lnTo>
                  <a:lnTo>
                    <a:pt x="265986" y="269772"/>
                  </a:lnTo>
                  <a:lnTo>
                    <a:pt x="295654" y="238330"/>
                  </a:lnTo>
                  <a:lnTo>
                    <a:pt x="328074" y="212862"/>
                  </a:lnTo>
                  <a:lnTo>
                    <a:pt x="362961" y="193945"/>
                  </a:lnTo>
                  <a:lnTo>
                    <a:pt x="400032" y="182156"/>
                  </a:lnTo>
                  <a:lnTo>
                    <a:pt x="446357" y="178463"/>
                  </a:lnTo>
                  <a:lnTo>
                    <a:pt x="492123" y="186617"/>
                  </a:lnTo>
                  <a:lnTo>
                    <a:pt x="536388" y="206320"/>
                  </a:lnTo>
                  <a:lnTo>
                    <a:pt x="578213" y="237274"/>
                  </a:lnTo>
                  <a:lnTo>
                    <a:pt x="599861" y="185783"/>
                  </a:lnTo>
                  <a:lnTo>
                    <a:pt x="626312" y="142320"/>
                  </a:lnTo>
                  <a:lnTo>
                    <a:pt x="656727" y="107283"/>
                  </a:lnTo>
                  <a:lnTo>
                    <a:pt x="690266" y="81070"/>
                  </a:lnTo>
                  <a:lnTo>
                    <a:pt x="726087" y="64079"/>
                  </a:lnTo>
                  <a:lnTo>
                    <a:pt x="763351" y="56709"/>
                  </a:lnTo>
                  <a:lnTo>
                    <a:pt x="801217" y="59357"/>
                  </a:lnTo>
                  <a:lnTo>
                    <a:pt x="838844" y="72423"/>
                  </a:lnTo>
                  <a:lnTo>
                    <a:pt x="875393" y="96304"/>
                  </a:lnTo>
                  <a:lnTo>
                    <a:pt x="914719" y="137685"/>
                  </a:lnTo>
                  <a:lnTo>
                    <a:pt x="926447" y="154343"/>
                  </a:lnTo>
                  <a:lnTo>
                    <a:pt x="949097" y="100428"/>
                  </a:lnTo>
                  <a:lnTo>
                    <a:pt x="978092" y="57289"/>
                  </a:lnTo>
                  <a:lnTo>
                    <a:pt x="1011986" y="25674"/>
                  </a:lnTo>
                  <a:lnTo>
                    <a:pt x="1049331" y="6329"/>
                  </a:lnTo>
                  <a:lnTo>
                    <a:pt x="1088683" y="0"/>
                  </a:lnTo>
                  <a:lnTo>
                    <a:pt x="1128595" y="7433"/>
                  </a:lnTo>
                  <a:lnTo>
                    <a:pt x="1167620" y="29375"/>
                  </a:lnTo>
                  <a:lnTo>
                    <a:pt x="1201990" y="63999"/>
                  </a:lnTo>
                  <a:lnTo>
                    <a:pt x="1230358" y="109766"/>
                  </a:lnTo>
                  <a:lnTo>
                    <a:pt x="1259548" y="66279"/>
                  </a:lnTo>
                  <a:lnTo>
                    <a:pt x="1292737" y="33642"/>
                  </a:lnTo>
                  <a:lnTo>
                    <a:pt x="1328792" y="12000"/>
                  </a:lnTo>
                  <a:lnTo>
                    <a:pt x="1366582" y="1499"/>
                  </a:lnTo>
                  <a:lnTo>
                    <a:pt x="1404972" y="2285"/>
                  </a:lnTo>
                  <a:lnTo>
                    <a:pt x="1442831" y="14504"/>
                  </a:lnTo>
                  <a:lnTo>
                    <a:pt x="1479026" y="38303"/>
                  </a:lnTo>
                  <a:lnTo>
                    <a:pt x="1512425" y="73825"/>
                  </a:lnTo>
                  <a:lnTo>
                    <a:pt x="1536769" y="111729"/>
                  </a:lnTo>
                  <a:lnTo>
                    <a:pt x="1556399" y="155217"/>
                  </a:lnTo>
                  <a:lnTo>
                    <a:pt x="1570932" y="203252"/>
                  </a:lnTo>
                  <a:lnTo>
                    <a:pt x="1579989" y="254800"/>
                  </a:lnTo>
                  <a:lnTo>
                    <a:pt x="1613624" y="273653"/>
                  </a:lnTo>
                  <a:lnTo>
                    <a:pt x="1644061" y="299920"/>
                  </a:lnTo>
                  <a:lnTo>
                    <a:pt x="1670982" y="332738"/>
                  </a:lnTo>
                  <a:lnTo>
                    <a:pt x="1694070" y="371246"/>
                  </a:lnTo>
                  <a:lnTo>
                    <a:pt x="1713006" y="414582"/>
                  </a:lnTo>
                  <a:lnTo>
                    <a:pt x="1727473" y="461885"/>
                  </a:lnTo>
                  <a:lnTo>
                    <a:pt x="1737153" y="512291"/>
                  </a:lnTo>
                  <a:lnTo>
                    <a:pt x="1741728" y="564940"/>
                  </a:lnTo>
                  <a:lnTo>
                    <a:pt x="1740881" y="618970"/>
                  </a:lnTo>
                  <a:lnTo>
                    <a:pt x="1734294" y="673519"/>
                  </a:lnTo>
                  <a:lnTo>
                    <a:pt x="1724261" y="718223"/>
                  </a:lnTo>
                  <a:lnTo>
                    <a:pt x="1743853" y="763283"/>
                  </a:lnTo>
                  <a:lnTo>
                    <a:pt x="1759345" y="810687"/>
                  </a:lnTo>
                  <a:lnTo>
                    <a:pt x="1770785" y="859867"/>
                  </a:lnTo>
                  <a:lnTo>
                    <a:pt x="1778220" y="910256"/>
                  </a:lnTo>
                  <a:lnTo>
                    <a:pt x="1781698" y="961286"/>
                  </a:lnTo>
                  <a:lnTo>
                    <a:pt x="1781268" y="1012387"/>
                  </a:lnTo>
                  <a:lnTo>
                    <a:pt x="1776976" y="1062992"/>
                  </a:lnTo>
                  <a:lnTo>
                    <a:pt x="1768871" y="1112534"/>
                  </a:lnTo>
                  <a:lnTo>
                    <a:pt x="1757001" y="1160443"/>
                  </a:lnTo>
                  <a:lnTo>
                    <a:pt x="1741414" y="1206151"/>
                  </a:lnTo>
                  <a:lnTo>
                    <a:pt x="1722157" y="1249092"/>
                  </a:lnTo>
                  <a:lnTo>
                    <a:pt x="1699278" y="1288695"/>
                  </a:lnTo>
                  <a:lnTo>
                    <a:pt x="1672826" y="1324394"/>
                  </a:lnTo>
                  <a:lnTo>
                    <a:pt x="1643106" y="1355281"/>
                  </a:lnTo>
                  <a:lnTo>
                    <a:pt x="1611184" y="1379941"/>
                  </a:lnTo>
                  <a:lnTo>
                    <a:pt x="1577475" y="1398100"/>
                  </a:lnTo>
                  <a:lnTo>
                    <a:pt x="1542397" y="1409484"/>
                  </a:lnTo>
                  <a:lnTo>
                    <a:pt x="1538944" y="1469275"/>
                  </a:lnTo>
                  <a:lnTo>
                    <a:pt x="1529600" y="1525919"/>
                  </a:lnTo>
                  <a:lnTo>
                    <a:pt x="1514859" y="1578663"/>
                  </a:lnTo>
                  <a:lnTo>
                    <a:pt x="1495216" y="1626754"/>
                  </a:lnTo>
                  <a:lnTo>
                    <a:pt x="1471166" y="1669438"/>
                  </a:lnTo>
                  <a:lnTo>
                    <a:pt x="1443203" y="1705960"/>
                  </a:lnTo>
                  <a:lnTo>
                    <a:pt x="1411822" y="1735569"/>
                  </a:lnTo>
                  <a:lnTo>
                    <a:pt x="1377517" y="1757509"/>
                  </a:lnTo>
                  <a:lnTo>
                    <a:pt x="1340782" y="1771028"/>
                  </a:lnTo>
                  <a:lnTo>
                    <a:pt x="1302113" y="1775371"/>
                  </a:lnTo>
                  <a:lnTo>
                    <a:pt x="1269345" y="1771424"/>
                  </a:lnTo>
                  <a:lnTo>
                    <a:pt x="1237423" y="1760655"/>
                  </a:lnTo>
                  <a:lnTo>
                    <a:pt x="1206762" y="1743242"/>
                  </a:lnTo>
                  <a:lnTo>
                    <a:pt x="1177780" y="1719364"/>
                  </a:lnTo>
                  <a:lnTo>
                    <a:pt x="1164398" y="1774327"/>
                  </a:lnTo>
                  <a:lnTo>
                    <a:pt x="1146814" y="1824813"/>
                  </a:lnTo>
                  <a:lnTo>
                    <a:pt x="1125442" y="1870477"/>
                  </a:lnTo>
                  <a:lnTo>
                    <a:pt x="1100696" y="1910974"/>
                  </a:lnTo>
                  <a:lnTo>
                    <a:pt x="1072988" y="1945962"/>
                  </a:lnTo>
                  <a:lnTo>
                    <a:pt x="1042732" y="1975095"/>
                  </a:lnTo>
                  <a:lnTo>
                    <a:pt x="1010340" y="1998028"/>
                  </a:lnTo>
                  <a:lnTo>
                    <a:pt x="940804" y="2023920"/>
                  </a:lnTo>
                  <a:lnTo>
                    <a:pt x="904486" y="2026190"/>
                  </a:lnTo>
                  <a:lnTo>
                    <a:pt x="867686" y="2020883"/>
                  </a:lnTo>
                  <a:lnTo>
                    <a:pt x="830816" y="2007654"/>
                  </a:lnTo>
                  <a:lnTo>
                    <a:pt x="794937" y="1986492"/>
                  </a:lnTo>
                  <a:lnTo>
                    <a:pt x="761503" y="1958082"/>
                  </a:lnTo>
                  <a:lnTo>
                    <a:pt x="730945" y="1922917"/>
                  </a:lnTo>
                  <a:lnTo>
                    <a:pt x="703698" y="1881492"/>
                  </a:lnTo>
                  <a:lnTo>
                    <a:pt x="680194" y="1834299"/>
                  </a:lnTo>
                  <a:lnTo>
                    <a:pt x="644710" y="1862932"/>
                  </a:lnTo>
                  <a:lnTo>
                    <a:pt x="608046" y="1884048"/>
                  </a:lnTo>
                  <a:lnTo>
                    <a:pt x="570612" y="1897805"/>
                  </a:lnTo>
                  <a:lnTo>
                    <a:pt x="532816" y="1904361"/>
                  </a:lnTo>
                  <a:lnTo>
                    <a:pt x="495065" y="1903872"/>
                  </a:lnTo>
                  <a:lnTo>
                    <a:pt x="421334" y="1882391"/>
                  </a:lnTo>
                  <a:lnTo>
                    <a:pt x="386170" y="1861714"/>
                  </a:lnTo>
                  <a:lnTo>
                    <a:pt x="352685" y="1834622"/>
                  </a:lnTo>
                  <a:lnTo>
                    <a:pt x="321286" y="1801274"/>
                  </a:lnTo>
                  <a:lnTo>
                    <a:pt x="292383" y="1761826"/>
                  </a:lnTo>
                  <a:lnTo>
                    <a:pt x="266383" y="1716437"/>
                  </a:lnTo>
                  <a:lnTo>
                    <a:pt x="243695" y="1665262"/>
                  </a:lnTo>
                  <a:lnTo>
                    <a:pt x="240266" y="1656372"/>
                  </a:lnTo>
                  <a:lnTo>
                    <a:pt x="203883" y="1657309"/>
                  </a:lnTo>
                  <a:lnTo>
                    <a:pt x="136956" y="1627440"/>
                  </a:lnTo>
                  <a:lnTo>
                    <a:pt x="108012" y="1598587"/>
                  </a:lnTo>
                  <a:lnTo>
                    <a:pt x="83145" y="1561757"/>
                  </a:lnTo>
                  <a:lnTo>
                    <a:pt x="63155" y="1517927"/>
                  </a:lnTo>
                  <a:lnTo>
                    <a:pt x="48841" y="1468071"/>
                  </a:lnTo>
                  <a:lnTo>
                    <a:pt x="41003" y="1413167"/>
                  </a:lnTo>
                  <a:lnTo>
                    <a:pt x="40052" y="1364648"/>
                  </a:lnTo>
                  <a:lnTo>
                    <a:pt x="44521" y="1317166"/>
                  </a:lnTo>
                  <a:lnTo>
                    <a:pt x="54189" y="1271755"/>
                  </a:lnTo>
                  <a:lnTo>
                    <a:pt x="68837" y="1229454"/>
                  </a:lnTo>
                  <a:lnTo>
                    <a:pt x="88247" y="1191298"/>
                  </a:lnTo>
                  <a:lnTo>
                    <a:pt x="58941" y="1158008"/>
                  </a:lnTo>
                  <a:lnTo>
                    <a:pt x="35205" y="1117545"/>
                  </a:lnTo>
                  <a:lnTo>
                    <a:pt x="17296" y="1071442"/>
                  </a:lnTo>
                  <a:lnTo>
                    <a:pt x="5475" y="1021230"/>
                  </a:lnTo>
                  <a:lnTo>
                    <a:pt x="0" y="968439"/>
                  </a:lnTo>
                  <a:lnTo>
                    <a:pt x="1129" y="914603"/>
                  </a:lnTo>
                  <a:lnTo>
                    <a:pt x="9123" y="861252"/>
                  </a:lnTo>
                  <a:lnTo>
                    <a:pt x="24239" y="809917"/>
                  </a:lnTo>
                  <a:lnTo>
                    <a:pt x="49691" y="757512"/>
                  </a:lnTo>
                  <a:lnTo>
                    <a:pt x="81834" y="716334"/>
                  </a:lnTo>
                  <a:lnTo>
                    <a:pt x="119215" y="687849"/>
                  </a:lnTo>
                  <a:lnTo>
                    <a:pt x="160383" y="673519"/>
                  </a:lnTo>
                  <a:lnTo>
                    <a:pt x="161780" y="667169"/>
                  </a:lnTo>
                  <a:close/>
                </a:path>
              </a:pathLst>
            </a:custGeom>
            <a:ln w="19812">
              <a:solidFill>
                <a:srgbClr val="000000"/>
              </a:solidFill>
            </a:ln>
          </p:spPr>
          <p:txBody>
            <a:bodyPr wrap="square" lIns="0" tIns="0" rIns="0" bIns="0" rtlCol="0"/>
            <a:lstStyle/>
            <a:p>
              <a:endParaRPr/>
            </a:p>
          </p:txBody>
        </p:sp>
        <p:sp>
          <p:nvSpPr>
            <p:cNvPr id="87" name="object 87"/>
            <p:cNvSpPr/>
            <p:nvPr/>
          </p:nvSpPr>
          <p:spPr>
            <a:xfrm>
              <a:off x="6637019" y="3104642"/>
              <a:ext cx="303783" cy="226821"/>
            </a:xfrm>
            <a:prstGeom prst="rect">
              <a:avLst/>
            </a:prstGeom>
            <a:blipFill>
              <a:blip r:embed="rId24" cstate="print"/>
              <a:stretch>
                <a:fillRect/>
              </a:stretch>
            </a:blipFill>
          </p:spPr>
          <p:txBody>
            <a:bodyPr wrap="square" lIns="0" tIns="0" rIns="0" bIns="0" rtlCol="0"/>
            <a:lstStyle/>
            <a:p>
              <a:endParaRPr/>
            </a:p>
          </p:txBody>
        </p:sp>
        <p:sp>
          <p:nvSpPr>
            <p:cNvPr id="88" name="object 88"/>
            <p:cNvSpPr/>
            <p:nvPr/>
          </p:nvSpPr>
          <p:spPr>
            <a:xfrm>
              <a:off x="6910069" y="1794510"/>
              <a:ext cx="1948814" cy="1723389"/>
            </a:xfrm>
            <a:custGeom>
              <a:avLst/>
              <a:gdLst/>
              <a:ahLst/>
              <a:cxnLst/>
              <a:rect l="l" t="t" r="r" b="b"/>
              <a:pathLst>
                <a:path w="1948815" h="1723389">
                  <a:moveTo>
                    <a:pt x="296672" y="1321053"/>
                  </a:moveTo>
                  <a:lnTo>
                    <a:pt x="289108" y="1367936"/>
                  </a:lnTo>
                  <a:lnTo>
                    <a:pt x="268049" y="1408655"/>
                  </a:lnTo>
                  <a:lnTo>
                    <a:pt x="235937" y="1440767"/>
                  </a:lnTo>
                  <a:lnTo>
                    <a:pt x="195218" y="1461826"/>
                  </a:lnTo>
                  <a:lnTo>
                    <a:pt x="148335" y="1469389"/>
                  </a:lnTo>
                  <a:lnTo>
                    <a:pt x="101453" y="1461826"/>
                  </a:lnTo>
                  <a:lnTo>
                    <a:pt x="60734" y="1440767"/>
                  </a:lnTo>
                  <a:lnTo>
                    <a:pt x="28622" y="1408655"/>
                  </a:lnTo>
                  <a:lnTo>
                    <a:pt x="7563" y="1367936"/>
                  </a:lnTo>
                  <a:lnTo>
                    <a:pt x="0" y="1321053"/>
                  </a:lnTo>
                  <a:lnTo>
                    <a:pt x="7563" y="1274171"/>
                  </a:lnTo>
                  <a:lnTo>
                    <a:pt x="28622" y="1233452"/>
                  </a:lnTo>
                  <a:lnTo>
                    <a:pt x="60734" y="1201340"/>
                  </a:lnTo>
                  <a:lnTo>
                    <a:pt x="101453" y="1180281"/>
                  </a:lnTo>
                  <a:lnTo>
                    <a:pt x="148335" y="1172717"/>
                  </a:lnTo>
                  <a:lnTo>
                    <a:pt x="195218" y="1180281"/>
                  </a:lnTo>
                  <a:lnTo>
                    <a:pt x="235937" y="1201340"/>
                  </a:lnTo>
                  <a:lnTo>
                    <a:pt x="268049" y="1233452"/>
                  </a:lnTo>
                  <a:lnTo>
                    <a:pt x="289108" y="1274171"/>
                  </a:lnTo>
                  <a:lnTo>
                    <a:pt x="296672" y="1321053"/>
                  </a:lnTo>
                  <a:close/>
                </a:path>
                <a:path w="1948815" h="1723389">
                  <a:moveTo>
                    <a:pt x="419480" y="1117600"/>
                  </a:moveTo>
                  <a:lnTo>
                    <a:pt x="392221" y="1117621"/>
                  </a:lnTo>
                  <a:lnTo>
                    <a:pt x="365426" y="1111297"/>
                  </a:lnTo>
                  <a:lnTo>
                    <a:pt x="339560" y="1098758"/>
                  </a:lnTo>
                  <a:lnTo>
                    <a:pt x="315086" y="1080135"/>
                  </a:lnTo>
                </a:path>
                <a:path w="1948815" h="1723389">
                  <a:moveTo>
                    <a:pt x="511555" y="1526539"/>
                  </a:moveTo>
                  <a:lnTo>
                    <a:pt x="500411" y="1532729"/>
                  </a:lnTo>
                  <a:lnTo>
                    <a:pt x="489076" y="1537763"/>
                  </a:lnTo>
                  <a:lnTo>
                    <a:pt x="477551" y="1541631"/>
                  </a:lnTo>
                  <a:lnTo>
                    <a:pt x="465835" y="1544319"/>
                  </a:lnTo>
                </a:path>
                <a:path w="1948815" h="1723389">
                  <a:moveTo>
                    <a:pt x="905001" y="1723009"/>
                  </a:moveTo>
                  <a:lnTo>
                    <a:pt x="897072" y="1703462"/>
                  </a:lnTo>
                  <a:lnTo>
                    <a:pt x="889857" y="1683321"/>
                  </a:lnTo>
                  <a:lnTo>
                    <a:pt x="883356" y="1662608"/>
                  </a:lnTo>
                  <a:lnTo>
                    <a:pt x="877570" y="1641348"/>
                  </a:lnTo>
                </a:path>
                <a:path w="1948815" h="1723389">
                  <a:moveTo>
                    <a:pt x="1413890" y="1519554"/>
                  </a:moveTo>
                  <a:lnTo>
                    <a:pt x="1412271" y="1542242"/>
                  </a:lnTo>
                  <a:lnTo>
                    <a:pt x="1409890" y="1564751"/>
                  </a:lnTo>
                  <a:lnTo>
                    <a:pt x="1406747" y="1587045"/>
                  </a:lnTo>
                  <a:lnTo>
                    <a:pt x="1402841" y="1609089"/>
                  </a:lnTo>
                </a:path>
                <a:path w="1948815" h="1723389">
                  <a:moveTo>
                    <a:pt x="1632330" y="966469"/>
                  </a:moveTo>
                  <a:lnTo>
                    <a:pt x="1661820" y="992881"/>
                  </a:lnTo>
                  <a:lnTo>
                    <a:pt x="1688199" y="1025007"/>
                  </a:lnTo>
                  <a:lnTo>
                    <a:pt x="1711202" y="1062189"/>
                  </a:lnTo>
                  <a:lnTo>
                    <a:pt x="1730565" y="1103772"/>
                  </a:lnTo>
                  <a:lnTo>
                    <a:pt x="1746023" y="1149100"/>
                  </a:lnTo>
                  <a:lnTo>
                    <a:pt x="1757310" y="1197516"/>
                  </a:lnTo>
                  <a:lnTo>
                    <a:pt x="1764163" y="1248364"/>
                  </a:lnTo>
                  <a:lnTo>
                    <a:pt x="1766315" y="1300988"/>
                  </a:lnTo>
                </a:path>
                <a:path w="1948815" h="1723389">
                  <a:moveTo>
                    <a:pt x="1948306" y="610107"/>
                  </a:moveTo>
                  <a:lnTo>
                    <a:pt x="1936998" y="645322"/>
                  </a:lnTo>
                  <a:lnTo>
                    <a:pt x="1923176" y="678179"/>
                  </a:lnTo>
                  <a:lnTo>
                    <a:pt x="1906998" y="708370"/>
                  </a:lnTo>
                  <a:lnTo>
                    <a:pt x="1888616" y="735584"/>
                  </a:lnTo>
                </a:path>
                <a:path w="1948815" h="1723389">
                  <a:moveTo>
                    <a:pt x="1805177" y="144652"/>
                  </a:moveTo>
                  <a:lnTo>
                    <a:pt x="1806656" y="159367"/>
                  </a:lnTo>
                  <a:lnTo>
                    <a:pt x="1807670" y="174164"/>
                  </a:lnTo>
                  <a:lnTo>
                    <a:pt x="1808231" y="189033"/>
                  </a:lnTo>
                  <a:lnTo>
                    <a:pt x="1808352" y="203962"/>
                  </a:lnTo>
                </a:path>
                <a:path w="1948815" h="1723389">
                  <a:moveTo>
                    <a:pt x="1424177" y="75564"/>
                  </a:moveTo>
                  <a:lnTo>
                    <a:pt x="1430460" y="55435"/>
                  </a:lnTo>
                  <a:lnTo>
                    <a:pt x="1437671" y="36067"/>
                  </a:lnTo>
                  <a:lnTo>
                    <a:pt x="1445787" y="17557"/>
                  </a:lnTo>
                  <a:lnTo>
                    <a:pt x="1454784" y="0"/>
                  </a:lnTo>
                </a:path>
                <a:path w="1948815" h="1723389">
                  <a:moveTo>
                    <a:pt x="1138427" y="111505"/>
                  </a:moveTo>
                  <a:lnTo>
                    <a:pt x="1141087" y="94753"/>
                  </a:lnTo>
                  <a:lnTo>
                    <a:pt x="1144460" y="78263"/>
                  </a:lnTo>
                  <a:lnTo>
                    <a:pt x="1148500" y="62106"/>
                  </a:lnTo>
                  <a:lnTo>
                    <a:pt x="1153159" y="46354"/>
                  </a:lnTo>
                </a:path>
                <a:path w="1948815" h="1723389">
                  <a:moveTo>
                    <a:pt x="802894" y="133730"/>
                  </a:moveTo>
                  <a:lnTo>
                    <a:pt x="817197" y="147629"/>
                  </a:lnTo>
                  <a:lnTo>
                    <a:pt x="830929" y="162813"/>
                  </a:lnTo>
                  <a:lnTo>
                    <a:pt x="844042" y="179236"/>
                  </a:lnTo>
                  <a:lnTo>
                    <a:pt x="856487" y="196850"/>
                  </a:lnTo>
                </a:path>
                <a:path w="1948815" h="1723389">
                  <a:moveTo>
                    <a:pt x="396112" y="630554"/>
                  </a:moveTo>
                  <a:lnTo>
                    <a:pt x="393162" y="614102"/>
                  </a:lnTo>
                  <a:lnTo>
                    <a:pt x="390604" y="597519"/>
                  </a:lnTo>
                  <a:lnTo>
                    <a:pt x="388451" y="580816"/>
                  </a:lnTo>
                  <a:lnTo>
                    <a:pt x="386714" y="564006"/>
                  </a:lnTo>
                </a:path>
              </a:pathLst>
            </a:custGeom>
            <a:ln w="19812">
              <a:solidFill>
                <a:srgbClr val="000000"/>
              </a:solidFill>
            </a:ln>
          </p:spPr>
          <p:txBody>
            <a:bodyPr wrap="square" lIns="0" tIns="0" rIns="0" bIns="0" rtlCol="0"/>
            <a:lstStyle/>
            <a:p>
              <a:endParaRPr/>
            </a:p>
          </p:txBody>
        </p:sp>
      </p:grpSp>
      <p:sp>
        <p:nvSpPr>
          <p:cNvPr id="89" name="object 89"/>
          <p:cNvSpPr txBox="1">
            <a:spLocks noGrp="1"/>
          </p:cNvSpPr>
          <p:nvPr>
            <p:ph type="title"/>
          </p:nvPr>
        </p:nvSpPr>
        <p:spPr>
          <a:xfrm>
            <a:off x="9992700" y="1917472"/>
            <a:ext cx="1538393" cy="1086451"/>
          </a:xfrm>
          <a:prstGeom prst="rect">
            <a:avLst/>
          </a:prstGeom>
        </p:spPr>
        <p:txBody>
          <a:bodyPr vert="horz" wrap="square" lIns="0" tIns="12700" rIns="0" bIns="0" rtlCol="0">
            <a:spAutoFit/>
          </a:bodyPr>
          <a:lstStyle/>
          <a:p>
            <a:pPr marL="12700" marR="5080">
              <a:lnSpc>
                <a:spcPct val="109400"/>
              </a:lnSpc>
              <a:spcBef>
                <a:spcPts val="100"/>
              </a:spcBef>
            </a:pPr>
            <a:r>
              <a:rPr sz="1600" spc="-5" dirty="0"/>
              <a:t>I heard that  broadcast.  </a:t>
            </a:r>
            <a:r>
              <a:rPr sz="1600" spc="-45" dirty="0"/>
              <a:t>Your </a:t>
            </a:r>
            <a:r>
              <a:rPr sz="1600" spc="-5" dirty="0"/>
              <a:t>IP  address is  172.16.3.25.</a:t>
            </a:r>
            <a:endParaRPr sz="1600"/>
          </a:p>
        </p:txBody>
      </p:sp>
      <p:sp>
        <p:nvSpPr>
          <p:cNvPr id="90" name="object 90"/>
          <p:cNvSpPr txBox="1"/>
          <p:nvPr/>
        </p:nvSpPr>
        <p:spPr>
          <a:xfrm>
            <a:off x="11198013" y="6408485"/>
            <a:ext cx="313267" cy="178254"/>
          </a:xfrm>
          <a:prstGeom prst="rect">
            <a:avLst/>
          </a:prstGeom>
        </p:spPr>
        <p:txBody>
          <a:bodyPr vert="horz" wrap="square" lIns="0" tIns="24130" rIns="0" bIns="0" rtlCol="0">
            <a:spAutoFit/>
          </a:bodyPr>
          <a:lstStyle/>
          <a:p>
            <a:pPr marL="38100">
              <a:lnSpc>
                <a:spcPct val="100000"/>
              </a:lnSpc>
              <a:spcBef>
                <a:spcPts val="190"/>
              </a:spcBef>
            </a:pPr>
            <a:fld id="{81D60167-4931-47E6-BA6A-407CBD079E47}" type="slidenum">
              <a:rPr sz="1000" spc="70" dirty="0">
                <a:latin typeface="Arial"/>
                <a:cs typeface="Arial"/>
              </a:rPr>
              <a:pPr marL="38100">
                <a:lnSpc>
                  <a:spcPct val="100000"/>
                </a:lnSpc>
                <a:spcBef>
                  <a:spcPts val="190"/>
                </a:spcBef>
              </a:pPr>
              <a:t>61</a:t>
            </a:fld>
            <a:endParaRPr sz="1000">
              <a:latin typeface="Arial"/>
              <a:cs typeface="Arial"/>
            </a:endParaRPr>
          </a:p>
        </p:txBody>
      </p:sp>
      <p:sp>
        <p:nvSpPr>
          <p:cNvPr id="91" name="Slide Number Placeholder 90"/>
          <p:cNvSpPr>
            <a:spLocks noGrp="1"/>
          </p:cNvSpPr>
          <p:nvPr>
            <p:ph type="sldNum" sz="quarter" idx="12"/>
          </p:nvPr>
        </p:nvSpPr>
        <p:spPr/>
        <p:txBody>
          <a:bodyPr/>
          <a:lstStyle/>
          <a:p>
            <a:fld id="{23943BDC-99DC-4972-ADF1-B2EFFD16D0A1}" type="slidenum">
              <a:rPr lang="en-IN" smtClean="0"/>
              <a:pPr/>
              <a:t>61</a:t>
            </a:fld>
            <a:endParaRPr lang="en-IN"/>
          </a:p>
        </p:txBody>
      </p:sp>
      <p:sp>
        <p:nvSpPr>
          <p:cNvPr id="93" name="Footer Placeholder 5">
            <a:extLst>
              <a:ext uri="{FF2B5EF4-FFF2-40B4-BE49-F238E27FC236}">
                <a16:creationId xmlns:a16="http://schemas.microsoft.com/office/drawing/2014/main" xmlns="" id="{20BB3135-B5EE-2B8F-63A9-1F37F04B3E6A}"/>
              </a:ext>
            </a:extLst>
          </p:cNvPr>
          <p:cNvSpPr>
            <a:spLocks noGrp="1"/>
          </p:cNvSpPr>
          <p:nvPr>
            <p:ph type="ftr" sz="quarter" idx="11"/>
          </p:nvPr>
        </p:nvSpPr>
        <p:spPr/>
        <p:txBody>
          <a:bodyPr/>
          <a:lstStyle/>
          <a:p>
            <a:r>
              <a:rPr lang="en-US" dirty="0" err="1" smtClean="0"/>
              <a:t>Sonali</a:t>
            </a:r>
            <a:r>
              <a:rPr lang="en-US" dirty="0" smtClean="0"/>
              <a:t> </a:t>
            </a:r>
            <a:r>
              <a:rPr lang="en-US" dirty="0" err="1" smtClean="0"/>
              <a:t>Mondal</a:t>
            </a:r>
            <a:r>
              <a:rPr lang="en-US" dirty="0" smtClean="0"/>
              <a:t> _ Assistant Prof. CSIT </a:t>
            </a:r>
            <a:r>
              <a:rPr lang="en-US" dirty="0"/>
              <a:t>. </a:t>
            </a:r>
            <a:r>
              <a:rPr lang="en-US" dirty="0" smtClean="0"/>
              <a:t>BCAAIML403 </a:t>
            </a:r>
            <a:r>
              <a:rPr lang="en-US" dirty="0"/>
              <a:t>Computer Networks </a:t>
            </a:r>
            <a:endParaRPr lang="en-IN"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2192000" cy="6858000"/>
            <a:chOff x="0" y="0"/>
            <a:chExt cx="9144000" cy="6858000"/>
          </a:xfrm>
        </p:grpSpPr>
        <p:sp>
          <p:nvSpPr>
            <p:cNvPr id="3" name="object 3"/>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499097" y="5944780"/>
              <a:ext cx="4898390" cy="913765"/>
            </a:xfrm>
            <a:custGeom>
              <a:avLst/>
              <a:gdLst/>
              <a:ahLst/>
              <a:cxnLst/>
              <a:rect l="l" t="t" r="r" b="b"/>
              <a:pathLst>
                <a:path w="4898390" h="913765">
                  <a:moveTo>
                    <a:pt x="85724" y="21360"/>
                  </a:moveTo>
                  <a:lnTo>
                    <a:pt x="3637423" y="913215"/>
                  </a:lnTo>
                  <a:lnTo>
                    <a:pt x="4898230" y="913215"/>
                  </a:lnTo>
                  <a:lnTo>
                    <a:pt x="85724" y="21360"/>
                  </a:lnTo>
                  <a:close/>
                </a:path>
                <a:path w="4898390" h="913765">
                  <a:moveTo>
                    <a:pt x="660" y="0"/>
                  </a:moveTo>
                  <a:lnTo>
                    <a:pt x="0" y="5473"/>
                  </a:lnTo>
                  <a:lnTo>
                    <a:pt x="85724" y="21360"/>
                  </a:lnTo>
                  <a:lnTo>
                    <a:pt x="660" y="0"/>
                  </a:lnTo>
                  <a:close/>
                </a:path>
              </a:pathLst>
            </a:custGeom>
            <a:solidFill>
              <a:srgbClr val="9FCADC">
                <a:alpha val="39999"/>
              </a:srgbClr>
            </a:solidFill>
          </p:spPr>
          <p:txBody>
            <a:bodyPr wrap="square" lIns="0" tIns="0" rIns="0" bIns="0" rtlCol="0"/>
            <a:lstStyle/>
            <a:p>
              <a:endParaRPr/>
            </a:p>
          </p:txBody>
        </p:sp>
        <p:sp>
          <p:nvSpPr>
            <p:cNvPr id="5" name="object 5"/>
            <p:cNvSpPr/>
            <p:nvPr/>
          </p:nvSpPr>
          <p:spPr>
            <a:xfrm>
              <a:off x="485990" y="5939091"/>
              <a:ext cx="3652520" cy="919480"/>
            </a:xfrm>
            <a:custGeom>
              <a:avLst/>
              <a:gdLst/>
              <a:ahLst/>
              <a:cxnLst/>
              <a:rect l="l" t="t" r="r" b="b"/>
              <a:pathLst>
                <a:path w="3652520" h="919479">
                  <a:moveTo>
                    <a:pt x="0" y="0"/>
                  </a:moveTo>
                  <a:lnTo>
                    <a:pt x="7924" y="6350"/>
                  </a:lnTo>
                  <a:lnTo>
                    <a:pt x="2868840" y="918906"/>
                  </a:lnTo>
                  <a:lnTo>
                    <a:pt x="3651917" y="918906"/>
                  </a:lnTo>
                  <a:lnTo>
                    <a:pt x="0" y="0"/>
                  </a:lnTo>
                  <a:close/>
                </a:path>
              </a:pathLst>
            </a:custGeom>
            <a:solidFill>
              <a:srgbClr val="000000"/>
            </a:solidFill>
          </p:spPr>
          <p:txBody>
            <a:bodyPr wrap="square" lIns="0" tIns="0" rIns="0" bIns="0" rtlCol="0"/>
            <a:lstStyle/>
            <a:p>
              <a:endParaRPr/>
            </a:p>
          </p:txBody>
        </p:sp>
        <p:sp>
          <p:nvSpPr>
            <p:cNvPr id="6" name="object 6"/>
            <p:cNvSpPr/>
            <p:nvPr/>
          </p:nvSpPr>
          <p:spPr>
            <a:xfrm>
              <a:off x="0" y="5789674"/>
              <a:ext cx="3398520" cy="1068324"/>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0" y="5784670"/>
              <a:ext cx="3370852" cy="1073326"/>
            </a:xfrm>
            <a:prstGeom prst="rect">
              <a:avLst/>
            </a:prstGeom>
            <a:blipFill>
              <a:blip r:embed="rId4" cstate="print"/>
              <a:stretch>
                <a:fillRect/>
              </a:stretch>
            </a:blipFill>
          </p:spPr>
          <p:txBody>
            <a:bodyPr wrap="square" lIns="0" tIns="0" rIns="0" bIns="0" rtlCol="0"/>
            <a:lstStyle/>
            <a:p>
              <a:endParaRPr/>
            </a:p>
          </p:txBody>
        </p:sp>
      </p:grpSp>
      <p:sp>
        <p:nvSpPr>
          <p:cNvPr id="8" name="object 8"/>
          <p:cNvSpPr txBox="1"/>
          <p:nvPr/>
        </p:nvSpPr>
        <p:spPr>
          <a:xfrm>
            <a:off x="11669099" y="6545378"/>
            <a:ext cx="245533" cy="166071"/>
          </a:xfrm>
          <a:prstGeom prst="rect">
            <a:avLst/>
          </a:prstGeom>
        </p:spPr>
        <p:txBody>
          <a:bodyPr vert="horz" wrap="square" lIns="0" tIns="12065" rIns="0" bIns="0" rtlCol="0">
            <a:spAutoFit/>
          </a:bodyPr>
          <a:lstStyle/>
          <a:p>
            <a:pPr marL="12700">
              <a:lnSpc>
                <a:spcPct val="100000"/>
              </a:lnSpc>
              <a:spcBef>
                <a:spcPts val="95"/>
              </a:spcBef>
            </a:pPr>
            <a:r>
              <a:rPr sz="1000" spc="60" dirty="0">
                <a:solidFill>
                  <a:srgbClr val="FFFFFF"/>
                </a:solidFill>
                <a:latin typeface="Arial"/>
                <a:cs typeface="Arial"/>
              </a:rPr>
              <a:t>61</a:t>
            </a:r>
            <a:endParaRPr sz="1000">
              <a:latin typeface="Arial"/>
              <a:cs typeface="Arial"/>
            </a:endParaRPr>
          </a:p>
        </p:txBody>
      </p:sp>
      <p:sp>
        <p:nvSpPr>
          <p:cNvPr id="9" name="object 9"/>
          <p:cNvSpPr/>
          <p:nvPr/>
        </p:nvSpPr>
        <p:spPr>
          <a:xfrm>
            <a:off x="3931921" y="106679"/>
            <a:ext cx="4326127" cy="413004"/>
          </a:xfrm>
          <a:prstGeom prst="rect">
            <a:avLst/>
          </a:prstGeom>
          <a:blipFill>
            <a:blip r:embed="rId5" cstate="print"/>
            <a:stretch>
              <a:fillRect/>
            </a:stretch>
          </a:blipFill>
        </p:spPr>
        <p:txBody>
          <a:bodyPr wrap="square" lIns="0" tIns="0" rIns="0" bIns="0" rtlCol="0"/>
          <a:lstStyle/>
          <a:p>
            <a:endParaRPr/>
          </a:p>
        </p:txBody>
      </p:sp>
      <p:sp>
        <p:nvSpPr>
          <p:cNvPr id="10" name="object 10"/>
          <p:cNvSpPr/>
          <p:nvPr/>
        </p:nvSpPr>
        <p:spPr>
          <a:xfrm>
            <a:off x="6571487" y="786383"/>
            <a:ext cx="5226304" cy="5856732"/>
          </a:xfrm>
          <a:prstGeom prst="rect">
            <a:avLst/>
          </a:prstGeom>
          <a:blipFill>
            <a:blip r:embed="rId6" cstate="print"/>
            <a:stretch>
              <a:fillRect/>
            </a:stretch>
          </a:blipFill>
        </p:spPr>
        <p:txBody>
          <a:bodyPr wrap="square" lIns="0" tIns="0" rIns="0" bIns="0" rtlCol="0"/>
          <a:lstStyle/>
          <a:p>
            <a:endParaRPr/>
          </a:p>
        </p:txBody>
      </p:sp>
      <p:sp>
        <p:nvSpPr>
          <p:cNvPr id="11" name="object 11"/>
          <p:cNvSpPr/>
          <p:nvPr/>
        </p:nvSpPr>
        <p:spPr>
          <a:xfrm>
            <a:off x="379984" y="1184147"/>
            <a:ext cx="5240528" cy="5292852"/>
          </a:xfrm>
          <a:prstGeom prst="rect">
            <a:avLst/>
          </a:prstGeom>
          <a:blipFill>
            <a:blip r:embed="rId7" cstate="print"/>
            <a:stretch>
              <a:fillRect/>
            </a:stretch>
          </a:blipFill>
        </p:spPr>
        <p:txBody>
          <a:bodyPr wrap="square" lIns="0" tIns="0" rIns="0" bIns="0" rtlCol="0"/>
          <a:lstStyle/>
          <a:p>
            <a:endParaRPr/>
          </a:p>
        </p:txBody>
      </p:sp>
      <p:sp>
        <p:nvSpPr>
          <p:cNvPr id="12" name="Slide Number Placeholder 11"/>
          <p:cNvSpPr>
            <a:spLocks noGrp="1"/>
          </p:cNvSpPr>
          <p:nvPr>
            <p:ph type="sldNum" sz="quarter" idx="12"/>
          </p:nvPr>
        </p:nvSpPr>
        <p:spPr/>
        <p:txBody>
          <a:bodyPr/>
          <a:lstStyle/>
          <a:p>
            <a:fld id="{23943BDC-99DC-4972-ADF1-B2EFFD16D0A1}" type="slidenum">
              <a:rPr lang="en-IN" smtClean="0"/>
              <a:pPr/>
              <a:t>62</a:t>
            </a:fld>
            <a:endParaRPr lang="en-IN"/>
          </a:p>
        </p:txBody>
      </p:sp>
      <p:sp>
        <p:nvSpPr>
          <p:cNvPr id="14" name="Footer Placeholder 5">
            <a:extLst>
              <a:ext uri="{FF2B5EF4-FFF2-40B4-BE49-F238E27FC236}">
                <a16:creationId xmlns:a16="http://schemas.microsoft.com/office/drawing/2014/main" xmlns="" id="{20BB3135-B5EE-2B8F-63A9-1F37F04B3E6A}"/>
              </a:ext>
            </a:extLst>
          </p:cNvPr>
          <p:cNvSpPr>
            <a:spLocks noGrp="1"/>
          </p:cNvSpPr>
          <p:nvPr>
            <p:ph type="ftr" sz="quarter" idx="11"/>
          </p:nvPr>
        </p:nvSpPr>
        <p:spPr/>
        <p:txBody>
          <a:bodyPr/>
          <a:lstStyle/>
          <a:p>
            <a:r>
              <a:rPr lang="en-US" dirty="0" err="1" smtClean="0"/>
              <a:t>Sonali</a:t>
            </a:r>
            <a:r>
              <a:rPr lang="en-US" dirty="0" smtClean="0"/>
              <a:t> </a:t>
            </a:r>
            <a:r>
              <a:rPr lang="en-US" dirty="0" err="1" smtClean="0"/>
              <a:t>Mondal</a:t>
            </a:r>
            <a:r>
              <a:rPr lang="en-US" dirty="0" smtClean="0"/>
              <a:t> _ Assistant Prof. CSIT </a:t>
            </a:r>
            <a:r>
              <a:rPr lang="en-US" dirty="0"/>
              <a:t>. </a:t>
            </a:r>
            <a:r>
              <a:rPr lang="en-US" dirty="0" smtClean="0"/>
              <a:t>BCAAIML403 </a:t>
            </a:r>
            <a:r>
              <a:rPr lang="en-US" dirty="0"/>
              <a:t>Computer Networks </a:t>
            </a:r>
            <a:endParaRPr lang="en-IN"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2192000" cy="6858000"/>
            <a:chOff x="0" y="0"/>
            <a:chExt cx="9144000" cy="6858000"/>
          </a:xfrm>
        </p:grpSpPr>
        <p:sp>
          <p:nvSpPr>
            <p:cNvPr id="3" name="object 3"/>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499097" y="5944780"/>
              <a:ext cx="4898390" cy="913765"/>
            </a:xfrm>
            <a:custGeom>
              <a:avLst/>
              <a:gdLst/>
              <a:ahLst/>
              <a:cxnLst/>
              <a:rect l="l" t="t" r="r" b="b"/>
              <a:pathLst>
                <a:path w="4898390" h="913765">
                  <a:moveTo>
                    <a:pt x="85724" y="21360"/>
                  </a:moveTo>
                  <a:lnTo>
                    <a:pt x="3637423" y="913215"/>
                  </a:lnTo>
                  <a:lnTo>
                    <a:pt x="4898230" y="913215"/>
                  </a:lnTo>
                  <a:lnTo>
                    <a:pt x="85724" y="21360"/>
                  </a:lnTo>
                  <a:close/>
                </a:path>
                <a:path w="4898390" h="913765">
                  <a:moveTo>
                    <a:pt x="660" y="0"/>
                  </a:moveTo>
                  <a:lnTo>
                    <a:pt x="0" y="5473"/>
                  </a:lnTo>
                  <a:lnTo>
                    <a:pt x="85724" y="21360"/>
                  </a:lnTo>
                  <a:lnTo>
                    <a:pt x="660" y="0"/>
                  </a:lnTo>
                  <a:close/>
                </a:path>
              </a:pathLst>
            </a:custGeom>
            <a:solidFill>
              <a:srgbClr val="9FCADC">
                <a:alpha val="39999"/>
              </a:srgbClr>
            </a:solidFill>
          </p:spPr>
          <p:txBody>
            <a:bodyPr wrap="square" lIns="0" tIns="0" rIns="0" bIns="0" rtlCol="0"/>
            <a:lstStyle/>
            <a:p>
              <a:endParaRPr/>
            </a:p>
          </p:txBody>
        </p:sp>
        <p:sp>
          <p:nvSpPr>
            <p:cNvPr id="5" name="object 5"/>
            <p:cNvSpPr/>
            <p:nvPr/>
          </p:nvSpPr>
          <p:spPr>
            <a:xfrm>
              <a:off x="485990" y="5939091"/>
              <a:ext cx="3652520" cy="919480"/>
            </a:xfrm>
            <a:custGeom>
              <a:avLst/>
              <a:gdLst/>
              <a:ahLst/>
              <a:cxnLst/>
              <a:rect l="l" t="t" r="r" b="b"/>
              <a:pathLst>
                <a:path w="3652520" h="919479">
                  <a:moveTo>
                    <a:pt x="0" y="0"/>
                  </a:moveTo>
                  <a:lnTo>
                    <a:pt x="7924" y="6350"/>
                  </a:lnTo>
                  <a:lnTo>
                    <a:pt x="2868840" y="918906"/>
                  </a:lnTo>
                  <a:lnTo>
                    <a:pt x="3651917" y="918906"/>
                  </a:lnTo>
                  <a:lnTo>
                    <a:pt x="0" y="0"/>
                  </a:lnTo>
                  <a:close/>
                </a:path>
              </a:pathLst>
            </a:custGeom>
            <a:solidFill>
              <a:srgbClr val="000000"/>
            </a:solidFill>
          </p:spPr>
          <p:txBody>
            <a:bodyPr wrap="square" lIns="0" tIns="0" rIns="0" bIns="0" rtlCol="0"/>
            <a:lstStyle/>
            <a:p>
              <a:endParaRPr/>
            </a:p>
          </p:txBody>
        </p:sp>
        <p:sp>
          <p:nvSpPr>
            <p:cNvPr id="6" name="object 6"/>
            <p:cNvSpPr/>
            <p:nvPr/>
          </p:nvSpPr>
          <p:spPr>
            <a:xfrm>
              <a:off x="0" y="5789674"/>
              <a:ext cx="3398520" cy="1068324"/>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0" y="5784670"/>
              <a:ext cx="3370852" cy="1073326"/>
            </a:xfrm>
            <a:prstGeom prst="rect">
              <a:avLst/>
            </a:prstGeom>
            <a:blipFill>
              <a:blip r:embed="rId4" cstate="print"/>
              <a:stretch>
                <a:fillRect/>
              </a:stretch>
            </a:blipFill>
          </p:spPr>
          <p:txBody>
            <a:bodyPr wrap="square" lIns="0" tIns="0" rIns="0" bIns="0" rtlCol="0"/>
            <a:lstStyle/>
            <a:p>
              <a:endParaRPr/>
            </a:p>
          </p:txBody>
        </p:sp>
      </p:grpSp>
      <p:sp>
        <p:nvSpPr>
          <p:cNvPr id="8" name="object 8"/>
          <p:cNvSpPr/>
          <p:nvPr/>
        </p:nvSpPr>
        <p:spPr>
          <a:xfrm>
            <a:off x="3362962" y="99060"/>
            <a:ext cx="4712207" cy="393192"/>
          </a:xfrm>
          <a:prstGeom prst="rect">
            <a:avLst/>
          </a:prstGeom>
          <a:blipFill>
            <a:blip r:embed="rId5" cstate="print"/>
            <a:stretch>
              <a:fillRect/>
            </a:stretch>
          </a:blipFill>
        </p:spPr>
        <p:txBody>
          <a:bodyPr wrap="square" lIns="0" tIns="0" rIns="0" bIns="0" rtlCol="0"/>
          <a:lstStyle/>
          <a:p>
            <a:endParaRPr/>
          </a:p>
        </p:txBody>
      </p:sp>
      <p:sp>
        <p:nvSpPr>
          <p:cNvPr id="9" name="object 9"/>
          <p:cNvSpPr txBox="1"/>
          <p:nvPr/>
        </p:nvSpPr>
        <p:spPr>
          <a:xfrm>
            <a:off x="486191" y="548387"/>
            <a:ext cx="10064327" cy="1120820"/>
          </a:xfrm>
          <a:prstGeom prst="rect">
            <a:avLst/>
          </a:prstGeom>
        </p:spPr>
        <p:txBody>
          <a:bodyPr vert="horz" wrap="square" lIns="0" tIns="12700" rIns="0" bIns="0" rtlCol="0">
            <a:spAutoFit/>
          </a:bodyPr>
          <a:lstStyle/>
          <a:p>
            <a:pPr marL="12700" marR="5080">
              <a:lnSpc>
                <a:spcPct val="100000"/>
              </a:lnSpc>
              <a:spcBef>
                <a:spcPts val="100"/>
              </a:spcBef>
            </a:pPr>
            <a:r>
              <a:rPr sz="1800" spc="90" dirty="0">
                <a:solidFill>
                  <a:srgbClr val="FFFFFF"/>
                </a:solidFill>
                <a:latin typeface="Arial"/>
                <a:cs typeface="Arial"/>
              </a:rPr>
              <a:t>It </a:t>
            </a:r>
            <a:r>
              <a:rPr sz="1800" spc="65" dirty="0">
                <a:solidFill>
                  <a:srgbClr val="FFFFFF"/>
                </a:solidFill>
                <a:latin typeface="Arial"/>
                <a:cs typeface="Arial"/>
              </a:rPr>
              <a:t>is </a:t>
            </a:r>
            <a:r>
              <a:rPr sz="1800" spc="-10" dirty="0">
                <a:solidFill>
                  <a:srgbClr val="FFFFFF"/>
                </a:solidFill>
                <a:latin typeface="Arial"/>
                <a:cs typeface="Arial"/>
              </a:rPr>
              <a:t>a </a:t>
            </a:r>
            <a:r>
              <a:rPr sz="1800" spc="80" dirty="0">
                <a:solidFill>
                  <a:srgbClr val="FFFFFF"/>
                </a:solidFill>
                <a:latin typeface="Arial"/>
                <a:cs typeface="Arial"/>
              </a:rPr>
              <a:t>logical </a:t>
            </a:r>
            <a:r>
              <a:rPr sz="1800" spc="90" dirty="0">
                <a:solidFill>
                  <a:srgbClr val="FFFFFF"/>
                </a:solidFill>
                <a:latin typeface="Arial"/>
                <a:cs typeface="Arial"/>
              </a:rPr>
              <a:t>construct </a:t>
            </a:r>
            <a:r>
              <a:rPr sz="1800" spc="110" dirty="0">
                <a:solidFill>
                  <a:srgbClr val="FFFFFF"/>
                </a:solidFill>
                <a:latin typeface="Arial"/>
                <a:cs typeface="Arial"/>
              </a:rPr>
              <a:t>that </a:t>
            </a:r>
            <a:r>
              <a:rPr sz="1800" spc="90" dirty="0">
                <a:solidFill>
                  <a:srgbClr val="FFFFFF"/>
                </a:solidFill>
                <a:latin typeface="Arial"/>
                <a:cs typeface="Arial"/>
              </a:rPr>
              <a:t>identifies </a:t>
            </a:r>
            <a:r>
              <a:rPr sz="1800" spc="-10" dirty="0">
                <a:solidFill>
                  <a:srgbClr val="FFFFFF"/>
                </a:solidFill>
                <a:latin typeface="Arial"/>
                <a:cs typeface="Arial"/>
              </a:rPr>
              <a:t>a </a:t>
            </a:r>
            <a:r>
              <a:rPr sz="1800" spc="65" dirty="0">
                <a:solidFill>
                  <a:srgbClr val="FFFFFF"/>
                </a:solidFill>
                <a:latin typeface="Arial"/>
                <a:cs typeface="Arial"/>
              </a:rPr>
              <a:t>specific </a:t>
            </a:r>
            <a:r>
              <a:rPr sz="1800" spc="55" dirty="0">
                <a:solidFill>
                  <a:srgbClr val="FFFFFF"/>
                </a:solidFill>
                <a:latin typeface="Arial"/>
                <a:cs typeface="Arial"/>
              </a:rPr>
              <a:t>process </a:t>
            </a:r>
            <a:r>
              <a:rPr sz="1800" spc="114" dirty="0">
                <a:solidFill>
                  <a:srgbClr val="FFFFFF"/>
                </a:solidFill>
                <a:latin typeface="Arial"/>
                <a:cs typeface="Arial"/>
              </a:rPr>
              <a:t>or </a:t>
            </a:r>
            <a:r>
              <a:rPr sz="1800" spc="-10" dirty="0">
                <a:solidFill>
                  <a:srgbClr val="FFFFFF"/>
                </a:solidFill>
                <a:latin typeface="Arial"/>
                <a:cs typeface="Arial"/>
              </a:rPr>
              <a:t>a </a:t>
            </a:r>
            <a:r>
              <a:rPr sz="1800" spc="80" dirty="0">
                <a:solidFill>
                  <a:srgbClr val="FFFFFF"/>
                </a:solidFill>
                <a:latin typeface="Arial"/>
                <a:cs typeface="Arial"/>
              </a:rPr>
              <a:t>type </a:t>
            </a:r>
            <a:r>
              <a:rPr sz="1800" spc="125" dirty="0">
                <a:solidFill>
                  <a:srgbClr val="FFFFFF"/>
                </a:solidFill>
                <a:latin typeface="Arial"/>
                <a:cs typeface="Arial"/>
              </a:rPr>
              <a:t>of  </a:t>
            </a:r>
            <a:r>
              <a:rPr sz="1800" spc="45" dirty="0">
                <a:solidFill>
                  <a:srgbClr val="FFFFFF"/>
                </a:solidFill>
                <a:latin typeface="Arial"/>
                <a:cs typeface="Arial"/>
              </a:rPr>
              <a:t>service.</a:t>
            </a:r>
            <a:endParaRPr sz="1800">
              <a:latin typeface="Arial"/>
              <a:cs typeface="Arial"/>
            </a:endParaRPr>
          </a:p>
          <a:p>
            <a:pPr marL="12700">
              <a:lnSpc>
                <a:spcPct val="100000"/>
              </a:lnSpc>
            </a:pPr>
            <a:r>
              <a:rPr sz="1800" spc="40" dirty="0">
                <a:solidFill>
                  <a:srgbClr val="FFFFFF"/>
                </a:solidFill>
                <a:latin typeface="Arial"/>
                <a:cs typeface="Arial"/>
              </a:rPr>
              <a:t>A </a:t>
            </a:r>
            <a:r>
              <a:rPr sz="1800" spc="130" dirty="0">
                <a:solidFill>
                  <a:srgbClr val="FFFFFF"/>
                </a:solidFill>
                <a:latin typeface="Arial"/>
                <a:cs typeface="Arial"/>
              </a:rPr>
              <a:t>port </a:t>
            </a:r>
            <a:r>
              <a:rPr sz="1800" spc="65" dirty="0">
                <a:solidFill>
                  <a:srgbClr val="FFFFFF"/>
                </a:solidFill>
                <a:latin typeface="Arial"/>
                <a:cs typeface="Arial"/>
              </a:rPr>
              <a:t>is </a:t>
            </a:r>
            <a:r>
              <a:rPr sz="1800" spc="35" dirty="0">
                <a:solidFill>
                  <a:srgbClr val="FFFFFF"/>
                </a:solidFill>
                <a:latin typeface="Arial"/>
                <a:cs typeface="Arial"/>
              </a:rPr>
              <a:t>always </a:t>
            </a:r>
            <a:r>
              <a:rPr sz="1800" spc="50" dirty="0">
                <a:solidFill>
                  <a:srgbClr val="FFFFFF"/>
                </a:solidFill>
                <a:latin typeface="Arial"/>
                <a:cs typeface="Arial"/>
              </a:rPr>
              <a:t>associated </a:t>
            </a:r>
            <a:r>
              <a:rPr sz="1800" spc="120" dirty="0">
                <a:solidFill>
                  <a:srgbClr val="FFFFFF"/>
                </a:solidFill>
                <a:latin typeface="Arial"/>
                <a:cs typeface="Arial"/>
              </a:rPr>
              <a:t>with </a:t>
            </a:r>
            <a:r>
              <a:rPr sz="1800" spc="55" dirty="0">
                <a:solidFill>
                  <a:srgbClr val="FFFFFF"/>
                </a:solidFill>
                <a:latin typeface="Arial"/>
                <a:cs typeface="Arial"/>
              </a:rPr>
              <a:t>an </a:t>
            </a:r>
            <a:r>
              <a:rPr sz="1800" spc="-100" dirty="0">
                <a:solidFill>
                  <a:srgbClr val="FFFFFF"/>
                </a:solidFill>
                <a:latin typeface="Arial"/>
                <a:cs typeface="Arial"/>
              </a:rPr>
              <a:t>IP </a:t>
            </a:r>
            <a:r>
              <a:rPr sz="1800" spc="55" dirty="0">
                <a:solidFill>
                  <a:srgbClr val="FFFFFF"/>
                </a:solidFill>
                <a:latin typeface="Arial"/>
                <a:cs typeface="Arial"/>
              </a:rPr>
              <a:t>address </a:t>
            </a:r>
            <a:r>
              <a:rPr sz="1800" spc="130" dirty="0">
                <a:solidFill>
                  <a:srgbClr val="FFFFFF"/>
                </a:solidFill>
                <a:latin typeface="Arial"/>
                <a:cs typeface="Arial"/>
              </a:rPr>
              <a:t>of </a:t>
            </a:r>
            <a:r>
              <a:rPr sz="1800" spc="-10" dirty="0">
                <a:solidFill>
                  <a:srgbClr val="FFFFFF"/>
                </a:solidFill>
                <a:latin typeface="Arial"/>
                <a:cs typeface="Arial"/>
              </a:rPr>
              <a:t>a </a:t>
            </a:r>
            <a:r>
              <a:rPr sz="1800" spc="100" dirty="0">
                <a:solidFill>
                  <a:srgbClr val="FFFFFF"/>
                </a:solidFill>
                <a:latin typeface="Arial"/>
                <a:cs typeface="Arial"/>
              </a:rPr>
              <a:t>host</a:t>
            </a:r>
            <a:r>
              <a:rPr sz="1800" spc="-60" dirty="0">
                <a:solidFill>
                  <a:srgbClr val="FFFFFF"/>
                </a:solidFill>
                <a:latin typeface="Arial"/>
                <a:cs typeface="Arial"/>
              </a:rPr>
              <a:t> </a:t>
            </a:r>
            <a:r>
              <a:rPr sz="1800" spc="75" dirty="0">
                <a:solidFill>
                  <a:srgbClr val="FFFFFF"/>
                </a:solidFill>
                <a:latin typeface="Arial"/>
                <a:cs typeface="Arial"/>
              </a:rPr>
              <a:t>and</a:t>
            </a:r>
            <a:endParaRPr sz="1800">
              <a:latin typeface="Arial"/>
              <a:cs typeface="Arial"/>
            </a:endParaRPr>
          </a:p>
          <a:p>
            <a:pPr marL="12700">
              <a:lnSpc>
                <a:spcPct val="100000"/>
              </a:lnSpc>
            </a:pPr>
            <a:r>
              <a:rPr sz="1800" spc="90" dirty="0">
                <a:solidFill>
                  <a:srgbClr val="FFFFFF"/>
                </a:solidFill>
                <a:latin typeface="Arial"/>
                <a:cs typeface="Arial"/>
              </a:rPr>
              <a:t>the </a:t>
            </a:r>
            <a:r>
              <a:rPr sz="1800" spc="105" dirty="0">
                <a:solidFill>
                  <a:srgbClr val="FFFFFF"/>
                </a:solidFill>
                <a:latin typeface="Arial"/>
                <a:cs typeface="Arial"/>
              </a:rPr>
              <a:t>protocol </a:t>
            </a:r>
            <a:r>
              <a:rPr sz="1800" spc="80" dirty="0">
                <a:solidFill>
                  <a:srgbClr val="FFFFFF"/>
                </a:solidFill>
                <a:latin typeface="Arial"/>
                <a:cs typeface="Arial"/>
              </a:rPr>
              <a:t>type </a:t>
            </a:r>
            <a:r>
              <a:rPr sz="1800" spc="130" dirty="0">
                <a:solidFill>
                  <a:srgbClr val="FFFFFF"/>
                </a:solidFill>
                <a:latin typeface="Arial"/>
                <a:cs typeface="Arial"/>
              </a:rPr>
              <a:t>of </a:t>
            </a:r>
            <a:r>
              <a:rPr sz="1800" spc="95" dirty="0">
                <a:solidFill>
                  <a:srgbClr val="FFFFFF"/>
                </a:solidFill>
                <a:latin typeface="Arial"/>
                <a:cs typeface="Arial"/>
              </a:rPr>
              <a:t>the communication, </a:t>
            </a:r>
            <a:r>
              <a:rPr sz="1800" spc="75" dirty="0">
                <a:solidFill>
                  <a:srgbClr val="FFFFFF"/>
                </a:solidFill>
                <a:latin typeface="Arial"/>
                <a:cs typeface="Arial"/>
              </a:rPr>
              <a:t>and </a:t>
            </a:r>
            <a:r>
              <a:rPr sz="1800" spc="105" dirty="0">
                <a:solidFill>
                  <a:srgbClr val="FFFFFF"/>
                </a:solidFill>
                <a:latin typeface="Arial"/>
                <a:cs typeface="Arial"/>
              </a:rPr>
              <a:t>thus </a:t>
            </a:r>
            <a:r>
              <a:rPr sz="1800" spc="75" dirty="0">
                <a:solidFill>
                  <a:srgbClr val="FFFFFF"/>
                </a:solidFill>
                <a:latin typeface="Arial"/>
                <a:cs typeface="Arial"/>
              </a:rPr>
              <a:t>completes</a:t>
            </a:r>
            <a:r>
              <a:rPr sz="1800" spc="-100" dirty="0">
                <a:solidFill>
                  <a:srgbClr val="FFFFFF"/>
                </a:solidFill>
                <a:latin typeface="Arial"/>
                <a:cs typeface="Arial"/>
              </a:rPr>
              <a:t> </a:t>
            </a:r>
            <a:r>
              <a:rPr sz="1800" spc="90" dirty="0">
                <a:solidFill>
                  <a:srgbClr val="FFFFFF"/>
                </a:solidFill>
                <a:latin typeface="Arial"/>
                <a:cs typeface="Arial"/>
              </a:rPr>
              <a:t>the</a:t>
            </a:r>
            <a:endParaRPr sz="1800">
              <a:latin typeface="Arial"/>
              <a:cs typeface="Arial"/>
            </a:endParaRPr>
          </a:p>
          <a:p>
            <a:pPr marL="12700">
              <a:lnSpc>
                <a:spcPct val="100000"/>
              </a:lnSpc>
            </a:pPr>
            <a:r>
              <a:rPr sz="1800" spc="90" dirty="0">
                <a:solidFill>
                  <a:srgbClr val="FFFFFF"/>
                </a:solidFill>
                <a:latin typeface="Arial"/>
                <a:cs typeface="Arial"/>
              </a:rPr>
              <a:t>destination </a:t>
            </a:r>
            <a:r>
              <a:rPr sz="1800" spc="114" dirty="0">
                <a:solidFill>
                  <a:srgbClr val="FFFFFF"/>
                </a:solidFill>
                <a:latin typeface="Arial"/>
                <a:cs typeface="Arial"/>
              </a:rPr>
              <a:t>or </a:t>
            </a:r>
            <a:r>
              <a:rPr sz="1800" spc="105" dirty="0">
                <a:solidFill>
                  <a:srgbClr val="FFFFFF"/>
                </a:solidFill>
                <a:latin typeface="Arial"/>
                <a:cs typeface="Arial"/>
              </a:rPr>
              <a:t>origination </a:t>
            </a:r>
            <a:r>
              <a:rPr sz="1800" spc="55" dirty="0">
                <a:solidFill>
                  <a:srgbClr val="FFFFFF"/>
                </a:solidFill>
                <a:latin typeface="Arial"/>
                <a:cs typeface="Arial"/>
              </a:rPr>
              <a:t>address </a:t>
            </a:r>
            <a:r>
              <a:rPr sz="1800" spc="130" dirty="0">
                <a:solidFill>
                  <a:srgbClr val="FFFFFF"/>
                </a:solidFill>
                <a:latin typeface="Arial"/>
                <a:cs typeface="Arial"/>
              </a:rPr>
              <a:t>of </a:t>
            </a:r>
            <a:r>
              <a:rPr sz="1800" spc="-10" dirty="0">
                <a:solidFill>
                  <a:srgbClr val="FFFFFF"/>
                </a:solidFill>
                <a:latin typeface="Arial"/>
                <a:cs typeface="Arial"/>
              </a:rPr>
              <a:t>a </a:t>
            </a:r>
            <a:r>
              <a:rPr sz="1800" spc="90" dirty="0">
                <a:solidFill>
                  <a:srgbClr val="FFFFFF"/>
                </a:solidFill>
                <a:latin typeface="Arial"/>
                <a:cs typeface="Arial"/>
              </a:rPr>
              <a:t>communications</a:t>
            </a:r>
            <a:r>
              <a:rPr sz="1800" spc="75" dirty="0">
                <a:solidFill>
                  <a:srgbClr val="FFFFFF"/>
                </a:solidFill>
                <a:latin typeface="Arial"/>
                <a:cs typeface="Arial"/>
              </a:rPr>
              <a:t> </a:t>
            </a:r>
            <a:r>
              <a:rPr sz="1800" spc="50" dirty="0">
                <a:solidFill>
                  <a:srgbClr val="FFFFFF"/>
                </a:solidFill>
                <a:latin typeface="Arial"/>
                <a:cs typeface="Arial"/>
              </a:rPr>
              <a:t>session.</a:t>
            </a:r>
            <a:endParaRPr sz="1800">
              <a:latin typeface="Arial"/>
              <a:cs typeface="Arial"/>
            </a:endParaRPr>
          </a:p>
        </p:txBody>
      </p:sp>
      <p:sp>
        <p:nvSpPr>
          <p:cNvPr id="10" name="object 10"/>
          <p:cNvSpPr txBox="1"/>
          <p:nvPr/>
        </p:nvSpPr>
        <p:spPr>
          <a:xfrm>
            <a:off x="4144266" y="2194686"/>
            <a:ext cx="3663527" cy="848360"/>
          </a:xfrm>
          <a:prstGeom prst="rect">
            <a:avLst/>
          </a:prstGeom>
        </p:spPr>
        <p:txBody>
          <a:bodyPr vert="horz" wrap="square" lIns="0" tIns="12700" rIns="0" bIns="0" rtlCol="0">
            <a:spAutoFit/>
          </a:bodyPr>
          <a:lstStyle/>
          <a:p>
            <a:pPr marL="12700" marR="836294">
              <a:lnSpc>
                <a:spcPct val="100000"/>
              </a:lnSpc>
              <a:spcBef>
                <a:spcPts val="100"/>
              </a:spcBef>
            </a:pPr>
            <a:r>
              <a:rPr sz="1800" spc="80" dirty="0">
                <a:solidFill>
                  <a:srgbClr val="FFFFFF"/>
                </a:solidFill>
                <a:latin typeface="Arial"/>
                <a:cs typeface="Arial"/>
              </a:rPr>
              <a:t>well </a:t>
            </a:r>
            <a:r>
              <a:rPr sz="1800" spc="110" dirty="0">
                <a:solidFill>
                  <a:srgbClr val="FFFFFF"/>
                </a:solidFill>
                <a:latin typeface="Arial"/>
                <a:cs typeface="Arial"/>
              </a:rPr>
              <a:t>known</a:t>
            </a:r>
            <a:r>
              <a:rPr sz="1800" spc="-35" dirty="0">
                <a:solidFill>
                  <a:srgbClr val="FFFFFF"/>
                </a:solidFill>
                <a:latin typeface="Arial"/>
                <a:cs typeface="Arial"/>
              </a:rPr>
              <a:t> </a:t>
            </a:r>
            <a:r>
              <a:rPr sz="1800" spc="105" dirty="0">
                <a:solidFill>
                  <a:srgbClr val="FFFFFF"/>
                </a:solidFill>
                <a:latin typeface="Arial"/>
                <a:cs typeface="Arial"/>
              </a:rPr>
              <a:t>ports  </a:t>
            </a:r>
            <a:r>
              <a:rPr sz="1800" spc="80" dirty="0">
                <a:solidFill>
                  <a:srgbClr val="FFFFFF"/>
                </a:solidFill>
                <a:latin typeface="Arial"/>
                <a:cs typeface="Arial"/>
              </a:rPr>
              <a:t>registered</a:t>
            </a:r>
            <a:r>
              <a:rPr sz="1800" spc="40" dirty="0">
                <a:solidFill>
                  <a:srgbClr val="FFFFFF"/>
                </a:solidFill>
                <a:latin typeface="Arial"/>
                <a:cs typeface="Arial"/>
              </a:rPr>
              <a:t> </a:t>
            </a:r>
            <a:r>
              <a:rPr sz="1800" spc="105" dirty="0">
                <a:solidFill>
                  <a:srgbClr val="FFFFFF"/>
                </a:solidFill>
                <a:latin typeface="Arial"/>
                <a:cs typeface="Arial"/>
              </a:rPr>
              <a:t>ports</a:t>
            </a:r>
            <a:endParaRPr sz="1800">
              <a:latin typeface="Arial"/>
              <a:cs typeface="Arial"/>
            </a:endParaRPr>
          </a:p>
          <a:p>
            <a:pPr marL="12700">
              <a:lnSpc>
                <a:spcPct val="100000"/>
              </a:lnSpc>
            </a:pPr>
            <a:r>
              <a:rPr sz="1800" spc="75" dirty="0">
                <a:solidFill>
                  <a:srgbClr val="FFFFFF"/>
                </a:solidFill>
                <a:latin typeface="Arial"/>
                <a:cs typeface="Arial"/>
              </a:rPr>
              <a:t>private </a:t>
            </a:r>
            <a:r>
              <a:rPr sz="1800" spc="114" dirty="0">
                <a:solidFill>
                  <a:srgbClr val="FFFFFF"/>
                </a:solidFill>
                <a:latin typeface="Arial"/>
                <a:cs typeface="Arial"/>
              </a:rPr>
              <a:t>or </a:t>
            </a:r>
            <a:r>
              <a:rPr sz="1800" spc="80" dirty="0">
                <a:solidFill>
                  <a:srgbClr val="FFFFFF"/>
                </a:solidFill>
                <a:latin typeface="Arial"/>
                <a:cs typeface="Arial"/>
              </a:rPr>
              <a:t>dynamic</a:t>
            </a:r>
            <a:r>
              <a:rPr sz="1800" spc="30" dirty="0">
                <a:solidFill>
                  <a:srgbClr val="FFFFFF"/>
                </a:solidFill>
                <a:latin typeface="Arial"/>
                <a:cs typeface="Arial"/>
              </a:rPr>
              <a:t> </a:t>
            </a:r>
            <a:r>
              <a:rPr sz="1800" spc="105" dirty="0">
                <a:solidFill>
                  <a:srgbClr val="FFFFFF"/>
                </a:solidFill>
                <a:latin typeface="Arial"/>
                <a:cs typeface="Arial"/>
              </a:rPr>
              <a:t>ports</a:t>
            </a:r>
            <a:endParaRPr sz="1800">
              <a:latin typeface="Arial"/>
              <a:cs typeface="Arial"/>
            </a:endParaRPr>
          </a:p>
        </p:txBody>
      </p:sp>
      <p:sp>
        <p:nvSpPr>
          <p:cNvPr id="11" name="object 11"/>
          <p:cNvSpPr txBox="1"/>
          <p:nvPr/>
        </p:nvSpPr>
        <p:spPr>
          <a:xfrm>
            <a:off x="486191" y="2194689"/>
            <a:ext cx="3683847" cy="1397635"/>
          </a:xfrm>
          <a:prstGeom prst="rect">
            <a:avLst/>
          </a:prstGeom>
        </p:spPr>
        <p:txBody>
          <a:bodyPr vert="horz" wrap="square" lIns="0" tIns="12700" rIns="0" bIns="0" rtlCol="0">
            <a:spAutoFit/>
          </a:bodyPr>
          <a:lstStyle/>
          <a:p>
            <a:pPr marL="12700">
              <a:lnSpc>
                <a:spcPct val="100000"/>
              </a:lnSpc>
              <a:spcBef>
                <a:spcPts val="100"/>
              </a:spcBef>
            </a:pPr>
            <a:r>
              <a:rPr sz="1800" spc="185" dirty="0">
                <a:solidFill>
                  <a:srgbClr val="FFFFFF"/>
                </a:solidFill>
                <a:latin typeface="Arial"/>
                <a:cs typeface="Arial"/>
              </a:rPr>
              <a:t>0-1023</a:t>
            </a:r>
            <a:endParaRPr sz="1800">
              <a:latin typeface="Arial"/>
              <a:cs typeface="Arial"/>
            </a:endParaRPr>
          </a:p>
          <a:p>
            <a:pPr marL="12700">
              <a:lnSpc>
                <a:spcPct val="100000"/>
              </a:lnSpc>
            </a:pPr>
            <a:r>
              <a:rPr sz="1800" spc="165" dirty="0">
                <a:solidFill>
                  <a:srgbClr val="FFFFFF"/>
                </a:solidFill>
                <a:latin typeface="Arial"/>
                <a:cs typeface="Arial"/>
              </a:rPr>
              <a:t>1024-49151</a:t>
            </a:r>
            <a:endParaRPr sz="1800">
              <a:latin typeface="Arial"/>
              <a:cs typeface="Arial"/>
            </a:endParaRPr>
          </a:p>
          <a:p>
            <a:pPr marL="12700">
              <a:lnSpc>
                <a:spcPct val="100000"/>
              </a:lnSpc>
            </a:pPr>
            <a:r>
              <a:rPr sz="1800" spc="160" dirty="0">
                <a:solidFill>
                  <a:srgbClr val="FFFFFF"/>
                </a:solidFill>
                <a:latin typeface="Arial"/>
                <a:cs typeface="Arial"/>
              </a:rPr>
              <a:t>49152-65535</a:t>
            </a:r>
            <a:endParaRPr sz="1800">
              <a:latin typeface="Arial"/>
              <a:cs typeface="Arial"/>
            </a:endParaRPr>
          </a:p>
          <a:p>
            <a:pPr marL="12700">
              <a:lnSpc>
                <a:spcPct val="100000"/>
              </a:lnSpc>
            </a:pPr>
            <a:r>
              <a:rPr sz="1800" spc="105" dirty="0">
                <a:solidFill>
                  <a:srgbClr val="FFFF00"/>
                </a:solidFill>
                <a:latin typeface="Arial"/>
                <a:cs typeface="Arial"/>
              </a:rPr>
              <a:t>Common </a:t>
            </a:r>
            <a:r>
              <a:rPr sz="1800" dirty="0">
                <a:solidFill>
                  <a:srgbClr val="FFFF00"/>
                </a:solidFill>
                <a:latin typeface="Arial"/>
                <a:cs typeface="Arial"/>
              </a:rPr>
              <a:t>TCP/UDP</a:t>
            </a:r>
            <a:r>
              <a:rPr sz="1800" spc="-45" dirty="0">
                <a:solidFill>
                  <a:srgbClr val="FFFF00"/>
                </a:solidFill>
                <a:latin typeface="Arial"/>
                <a:cs typeface="Arial"/>
              </a:rPr>
              <a:t> </a:t>
            </a:r>
            <a:r>
              <a:rPr sz="1800" spc="105" dirty="0">
                <a:solidFill>
                  <a:srgbClr val="FFFF00"/>
                </a:solidFill>
                <a:latin typeface="Arial"/>
                <a:cs typeface="Arial"/>
              </a:rPr>
              <a:t>ports</a:t>
            </a:r>
            <a:endParaRPr sz="1800">
              <a:latin typeface="Arial"/>
              <a:cs typeface="Arial"/>
            </a:endParaRPr>
          </a:p>
          <a:p>
            <a:pPr marL="12700">
              <a:lnSpc>
                <a:spcPct val="100000"/>
              </a:lnSpc>
            </a:pPr>
            <a:r>
              <a:rPr sz="1800" spc="90" dirty="0">
                <a:solidFill>
                  <a:srgbClr val="FFFFFF"/>
                </a:solidFill>
                <a:latin typeface="Arial"/>
                <a:cs typeface="Arial"/>
              </a:rPr>
              <a:t>53-DNS</a:t>
            </a:r>
            <a:endParaRPr sz="1800">
              <a:latin typeface="Arial"/>
              <a:cs typeface="Arial"/>
            </a:endParaRPr>
          </a:p>
        </p:txBody>
      </p:sp>
      <p:sp>
        <p:nvSpPr>
          <p:cNvPr id="12" name="object 12"/>
          <p:cNvSpPr txBox="1"/>
          <p:nvPr/>
        </p:nvSpPr>
        <p:spPr>
          <a:xfrm>
            <a:off x="486192" y="3566544"/>
            <a:ext cx="10692553" cy="1674817"/>
          </a:xfrm>
          <a:prstGeom prst="rect">
            <a:avLst/>
          </a:prstGeom>
        </p:spPr>
        <p:txBody>
          <a:bodyPr vert="horz" wrap="square" lIns="0" tIns="12700" rIns="0" bIns="0" rtlCol="0">
            <a:spAutoFit/>
          </a:bodyPr>
          <a:lstStyle/>
          <a:p>
            <a:pPr marL="12700">
              <a:lnSpc>
                <a:spcPct val="100000"/>
              </a:lnSpc>
              <a:spcBef>
                <a:spcPts val="100"/>
              </a:spcBef>
            </a:pPr>
            <a:r>
              <a:rPr sz="1800" spc="60" dirty="0">
                <a:solidFill>
                  <a:srgbClr val="FFFFFF"/>
                </a:solidFill>
                <a:latin typeface="Arial"/>
                <a:cs typeface="Arial"/>
              </a:rPr>
              <a:t>161-SNMP</a:t>
            </a:r>
            <a:endParaRPr sz="1800">
              <a:latin typeface="Arial"/>
              <a:cs typeface="Arial"/>
            </a:endParaRPr>
          </a:p>
          <a:p>
            <a:pPr marL="12700" marR="4567555">
              <a:lnSpc>
                <a:spcPct val="100000"/>
              </a:lnSpc>
            </a:pPr>
            <a:r>
              <a:rPr sz="1800" spc="120" dirty="0">
                <a:solidFill>
                  <a:srgbClr val="FFFFFF"/>
                </a:solidFill>
                <a:latin typeface="Arial"/>
                <a:cs typeface="Arial"/>
              </a:rPr>
              <a:t>531-AOL </a:t>
            </a:r>
            <a:r>
              <a:rPr sz="1800" spc="-10" dirty="0">
                <a:solidFill>
                  <a:srgbClr val="FFFFFF"/>
                </a:solidFill>
                <a:latin typeface="Arial"/>
                <a:cs typeface="Arial"/>
              </a:rPr>
              <a:t>INSTANT </a:t>
            </a:r>
            <a:r>
              <a:rPr sz="1800" spc="-155" dirty="0">
                <a:solidFill>
                  <a:srgbClr val="FFFFFF"/>
                </a:solidFill>
                <a:latin typeface="Arial"/>
                <a:cs typeface="Arial"/>
              </a:rPr>
              <a:t>MESSENGER </a:t>
            </a:r>
            <a:r>
              <a:rPr sz="1800" spc="-155" dirty="0">
                <a:solidFill>
                  <a:srgbClr val="FFFF00"/>
                </a:solidFill>
                <a:latin typeface="Arial"/>
                <a:cs typeface="Arial"/>
              </a:rPr>
              <a:t> </a:t>
            </a:r>
            <a:r>
              <a:rPr sz="1800" spc="-125" dirty="0">
                <a:solidFill>
                  <a:srgbClr val="FFFF00"/>
                </a:solidFill>
                <a:latin typeface="Arial"/>
                <a:cs typeface="Arial"/>
              </a:rPr>
              <a:t>WELL </a:t>
            </a:r>
            <a:r>
              <a:rPr sz="1800" spc="-30" dirty="0">
                <a:solidFill>
                  <a:srgbClr val="FFFF00"/>
                </a:solidFill>
                <a:latin typeface="Arial"/>
                <a:cs typeface="Arial"/>
              </a:rPr>
              <a:t>KNOWN</a:t>
            </a:r>
            <a:r>
              <a:rPr sz="1800" spc="-125" dirty="0">
                <a:solidFill>
                  <a:srgbClr val="FFFF00"/>
                </a:solidFill>
                <a:latin typeface="Arial"/>
                <a:cs typeface="Arial"/>
              </a:rPr>
              <a:t> </a:t>
            </a:r>
            <a:r>
              <a:rPr sz="1800" spc="-120" dirty="0">
                <a:solidFill>
                  <a:srgbClr val="FFFF00"/>
                </a:solidFill>
                <a:latin typeface="Arial"/>
                <a:cs typeface="Arial"/>
              </a:rPr>
              <a:t>PORTS</a:t>
            </a:r>
            <a:endParaRPr sz="1800">
              <a:latin typeface="Arial"/>
              <a:cs typeface="Arial"/>
            </a:endParaRPr>
          </a:p>
          <a:p>
            <a:pPr marL="12700" marR="5080">
              <a:lnSpc>
                <a:spcPct val="100000"/>
              </a:lnSpc>
            </a:pPr>
            <a:r>
              <a:rPr sz="1800" spc="50" dirty="0">
                <a:solidFill>
                  <a:srgbClr val="FFFFFF"/>
                </a:solidFill>
                <a:latin typeface="Arial"/>
                <a:cs typeface="Arial"/>
              </a:rPr>
              <a:t>21-FTP,23-TELNET,25-SMTP,80-HTTP,110-POP3,194-IRC,443-SECURE  </a:t>
            </a:r>
            <a:r>
              <a:rPr sz="1800" spc="-30" dirty="0">
                <a:solidFill>
                  <a:srgbClr val="FFFFFF"/>
                </a:solidFill>
                <a:latin typeface="Arial"/>
                <a:cs typeface="Arial"/>
              </a:rPr>
              <a:t>HTTP</a:t>
            </a:r>
            <a:endParaRPr sz="1800">
              <a:latin typeface="Arial"/>
              <a:cs typeface="Arial"/>
            </a:endParaRPr>
          </a:p>
          <a:p>
            <a:pPr marL="12700">
              <a:lnSpc>
                <a:spcPct val="100000"/>
              </a:lnSpc>
            </a:pPr>
            <a:r>
              <a:rPr sz="1800" spc="-130" dirty="0">
                <a:solidFill>
                  <a:srgbClr val="FFFF00"/>
                </a:solidFill>
                <a:latin typeface="Arial"/>
                <a:cs typeface="Arial"/>
              </a:rPr>
              <a:t>REGISTERED</a:t>
            </a:r>
            <a:r>
              <a:rPr sz="1800" spc="65" dirty="0">
                <a:solidFill>
                  <a:srgbClr val="FFFF00"/>
                </a:solidFill>
                <a:latin typeface="Arial"/>
                <a:cs typeface="Arial"/>
              </a:rPr>
              <a:t> </a:t>
            </a:r>
            <a:r>
              <a:rPr sz="1800" spc="-114" dirty="0">
                <a:solidFill>
                  <a:srgbClr val="FFFF00"/>
                </a:solidFill>
                <a:latin typeface="Arial"/>
                <a:cs typeface="Arial"/>
              </a:rPr>
              <a:t>PORTS</a:t>
            </a:r>
            <a:endParaRPr sz="1800">
              <a:latin typeface="Arial"/>
              <a:cs typeface="Arial"/>
            </a:endParaRPr>
          </a:p>
          <a:p>
            <a:pPr marL="12700" marR="1256030">
              <a:lnSpc>
                <a:spcPct val="100000"/>
              </a:lnSpc>
            </a:pPr>
            <a:r>
              <a:rPr sz="1800" spc="100" dirty="0">
                <a:solidFill>
                  <a:srgbClr val="FFFFFF"/>
                </a:solidFill>
                <a:latin typeface="Arial"/>
                <a:cs typeface="Arial"/>
              </a:rPr>
              <a:t>1863-MSN </a:t>
            </a:r>
            <a:r>
              <a:rPr sz="1800" spc="-35" dirty="0">
                <a:solidFill>
                  <a:srgbClr val="FFFFFF"/>
                </a:solidFill>
                <a:latin typeface="Arial"/>
                <a:cs typeface="Arial"/>
              </a:rPr>
              <a:t>MESSENGER,2000-CISCO </a:t>
            </a:r>
            <a:r>
              <a:rPr sz="1800" dirty="0">
                <a:solidFill>
                  <a:srgbClr val="FFFFFF"/>
                </a:solidFill>
                <a:latin typeface="Arial"/>
                <a:cs typeface="Arial"/>
              </a:rPr>
              <a:t>SCCP,8008-ALTERNATE  </a:t>
            </a:r>
            <a:r>
              <a:rPr sz="1800" spc="20" dirty="0">
                <a:solidFill>
                  <a:srgbClr val="FFFFFF"/>
                </a:solidFill>
                <a:latin typeface="Arial"/>
                <a:cs typeface="Arial"/>
              </a:rPr>
              <a:t>HTTP,8080-ALTERNATE</a:t>
            </a:r>
            <a:r>
              <a:rPr sz="1800" spc="60" dirty="0">
                <a:solidFill>
                  <a:srgbClr val="FFFFFF"/>
                </a:solidFill>
                <a:latin typeface="Arial"/>
                <a:cs typeface="Arial"/>
              </a:rPr>
              <a:t> </a:t>
            </a:r>
            <a:r>
              <a:rPr sz="1800" spc="-30" dirty="0">
                <a:solidFill>
                  <a:srgbClr val="FFFFFF"/>
                </a:solidFill>
                <a:latin typeface="Arial"/>
                <a:cs typeface="Arial"/>
              </a:rPr>
              <a:t>HTTP</a:t>
            </a:r>
            <a:endParaRPr sz="1800">
              <a:latin typeface="Arial"/>
              <a:cs typeface="Arial"/>
            </a:endParaRPr>
          </a:p>
        </p:txBody>
      </p:sp>
      <p:sp>
        <p:nvSpPr>
          <p:cNvPr id="13" name="Slide Number Placeholder 12"/>
          <p:cNvSpPr>
            <a:spLocks noGrp="1"/>
          </p:cNvSpPr>
          <p:nvPr>
            <p:ph type="sldNum" sz="quarter" idx="12"/>
          </p:nvPr>
        </p:nvSpPr>
        <p:spPr/>
        <p:txBody>
          <a:bodyPr/>
          <a:lstStyle/>
          <a:p>
            <a:fld id="{23943BDC-99DC-4972-ADF1-B2EFFD16D0A1}" type="slidenum">
              <a:rPr lang="en-IN" smtClean="0"/>
              <a:pPr/>
              <a:t>63</a:t>
            </a:fld>
            <a:endParaRPr lang="en-IN"/>
          </a:p>
        </p:txBody>
      </p:sp>
      <p:sp>
        <p:nvSpPr>
          <p:cNvPr id="15" name="Footer Placeholder 5">
            <a:extLst>
              <a:ext uri="{FF2B5EF4-FFF2-40B4-BE49-F238E27FC236}">
                <a16:creationId xmlns:a16="http://schemas.microsoft.com/office/drawing/2014/main" xmlns="" id="{20BB3135-B5EE-2B8F-63A9-1F37F04B3E6A}"/>
              </a:ext>
            </a:extLst>
          </p:cNvPr>
          <p:cNvSpPr>
            <a:spLocks noGrp="1"/>
          </p:cNvSpPr>
          <p:nvPr>
            <p:ph type="ftr" sz="quarter" idx="11"/>
          </p:nvPr>
        </p:nvSpPr>
        <p:spPr/>
        <p:txBody>
          <a:bodyPr/>
          <a:lstStyle/>
          <a:p>
            <a:r>
              <a:rPr lang="en-US" dirty="0" err="1" smtClean="0"/>
              <a:t>Sonali</a:t>
            </a:r>
            <a:r>
              <a:rPr lang="en-US" dirty="0" smtClean="0"/>
              <a:t> </a:t>
            </a:r>
            <a:r>
              <a:rPr lang="en-US" dirty="0" err="1" smtClean="0"/>
              <a:t>Mondal</a:t>
            </a:r>
            <a:r>
              <a:rPr lang="en-US" dirty="0" smtClean="0"/>
              <a:t> _ Assistant Prof. CSIT </a:t>
            </a:r>
            <a:r>
              <a:rPr lang="en-US" dirty="0"/>
              <a:t>. </a:t>
            </a:r>
            <a:r>
              <a:rPr lang="en-US" dirty="0" smtClean="0"/>
              <a:t>BCAAIML403 </a:t>
            </a:r>
            <a:r>
              <a:rPr lang="en-US" dirty="0"/>
              <a:t>Computer Networks </a:t>
            </a:r>
            <a:endParaRPr lang="en-IN"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2192000" cy="6858000"/>
            <a:chOff x="0" y="0"/>
            <a:chExt cx="9144000" cy="6858000"/>
          </a:xfrm>
        </p:grpSpPr>
        <p:sp>
          <p:nvSpPr>
            <p:cNvPr id="3" name="object 3"/>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499097" y="5944780"/>
              <a:ext cx="4898390" cy="913765"/>
            </a:xfrm>
            <a:custGeom>
              <a:avLst/>
              <a:gdLst/>
              <a:ahLst/>
              <a:cxnLst/>
              <a:rect l="l" t="t" r="r" b="b"/>
              <a:pathLst>
                <a:path w="4898390" h="913765">
                  <a:moveTo>
                    <a:pt x="85724" y="21360"/>
                  </a:moveTo>
                  <a:lnTo>
                    <a:pt x="3637423" y="913215"/>
                  </a:lnTo>
                  <a:lnTo>
                    <a:pt x="4898230" y="913215"/>
                  </a:lnTo>
                  <a:lnTo>
                    <a:pt x="85724" y="21360"/>
                  </a:lnTo>
                  <a:close/>
                </a:path>
                <a:path w="4898390" h="913765">
                  <a:moveTo>
                    <a:pt x="660" y="0"/>
                  </a:moveTo>
                  <a:lnTo>
                    <a:pt x="0" y="5473"/>
                  </a:lnTo>
                  <a:lnTo>
                    <a:pt x="85724" y="21360"/>
                  </a:lnTo>
                  <a:lnTo>
                    <a:pt x="660" y="0"/>
                  </a:lnTo>
                  <a:close/>
                </a:path>
              </a:pathLst>
            </a:custGeom>
            <a:solidFill>
              <a:srgbClr val="9FCADC">
                <a:alpha val="39999"/>
              </a:srgbClr>
            </a:solidFill>
          </p:spPr>
          <p:txBody>
            <a:bodyPr wrap="square" lIns="0" tIns="0" rIns="0" bIns="0" rtlCol="0"/>
            <a:lstStyle/>
            <a:p>
              <a:endParaRPr/>
            </a:p>
          </p:txBody>
        </p:sp>
        <p:sp>
          <p:nvSpPr>
            <p:cNvPr id="5" name="object 5"/>
            <p:cNvSpPr/>
            <p:nvPr/>
          </p:nvSpPr>
          <p:spPr>
            <a:xfrm>
              <a:off x="485990" y="5939091"/>
              <a:ext cx="3652520" cy="919480"/>
            </a:xfrm>
            <a:custGeom>
              <a:avLst/>
              <a:gdLst/>
              <a:ahLst/>
              <a:cxnLst/>
              <a:rect l="l" t="t" r="r" b="b"/>
              <a:pathLst>
                <a:path w="3652520" h="919479">
                  <a:moveTo>
                    <a:pt x="0" y="0"/>
                  </a:moveTo>
                  <a:lnTo>
                    <a:pt x="7924" y="6350"/>
                  </a:lnTo>
                  <a:lnTo>
                    <a:pt x="2868840" y="918906"/>
                  </a:lnTo>
                  <a:lnTo>
                    <a:pt x="3651917" y="918906"/>
                  </a:lnTo>
                  <a:lnTo>
                    <a:pt x="0" y="0"/>
                  </a:lnTo>
                  <a:close/>
                </a:path>
              </a:pathLst>
            </a:custGeom>
            <a:solidFill>
              <a:srgbClr val="000000"/>
            </a:solidFill>
          </p:spPr>
          <p:txBody>
            <a:bodyPr wrap="square" lIns="0" tIns="0" rIns="0" bIns="0" rtlCol="0"/>
            <a:lstStyle/>
            <a:p>
              <a:endParaRPr/>
            </a:p>
          </p:txBody>
        </p:sp>
        <p:sp>
          <p:nvSpPr>
            <p:cNvPr id="6" name="object 6"/>
            <p:cNvSpPr/>
            <p:nvPr/>
          </p:nvSpPr>
          <p:spPr>
            <a:xfrm>
              <a:off x="0" y="5789674"/>
              <a:ext cx="3398520" cy="1068324"/>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0" y="5784670"/>
              <a:ext cx="3370852" cy="1073326"/>
            </a:xfrm>
            <a:prstGeom prst="rect">
              <a:avLst/>
            </a:prstGeom>
            <a:blipFill>
              <a:blip r:embed="rId4" cstate="print"/>
              <a:stretch>
                <a:fillRect/>
              </a:stretch>
            </a:blipFill>
          </p:spPr>
          <p:txBody>
            <a:bodyPr wrap="square" lIns="0" tIns="0" rIns="0" bIns="0" rtlCol="0"/>
            <a:lstStyle/>
            <a:p>
              <a:endParaRPr/>
            </a:p>
          </p:txBody>
        </p:sp>
      </p:grpSp>
      <p:graphicFrame>
        <p:nvGraphicFramePr>
          <p:cNvPr id="8" name="object 8"/>
          <p:cNvGraphicFramePr>
            <a:graphicFrameLocks noGrp="1"/>
          </p:cNvGraphicFramePr>
          <p:nvPr/>
        </p:nvGraphicFramePr>
        <p:xfrm>
          <a:off x="276126" y="549595"/>
          <a:ext cx="11238654" cy="5861931"/>
        </p:xfrm>
        <a:graphic>
          <a:graphicData uri="http://schemas.openxmlformats.org/drawingml/2006/table">
            <a:tbl>
              <a:tblPr firstRow="1" bandRow="1">
                <a:tableStyleId>{2D5ABB26-0587-4C30-8999-92F81FD0307C}</a:tableStyleId>
              </a:tblPr>
              <a:tblGrid>
                <a:gridCol w="5619327">
                  <a:extLst>
                    <a:ext uri="{9D8B030D-6E8A-4147-A177-3AD203B41FA5}">
                      <a16:colId xmlns:a16="http://schemas.microsoft.com/office/drawing/2014/main" xmlns="" val="20000"/>
                    </a:ext>
                  </a:extLst>
                </a:gridCol>
                <a:gridCol w="5619327">
                  <a:extLst>
                    <a:ext uri="{9D8B030D-6E8A-4147-A177-3AD203B41FA5}">
                      <a16:colId xmlns:a16="http://schemas.microsoft.com/office/drawing/2014/main" xmlns="" val="20001"/>
                    </a:ext>
                  </a:extLst>
                </a:gridCol>
              </a:tblGrid>
              <a:tr h="512190">
                <a:tc>
                  <a:txBody>
                    <a:bodyPr/>
                    <a:lstStyle/>
                    <a:p>
                      <a:pPr marL="27305">
                        <a:lnSpc>
                          <a:spcPct val="100000"/>
                        </a:lnSpc>
                        <a:spcBef>
                          <a:spcPts val="360"/>
                        </a:spcBef>
                      </a:pPr>
                      <a:r>
                        <a:rPr sz="1500" b="1" spc="-20" dirty="0">
                          <a:latin typeface="Arial"/>
                          <a:cs typeface="Arial"/>
                        </a:rPr>
                        <a:t>OSI(Open </a:t>
                      </a:r>
                      <a:r>
                        <a:rPr sz="1500" b="1" spc="-30" dirty="0">
                          <a:latin typeface="Arial"/>
                          <a:cs typeface="Arial"/>
                        </a:rPr>
                        <a:t>System</a:t>
                      </a:r>
                      <a:r>
                        <a:rPr sz="1500" b="1" spc="65" dirty="0">
                          <a:latin typeface="Arial"/>
                          <a:cs typeface="Arial"/>
                        </a:rPr>
                        <a:t> </a:t>
                      </a:r>
                      <a:r>
                        <a:rPr sz="1500" b="1" spc="5" dirty="0">
                          <a:latin typeface="Arial"/>
                          <a:cs typeface="Arial"/>
                        </a:rPr>
                        <a:t>Interconnection)</a:t>
                      </a:r>
                      <a:endParaRPr sz="1500">
                        <a:latin typeface="Arial"/>
                        <a:cs typeface="Arial"/>
                      </a:endParaRPr>
                    </a:p>
                  </a:txBody>
                  <a:tcPr marL="0" marR="0" marB="0">
                    <a:lnL w="9525">
                      <a:solidFill>
                        <a:srgbClr val="DDDDDD"/>
                      </a:solidFill>
                      <a:prstDash val="solid"/>
                    </a:lnL>
                    <a:lnR w="9525">
                      <a:solidFill>
                        <a:srgbClr val="DDDDDD"/>
                      </a:solidFill>
                      <a:prstDash val="solid"/>
                    </a:lnR>
                    <a:lnT w="9525">
                      <a:solidFill>
                        <a:srgbClr val="DDDDDD"/>
                      </a:solidFill>
                      <a:prstDash val="solid"/>
                    </a:lnT>
                    <a:lnB w="9525">
                      <a:solidFill>
                        <a:srgbClr val="DDDDDD"/>
                      </a:solidFill>
                      <a:prstDash val="solid"/>
                    </a:lnB>
                    <a:solidFill>
                      <a:srgbClr val="F8F8F8"/>
                    </a:solidFill>
                  </a:tcPr>
                </a:tc>
                <a:tc>
                  <a:txBody>
                    <a:bodyPr/>
                    <a:lstStyle/>
                    <a:p>
                      <a:pPr marL="27940">
                        <a:lnSpc>
                          <a:spcPct val="100000"/>
                        </a:lnSpc>
                        <a:spcBef>
                          <a:spcPts val="360"/>
                        </a:spcBef>
                      </a:pPr>
                      <a:r>
                        <a:rPr sz="1500" b="1" spc="-5" dirty="0">
                          <a:latin typeface="Arial"/>
                          <a:cs typeface="Arial"/>
                        </a:rPr>
                        <a:t>TCP/IP(Transmission </a:t>
                      </a:r>
                      <a:r>
                        <a:rPr sz="1500" b="1" spc="15" dirty="0">
                          <a:latin typeface="Arial"/>
                          <a:cs typeface="Arial"/>
                        </a:rPr>
                        <a:t>Control </a:t>
                      </a:r>
                      <a:r>
                        <a:rPr sz="1500" b="1" spc="-15" dirty="0">
                          <a:latin typeface="Arial"/>
                          <a:cs typeface="Arial"/>
                        </a:rPr>
                        <a:t>Protocol</a:t>
                      </a:r>
                      <a:r>
                        <a:rPr sz="1500" b="1" spc="70" dirty="0">
                          <a:latin typeface="Arial"/>
                          <a:cs typeface="Arial"/>
                        </a:rPr>
                        <a:t> </a:t>
                      </a:r>
                      <a:r>
                        <a:rPr sz="1500" b="1" spc="365" dirty="0">
                          <a:latin typeface="Arial"/>
                          <a:cs typeface="Arial"/>
                        </a:rPr>
                        <a:t>/</a:t>
                      </a:r>
                      <a:endParaRPr sz="1500">
                        <a:latin typeface="Arial"/>
                        <a:cs typeface="Arial"/>
                      </a:endParaRPr>
                    </a:p>
                    <a:p>
                      <a:pPr marL="27940">
                        <a:lnSpc>
                          <a:spcPts val="1770"/>
                        </a:lnSpc>
                      </a:pPr>
                      <a:r>
                        <a:rPr sz="1500" b="1" spc="25" dirty="0">
                          <a:latin typeface="Arial"/>
                          <a:cs typeface="Arial"/>
                        </a:rPr>
                        <a:t>Internet</a:t>
                      </a:r>
                      <a:r>
                        <a:rPr sz="1500" b="1" spc="20" dirty="0">
                          <a:latin typeface="Arial"/>
                          <a:cs typeface="Arial"/>
                        </a:rPr>
                        <a:t> </a:t>
                      </a:r>
                      <a:r>
                        <a:rPr sz="1500" b="1" spc="-15" dirty="0">
                          <a:latin typeface="Arial"/>
                          <a:cs typeface="Arial"/>
                        </a:rPr>
                        <a:t>Protocol)</a:t>
                      </a:r>
                      <a:endParaRPr sz="1500">
                        <a:latin typeface="Arial"/>
                        <a:cs typeface="Arial"/>
                      </a:endParaRPr>
                    </a:p>
                  </a:txBody>
                  <a:tcPr marL="0" marR="0" marB="0">
                    <a:lnL w="9525">
                      <a:solidFill>
                        <a:srgbClr val="DDDDDD"/>
                      </a:solidFill>
                      <a:prstDash val="solid"/>
                    </a:lnL>
                    <a:lnR w="9525">
                      <a:solidFill>
                        <a:srgbClr val="DDDDDD"/>
                      </a:solidFill>
                      <a:prstDash val="solid"/>
                    </a:lnR>
                    <a:lnT w="9525">
                      <a:solidFill>
                        <a:srgbClr val="DDDDDD"/>
                      </a:solidFill>
                      <a:prstDash val="solid"/>
                    </a:lnT>
                    <a:lnB w="9525">
                      <a:solidFill>
                        <a:srgbClr val="DDDDDD"/>
                      </a:solidFill>
                      <a:prstDash val="solid"/>
                    </a:lnB>
                    <a:solidFill>
                      <a:srgbClr val="F8F8F8"/>
                    </a:solidFill>
                  </a:tcPr>
                </a:tc>
                <a:extLst>
                  <a:ext uri="{0D108BD9-81ED-4DB2-BD59-A6C34878D82A}">
                    <a16:rowId xmlns:a16="http://schemas.microsoft.com/office/drawing/2014/main" xmlns="" val="10000"/>
                  </a:ext>
                </a:extLst>
              </a:tr>
              <a:tr h="740663">
                <a:tc>
                  <a:txBody>
                    <a:bodyPr/>
                    <a:lstStyle/>
                    <a:p>
                      <a:pPr marL="27305" marR="320040">
                        <a:lnSpc>
                          <a:spcPct val="100000"/>
                        </a:lnSpc>
                        <a:spcBef>
                          <a:spcPts val="360"/>
                        </a:spcBef>
                      </a:pPr>
                      <a:r>
                        <a:rPr sz="1500" spc="80" dirty="0">
                          <a:latin typeface="Arial"/>
                          <a:cs typeface="Arial"/>
                        </a:rPr>
                        <a:t>1. </a:t>
                      </a:r>
                      <a:r>
                        <a:rPr sz="1500" spc="-65" dirty="0">
                          <a:latin typeface="Arial"/>
                          <a:cs typeface="Arial"/>
                        </a:rPr>
                        <a:t>OSI </a:t>
                      </a:r>
                      <a:r>
                        <a:rPr sz="1500" spc="65" dirty="0">
                          <a:latin typeface="Arial"/>
                          <a:cs typeface="Arial"/>
                        </a:rPr>
                        <a:t>provides </a:t>
                      </a:r>
                      <a:r>
                        <a:rPr sz="1500" spc="40" dirty="0">
                          <a:latin typeface="Arial"/>
                          <a:cs typeface="Arial"/>
                        </a:rPr>
                        <a:t>layer </a:t>
                      </a:r>
                      <a:r>
                        <a:rPr sz="1500" spc="95" dirty="0">
                          <a:latin typeface="Arial"/>
                          <a:cs typeface="Arial"/>
                        </a:rPr>
                        <a:t>functioning </a:t>
                      </a:r>
                      <a:r>
                        <a:rPr sz="1500" spc="60" dirty="0">
                          <a:latin typeface="Arial"/>
                          <a:cs typeface="Arial"/>
                        </a:rPr>
                        <a:t>and </a:t>
                      </a:r>
                      <a:r>
                        <a:rPr sz="1500" spc="40" dirty="0">
                          <a:latin typeface="Arial"/>
                          <a:cs typeface="Arial"/>
                        </a:rPr>
                        <a:t>also  </a:t>
                      </a:r>
                      <a:r>
                        <a:rPr sz="1500" spc="65" dirty="0">
                          <a:latin typeface="Arial"/>
                          <a:cs typeface="Arial"/>
                        </a:rPr>
                        <a:t>defines </a:t>
                      </a:r>
                      <a:r>
                        <a:rPr sz="1500" spc="85" dirty="0">
                          <a:latin typeface="Arial"/>
                          <a:cs typeface="Arial"/>
                        </a:rPr>
                        <a:t>functions </a:t>
                      </a:r>
                      <a:r>
                        <a:rPr sz="1500" spc="105" dirty="0">
                          <a:latin typeface="Arial"/>
                          <a:cs typeface="Arial"/>
                        </a:rPr>
                        <a:t>of </a:t>
                      </a:r>
                      <a:r>
                        <a:rPr sz="1500" spc="60" dirty="0">
                          <a:latin typeface="Arial"/>
                          <a:cs typeface="Arial"/>
                        </a:rPr>
                        <a:t>all </a:t>
                      </a:r>
                      <a:r>
                        <a:rPr sz="1500" spc="80" dirty="0">
                          <a:latin typeface="Arial"/>
                          <a:cs typeface="Arial"/>
                        </a:rPr>
                        <a:t>the</a:t>
                      </a:r>
                      <a:r>
                        <a:rPr sz="1500" spc="-110" dirty="0">
                          <a:latin typeface="Arial"/>
                          <a:cs typeface="Arial"/>
                        </a:rPr>
                        <a:t> </a:t>
                      </a:r>
                      <a:r>
                        <a:rPr sz="1500" spc="40" dirty="0">
                          <a:latin typeface="Arial"/>
                          <a:cs typeface="Arial"/>
                        </a:rPr>
                        <a:t>layers.</a:t>
                      </a:r>
                      <a:endParaRPr sz="1500">
                        <a:latin typeface="Arial"/>
                        <a:cs typeface="Arial"/>
                      </a:endParaRPr>
                    </a:p>
                  </a:txBody>
                  <a:tcPr marL="0" marR="0" marB="0">
                    <a:lnL w="9525">
                      <a:solidFill>
                        <a:srgbClr val="DDDDDD"/>
                      </a:solidFill>
                      <a:prstDash val="solid"/>
                    </a:lnL>
                    <a:lnR w="9525">
                      <a:solidFill>
                        <a:srgbClr val="DDDDDD"/>
                      </a:solidFill>
                      <a:prstDash val="solid"/>
                    </a:lnR>
                    <a:lnT w="9525">
                      <a:solidFill>
                        <a:srgbClr val="DDDDDD"/>
                      </a:solidFill>
                      <a:prstDash val="solid"/>
                    </a:lnT>
                    <a:lnB w="9525">
                      <a:solidFill>
                        <a:srgbClr val="DDDDDD"/>
                      </a:solidFill>
                      <a:prstDash val="solid"/>
                    </a:lnB>
                    <a:solidFill>
                      <a:srgbClr val="FFFFFF"/>
                    </a:solidFill>
                  </a:tcPr>
                </a:tc>
                <a:tc>
                  <a:txBody>
                    <a:bodyPr/>
                    <a:lstStyle/>
                    <a:p>
                      <a:pPr marL="27940" marR="96520">
                        <a:lnSpc>
                          <a:spcPct val="100000"/>
                        </a:lnSpc>
                        <a:spcBef>
                          <a:spcPts val="360"/>
                        </a:spcBef>
                      </a:pPr>
                      <a:r>
                        <a:rPr sz="1500" spc="80" dirty="0">
                          <a:latin typeface="Arial"/>
                          <a:cs typeface="Arial"/>
                        </a:rPr>
                        <a:t>1. </a:t>
                      </a:r>
                      <a:r>
                        <a:rPr sz="1500" dirty="0">
                          <a:latin typeface="Arial"/>
                          <a:cs typeface="Arial"/>
                        </a:rPr>
                        <a:t>TCP/IP </a:t>
                      </a:r>
                      <a:r>
                        <a:rPr sz="1500" spc="90" dirty="0">
                          <a:latin typeface="Arial"/>
                          <a:cs typeface="Arial"/>
                        </a:rPr>
                        <a:t>model </a:t>
                      </a:r>
                      <a:r>
                        <a:rPr sz="1500" spc="55" dirty="0">
                          <a:latin typeface="Arial"/>
                          <a:cs typeface="Arial"/>
                        </a:rPr>
                        <a:t>is </a:t>
                      </a:r>
                      <a:r>
                        <a:rPr sz="1500" spc="85" dirty="0">
                          <a:latin typeface="Arial"/>
                          <a:cs typeface="Arial"/>
                        </a:rPr>
                        <a:t>more </a:t>
                      </a:r>
                      <a:r>
                        <a:rPr sz="1500" spc="45" dirty="0">
                          <a:latin typeface="Arial"/>
                          <a:cs typeface="Arial"/>
                        </a:rPr>
                        <a:t>based </a:t>
                      </a:r>
                      <a:r>
                        <a:rPr sz="1500" spc="85" dirty="0">
                          <a:latin typeface="Arial"/>
                          <a:cs typeface="Arial"/>
                        </a:rPr>
                        <a:t>on</a:t>
                      </a:r>
                      <a:r>
                        <a:rPr sz="1500" spc="-15" dirty="0">
                          <a:latin typeface="Arial"/>
                          <a:cs typeface="Arial"/>
                        </a:rPr>
                        <a:t> </a:t>
                      </a:r>
                      <a:r>
                        <a:rPr sz="1500" spc="80" dirty="0">
                          <a:latin typeface="Arial"/>
                          <a:cs typeface="Arial"/>
                        </a:rPr>
                        <a:t>protocols  </a:t>
                      </a:r>
                      <a:r>
                        <a:rPr sz="1500" spc="60" dirty="0">
                          <a:latin typeface="Arial"/>
                          <a:cs typeface="Arial"/>
                        </a:rPr>
                        <a:t>and </a:t>
                      </a:r>
                      <a:r>
                        <a:rPr sz="1500" spc="80" dirty="0">
                          <a:latin typeface="Arial"/>
                          <a:cs typeface="Arial"/>
                        </a:rPr>
                        <a:t>protocols </a:t>
                      </a:r>
                      <a:r>
                        <a:rPr sz="1500" spc="30" dirty="0">
                          <a:latin typeface="Arial"/>
                          <a:cs typeface="Arial"/>
                        </a:rPr>
                        <a:t>are </a:t>
                      </a:r>
                      <a:r>
                        <a:rPr sz="1500" spc="110" dirty="0">
                          <a:latin typeface="Arial"/>
                          <a:cs typeface="Arial"/>
                        </a:rPr>
                        <a:t>not </a:t>
                      </a:r>
                      <a:r>
                        <a:rPr sz="1500" spc="85" dirty="0">
                          <a:latin typeface="Arial"/>
                          <a:cs typeface="Arial"/>
                        </a:rPr>
                        <a:t>flexible </a:t>
                      </a:r>
                      <a:r>
                        <a:rPr sz="1500" spc="95" dirty="0">
                          <a:latin typeface="Arial"/>
                          <a:cs typeface="Arial"/>
                        </a:rPr>
                        <a:t>with </a:t>
                      </a:r>
                      <a:r>
                        <a:rPr sz="1500" spc="85" dirty="0">
                          <a:latin typeface="Arial"/>
                          <a:cs typeface="Arial"/>
                        </a:rPr>
                        <a:t>other  </a:t>
                      </a:r>
                      <a:r>
                        <a:rPr sz="1500" spc="40" dirty="0">
                          <a:latin typeface="Arial"/>
                          <a:cs typeface="Arial"/>
                        </a:rPr>
                        <a:t>layers.</a:t>
                      </a:r>
                      <a:endParaRPr sz="1500">
                        <a:latin typeface="Arial"/>
                        <a:cs typeface="Arial"/>
                      </a:endParaRPr>
                    </a:p>
                  </a:txBody>
                  <a:tcPr marL="0" marR="0" marB="0">
                    <a:lnL w="9525">
                      <a:solidFill>
                        <a:srgbClr val="DDDDDD"/>
                      </a:solidFill>
                      <a:prstDash val="solid"/>
                    </a:lnL>
                    <a:lnR w="9525">
                      <a:solidFill>
                        <a:srgbClr val="DDDDDD"/>
                      </a:solidFill>
                      <a:prstDash val="solid"/>
                    </a:lnR>
                    <a:lnT w="9525">
                      <a:solidFill>
                        <a:srgbClr val="DDDDDD"/>
                      </a:solidFill>
                      <a:prstDash val="solid"/>
                    </a:lnT>
                    <a:lnB w="9525">
                      <a:solidFill>
                        <a:srgbClr val="DDDDDD"/>
                      </a:solidFill>
                      <a:prstDash val="solid"/>
                    </a:lnB>
                    <a:solidFill>
                      <a:srgbClr val="FFFFFF"/>
                    </a:solidFill>
                  </a:tcPr>
                </a:tc>
                <a:extLst>
                  <a:ext uri="{0D108BD9-81ED-4DB2-BD59-A6C34878D82A}">
                    <a16:rowId xmlns:a16="http://schemas.microsoft.com/office/drawing/2014/main" xmlns="" val="10001"/>
                  </a:ext>
                </a:extLst>
              </a:tr>
              <a:tr h="512190">
                <a:tc>
                  <a:txBody>
                    <a:bodyPr/>
                    <a:lstStyle/>
                    <a:p>
                      <a:pPr marL="27305">
                        <a:lnSpc>
                          <a:spcPct val="100000"/>
                        </a:lnSpc>
                        <a:spcBef>
                          <a:spcPts val="360"/>
                        </a:spcBef>
                      </a:pPr>
                      <a:r>
                        <a:rPr sz="1500" spc="80" dirty="0">
                          <a:latin typeface="Arial"/>
                          <a:cs typeface="Arial"/>
                        </a:rPr>
                        <a:t>2. </a:t>
                      </a:r>
                      <a:r>
                        <a:rPr sz="1500" spc="50" dirty="0">
                          <a:latin typeface="Arial"/>
                          <a:cs typeface="Arial"/>
                        </a:rPr>
                        <a:t>In </a:t>
                      </a:r>
                      <a:r>
                        <a:rPr sz="1500" spc="-65" dirty="0">
                          <a:latin typeface="Arial"/>
                          <a:cs typeface="Arial"/>
                        </a:rPr>
                        <a:t>OSI </a:t>
                      </a:r>
                      <a:r>
                        <a:rPr sz="1500" spc="90" dirty="0">
                          <a:latin typeface="Arial"/>
                          <a:cs typeface="Arial"/>
                        </a:rPr>
                        <a:t>model </a:t>
                      </a:r>
                      <a:r>
                        <a:rPr sz="1500" spc="80" dirty="0">
                          <a:latin typeface="Arial"/>
                          <a:cs typeface="Arial"/>
                        </a:rPr>
                        <a:t>the </a:t>
                      </a:r>
                      <a:r>
                        <a:rPr sz="1500" spc="90" dirty="0">
                          <a:latin typeface="Arial"/>
                          <a:cs typeface="Arial"/>
                        </a:rPr>
                        <a:t>transport</a:t>
                      </a:r>
                      <a:r>
                        <a:rPr sz="1500" spc="45" dirty="0">
                          <a:latin typeface="Arial"/>
                          <a:cs typeface="Arial"/>
                        </a:rPr>
                        <a:t> </a:t>
                      </a:r>
                      <a:r>
                        <a:rPr sz="1500" spc="40" dirty="0">
                          <a:latin typeface="Arial"/>
                          <a:cs typeface="Arial"/>
                        </a:rPr>
                        <a:t>layer</a:t>
                      </a:r>
                      <a:endParaRPr sz="1500">
                        <a:latin typeface="Arial"/>
                        <a:cs typeface="Arial"/>
                      </a:endParaRPr>
                    </a:p>
                    <a:p>
                      <a:pPr marL="27305">
                        <a:lnSpc>
                          <a:spcPts val="1770"/>
                        </a:lnSpc>
                        <a:spcBef>
                          <a:spcPts val="5"/>
                        </a:spcBef>
                      </a:pPr>
                      <a:r>
                        <a:rPr sz="1500" spc="50" dirty="0">
                          <a:latin typeface="Arial"/>
                          <a:cs typeface="Arial"/>
                        </a:rPr>
                        <a:t>guarantees </a:t>
                      </a:r>
                      <a:r>
                        <a:rPr sz="1500" spc="80" dirty="0">
                          <a:latin typeface="Arial"/>
                          <a:cs typeface="Arial"/>
                        </a:rPr>
                        <a:t>the </a:t>
                      </a:r>
                      <a:r>
                        <a:rPr sz="1500" spc="55" dirty="0">
                          <a:latin typeface="Arial"/>
                          <a:cs typeface="Arial"/>
                        </a:rPr>
                        <a:t>delivery </a:t>
                      </a:r>
                      <a:r>
                        <a:rPr sz="1500" spc="110" dirty="0">
                          <a:latin typeface="Arial"/>
                          <a:cs typeface="Arial"/>
                        </a:rPr>
                        <a:t>of</a:t>
                      </a:r>
                      <a:r>
                        <a:rPr sz="1500" spc="-15" dirty="0">
                          <a:latin typeface="Arial"/>
                          <a:cs typeface="Arial"/>
                        </a:rPr>
                        <a:t> </a:t>
                      </a:r>
                      <a:r>
                        <a:rPr sz="1500" spc="55" dirty="0">
                          <a:latin typeface="Arial"/>
                          <a:cs typeface="Arial"/>
                        </a:rPr>
                        <a:t>packets</a:t>
                      </a:r>
                      <a:endParaRPr sz="1500">
                        <a:latin typeface="Arial"/>
                        <a:cs typeface="Arial"/>
                      </a:endParaRPr>
                    </a:p>
                  </a:txBody>
                  <a:tcPr marL="0" marR="0" marB="0">
                    <a:lnL w="9525">
                      <a:solidFill>
                        <a:srgbClr val="DDDDDD"/>
                      </a:solidFill>
                      <a:prstDash val="solid"/>
                    </a:lnL>
                    <a:lnR w="9525">
                      <a:solidFill>
                        <a:srgbClr val="DDDDDD"/>
                      </a:solidFill>
                      <a:prstDash val="solid"/>
                    </a:lnR>
                    <a:lnT w="9525">
                      <a:solidFill>
                        <a:srgbClr val="DDDDDD"/>
                      </a:solidFill>
                      <a:prstDash val="solid"/>
                    </a:lnT>
                    <a:lnB w="9525">
                      <a:solidFill>
                        <a:srgbClr val="DDDDDD"/>
                      </a:solidFill>
                      <a:prstDash val="solid"/>
                    </a:lnB>
                    <a:solidFill>
                      <a:srgbClr val="F8F8F8"/>
                    </a:solidFill>
                  </a:tcPr>
                </a:tc>
                <a:tc>
                  <a:txBody>
                    <a:bodyPr/>
                    <a:lstStyle/>
                    <a:p>
                      <a:pPr marL="27940">
                        <a:lnSpc>
                          <a:spcPct val="100000"/>
                        </a:lnSpc>
                        <a:spcBef>
                          <a:spcPts val="360"/>
                        </a:spcBef>
                      </a:pPr>
                      <a:r>
                        <a:rPr sz="1500" spc="80" dirty="0">
                          <a:latin typeface="Arial"/>
                          <a:cs typeface="Arial"/>
                        </a:rPr>
                        <a:t>2. </a:t>
                      </a:r>
                      <a:r>
                        <a:rPr sz="1500" spc="50" dirty="0">
                          <a:latin typeface="Arial"/>
                          <a:cs typeface="Arial"/>
                        </a:rPr>
                        <a:t>In </a:t>
                      </a:r>
                      <a:r>
                        <a:rPr sz="1500" dirty="0">
                          <a:latin typeface="Arial"/>
                          <a:cs typeface="Arial"/>
                        </a:rPr>
                        <a:t>TCP/IP </a:t>
                      </a:r>
                      <a:r>
                        <a:rPr sz="1500" spc="90" dirty="0">
                          <a:latin typeface="Arial"/>
                          <a:cs typeface="Arial"/>
                        </a:rPr>
                        <a:t>model </a:t>
                      </a:r>
                      <a:r>
                        <a:rPr sz="1500" spc="80" dirty="0">
                          <a:latin typeface="Arial"/>
                          <a:cs typeface="Arial"/>
                        </a:rPr>
                        <a:t>the </a:t>
                      </a:r>
                      <a:r>
                        <a:rPr sz="1500" spc="90" dirty="0">
                          <a:latin typeface="Arial"/>
                          <a:cs typeface="Arial"/>
                        </a:rPr>
                        <a:t>transport </a:t>
                      </a:r>
                      <a:r>
                        <a:rPr sz="1500" spc="40" dirty="0">
                          <a:latin typeface="Arial"/>
                          <a:cs typeface="Arial"/>
                        </a:rPr>
                        <a:t>layer</a:t>
                      </a:r>
                      <a:r>
                        <a:rPr sz="1500" spc="-35" dirty="0">
                          <a:latin typeface="Arial"/>
                          <a:cs typeface="Arial"/>
                        </a:rPr>
                        <a:t> </a:t>
                      </a:r>
                      <a:r>
                        <a:rPr sz="1500" spc="50" dirty="0">
                          <a:latin typeface="Arial"/>
                          <a:cs typeface="Arial"/>
                        </a:rPr>
                        <a:t>does</a:t>
                      </a:r>
                      <a:endParaRPr sz="1500">
                        <a:latin typeface="Arial"/>
                        <a:cs typeface="Arial"/>
                      </a:endParaRPr>
                    </a:p>
                    <a:p>
                      <a:pPr marL="27940">
                        <a:lnSpc>
                          <a:spcPts val="1770"/>
                        </a:lnSpc>
                        <a:spcBef>
                          <a:spcPts val="5"/>
                        </a:spcBef>
                      </a:pPr>
                      <a:r>
                        <a:rPr sz="1500" spc="110" dirty="0">
                          <a:latin typeface="Arial"/>
                          <a:cs typeface="Arial"/>
                        </a:rPr>
                        <a:t>not </a:t>
                      </a:r>
                      <a:r>
                        <a:rPr sz="1500" spc="55" dirty="0">
                          <a:latin typeface="Arial"/>
                          <a:cs typeface="Arial"/>
                        </a:rPr>
                        <a:t>guarantees delivery </a:t>
                      </a:r>
                      <a:r>
                        <a:rPr sz="1500" spc="105" dirty="0">
                          <a:latin typeface="Arial"/>
                          <a:cs typeface="Arial"/>
                        </a:rPr>
                        <a:t>of</a:t>
                      </a:r>
                      <a:r>
                        <a:rPr sz="1500" spc="-40" dirty="0">
                          <a:latin typeface="Arial"/>
                          <a:cs typeface="Arial"/>
                        </a:rPr>
                        <a:t> </a:t>
                      </a:r>
                      <a:r>
                        <a:rPr sz="1500" spc="55" dirty="0">
                          <a:latin typeface="Arial"/>
                          <a:cs typeface="Arial"/>
                        </a:rPr>
                        <a:t>packets.</a:t>
                      </a:r>
                      <a:endParaRPr sz="1500">
                        <a:latin typeface="Arial"/>
                        <a:cs typeface="Arial"/>
                      </a:endParaRPr>
                    </a:p>
                  </a:txBody>
                  <a:tcPr marL="0" marR="0" marB="0">
                    <a:lnL w="9525">
                      <a:solidFill>
                        <a:srgbClr val="DDDDDD"/>
                      </a:solidFill>
                      <a:prstDash val="solid"/>
                    </a:lnL>
                    <a:lnR w="9525">
                      <a:solidFill>
                        <a:srgbClr val="DDDDDD"/>
                      </a:solidFill>
                      <a:prstDash val="solid"/>
                    </a:lnR>
                    <a:lnT w="9525">
                      <a:solidFill>
                        <a:srgbClr val="DDDDDD"/>
                      </a:solidFill>
                      <a:prstDash val="solid"/>
                    </a:lnT>
                    <a:lnB w="9525">
                      <a:solidFill>
                        <a:srgbClr val="DDDDDD"/>
                      </a:solidFill>
                      <a:prstDash val="solid"/>
                    </a:lnB>
                    <a:solidFill>
                      <a:srgbClr val="F8F8F8"/>
                    </a:solidFill>
                  </a:tcPr>
                </a:tc>
                <a:extLst>
                  <a:ext uri="{0D108BD9-81ED-4DB2-BD59-A6C34878D82A}">
                    <a16:rowId xmlns:a16="http://schemas.microsoft.com/office/drawing/2014/main" xmlns="" val="10002"/>
                  </a:ext>
                </a:extLst>
              </a:tr>
              <a:tr h="283463">
                <a:tc>
                  <a:txBody>
                    <a:bodyPr/>
                    <a:lstStyle/>
                    <a:p>
                      <a:pPr marL="27305">
                        <a:lnSpc>
                          <a:spcPts val="1770"/>
                        </a:lnSpc>
                        <a:spcBef>
                          <a:spcPts val="360"/>
                        </a:spcBef>
                      </a:pPr>
                      <a:r>
                        <a:rPr sz="1500" spc="80" dirty="0">
                          <a:latin typeface="Arial"/>
                          <a:cs typeface="Arial"/>
                        </a:rPr>
                        <a:t>3. </a:t>
                      </a:r>
                      <a:r>
                        <a:rPr sz="1500" spc="45" dirty="0">
                          <a:latin typeface="Arial"/>
                          <a:cs typeface="Arial"/>
                        </a:rPr>
                        <a:t>Follows </a:t>
                      </a:r>
                      <a:r>
                        <a:rPr sz="1500" spc="90" dirty="0">
                          <a:latin typeface="Arial"/>
                          <a:cs typeface="Arial"/>
                        </a:rPr>
                        <a:t>horizontal</a:t>
                      </a:r>
                      <a:r>
                        <a:rPr sz="1500" spc="15" dirty="0">
                          <a:latin typeface="Arial"/>
                          <a:cs typeface="Arial"/>
                        </a:rPr>
                        <a:t> </a:t>
                      </a:r>
                      <a:r>
                        <a:rPr sz="1500" spc="60" dirty="0">
                          <a:latin typeface="Arial"/>
                          <a:cs typeface="Arial"/>
                        </a:rPr>
                        <a:t>approach</a:t>
                      </a:r>
                      <a:endParaRPr sz="1500">
                        <a:latin typeface="Arial"/>
                        <a:cs typeface="Arial"/>
                      </a:endParaRPr>
                    </a:p>
                  </a:txBody>
                  <a:tcPr marL="0" marR="0" marB="0">
                    <a:lnL w="9525">
                      <a:solidFill>
                        <a:srgbClr val="DDDDDD"/>
                      </a:solidFill>
                      <a:prstDash val="solid"/>
                    </a:lnL>
                    <a:lnR w="9525">
                      <a:solidFill>
                        <a:srgbClr val="DDDDDD"/>
                      </a:solidFill>
                      <a:prstDash val="solid"/>
                    </a:lnR>
                    <a:lnT w="9525">
                      <a:solidFill>
                        <a:srgbClr val="DDDDDD"/>
                      </a:solidFill>
                      <a:prstDash val="solid"/>
                    </a:lnT>
                    <a:lnB w="9525">
                      <a:solidFill>
                        <a:srgbClr val="DDDDDD"/>
                      </a:solidFill>
                      <a:prstDash val="solid"/>
                    </a:lnB>
                    <a:solidFill>
                      <a:srgbClr val="FFFFFF"/>
                    </a:solidFill>
                  </a:tcPr>
                </a:tc>
                <a:tc>
                  <a:txBody>
                    <a:bodyPr/>
                    <a:lstStyle/>
                    <a:p>
                      <a:pPr marL="27940">
                        <a:lnSpc>
                          <a:spcPts val="1770"/>
                        </a:lnSpc>
                        <a:spcBef>
                          <a:spcPts val="360"/>
                        </a:spcBef>
                      </a:pPr>
                      <a:r>
                        <a:rPr sz="1500" spc="80" dirty="0">
                          <a:latin typeface="Arial"/>
                          <a:cs typeface="Arial"/>
                        </a:rPr>
                        <a:t>3. </a:t>
                      </a:r>
                      <a:r>
                        <a:rPr sz="1500" spc="45" dirty="0">
                          <a:latin typeface="Arial"/>
                          <a:cs typeface="Arial"/>
                        </a:rPr>
                        <a:t>Follows </a:t>
                      </a:r>
                      <a:r>
                        <a:rPr sz="1500" spc="55" dirty="0">
                          <a:latin typeface="Arial"/>
                          <a:cs typeface="Arial"/>
                        </a:rPr>
                        <a:t>vertical</a:t>
                      </a:r>
                      <a:r>
                        <a:rPr sz="1500" spc="30" dirty="0">
                          <a:latin typeface="Arial"/>
                          <a:cs typeface="Arial"/>
                        </a:rPr>
                        <a:t> </a:t>
                      </a:r>
                      <a:r>
                        <a:rPr sz="1500" spc="60" dirty="0">
                          <a:latin typeface="Arial"/>
                          <a:cs typeface="Arial"/>
                        </a:rPr>
                        <a:t>approach.</a:t>
                      </a:r>
                      <a:endParaRPr sz="1500">
                        <a:latin typeface="Arial"/>
                        <a:cs typeface="Arial"/>
                      </a:endParaRPr>
                    </a:p>
                  </a:txBody>
                  <a:tcPr marL="0" marR="0" marB="0">
                    <a:lnL w="9525">
                      <a:solidFill>
                        <a:srgbClr val="DDDDDD"/>
                      </a:solidFill>
                      <a:prstDash val="solid"/>
                    </a:lnL>
                    <a:lnR w="9525">
                      <a:solidFill>
                        <a:srgbClr val="DDDDDD"/>
                      </a:solidFill>
                      <a:prstDash val="solid"/>
                    </a:lnR>
                    <a:lnT w="9525">
                      <a:solidFill>
                        <a:srgbClr val="DDDDDD"/>
                      </a:solidFill>
                      <a:prstDash val="solid"/>
                    </a:lnT>
                    <a:lnB w="9525">
                      <a:solidFill>
                        <a:srgbClr val="DDDDDD"/>
                      </a:solidFill>
                      <a:prstDash val="solid"/>
                    </a:lnB>
                    <a:solidFill>
                      <a:srgbClr val="FFFFFF"/>
                    </a:solidFill>
                  </a:tcPr>
                </a:tc>
                <a:extLst>
                  <a:ext uri="{0D108BD9-81ED-4DB2-BD59-A6C34878D82A}">
                    <a16:rowId xmlns:a16="http://schemas.microsoft.com/office/drawing/2014/main" xmlns="" val="10003"/>
                  </a:ext>
                </a:extLst>
              </a:tr>
              <a:tr h="512064">
                <a:tc>
                  <a:txBody>
                    <a:bodyPr/>
                    <a:lstStyle/>
                    <a:p>
                      <a:pPr marL="27305">
                        <a:lnSpc>
                          <a:spcPct val="100000"/>
                        </a:lnSpc>
                        <a:spcBef>
                          <a:spcPts val="360"/>
                        </a:spcBef>
                      </a:pPr>
                      <a:r>
                        <a:rPr sz="1500" spc="80" dirty="0">
                          <a:latin typeface="Arial"/>
                          <a:cs typeface="Arial"/>
                        </a:rPr>
                        <a:t>4. </a:t>
                      </a:r>
                      <a:r>
                        <a:rPr sz="1500" spc="-65" dirty="0">
                          <a:latin typeface="Arial"/>
                          <a:cs typeface="Arial"/>
                        </a:rPr>
                        <a:t>OSI </a:t>
                      </a:r>
                      <a:r>
                        <a:rPr sz="1500" spc="90" dirty="0">
                          <a:latin typeface="Arial"/>
                          <a:cs typeface="Arial"/>
                        </a:rPr>
                        <a:t>model </a:t>
                      </a:r>
                      <a:r>
                        <a:rPr sz="1500" spc="35" dirty="0">
                          <a:latin typeface="Arial"/>
                          <a:cs typeface="Arial"/>
                        </a:rPr>
                        <a:t>has </a:t>
                      </a:r>
                      <a:r>
                        <a:rPr sz="1500" spc="-10" dirty="0">
                          <a:latin typeface="Arial"/>
                          <a:cs typeface="Arial"/>
                        </a:rPr>
                        <a:t>a </a:t>
                      </a:r>
                      <a:r>
                        <a:rPr sz="1500" spc="40" dirty="0">
                          <a:latin typeface="Arial"/>
                          <a:cs typeface="Arial"/>
                        </a:rPr>
                        <a:t>separate</a:t>
                      </a:r>
                      <a:r>
                        <a:rPr sz="1500" spc="-155" dirty="0">
                          <a:latin typeface="Arial"/>
                          <a:cs typeface="Arial"/>
                        </a:rPr>
                        <a:t> </a:t>
                      </a:r>
                      <a:r>
                        <a:rPr sz="1500" spc="70" dirty="0">
                          <a:latin typeface="Arial"/>
                          <a:cs typeface="Arial"/>
                        </a:rPr>
                        <a:t>presentation</a:t>
                      </a:r>
                      <a:endParaRPr sz="1500">
                        <a:latin typeface="Arial"/>
                        <a:cs typeface="Arial"/>
                      </a:endParaRPr>
                    </a:p>
                    <a:p>
                      <a:pPr marL="27305">
                        <a:lnSpc>
                          <a:spcPts val="1770"/>
                        </a:lnSpc>
                      </a:pPr>
                      <a:r>
                        <a:rPr sz="1500" spc="40" dirty="0">
                          <a:latin typeface="Arial"/>
                          <a:cs typeface="Arial"/>
                        </a:rPr>
                        <a:t>layer</a:t>
                      </a:r>
                      <a:endParaRPr sz="1500">
                        <a:latin typeface="Arial"/>
                        <a:cs typeface="Arial"/>
                      </a:endParaRPr>
                    </a:p>
                  </a:txBody>
                  <a:tcPr marL="0" marR="0" marB="0">
                    <a:lnL w="9525">
                      <a:solidFill>
                        <a:srgbClr val="DDDDDD"/>
                      </a:solidFill>
                      <a:prstDash val="solid"/>
                    </a:lnL>
                    <a:lnR w="9525">
                      <a:solidFill>
                        <a:srgbClr val="DDDDDD"/>
                      </a:solidFill>
                      <a:prstDash val="solid"/>
                    </a:lnR>
                    <a:lnT w="9525">
                      <a:solidFill>
                        <a:srgbClr val="DDDDDD"/>
                      </a:solidFill>
                      <a:prstDash val="solid"/>
                    </a:lnT>
                    <a:lnB w="9525">
                      <a:solidFill>
                        <a:srgbClr val="DDDDDD"/>
                      </a:solidFill>
                      <a:prstDash val="solid"/>
                    </a:lnB>
                    <a:solidFill>
                      <a:srgbClr val="F8F8F8"/>
                    </a:solidFill>
                  </a:tcPr>
                </a:tc>
                <a:tc>
                  <a:txBody>
                    <a:bodyPr/>
                    <a:lstStyle/>
                    <a:p>
                      <a:pPr marL="27940">
                        <a:lnSpc>
                          <a:spcPct val="100000"/>
                        </a:lnSpc>
                        <a:spcBef>
                          <a:spcPts val="360"/>
                        </a:spcBef>
                      </a:pPr>
                      <a:r>
                        <a:rPr sz="1500" spc="80" dirty="0">
                          <a:latin typeface="Arial"/>
                          <a:cs typeface="Arial"/>
                        </a:rPr>
                        <a:t>4. </a:t>
                      </a:r>
                      <a:r>
                        <a:rPr sz="1500" dirty="0">
                          <a:latin typeface="Arial"/>
                          <a:cs typeface="Arial"/>
                        </a:rPr>
                        <a:t>TCP/IP </a:t>
                      </a:r>
                      <a:r>
                        <a:rPr sz="1500" spc="50" dirty="0">
                          <a:latin typeface="Arial"/>
                          <a:cs typeface="Arial"/>
                        </a:rPr>
                        <a:t>does </a:t>
                      </a:r>
                      <a:r>
                        <a:rPr sz="1500" spc="105" dirty="0">
                          <a:latin typeface="Arial"/>
                          <a:cs typeface="Arial"/>
                        </a:rPr>
                        <a:t>not </a:t>
                      </a:r>
                      <a:r>
                        <a:rPr sz="1500" spc="30" dirty="0">
                          <a:latin typeface="Arial"/>
                          <a:cs typeface="Arial"/>
                        </a:rPr>
                        <a:t>have </a:t>
                      </a:r>
                      <a:r>
                        <a:rPr sz="1500" spc="-10" dirty="0">
                          <a:latin typeface="Arial"/>
                          <a:cs typeface="Arial"/>
                        </a:rPr>
                        <a:t>a</a:t>
                      </a:r>
                      <a:r>
                        <a:rPr sz="1500" spc="45" dirty="0">
                          <a:latin typeface="Arial"/>
                          <a:cs typeface="Arial"/>
                        </a:rPr>
                        <a:t> </a:t>
                      </a:r>
                      <a:r>
                        <a:rPr sz="1500" spc="40" dirty="0">
                          <a:latin typeface="Arial"/>
                          <a:cs typeface="Arial"/>
                        </a:rPr>
                        <a:t>separate</a:t>
                      </a:r>
                      <a:endParaRPr sz="1500">
                        <a:latin typeface="Arial"/>
                        <a:cs typeface="Arial"/>
                      </a:endParaRPr>
                    </a:p>
                    <a:p>
                      <a:pPr marL="27940">
                        <a:lnSpc>
                          <a:spcPts val="1770"/>
                        </a:lnSpc>
                      </a:pPr>
                      <a:r>
                        <a:rPr sz="1500" spc="75" dirty="0">
                          <a:latin typeface="Arial"/>
                          <a:cs typeface="Arial"/>
                        </a:rPr>
                        <a:t>presentation</a:t>
                      </a:r>
                      <a:r>
                        <a:rPr sz="1500" spc="25" dirty="0">
                          <a:latin typeface="Arial"/>
                          <a:cs typeface="Arial"/>
                        </a:rPr>
                        <a:t> </a:t>
                      </a:r>
                      <a:r>
                        <a:rPr sz="1500" spc="40" dirty="0">
                          <a:latin typeface="Arial"/>
                          <a:cs typeface="Arial"/>
                        </a:rPr>
                        <a:t>layer</a:t>
                      </a:r>
                      <a:endParaRPr sz="1500">
                        <a:latin typeface="Arial"/>
                        <a:cs typeface="Arial"/>
                      </a:endParaRPr>
                    </a:p>
                  </a:txBody>
                  <a:tcPr marL="0" marR="0" marB="0">
                    <a:lnL w="9525">
                      <a:solidFill>
                        <a:srgbClr val="DDDDDD"/>
                      </a:solidFill>
                      <a:prstDash val="solid"/>
                    </a:lnL>
                    <a:lnR w="9525">
                      <a:solidFill>
                        <a:srgbClr val="DDDDDD"/>
                      </a:solidFill>
                      <a:prstDash val="solid"/>
                    </a:lnR>
                    <a:lnT w="9525">
                      <a:solidFill>
                        <a:srgbClr val="DDDDDD"/>
                      </a:solidFill>
                      <a:prstDash val="solid"/>
                    </a:lnT>
                    <a:lnB w="9525">
                      <a:solidFill>
                        <a:srgbClr val="DDDDDD"/>
                      </a:solidFill>
                      <a:prstDash val="solid"/>
                    </a:lnB>
                    <a:solidFill>
                      <a:srgbClr val="F8F8F8"/>
                    </a:solidFill>
                  </a:tcPr>
                </a:tc>
                <a:extLst>
                  <a:ext uri="{0D108BD9-81ED-4DB2-BD59-A6C34878D82A}">
                    <a16:rowId xmlns:a16="http://schemas.microsoft.com/office/drawing/2014/main" xmlns="" val="10004"/>
                  </a:ext>
                </a:extLst>
              </a:tr>
              <a:tr h="512190">
                <a:tc>
                  <a:txBody>
                    <a:bodyPr/>
                    <a:lstStyle/>
                    <a:p>
                      <a:pPr marL="27305">
                        <a:lnSpc>
                          <a:spcPct val="100000"/>
                        </a:lnSpc>
                        <a:spcBef>
                          <a:spcPts val="365"/>
                        </a:spcBef>
                      </a:pPr>
                      <a:r>
                        <a:rPr sz="1500" spc="80" dirty="0">
                          <a:latin typeface="Arial"/>
                          <a:cs typeface="Arial"/>
                        </a:rPr>
                        <a:t>5. </a:t>
                      </a:r>
                      <a:r>
                        <a:rPr sz="1500" spc="-65" dirty="0">
                          <a:latin typeface="Arial"/>
                          <a:cs typeface="Arial"/>
                        </a:rPr>
                        <a:t>OSI </a:t>
                      </a:r>
                      <a:r>
                        <a:rPr sz="1500" spc="55" dirty="0">
                          <a:latin typeface="Arial"/>
                          <a:cs typeface="Arial"/>
                        </a:rPr>
                        <a:t>is </a:t>
                      </a:r>
                      <a:r>
                        <a:rPr sz="1500" spc="-10" dirty="0">
                          <a:latin typeface="Arial"/>
                          <a:cs typeface="Arial"/>
                        </a:rPr>
                        <a:t>a </a:t>
                      </a:r>
                      <a:r>
                        <a:rPr sz="1500" spc="55" dirty="0">
                          <a:latin typeface="Arial"/>
                          <a:cs typeface="Arial"/>
                        </a:rPr>
                        <a:t>general</a:t>
                      </a:r>
                      <a:r>
                        <a:rPr sz="1500" spc="-140" dirty="0">
                          <a:latin typeface="Arial"/>
                          <a:cs typeface="Arial"/>
                        </a:rPr>
                        <a:t> </a:t>
                      </a:r>
                      <a:r>
                        <a:rPr sz="1500" spc="80" dirty="0">
                          <a:latin typeface="Arial"/>
                          <a:cs typeface="Arial"/>
                        </a:rPr>
                        <a:t>model.</a:t>
                      </a:r>
                      <a:endParaRPr sz="1500">
                        <a:latin typeface="Arial"/>
                        <a:cs typeface="Arial"/>
                      </a:endParaRPr>
                    </a:p>
                  </a:txBody>
                  <a:tcPr marL="0" marR="0" marT="46355" marB="0">
                    <a:lnL w="9525">
                      <a:solidFill>
                        <a:srgbClr val="DDDDDD"/>
                      </a:solidFill>
                      <a:prstDash val="solid"/>
                    </a:lnL>
                    <a:lnR w="9525">
                      <a:solidFill>
                        <a:srgbClr val="DDDDDD"/>
                      </a:solidFill>
                      <a:prstDash val="solid"/>
                    </a:lnR>
                    <a:lnT w="9525">
                      <a:solidFill>
                        <a:srgbClr val="DDDDDD"/>
                      </a:solidFill>
                      <a:prstDash val="solid"/>
                    </a:lnT>
                    <a:lnB w="9525">
                      <a:solidFill>
                        <a:srgbClr val="DDDDDD"/>
                      </a:solidFill>
                      <a:prstDash val="solid"/>
                    </a:lnB>
                    <a:solidFill>
                      <a:srgbClr val="FFFFFF"/>
                    </a:solidFill>
                  </a:tcPr>
                </a:tc>
                <a:tc>
                  <a:txBody>
                    <a:bodyPr/>
                    <a:lstStyle/>
                    <a:p>
                      <a:pPr marL="27940" marR="40640">
                        <a:lnSpc>
                          <a:spcPct val="100000"/>
                        </a:lnSpc>
                        <a:spcBef>
                          <a:spcPts val="365"/>
                        </a:spcBef>
                      </a:pPr>
                      <a:r>
                        <a:rPr sz="1500" spc="80" dirty="0">
                          <a:latin typeface="Arial"/>
                          <a:cs typeface="Arial"/>
                        </a:rPr>
                        <a:t>5. </a:t>
                      </a:r>
                      <a:r>
                        <a:rPr sz="1500" dirty="0">
                          <a:latin typeface="Arial"/>
                          <a:cs typeface="Arial"/>
                        </a:rPr>
                        <a:t>TCP/IP </a:t>
                      </a:r>
                      <a:r>
                        <a:rPr sz="1500" spc="90" dirty="0">
                          <a:latin typeface="Arial"/>
                          <a:cs typeface="Arial"/>
                        </a:rPr>
                        <a:t>model </a:t>
                      </a:r>
                      <a:r>
                        <a:rPr sz="1500" spc="70" dirty="0">
                          <a:latin typeface="Arial"/>
                          <a:cs typeface="Arial"/>
                        </a:rPr>
                        <a:t>cannot </a:t>
                      </a:r>
                      <a:r>
                        <a:rPr sz="1500" spc="50" dirty="0">
                          <a:latin typeface="Arial"/>
                          <a:cs typeface="Arial"/>
                        </a:rPr>
                        <a:t>be </a:t>
                      </a:r>
                      <a:r>
                        <a:rPr sz="1500" spc="55" dirty="0">
                          <a:latin typeface="Arial"/>
                          <a:cs typeface="Arial"/>
                        </a:rPr>
                        <a:t>used </a:t>
                      </a:r>
                      <a:r>
                        <a:rPr sz="1500" spc="95" dirty="0">
                          <a:latin typeface="Arial"/>
                          <a:cs typeface="Arial"/>
                        </a:rPr>
                        <a:t>in </a:t>
                      </a:r>
                      <a:r>
                        <a:rPr sz="1500" spc="35" dirty="0">
                          <a:latin typeface="Arial"/>
                          <a:cs typeface="Arial"/>
                        </a:rPr>
                        <a:t>any </a:t>
                      </a:r>
                      <a:r>
                        <a:rPr sz="1500" spc="85" dirty="0">
                          <a:latin typeface="Arial"/>
                          <a:cs typeface="Arial"/>
                        </a:rPr>
                        <a:t>other  </a:t>
                      </a:r>
                      <a:r>
                        <a:rPr sz="1500" spc="70" dirty="0">
                          <a:latin typeface="Arial"/>
                          <a:cs typeface="Arial"/>
                        </a:rPr>
                        <a:t>application.</a:t>
                      </a:r>
                      <a:endParaRPr sz="1500">
                        <a:latin typeface="Arial"/>
                        <a:cs typeface="Arial"/>
                      </a:endParaRPr>
                    </a:p>
                  </a:txBody>
                  <a:tcPr marL="0" marR="0" marT="46355" marB="0">
                    <a:lnL w="9525">
                      <a:solidFill>
                        <a:srgbClr val="DDDDDD"/>
                      </a:solidFill>
                      <a:prstDash val="solid"/>
                    </a:lnL>
                    <a:lnR w="9525">
                      <a:solidFill>
                        <a:srgbClr val="DDDDDD"/>
                      </a:solidFill>
                      <a:prstDash val="solid"/>
                    </a:lnR>
                    <a:lnT w="9525">
                      <a:solidFill>
                        <a:srgbClr val="DDDDDD"/>
                      </a:solidFill>
                      <a:prstDash val="solid"/>
                    </a:lnT>
                    <a:lnB w="9525">
                      <a:solidFill>
                        <a:srgbClr val="DDDDDD"/>
                      </a:solidFill>
                      <a:prstDash val="solid"/>
                    </a:lnB>
                    <a:solidFill>
                      <a:srgbClr val="FFFFFF"/>
                    </a:solidFill>
                  </a:tcPr>
                </a:tc>
                <a:extLst>
                  <a:ext uri="{0D108BD9-81ED-4DB2-BD59-A6C34878D82A}">
                    <a16:rowId xmlns:a16="http://schemas.microsoft.com/office/drawing/2014/main" xmlns="" val="10005"/>
                  </a:ext>
                </a:extLst>
              </a:tr>
              <a:tr h="740663">
                <a:tc>
                  <a:txBody>
                    <a:bodyPr/>
                    <a:lstStyle/>
                    <a:p>
                      <a:pPr marL="27305" marR="167005">
                        <a:lnSpc>
                          <a:spcPct val="100000"/>
                        </a:lnSpc>
                        <a:spcBef>
                          <a:spcPts val="365"/>
                        </a:spcBef>
                      </a:pPr>
                      <a:r>
                        <a:rPr sz="1500" spc="80" dirty="0">
                          <a:latin typeface="Arial"/>
                          <a:cs typeface="Arial"/>
                        </a:rPr>
                        <a:t>6. </a:t>
                      </a:r>
                      <a:r>
                        <a:rPr sz="1500" spc="75" dirty="0">
                          <a:latin typeface="Arial"/>
                          <a:cs typeface="Arial"/>
                        </a:rPr>
                        <a:t>Network </a:t>
                      </a:r>
                      <a:r>
                        <a:rPr sz="1500" spc="40" dirty="0">
                          <a:latin typeface="Arial"/>
                          <a:cs typeface="Arial"/>
                        </a:rPr>
                        <a:t>layer </a:t>
                      </a:r>
                      <a:r>
                        <a:rPr sz="1500" spc="105" dirty="0">
                          <a:latin typeface="Arial"/>
                          <a:cs typeface="Arial"/>
                        </a:rPr>
                        <a:t>of </a:t>
                      </a:r>
                      <a:r>
                        <a:rPr sz="1500" spc="-65" dirty="0">
                          <a:latin typeface="Arial"/>
                          <a:cs typeface="Arial"/>
                        </a:rPr>
                        <a:t>OSI </a:t>
                      </a:r>
                      <a:r>
                        <a:rPr sz="1500" spc="90" dirty="0">
                          <a:latin typeface="Arial"/>
                          <a:cs typeface="Arial"/>
                        </a:rPr>
                        <a:t>model </a:t>
                      </a:r>
                      <a:r>
                        <a:rPr sz="1500" spc="75" dirty="0">
                          <a:latin typeface="Arial"/>
                          <a:cs typeface="Arial"/>
                        </a:rPr>
                        <a:t>provide </a:t>
                      </a:r>
                      <a:r>
                        <a:rPr sz="1500" spc="105" dirty="0">
                          <a:latin typeface="Arial"/>
                          <a:cs typeface="Arial"/>
                        </a:rPr>
                        <a:t>both  </a:t>
                      </a:r>
                      <a:r>
                        <a:rPr sz="1500" spc="70" dirty="0">
                          <a:latin typeface="Arial"/>
                          <a:cs typeface="Arial"/>
                        </a:rPr>
                        <a:t>connection </a:t>
                      </a:r>
                      <a:r>
                        <a:rPr sz="1500" spc="75" dirty="0">
                          <a:latin typeface="Arial"/>
                          <a:cs typeface="Arial"/>
                        </a:rPr>
                        <a:t>oriented </a:t>
                      </a:r>
                      <a:r>
                        <a:rPr sz="1500" spc="65" dirty="0">
                          <a:latin typeface="Arial"/>
                          <a:cs typeface="Arial"/>
                        </a:rPr>
                        <a:t>and </a:t>
                      </a:r>
                      <a:r>
                        <a:rPr sz="1500" spc="55" dirty="0">
                          <a:latin typeface="Arial"/>
                          <a:cs typeface="Arial"/>
                        </a:rPr>
                        <a:t>connectionless  </a:t>
                      </a:r>
                      <a:r>
                        <a:rPr sz="1500" spc="40" dirty="0">
                          <a:latin typeface="Arial"/>
                          <a:cs typeface="Arial"/>
                        </a:rPr>
                        <a:t>service.</a:t>
                      </a:r>
                      <a:endParaRPr sz="1500">
                        <a:latin typeface="Arial"/>
                        <a:cs typeface="Arial"/>
                      </a:endParaRPr>
                    </a:p>
                  </a:txBody>
                  <a:tcPr marL="0" marR="0" marT="46355" marB="0">
                    <a:lnL w="9525">
                      <a:solidFill>
                        <a:srgbClr val="DDDDDD"/>
                      </a:solidFill>
                      <a:prstDash val="solid"/>
                    </a:lnL>
                    <a:lnR w="9525">
                      <a:solidFill>
                        <a:srgbClr val="DDDDDD"/>
                      </a:solidFill>
                      <a:prstDash val="solid"/>
                    </a:lnR>
                    <a:lnT w="9525">
                      <a:solidFill>
                        <a:srgbClr val="DDDDDD"/>
                      </a:solidFill>
                      <a:prstDash val="solid"/>
                    </a:lnT>
                    <a:lnB w="9525">
                      <a:solidFill>
                        <a:srgbClr val="DDDDDD"/>
                      </a:solidFill>
                      <a:prstDash val="solid"/>
                    </a:lnB>
                    <a:solidFill>
                      <a:srgbClr val="F8F8F8"/>
                    </a:solidFill>
                  </a:tcPr>
                </a:tc>
                <a:tc>
                  <a:txBody>
                    <a:bodyPr/>
                    <a:lstStyle/>
                    <a:p>
                      <a:pPr marL="27940">
                        <a:lnSpc>
                          <a:spcPct val="100000"/>
                        </a:lnSpc>
                        <a:spcBef>
                          <a:spcPts val="365"/>
                        </a:spcBef>
                      </a:pPr>
                      <a:r>
                        <a:rPr sz="1500" spc="80" dirty="0">
                          <a:latin typeface="Arial"/>
                          <a:cs typeface="Arial"/>
                        </a:rPr>
                        <a:t>6. </a:t>
                      </a:r>
                      <a:r>
                        <a:rPr sz="1500" spc="40" dirty="0">
                          <a:latin typeface="Arial"/>
                          <a:cs typeface="Arial"/>
                        </a:rPr>
                        <a:t>The </a:t>
                      </a:r>
                      <a:r>
                        <a:rPr sz="1500" spc="75" dirty="0">
                          <a:latin typeface="Arial"/>
                          <a:cs typeface="Arial"/>
                        </a:rPr>
                        <a:t>Network </a:t>
                      </a:r>
                      <a:r>
                        <a:rPr sz="1500" spc="40" dirty="0">
                          <a:latin typeface="Arial"/>
                          <a:cs typeface="Arial"/>
                        </a:rPr>
                        <a:t>layer </a:t>
                      </a:r>
                      <a:r>
                        <a:rPr sz="1500" spc="95" dirty="0">
                          <a:latin typeface="Arial"/>
                          <a:cs typeface="Arial"/>
                        </a:rPr>
                        <a:t>in </a:t>
                      </a:r>
                      <a:r>
                        <a:rPr sz="1500" dirty="0">
                          <a:latin typeface="Arial"/>
                          <a:cs typeface="Arial"/>
                        </a:rPr>
                        <a:t>TCP/IP </a:t>
                      </a:r>
                      <a:r>
                        <a:rPr sz="1500" spc="90" dirty="0">
                          <a:latin typeface="Arial"/>
                          <a:cs typeface="Arial"/>
                        </a:rPr>
                        <a:t>model</a:t>
                      </a:r>
                      <a:endParaRPr sz="1500">
                        <a:latin typeface="Arial"/>
                        <a:cs typeface="Arial"/>
                      </a:endParaRPr>
                    </a:p>
                    <a:p>
                      <a:pPr marL="27940">
                        <a:lnSpc>
                          <a:spcPct val="100000"/>
                        </a:lnSpc>
                      </a:pPr>
                      <a:r>
                        <a:rPr sz="1500" spc="65" dirty="0">
                          <a:latin typeface="Arial"/>
                          <a:cs typeface="Arial"/>
                        </a:rPr>
                        <a:t>provides </a:t>
                      </a:r>
                      <a:r>
                        <a:rPr sz="1500" spc="60" dirty="0">
                          <a:latin typeface="Arial"/>
                          <a:cs typeface="Arial"/>
                        </a:rPr>
                        <a:t>connectionless</a:t>
                      </a:r>
                      <a:r>
                        <a:rPr sz="1500" dirty="0">
                          <a:latin typeface="Arial"/>
                          <a:cs typeface="Arial"/>
                        </a:rPr>
                        <a:t> </a:t>
                      </a:r>
                      <a:r>
                        <a:rPr sz="1500" spc="35" dirty="0">
                          <a:latin typeface="Arial"/>
                          <a:cs typeface="Arial"/>
                        </a:rPr>
                        <a:t>service.</a:t>
                      </a:r>
                      <a:endParaRPr sz="1500">
                        <a:latin typeface="Arial"/>
                        <a:cs typeface="Arial"/>
                      </a:endParaRPr>
                    </a:p>
                  </a:txBody>
                  <a:tcPr marL="0" marR="0" marT="46355" marB="0">
                    <a:lnL w="9525">
                      <a:solidFill>
                        <a:srgbClr val="DDDDDD"/>
                      </a:solidFill>
                      <a:prstDash val="solid"/>
                    </a:lnL>
                    <a:lnR w="9525">
                      <a:solidFill>
                        <a:srgbClr val="DDDDDD"/>
                      </a:solidFill>
                      <a:prstDash val="solid"/>
                    </a:lnR>
                    <a:lnT w="9525">
                      <a:solidFill>
                        <a:srgbClr val="DDDDDD"/>
                      </a:solidFill>
                      <a:prstDash val="solid"/>
                    </a:lnT>
                    <a:lnB w="9525">
                      <a:solidFill>
                        <a:srgbClr val="DDDDDD"/>
                      </a:solidFill>
                      <a:prstDash val="solid"/>
                    </a:lnB>
                    <a:solidFill>
                      <a:srgbClr val="F8F8F8"/>
                    </a:solidFill>
                  </a:tcPr>
                </a:tc>
                <a:extLst>
                  <a:ext uri="{0D108BD9-81ED-4DB2-BD59-A6C34878D82A}">
                    <a16:rowId xmlns:a16="http://schemas.microsoft.com/office/drawing/2014/main" xmlns="" val="10006"/>
                  </a:ext>
                </a:extLst>
              </a:tr>
              <a:tr h="512190">
                <a:tc>
                  <a:txBody>
                    <a:bodyPr/>
                    <a:lstStyle/>
                    <a:p>
                      <a:pPr marL="27305" marR="389255">
                        <a:lnSpc>
                          <a:spcPct val="100000"/>
                        </a:lnSpc>
                        <a:spcBef>
                          <a:spcPts val="365"/>
                        </a:spcBef>
                      </a:pPr>
                      <a:r>
                        <a:rPr sz="1500" spc="80" dirty="0">
                          <a:latin typeface="Arial"/>
                          <a:cs typeface="Arial"/>
                        </a:rPr>
                        <a:t>7. </a:t>
                      </a:r>
                      <a:r>
                        <a:rPr sz="1500" spc="-65" dirty="0">
                          <a:latin typeface="Arial"/>
                          <a:cs typeface="Arial"/>
                        </a:rPr>
                        <a:t>OSI </a:t>
                      </a:r>
                      <a:r>
                        <a:rPr sz="1500" spc="90" dirty="0">
                          <a:latin typeface="Arial"/>
                          <a:cs typeface="Arial"/>
                        </a:rPr>
                        <a:t>model </a:t>
                      </a:r>
                      <a:r>
                        <a:rPr sz="1500" spc="35" dirty="0">
                          <a:latin typeface="Arial"/>
                          <a:cs typeface="Arial"/>
                        </a:rPr>
                        <a:t>has </a:t>
                      </a:r>
                      <a:r>
                        <a:rPr sz="1500" spc="-10" dirty="0">
                          <a:latin typeface="Arial"/>
                          <a:cs typeface="Arial"/>
                        </a:rPr>
                        <a:t>a </a:t>
                      </a:r>
                      <a:r>
                        <a:rPr sz="1500" spc="90" dirty="0">
                          <a:latin typeface="Arial"/>
                          <a:cs typeface="Arial"/>
                        </a:rPr>
                        <a:t>problem </a:t>
                      </a:r>
                      <a:r>
                        <a:rPr sz="1500" spc="105" dirty="0">
                          <a:latin typeface="Arial"/>
                          <a:cs typeface="Arial"/>
                        </a:rPr>
                        <a:t>of </a:t>
                      </a:r>
                      <a:r>
                        <a:rPr sz="1500" spc="114" dirty="0">
                          <a:latin typeface="Arial"/>
                          <a:cs typeface="Arial"/>
                        </a:rPr>
                        <a:t>fitting </a:t>
                      </a:r>
                      <a:r>
                        <a:rPr sz="1500" spc="80" dirty="0">
                          <a:latin typeface="Arial"/>
                          <a:cs typeface="Arial"/>
                        </a:rPr>
                        <a:t>the  protocols </a:t>
                      </a:r>
                      <a:r>
                        <a:rPr sz="1500" spc="95" dirty="0">
                          <a:latin typeface="Arial"/>
                          <a:cs typeface="Arial"/>
                        </a:rPr>
                        <a:t>in </a:t>
                      </a:r>
                      <a:r>
                        <a:rPr sz="1500" spc="80" dirty="0">
                          <a:latin typeface="Arial"/>
                          <a:cs typeface="Arial"/>
                        </a:rPr>
                        <a:t>the</a:t>
                      </a:r>
                      <a:r>
                        <a:rPr sz="1500" spc="-30" dirty="0">
                          <a:latin typeface="Arial"/>
                          <a:cs typeface="Arial"/>
                        </a:rPr>
                        <a:t> </a:t>
                      </a:r>
                      <a:r>
                        <a:rPr sz="1500" spc="90" dirty="0">
                          <a:latin typeface="Arial"/>
                          <a:cs typeface="Arial"/>
                        </a:rPr>
                        <a:t>model</a:t>
                      </a:r>
                      <a:endParaRPr sz="1500">
                        <a:latin typeface="Arial"/>
                        <a:cs typeface="Arial"/>
                      </a:endParaRPr>
                    </a:p>
                  </a:txBody>
                  <a:tcPr marL="0" marR="0" marT="46355" marB="0">
                    <a:lnL w="9525">
                      <a:solidFill>
                        <a:srgbClr val="DDDDDD"/>
                      </a:solidFill>
                      <a:prstDash val="solid"/>
                    </a:lnL>
                    <a:lnR w="9525">
                      <a:solidFill>
                        <a:srgbClr val="DDDDDD"/>
                      </a:solidFill>
                      <a:prstDash val="solid"/>
                    </a:lnR>
                    <a:lnT w="9525">
                      <a:solidFill>
                        <a:srgbClr val="DDDDDD"/>
                      </a:solidFill>
                      <a:prstDash val="solid"/>
                    </a:lnT>
                    <a:lnB w="9525">
                      <a:solidFill>
                        <a:srgbClr val="DDDDDD"/>
                      </a:solidFill>
                      <a:prstDash val="solid"/>
                    </a:lnB>
                    <a:solidFill>
                      <a:srgbClr val="FFFFFF"/>
                    </a:solidFill>
                  </a:tcPr>
                </a:tc>
                <a:tc>
                  <a:txBody>
                    <a:bodyPr/>
                    <a:lstStyle/>
                    <a:p>
                      <a:pPr marL="27940">
                        <a:lnSpc>
                          <a:spcPct val="100000"/>
                        </a:lnSpc>
                        <a:spcBef>
                          <a:spcPts val="365"/>
                        </a:spcBef>
                      </a:pPr>
                      <a:r>
                        <a:rPr sz="1500" spc="80" dirty="0">
                          <a:latin typeface="Arial"/>
                          <a:cs typeface="Arial"/>
                        </a:rPr>
                        <a:t>7. </a:t>
                      </a:r>
                      <a:r>
                        <a:rPr sz="1500" dirty="0">
                          <a:latin typeface="Arial"/>
                          <a:cs typeface="Arial"/>
                        </a:rPr>
                        <a:t>TCP/IP </a:t>
                      </a:r>
                      <a:r>
                        <a:rPr sz="1500" spc="90" dirty="0">
                          <a:latin typeface="Arial"/>
                          <a:cs typeface="Arial"/>
                        </a:rPr>
                        <a:t>model </a:t>
                      </a:r>
                      <a:r>
                        <a:rPr sz="1500" spc="50" dirty="0">
                          <a:latin typeface="Arial"/>
                          <a:cs typeface="Arial"/>
                        </a:rPr>
                        <a:t>does </a:t>
                      </a:r>
                      <a:r>
                        <a:rPr sz="1500" spc="105" dirty="0">
                          <a:latin typeface="Arial"/>
                          <a:cs typeface="Arial"/>
                        </a:rPr>
                        <a:t>not </a:t>
                      </a:r>
                      <a:r>
                        <a:rPr sz="1500" spc="125" dirty="0">
                          <a:latin typeface="Arial"/>
                          <a:cs typeface="Arial"/>
                        </a:rPr>
                        <a:t>fit </a:t>
                      </a:r>
                      <a:r>
                        <a:rPr sz="1500" spc="35" dirty="0">
                          <a:latin typeface="Arial"/>
                          <a:cs typeface="Arial"/>
                        </a:rPr>
                        <a:t>any</a:t>
                      </a:r>
                      <a:r>
                        <a:rPr sz="1500" spc="-85" dirty="0">
                          <a:latin typeface="Arial"/>
                          <a:cs typeface="Arial"/>
                        </a:rPr>
                        <a:t> </a:t>
                      </a:r>
                      <a:r>
                        <a:rPr sz="1500" spc="90" dirty="0">
                          <a:latin typeface="Arial"/>
                          <a:cs typeface="Arial"/>
                        </a:rPr>
                        <a:t>protocol</a:t>
                      </a:r>
                      <a:endParaRPr sz="1500">
                        <a:latin typeface="Arial"/>
                        <a:cs typeface="Arial"/>
                      </a:endParaRPr>
                    </a:p>
                  </a:txBody>
                  <a:tcPr marL="0" marR="0" marT="46355" marB="0">
                    <a:lnL w="9525">
                      <a:solidFill>
                        <a:srgbClr val="DDDDDD"/>
                      </a:solidFill>
                      <a:prstDash val="solid"/>
                    </a:lnL>
                    <a:lnR w="9525">
                      <a:solidFill>
                        <a:srgbClr val="DDDDDD"/>
                      </a:solidFill>
                      <a:prstDash val="solid"/>
                    </a:lnR>
                    <a:lnT w="9525">
                      <a:solidFill>
                        <a:srgbClr val="DDDDDD"/>
                      </a:solidFill>
                      <a:prstDash val="solid"/>
                    </a:lnT>
                    <a:lnB w="9525">
                      <a:solidFill>
                        <a:srgbClr val="DDDDDD"/>
                      </a:solidFill>
                      <a:prstDash val="solid"/>
                    </a:lnB>
                    <a:solidFill>
                      <a:srgbClr val="FFFFFF"/>
                    </a:solidFill>
                  </a:tcPr>
                </a:tc>
                <a:extLst>
                  <a:ext uri="{0D108BD9-81ED-4DB2-BD59-A6C34878D82A}">
                    <a16:rowId xmlns:a16="http://schemas.microsoft.com/office/drawing/2014/main" xmlns="" val="10007"/>
                  </a:ext>
                </a:extLst>
              </a:tr>
              <a:tr h="512064">
                <a:tc>
                  <a:txBody>
                    <a:bodyPr/>
                    <a:lstStyle/>
                    <a:p>
                      <a:pPr marL="27305">
                        <a:lnSpc>
                          <a:spcPct val="100000"/>
                        </a:lnSpc>
                        <a:spcBef>
                          <a:spcPts val="365"/>
                        </a:spcBef>
                      </a:pPr>
                      <a:r>
                        <a:rPr sz="1500" spc="80" dirty="0">
                          <a:latin typeface="Arial"/>
                          <a:cs typeface="Arial"/>
                        </a:rPr>
                        <a:t>8. </a:t>
                      </a:r>
                      <a:r>
                        <a:rPr sz="1500" spc="45" dirty="0">
                          <a:latin typeface="Arial"/>
                          <a:cs typeface="Arial"/>
                        </a:rPr>
                        <a:t>Protocols </a:t>
                      </a:r>
                      <a:r>
                        <a:rPr sz="1500" spc="30" dirty="0">
                          <a:latin typeface="Arial"/>
                          <a:cs typeface="Arial"/>
                        </a:rPr>
                        <a:t>are </a:t>
                      </a:r>
                      <a:r>
                        <a:rPr sz="1500" spc="85" dirty="0">
                          <a:latin typeface="Arial"/>
                          <a:cs typeface="Arial"/>
                        </a:rPr>
                        <a:t>hidden </a:t>
                      </a:r>
                      <a:r>
                        <a:rPr sz="1500" spc="95" dirty="0">
                          <a:latin typeface="Arial"/>
                          <a:cs typeface="Arial"/>
                        </a:rPr>
                        <a:t>in </a:t>
                      </a:r>
                      <a:r>
                        <a:rPr sz="1500" spc="-65" dirty="0">
                          <a:latin typeface="Arial"/>
                          <a:cs typeface="Arial"/>
                        </a:rPr>
                        <a:t>OSI </a:t>
                      </a:r>
                      <a:r>
                        <a:rPr sz="1500" spc="90" dirty="0">
                          <a:latin typeface="Arial"/>
                          <a:cs typeface="Arial"/>
                        </a:rPr>
                        <a:t>model </a:t>
                      </a:r>
                      <a:r>
                        <a:rPr sz="1500" spc="65" dirty="0">
                          <a:latin typeface="Arial"/>
                          <a:cs typeface="Arial"/>
                        </a:rPr>
                        <a:t>and</a:t>
                      </a:r>
                      <a:r>
                        <a:rPr sz="1500" spc="70" dirty="0">
                          <a:latin typeface="Arial"/>
                          <a:cs typeface="Arial"/>
                        </a:rPr>
                        <a:t> </a:t>
                      </a:r>
                      <a:r>
                        <a:rPr sz="1500" spc="30" dirty="0">
                          <a:latin typeface="Arial"/>
                          <a:cs typeface="Arial"/>
                        </a:rPr>
                        <a:t>are</a:t>
                      </a:r>
                      <a:endParaRPr sz="1500">
                        <a:latin typeface="Arial"/>
                        <a:cs typeface="Arial"/>
                      </a:endParaRPr>
                    </a:p>
                    <a:p>
                      <a:pPr marL="27305">
                        <a:lnSpc>
                          <a:spcPts val="1764"/>
                        </a:lnSpc>
                      </a:pPr>
                      <a:r>
                        <a:rPr sz="1500" spc="35" dirty="0">
                          <a:latin typeface="Arial"/>
                          <a:cs typeface="Arial"/>
                        </a:rPr>
                        <a:t>easily </a:t>
                      </a:r>
                      <a:r>
                        <a:rPr sz="1500" spc="50" dirty="0">
                          <a:latin typeface="Arial"/>
                          <a:cs typeface="Arial"/>
                        </a:rPr>
                        <a:t>replaced </a:t>
                      </a:r>
                      <a:r>
                        <a:rPr sz="1500" dirty="0">
                          <a:latin typeface="Arial"/>
                          <a:cs typeface="Arial"/>
                        </a:rPr>
                        <a:t>as </a:t>
                      </a:r>
                      <a:r>
                        <a:rPr sz="1500" spc="80" dirty="0">
                          <a:latin typeface="Arial"/>
                          <a:cs typeface="Arial"/>
                        </a:rPr>
                        <a:t>the </a:t>
                      </a:r>
                      <a:r>
                        <a:rPr sz="1500" spc="75" dirty="0">
                          <a:latin typeface="Arial"/>
                          <a:cs typeface="Arial"/>
                        </a:rPr>
                        <a:t>technology</a:t>
                      </a:r>
                      <a:r>
                        <a:rPr sz="1500" spc="65" dirty="0">
                          <a:latin typeface="Arial"/>
                          <a:cs typeface="Arial"/>
                        </a:rPr>
                        <a:t> </a:t>
                      </a:r>
                      <a:r>
                        <a:rPr sz="1500" spc="45" dirty="0">
                          <a:latin typeface="Arial"/>
                          <a:cs typeface="Arial"/>
                        </a:rPr>
                        <a:t>changes.</a:t>
                      </a:r>
                      <a:endParaRPr sz="1500">
                        <a:latin typeface="Arial"/>
                        <a:cs typeface="Arial"/>
                      </a:endParaRPr>
                    </a:p>
                  </a:txBody>
                  <a:tcPr marL="0" marR="0" marT="46355" marB="0">
                    <a:lnL w="9525">
                      <a:solidFill>
                        <a:srgbClr val="DDDDDD"/>
                      </a:solidFill>
                      <a:prstDash val="solid"/>
                    </a:lnL>
                    <a:lnR w="9525">
                      <a:solidFill>
                        <a:srgbClr val="DDDDDD"/>
                      </a:solidFill>
                      <a:prstDash val="solid"/>
                    </a:lnR>
                    <a:lnT w="9525">
                      <a:solidFill>
                        <a:srgbClr val="DDDDDD"/>
                      </a:solidFill>
                      <a:prstDash val="solid"/>
                    </a:lnT>
                    <a:lnB w="9525">
                      <a:solidFill>
                        <a:srgbClr val="DDDDDD"/>
                      </a:solidFill>
                      <a:prstDash val="solid"/>
                    </a:lnB>
                    <a:solidFill>
                      <a:srgbClr val="F8F8F8"/>
                    </a:solidFill>
                  </a:tcPr>
                </a:tc>
                <a:tc>
                  <a:txBody>
                    <a:bodyPr/>
                    <a:lstStyle/>
                    <a:p>
                      <a:pPr marL="27940">
                        <a:lnSpc>
                          <a:spcPct val="100000"/>
                        </a:lnSpc>
                        <a:spcBef>
                          <a:spcPts val="365"/>
                        </a:spcBef>
                      </a:pPr>
                      <a:r>
                        <a:rPr sz="1500" spc="80" dirty="0">
                          <a:latin typeface="Arial"/>
                          <a:cs typeface="Arial"/>
                        </a:rPr>
                        <a:t>8. </a:t>
                      </a:r>
                      <a:r>
                        <a:rPr sz="1500" spc="50" dirty="0">
                          <a:latin typeface="Arial"/>
                          <a:cs typeface="Arial"/>
                        </a:rPr>
                        <a:t>In </a:t>
                      </a:r>
                      <a:r>
                        <a:rPr sz="1500" dirty="0">
                          <a:latin typeface="Arial"/>
                          <a:cs typeface="Arial"/>
                        </a:rPr>
                        <a:t>TCP/IP </a:t>
                      </a:r>
                      <a:r>
                        <a:rPr sz="1500" spc="65" dirty="0">
                          <a:latin typeface="Arial"/>
                          <a:cs typeface="Arial"/>
                        </a:rPr>
                        <a:t>replacing </a:t>
                      </a:r>
                      <a:r>
                        <a:rPr sz="1500" spc="90" dirty="0">
                          <a:latin typeface="Arial"/>
                          <a:cs typeface="Arial"/>
                        </a:rPr>
                        <a:t>protocol </a:t>
                      </a:r>
                      <a:r>
                        <a:rPr sz="1500" spc="55" dirty="0">
                          <a:latin typeface="Arial"/>
                          <a:cs typeface="Arial"/>
                        </a:rPr>
                        <a:t>is </a:t>
                      </a:r>
                      <a:r>
                        <a:rPr sz="1500" spc="110" dirty="0">
                          <a:latin typeface="Arial"/>
                          <a:cs typeface="Arial"/>
                        </a:rPr>
                        <a:t>not</a:t>
                      </a:r>
                      <a:r>
                        <a:rPr sz="1500" spc="20" dirty="0">
                          <a:latin typeface="Arial"/>
                          <a:cs typeface="Arial"/>
                        </a:rPr>
                        <a:t> </a:t>
                      </a:r>
                      <a:r>
                        <a:rPr sz="1500" spc="15" dirty="0">
                          <a:latin typeface="Arial"/>
                          <a:cs typeface="Arial"/>
                        </a:rPr>
                        <a:t>easy.</a:t>
                      </a:r>
                      <a:endParaRPr sz="1500">
                        <a:latin typeface="Arial"/>
                        <a:cs typeface="Arial"/>
                      </a:endParaRPr>
                    </a:p>
                  </a:txBody>
                  <a:tcPr marL="0" marR="0" marT="46355" marB="0">
                    <a:lnL w="9525">
                      <a:solidFill>
                        <a:srgbClr val="DDDDDD"/>
                      </a:solidFill>
                      <a:prstDash val="solid"/>
                    </a:lnL>
                    <a:lnR w="9525">
                      <a:solidFill>
                        <a:srgbClr val="DDDDDD"/>
                      </a:solidFill>
                      <a:prstDash val="solid"/>
                    </a:lnR>
                    <a:lnT w="9525">
                      <a:solidFill>
                        <a:srgbClr val="DDDDDD"/>
                      </a:solidFill>
                      <a:prstDash val="solid"/>
                    </a:lnT>
                    <a:lnB w="9525">
                      <a:solidFill>
                        <a:srgbClr val="DDDDDD"/>
                      </a:solidFill>
                      <a:prstDash val="solid"/>
                    </a:lnB>
                    <a:solidFill>
                      <a:srgbClr val="F8F8F8"/>
                    </a:solidFill>
                  </a:tcPr>
                </a:tc>
                <a:extLst>
                  <a:ext uri="{0D108BD9-81ED-4DB2-BD59-A6C34878D82A}">
                    <a16:rowId xmlns:a16="http://schemas.microsoft.com/office/drawing/2014/main" xmlns="" val="10008"/>
                  </a:ext>
                </a:extLst>
              </a:tr>
              <a:tr h="740740">
                <a:tc>
                  <a:txBody>
                    <a:bodyPr/>
                    <a:lstStyle/>
                    <a:p>
                      <a:pPr marL="27305" marR="39370">
                        <a:lnSpc>
                          <a:spcPct val="100000"/>
                        </a:lnSpc>
                        <a:spcBef>
                          <a:spcPts val="365"/>
                        </a:spcBef>
                      </a:pPr>
                      <a:r>
                        <a:rPr sz="1500" spc="80" dirty="0">
                          <a:latin typeface="Arial"/>
                          <a:cs typeface="Arial"/>
                        </a:rPr>
                        <a:t>9. </a:t>
                      </a:r>
                      <a:r>
                        <a:rPr sz="1500" spc="-65" dirty="0">
                          <a:latin typeface="Arial"/>
                          <a:cs typeface="Arial"/>
                        </a:rPr>
                        <a:t>OSI </a:t>
                      </a:r>
                      <a:r>
                        <a:rPr sz="1500" spc="90" dirty="0">
                          <a:latin typeface="Arial"/>
                          <a:cs typeface="Arial"/>
                        </a:rPr>
                        <a:t>model </a:t>
                      </a:r>
                      <a:r>
                        <a:rPr sz="1500" spc="65" dirty="0">
                          <a:latin typeface="Arial"/>
                          <a:cs typeface="Arial"/>
                        </a:rPr>
                        <a:t>defines </a:t>
                      </a:r>
                      <a:r>
                        <a:rPr sz="1500" spc="35" dirty="0">
                          <a:latin typeface="Arial"/>
                          <a:cs typeface="Arial"/>
                        </a:rPr>
                        <a:t>services, </a:t>
                      </a:r>
                      <a:r>
                        <a:rPr sz="1500" spc="55" dirty="0">
                          <a:latin typeface="Arial"/>
                          <a:cs typeface="Arial"/>
                        </a:rPr>
                        <a:t>interfaces </a:t>
                      </a:r>
                      <a:r>
                        <a:rPr sz="1500" spc="60" dirty="0">
                          <a:latin typeface="Arial"/>
                          <a:cs typeface="Arial"/>
                        </a:rPr>
                        <a:t>and  </a:t>
                      </a:r>
                      <a:r>
                        <a:rPr sz="1500" spc="80" dirty="0">
                          <a:latin typeface="Arial"/>
                          <a:cs typeface="Arial"/>
                        </a:rPr>
                        <a:t>protocols </a:t>
                      </a:r>
                      <a:r>
                        <a:rPr sz="1500" spc="40" dirty="0">
                          <a:latin typeface="Arial"/>
                          <a:cs typeface="Arial"/>
                        </a:rPr>
                        <a:t>very </a:t>
                      </a:r>
                      <a:r>
                        <a:rPr sz="1500" spc="45" dirty="0">
                          <a:latin typeface="Arial"/>
                          <a:cs typeface="Arial"/>
                        </a:rPr>
                        <a:t>clearly </a:t>
                      </a:r>
                      <a:r>
                        <a:rPr sz="1500" spc="60" dirty="0">
                          <a:latin typeface="Arial"/>
                          <a:cs typeface="Arial"/>
                        </a:rPr>
                        <a:t>and </a:t>
                      </a:r>
                      <a:r>
                        <a:rPr sz="1500" spc="55" dirty="0">
                          <a:latin typeface="Arial"/>
                          <a:cs typeface="Arial"/>
                        </a:rPr>
                        <a:t>makes </a:t>
                      </a:r>
                      <a:r>
                        <a:rPr sz="1500" spc="40" dirty="0">
                          <a:latin typeface="Arial"/>
                          <a:cs typeface="Arial"/>
                        </a:rPr>
                        <a:t>clear  </a:t>
                      </a:r>
                      <a:r>
                        <a:rPr sz="1500" spc="85" dirty="0">
                          <a:latin typeface="Arial"/>
                          <a:cs typeface="Arial"/>
                        </a:rPr>
                        <a:t>distinction </a:t>
                      </a:r>
                      <a:r>
                        <a:rPr sz="1500" spc="60" dirty="0">
                          <a:latin typeface="Arial"/>
                          <a:cs typeface="Arial"/>
                        </a:rPr>
                        <a:t>between</a:t>
                      </a:r>
                      <a:r>
                        <a:rPr sz="1500" spc="-10" dirty="0">
                          <a:latin typeface="Arial"/>
                          <a:cs typeface="Arial"/>
                        </a:rPr>
                        <a:t> </a:t>
                      </a:r>
                      <a:r>
                        <a:rPr sz="1500" spc="90" dirty="0">
                          <a:latin typeface="Arial"/>
                          <a:cs typeface="Arial"/>
                        </a:rPr>
                        <a:t>them.</a:t>
                      </a:r>
                      <a:endParaRPr sz="1500">
                        <a:latin typeface="Arial"/>
                        <a:cs typeface="Arial"/>
                      </a:endParaRPr>
                    </a:p>
                  </a:txBody>
                  <a:tcPr marL="0" marR="0" marT="46355" marB="0">
                    <a:lnL w="9525">
                      <a:solidFill>
                        <a:srgbClr val="DDDDDD"/>
                      </a:solidFill>
                      <a:prstDash val="solid"/>
                    </a:lnL>
                    <a:lnR w="9525">
                      <a:solidFill>
                        <a:srgbClr val="DDDDDD"/>
                      </a:solidFill>
                      <a:prstDash val="solid"/>
                    </a:lnR>
                    <a:lnT w="9525">
                      <a:solidFill>
                        <a:srgbClr val="DDDDDD"/>
                      </a:solidFill>
                      <a:prstDash val="solid"/>
                    </a:lnT>
                    <a:lnB w="9525">
                      <a:solidFill>
                        <a:srgbClr val="DDDDDD"/>
                      </a:solidFill>
                      <a:prstDash val="solid"/>
                    </a:lnB>
                    <a:solidFill>
                      <a:srgbClr val="FFFFFF"/>
                    </a:solidFill>
                  </a:tcPr>
                </a:tc>
                <a:tc>
                  <a:txBody>
                    <a:bodyPr/>
                    <a:lstStyle/>
                    <a:p>
                      <a:pPr marL="27940" marR="411480">
                        <a:lnSpc>
                          <a:spcPct val="100000"/>
                        </a:lnSpc>
                        <a:spcBef>
                          <a:spcPts val="365"/>
                        </a:spcBef>
                      </a:pPr>
                      <a:r>
                        <a:rPr sz="1500" spc="80" dirty="0">
                          <a:latin typeface="Arial"/>
                          <a:cs typeface="Arial"/>
                        </a:rPr>
                        <a:t>9. </a:t>
                      </a:r>
                      <a:r>
                        <a:rPr sz="1500" spc="50" dirty="0">
                          <a:latin typeface="Arial"/>
                          <a:cs typeface="Arial"/>
                        </a:rPr>
                        <a:t>In </a:t>
                      </a:r>
                      <a:r>
                        <a:rPr sz="1500" dirty="0">
                          <a:latin typeface="Arial"/>
                          <a:cs typeface="Arial"/>
                        </a:rPr>
                        <a:t>TCP/IP </a:t>
                      </a:r>
                      <a:r>
                        <a:rPr sz="1500" spc="114" dirty="0">
                          <a:latin typeface="Arial"/>
                          <a:cs typeface="Arial"/>
                        </a:rPr>
                        <a:t>it </a:t>
                      </a:r>
                      <a:r>
                        <a:rPr sz="1500" spc="55" dirty="0">
                          <a:latin typeface="Arial"/>
                          <a:cs typeface="Arial"/>
                        </a:rPr>
                        <a:t>is </a:t>
                      </a:r>
                      <a:r>
                        <a:rPr sz="1500" spc="110" dirty="0">
                          <a:latin typeface="Arial"/>
                          <a:cs typeface="Arial"/>
                        </a:rPr>
                        <a:t>not </a:t>
                      </a:r>
                      <a:r>
                        <a:rPr sz="1500" spc="45" dirty="0">
                          <a:latin typeface="Arial"/>
                          <a:cs typeface="Arial"/>
                        </a:rPr>
                        <a:t>clearly </a:t>
                      </a:r>
                      <a:r>
                        <a:rPr sz="1500" spc="50" dirty="0">
                          <a:latin typeface="Arial"/>
                          <a:cs typeface="Arial"/>
                        </a:rPr>
                        <a:t>separated </a:t>
                      </a:r>
                      <a:r>
                        <a:rPr sz="1500" spc="80" dirty="0">
                          <a:latin typeface="Arial"/>
                          <a:cs typeface="Arial"/>
                        </a:rPr>
                        <a:t>its  </a:t>
                      </a:r>
                      <a:r>
                        <a:rPr sz="1500" spc="35" dirty="0">
                          <a:latin typeface="Arial"/>
                          <a:cs typeface="Arial"/>
                        </a:rPr>
                        <a:t>services, </a:t>
                      </a:r>
                      <a:r>
                        <a:rPr sz="1500" spc="55" dirty="0">
                          <a:latin typeface="Arial"/>
                          <a:cs typeface="Arial"/>
                        </a:rPr>
                        <a:t>interfaces </a:t>
                      </a:r>
                      <a:r>
                        <a:rPr sz="1500" spc="60" dirty="0">
                          <a:latin typeface="Arial"/>
                          <a:cs typeface="Arial"/>
                        </a:rPr>
                        <a:t>and</a:t>
                      </a:r>
                      <a:r>
                        <a:rPr sz="1500" spc="30" dirty="0">
                          <a:latin typeface="Arial"/>
                          <a:cs typeface="Arial"/>
                        </a:rPr>
                        <a:t> </a:t>
                      </a:r>
                      <a:r>
                        <a:rPr sz="1500" spc="75" dirty="0">
                          <a:latin typeface="Arial"/>
                          <a:cs typeface="Arial"/>
                        </a:rPr>
                        <a:t>protocols.</a:t>
                      </a:r>
                      <a:endParaRPr sz="1500">
                        <a:latin typeface="Arial"/>
                        <a:cs typeface="Arial"/>
                      </a:endParaRPr>
                    </a:p>
                  </a:txBody>
                  <a:tcPr marL="0" marR="0" marT="46355" marB="0">
                    <a:lnL w="9525">
                      <a:solidFill>
                        <a:srgbClr val="DDDDDD"/>
                      </a:solidFill>
                      <a:prstDash val="solid"/>
                    </a:lnL>
                    <a:lnR w="9525">
                      <a:solidFill>
                        <a:srgbClr val="DDDDDD"/>
                      </a:solidFill>
                      <a:prstDash val="solid"/>
                    </a:lnR>
                    <a:lnT w="9525">
                      <a:solidFill>
                        <a:srgbClr val="DDDDDD"/>
                      </a:solidFill>
                      <a:prstDash val="solid"/>
                    </a:lnT>
                    <a:lnB w="9525">
                      <a:solidFill>
                        <a:srgbClr val="DDDDDD"/>
                      </a:solidFill>
                      <a:prstDash val="solid"/>
                    </a:lnB>
                    <a:solidFill>
                      <a:srgbClr val="FFFFFF"/>
                    </a:solidFill>
                  </a:tcPr>
                </a:tc>
                <a:extLst>
                  <a:ext uri="{0D108BD9-81ED-4DB2-BD59-A6C34878D82A}">
                    <a16:rowId xmlns:a16="http://schemas.microsoft.com/office/drawing/2014/main" xmlns="" val="10009"/>
                  </a:ext>
                </a:extLst>
              </a:tr>
              <a:tr h="283514">
                <a:tc>
                  <a:txBody>
                    <a:bodyPr/>
                    <a:lstStyle/>
                    <a:p>
                      <a:pPr marL="27305">
                        <a:lnSpc>
                          <a:spcPts val="1760"/>
                        </a:lnSpc>
                        <a:spcBef>
                          <a:spcPts val="370"/>
                        </a:spcBef>
                      </a:pPr>
                      <a:r>
                        <a:rPr sz="1500" spc="90" dirty="0">
                          <a:latin typeface="Arial"/>
                          <a:cs typeface="Arial"/>
                        </a:rPr>
                        <a:t>10. </a:t>
                      </a:r>
                      <a:r>
                        <a:rPr sz="1500" spc="75" dirty="0">
                          <a:latin typeface="Arial"/>
                          <a:cs typeface="Arial"/>
                        </a:rPr>
                        <a:t>It </a:t>
                      </a:r>
                      <a:r>
                        <a:rPr sz="1500" spc="35" dirty="0">
                          <a:latin typeface="Arial"/>
                          <a:cs typeface="Arial"/>
                        </a:rPr>
                        <a:t>has </a:t>
                      </a:r>
                      <a:r>
                        <a:rPr sz="1500" spc="110" dirty="0">
                          <a:latin typeface="Arial"/>
                          <a:cs typeface="Arial"/>
                        </a:rPr>
                        <a:t>7</a:t>
                      </a:r>
                      <a:r>
                        <a:rPr sz="1500" spc="10" dirty="0">
                          <a:latin typeface="Arial"/>
                          <a:cs typeface="Arial"/>
                        </a:rPr>
                        <a:t> </a:t>
                      </a:r>
                      <a:r>
                        <a:rPr sz="1500" spc="35" dirty="0">
                          <a:latin typeface="Arial"/>
                          <a:cs typeface="Arial"/>
                        </a:rPr>
                        <a:t>layers</a:t>
                      </a:r>
                      <a:endParaRPr sz="1500">
                        <a:latin typeface="Arial"/>
                        <a:cs typeface="Arial"/>
                      </a:endParaRPr>
                    </a:p>
                  </a:txBody>
                  <a:tcPr marL="0" marR="0" marT="46990" marB="0">
                    <a:lnL w="9525">
                      <a:solidFill>
                        <a:srgbClr val="DDDDDD"/>
                      </a:solidFill>
                      <a:prstDash val="solid"/>
                    </a:lnL>
                    <a:lnR w="9525">
                      <a:solidFill>
                        <a:srgbClr val="DDDDDD"/>
                      </a:solidFill>
                      <a:prstDash val="solid"/>
                    </a:lnR>
                    <a:lnT w="9525">
                      <a:solidFill>
                        <a:srgbClr val="DDDDDD"/>
                      </a:solidFill>
                      <a:prstDash val="solid"/>
                    </a:lnT>
                    <a:lnB w="9525">
                      <a:solidFill>
                        <a:srgbClr val="DDDDDD"/>
                      </a:solidFill>
                      <a:prstDash val="solid"/>
                    </a:lnB>
                    <a:solidFill>
                      <a:srgbClr val="F8F8F8"/>
                    </a:solidFill>
                  </a:tcPr>
                </a:tc>
                <a:tc>
                  <a:txBody>
                    <a:bodyPr/>
                    <a:lstStyle/>
                    <a:p>
                      <a:pPr marL="27940">
                        <a:lnSpc>
                          <a:spcPts val="1760"/>
                        </a:lnSpc>
                        <a:spcBef>
                          <a:spcPts val="370"/>
                        </a:spcBef>
                      </a:pPr>
                      <a:r>
                        <a:rPr sz="1500" spc="90" dirty="0">
                          <a:latin typeface="Arial"/>
                          <a:cs typeface="Arial"/>
                        </a:rPr>
                        <a:t>10. </a:t>
                      </a:r>
                      <a:r>
                        <a:rPr sz="1500" spc="75" dirty="0">
                          <a:latin typeface="Arial"/>
                          <a:cs typeface="Arial"/>
                        </a:rPr>
                        <a:t>It </a:t>
                      </a:r>
                      <a:r>
                        <a:rPr sz="1500" spc="35" dirty="0">
                          <a:latin typeface="Arial"/>
                          <a:cs typeface="Arial"/>
                        </a:rPr>
                        <a:t>has </a:t>
                      </a:r>
                      <a:r>
                        <a:rPr sz="1500" spc="110" dirty="0">
                          <a:latin typeface="Arial"/>
                          <a:cs typeface="Arial"/>
                        </a:rPr>
                        <a:t>4</a:t>
                      </a:r>
                      <a:r>
                        <a:rPr sz="1500" spc="10" dirty="0">
                          <a:latin typeface="Arial"/>
                          <a:cs typeface="Arial"/>
                        </a:rPr>
                        <a:t> </a:t>
                      </a:r>
                      <a:r>
                        <a:rPr sz="1500" spc="35" dirty="0">
                          <a:latin typeface="Arial"/>
                          <a:cs typeface="Arial"/>
                        </a:rPr>
                        <a:t>layers</a:t>
                      </a:r>
                      <a:endParaRPr sz="1500">
                        <a:latin typeface="Arial"/>
                        <a:cs typeface="Arial"/>
                      </a:endParaRPr>
                    </a:p>
                  </a:txBody>
                  <a:tcPr marL="0" marR="0" marT="46990" marB="0">
                    <a:lnL w="9525">
                      <a:solidFill>
                        <a:srgbClr val="DDDDDD"/>
                      </a:solidFill>
                      <a:prstDash val="solid"/>
                    </a:lnL>
                    <a:lnR w="9525">
                      <a:solidFill>
                        <a:srgbClr val="DDDDDD"/>
                      </a:solidFill>
                      <a:prstDash val="solid"/>
                    </a:lnR>
                    <a:lnT w="9525">
                      <a:solidFill>
                        <a:srgbClr val="DDDDDD"/>
                      </a:solidFill>
                      <a:prstDash val="solid"/>
                    </a:lnT>
                    <a:lnB w="9525">
                      <a:solidFill>
                        <a:srgbClr val="DDDDDD"/>
                      </a:solidFill>
                      <a:prstDash val="solid"/>
                    </a:lnB>
                    <a:solidFill>
                      <a:srgbClr val="F8F8F8"/>
                    </a:solidFill>
                  </a:tcPr>
                </a:tc>
                <a:extLst>
                  <a:ext uri="{0D108BD9-81ED-4DB2-BD59-A6C34878D82A}">
                    <a16:rowId xmlns:a16="http://schemas.microsoft.com/office/drawing/2014/main" xmlns="" val="10010"/>
                  </a:ext>
                </a:extLst>
              </a:tr>
            </a:tbl>
          </a:graphicData>
        </a:graphic>
      </p:graphicFrame>
      <p:sp>
        <p:nvSpPr>
          <p:cNvPr id="9" name="Slide Number Placeholder 8"/>
          <p:cNvSpPr>
            <a:spLocks noGrp="1"/>
          </p:cNvSpPr>
          <p:nvPr>
            <p:ph type="sldNum" sz="quarter" idx="12"/>
          </p:nvPr>
        </p:nvSpPr>
        <p:spPr/>
        <p:txBody>
          <a:bodyPr/>
          <a:lstStyle/>
          <a:p>
            <a:fld id="{23943BDC-99DC-4972-ADF1-B2EFFD16D0A1}" type="slidenum">
              <a:rPr lang="en-IN" smtClean="0"/>
              <a:pPr/>
              <a:t>64</a:t>
            </a:fld>
            <a:endParaRPr lang="en-IN"/>
          </a:p>
        </p:txBody>
      </p:sp>
      <p:sp>
        <p:nvSpPr>
          <p:cNvPr id="11" name="Footer Placeholder 5">
            <a:extLst>
              <a:ext uri="{FF2B5EF4-FFF2-40B4-BE49-F238E27FC236}">
                <a16:creationId xmlns:a16="http://schemas.microsoft.com/office/drawing/2014/main" xmlns="" id="{20BB3135-B5EE-2B8F-63A9-1F37F04B3E6A}"/>
              </a:ext>
            </a:extLst>
          </p:cNvPr>
          <p:cNvSpPr>
            <a:spLocks noGrp="1"/>
          </p:cNvSpPr>
          <p:nvPr>
            <p:ph type="ftr" sz="quarter" idx="11"/>
          </p:nvPr>
        </p:nvSpPr>
        <p:spPr/>
        <p:txBody>
          <a:bodyPr/>
          <a:lstStyle/>
          <a:p>
            <a:r>
              <a:rPr lang="en-US" dirty="0" err="1" smtClean="0"/>
              <a:t>Sonali</a:t>
            </a:r>
            <a:r>
              <a:rPr lang="en-US" dirty="0" smtClean="0"/>
              <a:t> </a:t>
            </a:r>
            <a:r>
              <a:rPr lang="en-US" dirty="0" err="1" smtClean="0"/>
              <a:t>Mondal</a:t>
            </a:r>
            <a:r>
              <a:rPr lang="en-US" dirty="0" smtClean="0"/>
              <a:t> _ Assistant Prof. CSIT </a:t>
            </a:r>
            <a:r>
              <a:rPr lang="en-US" dirty="0"/>
              <a:t>. </a:t>
            </a:r>
            <a:r>
              <a:rPr lang="en-US" dirty="0" smtClean="0"/>
              <a:t>BCAAIML403 </a:t>
            </a:r>
            <a:r>
              <a:rPr lang="en-US" dirty="0"/>
              <a:t>Computer Networks </a:t>
            </a:r>
            <a:endParaRPr lang="en-IN"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Transmission Media</a:t>
            </a:r>
            <a:br>
              <a:rPr lang="en-US" b="1" dirty="0"/>
            </a:br>
            <a:endParaRPr lang="en-US" b="1" dirty="0"/>
          </a:p>
        </p:txBody>
      </p:sp>
      <p:pic>
        <p:nvPicPr>
          <p:cNvPr id="6" name="Content Placeholder 5"/>
          <p:cNvPicPr>
            <a:picLocks noGrp="1"/>
          </p:cNvPicPr>
          <p:nvPr>
            <p:ph idx="1"/>
          </p:nvPr>
        </p:nvPicPr>
        <p:blipFill>
          <a:blip r:embed="rId2"/>
          <a:stretch>
            <a:fillRect/>
          </a:stretch>
        </p:blipFill>
        <p:spPr bwMode="auto">
          <a:xfrm>
            <a:off x="787790" y="872197"/>
            <a:ext cx="10142806" cy="4601588"/>
          </a:xfrm>
          <a:prstGeom prst="rect">
            <a:avLst/>
          </a:prstGeom>
          <a:noFill/>
          <a:ln w="19050">
            <a:solidFill>
              <a:schemeClr val="tx1"/>
            </a:solidFill>
            <a:miter lim="800000"/>
            <a:headEnd/>
            <a:tailEnd/>
          </a:ln>
        </p:spPr>
      </p:pic>
      <p:sp>
        <p:nvSpPr>
          <p:cNvPr id="5" name="Slide Number Placeholder 4"/>
          <p:cNvSpPr>
            <a:spLocks noGrp="1"/>
          </p:cNvSpPr>
          <p:nvPr>
            <p:ph type="sldNum" sz="quarter" idx="12"/>
          </p:nvPr>
        </p:nvSpPr>
        <p:spPr/>
        <p:txBody>
          <a:bodyPr/>
          <a:lstStyle/>
          <a:p>
            <a:fld id="{23943BDC-99DC-4972-ADF1-B2EFFD16D0A1}" type="slidenum">
              <a:rPr lang="en-IN" smtClean="0"/>
              <a:pPr/>
              <a:t>65</a:t>
            </a:fld>
            <a:endParaRPr lang="en-IN"/>
          </a:p>
        </p:txBody>
      </p:sp>
      <p:sp>
        <p:nvSpPr>
          <p:cNvPr id="7" name="Footer Placeholder 5">
            <a:extLst>
              <a:ext uri="{FF2B5EF4-FFF2-40B4-BE49-F238E27FC236}">
                <a16:creationId xmlns:a16="http://schemas.microsoft.com/office/drawing/2014/main" xmlns="" id="{20BB3135-B5EE-2B8F-63A9-1F37F04B3E6A}"/>
              </a:ext>
            </a:extLst>
          </p:cNvPr>
          <p:cNvSpPr>
            <a:spLocks noGrp="1"/>
          </p:cNvSpPr>
          <p:nvPr>
            <p:ph type="ftr" sz="quarter" idx="11"/>
          </p:nvPr>
        </p:nvSpPr>
        <p:spPr/>
        <p:txBody>
          <a:bodyPr/>
          <a:lstStyle/>
          <a:p>
            <a:r>
              <a:rPr lang="en-US" dirty="0" err="1" smtClean="0"/>
              <a:t>Sonali</a:t>
            </a:r>
            <a:r>
              <a:rPr lang="en-US" dirty="0" smtClean="0"/>
              <a:t> </a:t>
            </a:r>
            <a:r>
              <a:rPr lang="en-US" dirty="0" err="1" smtClean="0"/>
              <a:t>Mondal</a:t>
            </a:r>
            <a:r>
              <a:rPr lang="en-US" dirty="0" smtClean="0"/>
              <a:t> _ Assistant Prof. CSIT </a:t>
            </a:r>
            <a:r>
              <a:rPr lang="en-US" dirty="0"/>
              <a:t>. </a:t>
            </a:r>
            <a:r>
              <a:rPr lang="en-US" dirty="0" smtClean="0"/>
              <a:t>BCAAIML403 </a:t>
            </a:r>
            <a:r>
              <a:rPr lang="en-US" dirty="0"/>
              <a:t>Computer Networks </a:t>
            </a:r>
            <a:endParaRPr lang="en-IN"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Interconnection Devices</a:t>
            </a:r>
          </a:p>
        </p:txBody>
      </p:sp>
      <p:sp>
        <p:nvSpPr>
          <p:cNvPr id="3" name="Content Placeholder 2"/>
          <p:cNvSpPr>
            <a:spLocks noGrp="1"/>
          </p:cNvSpPr>
          <p:nvPr>
            <p:ph idx="1"/>
          </p:nvPr>
        </p:nvSpPr>
        <p:spPr>
          <a:ln w="19050">
            <a:solidFill>
              <a:schemeClr val="tx1"/>
            </a:solidFill>
          </a:ln>
        </p:spPr>
        <p:txBody>
          <a:bodyPr/>
          <a:lstStyle/>
          <a:p>
            <a:r>
              <a:rPr lang="en-US" u="sng" dirty="0"/>
              <a:t>Router</a:t>
            </a:r>
            <a:endParaRPr lang="en-US" dirty="0"/>
          </a:p>
          <a:p>
            <a:r>
              <a:rPr lang="en-US" u="sng" dirty="0"/>
              <a:t>Gateways</a:t>
            </a:r>
            <a:endParaRPr lang="en-US" dirty="0"/>
          </a:p>
          <a:p>
            <a:r>
              <a:rPr lang="en-US" u="sng" dirty="0"/>
              <a:t>Bridges</a:t>
            </a:r>
            <a:endParaRPr lang="en-US" dirty="0"/>
          </a:p>
          <a:p>
            <a:r>
              <a:rPr lang="en-US" u="sng" dirty="0"/>
              <a:t>Hubs</a:t>
            </a:r>
            <a:endParaRPr lang="en-US" dirty="0"/>
          </a:p>
          <a:p>
            <a:endParaRPr lang="en-US" dirty="0"/>
          </a:p>
        </p:txBody>
      </p:sp>
      <p:sp>
        <p:nvSpPr>
          <p:cNvPr id="5" name="Slide Number Placeholder 4"/>
          <p:cNvSpPr>
            <a:spLocks noGrp="1"/>
          </p:cNvSpPr>
          <p:nvPr>
            <p:ph type="sldNum" sz="quarter" idx="12"/>
          </p:nvPr>
        </p:nvSpPr>
        <p:spPr/>
        <p:txBody>
          <a:bodyPr/>
          <a:lstStyle/>
          <a:p>
            <a:fld id="{23943BDC-99DC-4972-ADF1-B2EFFD16D0A1}" type="slidenum">
              <a:rPr lang="en-IN" smtClean="0"/>
              <a:pPr/>
              <a:t>66</a:t>
            </a:fld>
            <a:endParaRPr lang="en-IN"/>
          </a:p>
        </p:txBody>
      </p:sp>
      <p:sp>
        <p:nvSpPr>
          <p:cNvPr id="6" name="Footer Placeholder 5">
            <a:extLst>
              <a:ext uri="{FF2B5EF4-FFF2-40B4-BE49-F238E27FC236}">
                <a16:creationId xmlns:a16="http://schemas.microsoft.com/office/drawing/2014/main" xmlns="" id="{20BB3135-B5EE-2B8F-63A9-1F37F04B3E6A}"/>
              </a:ext>
            </a:extLst>
          </p:cNvPr>
          <p:cNvSpPr>
            <a:spLocks noGrp="1"/>
          </p:cNvSpPr>
          <p:nvPr>
            <p:ph type="ftr" sz="quarter" idx="11"/>
          </p:nvPr>
        </p:nvSpPr>
        <p:spPr/>
        <p:txBody>
          <a:bodyPr/>
          <a:lstStyle/>
          <a:p>
            <a:r>
              <a:rPr lang="en-US" dirty="0" err="1" smtClean="0"/>
              <a:t>Sonali</a:t>
            </a:r>
            <a:r>
              <a:rPr lang="en-US" dirty="0" smtClean="0"/>
              <a:t> </a:t>
            </a:r>
            <a:r>
              <a:rPr lang="en-US" dirty="0" err="1" smtClean="0"/>
              <a:t>Mondal</a:t>
            </a:r>
            <a:r>
              <a:rPr lang="en-US" dirty="0" smtClean="0"/>
              <a:t> _ Assistant Prof. CSIT </a:t>
            </a:r>
            <a:r>
              <a:rPr lang="en-US" dirty="0"/>
              <a:t>. </a:t>
            </a:r>
            <a:r>
              <a:rPr lang="en-US" dirty="0" smtClean="0"/>
              <a:t>BCAAIML403 </a:t>
            </a:r>
            <a:r>
              <a:rPr lang="en-US" dirty="0"/>
              <a:t>Computer Networks </a:t>
            </a:r>
            <a:endParaRPr lang="en-IN"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Multiple Choice Questions</a:t>
            </a:r>
            <a:endParaRPr lang="en-US" dirty="0"/>
          </a:p>
        </p:txBody>
      </p:sp>
      <p:sp>
        <p:nvSpPr>
          <p:cNvPr id="3" name="Content Placeholder 2"/>
          <p:cNvSpPr>
            <a:spLocks noGrp="1"/>
          </p:cNvSpPr>
          <p:nvPr>
            <p:ph idx="1"/>
          </p:nvPr>
        </p:nvSpPr>
        <p:spPr/>
        <p:txBody>
          <a:bodyPr>
            <a:noAutofit/>
          </a:bodyPr>
          <a:lstStyle/>
          <a:p>
            <a:pPr>
              <a:buNone/>
            </a:pPr>
            <a:r>
              <a:rPr lang="en-US" sz="2400" dirty="0"/>
              <a:t>1 OSI stands for __________</a:t>
            </a:r>
          </a:p>
          <a:p>
            <a:pPr>
              <a:buNone/>
            </a:pPr>
            <a:r>
              <a:rPr lang="en-US" sz="2400" dirty="0"/>
              <a:t/>
            </a:r>
            <a:br>
              <a:rPr lang="en-US" sz="2400" dirty="0"/>
            </a:br>
            <a:r>
              <a:rPr lang="en-US" sz="2400" b="1" dirty="0"/>
              <a:t> Open System Interconnection</a:t>
            </a:r>
            <a:r>
              <a:rPr lang="en-US" sz="2400" dirty="0"/>
              <a:t/>
            </a:r>
            <a:br>
              <a:rPr lang="en-US" sz="2400" dirty="0"/>
            </a:br>
            <a:r>
              <a:rPr lang="en-US" sz="2400" dirty="0"/>
              <a:t> Operating System Interface</a:t>
            </a:r>
            <a:br>
              <a:rPr lang="en-US" sz="2400" dirty="0"/>
            </a:br>
            <a:r>
              <a:rPr lang="en-US" sz="2400" dirty="0"/>
              <a:t> Optical Service Implementation</a:t>
            </a:r>
            <a:br>
              <a:rPr lang="en-US" sz="2400" dirty="0"/>
            </a:br>
            <a:r>
              <a:rPr lang="en-US" sz="2400" dirty="0"/>
              <a:t> Open Service Internet</a:t>
            </a:r>
            <a:br>
              <a:rPr lang="en-US" sz="2400" dirty="0"/>
            </a:br>
            <a:endParaRPr lang="en-US" sz="2400" dirty="0"/>
          </a:p>
          <a:p>
            <a:pPr>
              <a:buNone/>
            </a:pPr>
            <a:r>
              <a:rPr lang="en-US" sz="2400" dirty="0"/>
              <a:t>2. The number of layers in ISO OSI reference model is __________</a:t>
            </a:r>
            <a:br>
              <a:rPr lang="en-US" sz="2400" dirty="0"/>
            </a:br>
            <a:r>
              <a:rPr lang="en-US" sz="2400" dirty="0"/>
              <a:t> 4</a:t>
            </a:r>
            <a:br>
              <a:rPr lang="en-US" sz="2400" dirty="0"/>
            </a:br>
            <a:r>
              <a:rPr lang="en-US" sz="2400" dirty="0"/>
              <a:t> 5</a:t>
            </a:r>
            <a:br>
              <a:rPr lang="en-US" sz="2400" dirty="0"/>
            </a:br>
            <a:r>
              <a:rPr lang="en-US" sz="2400" dirty="0"/>
              <a:t> 6</a:t>
            </a:r>
            <a:br>
              <a:rPr lang="en-US" sz="2400" dirty="0"/>
            </a:br>
            <a:r>
              <a:rPr lang="en-US" sz="2400" b="1" dirty="0"/>
              <a:t> 7</a:t>
            </a:r>
            <a:r>
              <a:rPr lang="en-US" sz="2400" dirty="0"/>
              <a:t/>
            </a:r>
            <a:br>
              <a:rPr lang="en-US" sz="2400" dirty="0"/>
            </a:br>
            <a:endParaRPr lang="en-US" sz="2400" dirty="0"/>
          </a:p>
          <a:p>
            <a:pPr>
              <a:buNone/>
            </a:pPr>
            <a:r>
              <a:rPr lang="en-US" sz="2400" dirty="0"/>
              <a:t/>
            </a:r>
            <a:br>
              <a:rPr lang="en-US" sz="2400" dirty="0"/>
            </a:br>
            <a:endParaRPr lang="en-US" sz="2400" dirty="0"/>
          </a:p>
          <a:p>
            <a:endParaRPr lang="en-US" sz="2400" dirty="0"/>
          </a:p>
        </p:txBody>
      </p:sp>
      <p:sp>
        <p:nvSpPr>
          <p:cNvPr id="5" name="Slide Number Placeholder 4"/>
          <p:cNvSpPr>
            <a:spLocks noGrp="1"/>
          </p:cNvSpPr>
          <p:nvPr>
            <p:ph type="sldNum" sz="quarter" idx="12"/>
          </p:nvPr>
        </p:nvSpPr>
        <p:spPr/>
        <p:txBody>
          <a:bodyPr/>
          <a:lstStyle/>
          <a:p>
            <a:fld id="{23943BDC-99DC-4972-ADF1-B2EFFD16D0A1}" type="slidenum">
              <a:rPr lang="en-IN" smtClean="0"/>
              <a:pPr/>
              <a:t>67</a:t>
            </a:fld>
            <a:endParaRPr lang="en-IN"/>
          </a:p>
        </p:txBody>
      </p:sp>
      <p:sp>
        <p:nvSpPr>
          <p:cNvPr id="6" name="Footer Placeholder 5">
            <a:extLst>
              <a:ext uri="{FF2B5EF4-FFF2-40B4-BE49-F238E27FC236}">
                <a16:creationId xmlns:a16="http://schemas.microsoft.com/office/drawing/2014/main" xmlns="" id="{20BB3135-B5EE-2B8F-63A9-1F37F04B3E6A}"/>
              </a:ext>
            </a:extLst>
          </p:cNvPr>
          <p:cNvSpPr>
            <a:spLocks noGrp="1"/>
          </p:cNvSpPr>
          <p:nvPr>
            <p:ph type="ftr" sz="quarter" idx="11"/>
          </p:nvPr>
        </p:nvSpPr>
        <p:spPr/>
        <p:txBody>
          <a:bodyPr/>
          <a:lstStyle/>
          <a:p>
            <a:r>
              <a:rPr lang="en-US" dirty="0" err="1" smtClean="0"/>
              <a:t>Sonali</a:t>
            </a:r>
            <a:r>
              <a:rPr lang="en-US" dirty="0" smtClean="0"/>
              <a:t> </a:t>
            </a:r>
            <a:r>
              <a:rPr lang="en-US" dirty="0" err="1" smtClean="0"/>
              <a:t>Mondal</a:t>
            </a:r>
            <a:r>
              <a:rPr lang="en-US" dirty="0" smtClean="0"/>
              <a:t> _ Assistant Prof. CSIT </a:t>
            </a:r>
            <a:r>
              <a:rPr lang="en-US" dirty="0"/>
              <a:t>. </a:t>
            </a:r>
            <a:r>
              <a:rPr lang="en-US" dirty="0" smtClean="0"/>
              <a:t>BCAAIML403 </a:t>
            </a:r>
            <a:r>
              <a:rPr lang="en-US" dirty="0"/>
              <a:t>Computer Networks </a:t>
            </a:r>
            <a:endParaRPr lang="en-IN"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359940-BE8D-4E19-B1D8-5619E7E2A94C}"/>
              </a:ext>
            </a:extLst>
          </p:cNvPr>
          <p:cNvSpPr>
            <a:spLocks noGrp="1"/>
          </p:cNvSpPr>
          <p:nvPr>
            <p:ph type="title"/>
          </p:nvPr>
        </p:nvSpPr>
        <p:spPr/>
        <p:txBody>
          <a:bodyPr/>
          <a:lstStyle/>
          <a:p>
            <a:r>
              <a:rPr lang="en-IN" dirty="0"/>
              <a:t>Multiple Choice Questions</a:t>
            </a:r>
          </a:p>
        </p:txBody>
      </p:sp>
      <p:sp>
        <p:nvSpPr>
          <p:cNvPr id="4" name="Content Placeholder 2">
            <a:extLst>
              <a:ext uri="{FF2B5EF4-FFF2-40B4-BE49-F238E27FC236}">
                <a16:creationId xmlns:a16="http://schemas.microsoft.com/office/drawing/2014/main" xmlns="" id="{5D4D282A-F74D-417E-834B-EBDC6361C3B6}"/>
              </a:ext>
            </a:extLst>
          </p:cNvPr>
          <p:cNvSpPr>
            <a:spLocks noGrp="1"/>
          </p:cNvSpPr>
          <p:nvPr>
            <p:ph idx="1"/>
          </p:nvPr>
        </p:nvSpPr>
        <p:spPr/>
        <p:txBody>
          <a:bodyPr>
            <a:noAutofit/>
          </a:bodyPr>
          <a:lstStyle/>
          <a:p>
            <a:pPr>
              <a:buNone/>
            </a:pPr>
            <a:r>
              <a:rPr lang="en-US" sz="2400" dirty="0"/>
              <a:t>3.TCP/IP model does not have ______ layer but OSI model have this layer.</a:t>
            </a:r>
            <a:br>
              <a:rPr lang="en-US" sz="2400" dirty="0"/>
            </a:br>
            <a:r>
              <a:rPr lang="en-US" sz="2400" dirty="0"/>
              <a:t> </a:t>
            </a:r>
            <a:r>
              <a:rPr lang="en-US" sz="2400" b="1" dirty="0"/>
              <a:t>Session Layer</a:t>
            </a:r>
            <a:r>
              <a:rPr lang="en-US" sz="2400" dirty="0"/>
              <a:t/>
            </a:r>
            <a:br>
              <a:rPr lang="en-US" sz="2400" dirty="0"/>
            </a:br>
            <a:r>
              <a:rPr lang="en-US" sz="2400" dirty="0"/>
              <a:t> Transport Layer</a:t>
            </a:r>
            <a:br>
              <a:rPr lang="en-US" sz="2400" dirty="0"/>
            </a:br>
            <a:r>
              <a:rPr lang="en-US" sz="2400" dirty="0"/>
              <a:t> Application Layer</a:t>
            </a:r>
            <a:br>
              <a:rPr lang="en-US" sz="2400" dirty="0"/>
            </a:br>
            <a:r>
              <a:rPr lang="en-US" sz="2400" dirty="0"/>
              <a:t> Network Layer</a:t>
            </a:r>
            <a:br>
              <a:rPr lang="en-US" sz="2400" dirty="0"/>
            </a:br>
            <a:endParaRPr lang="en-US" sz="2400" dirty="0"/>
          </a:p>
          <a:p>
            <a:pPr>
              <a:buNone/>
            </a:pPr>
            <a:r>
              <a:rPr lang="en-US" sz="2400" dirty="0"/>
              <a:t>4. Which layer is used to link the network support layers and user support layers?</a:t>
            </a:r>
            <a:br>
              <a:rPr lang="en-US" sz="2400" dirty="0"/>
            </a:br>
            <a:r>
              <a:rPr lang="en-US" sz="2400" dirty="0"/>
              <a:t> Session Layer</a:t>
            </a:r>
            <a:br>
              <a:rPr lang="en-US" sz="2400" dirty="0"/>
            </a:br>
            <a:r>
              <a:rPr lang="en-US" sz="2400" dirty="0"/>
              <a:t> Data Link Layer</a:t>
            </a:r>
            <a:br>
              <a:rPr lang="en-US" sz="2400" dirty="0"/>
            </a:br>
            <a:r>
              <a:rPr lang="en-US" sz="2400" dirty="0"/>
              <a:t> </a:t>
            </a:r>
            <a:r>
              <a:rPr lang="en-US" sz="2400" b="1" dirty="0"/>
              <a:t>Transport Layer</a:t>
            </a:r>
            <a:r>
              <a:rPr lang="en-US" sz="2400" dirty="0"/>
              <a:t/>
            </a:r>
            <a:br>
              <a:rPr lang="en-US" sz="2400" dirty="0"/>
            </a:br>
            <a:r>
              <a:rPr lang="en-US" sz="2400" dirty="0"/>
              <a:t> Network Layer</a:t>
            </a:r>
            <a:br>
              <a:rPr lang="en-US" sz="2400" dirty="0"/>
            </a:br>
            <a:endParaRPr lang="en-US" sz="2400" dirty="0"/>
          </a:p>
          <a:p>
            <a:pPr marL="0" indent="0">
              <a:buNone/>
            </a:pPr>
            <a:endParaRPr lang="en-IN" sz="2400" dirty="0"/>
          </a:p>
        </p:txBody>
      </p:sp>
      <p:sp>
        <p:nvSpPr>
          <p:cNvPr id="7" name="Slide Number Placeholder 6">
            <a:extLst>
              <a:ext uri="{FF2B5EF4-FFF2-40B4-BE49-F238E27FC236}">
                <a16:creationId xmlns:a16="http://schemas.microsoft.com/office/drawing/2014/main" xmlns="" id="{2EAC657C-57FB-4C02-9258-311629B9D8E7}"/>
              </a:ext>
            </a:extLst>
          </p:cNvPr>
          <p:cNvSpPr>
            <a:spLocks noGrp="1"/>
          </p:cNvSpPr>
          <p:nvPr>
            <p:ph type="sldNum" sz="quarter" idx="12"/>
          </p:nvPr>
        </p:nvSpPr>
        <p:spPr/>
        <p:txBody>
          <a:bodyPr/>
          <a:lstStyle/>
          <a:p>
            <a:fld id="{23943BDC-99DC-4972-ADF1-B2EFFD16D0A1}" type="slidenum">
              <a:rPr lang="en-IN" smtClean="0"/>
              <a:pPr/>
              <a:t>68</a:t>
            </a:fld>
            <a:endParaRPr lang="en-IN"/>
          </a:p>
        </p:txBody>
      </p:sp>
      <p:sp>
        <p:nvSpPr>
          <p:cNvPr id="8" name="Footer Placeholder 5">
            <a:extLst>
              <a:ext uri="{FF2B5EF4-FFF2-40B4-BE49-F238E27FC236}">
                <a16:creationId xmlns:a16="http://schemas.microsoft.com/office/drawing/2014/main" xmlns="" id="{20BB3135-B5EE-2B8F-63A9-1F37F04B3E6A}"/>
              </a:ext>
            </a:extLst>
          </p:cNvPr>
          <p:cNvSpPr>
            <a:spLocks noGrp="1"/>
          </p:cNvSpPr>
          <p:nvPr>
            <p:ph type="ftr" sz="quarter" idx="11"/>
          </p:nvPr>
        </p:nvSpPr>
        <p:spPr/>
        <p:txBody>
          <a:bodyPr/>
          <a:lstStyle/>
          <a:p>
            <a:r>
              <a:rPr lang="en-US" dirty="0" err="1" smtClean="0"/>
              <a:t>Sonali</a:t>
            </a:r>
            <a:r>
              <a:rPr lang="en-US" dirty="0" smtClean="0"/>
              <a:t> </a:t>
            </a:r>
            <a:r>
              <a:rPr lang="en-US" dirty="0" err="1" smtClean="0"/>
              <a:t>Mondal</a:t>
            </a:r>
            <a:r>
              <a:rPr lang="en-US" dirty="0" smtClean="0"/>
              <a:t> _ Assistant Prof. CSIT </a:t>
            </a:r>
            <a:r>
              <a:rPr lang="en-US" dirty="0"/>
              <a:t>. </a:t>
            </a:r>
            <a:r>
              <a:rPr lang="en-US" dirty="0" smtClean="0"/>
              <a:t>BCAAIML403 </a:t>
            </a:r>
            <a:r>
              <a:rPr lang="en-US" dirty="0"/>
              <a:t>Computer Networks </a:t>
            </a:r>
            <a:endParaRPr lang="en-IN" dirty="0"/>
          </a:p>
        </p:txBody>
      </p:sp>
    </p:spTree>
    <p:extLst>
      <p:ext uri="{BB962C8B-B14F-4D97-AF65-F5344CB8AC3E}">
        <p14:creationId xmlns:p14="http://schemas.microsoft.com/office/powerpoint/2010/main" val="485281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359940-BE8D-4E19-B1D8-5619E7E2A94C}"/>
              </a:ext>
            </a:extLst>
          </p:cNvPr>
          <p:cNvSpPr>
            <a:spLocks noGrp="1"/>
          </p:cNvSpPr>
          <p:nvPr>
            <p:ph type="title"/>
          </p:nvPr>
        </p:nvSpPr>
        <p:spPr/>
        <p:txBody>
          <a:bodyPr/>
          <a:lstStyle/>
          <a:p>
            <a:r>
              <a:rPr lang="en-IN" dirty="0"/>
              <a:t>Multiple Choice Questions</a:t>
            </a:r>
          </a:p>
        </p:txBody>
      </p:sp>
      <p:sp>
        <p:nvSpPr>
          <p:cNvPr id="4" name="Content Placeholder 2">
            <a:extLst>
              <a:ext uri="{FF2B5EF4-FFF2-40B4-BE49-F238E27FC236}">
                <a16:creationId xmlns:a16="http://schemas.microsoft.com/office/drawing/2014/main" xmlns="" id="{5D4D282A-F74D-417E-834B-EBDC6361C3B6}"/>
              </a:ext>
            </a:extLst>
          </p:cNvPr>
          <p:cNvSpPr>
            <a:spLocks noGrp="1"/>
          </p:cNvSpPr>
          <p:nvPr>
            <p:ph idx="1"/>
          </p:nvPr>
        </p:nvSpPr>
        <p:spPr>
          <a:xfrm>
            <a:off x="822700" y="1485805"/>
            <a:ext cx="10515600" cy="4351338"/>
          </a:xfrm>
        </p:spPr>
        <p:txBody>
          <a:bodyPr>
            <a:noAutofit/>
          </a:bodyPr>
          <a:lstStyle/>
          <a:p>
            <a:pPr>
              <a:buNone/>
            </a:pPr>
            <a:r>
              <a:rPr lang="en-US" sz="2400" dirty="0"/>
              <a:t>5.Which address is used on the internet for employing the TCP/IP protocols?</a:t>
            </a:r>
            <a:br>
              <a:rPr lang="en-US" sz="2400" dirty="0"/>
            </a:br>
            <a:r>
              <a:rPr lang="en-US" sz="2400" dirty="0"/>
              <a:t> Physical Address And Logical Address</a:t>
            </a:r>
            <a:br>
              <a:rPr lang="en-US" sz="2400" dirty="0"/>
            </a:br>
            <a:r>
              <a:rPr lang="en-US" sz="2400" dirty="0"/>
              <a:t> </a:t>
            </a:r>
            <a:r>
              <a:rPr lang="en-US" sz="2400" b="1" dirty="0"/>
              <a:t>Port Address</a:t>
            </a:r>
            <a:r>
              <a:rPr lang="en-US" sz="2400" dirty="0"/>
              <a:t/>
            </a:r>
            <a:br>
              <a:rPr lang="en-US" sz="2400" dirty="0"/>
            </a:br>
            <a:r>
              <a:rPr lang="en-US" sz="2400" dirty="0"/>
              <a:t> Specific Address</a:t>
            </a:r>
            <a:br>
              <a:rPr lang="en-US" sz="2400" dirty="0"/>
            </a:br>
            <a:r>
              <a:rPr lang="en-US" sz="2400" dirty="0"/>
              <a:t> All Of The Mentioned</a:t>
            </a:r>
            <a:br>
              <a:rPr lang="en-US" sz="2400" dirty="0"/>
            </a:br>
            <a:endParaRPr lang="en-US" sz="2400" dirty="0"/>
          </a:p>
          <a:p>
            <a:pPr>
              <a:buNone/>
            </a:pPr>
            <a:r>
              <a:rPr lang="en-US" sz="2400" dirty="0"/>
              <a:t>6. TCP/IP model was developed _____ the OSI model.</a:t>
            </a:r>
            <a:br>
              <a:rPr lang="en-US" sz="2400" dirty="0"/>
            </a:br>
            <a:r>
              <a:rPr lang="en-US" sz="2400" dirty="0"/>
              <a:t> </a:t>
            </a:r>
            <a:r>
              <a:rPr lang="en-US" sz="2400" b="1" dirty="0"/>
              <a:t>Prior To</a:t>
            </a:r>
            <a:r>
              <a:rPr lang="en-US" sz="2400" dirty="0"/>
              <a:t/>
            </a:r>
            <a:br>
              <a:rPr lang="en-US" sz="2400" dirty="0"/>
            </a:br>
            <a:r>
              <a:rPr lang="en-US" sz="2400" dirty="0"/>
              <a:t> After</a:t>
            </a:r>
            <a:br>
              <a:rPr lang="en-US" sz="2400" dirty="0"/>
            </a:br>
            <a:r>
              <a:rPr lang="en-US" sz="2400" dirty="0"/>
              <a:t> Simultaneous To</a:t>
            </a:r>
            <a:br>
              <a:rPr lang="en-US" sz="2400" dirty="0"/>
            </a:br>
            <a:r>
              <a:rPr lang="en-US" sz="2400" dirty="0"/>
              <a:t> With No Link To</a:t>
            </a:r>
            <a:br>
              <a:rPr lang="en-US" sz="2400" dirty="0"/>
            </a:br>
            <a:endParaRPr lang="en-US" sz="2400" dirty="0"/>
          </a:p>
          <a:p>
            <a:pPr>
              <a:buNone/>
            </a:pPr>
            <a:r>
              <a:rPr lang="en-US" sz="2400" dirty="0"/>
              <a:t/>
            </a:r>
            <a:br>
              <a:rPr lang="en-US" sz="2400" dirty="0"/>
            </a:br>
            <a:endParaRPr lang="en-US" sz="2400" dirty="0"/>
          </a:p>
        </p:txBody>
      </p:sp>
      <p:sp>
        <p:nvSpPr>
          <p:cNvPr id="7" name="Slide Number Placeholder 6">
            <a:extLst>
              <a:ext uri="{FF2B5EF4-FFF2-40B4-BE49-F238E27FC236}">
                <a16:creationId xmlns:a16="http://schemas.microsoft.com/office/drawing/2014/main" xmlns="" id="{AE6AE8D8-D934-4F52-B40E-5C14A6E8C6B3}"/>
              </a:ext>
            </a:extLst>
          </p:cNvPr>
          <p:cNvSpPr>
            <a:spLocks noGrp="1"/>
          </p:cNvSpPr>
          <p:nvPr>
            <p:ph type="sldNum" sz="quarter" idx="12"/>
          </p:nvPr>
        </p:nvSpPr>
        <p:spPr/>
        <p:txBody>
          <a:bodyPr/>
          <a:lstStyle/>
          <a:p>
            <a:fld id="{23943BDC-99DC-4972-ADF1-B2EFFD16D0A1}" type="slidenum">
              <a:rPr lang="en-IN" smtClean="0"/>
              <a:pPr/>
              <a:t>69</a:t>
            </a:fld>
            <a:endParaRPr lang="en-IN"/>
          </a:p>
        </p:txBody>
      </p:sp>
      <p:sp>
        <p:nvSpPr>
          <p:cNvPr id="8" name="Footer Placeholder 5">
            <a:extLst>
              <a:ext uri="{FF2B5EF4-FFF2-40B4-BE49-F238E27FC236}">
                <a16:creationId xmlns:a16="http://schemas.microsoft.com/office/drawing/2014/main" xmlns="" id="{20BB3135-B5EE-2B8F-63A9-1F37F04B3E6A}"/>
              </a:ext>
            </a:extLst>
          </p:cNvPr>
          <p:cNvSpPr>
            <a:spLocks noGrp="1"/>
          </p:cNvSpPr>
          <p:nvPr>
            <p:ph type="ftr" sz="quarter" idx="11"/>
          </p:nvPr>
        </p:nvSpPr>
        <p:spPr/>
        <p:txBody>
          <a:bodyPr/>
          <a:lstStyle/>
          <a:p>
            <a:r>
              <a:rPr lang="en-US" dirty="0" err="1" smtClean="0"/>
              <a:t>Sonali</a:t>
            </a:r>
            <a:r>
              <a:rPr lang="en-US" dirty="0" smtClean="0"/>
              <a:t> </a:t>
            </a:r>
            <a:r>
              <a:rPr lang="en-US" dirty="0" err="1" smtClean="0"/>
              <a:t>Mondal</a:t>
            </a:r>
            <a:r>
              <a:rPr lang="en-US" dirty="0" smtClean="0"/>
              <a:t> _ Assistant Prof. CSIT </a:t>
            </a:r>
            <a:r>
              <a:rPr lang="en-US" dirty="0"/>
              <a:t>. </a:t>
            </a:r>
            <a:r>
              <a:rPr lang="en-US" dirty="0" smtClean="0"/>
              <a:t>BCAAIML403 </a:t>
            </a:r>
            <a:r>
              <a:rPr lang="en-US" dirty="0"/>
              <a:t>Computer Networks </a:t>
            </a:r>
            <a:endParaRPr lang="en-IN" dirty="0"/>
          </a:p>
        </p:txBody>
      </p:sp>
    </p:spTree>
    <p:extLst>
      <p:ext uri="{BB962C8B-B14F-4D97-AF65-F5344CB8AC3E}">
        <p14:creationId xmlns:p14="http://schemas.microsoft.com/office/powerpoint/2010/main" val="1502692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359940-BE8D-4E19-B1D8-5619E7E2A94C}"/>
              </a:ext>
            </a:extLst>
          </p:cNvPr>
          <p:cNvSpPr>
            <a:spLocks noGrp="1"/>
          </p:cNvSpPr>
          <p:nvPr>
            <p:ph type="title"/>
          </p:nvPr>
        </p:nvSpPr>
        <p:spPr>
          <a:xfrm>
            <a:off x="838200" y="2766220"/>
            <a:ext cx="10515600" cy="1325563"/>
          </a:xfrm>
        </p:spPr>
        <p:txBody>
          <a:bodyPr>
            <a:normAutofit/>
          </a:bodyPr>
          <a:lstStyle/>
          <a:p>
            <a:r>
              <a:rPr lang="en-IN" sz="6600" dirty="0"/>
              <a:t>UNIT 1</a:t>
            </a:r>
          </a:p>
        </p:txBody>
      </p:sp>
      <p:sp>
        <p:nvSpPr>
          <p:cNvPr id="6" name="Slide Number Placeholder 5">
            <a:extLst>
              <a:ext uri="{FF2B5EF4-FFF2-40B4-BE49-F238E27FC236}">
                <a16:creationId xmlns:a16="http://schemas.microsoft.com/office/drawing/2014/main" xmlns="" id="{E8302BFC-4F9A-4B14-B06F-759058905655}"/>
              </a:ext>
            </a:extLst>
          </p:cNvPr>
          <p:cNvSpPr>
            <a:spLocks noGrp="1"/>
          </p:cNvSpPr>
          <p:nvPr>
            <p:ph type="sldNum" sz="quarter" idx="12"/>
          </p:nvPr>
        </p:nvSpPr>
        <p:spPr/>
        <p:txBody>
          <a:bodyPr/>
          <a:lstStyle/>
          <a:p>
            <a:fld id="{23943BDC-99DC-4972-ADF1-B2EFFD16D0A1}" type="slidenum">
              <a:rPr lang="en-IN" smtClean="0"/>
              <a:pPr/>
              <a:t>7</a:t>
            </a:fld>
            <a:endParaRPr lang="en-IN"/>
          </a:p>
        </p:txBody>
      </p:sp>
      <p:sp>
        <p:nvSpPr>
          <p:cNvPr id="5" name="Footer Placeholder 5">
            <a:extLst>
              <a:ext uri="{FF2B5EF4-FFF2-40B4-BE49-F238E27FC236}">
                <a16:creationId xmlns:a16="http://schemas.microsoft.com/office/drawing/2014/main" xmlns="" id="{20BB3135-B5EE-2B8F-63A9-1F37F04B3E6A}"/>
              </a:ext>
            </a:extLst>
          </p:cNvPr>
          <p:cNvSpPr>
            <a:spLocks noGrp="1"/>
          </p:cNvSpPr>
          <p:nvPr>
            <p:ph type="ftr" sz="quarter" idx="11"/>
          </p:nvPr>
        </p:nvSpPr>
        <p:spPr/>
        <p:txBody>
          <a:bodyPr/>
          <a:lstStyle/>
          <a:p>
            <a:r>
              <a:rPr lang="en-US" dirty="0" err="1" smtClean="0"/>
              <a:t>Sonali</a:t>
            </a:r>
            <a:r>
              <a:rPr lang="en-US" dirty="0" smtClean="0"/>
              <a:t> </a:t>
            </a:r>
            <a:r>
              <a:rPr lang="en-US" dirty="0" err="1" smtClean="0"/>
              <a:t>Mondal</a:t>
            </a:r>
            <a:r>
              <a:rPr lang="en-US" dirty="0" smtClean="0"/>
              <a:t> _ Assistant Prof. CSIT </a:t>
            </a:r>
            <a:r>
              <a:rPr lang="en-US" dirty="0"/>
              <a:t>. </a:t>
            </a:r>
            <a:r>
              <a:rPr lang="en-US" dirty="0" smtClean="0"/>
              <a:t>BCAAIML403 </a:t>
            </a:r>
            <a:r>
              <a:rPr lang="en-US" dirty="0"/>
              <a:t>Computer Networks </a:t>
            </a:r>
            <a:endParaRPr lang="en-IN" dirty="0"/>
          </a:p>
        </p:txBody>
      </p:sp>
    </p:spTree>
    <p:extLst>
      <p:ext uri="{BB962C8B-B14F-4D97-AF65-F5344CB8AC3E}">
        <p14:creationId xmlns:p14="http://schemas.microsoft.com/office/powerpoint/2010/main" val="2524900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359940-BE8D-4E19-B1D8-5619E7E2A94C}"/>
              </a:ext>
            </a:extLst>
          </p:cNvPr>
          <p:cNvSpPr>
            <a:spLocks noGrp="1"/>
          </p:cNvSpPr>
          <p:nvPr>
            <p:ph type="title"/>
          </p:nvPr>
        </p:nvSpPr>
        <p:spPr/>
        <p:txBody>
          <a:bodyPr/>
          <a:lstStyle/>
          <a:p>
            <a:r>
              <a:rPr lang="en-IN" dirty="0"/>
              <a:t>Multiple Choice Questions</a:t>
            </a:r>
          </a:p>
        </p:txBody>
      </p:sp>
      <p:sp>
        <p:nvSpPr>
          <p:cNvPr id="4" name="Content Placeholder 2">
            <a:extLst>
              <a:ext uri="{FF2B5EF4-FFF2-40B4-BE49-F238E27FC236}">
                <a16:creationId xmlns:a16="http://schemas.microsoft.com/office/drawing/2014/main" xmlns="" id="{5D4D282A-F74D-417E-834B-EBDC6361C3B6}"/>
              </a:ext>
            </a:extLst>
          </p:cNvPr>
          <p:cNvSpPr>
            <a:spLocks noGrp="1"/>
          </p:cNvSpPr>
          <p:nvPr>
            <p:ph idx="1"/>
          </p:nvPr>
        </p:nvSpPr>
        <p:spPr>
          <a:xfrm>
            <a:off x="838200" y="1501304"/>
            <a:ext cx="10515600" cy="4351338"/>
          </a:xfrm>
        </p:spPr>
        <p:txBody>
          <a:bodyPr>
            <a:noAutofit/>
          </a:bodyPr>
          <a:lstStyle/>
          <a:p>
            <a:pPr>
              <a:buNone/>
            </a:pPr>
            <a:r>
              <a:rPr lang="en-US" sz="2400" dirty="0"/>
              <a:t>7. Which layer is responsible for process to process delivery in a general network model?</a:t>
            </a:r>
            <a:br>
              <a:rPr lang="en-US" sz="2400" dirty="0"/>
            </a:br>
            <a:r>
              <a:rPr lang="en-US" sz="2400" dirty="0"/>
              <a:t> Network Layer</a:t>
            </a:r>
            <a:br>
              <a:rPr lang="en-US" sz="2400" dirty="0"/>
            </a:br>
            <a:r>
              <a:rPr lang="en-US" sz="2400" b="1" dirty="0"/>
              <a:t> Transport Layer</a:t>
            </a:r>
            <a:r>
              <a:rPr lang="en-US" sz="2400" dirty="0"/>
              <a:t/>
            </a:r>
            <a:br>
              <a:rPr lang="en-US" sz="2400" dirty="0"/>
            </a:br>
            <a:r>
              <a:rPr lang="en-US" sz="2400" dirty="0"/>
              <a:t> Session Layer</a:t>
            </a:r>
            <a:br>
              <a:rPr lang="en-US" sz="2400" dirty="0"/>
            </a:br>
            <a:r>
              <a:rPr lang="en-US" sz="2400" dirty="0"/>
              <a:t> Data Link Layer</a:t>
            </a:r>
            <a:br>
              <a:rPr lang="en-US" sz="2400" dirty="0"/>
            </a:br>
            <a:endParaRPr lang="en-US" sz="2400" dirty="0"/>
          </a:p>
          <a:p>
            <a:pPr>
              <a:buNone/>
            </a:pPr>
            <a:r>
              <a:rPr lang="en-US" sz="2400" dirty="0"/>
              <a:t>8. Which address is used to identify a process on a host by the transport layer?</a:t>
            </a:r>
            <a:br>
              <a:rPr lang="en-US" sz="2400" dirty="0"/>
            </a:br>
            <a:r>
              <a:rPr lang="en-US" sz="2400" dirty="0"/>
              <a:t> Physical Address</a:t>
            </a:r>
            <a:br>
              <a:rPr lang="en-US" sz="2400" dirty="0"/>
            </a:br>
            <a:r>
              <a:rPr lang="en-US" sz="2400" dirty="0"/>
              <a:t> Logical Address</a:t>
            </a:r>
            <a:br>
              <a:rPr lang="en-US" sz="2400" dirty="0"/>
            </a:br>
            <a:r>
              <a:rPr lang="en-US" sz="2400" dirty="0"/>
              <a:t> </a:t>
            </a:r>
            <a:r>
              <a:rPr lang="en-US" sz="2400" b="1" dirty="0"/>
              <a:t>Port Address</a:t>
            </a:r>
            <a:r>
              <a:rPr lang="en-US" sz="2400" dirty="0"/>
              <a:t/>
            </a:r>
            <a:br>
              <a:rPr lang="en-US" sz="2400" dirty="0"/>
            </a:br>
            <a:r>
              <a:rPr lang="en-US" sz="2400" dirty="0"/>
              <a:t> Specific Address</a:t>
            </a:r>
            <a:br>
              <a:rPr lang="en-US" sz="2400" dirty="0"/>
            </a:br>
            <a:endParaRPr lang="en-US" sz="2400" dirty="0"/>
          </a:p>
          <a:p>
            <a:pPr>
              <a:buNone/>
            </a:pPr>
            <a:r>
              <a:rPr lang="en-US" sz="2400" dirty="0"/>
              <a:t/>
            </a:r>
            <a:br>
              <a:rPr lang="en-US" sz="2400" dirty="0"/>
            </a:br>
            <a:endParaRPr lang="en-US" sz="2400" dirty="0"/>
          </a:p>
          <a:p>
            <a:pPr marL="0" indent="0" algn="just">
              <a:buNone/>
            </a:pPr>
            <a:endParaRPr lang="en-IN" sz="2400" dirty="0"/>
          </a:p>
        </p:txBody>
      </p:sp>
      <p:sp>
        <p:nvSpPr>
          <p:cNvPr id="7" name="Slide Number Placeholder 6">
            <a:extLst>
              <a:ext uri="{FF2B5EF4-FFF2-40B4-BE49-F238E27FC236}">
                <a16:creationId xmlns:a16="http://schemas.microsoft.com/office/drawing/2014/main" xmlns="" id="{F8892066-1242-4694-BE9E-099617260E67}"/>
              </a:ext>
            </a:extLst>
          </p:cNvPr>
          <p:cNvSpPr>
            <a:spLocks noGrp="1"/>
          </p:cNvSpPr>
          <p:nvPr>
            <p:ph type="sldNum" sz="quarter" idx="12"/>
          </p:nvPr>
        </p:nvSpPr>
        <p:spPr/>
        <p:txBody>
          <a:bodyPr/>
          <a:lstStyle/>
          <a:p>
            <a:fld id="{23943BDC-99DC-4972-ADF1-B2EFFD16D0A1}" type="slidenum">
              <a:rPr lang="en-IN" smtClean="0"/>
              <a:pPr/>
              <a:t>70</a:t>
            </a:fld>
            <a:endParaRPr lang="en-IN"/>
          </a:p>
        </p:txBody>
      </p:sp>
      <p:sp>
        <p:nvSpPr>
          <p:cNvPr id="8" name="Footer Placeholder 5">
            <a:extLst>
              <a:ext uri="{FF2B5EF4-FFF2-40B4-BE49-F238E27FC236}">
                <a16:creationId xmlns:a16="http://schemas.microsoft.com/office/drawing/2014/main" xmlns="" id="{20BB3135-B5EE-2B8F-63A9-1F37F04B3E6A}"/>
              </a:ext>
            </a:extLst>
          </p:cNvPr>
          <p:cNvSpPr>
            <a:spLocks noGrp="1"/>
          </p:cNvSpPr>
          <p:nvPr>
            <p:ph type="ftr" sz="quarter" idx="11"/>
          </p:nvPr>
        </p:nvSpPr>
        <p:spPr/>
        <p:txBody>
          <a:bodyPr/>
          <a:lstStyle/>
          <a:p>
            <a:r>
              <a:rPr lang="en-US" dirty="0" err="1" smtClean="0"/>
              <a:t>Sonali</a:t>
            </a:r>
            <a:r>
              <a:rPr lang="en-US" dirty="0" smtClean="0"/>
              <a:t> </a:t>
            </a:r>
            <a:r>
              <a:rPr lang="en-US" dirty="0" err="1" smtClean="0"/>
              <a:t>Mondal</a:t>
            </a:r>
            <a:r>
              <a:rPr lang="en-US" dirty="0" smtClean="0"/>
              <a:t> _ Assistant Prof. CSIT </a:t>
            </a:r>
            <a:r>
              <a:rPr lang="en-US" dirty="0"/>
              <a:t>. </a:t>
            </a:r>
            <a:r>
              <a:rPr lang="en-US" dirty="0" smtClean="0"/>
              <a:t>BCAAIML403 </a:t>
            </a:r>
            <a:r>
              <a:rPr lang="en-US" dirty="0"/>
              <a:t>Computer Networks </a:t>
            </a:r>
            <a:endParaRPr lang="en-IN" dirty="0"/>
          </a:p>
        </p:txBody>
      </p:sp>
    </p:spTree>
    <p:extLst>
      <p:ext uri="{BB962C8B-B14F-4D97-AF65-F5344CB8AC3E}">
        <p14:creationId xmlns:p14="http://schemas.microsoft.com/office/powerpoint/2010/main" val="4013041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359940-BE8D-4E19-B1D8-5619E7E2A94C}"/>
              </a:ext>
            </a:extLst>
          </p:cNvPr>
          <p:cNvSpPr>
            <a:spLocks noGrp="1"/>
          </p:cNvSpPr>
          <p:nvPr>
            <p:ph type="title"/>
          </p:nvPr>
        </p:nvSpPr>
        <p:spPr/>
        <p:txBody>
          <a:bodyPr/>
          <a:lstStyle/>
          <a:p>
            <a:r>
              <a:rPr lang="en-IN" dirty="0"/>
              <a:t>Multiple Choice Questions</a:t>
            </a:r>
          </a:p>
        </p:txBody>
      </p:sp>
      <p:sp>
        <p:nvSpPr>
          <p:cNvPr id="4" name="Content Placeholder 2">
            <a:extLst>
              <a:ext uri="{FF2B5EF4-FFF2-40B4-BE49-F238E27FC236}">
                <a16:creationId xmlns:a16="http://schemas.microsoft.com/office/drawing/2014/main" xmlns="" id="{5D4D282A-F74D-417E-834B-EBDC6361C3B6}"/>
              </a:ext>
            </a:extLst>
          </p:cNvPr>
          <p:cNvSpPr>
            <a:spLocks noGrp="1"/>
          </p:cNvSpPr>
          <p:nvPr>
            <p:ph idx="1"/>
          </p:nvPr>
        </p:nvSpPr>
        <p:spPr>
          <a:xfrm>
            <a:off x="838200" y="1501304"/>
            <a:ext cx="10515600" cy="4351338"/>
          </a:xfrm>
        </p:spPr>
        <p:txBody>
          <a:bodyPr>
            <a:noAutofit/>
          </a:bodyPr>
          <a:lstStyle/>
          <a:p>
            <a:pPr>
              <a:buNone/>
            </a:pPr>
            <a:r>
              <a:rPr lang="en-US" sz="2400" dirty="0"/>
              <a:t>9. Which layer provides the services to user?</a:t>
            </a:r>
            <a:br>
              <a:rPr lang="en-US" sz="2400" dirty="0"/>
            </a:br>
            <a:r>
              <a:rPr lang="en-US" sz="2400" b="1" dirty="0"/>
              <a:t> Application Layer</a:t>
            </a:r>
            <a:r>
              <a:rPr lang="en-US" sz="2400" dirty="0"/>
              <a:t/>
            </a:r>
            <a:br>
              <a:rPr lang="en-US" sz="2400" dirty="0"/>
            </a:br>
            <a:r>
              <a:rPr lang="en-US" sz="2400" dirty="0"/>
              <a:t> Session Layer</a:t>
            </a:r>
            <a:br>
              <a:rPr lang="en-US" sz="2400" dirty="0"/>
            </a:br>
            <a:r>
              <a:rPr lang="en-US" sz="2400" dirty="0"/>
              <a:t> Presentation Layer</a:t>
            </a:r>
          </a:p>
          <a:p>
            <a:pPr>
              <a:buNone/>
            </a:pPr>
            <a:r>
              <a:rPr lang="en-US" sz="2400" dirty="0"/>
              <a:t>	None of the above</a:t>
            </a:r>
            <a:br>
              <a:rPr lang="en-US" sz="2400" dirty="0"/>
            </a:br>
            <a:endParaRPr lang="en-US" sz="2400" dirty="0"/>
          </a:p>
          <a:p>
            <a:pPr>
              <a:buNone/>
            </a:pPr>
            <a:r>
              <a:rPr lang="en-US" sz="2400" dirty="0"/>
              <a:t>10. Transmission data rate is decided by ____________</a:t>
            </a:r>
            <a:br>
              <a:rPr lang="en-US" sz="2400" dirty="0"/>
            </a:br>
            <a:r>
              <a:rPr lang="en-US" sz="2400" dirty="0"/>
              <a:t> Network Layer</a:t>
            </a:r>
            <a:br>
              <a:rPr lang="en-US" sz="2400" dirty="0"/>
            </a:br>
            <a:r>
              <a:rPr lang="en-US" sz="2400" dirty="0"/>
              <a:t> </a:t>
            </a:r>
            <a:r>
              <a:rPr lang="en-US" sz="2400" b="1" dirty="0"/>
              <a:t>Physical Layer</a:t>
            </a:r>
            <a:r>
              <a:rPr lang="en-US" sz="2400" dirty="0"/>
              <a:t/>
            </a:r>
            <a:br>
              <a:rPr lang="en-US" sz="2400" dirty="0"/>
            </a:br>
            <a:r>
              <a:rPr lang="en-US" sz="2400" dirty="0"/>
              <a:t> Data Link Layer</a:t>
            </a:r>
            <a:br>
              <a:rPr lang="en-US" sz="2400" dirty="0"/>
            </a:br>
            <a:r>
              <a:rPr lang="en-US" sz="2400" dirty="0"/>
              <a:t> Transport Layer</a:t>
            </a:r>
            <a:br>
              <a:rPr lang="en-US" sz="2400" dirty="0"/>
            </a:br>
            <a:endParaRPr lang="en-US" sz="2400" dirty="0"/>
          </a:p>
          <a:p>
            <a:pPr>
              <a:buNone/>
            </a:pPr>
            <a:endParaRPr lang="en-US" sz="2400" dirty="0"/>
          </a:p>
        </p:txBody>
      </p:sp>
      <p:sp>
        <p:nvSpPr>
          <p:cNvPr id="7" name="Slide Number Placeholder 6">
            <a:extLst>
              <a:ext uri="{FF2B5EF4-FFF2-40B4-BE49-F238E27FC236}">
                <a16:creationId xmlns:a16="http://schemas.microsoft.com/office/drawing/2014/main" xmlns="" id="{F8892066-1242-4694-BE9E-099617260E67}"/>
              </a:ext>
            </a:extLst>
          </p:cNvPr>
          <p:cNvSpPr>
            <a:spLocks noGrp="1"/>
          </p:cNvSpPr>
          <p:nvPr>
            <p:ph type="sldNum" sz="quarter" idx="12"/>
          </p:nvPr>
        </p:nvSpPr>
        <p:spPr/>
        <p:txBody>
          <a:bodyPr/>
          <a:lstStyle/>
          <a:p>
            <a:fld id="{23943BDC-99DC-4972-ADF1-B2EFFD16D0A1}" type="slidenum">
              <a:rPr lang="en-IN" smtClean="0"/>
              <a:pPr/>
              <a:t>71</a:t>
            </a:fld>
            <a:endParaRPr lang="en-IN"/>
          </a:p>
        </p:txBody>
      </p:sp>
      <p:sp>
        <p:nvSpPr>
          <p:cNvPr id="8" name="Footer Placeholder 5">
            <a:extLst>
              <a:ext uri="{FF2B5EF4-FFF2-40B4-BE49-F238E27FC236}">
                <a16:creationId xmlns:a16="http://schemas.microsoft.com/office/drawing/2014/main" xmlns="" id="{20BB3135-B5EE-2B8F-63A9-1F37F04B3E6A}"/>
              </a:ext>
            </a:extLst>
          </p:cNvPr>
          <p:cNvSpPr>
            <a:spLocks noGrp="1"/>
          </p:cNvSpPr>
          <p:nvPr>
            <p:ph type="ftr" sz="quarter" idx="11"/>
          </p:nvPr>
        </p:nvSpPr>
        <p:spPr/>
        <p:txBody>
          <a:bodyPr/>
          <a:lstStyle/>
          <a:p>
            <a:r>
              <a:rPr lang="en-US" dirty="0" err="1" smtClean="0"/>
              <a:t>Sonali</a:t>
            </a:r>
            <a:r>
              <a:rPr lang="en-US" dirty="0" smtClean="0"/>
              <a:t> </a:t>
            </a:r>
            <a:r>
              <a:rPr lang="en-US" dirty="0" err="1" smtClean="0"/>
              <a:t>Mondal</a:t>
            </a:r>
            <a:r>
              <a:rPr lang="en-US" dirty="0" smtClean="0"/>
              <a:t> _ Assistant Prof. CSIT </a:t>
            </a:r>
            <a:r>
              <a:rPr lang="en-US" dirty="0"/>
              <a:t>. </a:t>
            </a:r>
            <a:r>
              <a:rPr lang="en-US" dirty="0" smtClean="0"/>
              <a:t>BCAAIML403 </a:t>
            </a:r>
            <a:r>
              <a:rPr lang="en-US" dirty="0"/>
              <a:t>Computer Networks </a:t>
            </a:r>
            <a:endParaRPr lang="en-IN" dirty="0"/>
          </a:p>
        </p:txBody>
      </p:sp>
    </p:spTree>
    <p:extLst>
      <p:ext uri="{BB962C8B-B14F-4D97-AF65-F5344CB8AC3E}">
        <p14:creationId xmlns:p14="http://schemas.microsoft.com/office/powerpoint/2010/main" val="3584397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359940-BE8D-4E19-B1D8-5619E7E2A94C}"/>
              </a:ext>
            </a:extLst>
          </p:cNvPr>
          <p:cNvSpPr>
            <a:spLocks noGrp="1"/>
          </p:cNvSpPr>
          <p:nvPr>
            <p:ph type="title"/>
          </p:nvPr>
        </p:nvSpPr>
        <p:spPr/>
        <p:txBody>
          <a:bodyPr/>
          <a:lstStyle/>
          <a:p>
            <a:r>
              <a:rPr lang="en-IN" dirty="0"/>
              <a:t>Multiple Choice Questions</a:t>
            </a:r>
          </a:p>
        </p:txBody>
      </p:sp>
      <p:sp>
        <p:nvSpPr>
          <p:cNvPr id="4" name="Content Placeholder 2">
            <a:extLst>
              <a:ext uri="{FF2B5EF4-FFF2-40B4-BE49-F238E27FC236}">
                <a16:creationId xmlns:a16="http://schemas.microsoft.com/office/drawing/2014/main" xmlns="" id="{5D4D282A-F74D-417E-834B-EBDC6361C3B6}"/>
              </a:ext>
            </a:extLst>
          </p:cNvPr>
          <p:cNvSpPr>
            <a:spLocks noGrp="1"/>
          </p:cNvSpPr>
          <p:nvPr>
            <p:ph idx="1"/>
          </p:nvPr>
        </p:nvSpPr>
        <p:spPr>
          <a:xfrm>
            <a:off x="838200" y="1501304"/>
            <a:ext cx="10515600" cy="4351338"/>
          </a:xfrm>
        </p:spPr>
        <p:txBody>
          <a:bodyPr>
            <a:noAutofit/>
          </a:bodyPr>
          <a:lstStyle/>
          <a:p>
            <a:pPr>
              <a:buNone/>
            </a:pPr>
            <a:r>
              <a:rPr lang="en-US" sz="2400" dirty="0"/>
              <a:t>11. The sharing of a medium and its link by two or more devices is called _________</a:t>
            </a:r>
            <a:br>
              <a:rPr lang="en-US" sz="2400" dirty="0"/>
            </a:br>
            <a:r>
              <a:rPr lang="en-US" sz="2400" dirty="0"/>
              <a:t> Fully </a:t>
            </a:r>
            <a:r>
              <a:rPr lang="en-US" sz="2400" dirty="0" err="1"/>
              <a:t>duplexing</a:t>
            </a:r>
            <a:r>
              <a:rPr lang="en-US" sz="2400" dirty="0"/>
              <a:t/>
            </a:r>
            <a:br>
              <a:rPr lang="en-US" sz="2400" dirty="0"/>
            </a:br>
            <a:r>
              <a:rPr lang="en-US" sz="2400" b="1" dirty="0"/>
              <a:t> Multiplexing</a:t>
            </a:r>
            <a:r>
              <a:rPr lang="en-US" sz="2400" dirty="0"/>
              <a:t/>
            </a:r>
            <a:br>
              <a:rPr lang="en-US" sz="2400" dirty="0"/>
            </a:br>
            <a:r>
              <a:rPr lang="en-US" sz="2400" dirty="0"/>
              <a:t> </a:t>
            </a:r>
            <a:r>
              <a:rPr lang="en-US" sz="2400" dirty="0" err="1"/>
              <a:t>Micropleixng</a:t>
            </a:r>
            <a:r>
              <a:rPr lang="en-US" sz="2400" dirty="0"/>
              <a:t/>
            </a:r>
            <a:br>
              <a:rPr lang="en-US" sz="2400" dirty="0"/>
            </a:br>
            <a:r>
              <a:rPr lang="en-US" sz="2400" dirty="0"/>
              <a:t> </a:t>
            </a:r>
            <a:r>
              <a:rPr lang="en-US" sz="2400" dirty="0" err="1"/>
              <a:t>Duplexing</a:t>
            </a:r>
            <a:r>
              <a:rPr lang="en-US" sz="2400" dirty="0"/>
              <a:t/>
            </a:r>
            <a:br>
              <a:rPr lang="en-US" sz="2400" dirty="0"/>
            </a:br>
            <a:endParaRPr lang="en-US" sz="2400" dirty="0"/>
          </a:p>
          <a:p>
            <a:pPr>
              <a:buNone/>
            </a:pPr>
            <a:r>
              <a:rPr lang="en-US" sz="2400" dirty="0"/>
              <a:t>12.Multiplexing is used in _______</a:t>
            </a:r>
            <a:br>
              <a:rPr lang="en-US" sz="2400" dirty="0"/>
            </a:br>
            <a:r>
              <a:rPr lang="en-US" sz="2400" dirty="0"/>
              <a:t> Packet switching</a:t>
            </a:r>
            <a:r>
              <a:rPr lang="en-US" sz="2400" b="1" dirty="0"/>
              <a:t/>
            </a:r>
            <a:br>
              <a:rPr lang="en-US" sz="2400" b="1" dirty="0"/>
            </a:br>
            <a:r>
              <a:rPr lang="en-US" sz="2400" dirty="0"/>
              <a:t> Circuit switching</a:t>
            </a:r>
            <a:br>
              <a:rPr lang="en-US" sz="2400" dirty="0"/>
            </a:br>
            <a:r>
              <a:rPr lang="en-US" sz="2400" dirty="0"/>
              <a:t> Data switching</a:t>
            </a:r>
            <a:br>
              <a:rPr lang="en-US" sz="2400" dirty="0"/>
            </a:br>
            <a:r>
              <a:rPr lang="en-US" sz="2400" dirty="0"/>
              <a:t> Packet &amp; Circuit switching</a:t>
            </a:r>
            <a:br>
              <a:rPr lang="en-US" sz="2400" dirty="0"/>
            </a:br>
            <a:endParaRPr lang="en-IN" sz="2400" dirty="0"/>
          </a:p>
        </p:txBody>
      </p:sp>
      <p:sp>
        <p:nvSpPr>
          <p:cNvPr id="7" name="Slide Number Placeholder 6">
            <a:extLst>
              <a:ext uri="{FF2B5EF4-FFF2-40B4-BE49-F238E27FC236}">
                <a16:creationId xmlns:a16="http://schemas.microsoft.com/office/drawing/2014/main" xmlns="" id="{F8892066-1242-4694-BE9E-099617260E67}"/>
              </a:ext>
            </a:extLst>
          </p:cNvPr>
          <p:cNvSpPr>
            <a:spLocks noGrp="1"/>
          </p:cNvSpPr>
          <p:nvPr>
            <p:ph type="sldNum" sz="quarter" idx="12"/>
          </p:nvPr>
        </p:nvSpPr>
        <p:spPr/>
        <p:txBody>
          <a:bodyPr/>
          <a:lstStyle/>
          <a:p>
            <a:fld id="{23943BDC-99DC-4972-ADF1-B2EFFD16D0A1}" type="slidenum">
              <a:rPr lang="en-IN" smtClean="0"/>
              <a:pPr/>
              <a:t>72</a:t>
            </a:fld>
            <a:endParaRPr lang="en-IN"/>
          </a:p>
        </p:txBody>
      </p:sp>
      <p:sp>
        <p:nvSpPr>
          <p:cNvPr id="8" name="Footer Placeholder 5">
            <a:extLst>
              <a:ext uri="{FF2B5EF4-FFF2-40B4-BE49-F238E27FC236}">
                <a16:creationId xmlns:a16="http://schemas.microsoft.com/office/drawing/2014/main" xmlns="" id="{20BB3135-B5EE-2B8F-63A9-1F37F04B3E6A}"/>
              </a:ext>
            </a:extLst>
          </p:cNvPr>
          <p:cNvSpPr>
            <a:spLocks noGrp="1"/>
          </p:cNvSpPr>
          <p:nvPr>
            <p:ph type="ftr" sz="quarter" idx="11"/>
          </p:nvPr>
        </p:nvSpPr>
        <p:spPr/>
        <p:txBody>
          <a:bodyPr/>
          <a:lstStyle/>
          <a:p>
            <a:r>
              <a:rPr lang="en-US" dirty="0" err="1" smtClean="0"/>
              <a:t>Sonali</a:t>
            </a:r>
            <a:r>
              <a:rPr lang="en-US" dirty="0" smtClean="0"/>
              <a:t> </a:t>
            </a:r>
            <a:r>
              <a:rPr lang="en-US" dirty="0" err="1" smtClean="0"/>
              <a:t>Mondal</a:t>
            </a:r>
            <a:r>
              <a:rPr lang="en-US" dirty="0" smtClean="0"/>
              <a:t> _ Assistant Prof. CSIT </a:t>
            </a:r>
            <a:r>
              <a:rPr lang="en-US" dirty="0"/>
              <a:t>. </a:t>
            </a:r>
            <a:r>
              <a:rPr lang="en-US" dirty="0" smtClean="0"/>
              <a:t>BCAAIML403 </a:t>
            </a:r>
            <a:r>
              <a:rPr lang="en-US" dirty="0"/>
              <a:t>Computer Networks </a:t>
            </a:r>
            <a:endParaRPr lang="en-IN" dirty="0"/>
          </a:p>
        </p:txBody>
      </p:sp>
    </p:spTree>
    <p:extLst>
      <p:ext uri="{BB962C8B-B14F-4D97-AF65-F5344CB8AC3E}">
        <p14:creationId xmlns:p14="http://schemas.microsoft.com/office/powerpoint/2010/main" val="3733246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Multiple Choice Questions</a:t>
            </a:r>
            <a:endParaRPr lang="en-US" dirty="0"/>
          </a:p>
        </p:txBody>
      </p:sp>
      <p:sp>
        <p:nvSpPr>
          <p:cNvPr id="3" name="Content Placeholder 2"/>
          <p:cNvSpPr>
            <a:spLocks noGrp="1"/>
          </p:cNvSpPr>
          <p:nvPr>
            <p:ph idx="1"/>
          </p:nvPr>
        </p:nvSpPr>
        <p:spPr>
          <a:xfrm>
            <a:off x="647114" y="1378636"/>
            <a:ext cx="10706687" cy="4798329"/>
          </a:xfrm>
        </p:spPr>
        <p:txBody>
          <a:bodyPr>
            <a:normAutofit/>
          </a:bodyPr>
          <a:lstStyle/>
          <a:p>
            <a:pPr>
              <a:buNone/>
            </a:pPr>
            <a:r>
              <a:rPr lang="en-US" sz="2400" dirty="0">
                <a:latin typeface="Times New Roman" pitchFamily="18" charset="0"/>
                <a:cs typeface="Times New Roman" pitchFamily="18" charset="0"/>
              </a:rPr>
              <a:t>13.Which multiplexing technique used to transmit digital signals?</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 FDM</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TDM</a:t>
            </a:r>
            <a:r>
              <a:rPr lang="en-US" sz="2400" dirty="0">
                <a:latin typeface="Times New Roman" pitchFamily="18" charset="0"/>
                <a:cs typeface="Times New Roman" pitchFamily="18" charset="0"/>
              </a:rPr>
              <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 WDM</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 FDM &amp; WDM</a:t>
            </a:r>
            <a:br>
              <a:rPr lang="en-US" sz="2400" dirty="0">
                <a:latin typeface="Times New Roman" pitchFamily="18" charset="0"/>
                <a:cs typeface="Times New Roman" pitchFamily="18" charset="0"/>
              </a:rPr>
            </a:br>
            <a:endParaRPr lang="en-US" sz="2400" dirty="0">
              <a:latin typeface="Times New Roman" pitchFamily="18" charset="0"/>
              <a:cs typeface="Times New Roman" pitchFamily="18" charset="0"/>
            </a:endParaRPr>
          </a:p>
          <a:p>
            <a:pPr>
              <a:buNone/>
            </a:pPr>
            <a:r>
              <a:rPr lang="en-US" sz="2400" dirty="0">
                <a:latin typeface="Times New Roman" pitchFamily="18" charset="0"/>
                <a:cs typeface="Times New Roman" pitchFamily="18" charset="0"/>
              </a:rPr>
              <a:t>14.Multiplexing provides _________</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 Efficiency</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 Privacy</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 Anti jamming</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Both Efficiency &amp; Privacy</a:t>
            </a:r>
            <a:r>
              <a:rPr lang="en-US" sz="2400" dirty="0">
                <a:latin typeface="Times New Roman" pitchFamily="18" charset="0"/>
                <a:cs typeface="Times New Roman" pitchFamily="18" charset="0"/>
              </a:rPr>
              <a:t/>
            </a:r>
            <a:br>
              <a:rPr lang="en-US" sz="2400" dirty="0">
                <a:latin typeface="Times New Roman" pitchFamily="18" charset="0"/>
                <a:cs typeface="Times New Roman" pitchFamily="18" charset="0"/>
              </a:rPr>
            </a:br>
            <a:endParaRPr lang="en-US" sz="2400"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23943BDC-99DC-4972-ADF1-B2EFFD16D0A1}" type="slidenum">
              <a:rPr lang="en-IN" smtClean="0"/>
              <a:pPr/>
              <a:t>73</a:t>
            </a:fld>
            <a:endParaRPr lang="en-IN"/>
          </a:p>
        </p:txBody>
      </p:sp>
      <p:sp>
        <p:nvSpPr>
          <p:cNvPr id="6" name="Footer Placeholder 5">
            <a:extLst>
              <a:ext uri="{FF2B5EF4-FFF2-40B4-BE49-F238E27FC236}">
                <a16:creationId xmlns:a16="http://schemas.microsoft.com/office/drawing/2014/main" xmlns="" id="{20BB3135-B5EE-2B8F-63A9-1F37F04B3E6A}"/>
              </a:ext>
            </a:extLst>
          </p:cNvPr>
          <p:cNvSpPr>
            <a:spLocks noGrp="1"/>
          </p:cNvSpPr>
          <p:nvPr>
            <p:ph type="ftr" sz="quarter" idx="11"/>
          </p:nvPr>
        </p:nvSpPr>
        <p:spPr/>
        <p:txBody>
          <a:bodyPr/>
          <a:lstStyle/>
          <a:p>
            <a:r>
              <a:rPr lang="en-US" dirty="0" err="1" smtClean="0"/>
              <a:t>Sonali</a:t>
            </a:r>
            <a:r>
              <a:rPr lang="en-US" dirty="0" smtClean="0"/>
              <a:t> </a:t>
            </a:r>
            <a:r>
              <a:rPr lang="en-US" dirty="0" err="1" smtClean="0"/>
              <a:t>Mondal</a:t>
            </a:r>
            <a:r>
              <a:rPr lang="en-US" dirty="0" smtClean="0"/>
              <a:t> _ Assistant Prof. CSIT </a:t>
            </a:r>
            <a:r>
              <a:rPr lang="en-US" dirty="0"/>
              <a:t>. </a:t>
            </a:r>
            <a:r>
              <a:rPr lang="en-US" dirty="0" smtClean="0"/>
              <a:t>BCAAIML403 </a:t>
            </a:r>
            <a:r>
              <a:rPr lang="en-US" dirty="0"/>
              <a:t>Computer Networks </a:t>
            </a:r>
            <a:endParaRPr lang="en-IN"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Multiple Choice Questions</a:t>
            </a:r>
            <a:endParaRPr lang="en-US" dirty="0"/>
          </a:p>
        </p:txBody>
      </p:sp>
      <p:sp>
        <p:nvSpPr>
          <p:cNvPr id="3" name="Content Placeholder 2"/>
          <p:cNvSpPr>
            <a:spLocks noGrp="1"/>
          </p:cNvSpPr>
          <p:nvPr>
            <p:ph idx="1"/>
          </p:nvPr>
        </p:nvSpPr>
        <p:spPr>
          <a:xfrm>
            <a:off x="379830" y="1350498"/>
            <a:ext cx="10973972" cy="4826465"/>
          </a:xfrm>
        </p:spPr>
        <p:txBody>
          <a:bodyPr>
            <a:normAutofit/>
          </a:bodyPr>
          <a:lstStyle/>
          <a:p>
            <a:pPr>
              <a:buNone/>
            </a:pPr>
            <a:r>
              <a:rPr lang="en-US" sz="2400" dirty="0">
                <a:latin typeface="Times New Roman" pitchFamily="18" charset="0"/>
                <a:cs typeface="Times New Roman" pitchFamily="18" charset="0"/>
              </a:rPr>
              <a:t>15. In TDM, slots are further divided into _________</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 Seconds</a:t>
            </a:r>
            <a:br>
              <a:rPr lang="en-US" sz="2400" dirty="0">
                <a:latin typeface="Times New Roman" pitchFamily="18" charset="0"/>
                <a:cs typeface="Times New Roman" pitchFamily="18" charset="0"/>
              </a:rPr>
            </a:br>
            <a:r>
              <a:rPr lang="en-US" sz="2400" b="1" dirty="0">
                <a:latin typeface="Times New Roman" pitchFamily="18" charset="0"/>
                <a:cs typeface="Times New Roman" pitchFamily="18" charset="0"/>
              </a:rPr>
              <a:t> Frames</a:t>
            </a:r>
            <a:r>
              <a:rPr lang="en-US" sz="2400" dirty="0">
                <a:latin typeface="Times New Roman" pitchFamily="18" charset="0"/>
                <a:cs typeface="Times New Roman" pitchFamily="18" charset="0"/>
              </a:rPr>
              <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 Packets</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 Bits</a:t>
            </a:r>
            <a:br>
              <a:rPr lang="en-US" sz="2400" dirty="0">
                <a:latin typeface="Times New Roman" pitchFamily="18" charset="0"/>
                <a:cs typeface="Times New Roman" pitchFamily="18" charset="0"/>
              </a:rPr>
            </a:br>
            <a:endParaRPr lang="en-US" sz="2400" dirty="0">
              <a:latin typeface="Times New Roman" pitchFamily="18" charset="0"/>
              <a:cs typeface="Times New Roman" pitchFamily="18" charset="0"/>
            </a:endParaRPr>
          </a:p>
          <a:p>
            <a:pPr>
              <a:buNone/>
            </a:pPr>
            <a:r>
              <a:rPr lang="en-US" sz="2400" dirty="0">
                <a:latin typeface="Times New Roman" pitchFamily="18" charset="0"/>
                <a:cs typeface="Times New Roman" pitchFamily="18" charset="0"/>
              </a:rPr>
              <a:t>16.The ground station in VSAT communication is called</a:t>
            </a:r>
          </a:p>
          <a:p>
            <a:pPr>
              <a:buNone/>
            </a:pPr>
            <a:r>
              <a:rPr lang="en-US" sz="2400" dirty="0">
                <a:latin typeface="Times New Roman" pitchFamily="18" charset="0"/>
                <a:cs typeface="Times New Roman" pitchFamily="18" charset="0"/>
              </a:rPr>
              <a:t> Hub</a:t>
            </a:r>
          </a:p>
          <a:p>
            <a:pPr>
              <a:buNone/>
            </a:pPr>
            <a:r>
              <a:rPr lang="en-US" sz="2400" dirty="0">
                <a:latin typeface="Times New Roman" pitchFamily="18" charset="0"/>
                <a:cs typeface="Times New Roman" pitchFamily="18" charset="0"/>
              </a:rPr>
              <a:t> HTTP</a:t>
            </a:r>
          </a:p>
          <a:p>
            <a:pPr>
              <a:buNone/>
            </a:pPr>
            <a:r>
              <a:rPr lang="en-US" sz="2400" b="1" dirty="0">
                <a:latin typeface="Times New Roman" pitchFamily="18" charset="0"/>
                <a:cs typeface="Times New Roman" pitchFamily="18" charset="0"/>
              </a:rPr>
              <a:t> Multiplexer</a:t>
            </a:r>
          </a:p>
          <a:p>
            <a:pPr>
              <a:buNone/>
            </a:pPr>
            <a:r>
              <a:rPr lang="en-US" sz="2400" dirty="0">
                <a:latin typeface="Times New Roman" pitchFamily="18" charset="0"/>
                <a:cs typeface="Times New Roman" pitchFamily="18" charset="0"/>
              </a:rPr>
              <a:t> Repeater</a:t>
            </a:r>
          </a:p>
          <a:p>
            <a:endParaRPr lang="en-US" sz="2400" dirty="0"/>
          </a:p>
        </p:txBody>
      </p:sp>
      <p:sp>
        <p:nvSpPr>
          <p:cNvPr id="5" name="Slide Number Placeholder 4"/>
          <p:cNvSpPr>
            <a:spLocks noGrp="1"/>
          </p:cNvSpPr>
          <p:nvPr>
            <p:ph type="sldNum" sz="quarter" idx="12"/>
          </p:nvPr>
        </p:nvSpPr>
        <p:spPr/>
        <p:txBody>
          <a:bodyPr/>
          <a:lstStyle/>
          <a:p>
            <a:fld id="{23943BDC-99DC-4972-ADF1-B2EFFD16D0A1}" type="slidenum">
              <a:rPr lang="en-IN" smtClean="0"/>
              <a:pPr/>
              <a:t>74</a:t>
            </a:fld>
            <a:endParaRPr lang="en-IN"/>
          </a:p>
        </p:txBody>
      </p:sp>
      <p:sp>
        <p:nvSpPr>
          <p:cNvPr id="6" name="Footer Placeholder 5">
            <a:extLst>
              <a:ext uri="{FF2B5EF4-FFF2-40B4-BE49-F238E27FC236}">
                <a16:creationId xmlns:a16="http://schemas.microsoft.com/office/drawing/2014/main" xmlns="" id="{20BB3135-B5EE-2B8F-63A9-1F37F04B3E6A}"/>
              </a:ext>
            </a:extLst>
          </p:cNvPr>
          <p:cNvSpPr>
            <a:spLocks noGrp="1"/>
          </p:cNvSpPr>
          <p:nvPr>
            <p:ph type="ftr" sz="quarter" idx="11"/>
          </p:nvPr>
        </p:nvSpPr>
        <p:spPr/>
        <p:txBody>
          <a:bodyPr/>
          <a:lstStyle/>
          <a:p>
            <a:r>
              <a:rPr lang="en-US" dirty="0" err="1" smtClean="0"/>
              <a:t>Sonali</a:t>
            </a:r>
            <a:r>
              <a:rPr lang="en-US" dirty="0" smtClean="0"/>
              <a:t> </a:t>
            </a:r>
            <a:r>
              <a:rPr lang="en-US" dirty="0" err="1" smtClean="0"/>
              <a:t>Mondal</a:t>
            </a:r>
            <a:r>
              <a:rPr lang="en-US" dirty="0" smtClean="0"/>
              <a:t> _ Assistant Prof. CSIT </a:t>
            </a:r>
            <a:r>
              <a:rPr lang="en-US" dirty="0"/>
              <a:t>. </a:t>
            </a:r>
            <a:r>
              <a:rPr lang="en-US" dirty="0" smtClean="0"/>
              <a:t>BCAAIML403 </a:t>
            </a:r>
            <a:r>
              <a:rPr lang="en-US" dirty="0"/>
              <a:t>Computer Networks </a:t>
            </a:r>
            <a:endParaRPr lang="en-IN"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Multiple Choice Questions</a:t>
            </a:r>
            <a:endParaRPr lang="en-US" dirty="0"/>
          </a:p>
        </p:txBody>
      </p:sp>
      <p:sp>
        <p:nvSpPr>
          <p:cNvPr id="3" name="Content Placeholder 2"/>
          <p:cNvSpPr>
            <a:spLocks noGrp="1"/>
          </p:cNvSpPr>
          <p:nvPr>
            <p:ph idx="1"/>
          </p:nvPr>
        </p:nvSpPr>
        <p:spPr>
          <a:xfrm>
            <a:off x="534572" y="1237958"/>
            <a:ext cx="10819228" cy="4939006"/>
          </a:xfrm>
        </p:spPr>
        <p:txBody>
          <a:bodyPr>
            <a:noAutofit/>
          </a:bodyPr>
          <a:lstStyle/>
          <a:p>
            <a:pPr>
              <a:buNone/>
            </a:pPr>
            <a:r>
              <a:rPr lang="en-US" sz="2400" dirty="0"/>
              <a:t>17.____ units) in a single bus structure communicate at a time.</a:t>
            </a:r>
          </a:p>
          <a:p>
            <a:pPr>
              <a:buNone/>
            </a:pPr>
            <a:r>
              <a:rPr lang="en-US" sz="2400" dirty="0"/>
              <a:t>One</a:t>
            </a:r>
          </a:p>
          <a:p>
            <a:pPr>
              <a:buNone/>
            </a:pPr>
            <a:r>
              <a:rPr lang="en-US" sz="2400" b="1" dirty="0"/>
              <a:t> Two</a:t>
            </a:r>
          </a:p>
          <a:p>
            <a:pPr>
              <a:buNone/>
            </a:pPr>
            <a:r>
              <a:rPr lang="en-US" sz="2400" dirty="0"/>
              <a:t> Three</a:t>
            </a:r>
          </a:p>
          <a:p>
            <a:pPr>
              <a:buNone/>
            </a:pPr>
            <a:r>
              <a:rPr lang="en-US" sz="2400" dirty="0"/>
              <a:t> Four</a:t>
            </a:r>
          </a:p>
          <a:p>
            <a:pPr fontAlgn="ctr">
              <a:buNone/>
            </a:pPr>
            <a:r>
              <a:rPr lang="en-US" sz="2400" dirty="0"/>
              <a:t> </a:t>
            </a:r>
          </a:p>
          <a:p>
            <a:pPr>
              <a:buNone/>
            </a:pPr>
            <a:r>
              <a:rPr lang="en-US" sz="2400" dirty="0"/>
              <a:t>18.Where does bridge operate in OSI model?</a:t>
            </a:r>
          </a:p>
          <a:p>
            <a:pPr>
              <a:buNone/>
            </a:pPr>
            <a:r>
              <a:rPr lang="en-US" sz="2400" dirty="0"/>
              <a:t> Application layer</a:t>
            </a:r>
          </a:p>
          <a:p>
            <a:pPr>
              <a:buNone/>
            </a:pPr>
            <a:r>
              <a:rPr lang="en-US" sz="2400" b="1" dirty="0"/>
              <a:t> Data link layer</a:t>
            </a:r>
          </a:p>
          <a:p>
            <a:pPr>
              <a:buNone/>
            </a:pPr>
            <a:r>
              <a:rPr lang="en-US" sz="2400" dirty="0"/>
              <a:t> Physical layer</a:t>
            </a:r>
          </a:p>
          <a:p>
            <a:pPr>
              <a:buNone/>
            </a:pPr>
            <a:r>
              <a:rPr lang="en-US" sz="2400" dirty="0"/>
              <a:t> Both a and b</a:t>
            </a:r>
          </a:p>
        </p:txBody>
      </p:sp>
      <p:sp>
        <p:nvSpPr>
          <p:cNvPr id="5" name="Slide Number Placeholder 4"/>
          <p:cNvSpPr>
            <a:spLocks noGrp="1"/>
          </p:cNvSpPr>
          <p:nvPr>
            <p:ph type="sldNum" sz="quarter" idx="12"/>
          </p:nvPr>
        </p:nvSpPr>
        <p:spPr/>
        <p:txBody>
          <a:bodyPr/>
          <a:lstStyle/>
          <a:p>
            <a:fld id="{23943BDC-99DC-4972-ADF1-B2EFFD16D0A1}" type="slidenum">
              <a:rPr lang="en-IN" smtClean="0"/>
              <a:pPr/>
              <a:t>75</a:t>
            </a:fld>
            <a:endParaRPr lang="en-IN"/>
          </a:p>
        </p:txBody>
      </p:sp>
      <p:sp>
        <p:nvSpPr>
          <p:cNvPr id="6" name="Footer Placeholder 5">
            <a:extLst>
              <a:ext uri="{FF2B5EF4-FFF2-40B4-BE49-F238E27FC236}">
                <a16:creationId xmlns:a16="http://schemas.microsoft.com/office/drawing/2014/main" xmlns="" id="{20BB3135-B5EE-2B8F-63A9-1F37F04B3E6A}"/>
              </a:ext>
            </a:extLst>
          </p:cNvPr>
          <p:cNvSpPr>
            <a:spLocks noGrp="1"/>
          </p:cNvSpPr>
          <p:nvPr>
            <p:ph type="ftr" sz="quarter" idx="11"/>
          </p:nvPr>
        </p:nvSpPr>
        <p:spPr/>
        <p:txBody>
          <a:bodyPr/>
          <a:lstStyle/>
          <a:p>
            <a:r>
              <a:rPr lang="en-US" dirty="0" err="1" smtClean="0"/>
              <a:t>Sonali</a:t>
            </a:r>
            <a:r>
              <a:rPr lang="en-US" dirty="0" smtClean="0"/>
              <a:t> </a:t>
            </a:r>
            <a:r>
              <a:rPr lang="en-US" dirty="0" err="1" smtClean="0"/>
              <a:t>Mondal</a:t>
            </a:r>
            <a:r>
              <a:rPr lang="en-US" dirty="0" smtClean="0"/>
              <a:t> _ Assistant Prof. CSIT </a:t>
            </a:r>
            <a:r>
              <a:rPr lang="en-US" dirty="0"/>
              <a:t>. </a:t>
            </a:r>
            <a:r>
              <a:rPr lang="en-US" dirty="0" smtClean="0"/>
              <a:t>BCAAIML403 </a:t>
            </a:r>
            <a:r>
              <a:rPr lang="en-US" dirty="0"/>
              <a:t>Computer Networks </a:t>
            </a:r>
            <a:endParaRPr lang="en-IN"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Multiple Choice Questions</a:t>
            </a:r>
            <a:endParaRPr lang="en-US" dirty="0"/>
          </a:p>
        </p:txBody>
      </p:sp>
      <p:sp>
        <p:nvSpPr>
          <p:cNvPr id="3" name="Content Placeholder 2"/>
          <p:cNvSpPr>
            <a:spLocks noGrp="1"/>
          </p:cNvSpPr>
          <p:nvPr>
            <p:ph idx="1"/>
          </p:nvPr>
        </p:nvSpPr>
        <p:spPr>
          <a:xfrm>
            <a:off x="618978" y="1730328"/>
            <a:ext cx="10734823" cy="4446637"/>
          </a:xfrm>
        </p:spPr>
        <p:txBody>
          <a:bodyPr>
            <a:normAutofit fontScale="77500" lnSpcReduction="20000"/>
          </a:bodyPr>
          <a:lstStyle/>
          <a:p>
            <a:pPr>
              <a:buNone/>
            </a:pPr>
            <a:r>
              <a:rPr lang="en-US" dirty="0"/>
              <a:t>19.Encryption and Decryption are the functions of ___ layers.</a:t>
            </a:r>
          </a:p>
          <a:p>
            <a:pPr>
              <a:buNone/>
            </a:pPr>
            <a:r>
              <a:rPr lang="en-US" dirty="0"/>
              <a:t> Transport</a:t>
            </a:r>
          </a:p>
          <a:p>
            <a:pPr>
              <a:buNone/>
            </a:pPr>
            <a:r>
              <a:rPr lang="en-US" dirty="0"/>
              <a:t> Session</a:t>
            </a:r>
          </a:p>
          <a:p>
            <a:pPr>
              <a:buNone/>
            </a:pPr>
            <a:r>
              <a:rPr lang="en-US" b="1" dirty="0"/>
              <a:t> Presentation</a:t>
            </a:r>
          </a:p>
          <a:p>
            <a:pPr>
              <a:buNone/>
            </a:pPr>
            <a:r>
              <a:rPr lang="en-US" dirty="0"/>
              <a:t> Physical</a:t>
            </a:r>
          </a:p>
          <a:p>
            <a:pPr>
              <a:buNone/>
            </a:pPr>
            <a:endParaRPr lang="en-US" dirty="0"/>
          </a:p>
          <a:p>
            <a:pPr>
              <a:buNone/>
            </a:pPr>
            <a:r>
              <a:rPr lang="en-US" dirty="0"/>
              <a:t>20.Which layer 4 protocol is used for a Telnet connection?</a:t>
            </a:r>
          </a:p>
          <a:p>
            <a:pPr>
              <a:buNone/>
            </a:pPr>
            <a:r>
              <a:rPr lang="en-US" b="1" dirty="0"/>
              <a:t> TCP</a:t>
            </a:r>
          </a:p>
          <a:p>
            <a:pPr>
              <a:buNone/>
            </a:pPr>
            <a:r>
              <a:rPr lang="en-US" dirty="0"/>
              <a:t> IP</a:t>
            </a:r>
          </a:p>
          <a:p>
            <a:pPr>
              <a:buNone/>
            </a:pPr>
            <a:r>
              <a:rPr lang="en-US" dirty="0"/>
              <a:t> UDP</a:t>
            </a:r>
          </a:p>
          <a:p>
            <a:pPr>
              <a:buNone/>
            </a:pPr>
            <a:r>
              <a:rPr lang="en-US" dirty="0"/>
              <a:t> TCP/IP</a:t>
            </a:r>
          </a:p>
          <a:p>
            <a:pPr>
              <a:buNone/>
            </a:pPr>
            <a:endParaRPr lang="en-US" dirty="0"/>
          </a:p>
        </p:txBody>
      </p:sp>
      <p:sp>
        <p:nvSpPr>
          <p:cNvPr id="5" name="Slide Number Placeholder 4"/>
          <p:cNvSpPr>
            <a:spLocks noGrp="1"/>
          </p:cNvSpPr>
          <p:nvPr>
            <p:ph type="sldNum" sz="quarter" idx="12"/>
          </p:nvPr>
        </p:nvSpPr>
        <p:spPr/>
        <p:txBody>
          <a:bodyPr/>
          <a:lstStyle/>
          <a:p>
            <a:fld id="{23943BDC-99DC-4972-ADF1-B2EFFD16D0A1}" type="slidenum">
              <a:rPr lang="en-IN" smtClean="0"/>
              <a:pPr/>
              <a:t>76</a:t>
            </a:fld>
            <a:endParaRPr lang="en-IN"/>
          </a:p>
        </p:txBody>
      </p:sp>
      <p:sp>
        <p:nvSpPr>
          <p:cNvPr id="6" name="Footer Placeholder 5">
            <a:extLst>
              <a:ext uri="{FF2B5EF4-FFF2-40B4-BE49-F238E27FC236}">
                <a16:creationId xmlns:a16="http://schemas.microsoft.com/office/drawing/2014/main" xmlns="" id="{20BB3135-B5EE-2B8F-63A9-1F37F04B3E6A}"/>
              </a:ext>
            </a:extLst>
          </p:cNvPr>
          <p:cNvSpPr>
            <a:spLocks noGrp="1"/>
          </p:cNvSpPr>
          <p:nvPr>
            <p:ph type="ftr" sz="quarter" idx="11"/>
          </p:nvPr>
        </p:nvSpPr>
        <p:spPr/>
        <p:txBody>
          <a:bodyPr/>
          <a:lstStyle/>
          <a:p>
            <a:r>
              <a:rPr lang="en-US" dirty="0" err="1" smtClean="0"/>
              <a:t>Sonali</a:t>
            </a:r>
            <a:r>
              <a:rPr lang="en-US" dirty="0" smtClean="0"/>
              <a:t> </a:t>
            </a:r>
            <a:r>
              <a:rPr lang="en-US" dirty="0" err="1" smtClean="0"/>
              <a:t>Mondal</a:t>
            </a:r>
            <a:r>
              <a:rPr lang="en-US" dirty="0" smtClean="0"/>
              <a:t> _ Assistant Prof. CSIT </a:t>
            </a:r>
            <a:r>
              <a:rPr lang="en-US" dirty="0"/>
              <a:t>. </a:t>
            </a:r>
            <a:r>
              <a:rPr lang="en-US" dirty="0" smtClean="0"/>
              <a:t>BCAAIML403 </a:t>
            </a:r>
            <a:r>
              <a:rPr lang="en-US" dirty="0"/>
              <a:t>Computer Networks </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92679" y="1510693"/>
            <a:ext cx="10833100" cy="4531360"/>
          </a:xfrm>
          <a:custGeom>
            <a:avLst/>
            <a:gdLst/>
            <a:ahLst/>
            <a:cxnLst/>
            <a:rect l="l" t="t" r="r" b="b"/>
            <a:pathLst>
              <a:path w="8124825" h="4531360">
                <a:moveTo>
                  <a:pt x="8124444" y="0"/>
                </a:moveTo>
                <a:lnTo>
                  <a:pt x="0" y="0"/>
                </a:lnTo>
                <a:lnTo>
                  <a:pt x="0" y="4530852"/>
                </a:lnTo>
                <a:lnTo>
                  <a:pt x="8124444" y="4530852"/>
                </a:lnTo>
                <a:lnTo>
                  <a:pt x="8124444" y="0"/>
                </a:lnTo>
                <a:close/>
              </a:path>
            </a:pathLst>
          </a:custGeom>
          <a:solidFill>
            <a:srgbClr val="FFFFFF"/>
          </a:solidFill>
        </p:spPr>
        <p:txBody>
          <a:bodyPr wrap="square" lIns="0" tIns="0" rIns="0" bIns="0" rtlCol="0"/>
          <a:lstStyle/>
          <a:p>
            <a:endParaRPr/>
          </a:p>
        </p:txBody>
      </p:sp>
      <p:sp>
        <p:nvSpPr>
          <p:cNvPr id="3" name="object 3"/>
          <p:cNvSpPr/>
          <p:nvPr/>
        </p:nvSpPr>
        <p:spPr>
          <a:xfrm>
            <a:off x="737618" y="1505711"/>
            <a:ext cx="10883900" cy="4569460"/>
          </a:xfrm>
          <a:custGeom>
            <a:avLst/>
            <a:gdLst/>
            <a:ahLst/>
            <a:cxnLst/>
            <a:rect l="l" t="t" r="r" b="b"/>
            <a:pathLst>
              <a:path w="8162925" h="4569460">
                <a:moveTo>
                  <a:pt x="8143494" y="0"/>
                </a:moveTo>
                <a:lnTo>
                  <a:pt x="19050" y="0"/>
                </a:lnTo>
                <a:lnTo>
                  <a:pt x="11637" y="1494"/>
                </a:lnTo>
                <a:lnTo>
                  <a:pt x="5581" y="5572"/>
                </a:lnTo>
                <a:lnTo>
                  <a:pt x="1497" y="11626"/>
                </a:lnTo>
                <a:lnTo>
                  <a:pt x="0" y="19050"/>
                </a:lnTo>
                <a:lnTo>
                  <a:pt x="0" y="4549902"/>
                </a:lnTo>
                <a:lnTo>
                  <a:pt x="1497" y="4557314"/>
                </a:lnTo>
                <a:lnTo>
                  <a:pt x="5581" y="4563370"/>
                </a:lnTo>
                <a:lnTo>
                  <a:pt x="11637" y="4567454"/>
                </a:lnTo>
                <a:lnTo>
                  <a:pt x="19050" y="4568952"/>
                </a:lnTo>
                <a:lnTo>
                  <a:pt x="8143494" y="4568952"/>
                </a:lnTo>
                <a:lnTo>
                  <a:pt x="8150917" y="4567454"/>
                </a:lnTo>
                <a:lnTo>
                  <a:pt x="8156971" y="4563370"/>
                </a:lnTo>
                <a:lnTo>
                  <a:pt x="8161049" y="4557314"/>
                </a:lnTo>
                <a:lnTo>
                  <a:pt x="8162544" y="4549902"/>
                </a:lnTo>
                <a:lnTo>
                  <a:pt x="8162544" y="4546092"/>
                </a:lnTo>
                <a:lnTo>
                  <a:pt x="22859" y="4546092"/>
                </a:lnTo>
                <a:lnTo>
                  <a:pt x="22859" y="22860"/>
                </a:lnTo>
                <a:lnTo>
                  <a:pt x="8162544" y="22860"/>
                </a:lnTo>
                <a:lnTo>
                  <a:pt x="8162544" y="19050"/>
                </a:lnTo>
                <a:lnTo>
                  <a:pt x="8161049" y="11626"/>
                </a:lnTo>
                <a:lnTo>
                  <a:pt x="8156971" y="5572"/>
                </a:lnTo>
                <a:lnTo>
                  <a:pt x="8150917" y="1494"/>
                </a:lnTo>
                <a:lnTo>
                  <a:pt x="8143494" y="0"/>
                </a:lnTo>
                <a:close/>
              </a:path>
              <a:path w="8162925" h="4569460">
                <a:moveTo>
                  <a:pt x="8162544" y="22860"/>
                </a:moveTo>
                <a:lnTo>
                  <a:pt x="8139684" y="22860"/>
                </a:lnTo>
                <a:lnTo>
                  <a:pt x="8139684" y="4546092"/>
                </a:lnTo>
                <a:lnTo>
                  <a:pt x="8162544" y="4546092"/>
                </a:lnTo>
                <a:lnTo>
                  <a:pt x="8162544" y="22860"/>
                </a:lnTo>
                <a:close/>
              </a:path>
              <a:path w="8162925" h="4569460">
                <a:moveTo>
                  <a:pt x="8132063" y="30479"/>
                </a:moveTo>
                <a:lnTo>
                  <a:pt x="30479" y="30479"/>
                </a:lnTo>
                <a:lnTo>
                  <a:pt x="30479" y="4538472"/>
                </a:lnTo>
                <a:lnTo>
                  <a:pt x="8132063" y="4538472"/>
                </a:lnTo>
                <a:lnTo>
                  <a:pt x="8132063" y="4530852"/>
                </a:lnTo>
                <a:lnTo>
                  <a:pt x="38100" y="4530852"/>
                </a:lnTo>
                <a:lnTo>
                  <a:pt x="38100" y="38100"/>
                </a:lnTo>
                <a:lnTo>
                  <a:pt x="8132063" y="38100"/>
                </a:lnTo>
                <a:lnTo>
                  <a:pt x="8132063" y="30479"/>
                </a:lnTo>
                <a:close/>
              </a:path>
              <a:path w="8162925" h="4569460">
                <a:moveTo>
                  <a:pt x="8132063" y="38100"/>
                </a:moveTo>
                <a:lnTo>
                  <a:pt x="8124444" y="38100"/>
                </a:lnTo>
                <a:lnTo>
                  <a:pt x="8124444" y="4530852"/>
                </a:lnTo>
                <a:lnTo>
                  <a:pt x="8132063" y="4530852"/>
                </a:lnTo>
                <a:lnTo>
                  <a:pt x="8132063" y="38100"/>
                </a:lnTo>
                <a:close/>
              </a:path>
            </a:pathLst>
          </a:custGeom>
          <a:solidFill>
            <a:srgbClr val="000000"/>
          </a:solidFill>
        </p:spPr>
        <p:txBody>
          <a:bodyPr wrap="square" lIns="0" tIns="0" rIns="0" bIns="0" rtlCol="0"/>
          <a:lstStyle/>
          <a:p>
            <a:endParaRPr/>
          </a:p>
        </p:txBody>
      </p:sp>
      <p:sp>
        <p:nvSpPr>
          <p:cNvPr id="4" name="object 4"/>
          <p:cNvSpPr txBox="1"/>
          <p:nvPr/>
        </p:nvSpPr>
        <p:spPr>
          <a:xfrm>
            <a:off x="844480" y="1542896"/>
            <a:ext cx="10478345" cy="4307398"/>
          </a:xfrm>
          <a:prstGeom prst="rect">
            <a:avLst/>
          </a:prstGeom>
        </p:spPr>
        <p:txBody>
          <a:bodyPr vert="horz" wrap="square" lIns="0" tIns="12065" rIns="0" bIns="0" rtlCol="0">
            <a:spAutoFit/>
          </a:bodyPr>
          <a:lstStyle/>
          <a:p>
            <a:pPr marL="268605" marR="5080" indent="-256540" algn="just">
              <a:lnSpc>
                <a:spcPct val="130000"/>
              </a:lnSpc>
              <a:spcBef>
                <a:spcPts val="95"/>
              </a:spcBef>
              <a:buClr>
                <a:srgbClr val="2CA1BE"/>
              </a:buClr>
              <a:buSzPct val="68421"/>
              <a:tabLst>
                <a:tab pos="269240" algn="l"/>
              </a:tabLst>
            </a:pPr>
            <a:r>
              <a:rPr lang="en-US" sz="2400" spc="60" dirty="0">
                <a:latin typeface="Times New Roman" panose="02020603050405020304" pitchFamily="18" charset="0"/>
                <a:cs typeface="Times New Roman" panose="02020603050405020304" pitchFamily="18" charset="0"/>
              </a:rPr>
              <a:t>The Open Systems Interconnection Basic Reference Model (OSI Reference Model or OSI Model) is an abstract description for layered communications and computer network protocol design. It was developed as part of the Open Systems Interconnection (OSI) initiative. In its most basic form, it divides network architecture into seven layers. </a:t>
            </a:r>
          </a:p>
          <a:p>
            <a:pPr marL="268605" marR="5080" indent="-256540" algn="just">
              <a:lnSpc>
                <a:spcPct val="130000"/>
              </a:lnSpc>
              <a:spcBef>
                <a:spcPts val="95"/>
              </a:spcBef>
              <a:buClr>
                <a:srgbClr val="2CA1BE"/>
              </a:buClr>
              <a:buSzPct val="68421"/>
              <a:tabLst>
                <a:tab pos="269240" algn="l"/>
              </a:tabLst>
            </a:pPr>
            <a:r>
              <a:rPr lang="en-US" sz="2400" spc="60" dirty="0">
                <a:latin typeface="Times New Roman" panose="02020603050405020304" pitchFamily="18" charset="0"/>
                <a:cs typeface="Times New Roman" panose="02020603050405020304" pitchFamily="18" charset="0"/>
              </a:rPr>
              <a:t>It is therefore often referred to as the OSI Seven Layer Model. Open Systems Interconnection (OSI) is a set of internationally recognized, non-proprietary standards for networking and for operating systems involved in networking functions. </a:t>
            </a:r>
          </a:p>
        </p:txBody>
      </p:sp>
      <p:sp>
        <p:nvSpPr>
          <p:cNvPr id="5" name="object 5"/>
          <p:cNvSpPr/>
          <p:nvPr/>
        </p:nvSpPr>
        <p:spPr>
          <a:xfrm>
            <a:off x="753871" y="454154"/>
            <a:ext cx="4957611" cy="741600"/>
          </a:xfrm>
          <a:prstGeom prst="rect">
            <a:avLst/>
          </a:prstGeom>
          <a:blipFill>
            <a:blip r:embed="rId2" cstate="print"/>
            <a:stretch>
              <a:fillRect/>
            </a:stretch>
          </a:blipFill>
        </p:spPr>
        <p:txBody>
          <a:bodyPr wrap="square" lIns="0" tIns="0" rIns="0" bIns="0" rtlCol="0"/>
          <a:lstStyle/>
          <a:p>
            <a:endParaRPr sz="1600" dirty="0">
              <a:latin typeface="Times New Roman" panose="02020603050405020304" pitchFamily="18" charset="0"/>
              <a:cs typeface="Times New Roman" panose="02020603050405020304" pitchFamily="18" charset="0"/>
            </a:endParaRPr>
          </a:p>
        </p:txBody>
      </p:sp>
      <p:sp>
        <p:nvSpPr>
          <p:cNvPr id="6" name="object 6"/>
          <p:cNvSpPr txBox="1"/>
          <p:nvPr/>
        </p:nvSpPr>
        <p:spPr>
          <a:xfrm>
            <a:off x="11635233" y="6533148"/>
            <a:ext cx="314113" cy="178254"/>
          </a:xfrm>
          <a:prstGeom prst="rect">
            <a:avLst/>
          </a:prstGeom>
        </p:spPr>
        <p:txBody>
          <a:bodyPr vert="horz" wrap="square" lIns="0" tIns="24130" rIns="0" bIns="0" rtlCol="0">
            <a:spAutoFit/>
          </a:bodyPr>
          <a:lstStyle/>
          <a:p>
            <a:pPr marL="38100">
              <a:lnSpc>
                <a:spcPct val="100000"/>
              </a:lnSpc>
              <a:spcBef>
                <a:spcPts val="190"/>
              </a:spcBef>
            </a:pPr>
            <a:fld id="{81D60167-4931-47E6-BA6A-407CBD079E47}" type="slidenum">
              <a:rPr sz="1000" spc="70" dirty="0">
                <a:latin typeface="Arial"/>
                <a:cs typeface="Arial"/>
              </a:rPr>
              <a:pPr marL="38100">
                <a:lnSpc>
                  <a:spcPct val="100000"/>
                </a:lnSpc>
                <a:spcBef>
                  <a:spcPts val="190"/>
                </a:spcBef>
              </a:pPr>
              <a:t>8</a:t>
            </a:fld>
            <a:endParaRPr sz="1000">
              <a:latin typeface="Arial"/>
              <a:cs typeface="Arial"/>
            </a:endParaRPr>
          </a:p>
        </p:txBody>
      </p:sp>
      <p:sp>
        <p:nvSpPr>
          <p:cNvPr id="7" name="Slide Number Placeholder 6"/>
          <p:cNvSpPr>
            <a:spLocks noGrp="1"/>
          </p:cNvSpPr>
          <p:nvPr>
            <p:ph type="sldNum" sz="quarter" idx="12"/>
          </p:nvPr>
        </p:nvSpPr>
        <p:spPr/>
        <p:txBody>
          <a:bodyPr/>
          <a:lstStyle/>
          <a:p>
            <a:fld id="{23943BDC-99DC-4972-ADF1-B2EFFD16D0A1}" type="slidenum">
              <a:rPr lang="en-IN" smtClean="0"/>
              <a:pPr/>
              <a:t>8</a:t>
            </a:fld>
            <a:endParaRPr lang="en-IN"/>
          </a:p>
        </p:txBody>
      </p:sp>
      <p:sp>
        <p:nvSpPr>
          <p:cNvPr id="9" name="Footer Placeholder 5">
            <a:extLst>
              <a:ext uri="{FF2B5EF4-FFF2-40B4-BE49-F238E27FC236}">
                <a16:creationId xmlns:a16="http://schemas.microsoft.com/office/drawing/2014/main" xmlns="" id="{20BB3135-B5EE-2B8F-63A9-1F37F04B3E6A}"/>
              </a:ext>
            </a:extLst>
          </p:cNvPr>
          <p:cNvSpPr>
            <a:spLocks noGrp="1"/>
          </p:cNvSpPr>
          <p:nvPr>
            <p:ph type="ftr" sz="quarter" idx="11"/>
          </p:nvPr>
        </p:nvSpPr>
        <p:spPr/>
        <p:txBody>
          <a:bodyPr/>
          <a:lstStyle/>
          <a:p>
            <a:r>
              <a:rPr lang="en-US" dirty="0" err="1" smtClean="0"/>
              <a:t>Sonali</a:t>
            </a:r>
            <a:r>
              <a:rPr lang="en-US" dirty="0" smtClean="0"/>
              <a:t> </a:t>
            </a:r>
            <a:r>
              <a:rPr lang="en-US" dirty="0" err="1" smtClean="0"/>
              <a:t>Mondal</a:t>
            </a:r>
            <a:r>
              <a:rPr lang="en-US" dirty="0" smtClean="0"/>
              <a:t> _ Assistant Prof. CSIT </a:t>
            </a:r>
            <a:r>
              <a:rPr lang="en-US" dirty="0"/>
              <a:t>. </a:t>
            </a:r>
            <a:r>
              <a:rPr lang="en-US" dirty="0" smtClean="0"/>
              <a:t>BCAAIML403 </a:t>
            </a:r>
            <a:r>
              <a:rPr lang="en-US" dirty="0"/>
              <a:t>Computer Networks </a:t>
            </a:r>
            <a:endParaRPr lang="en-I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04137" y="446534"/>
            <a:ext cx="10738617" cy="548639"/>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394210" y="1499616"/>
            <a:ext cx="11322473" cy="3169920"/>
          </a:xfrm>
          <a:custGeom>
            <a:avLst/>
            <a:gdLst/>
            <a:ahLst/>
            <a:cxnLst/>
            <a:rect l="l" t="t" r="r" b="b"/>
            <a:pathLst>
              <a:path w="8491855" h="3169920">
                <a:moveTo>
                  <a:pt x="0" y="3169919"/>
                </a:moveTo>
                <a:lnTo>
                  <a:pt x="8491728" y="3169919"/>
                </a:lnTo>
                <a:lnTo>
                  <a:pt x="8491728" y="0"/>
                </a:lnTo>
                <a:lnTo>
                  <a:pt x="0" y="0"/>
                </a:lnTo>
                <a:lnTo>
                  <a:pt x="0" y="3169919"/>
                </a:lnTo>
                <a:close/>
              </a:path>
            </a:pathLst>
          </a:custGeom>
          <a:ln w="57912">
            <a:solidFill>
              <a:srgbClr val="000000"/>
            </a:solidFill>
          </a:ln>
        </p:spPr>
        <p:txBody>
          <a:bodyPr wrap="square" lIns="0" tIns="0" rIns="0" bIns="0" rtlCol="0"/>
          <a:lstStyle/>
          <a:p>
            <a:endParaRPr/>
          </a:p>
        </p:txBody>
      </p:sp>
      <p:sp>
        <p:nvSpPr>
          <p:cNvPr id="4" name="object 4"/>
          <p:cNvSpPr txBox="1"/>
          <p:nvPr/>
        </p:nvSpPr>
        <p:spPr>
          <a:xfrm>
            <a:off x="498788" y="1496950"/>
            <a:ext cx="11115040" cy="2845010"/>
          </a:xfrm>
          <a:prstGeom prst="rect">
            <a:avLst/>
          </a:prstGeom>
        </p:spPr>
        <p:txBody>
          <a:bodyPr vert="horz" wrap="square" lIns="0" tIns="13335" rIns="0" bIns="0" rtlCol="0">
            <a:spAutoFit/>
          </a:bodyPr>
          <a:lstStyle/>
          <a:p>
            <a:pPr marL="12700" marR="5080" algn="just">
              <a:lnSpc>
                <a:spcPct val="100000"/>
              </a:lnSpc>
              <a:spcBef>
                <a:spcPts val="105"/>
              </a:spcBef>
              <a:buSzPct val="95000"/>
              <a:tabLst>
                <a:tab pos="240665" algn="l"/>
              </a:tabLst>
            </a:pPr>
            <a:r>
              <a:rPr sz="2400" spc="75" dirty="0">
                <a:cs typeface="Arial"/>
              </a:rPr>
              <a:t>To </a:t>
            </a:r>
            <a:r>
              <a:rPr sz="2400" spc="65" dirty="0">
                <a:cs typeface="Arial"/>
              </a:rPr>
              <a:t>address </a:t>
            </a:r>
            <a:r>
              <a:rPr sz="2400" spc="105" dirty="0">
                <a:cs typeface="Arial"/>
              </a:rPr>
              <a:t>the </a:t>
            </a:r>
            <a:r>
              <a:rPr sz="2400" spc="120" dirty="0">
                <a:cs typeface="Arial"/>
              </a:rPr>
              <a:t>problem </a:t>
            </a:r>
            <a:r>
              <a:rPr sz="2400" spc="150" dirty="0">
                <a:cs typeface="Arial"/>
              </a:rPr>
              <a:t>of </a:t>
            </a:r>
            <a:r>
              <a:rPr sz="2400" spc="105" dirty="0">
                <a:cs typeface="Arial"/>
              </a:rPr>
              <a:t>networks </a:t>
            </a:r>
            <a:r>
              <a:rPr sz="2400" spc="80" dirty="0">
                <a:cs typeface="Arial"/>
              </a:rPr>
              <a:t>increasing </a:t>
            </a:r>
            <a:r>
              <a:rPr sz="2400" spc="130" dirty="0">
                <a:cs typeface="Arial"/>
              </a:rPr>
              <a:t>in </a:t>
            </a:r>
            <a:r>
              <a:rPr sz="2400" spc="75" dirty="0">
                <a:cs typeface="Arial"/>
              </a:rPr>
              <a:t>size </a:t>
            </a:r>
            <a:r>
              <a:rPr sz="2400" spc="80" dirty="0">
                <a:cs typeface="Arial"/>
              </a:rPr>
              <a:t>and </a:t>
            </a:r>
            <a:r>
              <a:rPr sz="2400" spc="125" dirty="0">
                <a:cs typeface="Arial"/>
              </a:rPr>
              <a:t>in  </a:t>
            </a:r>
            <a:r>
              <a:rPr sz="2400" spc="114" dirty="0">
                <a:cs typeface="Arial"/>
              </a:rPr>
              <a:t>number, </a:t>
            </a:r>
            <a:r>
              <a:rPr sz="2400" spc="100" dirty="0">
                <a:cs typeface="Arial"/>
              </a:rPr>
              <a:t>the </a:t>
            </a:r>
            <a:r>
              <a:rPr sz="2400" spc="95" dirty="0">
                <a:cs typeface="Arial"/>
              </a:rPr>
              <a:t>International </a:t>
            </a:r>
            <a:r>
              <a:rPr sz="2400" spc="100" dirty="0">
                <a:cs typeface="Arial"/>
              </a:rPr>
              <a:t>Organization </a:t>
            </a:r>
            <a:r>
              <a:rPr sz="2400" spc="150" dirty="0">
                <a:cs typeface="Arial"/>
              </a:rPr>
              <a:t>for </a:t>
            </a:r>
            <a:r>
              <a:rPr sz="2400" spc="80" dirty="0">
                <a:cs typeface="Arial"/>
              </a:rPr>
              <a:t>Standardization </a:t>
            </a:r>
            <a:r>
              <a:rPr sz="2400" spc="-60" dirty="0">
                <a:cs typeface="Arial"/>
              </a:rPr>
              <a:t>(ISO)  </a:t>
            </a:r>
            <a:r>
              <a:rPr sz="2400" spc="60" dirty="0">
                <a:cs typeface="Arial"/>
              </a:rPr>
              <a:t>researched </a:t>
            </a:r>
            <a:r>
              <a:rPr sz="2400" spc="90" dirty="0">
                <a:cs typeface="Arial"/>
              </a:rPr>
              <a:t>many </a:t>
            </a:r>
            <a:r>
              <a:rPr sz="2400" spc="120" dirty="0">
                <a:cs typeface="Arial"/>
              </a:rPr>
              <a:t>network </a:t>
            </a:r>
            <a:r>
              <a:rPr sz="2400" spc="55" dirty="0">
                <a:cs typeface="Arial"/>
              </a:rPr>
              <a:t>schemes </a:t>
            </a:r>
            <a:r>
              <a:rPr sz="2400" spc="85" dirty="0">
                <a:cs typeface="Arial"/>
              </a:rPr>
              <a:t>and </a:t>
            </a:r>
            <a:r>
              <a:rPr sz="2400" spc="95" dirty="0">
                <a:cs typeface="Arial"/>
              </a:rPr>
              <a:t>recognized </a:t>
            </a:r>
            <a:r>
              <a:rPr sz="2400" spc="125" dirty="0">
                <a:cs typeface="Arial"/>
              </a:rPr>
              <a:t>that </a:t>
            </a:r>
            <a:r>
              <a:rPr sz="2400" spc="90" dirty="0">
                <a:cs typeface="Arial"/>
              </a:rPr>
              <a:t>there </a:t>
            </a:r>
            <a:r>
              <a:rPr sz="2400" spc="40" dirty="0">
                <a:cs typeface="Arial"/>
              </a:rPr>
              <a:t>was  </a:t>
            </a:r>
            <a:r>
              <a:rPr sz="2400" spc="-10" dirty="0">
                <a:cs typeface="Arial"/>
              </a:rPr>
              <a:t>a </a:t>
            </a:r>
            <a:r>
              <a:rPr sz="2400" spc="70" dirty="0">
                <a:cs typeface="Arial"/>
              </a:rPr>
              <a:t>need </a:t>
            </a:r>
            <a:r>
              <a:rPr sz="2400" spc="150" dirty="0">
                <a:cs typeface="Arial"/>
              </a:rPr>
              <a:t>to </a:t>
            </a:r>
            <a:r>
              <a:rPr sz="2400" spc="55" dirty="0">
                <a:cs typeface="Arial"/>
              </a:rPr>
              <a:t>create </a:t>
            </a:r>
            <a:r>
              <a:rPr sz="2400" spc="-10" dirty="0">
                <a:cs typeface="Arial"/>
              </a:rPr>
              <a:t>a </a:t>
            </a:r>
            <a:r>
              <a:rPr sz="2400" spc="120" dirty="0">
                <a:cs typeface="Arial"/>
              </a:rPr>
              <a:t>network</a:t>
            </a:r>
            <a:r>
              <a:rPr sz="2400" spc="135" dirty="0">
                <a:cs typeface="Arial"/>
              </a:rPr>
              <a:t> </a:t>
            </a:r>
            <a:r>
              <a:rPr sz="2400" spc="120" dirty="0">
                <a:cs typeface="Arial"/>
              </a:rPr>
              <a:t>model</a:t>
            </a:r>
            <a:endParaRPr sz="2400">
              <a:cs typeface="Arial"/>
            </a:endParaRPr>
          </a:p>
          <a:p>
            <a:pPr marL="12700" marR="5080" algn="just">
              <a:lnSpc>
                <a:spcPct val="100000"/>
              </a:lnSpc>
              <a:spcBef>
                <a:spcPts val="2400"/>
              </a:spcBef>
              <a:buSzPct val="95000"/>
              <a:tabLst>
                <a:tab pos="240665" algn="l"/>
              </a:tabLst>
            </a:pPr>
            <a:r>
              <a:rPr sz="2400" spc="80" dirty="0">
                <a:cs typeface="Arial"/>
              </a:rPr>
              <a:t>This </a:t>
            </a:r>
            <a:r>
              <a:rPr sz="2400" spc="120" dirty="0">
                <a:cs typeface="Arial"/>
              </a:rPr>
              <a:t>would </a:t>
            </a:r>
            <a:r>
              <a:rPr sz="2400" spc="100" dirty="0">
                <a:cs typeface="Arial"/>
              </a:rPr>
              <a:t>help </a:t>
            </a:r>
            <a:r>
              <a:rPr sz="2400" spc="114" dirty="0">
                <a:cs typeface="Arial"/>
              </a:rPr>
              <a:t>network </a:t>
            </a:r>
            <a:r>
              <a:rPr sz="2400" spc="100" dirty="0">
                <a:cs typeface="Arial"/>
              </a:rPr>
              <a:t>builders </a:t>
            </a:r>
            <a:r>
              <a:rPr sz="2400" spc="120" dirty="0">
                <a:cs typeface="Arial"/>
              </a:rPr>
              <a:t>implement </a:t>
            </a:r>
            <a:r>
              <a:rPr sz="2400" spc="105" dirty="0">
                <a:cs typeface="Arial"/>
              </a:rPr>
              <a:t>networks </a:t>
            </a:r>
            <a:r>
              <a:rPr sz="2400" spc="125" dirty="0">
                <a:cs typeface="Arial"/>
              </a:rPr>
              <a:t>that </a:t>
            </a:r>
            <a:r>
              <a:rPr sz="2400" spc="105" dirty="0">
                <a:cs typeface="Arial"/>
              </a:rPr>
              <a:t>could  </a:t>
            </a:r>
            <a:r>
              <a:rPr sz="2400" spc="100" dirty="0">
                <a:cs typeface="Arial"/>
              </a:rPr>
              <a:t>communicate </a:t>
            </a:r>
            <a:r>
              <a:rPr sz="2400" spc="85" dirty="0">
                <a:cs typeface="Arial"/>
              </a:rPr>
              <a:t>and </a:t>
            </a:r>
            <a:r>
              <a:rPr sz="2400" spc="135" dirty="0">
                <a:cs typeface="Arial"/>
              </a:rPr>
              <a:t>work</a:t>
            </a:r>
            <a:r>
              <a:rPr sz="2400" spc="-10" dirty="0">
                <a:cs typeface="Arial"/>
              </a:rPr>
              <a:t> </a:t>
            </a:r>
            <a:r>
              <a:rPr sz="2400" spc="114" dirty="0">
                <a:cs typeface="Arial"/>
              </a:rPr>
              <a:t>together</a:t>
            </a:r>
            <a:endParaRPr sz="2400">
              <a:cs typeface="Arial"/>
            </a:endParaRPr>
          </a:p>
          <a:p>
            <a:pPr marL="12700" marR="6985" algn="just">
              <a:lnSpc>
                <a:spcPct val="100000"/>
              </a:lnSpc>
              <a:spcBef>
                <a:spcPts val="2405"/>
              </a:spcBef>
              <a:buSzPct val="95000"/>
              <a:tabLst>
                <a:tab pos="240665" algn="l"/>
              </a:tabLst>
            </a:pPr>
            <a:r>
              <a:rPr sz="2400" spc="-85" dirty="0">
                <a:cs typeface="Arial"/>
              </a:rPr>
              <a:t>ISO </a:t>
            </a:r>
            <a:r>
              <a:rPr sz="2400" spc="90" dirty="0">
                <a:cs typeface="Arial"/>
              </a:rPr>
              <a:t>therefore, </a:t>
            </a:r>
            <a:r>
              <a:rPr sz="2400" spc="100" dirty="0">
                <a:cs typeface="Arial"/>
              </a:rPr>
              <a:t>Introduced </a:t>
            </a:r>
            <a:r>
              <a:rPr sz="2400" spc="105" dirty="0">
                <a:cs typeface="Arial"/>
              </a:rPr>
              <a:t>the </a:t>
            </a:r>
            <a:r>
              <a:rPr sz="2400" spc="-80" dirty="0">
                <a:cs typeface="Arial"/>
              </a:rPr>
              <a:t>OSI </a:t>
            </a:r>
            <a:r>
              <a:rPr sz="2400" spc="65" dirty="0">
                <a:cs typeface="Arial"/>
              </a:rPr>
              <a:t>reference </a:t>
            </a:r>
            <a:r>
              <a:rPr sz="2400" spc="114" dirty="0">
                <a:cs typeface="Arial"/>
              </a:rPr>
              <a:t>model </a:t>
            </a:r>
            <a:r>
              <a:rPr sz="2400" spc="120" dirty="0">
                <a:cs typeface="Arial"/>
              </a:rPr>
              <a:t>in </a:t>
            </a:r>
            <a:r>
              <a:rPr sz="2400" spc="145" dirty="0">
                <a:cs typeface="Arial"/>
              </a:rPr>
              <a:t>1978 </a:t>
            </a:r>
            <a:r>
              <a:rPr sz="2400" spc="85" dirty="0">
                <a:cs typeface="Arial"/>
              </a:rPr>
              <a:t>and </a:t>
            </a:r>
            <a:r>
              <a:rPr sz="2400" spc="725" dirty="0">
                <a:cs typeface="Arial"/>
              </a:rPr>
              <a:t> </a:t>
            </a:r>
            <a:r>
              <a:rPr sz="2400" spc="65" dirty="0">
                <a:cs typeface="Arial"/>
              </a:rPr>
              <a:t>revised </a:t>
            </a:r>
            <a:r>
              <a:rPr sz="2400" spc="160" dirty="0">
                <a:cs typeface="Arial"/>
              </a:rPr>
              <a:t>it </a:t>
            </a:r>
            <a:r>
              <a:rPr sz="2400" spc="130" dirty="0">
                <a:cs typeface="Arial"/>
              </a:rPr>
              <a:t>in</a:t>
            </a:r>
            <a:r>
              <a:rPr sz="2400" dirty="0">
                <a:cs typeface="Arial"/>
              </a:rPr>
              <a:t> </a:t>
            </a:r>
            <a:r>
              <a:rPr sz="2400" spc="135" dirty="0">
                <a:cs typeface="Arial"/>
              </a:rPr>
              <a:t>1984.</a:t>
            </a:r>
            <a:endParaRPr sz="2400">
              <a:cs typeface="Arial"/>
            </a:endParaRPr>
          </a:p>
        </p:txBody>
      </p:sp>
      <p:sp>
        <p:nvSpPr>
          <p:cNvPr id="5" name="object 5"/>
          <p:cNvSpPr txBox="1"/>
          <p:nvPr/>
        </p:nvSpPr>
        <p:spPr>
          <a:xfrm>
            <a:off x="11635233" y="6533148"/>
            <a:ext cx="314113" cy="178254"/>
          </a:xfrm>
          <a:prstGeom prst="rect">
            <a:avLst/>
          </a:prstGeom>
        </p:spPr>
        <p:txBody>
          <a:bodyPr vert="horz" wrap="square" lIns="0" tIns="24130" rIns="0" bIns="0" rtlCol="0">
            <a:spAutoFit/>
          </a:bodyPr>
          <a:lstStyle/>
          <a:p>
            <a:pPr marL="38100">
              <a:lnSpc>
                <a:spcPct val="100000"/>
              </a:lnSpc>
              <a:spcBef>
                <a:spcPts val="190"/>
              </a:spcBef>
            </a:pPr>
            <a:fld id="{81D60167-4931-47E6-BA6A-407CBD079E47}" type="slidenum">
              <a:rPr sz="1000" spc="70" dirty="0">
                <a:latin typeface="Arial"/>
                <a:cs typeface="Arial"/>
              </a:rPr>
              <a:pPr marL="38100">
                <a:lnSpc>
                  <a:spcPct val="100000"/>
                </a:lnSpc>
                <a:spcBef>
                  <a:spcPts val="190"/>
                </a:spcBef>
              </a:pPr>
              <a:t>9</a:t>
            </a:fld>
            <a:endParaRPr sz="1000">
              <a:latin typeface="Arial"/>
              <a:cs typeface="Arial"/>
            </a:endParaRPr>
          </a:p>
        </p:txBody>
      </p:sp>
      <p:sp>
        <p:nvSpPr>
          <p:cNvPr id="6" name="Slide Number Placeholder 5"/>
          <p:cNvSpPr>
            <a:spLocks noGrp="1"/>
          </p:cNvSpPr>
          <p:nvPr>
            <p:ph type="sldNum" sz="quarter" idx="12"/>
          </p:nvPr>
        </p:nvSpPr>
        <p:spPr/>
        <p:txBody>
          <a:bodyPr/>
          <a:lstStyle/>
          <a:p>
            <a:fld id="{23943BDC-99DC-4972-ADF1-B2EFFD16D0A1}" type="slidenum">
              <a:rPr lang="en-IN" smtClean="0"/>
              <a:pPr/>
              <a:t>9</a:t>
            </a:fld>
            <a:endParaRPr lang="en-IN"/>
          </a:p>
        </p:txBody>
      </p:sp>
      <p:sp>
        <p:nvSpPr>
          <p:cNvPr id="8" name="Footer Placeholder 5">
            <a:extLst>
              <a:ext uri="{FF2B5EF4-FFF2-40B4-BE49-F238E27FC236}">
                <a16:creationId xmlns:a16="http://schemas.microsoft.com/office/drawing/2014/main" xmlns="" id="{20BB3135-B5EE-2B8F-63A9-1F37F04B3E6A}"/>
              </a:ext>
            </a:extLst>
          </p:cNvPr>
          <p:cNvSpPr>
            <a:spLocks noGrp="1"/>
          </p:cNvSpPr>
          <p:nvPr>
            <p:ph type="ftr" sz="quarter" idx="11"/>
          </p:nvPr>
        </p:nvSpPr>
        <p:spPr/>
        <p:txBody>
          <a:bodyPr/>
          <a:lstStyle/>
          <a:p>
            <a:r>
              <a:rPr lang="en-US" dirty="0" err="1" smtClean="0"/>
              <a:t>Sonali</a:t>
            </a:r>
            <a:r>
              <a:rPr lang="en-US" dirty="0" smtClean="0"/>
              <a:t> </a:t>
            </a:r>
            <a:r>
              <a:rPr lang="en-US" dirty="0" err="1" smtClean="0"/>
              <a:t>Mondal</a:t>
            </a:r>
            <a:r>
              <a:rPr lang="en-US" dirty="0" smtClean="0"/>
              <a:t> _ Assistant Prof. CSIT </a:t>
            </a:r>
            <a:r>
              <a:rPr lang="en-US" dirty="0"/>
              <a:t>. </a:t>
            </a:r>
            <a:r>
              <a:rPr lang="en-US" dirty="0" smtClean="0"/>
              <a:t>BCAAIML403 </a:t>
            </a:r>
            <a:r>
              <a:rPr lang="en-US" dirty="0"/>
              <a:t>Computer Networks </a:t>
            </a:r>
            <a:endParaRPr lang="en-IN"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651</TotalTime>
  <Words>4032</Words>
  <Application>Microsoft Office PowerPoint</Application>
  <PresentationFormat>Widescreen</PresentationFormat>
  <Paragraphs>826</Paragraphs>
  <Slides>76</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76</vt:i4>
      </vt:variant>
    </vt:vector>
  </HeadingPairs>
  <TitlesOfParts>
    <vt:vector size="87" baseType="lpstr">
      <vt:lpstr>Arial</vt:lpstr>
      <vt:lpstr>Arial Black</vt:lpstr>
      <vt:lpstr>Calibri</vt:lpstr>
      <vt:lpstr>Calibri </vt:lpstr>
      <vt:lpstr>Courier New</vt:lpstr>
      <vt:lpstr>Symbol</vt:lpstr>
      <vt:lpstr>Tahoma</vt:lpstr>
      <vt:lpstr>Times New Roman</vt:lpstr>
      <vt:lpstr>Verdana</vt:lpstr>
      <vt:lpstr>Wingdings</vt:lpstr>
      <vt:lpstr>Office Theme</vt:lpstr>
      <vt:lpstr>BCAAIML Computer Networks  BCAAIML 403</vt:lpstr>
      <vt:lpstr>COURSE OBJECTIVES</vt:lpstr>
      <vt:lpstr>COURSE OUTCOMES</vt:lpstr>
      <vt:lpstr>CONTENTS</vt:lpstr>
      <vt:lpstr>REFERENCES/TEXT BOOKS</vt:lpstr>
      <vt:lpstr>LECTURE PLAN</vt:lpstr>
      <vt:lpstr>UNIT 1</vt:lpstr>
      <vt:lpstr>PowerPoint Presentation</vt:lpstr>
      <vt:lpstr>PowerPoint Presentation</vt:lpstr>
      <vt:lpstr>PowerPoint Presentation</vt:lpstr>
      <vt:lpstr>PowerPoint Presentation</vt:lpstr>
      <vt:lpstr>OSI Model's 7 Layers</vt:lpstr>
      <vt:lpstr>PowerPoint Presentation</vt:lpstr>
      <vt:lpstr>Application  (Upper)  Layers</vt:lpstr>
      <vt:lpstr>PowerPoint Presentation</vt:lpstr>
      <vt:lpstr>PowerPoint Presentation</vt:lpstr>
      <vt:lpstr>PowerPoint Presentation</vt:lpstr>
      <vt:lpstr>PowerPoint Presentation</vt:lpstr>
      <vt:lpstr>    Enables two networked resources to hold ongoing  communications (called a session) across a network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Disassemble the bicycle and put different pieces  in different boxes. The boxes are labeled “1 of 3”, “2 of 3”, and “3 of 3”.</vt:lpstr>
      <vt:lpstr>Put your friend's complete mailing address (and  yours) on each box.Since the packages are too  big for your mailbox (and since you don’t have  enough stamps) you determine that you need to  go to the post office.</vt:lpstr>
      <vt:lpstr>PowerPoint Presentation</vt:lpstr>
      <vt:lpstr>PowerPoint Presentation</vt:lpstr>
      <vt:lpstr>PowerPoint Presentation</vt:lpstr>
      <vt:lpstr>Upon examining the destination address,  Delhi post office determines that your  boxes should be delivered to your written  home address.</vt:lpstr>
      <vt:lpstr>PowerPoint Presentation</vt:lpstr>
      <vt:lpstr>Your friend hangs up because he is done talking  to you.</vt:lpstr>
      <vt:lpstr>BOB is finished and “presents” the bicycle to  your friend. Another way to say it is that your  friend is finally getting him “present”.</vt:lpstr>
      <vt:lpstr>PowerPoint Presentation</vt:lpstr>
      <vt:lpstr>PowerPoint Presentation</vt:lpstr>
      <vt:lpstr>Although the OSI reference model is universally recognized, the  historical and technical open standard of the Internet is  Transmission Control Protocol / Internet Protocol (TCP/IP).</vt:lpstr>
      <vt:lpstr>PowerPoint Presentation</vt:lpstr>
      <vt:lpstr>Process/Application Layer</vt:lpstr>
      <vt:lpstr>Internet Layer</vt:lpstr>
      <vt:lpstr>PowerPoint Presentation</vt:lpstr>
      <vt:lpstr>PowerPoint Presentation</vt:lpstr>
      <vt:lpstr>F  T S  D  T S  T  E M  N  F N  P  L T  S  T M  N P  P P E  T</vt:lpstr>
      <vt:lpstr>PowerPoint Presentation</vt:lpstr>
      <vt:lpstr>Windowing in networking means the quantity of data  segments which is measured in bytes that a machine  can transmit/send on the network without receiving an  acknowledgement.</vt:lpstr>
      <vt:lpstr>PowerPoint Presentation</vt:lpstr>
      <vt:lpstr>PowerPoint Presentation</vt:lpstr>
      <vt:lpstr>PowerPoint Presentation</vt:lpstr>
      <vt:lpstr>PowerPoint Presentation</vt:lpstr>
      <vt:lpstr>PowerPoint Presentation</vt:lpstr>
      <vt:lpstr>Transport  Layer</vt:lpstr>
      <vt:lpstr>PowerPoint Presentation</vt:lpstr>
      <vt:lpstr>PowerPoint Presentation</vt:lpstr>
      <vt:lpstr>I heard that  broadcast.  Your IP  address is  172.16.3.25.</vt:lpstr>
      <vt:lpstr>PowerPoint Presentation</vt:lpstr>
      <vt:lpstr>PowerPoint Presentation</vt:lpstr>
      <vt:lpstr>PowerPoint Presentation</vt:lpstr>
      <vt:lpstr>Transmission Media </vt:lpstr>
      <vt:lpstr>Interconnection Devices</vt:lpstr>
      <vt:lpstr>Multiple Choice Questions</vt:lpstr>
      <vt:lpstr>Multiple Choice Questions</vt:lpstr>
      <vt:lpstr>Multiple Choice Questions</vt:lpstr>
      <vt:lpstr>Multiple Choice Questions</vt:lpstr>
      <vt:lpstr>Multiple Choice Questions</vt:lpstr>
      <vt:lpstr>Multiple Choice Questions</vt:lpstr>
      <vt:lpstr>Multiple Choice Questions</vt:lpstr>
      <vt:lpstr>Multiple Choice Questions</vt:lpstr>
      <vt:lpstr>Multiple Choice Questions</vt:lpstr>
      <vt:lpstr>Multiple Choice Questions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 NAME SEMESTER SUBJECT NAME SUBJECT CODE</dc:title>
  <dc:creator>simon george</dc:creator>
  <cp:lastModifiedBy>DAA kalinga</cp:lastModifiedBy>
  <cp:revision>87</cp:revision>
  <dcterms:created xsi:type="dcterms:W3CDTF">2020-11-27T11:04:44Z</dcterms:created>
  <dcterms:modified xsi:type="dcterms:W3CDTF">2024-12-26T09:56:21Z</dcterms:modified>
</cp:coreProperties>
</file>