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0" r:id="rId4"/>
    <p:sldId id="267" r:id="rId5"/>
    <p:sldId id="268" r:id="rId6"/>
    <p:sldId id="269" r:id="rId7"/>
    <p:sldId id="313" r:id="rId8"/>
    <p:sldId id="272"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12" r:id="rId52"/>
    <p:sldId id="273" r:id="rId53"/>
    <p:sldId id="309" r:id="rId54"/>
    <p:sldId id="310" r:id="rId55"/>
    <p:sldId id="311" r:id="rId56"/>
    <p:sldId id="266" r:id="rId57"/>
    <p:sldId id="265" r:id="rId58"/>
    <p:sldId id="26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621"/>
    <a:srgbClr val="C01E2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77155-2C74-4A82-AEBB-2B0BE9676CE2}" v="577" dt="2023-05-08T05:15:58.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4" autoAdjust="0"/>
    <p:restoredTop sz="94434" autoAdjust="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disha Sinha" userId="f8b84e7a8ac62d49" providerId="LiveId" clId="{48D77155-2C74-4A82-AEBB-2B0BE9676CE2}"/>
    <pc:docChg chg="undo custSel addSld delSld modSld sldOrd modMainMaster">
      <pc:chgData name="Bidisha Sinha" userId="f8b84e7a8ac62d49" providerId="LiveId" clId="{48D77155-2C74-4A82-AEBB-2B0BE9676CE2}" dt="2023-05-08T05:18:42.394" v="1447" actId="113"/>
      <pc:docMkLst>
        <pc:docMk/>
      </pc:docMkLst>
      <pc:sldChg chg="modSp del">
        <pc:chgData name="Bidisha Sinha" userId="f8b84e7a8ac62d49" providerId="LiveId" clId="{48D77155-2C74-4A82-AEBB-2B0BE9676CE2}" dt="2023-05-05T08:16:05.960" v="989" actId="47"/>
        <pc:sldMkLst>
          <pc:docMk/>
          <pc:sldMk cId="387029719" sldId="256"/>
        </pc:sldMkLst>
        <pc:spChg chg="mod">
          <ac:chgData name="Bidisha Sinha" userId="f8b84e7a8ac62d49" providerId="LiveId" clId="{48D77155-2C74-4A82-AEBB-2B0BE9676CE2}" dt="2023-05-05T05:18:58.920" v="5"/>
          <ac:spMkLst>
            <pc:docMk/>
            <pc:sldMk cId="387029719" sldId="256"/>
            <ac:spMk id="2" creationId="{13D968FD-DE76-4868-AF33-CA4BBFB357AA}"/>
          </ac:spMkLst>
        </pc:spChg>
        <pc:spChg chg="mod">
          <ac:chgData name="Bidisha Sinha" userId="f8b84e7a8ac62d49" providerId="LiveId" clId="{48D77155-2C74-4A82-AEBB-2B0BE9676CE2}" dt="2023-05-05T05:18:58.920" v="5"/>
          <ac:spMkLst>
            <pc:docMk/>
            <pc:sldMk cId="387029719" sldId="256"/>
            <ac:spMk id="3" creationId="{13BD220E-EA44-483C-BC59-EC2332C1C5F9}"/>
          </ac:spMkLst>
        </pc:spChg>
      </pc:sldChg>
      <pc:sldChg chg="delSp new mod ord">
        <pc:chgData name="Bidisha Sinha" userId="f8b84e7a8ac62d49" providerId="LiveId" clId="{48D77155-2C74-4A82-AEBB-2B0BE9676CE2}" dt="2023-05-05T06:21:27.606" v="412"/>
        <pc:sldMkLst>
          <pc:docMk/>
          <pc:sldMk cId="2814633656" sldId="257"/>
        </pc:sldMkLst>
        <pc:spChg chg="del">
          <ac:chgData name="Bidisha Sinha" userId="f8b84e7a8ac62d49" providerId="LiveId" clId="{48D77155-2C74-4A82-AEBB-2B0BE9676CE2}" dt="2023-05-05T06:19:40.805" v="407" actId="478"/>
          <ac:spMkLst>
            <pc:docMk/>
            <pc:sldMk cId="2814633656" sldId="257"/>
            <ac:spMk id="2" creationId="{10E2D506-8135-40CB-97ED-B22C2743B8F8}"/>
          </ac:spMkLst>
        </pc:spChg>
      </pc:sldChg>
      <pc:sldChg chg="delSp new del mod">
        <pc:chgData name="Bidisha Sinha" userId="f8b84e7a8ac62d49" providerId="LiveId" clId="{48D77155-2C74-4A82-AEBB-2B0BE9676CE2}" dt="2023-05-05T08:16:04.326" v="988" actId="47"/>
        <pc:sldMkLst>
          <pc:docMk/>
          <pc:sldMk cId="1783213838" sldId="258"/>
        </pc:sldMkLst>
        <pc:spChg chg="del">
          <ac:chgData name="Bidisha Sinha" userId="f8b84e7a8ac62d49" providerId="LiveId" clId="{48D77155-2C74-4A82-AEBB-2B0BE9676CE2}" dt="2023-05-05T06:20:17.522" v="409" actId="478"/>
          <ac:spMkLst>
            <pc:docMk/>
            <pc:sldMk cId="1783213838" sldId="258"/>
            <ac:spMk id="2" creationId="{FC46B531-61E4-4F32-A945-CC82A24F2D69}"/>
          </ac:spMkLst>
        </pc:spChg>
        <pc:spChg chg="del">
          <ac:chgData name="Bidisha Sinha" userId="f8b84e7a8ac62d49" providerId="LiveId" clId="{48D77155-2C74-4A82-AEBB-2B0BE9676CE2}" dt="2023-05-05T06:20:23.381" v="410" actId="478"/>
          <ac:spMkLst>
            <pc:docMk/>
            <pc:sldMk cId="1783213838" sldId="258"/>
            <ac:spMk id="3" creationId="{17FCA539-2D2D-4490-9A31-2645E05F2BD2}"/>
          </ac:spMkLst>
        </pc:spChg>
      </pc:sldChg>
      <pc:sldChg chg="modSp new mod">
        <pc:chgData name="Bidisha Sinha" userId="f8b84e7a8ac62d49" providerId="LiveId" clId="{48D77155-2C74-4A82-AEBB-2B0BE9676CE2}" dt="2023-05-05T08:27:36.877" v="1054" actId="27636"/>
        <pc:sldMkLst>
          <pc:docMk/>
          <pc:sldMk cId="2019665930" sldId="258"/>
        </pc:sldMkLst>
        <pc:spChg chg="mod">
          <ac:chgData name="Bidisha Sinha" userId="f8b84e7a8ac62d49" providerId="LiveId" clId="{48D77155-2C74-4A82-AEBB-2B0BE9676CE2}" dt="2023-05-05T08:27:36.877" v="1054" actId="27636"/>
          <ac:spMkLst>
            <pc:docMk/>
            <pc:sldMk cId="2019665930" sldId="258"/>
            <ac:spMk id="3" creationId="{C6C3AD60-95A4-4DFA-93AC-930266DC7D39}"/>
          </ac:spMkLst>
        </pc:spChg>
      </pc:sldChg>
      <pc:sldChg chg="modSp new del mod">
        <pc:chgData name="Bidisha Sinha" userId="f8b84e7a8ac62d49" providerId="LiveId" clId="{48D77155-2C74-4A82-AEBB-2B0BE9676CE2}" dt="2023-05-05T08:16:03.452" v="987" actId="47"/>
        <pc:sldMkLst>
          <pc:docMk/>
          <pc:sldMk cId="1780074542" sldId="259"/>
        </pc:sldMkLst>
        <pc:spChg chg="mod">
          <ac:chgData name="Bidisha Sinha" userId="f8b84e7a8ac62d49" providerId="LiveId" clId="{48D77155-2C74-4A82-AEBB-2B0BE9676CE2}" dt="2023-05-05T06:52:19.911" v="577" actId="27636"/>
          <ac:spMkLst>
            <pc:docMk/>
            <pc:sldMk cId="1780074542" sldId="259"/>
            <ac:spMk id="3" creationId="{D8AF5333-3634-465A-B5AE-23E7CBE26918}"/>
          </ac:spMkLst>
        </pc:spChg>
      </pc:sldChg>
      <pc:sldChg chg="addSp delSp modSp new mod">
        <pc:chgData name="Bidisha Sinha" userId="f8b84e7a8ac62d49" providerId="LiveId" clId="{48D77155-2C74-4A82-AEBB-2B0BE9676CE2}" dt="2023-05-05T09:03:39.205" v="1109" actId="478"/>
        <pc:sldMkLst>
          <pc:docMk/>
          <pc:sldMk cId="4068289906" sldId="259"/>
        </pc:sldMkLst>
        <pc:spChg chg="del mod">
          <ac:chgData name="Bidisha Sinha" userId="f8b84e7a8ac62d49" providerId="LiveId" clId="{48D77155-2C74-4A82-AEBB-2B0BE9676CE2}" dt="2023-05-05T09:03:39.205" v="1109" actId="478"/>
          <ac:spMkLst>
            <pc:docMk/>
            <pc:sldMk cId="4068289906" sldId="259"/>
            <ac:spMk id="2" creationId="{970CDA84-946D-4C3D-9ABB-5D4BC45726AF}"/>
          </ac:spMkLst>
        </pc:spChg>
        <pc:spChg chg="mod">
          <ac:chgData name="Bidisha Sinha" userId="f8b84e7a8ac62d49" providerId="LiveId" clId="{48D77155-2C74-4A82-AEBB-2B0BE9676CE2}" dt="2023-05-05T08:27:36.877" v="1055" actId="27636"/>
          <ac:spMkLst>
            <pc:docMk/>
            <pc:sldMk cId="4068289906" sldId="259"/>
            <ac:spMk id="3" creationId="{B614766B-629A-4A4B-A1D2-03494034E556}"/>
          </ac:spMkLst>
        </pc:spChg>
        <pc:spChg chg="add mod">
          <ac:chgData name="Bidisha Sinha" userId="f8b84e7a8ac62d49" providerId="LiveId" clId="{48D77155-2C74-4A82-AEBB-2B0BE9676CE2}" dt="2023-05-05T09:03:39.205" v="1109" actId="478"/>
          <ac:spMkLst>
            <pc:docMk/>
            <pc:sldMk cId="4068289906" sldId="259"/>
            <ac:spMk id="6" creationId="{E541B8B5-07CF-4AA8-92FD-DBFD7DCC6E3C}"/>
          </ac:spMkLst>
        </pc:spChg>
      </pc:sldChg>
      <pc:sldChg chg="addSp delSp modSp new mod">
        <pc:chgData name="Bidisha Sinha" userId="f8b84e7a8ac62d49" providerId="LiveId" clId="{48D77155-2C74-4A82-AEBB-2B0BE9676CE2}" dt="2023-05-08T04:37:56.362" v="1293" actId="20577"/>
        <pc:sldMkLst>
          <pc:docMk/>
          <pc:sldMk cId="3565539698" sldId="260"/>
        </pc:sldMkLst>
        <pc:spChg chg="add del mod">
          <ac:chgData name="Bidisha Sinha" userId="f8b84e7a8ac62d49" providerId="LiveId" clId="{48D77155-2C74-4A82-AEBB-2B0BE9676CE2}" dt="2023-05-08T04:37:36.205" v="1281"/>
          <ac:spMkLst>
            <pc:docMk/>
            <pc:sldMk cId="3565539698" sldId="260"/>
            <ac:spMk id="3" creationId="{1FC0ECCE-0124-C356-104A-40D797F63BE4}"/>
          </ac:spMkLst>
        </pc:spChg>
        <pc:spChg chg="add mod">
          <ac:chgData name="Bidisha Sinha" userId="f8b84e7a8ac62d49" providerId="LiveId" clId="{48D77155-2C74-4A82-AEBB-2B0BE9676CE2}" dt="2023-05-08T04:37:56.362" v="1293" actId="20577"/>
          <ac:spMkLst>
            <pc:docMk/>
            <pc:sldMk cId="3565539698" sldId="260"/>
            <ac:spMk id="4" creationId="{276954A0-BA14-A8CD-0923-3FDD4FFDD615}"/>
          </ac:spMkLst>
        </pc:spChg>
      </pc:sldChg>
      <pc:sldChg chg="new del">
        <pc:chgData name="Bidisha Sinha" userId="f8b84e7a8ac62d49" providerId="LiveId" clId="{48D77155-2C74-4A82-AEBB-2B0BE9676CE2}" dt="2023-05-05T09:02:11.416" v="1105" actId="47"/>
        <pc:sldMkLst>
          <pc:docMk/>
          <pc:sldMk cId="3808963827" sldId="261"/>
        </pc:sldMkLst>
      </pc:sldChg>
      <pc:sldChg chg="new del">
        <pc:chgData name="Bidisha Sinha" userId="f8b84e7a8ac62d49" providerId="LiveId" clId="{48D77155-2C74-4A82-AEBB-2B0BE9676CE2}" dt="2023-05-05T09:02:12.312" v="1106" actId="47"/>
        <pc:sldMkLst>
          <pc:docMk/>
          <pc:sldMk cId="967636734" sldId="262"/>
        </pc:sldMkLst>
      </pc:sldChg>
      <pc:sldChg chg="new del">
        <pc:chgData name="Bidisha Sinha" userId="f8b84e7a8ac62d49" providerId="LiveId" clId="{48D77155-2C74-4A82-AEBB-2B0BE9676CE2}" dt="2023-05-05T09:02:13.056" v="1107" actId="47"/>
        <pc:sldMkLst>
          <pc:docMk/>
          <pc:sldMk cId="3059286111" sldId="263"/>
        </pc:sldMkLst>
      </pc:sldChg>
      <pc:sldChg chg="addSp delSp modSp new mod">
        <pc:chgData name="Bidisha Sinha" userId="f8b84e7a8ac62d49" providerId="LiveId" clId="{48D77155-2C74-4A82-AEBB-2B0BE9676CE2}" dt="2023-05-05T08:21:42.279" v="1004" actId="27636"/>
        <pc:sldMkLst>
          <pc:docMk/>
          <pc:sldMk cId="4161963912" sldId="264"/>
        </pc:sldMkLst>
        <pc:spChg chg="add del mod">
          <ac:chgData name="Bidisha Sinha" userId="f8b84e7a8ac62d49" providerId="LiveId" clId="{48D77155-2C74-4A82-AEBB-2B0BE9676CE2}" dt="2023-05-05T08:21:42.279" v="1004" actId="27636"/>
          <ac:spMkLst>
            <pc:docMk/>
            <pc:sldMk cId="4161963912" sldId="264"/>
            <ac:spMk id="2" creationId="{663778DF-9A23-4DB7-A746-544463D60454}"/>
          </ac:spMkLst>
        </pc:spChg>
      </pc:sldChg>
      <pc:sldChg chg="addSp modSp new mod ord">
        <pc:chgData name="Bidisha Sinha" userId="f8b84e7a8ac62d49" providerId="LiveId" clId="{48D77155-2C74-4A82-AEBB-2B0BE9676CE2}" dt="2023-05-08T04:32:15.569" v="1251"/>
        <pc:sldMkLst>
          <pc:docMk/>
          <pc:sldMk cId="3120254865" sldId="265"/>
        </pc:sldMkLst>
        <pc:spChg chg="mod">
          <ac:chgData name="Bidisha Sinha" userId="f8b84e7a8ac62d49" providerId="LiveId" clId="{48D77155-2C74-4A82-AEBB-2B0BE9676CE2}" dt="2023-05-05T09:29:31.673" v="1249" actId="20577"/>
          <ac:spMkLst>
            <pc:docMk/>
            <pc:sldMk cId="3120254865" sldId="265"/>
            <ac:spMk id="2" creationId="{9C607090-E642-4616-B9CF-FFB499A8CC15}"/>
          </ac:spMkLst>
        </pc:spChg>
        <pc:graphicFrameChg chg="add mod">
          <ac:chgData name="Bidisha Sinha" userId="f8b84e7a8ac62d49" providerId="LiveId" clId="{48D77155-2C74-4A82-AEBB-2B0BE9676CE2}" dt="2023-05-08T04:32:15.569" v="1251"/>
          <ac:graphicFrameMkLst>
            <pc:docMk/>
            <pc:sldMk cId="3120254865" sldId="265"/>
            <ac:graphicFrameMk id="3" creationId="{37447F95-B769-577F-84B0-DF03342503BB}"/>
          </ac:graphicFrameMkLst>
        </pc:graphicFrameChg>
      </pc:sldChg>
      <pc:sldChg chg="addSp modSp new">
        <pc:chgData name="Bidisha Sinha" userId="f8b84e7a8ac62d49" providerId="LiveId" clId="{48D77155-2C74-4A82-AEBB-2B0BE9676CE2}" dt="2023-05-08T04:32:50.757" v="1255"/>
        <pc:sldMkLst>
          <pc:docMk/>
          <pc:sldMk cId="1249694572" sldId="266"/>
        </pc:sldMkLst>
        <pc:graphicFrameChg chg="add mod">
          <ac:chgData name="Bidisha Sinha" userId="f8b84e7a8ac62d49" providerId="LiveId" clId="{48D77155-2C74-4A82-AEBB-2B0BE9676CE2}" dt="2023-05-08T04:32:50.757" v="1255"/>
          <ac:graphicFrameMkLst>
            <pc:docMk/>
            <pc:sldMk cId="1249694572" sldId="266"/>
            <ac:graphicFrameMk id="3" creationId="{F36ECBEE-786A-9B91-3478-080E76481B00}"/>
          </ac:graphicFrameMkLst>
        </pc:graphicFrameChg>
      </pc:sldChg>
      <pc:sldChg chg="addSp modSp new">
        <pc:chgData name="Bidisha Sinha" userId="f8b84e7a8ac62d49" providerId="LiveId" clId="{48D77155-2C74-4A82-AEBB-2B0BE9676CE2}" dt="2023-05-08T04:36:32.489" v="1278"/>
        <pc:sldMkLst>
          <pc:docMk/>
          <pc:sldMk cId="1233202857" sldId="267"/>
        </pc:sldMkLst>
        <pc:graphicFrameChg chg="add mod">
          <ac:chgData name="Bidisha Sinha" userId="f8b84e7a8ac62d49" providerId="LiveId" clId="{48D77155-2C74-4A82-AEBB-2B0BE9676CE2}" dt="2023-05-08T04:36:32.489" v="1278"/>
          <ac:graphicFrameMkLst>
            <pc:docMk/>
            <pc:sldMk cId="1233202857" sldId="267"/>
            <ac:graphicFrameMk id="3" creationId="{E666B13D-1F07-AA13-2087-562FB9B74E99}"/>
          </ac:graphicFrameMkLst>
        </pc:graphicFrameChg>
      </pc:sldChg>
      <pc:sldChg chg="addSp modSp new">
        <pc:chgData name="Bidisha Sinha" userId="f8b84e7a8ac62d49" providerId="LiveId" clId="{48D77155-2C74-4A82-AEBB-2B0BE9676CE2}" dt="2023-05-08T04:35:56.332" v="1275"/>
        <pc:sldMkLst>
          <pc:docMk/>
          <pc:sldMk cId="4057063611" sldId="268"/>
        </pc:sldMkLst>
        <pc:graphicFrameChg chg="add mod">
          <ac:chgData name="Bidisha Sinha" userId="f8b84e7a8ac62d49" providerId="LiveId" clId="{48D77155-2C74-4A82-AEBB-2B0BE9676CE2}" dt="2023-05-08T04:35:56.332" v="1275"/>
          <ac:graphicFrameMkLst>
            <pc:docMk/>
            <pc:sldMk cId="4057063611" sldId="268"/>
            <ac:graphicFrameMk id="3" creationId="{EAE816A7-9A4F-E745-3436-C6F2DA36240D}"/>
          </ac:graphicFrameMkLst>
        </pc:graphicFrameChg>
      </pc:sldChg>
      <pc:sldChg chg="addSp delSp modSp new mod">
        <pc:chgData name="Bidisha Sinha" userId="f8b84e7a8ac62d49" providerId="LiveId" clId="{48D77155-2C74-4A82-AEBB-2B0BE9676CE2}" dt="2023-05-08T04:35:24.683" v="1271"/>
        <pc:sldMkLst>
          <pc:docMk/>
          <pc:sldMk cId="2434529294" sldId="269"/>
        </pc:sldMkLst>
        <pc:spChg chg="mod">
          <ac:chgData name="Bidisha Sinha" userId="f8b84e7a8ac62d49" providerId="LiveId" clId="{48D77155-2C74-4A82-AEBB-2B0BE9676CE2}" dt="2023-05-08T04:34:00.657" v="1259" actId="1076"/>
          <ac:spMkLst>
            <pc:docMk/>
            <pc:sldMk cId="2434529294" sldId="269"/>
            <ac:spMk id="3" creationId="{B42927FD-C8F4-4428-88E3-21583F51F869}"/>
          </ac:spMkLst>
        </pc:spChg>
        <pc:spChg chg="add del mod">
          <ac:chgData name="Bidisha Sinha" userId="f8b84e7a8ac62d49" providerId="LiveId" clId="{48D77155-2C74-4A82-AEBB-2B0BE9676CE2}" dt="2023-05-05T09:29:24.928" v="1247" actId="478"/>
          <ac:spMkLst>
            <pc:docMk/>
            <pc:sldMk cId="2434529294" sldId="269"/>
            <ac:spMk id="4" creationId="{360B7EF3-2CF5-4BE0-BC40-4C8EAF228E3C}"/>
          </ac:spMkLst>
        </pc:spChg>
        <pc:spChg chg="add mod">
          <ac:chgData name="Bidisha Sinha" userId="f8b84e7a8ac62d49" providerId="LiveId" clId="{48D77155-2C74-4A82-AEBB-2B0BE9676CE2}" dt="2023-05-08T04:35:24.683" v="1271"/>
          <ac:spMkLst>
            <pc:docMk/>
            <pc:sldMk cId="2434529294" sldId="269"/>
            <ac:spMk id="5" creationId="{86C6AD89-BD15-30AF-56BC-26F039A59E58}"/>
          </ac:spMkLst>
        </pc:spChg>
      </pc:sldChg>
      <pc:sldChg chg="addSp delSp modSp add mod">
        <pc:chgData name="Bidisha Sinha" userId="f8b84e7a8ac62d49" providerId="LiveId" clId="{48D77155-2C74-4A82-AEBB-2B0BE9676CE2}" dt="2023-05-08T04:41:21.985" v="1298" actId="478"/>
        <pc:sldMkLst>
          <pc:docMk/>
          <pc:sldMk cId="943543398" sldId="270"/>
        </pc:sldMkLst>
        <pc:picChg chg="add del mod">
          <ac:chgData name="Bidisha Sinha" userId="f8b84e7a8ac62d49" providerId="LiveId" clId="{48D77155-2C74-4A82-AEBB-2B0BE9676CE2}" dt="2023-05-08T04:41:21.985" v="1298" actId="478"/>
          <ac:picMkLst>
            <pc:docMk/>
            <pc:sldMk cId="943543398" sldId="270"/>
            <ac:picMk id="3" creationId="{56722C6F-C502-1118-C8AF-860714240319}"/>
          </ac:picMkLst>
        </pc:picChg>
      </pc:sldChg>
      <pc:sldChg chg="delSp modSp new mod ord">
        <pc:chgData name="Bidisha Sinha" userId="f8b84e7a8ac62d49" providerId="LiveId" clId="{48D77155-2C74-4A82-AEBB-2B0BE9676CE2}" dt="2023-05-08T04:42:14.301" v="1306" actId="478"/>
        <pc:sldMkLst>
          <pc:docMk/>
          <pc:sldMk cId="2135909485" sldId="271"/>
        </pc:sldMkLst>
        <pc:spChg chg="del mod">
          <ac:chgData name="Bidisha Sinha" userId="f8b84e7a8ac62d49" providerId="LiveId" clId="{48D77155-2C74-4A82-AEBB-2B0BE9676CE2}" dt="2023-05-08T04:42:14.301" v="1306" actId="478"/>
          <ac:spMkLst>
            <pc:docMk/>
            <pc:sldMk cId="2135909485" sldId="271"/>
            <ac:spMk id="2" creationId="{1227207E-6F67-0A23-7187-ED85F3264196}"/>
          </ac:spMkLst>
        </pc:spChg>
      </pc:sldChg>
      <pc:sldChg chg="modSp add mod">
        <pc:chgData name="Bidisha Sinha" userId="f8b84e7a8ac62d49" providerId="LiveId" clId="{48D77155-2C74-4A82-AEBB-2B0BE9676CE2}" dt="2023-05-08T05:16:46.651" v="1360" actId="20577"/>
        <pc:sldMkLst>
          <pc:docMk/>
          <pc:sldMk cId="150878097" sldId="272"/>
        </pc:sldMkLst>
        <pc:spChg chg="mod">
          <ac:chgData name="Bidisha Sinha" userId="f8b84e7a8ac62d49" providerId="LiveId" clId="{48D77155-2C74-4A82-AEBB-2B0BE9676CE2}" dt="2023-05-08T05:16:46.651" v="1360" actId="20577"/>
          <ac:spMkLst>
            <pc:docMk/>
            <pc:sldMk cId="150878097" sldId="272"/>
            <ac:spMk id="5" creationId="{86C6AD89-BD15-30AF-56BC-26F039A59E58}"/>
          </ac:spMkLst>
        </pc:spChg>
      </pc:sldChg>
      <pc:sldChg chg="modSp new mod">
        <pc:chgData name="Bidisha Sinha" userId="f8b84e7a8ac62d49" providerId="LiveId" clId="{48D77155-2C74-4A82-AEBB-2B0BE9676CE2}" dt="2023-05-08T05:18:42.394" v="1447" actId="113"/>
        <pc:sldMkLst>
          <pc:docMk/>
          <pc:sldMk cId="1952127599" sldId="273"/>
        </pc:sldMkLst>
        <pc:spChg chg="mod">
          <ac:chgData name="Bidisha Sinha" userId="f8b84e7a8ac62d49" providerId="LiveId" clId="{48D77155-2C74-4A82-AEBB-2B0BE9676CE2}" dt="2023-05-08T05:18:42.394" v="1447" actId="113"/>
          <ac:spMkLst>
            <pc:docMk/>
            <pc:sldMk cId="1952127599" sldId="273"/>
            <ac:spMk id="2" creationId="{CB8A8917-6B35-062F-C9E1-105E61942F2B}"/>
          </ac:spMkLst>
        </pc:spChg>
      </pc:sldChg>
      <pc:sldMasterChg chg="addSp delSp modSp mod addSldLayout delSldLayout modSldLayout sldLayoutOrd">
        <pc:chgData name="Bidisha Sinha" userId="f8b84e7a8ac62d49" providerId="LiveId" clId="{48D77155-2C74-4A82-AEBB-2B0BE9676CE2}" dt="2023-05-08T05:15:58.338" v="1348" actId="5793"/>
        <pc:sldMasterMkLst>
          <pc:docMk/>
          <pc:sldMasterMk cId="3751008432" sldId="2147483660"/>
        </pc:sldMasterMkLst>
        <pc:spChg chg="add del mod">
          <ac:chgData name="Bidisha Sinha" userId="f8b84e7a8ac62d49" providerId="LiveId" clId="{48D77155-2C74-4A82-AEBB-2B0BE9676CE2}" dt="2023-05-05T05:21:07.524" v="20" actId="478"/>
          <ac:spMkLst>
            <pc:docMk/>
            <pc:sldMasterMk cId="3751008432" sldId="2147483660"/>
            <ac:spMk id="3" creationId="{3A6B0ACD-7F0D-4D3E-A57B-D95DBB718C5D}"/>
          </ac:spMkLst>
        </pc:spChg>
        <pc:spChg chg="add mod">
          <ac:chgData name="Bidisha Sinha" userId="f8b84e7a8ac62d49" providerId="LiveId" clId="{48D77155-2C74-4A82-AEBB-2B0BE9676CE2}" dt="2023-05-05T06:23:04.880" v="413" actId="164"/>
          <ac:spMkLst>
            <pc:docMk/>
            <pc:sldMasterMk cId="3751008432" sldId="2147483660"/>
            <ac:spMk id="4" creationId="{0600F34F-6E77-4577-8ED6-B10A7452B34B}"/>
          </ac:spMkLst>
        </pc:spChg>
        <pc:spChg chg="mod">
          <ac:chgData name="Bidisha Sinha" userId="f8b84e7a8ac62d49" providerId="LiveId" clId="{48D77155-2C74-4A82-AEBB-2B0BE9676CE2}" dt="2023-05-05T05:22:17.480" v="38" actId="1076"/>
          <ac:spMkLst>
            <pc:docMk/>
            <pc:sldMasterMk cId="3751008432" sldId="2147483660"/>
            <ac:spMk id="11" creationId="{00000000-0000-0000-0000-000000000000}"/>
          </ac:spMkLst>
        </pc:spChg>
        <pc:spChg chg="mod">
          <ac:chgData name="Bidisha Sinha" userId="f8b84e7a8ac62d49" providerId="LiveId" clId="{48D77155-2C74-4A82-AEBB-2B0BE9676CE2}" dt="2023-05-05T05:23:17.532" v="49" actId="1076"/>
          <ac:spMkLst>
            <pc:docMk/>
            <pc:sldMasterMk cId="3751008432" sldId="2147483660"/>
            <ac:spMk id="12" creationId="{00000000-0000-0000-0000-000000000000}"/>
          </ac:spMkLst>
        </pc:spChg>
        <pc:spChg chg="mod">
          <ac:chgData name="Bidisha Sinha" userId="f8b84e7a8ac62d49" providerId="LiveId" clId="{48D77155-2C74-4A82-AEBB-2B0BE9676CE2}" dt="2023-05-05T05:25:49.953" v="64" actId="14100"/>
          <ac:spMkLst>
            <pc:docMk/>
            <pc:sldMasterMk cId="3751008432" sldId="2147483660"/>
            <ac:spMk id="13" creationId="{00000000-0000-0000-0000-000000000000}"/>
          </ac:spMkLst>
        </pc:spChg>
        <pc:grpChg chg="add del mod">
          <ac:chgData name="Bidisha Sinha" userId="f8b84e7a8ac62d49" providerId="LiveId" clId="{48D77155-2C74-4A82-AEBB-2B0BE9676CE2}" dt="2023-05-05T06:23:07.433" v="414" actId="21"/>
          <ac:grpSpMkLst>
            <pc:docMk/>
            <pc:sldMasterMk cId="3751008432" sldId="2147483660"/>
            <ac:grpSpMk id="7" creationId="{B34B5965-6323-4897-9AFF-48E43527D965}"/>
          </ac:grpSpMkLst>
        </pc:grpChg>
        <pc:graphicFrameChg chg="add del mod modGraphic">
          <ac:chgData name="Bidisha Sinha" userId="f8b84e7a8ac62d49" providerId="LiveId" clId="{48D77155-2C74-4A82-AEBB-2B0BE9676CE2}" dt="2023-05-05T05:18:35.445" v="3" actId="478"/>
          <ac:graphicFrameMkLst>
            <pc:docMk/>
            <pc:sldMasterMk cId="3751008432" sldId="2147483660"/>
            <ac:graphicFrameMk id="2" creationId="{4ABB64E9-9A58-4DD5-81D1-0C83CD4A2074}"/>
          </ac:graphicFrameMkLst>
        </pc:graphicFrameChg>
        <pc:picChg chg="add mod">
          <ac:chgData name="Bidisha Sinha" userId="f8b84e7a8ac62d49" providerId="LiveId" clId="{48D77155-2C74-4A82-AEBB-2B0BE9676CE2}" dt="2023-05-05T06:23:04.880" v="413" actId="164"/>
          <ac:picMkLst>
            <pc:docMk/>
            <pc:sldMasterMk cId="3751008432" sldId="2147483660"/>
            <ac:picMk id="6" creationId="{5853CC66-30AA-45BE-8662-DB1A21B86F7C}"/>
          </ac:picMkLst>
        </pc:picChg>
        <pc:picChg chg="add mod">
          <ac:chgData name="Bidisha Sinha" userId="f8b84e7a8ac62d49" providerId="LiveId" clId="{48D77155-2C74-4A82-AEBB-2B0BE9676CE2}" dt="2023-05-05T06:59:41.576" v="667" actId="1076"/>
          <ac:picMkLst>
            <pc:docMk/>
            <pc:sldMasterMk cId="3751008432" sldId="2147483660"/>
            <ac:picMk id="15" creationId="{965F9BE1-2C18-40D6-B37A-BC2AC29A6911}"/>
          </ac:picMkLst>
        </pc:picChg>
        <pc:sldLayoutChg chg="addSp delSp modSp mod">
          <pc:chgData name="Bidisha Sinha" userId="f8b84e7a8ac62d49" providerId="LiveId" clId="{48D77155-2C74-4A82-AEBB-2B0BE9676CE2}" dt="2023-05-05T08:17:24.312" v="997" actId="1036"/>
          <pc:sldLayoutMkLst>
            <pc:docMk/>
            <pc:sldMasterMk cId="3751008432" sldId="2147483660"/>
            <pc:sldLayoutMk cId="685232469" sldId="2147483661"/>
          </pc:sldLayoutMkLst>
          <pc:spChg chg="add del">
            <ac:chgData name="Bidisha Sinha" userId="f8b84e7a8ac62d49" providerId="LiveId" clId="{48D77155-2C74-4A82-AEBB-2B0BE9676CE2}" dt="2023-05-05T06:04:33.667" v="303" actId="478"/>
            <ac:spMkLst>
              <pc:docMk/>
              <pc:sldMasterMk cId="3751008432" sldId="2147483660"/>
              <pc:sldLayoutMk cId="685232469" sldId="2147483661"/>
              <ac:spMk id="3" creationId="{887237ED-E93B-4CD4-9C2D-369343A84E7D}"/>
            </ac:spMkLst>
          </pc:spChg>
          <pc:spChg chg="add del mod">
            <ac:chgData name="Bidisha Sinha" userId="f8b84e7a8ac62d49" providerId="LiveId" clId="{48D77155-2C74-4A82-AEBB-2B0BE9676CE2}" dt="2023-05-05T06:05:57.227" v="310" actId="478"/>
            <ac:spMkLst>
              <pc:docMk/>
              <pc:sldMasterMk cId="3751008432" sldId="2147483660"/>
              <pc:sldLayoutMk cId="685232469" sldId="2147483661"/>
              <ac:spMk id="4" creationId="{1F7957CC-C24F-4EB9-A09C-A62C3B90602E}"/>
            </ac:spMkLst>
          </pc:spChg>
          <pc:spChg chg="add mod">
            <ac:chgData name="Bidisha Sinha" userId="f8b84e7a8ac62d49" providerId="LiveId" clId="{48D77155-2C74-4A82-AEBB-2B0BE9676CE2}" dt="2023-05-05T06:33:31.753" v="501" actId="1076"/>
            <ac:spMkLst>
              <pc:docMk/>
              <pc:sldMasterMk cId="3751008432" sldId="2147483660"/>
              <pc:sldLayoutMk cId="685232469" sldId="2147483661"/>
              <ac:spMk id="12" creationId="{4AADDB0F-B41C-4889-8362-57E0CDE00A49}"/>
            </ac:spMkLst>
          </pc:spChg>
          <pc:grpChg chg="add mod">
            <ac:chgData name="Bidisha Sinha" userId="f8b84e7a8ac62d49" providerId="LiveId" clId="{48D77155-2C74-4A82-AEBB-2B0BE9676CE2}" dt="2023-05-05T06:02:04.246" v="193" actId="1076"/>
            <ac:grpSpMkLst>
              <pc:docMk/>
              <pc:sldMasterMk cId="3751008432" sldId="2147483660"/>
              <pc:sldLayoutMk cId="685232469" sldId="2147483661"/>
              <ac:grpSpMk id="2" creationId="{8F2EC445-25E1-4A55-B03B-2E0520C3D323}"/>
            </ac:grpSpMkLst>
          </pc:grpChg>
          <pc:picChg chg="add del mod">
            <ac:chgData name="Bidisha Sinha" userId="f8b84e7a8ac62d49" providerId="LiveId" clId="{48D77155-2C74-4A82-AEBB-2B0BE9676CE2}" dt="2023-05-05T05:51:07.599" v="98" actId="478"/>
            <ac:picMkLst>
              <pc:docMk/>
              <pc:sldMasterMk cId="3751008432" sldId="2147483660"/>
              <pc:sldLayoutMk cId="685232469" sldId="2147483661"/>
              <ac:picMk id="6" creationId="{C0E2F1F6-48DE-4A30-83B8-58AE0BAEAAEB}"/>
            </ac:picMkLst>
          </pc:picChg>
          <pc:picChg chg="add mod modCrop">
            <ac:chgData name="Bidisha Sinha" userId="f8b84e7a8ac62d49" providerId="LiveId" clId="{48D77155-2C74-4A82-AEBB-2B0BE9676CE2}" dt="2023-05-05T06:09:56.916" v="338" actId="1036"/>
            <ac:picMkLst>
              <pc:docMk/>
              <pc:sldMasterMk cId="3751008432" sldId="2147483660"/>
              <pc:sldLayoutMk cId="685232469" sldId="2147483661"/>
              <ac:picMk id="7" creationId="{CA8ED215-728B-4520-8104-BDBCC16EF3E6}"/>
            </ac:picMkLst>
          </pc:picChg>
          <pc:picChg chg="add del mod">
            <ac:chgData name="Bidisha Sinha" userId="f8b84e7a8ac62d49" providerId="LiveId" clId="{48D77155-2C74-4A82-AEBB-2B0BE9676CE2}" dt="2023-05-05T05:55:13.635" v="109" actId="478"/>
            <ac:picMkLst>
              <pc:docMk/>
              <pc:sldMasterMk cId="3751008432" sldId="2147483660"/>
              <pc:sldLayoutMk cId="685232469" sldId="2147483661"/>
              <ac:picMk id="8" creationId="{E0018925-3B41-4300-86C2-C2215D995B5A}"/>
            </ac:picMkLst>
          </pc:picChg>
          <pc:picChg chg="add mod">
            <ac:chgData name="Bidisha Sinha" userId="f8b84e7a8ac62d49" providerId="LiveId" clId="{48D77155-2C74-4A82-AEBB-2B0BE9676CE2}" dt="2023-05-05T05:56:07.185" v="139" actId="1076"/>
            <ac:picMkLst>
              <pc:docMk/>
              <pc:sldMasterMk cId="3751008432" sldId="2147483660"/>
              <pc:sldLayoutMk cId="685232469" sldId="2147483661"/>
              <ac:picMk id="9" creationId="{47AE5AF1-847A-4A2E-BCD4-376F785F18EF}"/>
            </ac:picMkLst>
          </pc:picChg>
          <pc:picChg chg="add mod">
            <ac:chgData name="Bidisha Sinha" userId="f8b84e7a8ac62d49" providerId="LiveId" clId="{48D77155-2C74-4A82-AEBB-2B0BE9676CE2}" dt="2023-05-05T05:58:16.345" v="174" actId="1076"/>
            <ac:picMkLst>
              <pc:docMk/>
              <pc:sldMasterMk cId="3751008432" sldId="2147483660"/>
              <pc:sldLayoutMk cId="685232469" sldId="2147483661"/>
              <ac:picMk id="10" creationId="{B74850B4-7AE3-4A93-AA97-271AF10C3F22}"/>
            </ac:picMkLst>
          </pc:picChg>
          <pc:picChg chg="add mod">
            <ac:chgData name="Bidisha Sinha" userId="f8b84e7a8ac62d49" providerId="LiveId" clId="{48D77155-2C74-4A82-AEBB-2B0BE9676CE2}" dt="2023-05-05T05:58:33.567" v="176" actId="14100"/>
            <ac:picMkLst>
              <pc:docMk/>
              <pc:sldMasterMk cId="3751008432" sldId="2147483660"/>
              <pc:sldLayoutMk cId="685232469" sldId="2147483661"/>
              <ac:picMk id="11" creationId="{9644C741-1634-4ED8-B91E-CE15BC510DE9}"/>
            </ac:picMkLst>
          </pc:picChg>
          <pc:picChg chg="add mod">
            <ac:chgData name="Bidisha Sinha" userId="f8b84e7a8ac62d49" providerId="LiveId" clId="{48D77155-2C74-4A82-AEBB-2B0BE9676CE2}" dt="2023-05-05T06:02:50.445" v="300"/>
            <ac:picMkLst>
              <pc:docMk/>
              <pc:sldMasterMk cId="3751008432" sldId="2147483660"/>
              <pc:sldLayoutMk cId="685232469" sldId="2147483661"/>
              <ac:picMk id="13" creationId="{D79FB0B6-446A-40B8-ACB3-ADFF29DA7A60}"/>
            </ac:picMkLst>
          </pc:picChg>
          <pc:picChg chg="add mod">
            <ac:chgData name="Bidisha Sinha" userId="f8b84e7a8ac62d49" providerId="LiveId" clId="{48D77155-2C74-4A82-AEBB-2B0BE9676CE2}" dt="2023-05-05T06:02:04.246" v="193" actId="1076"/>
            <ac:picMkLst>
              <pc:docMk/>
              <pc:sldMasterMk cId="3751008432" sldId="2147483660"/>
              <pc:sldLayoutMk cId="685232469" sldId="2147483661"/>
              <ac:picMk id="14" creationId="{A17166A1-F0A6-48D4-9C90-45E42AAADD1C}"/>
            </ac:picMkLst>
          </pc:picChg>
          <pc:picChg chg="add mod">
            <ac:chgData name="Bidisha Sinha" userId="f8b84e7a8ac62d49" providerId="LiveId" clId="{48D77155-2C74-4A82-AEBB-2B0BE9676CE2}" dt="2023-05-05T06:02:21.398" v="299"/>
            <ac:picMkLst>
              <pc:docMk/>
              <pc:sldMasterMk cId="3751008432" sldId="2147483660"/>
              <pc:sldLayoutMk cId="685232469" sldId="2147483661"/>
              <ac:picMk id="15" creationId="{628376AA-5466-4669-A786-CE9254882DE1}"/>
            </ac:picMkLst>
          </pc:picChg>
          <pc:picChg chg="del">
            <ac:chgData name="Bidisha Sinha" userId="f8b84e7a8ac62d49" providerId="LiveId" clId="{48D77155-2C74-4A82-AEBB-2B0BE9676CE2}" dt="2023-05-05T05:48:38.297" v="74" actId="478"/>
            <ac:picMkLst>
              <pc:docMk/>
              <pc:sldMasterMk cId="3751008432" sldId="2147483660"/>
              <pc:sldLayoutMk cId="685232469" sldId="2147483661"/>
              <ac:picMk id="16" creationId="{00000000-0000-0000-0000-000000000000}"/>
            </ac:picMkLst>
          </pc:picChg>
          <pc:picChg chg="del">
            <ac:chgData name="Bidisha Sinha" userId="f8b84e7a8ac62d49" providerId="LiveId" clId="{48D77155-2C74-4A82-AEBB-2B0BE9676CE2}" dt="2023-05-05T05:49:08.449" v="87" actId="478"/>
            <ac:picMkLst>
              <pc:docMk/>
              <pc:sldMasterMk cId="3751008432" sldId="2147483660"/>
              <pc:sldLayoutMk cId="685232469" sldId="2147483661"/>
              <ac:picMk id="18" creationId="{00000000-0000-0000-0000-000000000000}"/>
            </ac:picMkLst>
          </pc:picChg>
          <pc:picChg chg="add mod">
            <ac:chgData name="Bidisha Sinha" userId="f8b84e7a8ac62d49" providerId="LiveId" clId="{48D77155-2C74-4A82-AEBB-2B0BE9676CE2}" dt="2023-05-05T06:02:04.246" v="193" actId="1076"/>
            <ac:picMkLst>
              <pc:docMk/>
              <pc:sldMasterMk cId="3751008432" sldId="2147483660"/>
              <pc:sldLayoutMk cId="685232469" sldId="2147483661"/>
              <ac:picMk id="19" creationId="{4BC1545F-D60A-409F-9108-AFA93C67D800}"/>
            </ac:picMkLst>
          </pc:picChg>
          <pc:picChg chg="add mod">
            <ac:chgData name="Bidisha Sinha" userId="f8b84e7a8ac62d49" providerId="LiveId" clId="{48D77155-2C74-4A82-AEBB-2B0BE9676CE2}" dt="2023-05-05T06:15:18.211" v="379" actId="732"/>
            <ac:picMkLst>
              <pc:docMk/>
              <pc:sldMasterMk cId="3751008432" sldId="2147483660"/>
              <pc:sldLayoutMk cId="685232469" sldId="2147483661"/>
              <ac:picMk id="20" creationId="{C5EC3F5F-E7DD-418E-8281-374A8C8F8E77}"/>
            </ac:picMkLst>
          </pc:picChg>
          <pc:picChg chg="add mod modCrop">
            <ac:chgData name="Bidisha Sinha" userId="f8b84e7a8ac62d49" providerId="LiveId" clId="{48D77155-2C74-4A82-AEBB-2B0BE9676CE2}" dt="2023-05-05T08:17:24.312" v="997" actId="1036"/>
            <ac:picMkLst>
              <pc:docMk/>
              <pc:sldMasterMk cId="3751008432" sldId="2147483660"/>
              <pc:sldLayoutMk cId="685232469" sldId="2147483661"/>
              <ac:picMk id="23" creationId="{3A113103-687A-44AD-A68C-9A75149CF738}"/>
            </ac:picMkLst>
          </pc:picChg>
          <pc:picChg chg="add del mod">
            <ac:chgData name="Bidisha Sinha" userId="f8b84e7a8ac62d49" providerId="LiveId" clId="{48D77155-2C74-4A82-AEBB-2B0BE9676CE2}" dt="2023-05-05T06:10:46.208" v="352" actId="478"/>
            <ac:picMkLst>
              <pc:docMk/>
              <pc:sldMasterMk cId="3751008432" sldId="2147483660"/>
              <pc:sldLayoutMk cId="685232469" sldId="2147483661"/>
              <ac:picMk id="24" creationId="{2C609740-332A-47F0-90F0-21AF05EFF1AF}"/>
            </ac:picMkLst>
          </pc:picChg>
          <pc:picChg chg="add del mod">
            <ac:chgData name="Bidisha Sinha" userId="f8b84e7a8ac62d49" providerId="LiveId" clId="{48D77155-2C74-4A82-AEBB-2B0BE9676CE2}" dt="2023-05-05T06:11:39.981" v="360" actId="478"/>
            <ac:picMkLst>
              <pc:docMk/>
              <pc:sldMasterMk cId="3751008432" sldId="2147483660"/>
              <pc:sldLayoutMk cId="685232469" sldId="2147483661"/>
              <ac:picMk id="25" creationId="{EFB0FD83-6EFE-4294-8081-A144A3FED66D}"/>
            </ac:picMkLst>
          </pc:picChg>
          <pc:picChg chg="add del mod">
            <ac:chgData name="Bidisha Sinha" userId="f8b84e7a8ac62d49" providerId="LiveId" clId="{48D77155-2C74-4A82-AEBB-2B0BE9676CE2}" dt="2023-05-05T05:54:24.075" v="100" actId="478"/>
            <ac:picMkLst>
              <pc:docMk/>
              <pc:sldMasterMk cId="3751008432" sldId="2147483660"/>
              <pc:sldLayoutMk cId="685232469" sldId="2147483661"/>
              <ac:picMk id="2050" creationId="{1AC0A2D1-F583-4D5A-BE5D-7C99ECC88122}"/>
            </ac:picMkLst>
          </pc:picChg>
          <pc:picChg chg="add mod">
            <ac:chgData name="Bidisha Sinha" userId="f8b84e7a8ac62d49" providerId="LiveId" clId="{48D77155-2C74-4A82-AEBB-2B0BE9676CE2}" dt="2023-05-05T05:55:54.868" v="137" actId="14100"/>
            <ac:picMkLst>
              <pc:docMk/>
              <pc:sldMasterMk cId="3751008432" sldId="2147483660"/>
              <pc:sldLayoutMk cId="685232469" sldId="2147483661"/>
              <ac:picMk id="2052" creationId="{9D707B5C-EFEB-42D3-B3D8-E0F1F5B44BFF}"/>
            </ac:picMkLst>
          </pc:picChg>
          <pc:picChg chg="add del mod">
            <ac:chgData name="Bidisha Sinha" userId="f8b84e7a8ac62d49" providerId="LiveId" clId="{48D77155-2C74-4A82-AEBB-2B0BE9676CE2}" dt="2023-05-05T06:00:37.858" v="190" actId="21"/>
            <ac:picMkLst>
              <pc:docMk/>
              <pc:sldMasterMk cId="3751008432" sldId="2147483660"/>
              <pc:sldLayoutMk cId="685232469" sldId="2147483661"/>
              <ac:picMk id="2054" creationId="{55DB0FC2-3CE9-4A64-B191-2BB68DD4FA93}"/>
            </ac:picMkLst>
          </pc:picChg>
        </pc:sldLayoutChg>
        <pc:sldLayoutChg chg="addSp delSp modSp mod">
          <pc:chgData name="Bidisha Sinha" userId="f8b84e7a8ac62d49" providerId="LiveId" clId="{48D77155-2C74-4A82-AEBB-2B0BE9676CE2}" dt="2023-05-05T06:49:39.318" v="573" actId="167"/>
          <pc:sldLayoutMkLst>
            <pc:docMk/>
            <pc:sldMasterMk cId="3751008432" sldId="2147483660"/>
            <pc:sldLayoutMk cId="861687709" sldId="2147483662"/>
          </pc:sldLayoutMkLst>
          <pc:spChg chg="mod">
            <ac:chgData name="Bidisha Sinha" userId="f8b84e7a8ac62d49" providerId="LiveId" clId="{48D77155-2C74-4A82-AEBB-2B0BE9676CE2}" dt="2023-05-05T06:36:31.751" v="548" actId="404"/>
            <ac:spMkLst>
              <pc:docMk/>
              <pc:sldMasterMk cId="3751008432" sldId="2147483660"/>
              <pc:sldLayoutMk cId="861687709" sldId="2147483662"/>
              <ac:spMk id="20" creationId="{00000000-0000-0000-0000-000000000000}"/>
            </ac:spMkLst>
          </pc:spChg>
          <pc:spChg chg="mod">
            <ac:chgData name="Bidisha Sinha" userId="f8b84e7a8ac62d49" providerId="LiveId" clId="{48D77155-2C74-4A82-AEBB-2B0BE9676CE2}" dt="2023-05-05T06:36:00.269" v="527" actId="20577"/>
            <ac:spMkLst>
              <pc:docMk/>
              <pc:sldMasterMk cId="3751008432" sldId="2147483660"/>
              <pc:sldLayoutMk cId="861687709" sldId="2147483662"/>
              <ac:spMk id="21" creationId="{00000000-0000-0000-0000-000000000000}"/>
            </ac:spMkLst>
          </pc:spChg>
          <pc:spChg chg="mod">
            <ac:chgData name="Bidisha Sinha" userId="f8b84e7a8ac62d49" providerId="LiveId" clId="{48D77155-2C74-4A82-AEBB-2B0BE9676CE2}" dt="2023-05-05T06:36:44.933" v="549" actId="404"/>
            <ac:spMkLst>
              <pc:docMk/>
              <pc:sldMasterMk cId="3751008432" sldId="2147483660"/>
              <pc:sldLayoutMk cId="861687709" sldId="2147483662"/>
              <ac:spMk id="22" creationId="{00000000-0000-0000-0000-000000000000}"/>
            </ac:spMkLst>
          </pc:spChg>
          <pc:picChg chg="del">
            <ac:chgData name="Bidisha Sinha" userId="f8b84e7a8ac62d49" providerId="LiveId" clId="{48D77155-2C74-4A82-AEBB-2B0BE9676CE2}" dt="2023-05-05T06:34:35.141" v="503" actId="478"/>
            <ac:picMkLst>
              <pc:docMk/>
              <pc:sldMasterMk cId="3751008432" sldId="2147483660"/>
              <pc:sldLayoutMk cId="861687709" sldId="2147483662"/>
              <ac:picMk id="23" creationId="{00000000-0000-0000-0000-000000000000}"/>
            </ac:picMkLst>
          </pc:picChg>
          <pc:picChg chg="add del mod">
            <ac:chgData name="Bidisha Sinha" userId="f8b84e7a8ac62d49" providerId="LiveId" clId="{48D77155-2C74-4A82-AEBB-2B0BE9676CE2}" dt="2023-05-05T06:49:04.680" v="566" actId="478"/>
            <ac:picMkLst>
              <pc:docMk/>
              <pc:sldMasterMk cId="3751008432" sldId="2147483660"/>
              <pc:sldLayoutMk cId="861687709" sldId="2147483662"/>
              <ac:picMk id="3074" creationId="{AA3EBF03-68ED-411D-9B4A-3EBF8359954D}"/>
            </ac:picMkLst>
          </pc:picChg>
          <pc:picChg chg="add mod">
            <ac:chgData name="Bidisha Sinha" userId="f8b84e7a8ac62d49" providerId="LiveId" clId="{48D77155-2C74-4A82-AEBB-2B0BE9676CE2}" dt="2023-05-05T06:48:59.521" v="565" actId="1076"/>
            <ac:picMkLst>
              <pc:docMk/>
              <pc:sldMasterMk cId="3751008432" sldId="2147483660"/>
              <pc:sldLayoutMk cId="861687709" sldId="2147483662"/>
              <ac:picMk id="3076" creationId="{D41471E9-6915-44EE-8A8A-DC734AAB6741}"/>
            </ac:picMkLst>
          </pc:picChg>
          <pc:picChg chg="add mod">
            <ac:chgData name="Bidisha Sinha" userId="f8b84e7a8ac62d49" providerId="LiveId" clId="{48D77155-2C74-4A82-AEBB-2B0BE9676CE2}" dt="2023-05-05T06:49:39.318" v="573" actId="167"/>
            <ac:picMkLst>
              <pc:docMk/>
              <pc:sldMasterMk cId="3751008432" sldId="2147483660"/>
              <pc:sldLayoutMk cId="861687709" sldId="2147483662"/>
              <ac:picMk id="3078" creationId="{7C599420-B10F-4411-80CF-A7C7462D6516}"/>
            </ac:picMkLst>
          </pc:picChg>
        </pc:sldLayoutChg>
        <pc:sldLayoutChg chg="addSp delSp modSp mod">
          <pc:chgData name="Bidisha Sinha" userId="f8b84e7a8ac62d49" providerId="LiveId" clId="{48D77155-2C74-4A82-AEBB-2B0BE9676CE2}" dt="2023-05-08T04:35:21.097" v="1270" actId="21"/>
          <pc:sldLayoutMkLst>
            <pc:docMk/>
            <pc:sldMasterMk cId="3751008432" sldId="2147483660"/>
            <pc:sldLayoutMk cId="1353472677" sldId="2147483663"/>
          </pc:sldLayoutMkLst>
          <pc:spChg chg="add del">
            <ac:chgData name="Bidisha Sinha" userId="f8b84e7a8ac62d49" providerId="LiveId" clId="{48D77155-2C74-4A82-AEBB-2B0BE9676CE2}" dt="2023-05-05T09:25:03.949" v="1187" actId="11529"/>
            <ac:spMkLst>
              <pc:docMk/>
              <pc:sldMasterMk cId="3751008432" sldId="2147483660"/>
              <pc:sldLayoutMk cId="1353472677" sldId="2147483663"/>
              <ac:spMk id="2" creationId="{BB38A5F9-2A93-44CB-BAC7-8B9DBF196366}"/>
            </ac:spMkLst>
          </pc:spChg>
          <pc:spChg chg="add del mod">
            <ac:chgData name="Bidisha Sinha" userId="f8b84e7a8ac62d49" providerId="LiveId" clId="{48D77155-2C74-4A82-AEBB-2B0BE9676CE2}" dt="2023-05-05T09:25:07.097" v="1188" actId="478"/>
            <ac:spMkLst>
              <pc:docMk/>
              <pc:sldMasterMk cId="3751008432" sldId="2147483660"/>
              <pc:sldLayoutMk cId="1353472677" sldId="2147483663"/>
              <ac:spMk id="3" creationId="{D450BFE6-8CB8-4F59-A088-A38B71F3B144}"/>
            </ac:spMkLst>
          </pc:spChg>
          <pc:spChg chg="add del">
            <ac:chgData name="Bidisha Sinha" userId="f8b84e7a8ac62d49" providerId="LiveId" clId="{48D77155-2C74-4A82-AEBB-2B0BE9676CE2}" dt="2023-05-05T09:25:26.383" v="1189" actId="11529"/>
            <ac:spMkLst>
              <pc:docMk/>
              <pc:sldMasterMk cId="3751008432" sldId="2147483660"/>
              <pc:sldLayoutMk cId="1353472677" sldId="2147483663"/>
              <ac:spMk id="4" creationId="{1D50A350-784F-494B-BD77-58BE09874064}"/>
            </ac:spMkLst>
          </pc:spChg>
          <pc:spChg chg="add del mod">
            <ac:chgData name="Bidisha Sinha" userId="f8b84e7a8ac62d49" providerId="LiveId" clId="{48D77155-2C74-4A82-AEBB-2B0BE9676CE2}" dt="2023-05-05T09:26:15.901" v="1207" actId="478"/>
            <ac:spMkLst>
              <pc:docMk/>
              <pc:sldMasterMk cId="3751008432" sldId="2147483660"/>
              <pc:sldLayoutMk cId="1353472677" sldId="2147483663"/>
              <ac:spMk id="5" creationId="{1674C13C-F9DE-4058-A17D-7A85F1A294DA}"/>
            </ac:spMkLst>
          </pc:spChg>
          <pc:spChg chg="add del mod">
            <ac:chgData name="Bidisha Sinha" userId="f8b84e7a8ac62d49" providerId="LiveId" clId="{48D77155-2C74-4A82-AEBB-2B0BE9676CE2}" dt="2023-05-08T04:34:33.177" v="1260" actId="478"/>
            <ac:spMkLst>
              <pc:docMk/>
              <pc:sldMasterMk cId="3751008432" sldId="2147483660"/>
              <pc:sldLayoutMk cId="1353472677" sldId="2147483663"/>
              <ac:spMk id="6" creationId="{638D4986-5184-4C49-8765-E1CB44FAEB29}"/>
            </ac:spMkLst>
          </pc:spChg>
          <pc:spChg chg="del mod topLvl">
            <ac:chgData name="Bidisha Sinha" userId="f8b84e7a8ac62d49" providerId="LiveId" clId="{48D77155-2C74-4A82-AEBB-2B0BE9676CE2}" dt="2023-05-08T04:35:21.097" v="1270" actId="21"/>
            <ac:spMkLst>
              <pc:docMk/>
              <pc:sldMasterMk cId="3751008432" sldId="2147483660"/>
              <pc:sldLayoutMk cId="1353472677" sldId="2147483663"/>
              <ac:spMk id="8" creationId="{73A4D68B-AB92-4311-B37D-50F4B8854E4F}"/>
            </ac:spMkLst>
          </pc:spChg>
          <pc:spChg chg="mod">
            <ac:chgData name="Bidisha Sinha" userId="f8b84e7a8ac62d49" providerId="LiveId" clId="{48D77155-2C74-4A82-AEBB-2B0BE9676CE2}" dt="2023-05-05T06:34:08.351" v="502" actId="14100"/>
            <ac:spMkLst>
              <pc:docMk/>
              <pc:sldMasterMk cId="3751008432" sldId="2147483660"/>
              <pc:sldLayoutMk cId="1353472677" sldId="2147483663"/>
              <ac:spMk id="25" creationId="{00000000-0000-0000-0000-000000000000}"/>
            </ac:spMkLst>
          </pc:spChg>
          <pc:spChg chg="del">
            <ac:chgData name="Bidisha Sinha" userId="f8b84e7a8ac62d49" providerId="LiveId" clId="{48D77155-2C74-4A82-AEBB-2B0BE9676CE2}" dt="2023-05-05T06:23:21.077" v="416" actId="478"/>
            <ac:spMkLst>
              <pc:docMk/>
              <pc:sldMasterMk cId="3751008432" sldId="2147483660"/>
              <pc:sldLayoutMk cId="1353472677" sldId="2147483663"/>
              <ac:spMk id="26" creationId="{00000000-0000-0000-0000-000000000000}"/>
            </ac:spMkLst>
          </pc:spChg>
          <pc:spChg chg="mod">
            <ac:chgData name="Bidisha Sinha" userId="f8b84e7a8ac62d49" providerId="LiveId" clId="{48D77155-2C74-4A82-AEBB-2B0BE9676CE2}" dt="2023-05-05T08:27:36.861" v="1053" actId="207"/>
            <ac:spMkLst>
              <pc:docMk/>
              <pc:sldMasterMk cId="3751008432" sldId="2147483660"/>
              <pc:sldLayoutMk cId="1353472677" sldId="2147483663"/>
              <ac:spMk id="28" creationId="{00000000-0000-0000-0000-000000000000}"/>
            </ac:spMkLst>
          </pc:spChg>
          <pc:grpChg chg="add del mod">
            <ac:chgData name="Bidisha Sinha" userId="f8b84e7a8ac62d49" providerId="LiveId" clId="{48D77155-2C74-4A82-AEBB-2B0BE9676CE2}" dt="2023-05-08T04:35:17.449" v="1269" actId="165"/>
            <ac:grpSpMkLst>
              <pc:docMk/>
              <pc:sldMasterMk cId="3751008432" sldId="2147483660"/>
              <pc:sldLayoutMk cId="1353472677" sldId="2147483663"/>
              <ac:grpSpMk id="7" creationId="{8CC8D82A-1EF6-4079-860E-12FAA3DEF66C}"/>
            </ac:grpSpMkLst>
          </pc:grpChg>
          <pc:picChg chg="mod topLvl">
            <ac:chgData name="Bidisha Sinha" userId="f8b84e7a8ac62d49" providerId="LiveId" clId="{48D77155-2C74-4A82-AEBB-2B0BE9676CE2}" dt="2023-05-08T04:35:17.449" v="1269" actId="165"/>
            <ac:picMkLst>
              <pc:docMk/>
              <pc:sldMasterMk cId="3751008432" sldId="2147483660"/>
              <pc:sldLayoutMk cId="1353472677" sldId="2147483663"/>
              <ac:picMk id="9" creationId="{1B6CEC79-2D40-41A7-AE8A-CB0CB8C9EC9F}"/>
            </ac:picMkLst>
          </pc:picChg>
          <pc:picChg chg="del">
            <ac:chgData name="Bidisha Sinha" userId="f8b84e7a8ac62d49" providerId="LiveId" clId="{48D77155-2C74-4A82-AEBB-2B0BE9676CE2}" dt="2023-05-05T06:23:31.697" v="418" actId="478"/>
            <ac:picMkLst>
              <pc:docMk/>
              <pc:sldMasterMk cId="3751008432" sldId="2147483660"/>
              <pc:sldLayoutMk cId="1353472677" sldId="2147483663"/>
              <ac:picMk id="29" creationId="{00000000-0000-0000-0000-000000000000}"/>
            </ac:picMkLst>
          </pc:picChg>
          <pc:cxnChg chg="del">
            <ac:chgData name="Bidisha Sinha" userId="f8b84e7a8ac62d49" providerId="LiveId" clId="{48D77155-2C74-4A82-AEBB-2B0BE9676CE2}" dt="2023-05-05T06:23:44.319" v="420" actId="478"/>
            <ac:cxnSpMkLst>
              <pc:docMk/>
              <pc:sldMasterMk cId="3751008432" sldId="2147483660"/>
              <pc:sldLayoutMk cId="1353472677" sldId="2147483663"/>
              <ac:cxnSpMk id="27" creationId="{00000000-0000-0000-0000-000000000000}"/>
            </ac:cxnSpMkLst>
          </pc:cxnChg>
        </pc:sldLayoutChg>
        <pc:sldLayoutChg chg="delSp mod">
          <pc:chgData name="Bidisha Sinha" userId="f8b84e7a8ac62d49" providerId="LiveId" clId="{48D77155-2C74-4A82-AEBB-2B0BE9676CE2}" dt="2023-05-05T06:58:07.591" v="641" actId="478"/>
          <pc:sldLayoutMkLst>
            <pc:docMk/>
            <pc:sldMasterMk cId="3751008432" sldId="2147483660"/>
            <pc:sldLayoutMk cId="2994705773" sldId="2147483664"/>
          </pc:sldLayoutMkLst>
          <pc:picChg chg="del">
            <ac:chgData name="Bidisha Sinha" userId="f8b84e7a8ac62d49" providerId="LiveId" clId="{48D77155-2C74-4A82-AEBB-2B0BE9676CE2}" dt="2023-05-05T06:23:37.165" v="419" actId="478"/>
            <ac:picMkLst>
              <pc:docMk/>
              <pc:sldMasterMk cId="3751008432" sldId="2147483660"/>
              <pc:sldLayoutMk cId="2994705773" sldId="2147483664"/>
              <ac:picMk id="43" creationId="{00000000-0000-0000-0000-000000000000}"/>
            </ac:picMkLst>
          </pc:picChg>
          <pc:cxnChg chg="del">
            <ac:chgData name="Bidisha Sinha" userId="f8b84e7a8ac62d49" providerId="LiveId" clId="{48D77155-2C74-4A82-AEBB-2B0BE9676CE2}" dt="2023-05-05T06:58:07.591" v="641" actId="478"/>
            <ac:cxnSpMkLst>
              <pc:docMk/>
              <pc:sldMasterMk cId="3751008432" sldId="2147483660"/>
              <pc:sldLayoutMk cId="2994705773" sldId="2147483664"/>
              <ac:cxnSpMk id="42" creationId="{00000000-0000-0000-0000-000000000000}"/>
            </ac:cxnSpMkLst>
          </pc:cxnChg>
        </pc:sldLayoutChg>
        <pc:sldLayoutChg chg="addSp delSp modSp mod">
          <pc:chgData name="Bidisha Sinha" userId="f8b84e7a8ac62d49" providerId="LiveId" clId="{48D77155-2C74-4A82-AEBB-2B0BE9676CE2}" dt="2023-05-05T09:19:58.874" v="1156" actId="179"/>
          <pc:sldLayoutMkLst>
            <pc:docMk/>
            <pc:sldMasterMk cId="3751008432" sldId="2147483660"/>
            <pc:sldLayoutMk cId="2740192722" sldId="2147483665"/>
          </pc:sldLayoutMkLst>
          <pc:spChg chg="mod">
            <ac:chgData name="Bidisha Sinha" userId="f8b84e7a8ac62d49" providerId="LiveId" clId="{48D77155-2C74-4A82-AEBB-2B0BE9676CE2}" dt="2023-05-05T09:19:58.874" v="1156" actId="179"/>
            <ac:spMkLst>
              <pc:docMk/>
              <pc:sldMasterMk cId="3751008432" sldId="2147483660"/>
              <pc:sldLayoutMk cId="2740192722" sldId="2147483665"/>
              <ac:spMk id="9" creationId="{5AEE623D-C0B9-4880-9EE8-7423246A554B}"/>
            </ac:spMkLst>
          </pc:spChg>
          <pc:spChg chg="mod">
            <ac:chgData name="Bidisha Sinha" userId="f8b84e7a8ac62d49" providerId="LiveId" clId="{48D77155-2C74-4A82-AEBB-2B0BE9676CE2}" dt="2023-05-05T06:58:52.102" v="658" actId="14100"/>
            <ac:spMkLst>
              <pc:docMk/>
              <pc:sldMasterMk cId="3751008432" sldId="2147483660"/>
              <pc:sldLayoutMk cId="2740192722" sldId="2147483665"/>
              <ac:spMk id="46" creationId="{00000000-0000-0000-0000-000000000000}"/>
            </ac:spMkLst>
          </pc:spChg>
          <pc:spChg chg="del mod">
            <ac:chgData name="Bidisha Sinha" userId="f8b84e7a8ac62d49" providerId="LiveId" clId="{48D77155-2C74-4A82-AEBB-2B0BE9676CE2}" dt="2023-05-05T06:58:58.715" v="661" actId="478"/>
            <ac:spMkLst>
              <pc:docMk/>
              <pc:sldMasterMk cId="3751008432" sldId="2147483660"/>
              <pc:sldLayoutMk cId="2740192722" sldId="2147483665"/>
              <ac:spMk id="47" creationId="{00000000-0000-0000-0000-000000000000}"/>
            </ac:spMkLst>
          </pc:spChg>
          <pc:spChg chg="mod">
            <ac:chgData name="Bidisha Sinha" userId="f8b84e7a8ac62d49" providerId="LiveId" clId="{48D77155-2C74-4A82-AEBB-2B0BE9676CE2}" dt="2023-05-05T06:58:27.731" v="643" actId="14100"/>
            <ac:spMkLst>
              <pc:docMk/>
              <pc:sldMasterMk cId="3751008432" sldId="2147483660"/>
              <pc:sldLayoutMk cId="2740192722" sldId="2147483665"/>
              <ac:spMk id="48" creationId="{00000000-0000-0000-0000-000000000000}"/>
            </ac:spMkLst>
          </pc:spChg>
          <pc:grpChg chg="add mod">
            <ac:chgData name="Bidisha Sinha" userId="f8b84e7a8ac62d49" providerId="LiveId" clId="{48D77155-2C74-4A82-AEBB-2B0BE9676CE2}" dt="2023-05-05T06:58:48.107" v="657" actId="1035"/>
            <ac:grpSpMkLst>
              <pc:docMk/>
              <pc:sldMasterMk cId="3751008432" sldId="2147483660"/>
              <pc:sldLayoutMk cId="2740192722" sldId="2147483665"/>
              <ac:grpSpMk id="8" creationId="{DE95675B-BF22-48AB-A429-4026A0D614CD}"/>
            </ac:grpSpMkLst>
          </pc:grpChg>
          <pc:picChg chg="mod">
            <ac:chgData name="Bidisha Sinha" userId="f8b84e7a8ac62d49" providerId="LiveId" clId="{48D77155-2C74-4A82-AEBB-2B0BE9676CE2}" dt="2023-05-05T06:58:28.989" v="644"/>
            <ac:picMkLst>
              <pc:docMk/>
              <pc:sldMasterMk cId="3751008432" sldId="2147483660"/>
              <pc:sldLayoutMk cId="2740192722" sldId="2147483665"/>
              <ac:picMk id="10" creationId="{FCA0E263-48F9-4CCD-A56F-52D7AB065091}"/>
            </ac:picMkLst>
          </pc:picChg>
          <pc:picChg chg="del">
            <ac:chgData name="Bidisha Sinha" userId="f8b84e7a8ac62d49" providerId="LiveId" clId="{48D77155-2C74-4A82-AEBB-2B0BE9676CE2}" dt="2023-05-05T06:58:54.260" v="659" actId="478"/>
            <ac:picMkLst>
              <pc:docMk/>
              <pc:sldMasterMk cId="3751008432" sldId="2147483660"/>
              <pc:sldLayoutMk cId="2740192722" sldId="2147483665"/>
              <ac:picMk id="50" creationId="{00000000-0000-0000-0000-000000000000}"/>
            </ac:picMkLst>
          </pc:picChg>
          <pc:cxnChg chg="del">
            <ac:chgData name="Bidisha Sinha" userId="f8b84e7a8ac62d49" providerId="LiveId" clId="{48D77155-2C74-4A82-AEBB-2B0BE9676CE2}" dt="2023-05-05T06:58:24.462" v="642" actId="478"/>
            <ac:cxnSpMkLst>
              <pc:docMk/>
              <pc:sldMasterMk cId="3751008432" sldId="2147483660"/>
              <pc:sldLayoutMk cId="2740192722" sldId="2147483665"/>
              <ac:cxnSpMk id="49" creationId="{00000000-0000-0000-0000-000000000000}"/>
            </ac:cxnSpMkLst>
          </pc:cxnChg>
        </pc:sldLayoutChg>
        <pc:sldLayoutChg chg="addSp delSp modSp mod">
          <pc:chgData name="Bidisha Sinha" userId="f8b84e7a8ac62d49" providerId="LiveId" clId="{48D77155-2C74-4A82-AEBB-2B0BE9676CE2}" dt="2023-05-05T09:20:19.262" v="1158" actId="179"/>
          <pc:sldLayoutMkLst>
            <pc:docMk/>
            <pc:sldMasterMk cId="3751008432" sldId="2147483660"/>
            <pc:sldLayoutMk cId="1796713688" sldId="2147483666"/>
          </pc:sldLayoutMkLst>
          <pc:spChg chg="mod">
            <ac:chgData name="Bidisha Sinha" userId="f8b84e7a8ac62d49" providerId="LiveId" clId="{48D77155-2C74-4A82-AEBB-2B0BE9676CE2}" dt="2023-05-05T09:20:19.262" v="1158" actId="179"/>
            <ac:spMkLst>
              <pc:docMk/>
              <pc:sldMasterMk cId="3751008432" sldId="2147483660"/>
              <pc:sldLayoutMk cId="1796713688" sldId="2147483666"/>
              <ac:spMk id="4" creationId="{85DE4048-4544-4694-8B7E-FEE8A841C50D}"/>
            </ac:spMkLst>
          </pc:spChg>
          <pc:grpChg chg="add mod">
            <ac:chgData name="Bidisha Sinha" userId="f8b84e7a8ac62d49" providerId="LiveId" clId="{48D77155-2C74-4A82-AEBB-2B0BE9676CE2}" dt="2023-05-05T06:59:04.958" v="662"/>
            <ac:grpSpMkLst>
              <pc:docMk/>
              <pc:sldMasterMk cId="3751008432" sldId="2147483660"/>
              <pc:sldLayoutMk cId="1796713688" sldId="2147483666"/>
              <ac:grpSpMk id="3" creationId="{778410F2-862C-4338-B21F-89E0F9113D3F}"/>
            </ac:grpSpMkLst>
          </pc:grpChg>
          <pc:picChg chg="mod">
            <ac:chgData name="Bidisha Sinha" userId="f8b84e7a8ac62d49" providerId="LiveId" clId="{48D77155-2C74-4A82-AEBB-2B0BE9676CE2}" dt="2023-05-05T06:59:04.958" v="662"/>
            <ac:picMkLst>
              <pc:docMk/>
              <pc:sldMasterMk cId="3751008432" sldId="2147483660"/>
              <pc:sldLayoutMk cId="1796713688" sldId="2147483666"/>
              <ac:picMk id="5" creationId="{FE47DA7D-8DAA-4364-BE89-809EF5BA9C62}"/>
            </ac:picMkLst>
          </pc:picChg>
          <pc:picChg chg="del">
            <ac:chgData name="Bidisha Sinha" userId="f8b84e7a8ac62d49" providerId="LiveId" clId="{48D77155-2C74-4A82-AEBB-2B0BE9676CE2}" dt="2023-05-05T06:59:09.686" v="663" actId="478"/>
            <ac:picMkLst>
              <pc:docMk/>
              <pc:sldMasterMk cId="3751008432" sldId="2147483660"/>
              <pc:sldLayoutMk cId="1796713688" sldId="2147483666"/>
              <ac:picMk id="61" creationId="{00000000-0000-0000-0000-000000000000}"/>
            </ac:picMkLst>
          </pc:picChg>
        </pc:sldLayoutChg>
        <pc:sldLayoutChg chg="delSp mod">
          <pc:chgData name="Bidisha Sinha" userId="f8b84e7a8ac62d49" providerId="LiveId" clId="{48D77155-2C74-4A82-AEBB-2B0BE9676CE2}" dt="2023-05-05T06:59:14.639" v="664" actId="478"/>
          <pc:sldLayoutMkLst>
            <pc:docMk/>
            <pc:sldMasterMk cId="3751008432" sldId="2147483660"/>
            <pc:sldLayoutMk cId="2805509336" sldId="2147483667"/>
          </pc:sldLayoutMkLst>
          <pc:picChg chg="del">
            <ac:chgData name="Bidisha Sinha" userId="f8b84e7a8ac62d49" providerId="LiveId" clId="{48D77155-2C74-4A82-AEBB-2B0BE9676CE2}" dt="2023-05-05T06:59:14.639" v="664" actId="478"/>
            <ac:picMkLst>
              <pc:docMk/>
              <pc:sldMasterMk cId="3751008432" sldId="2147483660"/>
              <pc:sldLayoutMk cId="2805509336" sldId="2147483667"/>
              <ac:picMk id="69" creationId="{00000000-0000-0000-0000-000000000000}"/>
            </ac:picMkLst>
          </pc:picChg>
        </pc:sldLayoutChg>
        <pc:sldLayoutChg chg="addSp delSp modSp mod">
          <pc:chgData name="Bidisha Sinha" userId="f8b84e7a8ac62d49" providerId="LiveId" clId="{48D77155-2C74-4A82-AEBB-2B0BE9676CE2}" dt="2023-05-05T07:06:55.254" v="687" actId="207"/>
          <pc:sldLayoutMkLst>
            <pc:docMk/>
            <pc:sldMasterMk cId="3751008432" sldId="2147483660"/>
            <pc:sldLayoutMk cId="4013362330" sldId="2147483668"/>
          </pc:sldLayoutMkLst>
          <pc:spChg chg="del">
            <ac:chgData name="Bidisha Sinha" userId="f8b84e7a8ac62d49" providerId="LiveId" clId="{48D77155-2C74-4A82-AEBB-2B0BE9676CE2}" dt="2023-05-05T07:05:58.755" v="677" actId="478"/>
            <ac:spMkLst>
              <pc:docMk/>
              <pc:sldMasterMk cId="3751008432" sldId="2147483660"/>
              <pc:sldLayoutMk cId="4013362330" sldId="2147483668"/>
              <ac:spMk id="71" creationId="{00000000-0000-0000-0000-000000000000}"/>
            </ac:spMkLst>
          </pc:spChg>
          <pc:spChg chg="del">
            <ac:chgData name="Bidisha Sinha" userId="f8b84e7a8ac62d49" providerId="LiveId" clId="{48D77155-2C74-4A82-AEBB-2B0BE9676CE2}" dt="2023-05-05T07:06:02.128" v="678" actId="478"/>
            <ac:spMkLst>
              <pc:docMk/>
              <pc:sldMasterMk cId="3751008432" sldId="2147483660"/>
              <pc:sldLayoutMk cId="4013362330" sldId="2147483668"/>
              <ac:spMk id="72" creationId="{00000000-0000-0000-0000-000000000000}"/>
            </ac:spMkLst>
          </pc:spChg>
          <pc:spChg chg="mod">
            <ac:chgData name="Bidisha Sinha" userId="f8b84e7a8ac62d49" providerId="LiveId" clId="{48D77155-2C74-4A82-AEBB-2B0BE9676CE2}" dt="2023-05-05T07:06:55.254" v="687" actId="207"/>
            <ac:spMkLst>
              <pc:docMk/>
              <pc:sldMasterMk cId="3751008432" sldId="2147483660"/>
              <pc:sldLayoutMk cId="4013362330" sldId="2147483668"/>
              <ac:spMk id="74" creationId="{00000000-0000-0000-0000-000000000000}"/>
            </ac:spMkLst>
          </pc:spChg>
          <pc:picChg chg="del">
            <ac:chgData name="Bidisha Sinha" userId="f8b84e7a8ac62d49" providerId="LiveId" clId="{48D77155-2C74-4A82-AEBB-2B0BE9676CE2}" dt="2023-05-05T06:59:19.255" v="665" actId="478"/>
            <ac:picMkLst>
              <pc:docMk/>
              <pc:sldMasterMk cId="3751008432" sldId="2147483660"/>
              <pc:sldLayoutMk cId="4013362330" sldId="2147483668"/>
              <ac:picMk id="75" creationId="{00000000-0000-0000-0000-000000000000}"/>
            </ac:picMkLst>
          </pc:picChg>
          <pc:picChg chg="add mod">
            <ac:chgData name="Bidisha Sinha" userId="f8b84e7a8ac62d49" providerId="LiveId" clId="{48D77155-2C74-4A82-AEBB-2B0BE9676CE2}" dt="2023-05-05T07:06:39.022" v="686" actId="14100"/>
            <ac:picMkLst>
              <pc:docMk/>
              <pc:sldMasterMk cId="3751008432" sldId="2147483660"/>
              <pc:sldLayoutMk cId="4013362330" sldId="2147483668"/>
              <ac:picMk id="6146" creationId="{0A4B86D7-6238-4151-B7A9-E281DC7EC261}"/>
            </ac:picMkLst>
          </pc:picChg>
          <pc:cxnChg chg="del">
            <ac:chgData name="Bidisha Sinha" userId="f8b84e7a8ac62d49" providerId="LiveId" clId="{48D77155-2C74-4A82-AEBB-2B0BE9676CE2}" dt="2023-05-05T07:05:54.363" v="676" actId="478"/>
            <ac:cxnSpMkLst>
              <pc:docMk/>
              <pc:sldMasterMk cId="3751008432" sldId="2147483660"/>
              <pc:sldLayoutMk cId="4013362330" sldId="2147483668"/>
              <ac:cxnSpMk id="73" creationId="{00000000-0000-0000-0000-000000000000}"/>
            </ac:cxnSpMkLst>
          </pc:cxnChg>
        </pc:sldLayoutChg>
        <pc:sldLayoutChg chg="delSp del mod">
          <pc:chgData name="Bidisha Sinha" userId="f8b84e7a8ac62d49" providerId="LiveId" clId="{48D77155-2C74-4A82-AEBB-2B0BE9676CE2}" dt="2023-05-05T08:28:43.553" v="1059" actId="2696"/>
          <pc:sldLayoutMkLst>
            <pc:docMk/>
            <pc:sldMasterMk cId="3751008432" sldId="2147483660"/>
            <pc:sldLayoutMk cId="60525840" sldId="2147483669"/>
          </pc:sldLayoutMkLst>
          <pc:picChg chg="del">
            <ac:chgData name="Bidisha Sinha" userId="f8b84e7a8ac62d49" providerId="LiveId" clId="{48D77155-2C74-4A82-AEBB-2B0BE9676CE2}" dt="2023-05-05T06:59:26.917" v="666" actId="478"/>
            <ac:picMkLst>
              <pc:docMk/>
              <pc:sldMasterMk cId="3751008432" sldId="2147483660"/>
              <pc:sldLayoutMk cId="60525840" sldId="2147483669"/>
              <ac:picMk id="80" creationId="{00000000-0000-0000-0000-000000000000}"/>
            </ac:picMkLst>
          </pc:picChg>
        </pc:sldLayoutChg>
        <pc:sldLayoutChg chg="del">
          <pc:chgData name="Bidisha Sinha" userId="f8b84e7a8ac62d49" providerId="LiveId" clId="{48D77155-2C74-4A82-AEBB-2B0BE9676CE2}" dt="2023-05-05T08:16:05.960" v="989" actId="47"/>
          <pc:sldLayoutMkLst>
            <pc:docMk/>
            <pc:sldMasterMk cId="3751008432" sldId="2147483660"/>
            <pc:sldLayoutMk cId="1421012477" sldId="2147483670"/>
          </pc:sldLayoutMkLst>
        </pc:sldLayoutChg>
        <pc:sldLayoutChg chg="addSp modSp add del mod">
          <pc:chgData name="Bidisha Sinha" userId="f8b84e7a8ac62d49" providerId="LiveId" clId="{48D77155-2C74-4A82-AEBB-2B0BE9676CE2}" dt="2023-05-05T08:28:38.917" v="1058" actId="2696"/>
          <pc:sldLayoutMkLst>
            <pc:docMk/>
            <pc:sldMasterMk cId="3751008432" sldId="2147483660"/>
            <pc:sldLayoutMk cId="2526623155" sldId="2147483671"/>
          </pc:sldLayoutMkLst>
          <pc:picChg chg="add mod">
            <ac:chgData name="Bidisha Sinha" userId="f8b84e7a8ac62d49" providerId="LiveId" clId="{48D77155-2C74-4A82-AEBB-2B0BE9676CE2}" dt="2023-05-05T05:42:51.960" v="73" actId="14100"/>
            <ac:picMkLst>
              <pc:docMk/>
              <pc:sldMasterMk cId="3751008432" sldId="2147483660"/>
              <pc:sldLayoutMk cId="2526623155" sldId="2147483671"/>
              <ac:picMk id="1026" creationId="{B17136C2-F563-4668-8BA3-6148E87BC9D0}"/>
            </ac:picMkLst>
          </pc:picChg>
        </pc:sldLayoutChg>
        <pc:sldLayoutChg chg="addSp delSp modSp add mod">
          <pc:chgData name="Bidisha Sinha" userId="f8b84e7a8ac62d49" providerId="LiveId" clId="{48D77155-2C74-4A82-AEBB-2B0BE9676CE2}" dt="2023-05-05T09:04:16.822" v="1118" actId="1035"/>
          <pc:sldLayoutMkLst>
            <pc:docMk/>
            <pc:sldMasterMk cId="3751008432" sldId="2147483660"/>
            <pc:sldLayoutMk cId="623463437" sldId="2147483672"/>
          </pc:sldLayoutMkLst>
          <pc:spChg chg="add del mod">
            <ac:chgData name="Bidisha Sinha" userId="f8b84e7a8ac62d49" providerId="LiveId" clId="{48D77155-2C74-4A82-AEBB-2B0BE9676CE2}" dt="2023-05-05T06:54:19.651" v="606" actId="11529"/>
            <ac:spMkLst>
              <pc:docMk/>
              <pc:sldMasterMk cId="3751008432" sldId="2147483660"/>
              <pc:sldLayoutMk cId="623463437" sldId="2147483672"/>
              <ac:spMk id="2" creationId="{097DB792-734E-416F-A7C9-76669319BA5C}"/>
            </ac:spMkLst>
          </pc:spChg>
          <pc:grpChg chg="add mod">
            <ac:chgData name="Bidisha Sinha" userId="f8b84e7a8ac62d49" providerId="LiveId" clId="{48D77155-2C74-4A82-AEBB-2B0BE9676CE2}" dt="2023-05-05T06:54:17.772" v="603" actId="164"/>
            <ac:grpSpMkLst>
              <pc:docMk/>
              <pc:sldMasterMk cId="3751008432" sldId="2147483660"/>
              <pc:sldLayoutMk cId="623463437" sldId="2147483672"/>
              <ac:grpSpMk id="3" creationId="{3BCB349C-6801-490F-9600-A5428F65C270}"/>
            </ac:grpSpMkLst>
          </pc:grpChg>
          <pc:picChg chg="add mod">
            <ac:chgData name="Bidisha Sinha" userId="f8b84e7a8ac62d49" providerId="LiveId" clId="{48D77155-2C74-4A82-AEBB-2B0BE9676CE2}" dt="2023-05-05T09:04:01.313" v="1110" actId="1076"/>
            <ac:picMkLst>
              <pc:docMk/>
              <pc:sldMasterMk cId="3751008432" sldId="2147483660"/>
              <pc:sldLayoutMk cId="623463437" sldId="2147483672"/>
              <ac:picMk id="10" creationId="{DBDA7ED0-A820-4626-9F13-36174335CE79}"/>
            </ac:picMkLst>
          </pc:picChg>
          <pc:picChg chg="del">
            <ac:chgData name="Bidisha Sinha" userId="f8b84e7a8ac62d49" providerId="LiveId" clId="{48D77155-2C74-4A82-AEBB-2B0BE9676CE2}" dt="2023-05-05T06:52:21.710" v="578" actId="478"/>
            <ac:picMkLst>
              <pc:docMk/>
              <pc:sldMasterMk cId="3751008432" sldId="2147483660"/>
              <pc:sldLayoutMk cId="623463437" sldId="2147483672"/>
              <ac:picMk id="3076" creationId="{D41471E9-6915-44EE-8A8A-DC734AAB6741}"/>
            </ac:picMkLst>
          </pc:picChg>
          <pc:picChg chg="del">
            <ac:chgData name="Bidisha Sinha" userId="f8b84e7a8ac62d49" providerId="LiveId" clId="{48D77155-2C74-4A82-AEBB-2B0BE9676CE2}" dt="2023-05-05T06:52:19.897" v="576" actId="478"/>
            <ac:picMkLst>
              <pc:docMk/>
              <pc:sldMasterMk cId="3751008432" sldId="2147483660"/>
              <pc:sldLayoutMk cId="623463437" sldId="2147483672"/>
              <ac:picMk id="3078" creationId="{7C599420-B10F-4411-80CF-A7C7462D6516}"/>
            </ac:picMkLst>
          </pc:picChg>
          <pc:picChg chg="add mod">
            <ac:chgData name="Bidisha Sinha" userId="f8b84e7a8ac62d49" providerId="LiveId" clId="{48D77155-2C74-4A82-AEBB-2B0BE9676CE2}" dt="2023-05-05T09:04:16.822" v="1118" actId="1035"/>
            <ac:picMkLst>
              <pc:docMk/>
              <pc:sldMasterMk cId="3751008432" sldId="2147483660"/>
              <pc:sldLayoutMk cId="623463437" sldId="2147483672"/>
              <ac:picMk id="4098" creationId="{8FD03470-DA09-4386-A801-5BA0D13A538E}"/>
            </ac:picMkLst>
          </pc:picChg>
        </pc:sldLayoutChg>
        <pc:sldLayoutChg chg="addSp delSp modSp add del mod">
          <pc:chgData name="Bidisha Sinha" userId="f8b84e7a8ac62d49" providerId="LiveId" clId="{48D77155-2C74-4A82-AEBB-2B0BE9676CE2}" dt="2023-05-05T07:05:41.162" v="675" actId="2696"/>
          <pc:sldLayoutMkLst>
            <pc:docMk/>
            <pc:sldMasterMk cId="3751008432" sldId="2147483660"/>
            <pc:sldLayoutMk cId="136872607" sldId="2147483673"/>
          </pc:sldLayoutMkLst>
          <pc:picChg chg="del">
            <ac:chgData name="Bidisha Sinha" userId="f8b84e7a8ac62d49" providerId="LiveId" clId="{48D77155-2C74-4A82-AEBB-2B0BE9676CE2}" dt="2023-05-05T07:03:41.824" v="669" actId="478"/>
            <ac:picMkLst>
              <pc:docMk/>
              <pc:sldMasterMk cId="3751008432" sldId="2147483660"/>
              <pc:sldLayoutMk cId="136872607" sldId="2147483673"/>
              <ac:picMk id="1026" creationId="{B17136C2-F563-4668-8BA3-6148E87BC9D0}"/>
            </ac:picMkLst>
          </pc:picChg>
          <pc:picChg chg="add mod">
            <ac:chgData name="Bidisha Sinha" userId="f8b84e7a8ac62d49" providerId="LiveId" clId="{48D77155-2C74-4A82-AEBB-2B0BE9676CE2}" dt="2023-05-05T07:05:33.121" v="674" actId="14100"/>
            <ac:picMkLst>
              <pc:docMk/>
              <pc:sldMasterMk cId="3751008432" sldId="2147483660"/>
              <pc:sldLayoutMk cId="136872607" sldId="2147483673"/>
              <ac:picMk id="5122" creationId="{2F43576C-71CC-49EB-BC9F-B921E24C88CB}"/>
            </ac:picMkLst>
          </pc:picChg>
        </pc:sldLayoutChg>
        <pc:sldLayoutChg chg="addSp delSp modSp mod">
          <pc:chgData name="Bidisha Sinha" userId="f8b84e7a8ac62d49" providerId="LiveId" clId="{48D77155-2C74-4A82-AEBB-2B0BE9676CE2}" dt="2023-05-08T04:32:45.477" v="1254" actId="21"/>
          <pc:sldLayoutMkLst>
            <pc:docMk/>
            <pc:sldMasterMk cId="3751008432" sldId="2147483660"/>
            <pc:sldLayoutMk cId="391419485" sldId="2147483673"/>
          </pc:sldLayoutMkLst>
          <pc:spChg chg="mod">
            <ac:chgData name="Bidisha Sinha" userId="f8b84e7a8ac62d49" providerId="LiveId" clId="{48D77155-2C74-4A82-AEBB-2B0BE9676CE2}" dt="2023-05-05T07:10:28.497" v="729" actId="27803"/>
            <ac:spMkLst>
              <pc:docMk/>
              <pc:sldMasterMk cId="3751008432" sldId="2147483660"/>
              <pc:sldLayoutMk cId="391419485" sldId="2147483673"/>
              <ac:spMk id="5" creationId="{A03E7B2F-5A57-4064-9FE7-5306A5A309D4}"/>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6" creationId="{D9323530-ECBF-4A55-9574-0AFA5C8D5E87}"/>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7" creationId="{5AB65A8C-2F53-46FE-9C91-9952F715EEC9}"/>
            </ac:spMkLst>
          </pc:spChg>
          <pc:spChg chg="mod topLvl">
            <ac:chgData name="Bidisha Sinha" userId="f8b84e7a8ac62d49" providerId="LiveId" clId="{48D77155-2C74-4A82-AEBB-2B0BE9676CE2}" dt="2023-05-05T09:20:43.333" v="1160" actId="179"/>
            <ac:spMkLst>
              <pc:docMk/>
              <pc:sldMasterMk cId="3751008432" sldId="2147483660"/>
              <pc:sldLayoutMk cId="391419485" sldId="2147483673"/>
              <ac:spMk id="9" creationId="{5AEE623D-C0B9-4880-9EE8-7423246A554B}"/>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1" creationId="{A275393B-007F-49B4-84F2-91FAE8EADB4B}"/>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2" creationId="{52EB1253-E6EC-49C1-BA7A-053F5ADE77C5}"/>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3" creationId="{AE168878-8057-4E99-85F6-289F0337FAAF}"/>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4" creationId="{B312FD4B-76D8-40B1-B090-A7FBA3059AAE}"/>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5" creationId="{44DFB3D1-EB84-4ADB-9EE4-9F3922018242}"/>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6" creationId="{F7A372B0-26EC-4F05-86EB-5201AEAFE178}"/>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7" creationId="{E4887A23-91E7-4D7F-A5C0-FF0B94A75E12}"/>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19" creationId="{7FEAA63C-FACD-43AB-B56D-40C22BDFF3E6}"/>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0" creationId="{DA7E6FCB-2808-49F4-BF8A-4FD5E3554F77}"/>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1" creationId="{C4482E53-3C67-4D33-AD2A-12E6F2F7A03A}"/>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2" creationId="{89FE0BC6-353B-4CAF-9AA7-5F8B02993C5A}"/>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3" creationId="{C3FD2054-D8C6-46A4-A153-E1CBA91A29B0}"/>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4" creationId="{9AA1CDFD-7EF7-4419-B46B-B3404BCF6C7B}"/>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5" creationId="{6AD72834-E16F-40FF-B434-4771FEA122CE}"/>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6" creationId="{7CE710D7-724C-4371-A60A-C5AFB7446378}"/>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7" creationId="{E9C85DDF-CAF7-4D9A-A0E8-A912980D2DF1}"/>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8" creationId="{3CB09F3A-F303-4923-B4AE-55A512903D8B}"/>
            </ac:spMkLst>
          </pc:spChg>
          <pc:spChg chg="mod">
            <ac:chgData name="Bidisha Sinha" userId="f8b84e7a8ac62d49" providerId="LiveId" clId="{48D77155-2C74-4A82-AEBB-2B0BE9676CE2}" dt="2023-05-05T08:28:18.086" v="1056" actId="207"/>
            <ac:spMkLst>
              <pc:docMk/>
              <pc:sldMasterMk cId="3751008432" sldId="2147483660"/>
              <pc:sldLayoutMk cId="391419485" sldId="2147483673"/>
              <ac:spMk id="45" creationId="{00000000-0000-0000-0000-000000000000}"/>
            </ac:spMkLst>
          </pc:spChg>
          <pc:spChg chg="del">
            <ac:chgData name="Bidisha Sinha" userId="f8b84e7a8ac62d49" providerId="LiveId" clId="{48D77155-2C74-4A82-AEBB-2B0BE9676CE2}" dt="2023-05-05T07:09:19.868" v="690" actId="478"/>
            <ac:spMkLst>
              <pc:docMk/>
              <pc:sldMasterMk cId="3751008432" sldId="2147483660"/>
              <pc:sldLayoutMk cId="391419485" sldId="2147483673"/>
              <ac:spMk id="46" creationId="{00000000-0000-0000-0000-000000000000}"/>
            </ac:spMkLst>
          </pc:spChg>
          <pc:spChg chg="del">
            <ac:chgData name="Bidisha Sinha" userId="f8b84e7a8ac62d49" providerId="LiveId" clId="{48D77155-2C74-4A82-AEBB-2B0BE9676CE2}" dt="2023-05-05T07:09:16.398" v="689" actId="478"/>
            <ac:spMkLst>
              <pc:docMk/>
              <pc:sldMasterMk cId="3751008432" sldId="2147483660"/>
              <pc:sldLayoutMk cId="391419485" sldId="2147483673"/>
              <ac:spMk id="48" creationId="{00000000-0000-0000-0000-000000000000}"/>
            </ac:spMkLst>
          </pc:spChg>
          <pc:grpChg chg="add del mod">
            <ac:chgData name="Bidisha Sinha" userId="f8b84e7a8ac62d49" providerId="LiveId" clId="{48D77155-2C74-4A82-AEBB-2B0BE9676CE2}" dt="2023-05-05T07:10:28.497" v="729" actId="27803"/>
            <ac:grpSpMkLst>
              <pc:docMk/>
              <pc:sldMasterMk cId="3751008432" sldId="2147483660"/>
              <pc:sldLayoutMk cId="391419485" sldId="2147483673"/>
              <ac:grpSpMk id="4" creationId="{D71B0173-39ED-41F8-BE3B-BF97AAE0B700}"/>
            </ac:grpSpMkLst>
          </pc:grpChg>
          <pc:grpChg chg="del">
            <ac:chgData name="Bidisha Sinha" userId="f8b84e7a8ac62d49" providerId="LiveId" clId="{48D77155-2C74-4A82-AEBB-2B0BE9676CE2}" dt="2023-05-05T07:09:08.243" v="688" actId="165"/>
            <ac:grpSpMkLst>
              <pc:docMk/>
              <pc:sldMasterMk cId="3751008432" sldId="2147483660"/>
              <pc:sldLayoutMk cId="391419485" sldId="2147483673"/>
              <ac:grpSpMk id="8" creationId="{DE95675B-BF22-48AB-A429-4026A0D614CD}"/>
            </ac:grpSpMkLst>
          </pc:grpChg>
          <pc:grpChg chg="add del mod">
            <ac:chgData name="Bidisha Sinha" userId="f8b84e7a8ac62d49" providerId="LiveId" clId="{48D77155-2C74-4A82-AEBB-2B0BE9676CE2}" dt="2023-05-05T07:11:24.706" v="734" actId="27803"/>
            <ac:grpSpMkLst>
              <pc:docMk/>
              <pc:sldMasterMk cId="3751008432" sldId="2147483660"/>
              <pc:sldLayoutMk cId="391419485" sldId="2147483673"/>
              <ac:grpSpMk id="18" creationId="{E93CE7F1-76A4-4C34-B9F7-1B8D95B7433F}"/>
            </ac:grpSpMkLst>
          </pc:grpChg>
          <pc:graphicFrameChg chg="add del mod modGraphic">
            <ac:chgData name="Bidisha Sinha" userId="f8b84e7a8ac62d49" providerId="LiveId" clId="{48D77155-2C74-4A82-AEBB-2B0BE9676CE2}" dt="2023-05-08T04:32:45.477" v="1254" actId="21"/>
            <ac:graphicFrameMkLst>
              <pc:docMk/>
              <pc:sldMasterMk cId="3751008432" sldId="2147483660"/>
              <pc:sldLayoutMk cId="391419485" sldId="2147483673"/>
              <ac:graphicFrameMk id="29" creationId="{062CD114-13DF-4993-8335-673F74B5F667}"/>
            </ac:graphicFrameMkLst>
          </pc:graphicFrameChg>
          <pc:picChg chg="add del mod">
            <ac:chgData name="Bidisha Sinha" userId="f8b84e7a8ac62d49" providerId="LiveId" clId="{48D77155-2C74-4A82-AEBB-2B0BE9676CE2}" dt="2023-05-05T07:16:46.423" v="796" actId="1076"/>
            <ac:picMkLst>
              <pc:docMk/>
              <pc:sldMasterMk cId="3751008432" sldId="2147483660"/>
              <pc:sldLayoutMk cId="391419485" sldId="2147483673"/>
              <ac:picMk id="3" creationId="{341616AA-B97F-4AF7-A267-2E0BBA1E45B9}"/>
            </ac:picMkLst>
          </pc:picChg>
          <pc:picChg chg="del mod topLvl">
            <ac:chgData name="Bidisha Sinha" userId="f8b84e7a8ac62d49" providerId="LiveId" clId="{48D77155-2C74-4A82-AEBB-2B0BE9676CE2}" dt="2023-05-05T07:09:34.710" v="710" actId="478"/>
            <ac:picMkLst>
              <pc:docMk/>
              <pc:sldMasterMk cId="3751008432" sldId="2147483660"/>
              <pc:sldLayoutMk cId="391419485" sldId="2147483673"/>
              <ac:picMk id="10" creationId="{FCA0E263-48F9-4CCD-A56F-52D7AB065091}"/>
            </ac:picMkLst>
          </pc:picChg>
        </pc:sldLayoutChg>
        <pc:sldLayoutChg chg="delSp modSp add mod">
          <pc:chgData name="Bidisha Sinha" userId="f8b84e7a8ac62d49" providerId="LiveId" clId="{48D77155-2C74-4A82-AEBB-2B0BE9676CE2}" dt="2023-05-08T04:32:09.840" v="1250" actId="21"/>
          <pc:sldLayoutMkLst>
            <pc:docMk/>
            <pc:sldMasterMk cId="3751008432" sldId="2147483660"/>
            <pc:sldLayoutMk cId="1815301592" sldId="2147483674"/>
          </pc:sldLayoutMkLst>
          <pc:spChg chg="mod">
            <ac:chgData name="Bidisha Sinha" userId="f8b84e7a8ac62d49" providerId="LiveId" clId="{48D77155-2C74-4A82-AEBB-2B0BE9676CE2}" dt="2023-05-05T09:21:00.429" v="1165" actId="179"/>
            <ac:spMkLst>
              <pc:docMk/>
              <pc:sldMasterMk cId="3751008432" sldId="2147483660"/>
              <pc:sldLayoutMk cId="1815301592" sldId="2147483674"/>
              <ac:spMk id="9" creationId="{5AEE623D-C0B9-4880-9EE8-7423246A554B}"/>
            </ac:spMkLst>
          </pc:spChg>
          <pc:spChg chg="mod">
            <ac:chgData name="Bidisha Sinha" userId="f8b84e7a8ac62d49" providerId="LiveId" clId="{48D77155-2C74-4A82-AEBB-2B0BE9676CE2}" dt="2023-05-05T08:28:24.114" v="1057" actId="207"/>
            <ac:spMkLst>
              <pc:docMk/>
              <pc:sldMasterMk cId="3751008432" sldId="2147483660"/>
              <pc:sldLayoutMk cId="1815301592" sldId="2147483674"/>
              <ac:spMk id="45" creationId="{00000000-0000-0000-0000-000000000000}"/>
            </ac:spMkLst>
          </pc:spChg>
          <pc:graphicFrameChg chg="del modGraphic">
            <ac:chgData name="Bidisha Sinha" userId="f8b84e7a8ac62d49" providerId="LiveId" clId="{48D77155-2C74-4A82-AEBB-2B0BE9676CE2}" dt="2023-05-08T04:32:09.840" v="1250" actId="21"/>
            <ac:graphicFrameMkLst>
              <pc:docMk/>
              <pc:sldMasterMk cId="3751008432" sldId="2147483660"/>
              <pc:sldLayoutMk cId="1815301592" sldId="2147483674"/>
              <ac:graphicFrameMk id="29" creationId="{062CD114-13DF-4993-8335-673F74B5F667}"/>
            </ac:graphicFrameMkLst>
          </pc:graphicFrameChg>
        </pc:sldLayoutChg>
        <pc:sldLayoutChg chg="addSp delSp modSp new mod">
          <pc:chgData name="Bidisha Sinha" userId="f8b84e7a8ac62d49" providerId="LiveId" clId="{48D77155-2C74-4A82-AEBB-2B0BE9676CE2}" dt="2023-05-08T04:37:46.658" v="1283" actId="21"/>
          <pc:sldLayoutMkLst>
            <pc:docMk/>
            <pc:sldMasterMk cId="3751008432" sldId="2147483660"/>
            <pc:sldLayoutMk cId="4126817788" sldId="2147483675"/>
          </pc:sldLayoutMkLst>
          <pc:spChg chg="del">
            <ac:chgData name="Bidisha Sinha" userId="f8b84e7a8ac62d49" providerId="LiveId" clId="{48D77155-2C74-4A82-AEBB-2B0BE9676CE2}" dt="2023-05-05T07:18:43.546" v="817" actId="478"/>
            <ac:spMkLst>
              <pc:docMk/>
              <pc:sldMasterMk cId="3751008432" sldId="2147483660"/>
              <pc:sldLayoutMk cId="4126817788" sldId="2147483675"/>
              <ac:spMk id="2" creationId="{B44880ED-AB44-45B5-90D3-D95BFD0D87DC}"/>
            </ac:spMkLst>
          </pc:spChg>
          <pc:spChg chg="del">
            <ac:chgData name="Bidisha Sinha" userId="f8b84e7a8ac62d49" providerId="LiveId" clId="{48D77155-2C74-4A82-AEBB-2B0BE9676CE2}" dt="2023-05-05T07:23:01.409" v="857" actId="478"/>
            <ac:spMkLst>
              <pc:docMk/>
              <pc:sldMasterMk cId="3751008432" sldId="2147483660"/>
              <pc:sldLayoutMk cId="4126817788" sldId="2147483675"/>
              <ac:spMk id="3" creationId="{2732C004-33DA-4D8D-A487-C4D997EB1A2E}"/>
            </ac:spMkLst>
          </pc:spChg>
          <pc:spChg chg="add mod">
            <ac:chgData name="Bidisha Sinha" userId="f8b84e7a8ac62d49" providerId="LiveId" clId="{48D77155-2C74-4A82-AEBB-2B0BE9676CE2}" dt="2023-05-05T07:22:32.513" v="853" actId="207"/>
            <ac:spMkLst>
              <pc:docMk/>
              <pc:sldMasterMk cId="3751008432" sldId="2147483660"/>
              <pc:sldLayoutMk cId="4126817788" sldId="2147483675"/>
              <ac:spMk id="4" creationId="{85D5D8CC-A829-4EB4-BD87-ED53D92154A6}"/>
            </ac:spMkLst>
          </pc:spChg>
          <pc:spChg chg="mod topLvl">
            <ac:chgData name="Bidisha Sinha" userId="f8b84e7a8ac62d49" providerId="LiveId" clId="{48D77155-2C74-4A82-AEBB-2B0BE9676CE2}" dt="2023-05-05T09:18:34.466" v="1146" actId="179"/>
            <ac:spMkLst>
              <pc:docMk/>
              <pc:sldMasterMk cId="3751008432" sldId="2147483660"/>
              <pc:sldLayoutMk cId="4126817788" sldId="2147483675"/>
              <ac:spMk id="6" creationId="{40B0DB3B-0A6E-4EC6-B9D1-E86E730B7F3F}"/>
            </ac:spMkLst>
          </pc:spChg>
          <pc:spChg chg="add del mod">
            <ac:chgData name="Bidisha Sinha" userId="f8b84e7a8ac62d49" providerId="LiveId" clId="{48D77155-2C74-4A82-AEBB-2B0BE9676CE2}" dt="2023-05-08T04:37:46.658" v="1283" actId="21"/>
            <ac:spMkLst>
              <pc:docMk/>
              <pc:sldMasterMk cId="3751008432" sldId="2147483660"/>
              <pc:sldLayoutMk cId="4126817788" sldId="2147483675"/>
              <ac:spMk id="8" creationId="{E52643EB-59D0-47D5-BA64-3FB527EBCA09}"/>
            </ac:spMkLst>
          </pc:spChg>
          <pc:spChg chg="add mod">
            <ac:chgData name="Bidisha Sinha" userId="f8b84e7a8ac62d49" providerId="LiveId" clId="{48D77155-2C74-4A82-AEBB-2B0BE9676CE2}" dt="2023-05-05T09:24:33.492" v="1186" actId="255"/>
            <ac:spMkLst>
              <pc:docMk/>
              <pc:sldMasterMk cId="3751008432" sldId="2147483660"/>
              <pc:sldLayoutMk cId="4126817788" sldId="2147483675"/>
              <ac:spMk id="10" creationId="{37BCE05B-C565-449A-919C-63683AF99F74}"/>
            </ac:spMkLst>
          </pc:spChg>
          <pc:grpChg chg="add del mod">
            <ac:chgData name="Bidisha Sinha" userId="f8b84e7a8ac62d49" providerId="LiveId" clId="{48D77155-2C74-4A82-AEBB-2B0BE9676CE2}" dt="2023-05-05T07:19:33.945" v="833" actId="165"/>
            <ac:grpSpMkLst>
              <pc:docMk/>
              <pc:sldMasterMk cId="3751008432" sldId="2147483660"/>
              <pc:sldLayoutMk cId="4126817788" sldId="2147483675"/>
              <ac:grpSpMk id="5" creationId="{9553588F-8C9A-4C83-A13B-AACFF3D61B35}"/>
            </ac:grpSpMkLst>
          </pc:grpChg>
          <pc:grpChg chg="add mod">
            <ac:chgData name="Bidisha Sinha" userId="f8b84e7a8ac62d49" providerId="LiveId" clId="{48D77155-2C74-4A82-AEBB-2B0BE9676CE2}" dt="2023-05-05T07:22:48.897" v="856" actId="164"/>
            <ac:grpSpMkLst>
              <pc:docMk/>
              <pc:sldMasterMk cId="3751008432" sldId="2147483660"/>
              <pc:sldLayoutMk cId="4126817788" sldId="2147483675"/>
              <ac:grpSpMk id="9" creationId="{0A035421-8850-470C-A979-38DF8B1387BC}"/>
            </ac:grpSpMkLst>
          </pc:grpChg>
          <pc:picChg chg="mod topLvl">
            <ac:chgData name="Bidisha Sinha" userId="f8b84e7a8ac62d49" providerId="LiveId" clId="{48D77155-2C74-4A82-AEBB-2B0BE9676CE2}" dt="2023-05-05T07:22:48.897" v="856" actId="164"/>
            <ac:picMkLst>
              <pc:docMk/>
              <pc:sldMasterMk cId="3751008432" sldId="2147483660"/>
              <pc:sldLayoutMk cId="4126817788" sldId="2147483675"/>
              <ac:picMk id="7" creationId="{17343F55-D46B-473E-8643-5B0C3E1D1567}"/>
            </ac:picMkLst>
          </pc:picChg>
        </pc:sldLayoutChg>
        <pc:sldLayoutChg chg="addSp delSp modSp add del mod modTransition">
          <pc:chgData name="Bidisha Sinha" userId="f8b84e7a8ac62d49" providerId="LiveId" clId="{48D77155-2C74-4A82-AEBB-2B0BE9676CE2}" dt="2023-05-05T09:02:31.755" v="1108" actId="2696"/>
          <pc:sldLayoutMkLst>
            <pc:docMk/>
            <pc:sldMasterMk cId="3751008432" sldId="2147483660"/>
            <pc:sldLayoutMk cId="3877212397" sldId="2147483676"/>
          </pc:sldLayoutMkLst>
          <pc:spChg chg="mod">
            <ac:chgData name="Bidisha Sinha" userId="f8b84e7a8ac62d49" providerId="LiveId" clId="{48D77155-2C74-4A82-AEBB-2B0BE9676CE2}" dt="2023-05-05T07:27:02.372" v="890" actId="1076"/>
            <ac:spMkLst>
              <pc:docMk/>
              <pc:sldMasterMk cId="3751008432" sldId="2147483660"/>
              <pc:sldLayoutMk cId="3877212397" sldId="2147483676"/>
              <ac:spMk id="4" creationId="{85D5D8CC-A829-4EB4-BD87-ED53D92154A6}"/>
            </ac:spMkLst>
          </pc:spChg>
          <pc:spChg chg="add del mod">
            <ac:chgData name="Bidisha Sinha" userId="f8b84e7a8ac62d49" providerId="LiveId" clId="{48D77155-2C74-4A82-AEBB-2B0BE9676CE2}" dt="2023-05-05T08:14:49.652" v="969" actId="11529"/>
            <ac:spMkLst>
              <pc:docMk/>
              <pc:sldMasterMk cId="3751008432" sldId="2147483660"/>
              <pc:sldLayoutMk cId="3877212397" sldId="2147483676"/>
              <ac:spMk id="5" creationId="{793071AE-F987-4E5E-9C19-13A293C1F15C}"/>
            </ac:spMkLst>
          </pc:spChg>
          <pc:spChg chg="mod topLvl">
            <ac:chgData name="Bidisha Sinha" userId="f8b84e7a8ac62d49" providerId="LiveId" clId="{48D77155-2C74-4A82-AEBB-2B0BE9676CE2}" dt="2023-05-05T07:24:48.357" v="884" actId="1076"/>
            <ac:spMkLst>
              <pc:docMk/>
              <pc:sldMasterMk cId="3751008432" sldId="2147483660"/>
              <pc:sldLayoutMk cId="3877212397" sldId="2147483676"/>
              <ac:spMk id="6" creationId="{40B0DB3B-0A6E-4EC6-B9D1-E86E730B7F3F}"/>
            </ac:spMkLst>
          </pc:spChg>
          <pc:spChg chg="del">
            <ac:chgData name="Bidisha Sinha" userId="f8b84e7a8ac62d49" providerId="LiveId" clId="{48D77155-2C74-4A82-AEBB-2B0BE9676CE2}" dt="2023-05-05T07:24:50.122" v="885" actId="478"/>
            <ac:spMkLst>
              <pc:docMk/>
              <pc:sldMasterMk cId="3751008432" sldId="2147483660"/>
              <pc:sldLayoutMk cId="3877212397" sldId="2147483676"/>
              <ac:spMk id="8" creationId="{E52643EB-59D0-47D5-BA64-3FB527EBCA09}"/>
            </ac:spMkLst>
          </pc:spChg>
          <pc:spChg chg="add del">
            <ac:chgData name="Bidisha Sinha" userId="f8b84e7a8ac62d49" providerId="LiveId" clId="{48D77155-2C74-4A82-AEBB-2B0BE9676CE2}" dt="2023-05-05T09:01:09.642" v="1100" actId="11529"/>
            <ac:spMkLst>
              <pc:docMk/>
              <pc:sldMasterMk cId="3751008432" sldId="2147483660"/>
              <pc:sldLayoutMk cId="3877212397" sldId="2147483676"/>
              <ac:spMk id="10" creationId="{028472A8-82B6-4E35-A553-082370D7F67F}"/>
            </ac:spMkLst>
          </pc:spChg>
          <pc:spChg chg="add del mod">
            <ac:chgData name="Bidisha Sinha" userId="f8b84e7a8ac62d49" providerId="LiveId" clId="{48D77155-2C74-4A82-AEBB-2B0BE9676CE2}" dt="2023-05-05T09:01:09.642" v="1100" actId="11529"/>
            <ac:spMkLst>
              <pc:docMk/>
              <pc:sldMasterMk cId="3751008432" sldId="2147483660"/>
              <pc:sldLayoutMk cId="3877212397" sldId="2147483676"/>
              <ac:spMk id="11" creationId="{F7303723-4698-4CC8-9869-A164A9B2640C}"/>
            </ac:spMkLst>
          </pc:spChg>
          <pc:spChg chg="add del">
            <ac:chgData name="Bidisha Sinha" userId="f8b84e7a8ac62d49" providerId="LiveId" clId="{48D77155-2C74-4A82-AEBB-2B0BE9676CE2}" dt="2023-05-05T09:01:18.734" v="1101" actId="11529"/>
            <ac:spMkLst>
              <pc:docMk/>
              <pc:sldMasterMk cId="3751008432" sldId="2147483660"/>
              <pc:sldLayoutMk cId="3877212397" sldId="2147483676"/>
              <ac:spMk id="12" creationId="{4EF05358-94A7-4B93-ACBC-4CCD5486758E}"/>
            </ac:spMkLst>
          </pc:spChg>
          <pc:spChg chg="add del mod">
            <ac:chgData name="Bidisha Sinha" userId="f8b84e7a8ac62d49" providerId="LiveId" clId="{48D77155-2C74-4A82-AEBB-2B0BE9676CE2}" dt="2023-05-05T09:01:29.833" v="1104" actId="478"/>
            <ac:spMkLst>
              <pc:docMk/>
              <pc:sldMasterMk cId="3751008432" sldId="2147483660"/>
              <pc:sldLayoutMk cId="3877212397" sldId="2147483676"/>
              <ac:spMk id="13" creationId="{E6DF46D6-C77D-4069-990D-1C52872814ED}"/>
            </ac:spMkLst>
          </pc:spChg>
          <pc:grpChg chg="del mod">
            <ac:chgData name="Bidisha Sinha" userId="f8b84e7a8ac62d49" providerId="LiveId" clId="{48D77155-2C74-4A82-AEBB-2B0BE9676CE2}" dt="2023-05-05T07:23:38.458" v="882" actId="165"/>
            <ac:grpSpMkLst>
              <pc:docMk/>
              <pc:sldMasterMk cId="3751008432" sldId="2147483660"/>
              <pc:sldLayoutMk cId="3877212397" sldId="2147483676"/>
              <ac:grpSpMk id="9" creationId="{0A035421-8850-470C-A979-38DF8B1387BC}"/>
            </ac:grpSpMkLst>
          </pc:grpChg>
          <pc:graphicFrameChg chg="add del mod modGraphic">
            <ac:chgData name="Bidisha Sinha" userId="f8b84e7a8ac62d49" providerId="LiveId" clId="{48D77155-2C74-4A82-AEBB-2B0BE9676CE2}" dt="2023-05-05T07:27:04.848" v="891" actId="478"/>
            <ac:graphicFrameMkLst>
              <pc:docMk/>
              <pc:sldMasterMk cId="3751008432" sldId="2147483660"/>
              <pc:sldLayoutMk cId="3877212397" sldId="2147483676"/>
              <ac:graphicFrameMk id="2" creationId="{89A2DA8C-B422-4910-9DE8-A75D74135387}"/>
            </ac:graphicFrameMkLst>
          </pc:graphicFrameChg>
          <pc:graphicFrameChg chg="add del mod modGraphic">
            <ac:chgData name="Bidisha Sinha" userId="f8b84e7a8ac62d49" providerId="LiveId" clId="{48D77155-2C74-4A82-AEBB-2B0BE9676CE2}" dt="2023-05-05T08:59:00.780" v="1066" actId="208"/>
            <ac:graphicFrameMkLst>
              <pc:docMk/>
              <pc:sldMasterMk cId="3751008432" sldId="2147483660"/>
              <pc:sldLayoutMk cId="3877212397" sldId="2147483676"/>
              <ac:graphicFrameMk id="3" creationId="{AB722F39-2FD1-4E88-9B3C-711F860AAF64}"/>
            </ac:graphicFrameMkLst>
          </pc:graphicFrameChg>
          <pc:picChg chg="mod topLvl">
            <ac:chgData name="Bidisha Sinha" userId="f8b84e7a8ac62d49" providerId="LiveId" clId="{48D77155-2C74-4A82-AEBB-2B0BE9676CE2}" dt="2023-05-05T08:59:24.189" v="1079" actId="1037"/>
            <ac:picMkLst>
              <pc:docMk/>
              <pc:sldMasterMk cId="3751008432" sldId="2147483660"/>
              <pc:sldLayoutMk cId="3877212397" sldId="2147483676"/>
              <ac:picMk id="7" creationId="{17343F55-D46B-473E-8643-5B0C3E1D1567}"/>
            </ac:picMkLst>
          </pc:picChg>
        </pc:sldLayoutChg>
        <pc:sldLayoutChg chg="delSp modSp add mod">
          <pc:chgData name="Bidisha Sinha" userId="f8b84e7a8ac62d49" providerId="LiveId" clId="{48D77155-2C74-4A82-AEBB-2B0BE9676CE2}" dt="2023-05-08T04:36:29.500" v="1277" actId="21"/>
          <pc:sldLayoutMkLst>
            <pc:docMk/>
            <pc:sldMasterMk cId="3751008432" sldId="2147483660"/>
            <pc:sldLayoutMk cId="2181900462" sldId="2147483677"/>
          </pc:sldLayoutMkLst>
          <pc:spChg chg="mod">
            <ac:chgData name="Bidisha Sinha" userId="f8b84e7a8ac62d49" providerId="LiveId" clId="{48D77155-2C74-4A82-AEBB-2B0BE9676CE2}" dt="2023-05-05T09:19:17.984" v="1150" actId="179"/>
            <ac:spMkLst>
              <pc:docMk/>
              <pc:sldMasterMk cId="3751008432" sldId="2147483660"/>
              <pc:sldLayoutMk cId="2181900462" sldId="2147483677"/>
              <ac:spMk id="6" creationId="{40B0DB3B-0A6E-4EC6-B9D1-E86E730B7F3F}"/>
            </ac:spMkLst>
          </pc:spChg>
          <pc:graphicFrameChg chg="del mod">
            <ac:chgData name="Bidisha Sinha" userId="f8b84e7a8ac62d49" providerId="LiveId" clId="{48D77155-2C74-4A82-AEBB-2B0BE9676CE2}" dt="2023-05-08T04:36:29.500" v="1277" actId="21"/>
            <ac:graphicFrameMkLst>
              <pc:docMk/>
              <pc:sldMasterMk cId="3751008432" sldId="2147483660"/>
              <pc:sldLayoutMk cId="2181900462" sldId="2147483677"/>
              <ac:graphicFrameMk id="3" creationId="{AB722F39-2FD1-4E88-9B3C-711F860AAF64}"/>
            </ac:graphicFrameMkLst>
          </pc:graphicFrameChg>
          <pc:picChg chg="mod">
            <ac:chgData name="Bidisha Sinha" userId="f8b84e7a8ac62d49" providerId="LiveId" clId="{48D77155-2C74-4A82-AEBB-2B0BE9676CE2}" dt="2023-05-05T08:59:36.144" v="1080" actId="1076"/>
            <ac:picMkLst>
              <pc:docMk/>
              <pc:sldMasterMk cId="3751008432" sldId="2147483660"/>
              <pc:sldLayoutMk cId="2181900462" sldId="2147483677"/>
              <ac:picMk id="7" creationId="{17343F55-D46B-473E-8643-5B0C3E1D1567}"/>
            </ac:picMkLst>
          </pc:picChg>
        </pc:sldLayoutChg>
        <pc:sldLayoutChg chg="delSp modSp add mod">
          <pc:chgData name="Bidisha Sinha" userId="f8b84e7a8ac62d49" providerId="LiveId" clId="{48D77155-2C74-4A82-AEBB-2B0BE9676CE2}" dt="2023-05-08T04:35:51.423" v="1274" actId="21"/>
          <pc:sldLayoutMkLst>
            <pc:docMk/>
            <pc:sldMasterMk cId="3751008432" sldId="2147483660"/>
            <pc:sldLayoutMk cId="454949711" sldId="2147483678"/>
          </pc:sldLayoutMkLst>
          <pc:spChg chg="mod">
            <ac:chgData name="Bidisha Sinha" userId="f8b84e7a8ac62d49" providerId="LiveId" clId="{48D77155-2C74-4A82-AEBB-2B0BE9676CE2}" dt="2023-05-05T09:19:34.823" v="1152" actId="179"/>
            <ac:spMkLst>
              <pc:docMk/>
              <pc:sldMasterMk cId="3751008432" sldId="2147483660"/>
              <pc:sldLayoutMk cId="454949711" sldId="2147483678"/>
              <ac:spMk id="6" creationId="{40B0DB3B-0A6E-4EC6-B9D1-E86E730B7F3F}"/>
            </ac:spMkLst>
          </pc:spChg>
          <pc:graphicFrameChg chg="del mod">
            <ac:chgData name="Bidisha Sinha" userId="f8b84e7a8ac62d49" providerId="LiveId" clId="{48D77155-2C74-4A82-AEBB-2B0BE9676CE2}" dt="2023-05-08T04:35:51.423" v="1274" actId="21"/>
            <ac:graphicFrameMkLst>
              <pc:docMk/>
              <pc:sldMasterMk cId="3751008432" sldId="2147483660"/>
              <pc:sldLayoutMk cId="454949711" sldId="2147483678"/>
              <ac:graphicFrameMk id="3" creationId="{AB722F39-2FD1-4E88-9B3C-711F860AAF64}"/>
            </ac:graphicFrameMkLst>
          </pc:graphicFrameChg>
        </pc:sldLayoutChg>
        <pc:sldLayoutChg chg="addSp modSp new mod ord">
          <pc:chgData name="Bidisha Sinha" userId="f8b84e7a8ac62d49" providerId="LiveId" clId="{48D77155-2C74-4A82-AEBB-2B0BE9676CE2}" dt="2023-05-08T04:41:54.040" v="1301" actId="20578"/>
          <pc:sldLayoutMkLst>
            <pc:docMk/>
            <pc:sldMasterMk cId="3751008432" sldId="2147483660"/>
            <pc:sldLayoutMk cId="2351820712" sldId="2147483679"/>
          </pc:sldLayoutMkLst>
          <pc:picChg chg="add mod">
            <ac:chgData name="Bidisha Sinha" userId="f8b84e7a8ac62d49" providerId="LiveId" clId="{48D77155-2C74-4A82-AEBB-2B0BE9676CE2}" dt="2023-05-08T04:41:49.551" v="1300"/>
            <ac:picMkLst>
              <pc:docMk/>
              <pc:sldMasterMk cId="3751008432" sldId="2147483660"/>
              <pc:sldLayoutMk cId="2351820712" sldId="2147483679"/>
              <ac:picMk id="5" creationId="{FA25E863-8645-AEB7-8450-C9AC97D6B6F8}"/>
            </ac:picMkLst>
          </pc:picChg>
        </pc:sldLayoutChg>
        <pc:sldLayoutChg chg="addSp delSp modSp add mod">
          <pc:chgData name="Bidisha Sinha" userId="f8b84e7a8ac62d49" providerId="LiveId" clId="{48D77155-2C74-4A82-AEBB-2B0BE9676CE2}" dt="2023-05-08T05:15:58.338" v="1348" actId="5793"/>
          <pc:sldLayoutMkLst>
            <pc:docMk/>
            <pc:sldMasterMk cId="3751008432" sldId="2147483660"/>
            <pc:sldLayoutMk cId="183726361" sldId="2147483680"/>
          </pc:sldLayoutMkLst>
          <pc:spChg chg="add mod">
            <ac:chgData name="Bidisha Sinha" userId="f8b84e7a8ac62d49" providerId="LiveId" clId="{48D77155-2C74-4A82-AEBB-2B0BE9676CE2}" dt="2023-05-08T05:15:30.140" v="1343" actId="20577"/>
            <ac:spMkLst>
              <pc:docMk/>
              <pc:sldMasterMk cId="3751008432" sldId="2147483660"/>
              <pc:sldLayoutMk cId="183726361" sldId="2147483680"/>
              <ac:spMk id="4" creationId="{1F41A442-4463-19AA-9BF9-CD71598F5C15}"/>
            </ac:spMkLst>
          </pc:spChg>
          <pc:spChg chg="mod">
            <ac:chgData name="Bidisha Sinha" userId="f8b84e7a8ac62d49" providerId="LiveId" clId="{48D77155-2C74-4A82-AEBB-2B0BE9676CE2}" dt="2023-05-08T05:15:58.338" v="1348" actId="5793"/>
            <ac:spMkLst>
              <pc:docMk/>
              <pc:sldMasterMk cId="3751008432" sldId="2147483660"/>
              <pc:sldLayoutMk cId="183726361" sldId="2147483680"/>
              <ac:spMk id="25" creationId="{00000000-0000-0000-0000-000000000000}"/>
            </ac:spMkLst>
          </pc:spChg>
          <pc:picChg chg="add mod">
            <ac:chgData name="Bidisha Sinha" userId="f8b84e7a8ac62d49" providerId="LiveId" clId="{48D77155-2C74-4A82-AEBB-2B0BE9676CE2}" dt="2023-05-08T05:15:53.531" v="1347" actId="1076"/>
            <ac:picMkLst>
              <pc:docMk/>
              <pc:sldMasterMk cId="3751008432" sldId="2147483660"/>
              <pc:sldLayoutMk cId="183726361" sldId="2147483680"/>
              <ac:picMk id="3" creationId="{CD3D7C27-DB36-92B6-981A-1FB6CF0B5A44}"/>
            </ac:picMkLst>
          </pc:picChg>
          <pc:picChg chg="del">
            <ac:chgData name="Bidisha Sinha" userId="f8b84e7a8ac62d49" providerId="LiveId" clId="{48D77155-2C74-4A82-AEBB-2B0BE9676CE2}" dt="2023-05-08T05:14:55.349" v="1310" actId="478"/>
            <ac:picMkLst>
              <pc:docMk/>
              <pc:sldMasterMk cId="3751008432" sldId="2147483660"/>
              <pc:sldLayoutMk cId="183726361" sldId="2147483680"/>
              <ac:picMk id="9" creationId="{1B6CEC79-2D40-41A7-AE8A-CB0CB8C9EC9F}"/>
            </ac:picMkLst>
          </pc:picChg>
        </pc:sldLayoutChg>
      </pc:sldMasterChg>
      <pc:sldMasterChg chg="modTransition modSldLayout">
        <pc:chgData name="Bidisha Sinha" userId="f8b84e7a8ac62d49" providerId="LiveId" clId="{48D77155-2C74-4A82-AEBB-2B0BE9676CE2}" dt="2023-05-05T05:18:58.920" v="5"/>
        <pc:sldMasterMkLst>
          <pc:docMk/>
          <pc:sldMasterMk cId="3122349750" sldId="2147483671"/>
        </pc:sldMasterMkLst>
        <pc:sldLayoutChg chg="modTransition">
          <pc:chgData name="Bidisha Sinha" userId="f8b84e7a8ac62d49" providerId="LiveId" clId="{48D77155-2C74-4A82-AEBB-2B0BE9676CE2}" dt="2023-05-05T05:18:58.920" v="5"/>
          <pc:sldLayoutMkLst>
            <pc:docMk/>
            <pc:sldMasterMk cId="3122349750" sldId="2147483671"/>
            <pc:sldLayoutMk cId="4084785489" sldId="2147483674"/>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535767231" sldId="2147483675"/>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3216650749" sldId="2147483677"/>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884689029" sldId="2147483678"/>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1618359576" sldId="214748368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948E5E35-033B-40EC-B2E4-8B9A5771C2A5}">
      <dgm:prSet phldrT="[Text]" custT="1"/>
      <dgm:spPr>
        <a:ln>
          <a:solidFill>
            <a:srgbClr val="C01E2F"/>
          </a:solidFill>
        </a:ln>
      </dgm:spPr>
      <dgm:t>
        <a:bodyPr/>
        <a:lstStyle/>
        <a:p>
          <a:r>
            <a:rPr lang="en-GB" sz="2400" b="0" i="0" dirty="0" smtClean="0">
              <a:latin typeface="+mj-lt"/>
            </a:rPr>
            <a:t>Apply the knowledge of environmental pollution sources and types.</a:t>
          </a:r>
        </a:p>
      </dgm:t>
    </dgm:pt>
    <dgm:pt modelId="{0874E3A9-3BA8-4805-A855-0F0F7EEE3ED3}" type="parTrans" cxnId="{42689A73-8A6E-4EE2-AE54-24623C17EAC3}">
      <dgm:prSet/>
      <dgm:spPr/>
      <dgm:t>
        <a:bodyPr/>
        <a:lstStyle/>
        <a:p>
          <a:endParaRPr lang="en-IN"/>
        </a:p>
      </dgm:t>
    </dgm:pt>
    <dgm:pt modelId="{A5123F11-941B-446B-AAFF-57EAAB491570}" type="sibTrans" cxnId="{42689A73-8A6E-4EE2-AE54-24623C17EAC3}">
      <dgm:prSet/>
      <dgm:spPr/>
      <dgm:t>
        <a:bodyPr/>
        <a:lstStyle/>
        <a:p>
          <a:endParaRPr lang="en-IN"/>
        </a:p>
      </dgm:t>
    </dgm:pt>
    <dgm:pt modelId="{176A46C7-0F95-4E2A-BAEB-F2D3D6F36103}">
      <dgm:prSet phldrT="[Text]" custT="1"/>
      <dgm:spPr>
        <a:ln>
          <a:solidFill>
            <a:srgbClr val="C01E2F"/>
          </a:solidFill>
        </a:ln>
      </dgm:spPr>
      <dgm:t>
        <a:bodyPr/>
        <a:lstStyle/>
        <a:p>
          <a:r>
            <a:rPr lang="en-GB" sz="2400" b="0" i="0" dirty="0" smtClean="0">
              <a:latin typeface="+mj-lt"/>
            </a:rPr>
            <a:t>Analyze the impact of pollution on ecosystems and human health.</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GB" sz="2400" b="0" i="0" dirty="0" smtClean="0">
              <a:latin typeface="+mj-lt"/>
            </a:rPr>
            <a:t>Evaluate and propose the solutions to reduce pollution and promote </a:t>
          </a:r>
          <a:r>
            <a:rPr lang="en-GB" sz="2400" b="0" i="0" smtClean="0">
              <a:latin typeface="+mj-lt"/>
            </a:rPr>
            <a:t>environmental sustainability. </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t>
        <a:bodyPr/>
        <a:lstStyle/>
        <a:p>
          <a:endParaRPr lang="en-IN"/>
        </a:p>
      </dgm:t>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t>
        <a:bodyPr/>
        <a:lstStyle/>
        <a:p>
          <a:endParaRPr lang="en-IN"/>
        </a:p>
      </dgm:t>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4BE516DC-2953-47C6-93D5-E0B25F64048C}" type="pres">
      <dgm:prSet presAssocID="{948E5E35-033B-40EC-B2E4-8B9A5771C2A5}" presName="text" presStyleLbl="node1" presStyleIdx="0" presStyleCnt="3">
        <dgm:presLayoutVars>
          <dgm:bulletEnabled val="1"/>
        </dgm:presLayoutVars>
      </dgm:prSet>
      <dgm:spPr/>
      <dgm:t>
        <a:bodyPr/>
        <a:lstStyle/>
        <a:p>
          <a:endParaRPr lang="en-IN"/>
        </a:p>
      </dgm:t>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t>
        <a:bodyPr/>
        <a:lstStyle/>
        <a:p>
          <a:endParaRPr lang="en-IN"/>
        </a:p>
      </dgm:t>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7D9A8422-5E4B-4D7D-BBEA-DB722A3A8BBF}" type="pres">
      <dgm:prSet presAssocID="{176A46C7-0F95-4E2A-BAEB-F2D3D6F36103}" presName="text" presStyleLbl="node1" presStyleIdx="1" presStyleCnt="3">
        <dgm:presLayoutVars>
          <dgm:bulletEnabled val="1"/>
        </dgm:presLayoutVars>
      </dgm:prSet>
      <dgm:spPr/>
      <dgm:t>
        <a:bodyPr/>
        <a:lstStyle/>
        <a:p>
          <a:endParaRPr lang="en-IN"/>
        </a:p>
      </dgm:t>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t>
        <a:bodyPr/>
        <a:lstStyle/>
        <a:p>
          <a:endParaRPr lang="en-IN"/>
        </a:p>
      </dgm:t>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04FED21D-AC7A-4870-BE6E-9F15B1D2EDD7}" type="pres">
      <dgm:prSet presAssocID="{04AF4CE2-E341-4EC2-8723-E87A5B6F1E3B}" presName="text" presStyleLbl="node1" presStyleIdx="2" presStyleCnt="3">
        <dgm:presLayoutVars>
          <dgm:bulletEnabled val="1"/>
        </dgm:presLayoutVars>
      </dgm:prSet>
      <dgm:spPr/>
      <dgm:t>
        <a:bodyPr/>
        <a:lstStyle/>
        <a:p>
          <a:endParaRPr lang="en-IN"/>
        </a:p>
      </dgm:t>
    </dgm:pt>
  </dgm:ptLst>
  <dgm:cxnLst>
    <dgm:cxn modelId="{C501EB6F-C134-4409-B06D-12A47D184E63}" type="presOf" srcId="{176A46C7-0F95-4E2A-BAEB-F2D3D6F36103}" destId="{01542382-5D08-4E48-A05D-132DA12C8AEE}" srcOrd="0"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22FD06E9-98A3-4878-BAFA-192A80A6850A}" srcId="{C9E35384-A368-445C-946C-364659D7F053}" destId="{176A46C7-0F95-4E2A-BAEB-F2D3D6F36103}" srcOrd="1" destOrd="0" parTransId="{1E68957D-0502-46B9-9A94-610C5E8C0D03}" sibTransId="{AD6693EE-99C6-4709-BCA8-FBFFD3578BE5}"/>
    <dgm:cxn modelId="{108B3B14-ECDA-4A57-8867-FC72DBBBC23E}" type="presOf" srcId="{04AF4CE2-E341-4EC2-8723-E87A5B6F1E3B}" destId="{04FED21D-AC7A-4870-BE6E-9F15B1D2EDD7}" srcOrd="1" destOrd="0" presId="urn:microsoft.com/office/officeart/2005/8/layout/vList4"/>
    <dgm:cxn modelId="{7718EC73-38BB-428D-B135-901931275F29}" type="presOf" srcId="{176A46C7-0F95-4E2A-BAEB-F2D3D6F36103}" destId="{7D9A8422-5E4B-4D7D-BBEA-DB722A3A8BBF}" srcOrd="1"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722BF46A-FF3D-4601-8B61-99B993A5AFB3}" type="presOf" srcId="{C9E35384-A368-445C-946C-364659D7F053}" destId="{64717DEC-1C3D-45BC-AF27-E7AEE1815BE8}"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30A50DE-8F1C-4DA3-9FFB-C53B3D31E5E6}" type="presOf" srcId="{04AF4CE2-E341-4EC2-8723-E87A5B6F1E3B}" destId="{CA69EBD4-9D48-4A0D-88ED-D783554D7CF9}" srcOrd="0" destOrd="0" presId="urn:microsoft.com/office/officeart/2005/8/layout/vList4"/>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176A46C7-0F95-4E2A-BAEB-F2D3D6F36103}">
      <dgm:prSet phldrT="[Text]" custT="1"/>
      <dgm:spPr>
        <a:ln>
          <a:solidFill>
            <a:srgbClr val="C01E2F"/>
          </a:solidFill>
        </a:ln>
      </dgm:spPr>
      <dgm:t>
        <a:bodyPr/>
        <a:lstStyle/>
        <a:p>
          <a:r>
            <a:rPr lang="en-GB" sz="2400" b="0" i="0" dirty="0" smtClean="0">
              <a:latin typeface="+mj-lt"/>
            </a:rPr>
            <a:t>List the consequences of pollution on ecosystems and human well-being.</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GB" sz="2400" b="0" i="0" dirty="0" smtClean="0">
              <a:latin typeface="+mj-lt"/>
            </a:rPr>
            <a:t>Demonstrate the ability to devise strategies for pollution reduction and sustainable environmental practices.</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948E5E35-033B-40EC-B2E4-8B9A5771C2A5}">
      <dgm:prSet phldrT="[Text]" custT="1"/>
      <dgm:spPr>
        <a:ln>
          <a:solidFill>
            <a:srgbClr val="C01E2F"/>
          </a:solidFill>
        </a:ln>
      </dgm:spPr>
      <dgm:t>
        <a:bodyPr/>
        <a:lstStyle/>
        <a:p>
          <a:r>
            <a:rPr lang="en-GB" sz="2400" b="0" i="0" dirty="0" smtClean="0">
              <a:latin typeface="+mj-lt"/>
            </a:rPr>
            <a:t>Recall the various sources and types of environmental pollution.</a:t>
          </a:r>
          <a:endParaRPr lang="en-IN" sz="2400" dirty="0">
            <a:latin typeface="+mj-lt"/>
          </a:endParaRPr>
        </a:p>
      </dgm:t>
    </dgm:pt>
    <dgm:pt modelId="{A5123F11-941B-446B-AAFF-57EAAB491570}" type="sibTrans" cxnId="{42689A73-8A6E-4EE2-AE54-24623C17EAC3}">
      <dgm:prSet/>
      <dgm:spPr/>
      <dgm:t>
        <a:bodyPr/>
        <a:lstStyle/>
        <a:p>
          <a:endParaRPr lang="en-IN"/>
        </a:p>
      </dgm:t>
    </dgm:pt>
    <dgm:pt modelId="{0874E3A9-3BA8-4805-A855-0F0F7EEE3ED3}" type="parTrans" cxnId="{42689A73-8A6E-4EE2-AE54-24623C17EAC3}">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t>
        <a:bodyPr/>
        <a:lstStyle/>
        <a:p>
          <a:endParaRPr lang="en-IN"/>
        </a:p>
      </dgm:t>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t>
        <a:bodyPr/>
        <a:lstStyle/>
        <a:p>
          <a:endParaRPr lang="en-IN"/>
        </a:p>
      </dgm:t>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4BE516DC-2953-47C6-93D5-E0B25F64048C}" type="pres">
      <dgm:prSet presAssocID="{948E5E35-033B-40EC-B2E4-8B9A5771C2A5}" presName="text" presStyleLbl="node1" presStyleIdx="0" presStyleCnt="3">
        <dgm:presLayoutVars>
          <dgm:bulletEnabled val="1"/>
        </dgm:presLayoutVars>
      </dgm:prSet>
      <dgm:spPr/>
      <dgm:t>
        <a:bodyPr/>
        <a:lstStyle/>
        <a:p>
          <a:endParaRPr lang="en-IN"/>
        </a:p>
      </dgm:t>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t>
        <a:bodyPr/>
        <a:lstStyle/>
        <a:p>
          <a:endParaRPr lang="en-IN"/>
        </a:p>
      </dgm:t>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7D9A8422-5E4B-4D7D-BBEA-DB722A3A8BBF}" type="pres">
      <dgm:prSet presAssocID="{176A46C7-0F95-4E2A-BAEB-F2D3D6F36103}" presName="text" presStyleLbl="node1" presStyleIdx="1" presStyleCnt="3">
        <dgm:presLayoutVars>
          <dgm:bulletEnabled val="1"/>
        </dgm:presLayoutVars>
      </dgm:prSet>
      <dgm:spPr/>
      <dgm:t>
        <a:bodyPr/>
        <a:lstStyle/>
        <a:p>
          <a:endParaRPr lang="en-IN"/>
        </a:p>
      </dgm:t>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t>
        <a:bodyPr/>
        <a:lstStyle/>
        <a:p>
          <a:endParaRPr lang="en-IN"/>
        </a:p>
      </dgm:t>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04FED21D-AC7A-4870-BE6E-9F15B1D2EDD7}" type="pres">
      <dgm:prSet presAssocID="{04AF4CE2-E341-4EC2-8723-E87A5B6F1E3B}" presName="text" presStyleLbl="node1" presStyleIdx="2" presStyleCnt="3">
        <dgm:presLayoutVars>
          <dgm:bulletEnabled val="1"/>
        </dgm:presLayoutVars>
      </dgm:prSet>
      <dgm:spPr/>
      <dgm:t>
        <a:bodyPr/>
        <a:lstStyle/>
        <a:p>
          <a:endParaRPr lang="en-IN"/>
        </a:p>
      </dgm:t>
    </dgm:pt>
  </dgm:ptLst>
  <dgm:cxnLst>
    <dgm:cxn modelId="{C501EB6F-C134-4409-B06D-12A47D184E63}" type="presOf" srcId="{176A46C7-0F95-4E2A-BAEB-F2D3D6F36103}" destId="{01542382-5D08-4E48-A05D-132DA12C8AEE}" srcOrd="0"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22FD06E9-98A3-4878-BAFA-192A80A6850A}" srcId="{C9E35384-A368-445C-946C-364659D7F053}" destId="{176A46C7-0F95-4E2A-BAEB-F2D3D6F36103}" srcOrd="1" destOrd="0" parTransId="{1E68957D-0502-46B9-9A94-610C5E8C0D03}" sibTransId="{AD6693EE-99C6-4709-BCA8-FBFFD3578BE5}"/>
    <dgm:cxn modelId="{108B3B14-ECDA-4A57-8867-FC72DBBBC23E}" type="presOf" srcId="{04AF4CE2-E341-4EC2-8723-E87A5B6F1E3B}" destId="{04FED21D-AC7A-4870-BE6E-9F15B1D2EDD7}" srcOrd="1" destOrd="0" presId="urn:microsoft.com/office/officeart/2005/8/layout/vList4"/>
    <dgm:cxn modelId="{7718EC73-38BB-428D-B135-901931275F29}" type="presOf" srcId="{176A46C7-0F95-4E2A-BAEB-F2D3D6F36103}" destId="{7D9A8422-5E4B-4D7D-BBEA-DB722A3A8BBF}" srcOrd="1"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722BF46A-FF3D-4601-8B61-99B993A5AFB3}" type="presOf" srcId="{C9E35384-A368-445C-946C-364659D7F053}" destId="{64717DEC-1C3D-45BC-AF27-E7AEE1815BE8}"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30A50DE-8F1C-4DA3-9FFB-C53B3D31E5E6}" type="presOf" srcId="{04AF4CE2-E341-4EC2-8723-E87A5B6F1E3B}" destId="{CA69EBD4-9D48-4A0D-88ED-D783554D7CF9}" srcOrd="0" destOrd="0" presId="urn:microsoft.com/office/officeart/2005/8/layout/vList4"/>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5"/>
        <p:cNvGrpSpPr/>
        <p:nvPr/>
      </p:nvGrpSpPr>
      <p:grpSpPr>
        <a:xfrm>
          <a:off x="0" y="0"/>
          <a:ext cx="0" cy="0"/>
          <a:chOff x="0" y="0"/>
          <a:chExt cx="0" cy="0"/>
        </a:xfrm>
      </p:grpSpPr>
      <p:sp>
        <p:nvSpPr>
          <p:cNvPr id="17" name="Google Shape;17;p32"/>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2052" name="Picture 4" descr="Free vector linear flat abstract lines pattern">
            <a:extLst>
              <a:ext uri="{FF2B5EF4-FFF2-40B4-BE49-F238E27FC236}">
                <a16:creationId xmlns:a16="http://schemas.microsoft.com/office/drawing/2014/main" xmlns="" id="{9D707B5C-EFEB-42D3-B3D8-E0F1F5B44BF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vector linear flat abstract lines pattern">
            <a:extLst>
              <a:ext uri="{FF2B5EF4-FFF2-40B4-BE49-F238E27FC236}">
                <a16:creationId xmlns:a16="http://schemas.microsoft.com/office/drawing/2014/main" xmlns="" id="{47AE5AF1-847A-4A2E-BCD4-376F785F18E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vector linear flat abstract lines pattern">
            <a:extLst>
              <a:ext uri="{FF2B5EF4-FFF2-40B4-BE49-F238E27FC236}">
                <a16:creationId xmlns:a16="http://schemas.microsoft.com/office/drawing/2014/main" xmlns="" id="{B74850B4-7AE3-4A93-AA97-271AF10C3F2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6189046" y="1519784"/>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ree vector linear flat abstract lines pattern">
            <a:extLst>
              <a:ext uri="{FF2B5EF4-FFF2-40B4-BE49-F238E27FC236}">
                <a16:creationId xmlns:a16="http://schemas.microsoft.com/office/drawing/2014/main" xmlns="" id="{9644C741-1634-4ED8-B91E-CE15BC510DE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7"/>
            <a:ext cx="6776191" cy="67087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xmlns="" id="{8F2EC445-25E1-4A55-B03B-2E0520C3D323}"/>
              </a:ext>
            </a:extLst>
          </p:cNvPr>
          <p:cNvGrpSpPr/>
          <p:nvPr userDrawn="1"/>
        </p:nvGrpSpPr>
        <p:grpSpPr>
          <a:xfrm>
            <a:off x="48124" y="35228"/>
            <a:ext cx="12105691" cy="6778455"/>
            <a:chOff x="48124" y="37493"/>
            <a:chExt cx="12105691" cy="6778455"/>
          </a:xfrm>
        </p:grpSpPr>
        <p:pic>
          <p:nvPicPr>
            <p:cNvPr id="13" name="Picture 4" descr="Free vector linear flat abstract lines pattern">
              <a:extLst>
                <a:ext uri="{FF2B5EF4-FFF2-40B4-BE49-F238E27FC236}">
                  <a16:creationId xmlns:a16="http://schemas.microsoft.com/office/drawing/2014/main" xmlns="" id="{D79FB0B6-446A-40B8-ACB3-ADFF29DA7A6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7"/>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ree vector linear flat abstract lines pattern">
              <a:extLst>
                <a:ext uri="{FF2B5EF4-FFF2-40B4-BE49-F238E27FC236}">
                  <a16:creationId xmlns:a16="http://schemas.microsoft.com/office/drawing/2014/main" xmlns="" id="{A17166A1-F0A6-48D4-9C90-45E42AAADD1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ree vector linear flat abstract lines pattern">
              <a:extLst>
                <a:ext uri="{FF2B5EF4-FFF2-40B4-BE49-F238E27FC236}">
                  <a16:creationId xmlns:a16="http://schemas.microsoft.com/office/drawing/2014/main" xmlns="" id="{628376AA-5466-4669-A786-CE9254882DE1}"/>
                </a:ext>
              </a:extLst>
            </p:cNvPr>
            <p:cNvPicPr>
              <a:picLocks noChangeAspect="1" noChangeArrowheads="1"/>
            </p:cNvPicPr>
            <p:nvPr userDrawn="1"/>
          </p:nvPicPr>
          <p:blipFill rotWithShape="1">
            <a:blip r:embed="rId2">
              <a:alphaModFix amt="0"/>
              <a:extLst>
                <a:ext uri="{28A0092B-C50C-407E-A947-70E740481C1C}">
                  <a14:useLocalDpi xmlns:a14="http://schemas.microsoft.com/office/drawing/2010/main" val="0"/>
                </a:ext>
              </a:extLst>
            </a:blip>
            <a:srcRect t="7779" b="7779"/>
            <a:stretch/>
          </p:blipFill>
          <p:spPr bwMode="auto">
            <a:xfrm rot="5400000">
              <a:off x="6189046"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ree vector linear flat abstract lines pattern">
              <a:extLst>
                <a:ext uri="{FF2B5EF4-FFF2-40B4-BE49-F238E27FC236}">
                  <a16:creationId xmlns:a16="http://schemas.microsoft.com/office/drawing/2014/main" xmlns="" id="{4BC1545F-D60A-409F-9108-AFA93C67D8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8"/>
              <a:ext cx="6776191" cy="6708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6" descr="Free vector flat university concept background">
            <a:extLst>
              <a:ext uri="{FF2B5EF4-FFF2-40B4-BE49-F238E27FC236}">
                <a16:creationId xmlns:a16="http://schemas.microsoft.com/office/drawing/2014/main" xmlns="" id="{C5EC3F5F-E7DD-418E-8281-374A8C8F8E77}"/>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10000" b="90000" l="10000" r="90000">
                        <a14:backgroundMark x1="8786" y1="60224" x2="8786" y2="60224"/>
                        <a14:backgroundMark x1="8786" y1="60224" x2="8786" y2="60224"/>
                        <a14:backgroundMark x1="7668" y1="67093" x2="6230" y2="47604"/>
                        <a14:backgroundMark x1="6230" y1="47604" x2="21725" y2="31789"/>
                        <a14:backgroundMark x1="21725" y1="31789" x2="41853" y2="24601"/>
                        <a14:backgroundMark x1="41853" y1="24601" x2="82428" y2="30192"/>
                        <a14:backgroundMark x1="82428" y1="30192" x2="92173" y2="40735"/>
                        <a14:backgroundMark x1="92173" y1="40735" x2="96645" y2="58786"/>
                        <a14:backgroundMark x1="96645" y1="58786" x2="96326" y2="69010"/>
                        <a14:backgroundMark x1="96326" y1="69010" x2="91374" y2="78275"/>
                        <a14:backgroundMark x1="91374" y1="78275" x2="79712" y2="81949"/>
                        <a14:backgroundMark x1="79712" y1="81949" x2="42492" y2="79233"/>
                        <a14:backgroundMark x1="42492" y1="79233" x2="26837" y2="74760"/>
                        <a14:backgroundMark x1="26837" y1="74760" x2="14696" y2="75399"/>
                        <a14:backgroundMark x1="14696" y1="75399" x2="6070" y2="73003"/>
                        <a14:backgroundMark x1="6070" y1="73003" x2="6550" y2="66933"/>
                      </a14:backgroundRemoval>
                    </a14:imgEffect>
                  </a14:imgLayer>
                </a14:imgProps>
              </a:ext>
              <a:ext uri="{28A0092B-C50C-407E-A947-70E740481C1C}">
                <a14:useLocalDpi xmlns:a14="http://schemas.microsoft.com/office/drawing/2010/main" val="0"/>
              </a:ext>
            </a:extLst>
          </a:blip>
          <a:srcRect l="9711" t="31664" r="8844" b="27497"/>
          <a:stretch/>
        </p:blipFill>
        <p:spPr bwMode="auto">
          <a:xfrm>
            <a:off x="5611262" y="1654694"/>
            <a:ext cx="6532614" cy="327566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An organic corner shape">
            <a:extLst>
              <a:ext uri="{FF2B5EF4-FFF2-40B4-BE49-F238E27FC236}">
                <a16:creationId xmlns:a16="http://schemas.microsoft.com/office/drawing/2014/main" xmlns="" id="{CA8ED215-728B-4520-8104-BDBCC16EF3E6}"/>
              </a:ext>
            </a:extLst>
          </p:cNvPr>
          <p:cNvPicPr>
            <a:picLocks noChangeAspect="1"/>
          </p:cNvPicPr>
          <p:nvPr userDrawn="1"/>
        </p:nvPicPr>
        <p:blipFill rotWithShape="1">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13523"/>
          <a:stretch/>
        </p:blipFill>
        <p:spPr>
          <a:xfrm rot="5400000">
            <a:off x="372656" y="-264752"/>
            <a:ext cx="6767105" cy="7436044"/>
          </a:xfrm>
          <a:prstGeom prst="rect">
            <a:avLst/>
          </a:prstGeom>
        </p:spPr>
      </p:pic>
      <p:pic>
        <p:nvPicPr>
          <p:cNvPr id="23" name="Graphic 22" descr="An organic corner shape">
            <a:extLst>
              <a:ext uri="{FF2B5EF4-FFF2-40B4-BE49-F238E27FC236}">
                <a16:creationId xmlns:a16="http://schemas.microsoft.com/office/drawing/2014/main" xmlns="" id="{3A113103-687A-44AD-A68C-9A75149CF738}"/>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13523" t="47295"/>
          <a:stretch/>
        </p:blipFill>
        <p:spPr>
          <a:xfrm rot="5400000">
            <a:off x="476178" y="-365635"/>
            <a:ext cx="6767106" cy="7623214"/>
          </a:xfrm>
          <a:prstGeom prst="rect">
            <a:avLst/>
          </a:prstGeom>
        </p:spPr>
      </p:pic>
      <p:sp>
        <p:nvSpPr>
          <p:cNvPr id="12" name="Oval 11">
            <a:extLst>
              <a:ext uri="{FF2B5EF4-FFF2-40B4-BE49-F238E27FC236}">
                <a16:creationId xmlns:a16="http://schemas.microsoft.com/office/drawing/2014/main" xmlns="" id="{4AADDB0F-B41C-4889-8362-57E0CDE00A49}"/>
              </a:ext>
            </a:extLst>
          </p:cNvPr>
          <p:cNvSpPr/>
          <p:nvPr userDrawn="1"/>
        </p:nvSpPr>
        <p:spPr>
          <a:xfrm>
            <a:off x="1896177" y="1375845"/>
            <a:ext cx="3715085" cy="3667221"/>
          </a:xfrm>
          <a:prstGeom prst="ellipse">
            <a:avLst/>
          </a:prstGeom>
          <a:gradFill flip="none" rotWithShape="1">
            <a:gsLst>
              <a:gs pos="0">
                <a:srgbClr val="9C1621">
                  <a:shade val="30000"/>
                  <a:satMod val="115000"/>
                </a:srgbClr>
              </a:gs>
              <a:gs pos="50000">
                <a:srgbClr val="9C1621">
                  <a:shade val="67500"/>
                  <a:satMod val="115000"/>
                </a:srgbClr>
              </a:gs>
              <a:gs pos="100000">
                <a:srgbClr val="9C1621">
                  <a:shade val="100000"/>
                  <a:satMod val="115000"/>
                </a:srgbClr>
              </a:gs>
            </a:gsLst>
            <a:lin ang="18900000" scaled="1"/>
            <a:tileRect/>
          </a:gradFill>
          <a:ln>
            <a:solidFill>
              <a:srgbClr val="C01E2F"/>
            </a:solidFill>
          </a:ln>
          <a:effectLst>
            <a:innerShdw blurRad="63500" dist="50800" dir="81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rPr>
              <a:t>CENTRE</a:t>
            </a:r>
          </a:p>
          <a:p>
            <a:pPr algn="ctr"/>
            <a:r>
              <a:rPr lang="en-IN" sz="2400" b="1" dirty="0">
                <a:latin typeface="Times New Roman" panose="02020603050405020304" pitchFamily="18" charset="0"/>
              </a:rPr>
              <a:t>OF</a:t>
            </a:r>
          </a:p>
          <a:p>
            <a:pPr algn="ctr"/>
            <a:r>
              <a:rPr lang="en-IN" sz="2400" b="1" dirty="0">
                <a:latin typeface="Times New Roman" panose="02020603050405020304" pitchFamily="18" charset="0"/>
              </a:rPr>
              <a:t>PROFESSIONAL AND EMPLOYABILITY SKILLS</a:t>
            </a:r>
          </a:p>
        </p:txBody>
      </p:sp>
    </p:spTree>
    <p:extLst>
      <p:ext uri="{BB962C8B-B14F-4D97-AF65-F5344CB8AC3E}">
        <p14:creationId xmlns:p14="http://schemas.microsoft.com/office/powerpoint/2010/main" val="68523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1" name="Google Shape;41;p3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70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6" name="Google Shape;46;p37"/>
          <p:cNvSpPr txBox="1">
            <a:spLocks noGrp="1"/>
          </p:cNvSpPr>
          <p:nvPr>
            <p:ph type="body" idx="1"/>
          </p:nvPr>
        </p:nvSpPr>
        <p:spPr>
          <a:xfrm>
            <a:off x="6172200"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8" name="Google Shape;48;p37"/>
          <p:cNvSpPr txBox="1">
            <a:spLocks noGrp="1"/>
          </p:cNvSpPr>
          <p:nvPr>
            <p:ph type="body" idx="2"/>
          </p:nvPr>
        </p:nvSpPr>
        <p:spPr>
          <a:xfrm>
            <a:off x="615175"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8" name="Group 7">
            <a:extLst>
              <a:ext uri="{FF2B5EF4-FFF2-40B4-BE49-F238E27FC236}">
                <a16:creationId xmlns:a16="http://schemas.microsoft.com/office/drawing/2014/main" xmlns="" id="{DE95675B-BF22-48AB-A429-4026A0D614CD}"/>
              </a:ext>
            </a:extLst>
          </p:cNvPr>
          <p:cNvGrpSpPr/>
          <p:nvPr userDrawn="1"/>
        </p:nvGrpSpPr>
        <p:grpSpPr>
          <a:xfrm>
            <a:off x="615175" y="879162"/>
            <a:ext cx="10608058" cy="924026"/>
            <a:chOff x="745742" y="1116725"/>
            <a:chExt cx="10608058" cy="924026"/>
          </a:xfrm>
        </p:grpSpPr>
        <p:sp>
          <p:nvSpPr>
            <p:cNvPr id="9" name="Rectangle: Rounded Corners 8">
              <a:extLst>
                <a:ext uri="{FF2B5EF4-FFF2-40B4-BE49-F238E27FC236}">
                  <a16:creationId xmlns:a16="http://schemas.microsoft.com/office/drawing/2014/main" xmlns="" id="{5AEE623D-C0B9-4880-9EE8-7423246A554B}"/>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10" name="Graphic 9" descr="An open book">
              <a:extLst>
                <a:ext uri="{FF2B5EF4-FFF2-40B4-BE49-F238E27FC236}">
                  <a16:creationId xmlns:a16="http://schemas.microsoft.com/office/drawing/2014/main" xmlns="" id="{FCA0E263-48F9-4CCD-A56F-52D7AB06509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27401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60"/>
        <p:cNvGrpSpPr/>
        <p:nvPr/>
      </p:nvGrpSpPr>
      <p:grpSpPr>
        <a:xfrm>
          <a:off x="0" y="0"/>
          <a:ext cx="0" cy="0"/>
          <a:chOff x="0" y="0"/>
          <a:chExt cx="0" cy="0"/>
        </a:xfrm>
      </p:grpSpPr>
      <p:grpSp>
        <p:nvGrpSpPr>
          <p:cNvPr id="3" name="Group 2">
            <a:extLst>
              <a:ext uri="{FF2B5EF4-FFF2-40B4-BE49-F238E27FC236}">
                <a16:creationId xmlns:a16="http://schemas.microsoft.com/office/drawing/2014/main" xmlns="" id="{778410F2-862C-4338-B21F-89E0F9113D3F}"/>
              </a:ext>
            </a:extLst>
          </p:cNvPr>
          <p:cNvGrpSpPr/>
          <p:nvPr userDrawn="1"/>
        </p:nvGrpSpPr>
        <p:grpSpPr>
          <a:xfrm>
            <a:off x="745742" y="1116725"/>
            <a:ext cx="10608058" cy="924026"/>
            <a:chOff x="745742" y="1116725"/>
            <a:chExt cx="10608058" cy="924026"/>
          </a:xfrm>
        </p:grpSpPr>
        <p:sp>
          <p:nvSpPr>
            <p:cNvPr id="4" name="Rectangle: Rounded Corners 3">
              <a:extLst>
                <a:ext uri="{FF2B5EF4-FFF2-40B4-BE49-F238E27FC236}">
                  <a16:creationId xmlns:a16="http://schemas.microsoft.com/office/drawing/2014/main" xmlns="" id="{85DE4048-4544-4694-8B7E-FEE8A841C50D}"/>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5" name="Graphic 4" descr="An open book">
              <a:extLst>
                <a:ext uri="{FF2B5EF4-FFF2-40B4-BE49-F238E27FC236}">
                  <a16:creationId xmlns:a16="http://schemas.microsoft.com/office/drawing/2014/main" xmlns="" id="{FE47DA7D-8DAA-4364-BE89-809EF5BA9C6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179671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62"/>
        <p:cNvGrpSpPr/>
        <p:nvPr/>
      </p:nvGrpSpPr>
      <p:grpSpPr>
        <a:xfrm>
          <a:off x="0" y="0"/>
          <a:ext cx="0" cy="0"/>
          <a:chOff x="0" y="0"/>
          <a:chExt cx="0" cy="0"/>
        </a:xfrm>
      </p:grpSpPr>
      <p:sp>
        <p:nvSpPr>
          <p:cNvPr id="63" name="Google Shape;63;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4" name="Google Shape;64;p40"/>
          <p:cNvSpPr>
            <a:spLocks noGrp="1"/>
          </p:cNvSpPr>
          <p:nvPr>
            <p:ph type="pic" idx="2"/>
          </p:nvPr>
        </p:nvSpPr>
        <p:spPr>
          <a:xfrm>
            <a:off x="5183188" y="987425"/>
            <a:ext cx="6172200" cy="4873625"/>
          </a:xfrm>
          <a:prstGeom prst="rect">
            <a:avLst/>
          </a:prstGeom>
          <a:noFill/>
          <a:ln>
            <a:noFill/>
          </a:ln>
        </p:spPr>
      </p:sp>
      <p:sp>
        <p:nvSpPr>
          <p:cNvPr id="65" name="Google Shape;65;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6" name="Google Shape;66;p4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7" name="Google Shape;67;p40"/>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68" name="Google Shape;68;p40"/>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8055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xmlns=""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Document Links</a:t>
            </a:r>
          </a:p>
        </p:txBody>
      </p:sp>
      <p:pic>
        <p:nvPicPr>
          <p:cNvPr id="3" name="Graphic 2" descr="Checklist with solid fill">
            <a:extLst>
              <a:ext uri="{FF2B5EF4-FFF2-40B4-BE49-F238E27FC236}">
                <a16:creationId xmlns:a16="http://schemas.microsoft.com/office/drawing/2014/main" xmlns="" id="{341616AA-B97F-4AF7-A267-2E0BBA1E45B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732590" y="1059634"/>
            <a:ext cx="914400" cy="914400"/>
          </a:xfrm>
          <a:prstGeom prst="rect">
            <a:avLst/>
          </a:prstGeom>
        </p:spPr>
      </p:pic>
    </p:spTree>
    <p:extLst>
      <p:ext uri="{BB962C8B-B14F-4D97-AF65-F5344CB8AC3E}">
        <p14:creationId xmlns:p14="http://schemas.microsoft.com/office/powerpoint/2010/main" val="3914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a16="http://schemas.microsoft.com/office/drawing/2014/main" xmlns=""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Video Links</a:t>
            </a:r>
          </a:p>
        </p:txBody>
      </p:sp>
      <p:pic>
        <p:nvPicPr>
          <p:cNvPr id="3" name="Graphic 2" descr="Video camera with solid fill">
            <a:extLst>
              <a:ext uri="{FF2B5EF4-FFF2-40B4-BE49-F238E27FC236}">
                <a16:creationId xmlns:a16="http://schemas.microsoft.com/office/drawing/2014/main" xmlns="" id="{341616AA-B97F-4AF7-A267-2E0BBA1E45B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63300" y="983301"/>
            <a:ext cx="914400" cy="914400"/>
          </a:xfrm>
          <a:prstGeom prst="rect">
            <a:avLst/>
          </a:prstGeom>
        </p:spPr>
      </p:pic>
    </p:spTree>
    <p:extLst>
      <p:ext uri="{BB962C8B-B14F-4D97-AF65-F5344CB8AC3E}">
        <p14:creationId xmlns:p14="http://schemas.microsoft.com/office/powerpoint/2010/main" val="18153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preserve="1" userDrawn="1">
  <p:cSld name="Title and Vertical Text">
    <p:spTree>
      <p:nvGrpSpPr>
        <p:cNvPr id="1" name="Shape 70"/>
        <p:cNvGrpSpPr/>
        <p:nvPr/>
      </p:nvGrpSpPr>
      <p:grpSpPr>
        <a:xfrm>
          <a:off x="0" y="0"/>
          <a:ext cx="0" cy="0"/>
          <a:chOff x="0" y="0"/>
          <a:chExt cx="0" cy="0"/>
        </a:xfrm>
      </p:grpSpPr>
      <p:pic>
        <p:nvPicPr>
          <p:cNvPr id="6146" name="Picture 2" descr="fountain pen next to red Thank You journal">
            <a:extLst>
              <a:ext uri="{FF2B5EF4-FFF2-40B4-BE49-F238E27FC236}">
                <a16:creationId xmlns:a16="http://schemas.microsoft.com/office/drawing/2014/main" xmlns="" id="{0A4B86D7-6238-4151-B7A9-E281DC7EC2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8051"/>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41"/>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40133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D9F7B9-CD65-75F5-5603-BA1972E5EF3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xmlns="" id="{EDBE658E-ECE3-98FC-6A7C-201EC05FDA26}"/>
              </a:ext>
            </a:extLst>
          </p:cNvPr>
          <p:cNvSpPr>
            <a:spLocks noGrp="1"/>
          </p:cNvSpPr>
          <p:nvPr>
            <p:ph type="sldNum" idx="10"/>
          </p:nvPr>
        </p:nvSpPr>
        <p:spPr/>
        <p:txBody>
          <a:bodyPr/>
          <a:lstStyle/>
          <a:p>
            <a:fld id="{00000000-1234-1234-1234-123412341234}" type="slidenum">
              <a:rPr lang="en-US" smtClean="0"/>
              <a:pPr/>
              <a:t>‹#›</a:t>
            </a:fld>
            <a:endParaRPr lang="en-US" dirty="0"/>
          </a:p>
        </p:txBody>
      </p:sp>
      <p:pic>
        <p:nvPicPr>
          <p:cNvPr id="5" name="Picture 4">
            <a:extLst>
              <a:ext uri="{FF2B5EF4-FFF2-40B4-BE49-F238E27FC236}">
                <a16:creationId xmlns:a16="http://schemas.microsoft.com/office/drawing/2014/main" xmlns="" id="{FA25E863-8645-AEB7-8450-C9AC97D6B6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Tree>
    <p:extLst>
      <p:ext uri="{BB962C8B-B14F-4D97-AF65-F5344CB8AC3E}">
        <p14:creationId xmlns:p14="http://schemas.microsoft.com/office/powerpoint/2010/main" val="23518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9"/>
        <p:cNvGrpSpPr/>
        <p:nvPr/>
      </p:nvGrpSpPr>
      <p:grpSpPr>
        <a:xfrm>
          <a:off x="0" y="0"/>
          <a:ext cx="0" cy="0"/>
          <a:chOff x="0" y="0"/>
          <a:chExt cx="0" cy="0"/>
        </a:xfrm>
      </p:grpSpPr>
      <p:pic>
        <p:nvPicPr>
          <p:cNvPr id="3078" name="Picture 6" descr="Stationery Illustration in PNG, SVG">
            <a:extLst>
              <a:ext uri="{FF2B5EF4-FFF2-40B4-BE49-F238E27FC236}">
                <a16:creationId xmlns:a16="http://schemas.microsoft.com/office/drawing/2014/main" xmlns="" id="{7C599420-B10F-4411-80CF-A7C7462D65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026" y="1482315"/>
            <a:ext cx="3763478" cy="3748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gher education Illustration in PNG, SVG">
            <a:extLst>
              <a:ext uri="{FF2B5EF4-FFF2-40B4-BE49-F238E27FC236}">
                <a16:creationId xmlns:a16="http://schemas.microsoft.com/office/drawing/2014/main" xmlns="" id="{D41471E9-6915-44EE-8A8A-DC734AAB67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3984" y="748022"/>
            <a:ext cx="2854016" cy="285401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spTree>
    <p:extLst>
      <p:ext uri="{BB962C8B-B14F-4D97-AF65-F5344CB8AC3E}">
        <p14:creationId xmlns:p14="http://schemas.microsoft.com/office/powerpoint/2010/main" val="8616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reserve="1">
  <p:cSld name="3_Title Slide">
    <p:spTree>
      <p:nvGrpSpPr>
        <p:cNvPr id="1" name="Shape 19"/>
        <p:cNvGrpSpPr/>
        <p:nvPr/>
      </p:nvGrpSpPr>
      <p:grpSpPr>
        <a:xfrm>
          <a:off x="0" y="0"/>
          <a:ext cx="0" cy="0"/>
          <a:chOff x="0" y="0"/>
          <a:chExt cx="0" cy="0"/>
        </a:xfrm>
      </p:grpSpPr>
      <p:pic>
        <p:nvPicPr>
          <p:cNvPr id="4098" name="Picture 2" descr="Free vector online education isometric concept, laptop on book, internet course for learning on home">
            <a:extLst>
              <a:ext uri="{FF2B5EF4-FFF2-40B4-BE49-F238E27FC236}">
                <a16:creationId xmlns:a16="http://schemas.microsoft.com/office/drawing/2014/main" xmlns="" id="{8FD03470-DA09-4386-A801-5BA0D13A538E}"/>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8085" b="90000" l="9585" r="97923">
                        <a14:foregroundMark x1="37380" y1="55106" x2="31949" y2="57872"/>
                        <a14:foregroundMark x1="31949" y1="57872" x2="36901" y2="55319"/>
                        <a14:foregroundMark x1="36901" y1="55319" x2="36901" y2="55319"/>
                        <a14:foregroundMark x1="46486" y1="77021" x2="52077" y2="79787"/>
                        <a14:foregroundMark x1="52077" y1="79787" x2="55911" y2="84681"/>
                        <a14:foregroundMark x1="47444" y1="72766" x2="40735" y2="69787"/>
                        <a14:foregroundMark x1="40735" y1="69787" x2="36422" y2="73830"/>
                        <a14:foregroundMark x1="73482" y1="85532" x2="90575" y2="72128"/>
                        <a14:foregroundMark x1="80831" y1="12766" x2="85144" y2="16170"/>
                        <a14:foregroundMark x1="54633" y1="23617" x2="61981" y2="25745"/>
                        <a14:foregroundMark x1="69010" y1="14255" x2="63419" y2="39362"/>
                        <a14:foregroundMark x1="63419" y1="39362" x2="48403" y2="52553"/>
                        <a14:foregroundMark x1="60064" y1="37660" x2="59425" y2="37234"/>
                        <a14:foregroundMark x1="59425" y1="37234" x2="45847" y2="52128"/>
                        <a14:foregroundMark x1="45847" y1="52128" x2="47923" y2="43830"/>
                        <a14:foregroundMark x1="47923" y1="43830" x2="58147" y2="32553"/>
                        <a14:foregroundMark x1="58147" y1="32553" x2="65335" y2="29574"/>
                        <a14:foregroundMark x1="65335" y1="29574" x2="67093" y2="29574"/>
                        <a14:foregroundMark x1="53834" y1="38511" x2="31949" y2="54681"/>
                        <a14:foregroundMark x1="31949" y1="54681" x2="29073" y2="64681"/>
                        <a14:foregroundMark x1="29073" y1="64681" x2="36422" y2="78936"/>
                        <a14:foregroundMark x1="36422" y1="78936" x2="46006" y2="85319"/>
                        <a14:foregroundMark x1="46006" y1="85319" x2="57827" y2="85745"/>
                        <a14:foregroundMark x1="57827" y1="85745" x2="85144" y2="83830"/>
                        <a14:foregroundMark x1="85144" y1="83830" x2="90735" y2="77872"/>
                        <a14:foregroundMark x1="90735" y1="77872" x2="96965" y2="48085"/>
                        <a14:foregroundMark x1="96965" y1="48085" x2="85623" y2="11277"/>
                        <a14:foregroundMark x1="85623" y1="11277" x2="74760" y2="10638"/>
                        <a14:foregroundMark x1="74760" y1="10638" x2="51438" y2="25319"/>
                        <a14:foregroundMark x1="51438" y1="25319" x2="53195" y2="39362"/>
                        <a14:foregroundMark x1="44888" y1="81064" x2="44888" y2="81064"/>
                        <a14:foregroundMark x1="31949" y1="69149" x2="34026" y2="84681"/>
                        <a14:foregroundMark x1="34026" y1="84681" x2="43930" y2="90851"/>
                        <a14:foregroundMark x1="43930" y1="90851" x2="75080" y2="94468"/>
                        <a14:foregroundMark x1="75080" y1="94468" x2="93610" y2="84255"/>
                        <a14:foregroundMark x1="93610" y1="84255" x2="97923" y2="72340"/>
                        <a14:foregroundMark x1="97923" y1="72340" x2="98083" y2="66809"/>
                        <a14:foregroundMark x1="92492" y1="24894" x2="92492" y2="14468"/>
                        <a14:foregroundMark x1="92492" y1="14468" x2="87859" y2="10213"/>
                        <a14:foregroundMark x1="87859" y1="10213" x2="73482" y2="8085"/>
                        <a14:foregroundMark x1="73482" y1="8085" x2="55591" y2="16383"/>
                        <a14:foregroundMark x1="55591" y1="16383" x2="47764" y2="24255"/>
                        <a14:foregroundMark x1="47764" y1="24255" x2="43770" y2="39362"/>
                        <a14:foregroundMark x1="43770" y1="39362" x2="28914" y2="54468"/>
                        <a14:foregroundMark x1="28914" y1="54468" x2="31949" y2="64255"/>
                        <a14:foregroundMark x1="31949" y1="64255" x2="33387" y2="64894"/>
                        <a14:foregroundMark x1="28754" y1="55106" x2="28435" y2="62766"/>
                        <a14:foregroundMark x1="28435" y1="62766" x2="29872" y2="66170"/>
                      </a14:backgroundRemoval>
                    </a14:imgEffect>
                  </a14:imgLayer>
                </a14:imgProps>
              </a:ext>
              <a:ext uri="{28A0092B-C50C-407E-A947-70E740481C1C}">
                <a14:useLocalDpi xmlns:a14="http://schemas.microsoft.com/office/drawing/2010/main" val="0"/>
              </a:ext>
            </a:extLst>
          </a:blip>
          <a:srcRect t="7324" r="6276" b="8815"/>
          <a:stretch/>
        </p:blipFill>
        <p:spPr bwMode="auto">
          <a:xfrm>
            <a:off x="4908883" y="1270474"/>
            <a:ext cx="7225364" cy="4905490"/>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pic>
        <p:nvPicPr>
          <p:cNvPr id="10" name="Picture 4" descr="Higher education Illustration in PNG, SVG">
            <a:extLst>
              <a:ext uri="{FF2B5EF4-FFF2-40B4-BE49-F238E27FC236}">
                <a16:creationId xmlns:a16="http://schemas.microsoft.com/office/drawing/2014/main" xmlns="" id="{DBDA7ED0-A820-4626-9F13-36174335CE7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0995" y="0"/>
            <a:ext cx="3055881" cy="30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6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xmlns="" id="{85D5D8CC-A829-4EB4-BD87-ED53D92154A6}"/>
              </a:ext>
            </a:extLst>
          </p:cNvPr>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9" name="Group 8">
            <a:extLst>
              <a:ext uri="{FF2B5EF4-FFF2-40B4-BE49-F238E27FC236}">
                <a16:creationId xmlns:a16="http://schemas.microsoft.com/office/drawing/2014/main" xmlns="" id="{0A035421-8850-470C-A979-38DF8B1387BC}"/>
              </a:ext>
            </a:extLst>
          </p:cNvPr>
          <p:cNvGrpSpPr/>
          <p:nvPr userDrawn="1"/>
        </p:nvGrpSpPr>
        <p:grpSpPr>
          <a:xfrm>
            <a:off x="899023" y="1311537"/>
            <a:ext cx="3855858" cy="924026"/>
            <a:chOff x="899023" y="1311537"/>
            <a:chExt cx="3855858" cy="924026"/>
          </a:xfrm>
        </p:grpSpPr>
        <p:sp>
          <p:nvSpPr>
            <p:cNvPr id="6" name="Rectangle: Rounded Corners 5">
              <a:extLst>
                <a:ext uri="{FF2B5EF4-FFF2-40B4-BE49-F238E27FC236}">
                  <a16:creationId xmlns:a16="http://schemas.microsoft.com/office/drawing/2014/main" xmlns="" id="{40B0DB3B-0A6E-4EC6-B9D1-E86E730B7F3F}"/>
                </a:ext>
              </a:extLst>
            </p:cNvPr>
            <p:cNvSpPr/>
            <p:nvPr userDrawn="1"/>
          </p:nvSpPr>
          <p:spPr>
            <a:xfrm>
              <a:off x="1905080" y="1529657"/>
              <a:ext cx="284980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AIM</a:t>
              </a:r>
            </a:p>
          </p:txBody>
        </p:sp>
        <p:pic>
          <p:nvPicPr>
            <p:cNvPr id="7" name="Graphic 6" descr="Bullseye with solid fill">
              <a:extLst>
                <a:ext uri="{FF2B5EF4-FFF2-40B4-BE49-F238E27FC236}">
                  <a16:creationId xmlns:a16="http://schemas.microsoft.com/office/drawing/2014/main" xmlns=""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899023" y="1311537"/>
              <a:ext cx="924026" cy="924026"/>
            </a:xfrm>
            <a:prstGeom prst="rect">
              <a:avLst/>
            </a:prstGeom>
          </p:spPr>
        </p:pic>
      </p:grpSp>
      <p:sp>
        <p:nvSpPr>
          <p:cNvPr id="10" name="TextBox 9">
            <a:extLst>
              <a:ext uri="{FF2B5EF4-FFF2-40B4-BE49-F238E27FC236}">
                <a16:creationId xmlns:a16="http://schemas.microsoft.com/office/drawing/2014/main" xmlns="" id="{37BCE05B-C565-449A-919C-63683AF99F74}"/>
              </a:ext>
            </a:extLst>
          </p:cNvPr>
          <p:cNvSpPr txBox="1"/>
          <p:nvPr userDrawn="1"/>
        </p:nvSpPr>
        <p:spPr>
          <a:xfrm>
            <a:off x="4765040" y="4255120"/>
            <a:ext cx="2661920" cy="461665"/>
          </a:xfrm>
          <a:prstGeom prst="rect">
            <a:avLst/>
          </a:prstGeom>
          <a:noFill/>
        </p:spPr>
        <p:txBody>
          <a:bodyPr wrap="square" rtlCol="0">
            <a:spAutoFit/>
          </a:bodyPr>
          <a:lstStyle/>
          <a:p>
            <a:pPr algn="ctr"/>
            <a:r>
              <a:rPr lang="en-IN" sz="2400" dirty="0">
                <a:solidFill>
                  <a:schemeClr val="bg1"/>
                </a:solidFill>
                <a:latin typeface="+mj-lt"/>
              </a:rPr>
              <a:t>Enter Aim</a:t>
            </a:r>
          </a:p>
        </p:txBody>
      </p:sp>
    </p:spTree>
    <p:extLst>
      <p:ext uri="{BB962C8B-B14F-4D97-AF65-F5344CB8AC3E}">
        <p14:creationId xmlns:p14="http://schemas.microsoft.com/office/powerpoint/2010/main" val="41268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xmlns=""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xmlns=""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OBJECTIVES</a:t>
            </a:r>
          </a:p>
        </p:txBody>
      </p:sp>
      <p:pic>
        <p:nvPicPr>
          <p:cNvPr id="7" name="Graphic 6" descr="Lightbulb and gear with solid fill">
            <a:extLst>
              <a:ext uri="{FF2B5EF4-FFF2-40B4-BE49-F238E27FC236}">
                <a16:creationId xmlns:a16="http://schemas.microsoft.com/office/drawing/2014/main" xmlns=""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21819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Google Shape;28;p34">
            <a:extLst>
              <a:ext uri="{FF2B5EF4-FFF2-40B4-BE49-F238E27FC236}">
                <a16:creationId xmlns:a16="http://schemas.microsoft.com/office/drawing/2014/main" xmlns=""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a16="http://schemas.microsoft.com/office/drawing/2014/main" xmlns=""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OUTCOMES</a:t>
            </a:r>
          </a:p>
        </p:txBody>
      </p:sp>
      <p:pic>
        <p:nvPicPr>
          <p:cNvPr id="7" name="Graphic 6" descr="Lightbulb and gear with solid fill">
            <a:extLst>
              <a:ext uri="{FF2B5EF4-FFF2-40B4-BE49-F238E27FC236}">
                <a16:creationId xmlns:a16="http://schemas.microsoft.com/office/drawing/2014/main" xmlns=""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45494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9" name="Graphic 8" descr="An open book">
            <a:extLst>
              <a:ext uri="{FF2B5EF4-FFF2-40B4-BE49-F238E27FC236}">
                <a16:creationId xmlns:a16="http://schemas.microsoft.com/office/drawing/2014/main" xmlns="" id="{1B6CEC79-2D40-41A7-AE8A-CB0CB8C9EC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45742" y="1116725"/>
            <a:ext cx="924026" cy="924026"/>
          </a:xfrm>
          <a:prstGeom prst="rect">
            <a:avLst/>
          </a:prstGeom>
        </p:spPr>
      </p:pic>
    </p:spTree>
    <p:extLst>
      <p:ext uri="{BB962C8B-B14F-4D97-AF65-F5344CB8AC3E}">
        <p14:creationId xmlns:p14="http://schemas.microsoft.com/office/powerpoint/2010/main" val="13534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76200" lvl="0" indent="0" algn="l">
              <a:lnSpc>
                <a:spcPct val="90000"/>
              </a:lnSpc>
              <a:spcBef>
                <a:spcPts val="1000"/>
              </a:spcBef>
              <a:spcAft>
                <a:spcPts val="0"/>
              </a:spcAft>
              <a:buClr>
                <a:schemeClr val="dk1"/>
              </a:buClr>
              <a:buSzPts val="2400"/>
              <a:buNone/>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3" name="Graphic 2" descr="Questions with solid fill">
            <a:extLst>
              <a:ext uri="{FF2B5EF4-FFF2-40B4-BE49-F238E27FC236}">
                <a16:creationId xmlns:a16="http://schemas.microsoft.com/office/drawing/2014/main" xmlns="" id="{CD3D7C27-DB36-92B6-981A-1FB6CF0B5A4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71407" y="1194833"/>
            <a:ext cx="767810" cy="767810"/>
          </a:xfrm>
          <a:prstGeom prst="rect">
            <a:avLst/>
          </a:prstGeom>
        </p:spPr>
      </p:pic>
      <p:sp>
        <p:nvSpPr>
          <p:cNvPr id="4" name="Rectangle: Rounded Corners 3">
            <a:extLst>
              <a:ext uri="{FF2B5EF4-FFF2-40B4-BE49-F238E27FC236}">
                <a16:creationId xmlns:a16="http://schemas.microsoft.com/office/drawing/2014/main" xmlns="" id="{1F41A442-4463-19AA-9BF9-CD71598F5C15}"/>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Assessment Questions</a:t>
            </a:r>
          </a:p>
        </p:txBody>
      </p:sp>
    </p:spTree>
    <p:extLst>
      <p:ext uri="{BB962C8B-B14F-4D97-AF65-F5344CB8AC3E}">
        <p14:creationId xmlns:p14="http://schemas.microsoft.com/office/powerpoint/2010/main" val="1837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8">
            <a:alphaModFix/>
          </a:blip>
          <a:srcRect/>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99D1C"/>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2;p31"/>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31"/>
          <p:cNvSpPr txBox="1">
            <a:spLocks noGrp="1"/>
          </p:cNvSpPr>
          <p:nvPr>
            <p:ph type="body" idx="1"/>
          </p:nvPr>
        </p:nvSpPr>
        <p:spPr>
          <a:xfrm>
            <a:off x="838200" y="1940638"/>
            <a:ext cx="10515600" cy="425854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3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rtl="0">
              <a:spcBef>
                <a:spcPts val="0"/>
              </a:spcBef>
              <a:buNone/>
              <a:defRPr sz="1200" b="0" i="0" u="none" strike="noStrike" cap="none">
                <a:solidFill>
                  <a:schemeClr val="accent2"/>
                </a:solidFill>
                <a:latin typeface="Calibri"/>
                <a:ea typeface="Calibri"/>
                <a:cs typeface="Calibri"/>
                <a:sym typeface="Calibri"/>
              </a:defRPr>
            </a:lvl2pPr>
            <a:lvl3pPr marL="0" marR="0" lvl="2" indent="0" algn="r" rtl="0">
              <a:spcBef>
                <a:spcPts val="0"/>
              </a:spcBef>
              <a:buNone/>
              <a:defRPr sz="1200" b="0" i="0" u="none" strike="noStrike" cap="none">
                <a:solidFill>
                  <a:schemeClr val="accent2"/>
                </a:solidFill>
                <a:latin typeface="Calibri"/>
                <a:ea typeface="Calibri"/>
                <a:cs typeface="Calibri"/>
                <a:sym typeface="Calibri"/>
              </a:defRPr>
            </a:lvl3pPr>
            <a:lvl4pPr marL="0" marR="0" lvl="3" indent="0" algn="r" rtl="0">
              <a:spcBef>
                <a:spcPts val="0"/>
              </a:spcBef>
              <a:buNone/>
              <a:defRPr sz="1200" b="0" i="0" u="none" strike="noStrike" cap="none">
                <a:solidFill>
                  <a:schemeClr val="accent2"/>
                </a:solidFill>
                <a:latin typeface="Calibri"/>
                <a:ea typeface="Calibri"/>
                <a:cs typeface="Calibri"/>
                <a:sym typeface="Calibri"/>
              </a:defRPr>
            </a:lvl4pPr>
            <a:lvl5pPr marL="0" marR="0" lvl="4" indent="0" algn="r" rtl="0">
              <a:spcBef>
                <a:spcPts val="0"/>
              </a:spcBef>
              <a:buNone/>
              <a:defRPr sz="1200" b="0" i="0" u="none" strike="noStrike" cap="none">
                <a:solidFill>
                  <a:schemeClr val="accent2"/>
                </a:solidFill>
                <a:latin typeface="Calibri"/>
                <a:ea typeface="Calibri"/>
                <a:cs typeface="Calibri"/>
                <a:sym typeface="Calibri"/>
              </a:defRPr>
            </a:lvl5pPr>
            <a:lvl6pPr marL="0" marR="0" lvl="5" indent="0" algn="r" rtl="0">
              <a:spcBef>
                <a:spcPts val="0"/>
              </a:spcBef>
              <a:buNone/>
              <a:defRPr sz="1200" b="0" i="0" u="none" strike="noStrike" cap="none">
                <a:solidFill>
                  <a:schemeClr val="accent2"/>
                </a:solidFill>
                <a:latin typeface="Calibri"/>
                <a:ea typeface="Calibri"/>
                <a:cs typeface="Calibri"/>
                <a:sym typeface="Calibri"/>
              </a:defRPr>
            </a:lvl6pPr>
            <a:lvl7pPr marL="0" marR="0" lvl="6" indent="0" algn="r" rtl="0">
              <a:spcBef>
                <a:spcPts val="0"/>
              </a:spcBef>
              <a:buNone/>
              <a:defRPr sz="1200" b="0" i="0" u="none" strike="noStrike" cap="none">
                <a:solidFill>
                  <a:schemeClr val="accent2"/>
                </a:solidFill>
                <a:latin typeface="Calibri"/>
                <a:ea typeface="Calibri"/>
                <a:cs typeface="Calibri"/>
                <a:sym typeface="Calibri"/>
              </a:defRPr>
            </a:lvl7pPr>
            <a:lvl8pPr marL="0" marR="0" lvl="7" indent="0" algn="r" rtl="0">
              <a:spcBef>
                <a:spcPts val="0"/>
              </a:spcBef>
              <a:buNone/>
              <a:defRPr sz="1200" b="0" i="0" u="none" strike="noStrike" cap="none">
                <a:solidFill>
                  <a:schemeClr val="accent2"/>
                </a:solidFill>
                <a:latin typeface="Calibri"/>
                <a:ea typeface="Calibri"/>
                <a:cs typeface="Calibri"/>
                <a:sym typeface="Calibri"/>
              </a:defRPr>
            </a:lvl8pPr>
            <a:lvl9pPr marL="0" marR="0" lvl="8" indent="0" algn="r" rtl="0">
              <a:spcBef>
                <a:spcPts val="0"/>
              </a:spcBef>
              <a:buNone/>
              <a:defRPr sz="1200" b="0" i="0" u="none" strike="noStrike" cap="none">
                <a:solidFill>
                  <a:schemeClr val="accent2"/>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5" name="Google Shape;18;p32">
            <a:extLst>
              <a:ext uri="{FF2B5EF4-FFF2-40B4-BE49-F238E27FC236}">
                <a16:creationId xmlns:a16="http://schemas.microsoft.com/office/drawing/2014/main" xmlns="" id="{965F9BE1-2C18-40D6-B37A-BC2AC29A6911}"/>
              </a:ext>
            </a:extLst>
          </p:cNvPr>
          <p:cNvPicPr preferRelativeResize="0"/>
          <p:nvPr userDrawn="1"/>
        </p:nvPicPr>
        <p:blipFill rotWithShape="1">
          <a:blip r:embed="rId19">
            <a:alphaModFix/>
          </a:blip>
          <a:srcRect/>
          <a:stretch/>
        </p:blipFill>
        <p:spPr>
          <a:xfrm>
            <a:off x="10151862" y="353769"/>
            <a:ext cx="1791569" cy="766762"/>
          </a:xfrm>
          <a:prstGeom prst="rect">
            <a:avLst/>
          </a:prstGeom>
          <a:noFill/>
          <a:ln>
            <a:noFill/>
          </a:ln>
        </p:spPr>
      </p:pic>
    </p:spTree>
    <p:extLst>
      <p:ext uri="{BB962C8B-B14F-4D97-AF65-F5344CB8AC3E}">
        <p14:creationId xmlns:p14="http://schemas.microsoft.com/office/powerpoint/2010/main" val="3751008432"/>
      </p:ext>
    </p:extLst>
  </p:cSld>
  <p:clrMap bg1="lt1" tx1="dk1" bg2="dk2" tx2="lt2" accent1="accent1" accent2="accent2" accent3="accent3" accent4="accent4" accent5="accent5" accent6="accent6" hlink="hlink" folHlink="folHlink"/>
  <p:sldLayoutIdLst>
    <p:sldLayoutId id="2147483661" r:id="rId1"/>
    <p:sldLayoutId id="2147483679" r:id="rId2"/>
    <p:sldLayoutId id="2147483662" r:id="rId3"/>
    <p:sldLayoutId id="2147483672" r:id="rId4"/>
    <p:sldLayoutId id="2147483675" r:id="rId5"/>
    <p:sldLayoutId id="2147483677" r:id="rId6"/>
    <p:sldLayoutId id="2147483678" r:id="rId7"/>
    <p:sldLayoutId id="2147483663" r:id="rId8"/>
    <p:sldLayoutId id="2147483680" r:id="rId9"/>
    <p:sldLayoutId id="2147483664" r:id="rId10"/>
    <p:sldLayoutId id="2147483665" r:id="rId11"/>
    <p:sldLayoutId id="2147483666" r:id="rId12"/>
    <p:sldLayoutId id="2147483667" r:id="rId13"/>
    <p:sldLayoutId id="2147483673" r:id="rId14"/>
    <p:sldLayoutId id="2147483674" r:id="rId15"/>
    <p:sldLayoutId id="2147483668" r:id="rId1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49D6286D-852D-7D0F-50D2-2F2FC3CE94F0}"/>
              </a:ext>
            </a:extLst>
          </p:cNvPr>
          <p:cNvSpPr>
            <a:spLocks noGrp="1"/>
          </p:cNvSpPr>
          <p:nvPr>
            <p:ph type="sldNum" idx="10"/>
          </p:nvPr>
        </p:nvSpPr>
        <p:spPr/>
        <p:txBody>
          <a:bodyPr/>
          <a:lstStyle/>
          <a:p>
            <a:fld id="{00000000-1234-1234-1234-123412341234}" type="slidenum">
              <a:rPr lang="en-US" smtClean="0"/>
              <a:pPr/>
              <a:t>1</a:t>
            </a:fld>
            <a:endParaRPr lang="en-US" dirty="0"/>
          </a:p>
        </p:txBody>
      </p:sp>
    </p:spTree>
    <p:extLst>
      <p:ext uri="{BB962C8B-B14F-4D97-AF65-F5344CB8AC3E}">
        <p14:creationId xmlns:p14="http://schemas.microsoft.com/office/powerpoint/2010/main" val="213590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91069" y="1610437"/>
            <a:ext cx="11859903" cy="5016928"/>
          </a:xfrm>
        </p:spPr>
        <p:txBody>
          <a:bodyPr>
            <a:noAutofit/>
          </a:bodyPr>
          <a:lstStyle/>
          <a:p>
            <a:pPr marL="76200" indent="0">
              <a:lnSpc>
                <a:spcPct val="150000"/>
              </a:lnSpc>
              <a:buNone/>
            </a:pPr>
            <a:r>
              <a:rPr lang="en-GB" b="1" dirty="0">
                <a:latin typeface="+mj-lt"/>
              </a:rPr>
              <a:t>Soil Pollution:</a:t>
            </a:r>
            <a:endParaRPr lang="en-GB" dirty="0">
              <a:latin typeface="+mj-lt"/>
            </a:endParaRPr>
          </a:p>
          <a:p>
            <a:pPr lvl="1">
              <a:lnSpc>
                <a:spcPct val="150000"/>
              </a:lnSpc>
            </a:pPr>
            <a:r>
              <a:rPr lang="en-GB" sz="2400" b="1" dirty="0">
                <a:latin typeface="+mj-lt"/>
              </a:rPr>
              <a:t>Sources:</a:t>
            </a:r>
            <a:r>
              <a:rPr lang="en-GB" sz="2400" dirty="0">
                <a:latin typeface="+mj-lt"/>
              </a:rPr>
              <a:t> Pesticides, herbicides, improper disposal of hazardous waste, and industrial activities contaminate soil with toxins, affecting agriculture and ecosystems.</a:t>
            </a:r>
          </a:p>
          <a:p>
            <a:pPr marL="76200" indent="0">
              <a:lnSpc>
                <a:spcPct val="150000"/>
              </a:lnSpc>
              <a:buNone/>
            </a:pPr>
            <a:r>
              <a:rPr lang="en-GB" b="1" dirty="0">
                <a:latin typeface="+mj-lt"/>
              </a:rPr>
              <a:t>Noise Pollution:</a:t>
            </a:r>
            <a:endParaRPr lang="en-GB" dirty="0">
              <a:latin typeface="+mj-lt"/>
            </a:endParaRPr>
          </a:p>
          <a:p>
            <a:pPr lvl="1">
              <a:lnSpc>
                <a:spcPct val="150000"/>
              </a:lnSpc>
            </a:pPr>
            <a:r>
              <a:rPr lang="en-GB" sz="2400" b="1" dirty="0">
                <a:latin typeface="+mj-lt"/>
              </a:rPr>
              <a:t>Sources:</a:t>
            </a:r>
            <a:r>
              <a:rPr lang="en-GB" sz="2400" dirty="0">
                <a:latin typeface="+mj-lt"/>
              </a:rPr>
              <a:t> Urbanization, transportation, and industrial operations generate excessive noise levels, causing health issues and disrupting natural habitats.</a:t>
            </a:r>
          </a:p>
          <a:p>
            <a:pPr marL="76200" indent="0">
              <a:lnSpc>
                <a:spcPct val="100000"/>
              </a:lnSpc>
              <a:buNone/>
            </a:pPr>
            <a:r>
              <a:rPr lang="en-GB" b="1" dirty="0">
                <a:latin typeface="+mj-lt"/>
              </a:rPr>
              <a:t>Light Pollution:</a:t>
            </a:r>
            <a:endParaRPr lang="en-GB" dirty="0">
              <a:latin typeface="+mj-lt"/>
            </a:endParaRPr>
          </a:p>
          <a:p>
            <a:pPr lvl="1">
              <a:lnSpc>
                <a:spcPct val="100000"/>
              </a:lnSpc>
            </a:pPr>
            <a:r>
              <a:rPr lang="en-GB" sz="2400" b="1" dirty="0">
                <a:latin typeface="+mj-lt"/>
              </a:rPr>
              <a:t>Sources:</a:t>
            </a:r>
            <a:r>
              <a:rPr lang="en-GB" sz="2400" dirty="0">
                <a:latin typeface="+mj-lt"/>
              </a:rPr>
              <a:t> Excessive artificial lighting in urban areas contributes to light pollution, affecting astronomical observations, wildlife </a:t>
            </a:r>
            <a:r>
              <a:rPr lang="en-GB" sz="2400" dirty="0" smtClean="0">
                <a:latin typeface="+mj-lt"/>
              </a:rPr>
              <a:t>behaviour, </a:t>
            </a:r>
            <a:r>
              <a:rPr lang="en-GB" sz="2400" dirty="0">
                <a:latin typeface="+mj-lt"/>
              </a:rPr>
              <a:t>and human circadian rhythms.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Types and Sources of Environmental Pollution </a:t>
            </a:r>
            <a:r>
              <a:rPr lang="en-IN" sz="2600" dirty="0" smtClean="0">
                <a:solidFill>
                  <a:schemeClr val="tx1"/>
                </a:solidFill>
                <a:latin typeface="+mj-lt"/>
              </a:rPr>
              <a:t>(air</a:t>
            </a:r>
            <a:r>
              <a:rPr lang="en-IN" sz="2600" dirty="0">
                <a:solidFill>
                  <a:schemeClr val="tx1"/>
                </a:solidFill>
                <a:latin typeface="+mj-lt"/>
              </a:rPr>
              <a:t>, </a:t>
            </a:r>
            <a:r>
              <a:rPr lang="en-IN" sz="2600" dirty="0" smtClean="0">
                <a:solidFill>
                  <a:schemeClr val="tx1"/>
                </a:solidFill>
                <a:latin typeface="+mj-lt"/>
              </a:rPr>
              <a:t>water</a:t>
            </a:r>
            <a:r>
              <a:rPr lang="en-IN" sz="2600" dirty="0">
                <a:solidFill>
                  <a:schemeClr val="tx1"/>
                </a:solidFill>
                <a:latin typeface="+mj-lt"/>
              </a:rPr>
              <a:t>, </a:t>
            </a:r>
            <a:r>
              <a:rPr lang="en-IN" sz="2600" dirty="0" smtClean="0">
                <a:solidFill>
                  <a:schemeClr val="tx1"/>
                </a:solidFill>
                <a:latin typeface="+mj-lt"/>
              </a:rPr>
              <a:t>soil</a:t>
            </a:r>
            <a:r>
              <a:rPr lang="en-IN" sz="2600" dirty="0">
                <a:solidFill>
                  <a:schemeClr val="tx1"/>
                </a:solidFill>
                <a:latin typeface="+mj-lt"/>
              </a:rPr>
              <a:t>, </a:t>
            </a:r>
            <a:r>
              <a:rPr lang="en-IN" sz="2600" dirty="0" smtClean="0">
                <a:solidFill>
                  <a:schemeClr val="tx1"/>
                </a:solidFill>
                <a:latin typeface="+mj-lt"/>
              </a:rPr>
              <a:t>noise)</a:t>
            </a:r>
            <a:endParaRPr lang="en-IN" sz="2600" dirty="0">
              <a:solidFill>
                <a:schemeClr val="tx1"/>
              </a:solidFill>
              <a:latin typeface="+mj-lt"/>
            </a:endParaRPr>
          </a:p>
        </p:txBody>
      </p:sp>
    </p:spTree>
    <p:extLst>
      <p:ext uri="{BB962C8B-B14F-4D97-AF65-F5344CB8AC3E}">
        <p14:creationId xmlns:p14="http://schemas.microsoft.com/office/powerpoint/2010/main" val="123994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822631"/>
            <a:ext cx="11873551" cy="4804734"/>
          </a:xfrm>
        </p:spPr>
        <p:txBody>
          <a:bodyPr>
            <a:noAutofit/>
          </a:bodyPr>
          <a:lstStyle/>
          <a:p>
            <a:pPr>
              <a:lnSpc>
                <a:spcPct val="150000"/>
              </a:lnSpc>
            </a:pPr>
            <a:r>
              <a:rPr lang="en-GB" b="1" dirty="0"/>
              <a:t>Biodiversity Loss:</a:t>
            </a:r>
            <a:r>
              <a:rPr lang="en-GB" dirty="0"/>
              <a:t> Pollution disrupts ecosystems by harming plant and animal species, often leading to a decline in biodiversity. Toxic substances in soil, water, and air can kill or harm species directly, while others may suffer due to habitat destruction or degradation.</a:t>
            </a:r>
          </a:p>
          <a:p>
            <a:pPr>
              <a:lnSpc>
                <a:spcPct val="150000"/>
              </a:lnSpc>
            </a:pPr>
            <a:r>
              <a:rPr lang="en-GB" b="1" dirty="0"/>
              <a:t>Water Contamination:</a:t>
            </a:r>
            <a:r>
              <a:rPr lang="en-GB" dirty="0"/>
              <a:t> Water pollution can result in the death of aquatic life, as contaminants like heavy metals, chemicals, and excess nutrients can poison or suffocate fish and other organisms. Additionally, polluted water bodies become unsuitable for many species, leading to imbalances in aquatic ecosystems.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Impacts of Pollution on Ecosystems and Human Health</a:t>
            </a:r>
          </a:p>
        </p:txBody>
      </p:sp>
    </p:spTree>
    <p:extLst>
      <p:ext uri="{BB962C8B-B14F-4D97-AF65-F5344CB8AC3E}">
        <p14:creationId xmlns:p14="http://schemas.microsoft.com/office/powerpoint/2010/main" val="1211780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0" y="1637731"/>
            <a:ext cx="12050972" cy="4989634"/>
          </a:xfrm>
        </p:spPr>
        <p:txBody>
          <a:bodyPr>
            <a:noAutofit/>
          </a:bodyPr>
          <a:lstStyle/>
          <a:p>
            <a:pPr>
              <a:lnSpc>
                <a:spcPct val="150000"/>
              </a:lnSpc>
            </a:pPr>
            <a:r>
              <a:rPr lang="en-GB" sz="2300" b="1" dirty="0"/>
              <a:t>Soil Degradation:</a:t>
            </a:r>
            <a:r>
              <a:rPr lang="en-GB" sz="2300" dirty="0"/>
              <a:t> Soil pollution can negatively impact soil quality and fertility, reducing agricultural productivity and disrupting terrestrial ecosystems. It can also harm beneficial soil organisms, affecting nutrient cycling and plant health.</a:t>
            </a:r>
          </a:p>
          <a:p>
            <a:pPr>
              <a:lnSpc>
                <a:spcPct val="150000"/>
              </a:lnSpc>
            </a:pPr>
            <a:r>
              <a:rPr lang="en-GB" sz="2300" b="1" dirty="0"/>
              <a:t>Air Quality:</a:t>
            </a:r>
            <a:r>
              <a:rPr lang="en-GB" sz="2300" dirty="0"/>
              <a:t> Air pollution can damage plants and trees, hindering photosynthesis and reducing crop yields. It can also lead to the formation of acid rain, which harms forests, bodies of water, and the organisms living in these environments</a:t>
            </a:r>
            <a:r>
              <a:rPr lang="en-GB" sz="2300" dirty="0" smtClean="0"/>
              <a:t>.</a:t>
            </a:r>
          </a:p>
          <a:p>
            <a:pPr>
              <a:lnSpc>
                <a:spcPct val="150000"/>
              </a:lnSpc>
            </a:pPr>
            <a:r>
              <a:rPr lang="en-GB" sz="2300" b="1" dirty="0"/>
              <a:t>Disruption of Food Chains:</a:t>
            </a:r>
            <a:r>
              <a:rPr lang="en-GB" sz="2300" dirty="0"/>
              <a:t> Pollution can disrupt food chains and webs, as toxins accumulate in organisms, leading to biomagnification. This can result in top predators accumulating high levels of contaminants, threatening their survival.</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Impacts of Pollution on Ecosystems and Human Health</a:t>
            </a:r>
          </a:p>
        </p:txBody>
      </p:sp>
    </p:spTree>
    <p:extLst>
      <p:ext uri="{BB962C8B-B14F-4D97-AF65-F5344CB8AC3E}">
        <p14:creationId xmlns:p14="http://schemas.microsoft.com/office/powerpoint/2010/main" val="2732407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0" y="1637731"/>
            <a:ext cx="12050972" cy="4989634"/>
          </a:xfrm>
        </p:spPr>
        <p:txBody>
          <a:bodyPr>
            <a:noAutofit/>
          </a:bodyPr>
          <a:lstStyle/>
          <a:p>
            <a:pPr>
              <a:lnSpc>
                <a:spcPct val="150000"/>
              </a:lnSpc>
            </a:pPr>
            <a:r>
              <a:rPr lang="en-GB" b="1" dirty="0"/>
              <a:t>Respiratory Problems:</a:t>
            </a:r>
            <a:r>
              <a:rPr lang="en-GB" dirty="0"/>
              <a:t> Air pollution, particularly fine particulate matter and pollutants like </a:t>
            </a:r>
            <a:r>
              <a:rPr lang="en-GB" dirty="0" err="1"/>
              <a:t>sulfur</a:t>
            </a:r>
            <a:r>
              <a:rPr lang="en-GB" dirty="0"/>
              <a:t> dioxide and nitrogen oxides, can cause respiratory diseases such as asthma, bronchitis, and lung cancer.</a:t>
            </a:r>
          </a:p>
          <a:p>
            <a:pPr>
              <a:lnSpc>
                <a:spcPct val="150000"/>
              </a:lnSpc>
            </a:pPr>
            <a:r>
              <a:rPr lang="en-GB" b="1" dirty="0"/>
              <a:t>Waterborne Diseases:</a:t>
            </a:r>
            <a:r>
              <a:rPr lang="en-GB" dirty="0"/>
              <a:t> Contaminated water sources can spread diseases like cholera, dysentery, and hepatitis, leading to significant public health issues, especially in areas with poor sanitation.</a:t>
            </a:r>
          </a:p>
          <a:p>
            <a:pPr>
              <a:lnSpc>
                <a:spcPct val="150000"/>
              </a:lnSpc>
            </a:pPr>
            <a:r>
              <a:rPr lang="en-GB" b="1" dirty="0"/>
              <a:t>Cancer:</a:t>
            </a:r>
            <a:r>
              <a:rPr lang="en-GB" dirty="0"/>
              <a:t> Exposure to certain pollutants, such as benzene, asbestos, and heavy metals, is associated with an increased risk of cancer, leading to long-term health concerns.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Impacts of Pollution on Ecosystems and Human Health</a:t>
            </a:r>
          </a:p>
        </p:txBody>
      </p:sp>
    </p:spTree>
    <p:extLst>
      <p:ext uri="{BB962C8B-B14F-4D97-AF65-F5344CB8AC3E}">
        <p14:creationId xmlns:p14="http://schemas.microsoft.com/office/powerpoint/2010/main" val="34657764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941085"/>
            <a:ext cx="11873550" cy="4686280"/>
          </a:xfrm>
        </p:spPr>
        <p:txBody>
          <a:bodyPr>
            <a:noAutofit/>
          </a:bodyPr>
          <a:lstStyle/>
          <a:p>
            <a:pPr>
              <a:lnSpc>
                <a:spcPct val="150000"/>
              </a:lnSpc>
            </a:pPr>
            <a:r>
              <a:rPr lang="en-GB" b="1" dirty="0"/>
              <a:t>Neurological Effects:</a:t>
            </a:r>
            <a:r>
              <a:rPr lang="en-GB" dirty="0"/>
              <a:t> Some pollutants, like lead and mercury, can affect the nervous system, leading to developmental issues in children and cognitive impairments in adults.</a:t>
            </a:r>
          </a:p>
          <a:p>
            <a:pPr>
              <a:lnSpc>
                <a:spcPct val="150000"/>
              </a:lnSpc>
            </a:pPr>
            <a:r>
              <a:rPr lang="en-GB" b="1" dirty="0"/>
              <a:t>Cardiovascular Problems:</a:t>
            </a:r>
            <a:r>
              <a:rPr lang="en-GB" dirty="0"/>
              <a:t> Air pollution has been linked to heart attacks, strokes, and other cardiovascular diseases, as it can lead to inflammation and the </a:t>
            </a:r>
            <a:r>
              <a:rPr lang="en-GB" dirty="0" err="1"/>
              <a:t>buildup</a:t>
            </a:r>
            <a:r>
              <a:rPr lang="en-GB" dirty="0"/>
              <a:t> of arterial plaque.</a:t>
            </a:r>
          </a:p>
          <a:p>
            <a:pPr>
              <a:lnSpc>
                <a:spcPct val="150000"/>
              </a:lnSpc>
            </a:pPr>
            <a:r>
              <a:rPr lang="en-GB" b="1" dirty="0"/>
              <a:t>Endocrine Disruption:</a:t>
            </a:r>
            <a:r>
              <a:rPr lang="en-GB" dirty="0"/>
              <a:t> Certain chemicals in the environment can disrupt the endocrine system, affecting hormone production and regulation, which can lead to a variety of health issues.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Impacts of Pollution on Ecosystems and Human Health</a:t>
            </a:r>
          </a:p>
        </p:txBody>
      </p:sp>
    </p:spTree>
    <p:extLst>
      <p:ext uri="{BB962C8B-B14F-4D97-AF65-F5344CB8AC3E}">
        <p14:creationId xmlns:p14="http://schemas.microsoft.com/office/powerpoint/2010/main" val="2615971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941085"/>
            <a:ext cx="11873550" cy="4686280"/>
          </a:xfrm>
        </p:spPr>
        <p:txBody>
          <a:bodyPr>
            <a:noAutofit/>
          </a:bodyPr>
          <a:lstStyle/>
          <a:p>
            <a:pPr marL="76200" indent="0">
              <a:lnSpc>
                <a:spcPct val="150000"/>
              </a:lnSpc>
              <a:buNone/>
            </a:pPr>
            <a:r>
              <a:rPr lang="en-GB" b="1" dirty="0">
                <a:latin typeface="+mj-lt"/>
              </a:rPr>
              <a:t>Regulations and Policy Frameworks:</a:t>
            </a:r>
            <a:endParaRPr lang="en-GB" dirty="0">
              <a:latin typeface="+mj-lt"/>
            </a:endParaRPr>
          </a:p>
          <a:p>
            <a:pPr lvl="1">
              <a:lnSpc>
                <a:spcPct val="150000"/>
              </a:lnSpc>
            </a:pPr>
            <a:r>
              <a:rPr lang="en-GB" sz="2400" dirty="0">
                <a:latin typeface="+mj-lt"/>
              </a:rPr>
              <a:t>Governments enact and enforce environmental regulations that set limits on emissions, discharges, and waste generation from industries and individuals. These laws provide legal mechanisms to reduce pollution.</a:t>
            </a:r>
          </a:p>
          <a:p>
            <a:pPr marL="76200" indent="0">
              <a:lnSpc>
                <a:spcPct val="150000"/>
              </a:lnSpc>
              <a:buNone/>
            </a:pPr>
            <a:r>
              <a:rPr lang="en-GB" b="1" dirty="0">
                <a:latin typeface="+mj-lt"/>
              </a:rPr>
              <a:t>Emission Controls:</a:t>
            </a:r>
            <a:endParaRPr lang="en-GB" dirty="0">
              <a:latin typeface="+mj-lt"/>
            </a:endParaRPr>
          </a:p>
          <a:p>
            <a:pPr lvl="1">
              <a:lnSpc>
                <a:spcPct val="150000"/>
              </a:lnSpc>
            </a:pPr>
            <a:r>
              <a:rPr lang="en-GB" sz="2400" dirty="0">
                <a:latin typeface="+mj-lt"/>
              </a:rPr>
              <a:t>Industries and vehicles can implement emission control technologies such as scrubbers, catalytic converters, and filters to reduce the release of harmful pollutants into the air and water.</a:t>
            </a:r>
          </a:p>
          <a:p>
            <a:pPr>
              <a:lnSpc>
                <a:spcPct val="150000"/>
              </a:lnSpc>
            </a:pPr>
            <a:endParaRPr lang="en-GB" dirty="0">
              <a:latin typeface="+mj-lt"/>
            </a:endParaRP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Pollution Prevention and Mitigation Strategies</a:t>
            </a:r>
            <a:endParaRPr lang="en-IN" sz="2600" dirty="0">
              <a:solidFill>
                <a:schemeClr val="tx1"/>
              </a:solidFill>
              <a:latin typeface="+mj-lt"/>
            </a:endParaRPr>
          </a:p>
        </p:txBody>
      </p:sp>
    </p:spTree>
    <p:extLst>
      <p:ext uri="{BB962C8B-B14F-4D97-AF65-F5344CB8AC3E}">
        <p14:creationId xmlns:p14="http://schemas.microsoft.com/office/powerpoint/2010/main" val="2335422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941085"/>
            <a:ext cx="11873550" cy="4686280"/>
          </a:xfrm>
        </p:spPr>
        <p:txBody>
          <a:bodyPr>
            <a:noAutofit/>
          </a:bodyPr>
          <a:lstStyle/>
          <a:p>
            <a:pPr marL="76200" indent="0">
              <a:lnSpc>
                <a:spcPct val="150000"/>
              </a:lnSpc>
              <a:buNone/>
            </a:pPr>
            <a:r>
              <a:rPr lang="en-GB" b="1" dirty="0">
                <a:latin typeface="+mj-lt"/>
              </a:rPr>
              <a:t>Alternative Energy Sources:</a:t>
            </a:r>
            <a:endParaRPr lang="en-GB" dirty="0">
              <a:latin typeface="+mj-lt"/>
            </a:endParaRPr>
          </a:p>
          <a:p>
            <a:pPr lvl="1">
              <a:lnSpc>
                <a:spcPct val="150000"/>
              </a:lnSpc>
            </a:pPr>
            <a:r>
              <a:rPr lang="en-GB" sz="2400" dirty="0">
                <a:latin typeface="+mj-lt"/>
              </a:rPr>
              <a:t>Transitioning to clean and renewable energy sources, like solar, wind, and hydroelectric power, can reduce greenhouse gas emissions and air pollution associated with fossil fuels.</a:t>
            </a:r>
          </a:p>
          <a:p>
            <a:pPr marL="76200" indent="0">
              <a:lnSpc>
                <a:spcPct val="150000"/>
              </a:lnSpc>
              <a:buNone/>
            </a:pPr>
            <a:r>
              <a:rPr lang="en-GB" b="1" dirty="0">
                <a:latin typeface="+mj-lt"/>
              </a:rPr>
              <a:t>Waste Reduction and Recycling:</a:t>
            </a:r>
            <a:endParaRPr lang="en-GB" dirty="0">
              <a:latin typeface="+mj-lt"/>
            </a:endParaRPr>
          </a:p>
          <a:p>
            <a:pPr lvl="1">
              <a:lnSpc>
                <a:spcPct val="150000"/>
              </a:lnSpc>
            </a:pPr>
            <a:r>
              <a:rPr lang="en-GB" sz="2400" dirty="0">
                <a:latin typeface="+mj-lt"/>
              </a:rPr>
              <a:t>Reducing waste generation through source reduction and promoting recycling programs can reduce the amount of waste sent to landfills and incinerators, decreasing soil and air pollution.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Pollution Prevention and Mitigation Strategies</a:t>
            </a:r>
            <a:endParaRPr lang="en-IN" sz="2600" dirty="0">
              <a:solidFill>
                <a:schemeClr val="tx1"/>
              </a:solidFill>
              <a:latin typeface="+mj-lt"/>
            </a:endParaRPr>
          </a:p>
        </p:txBody>
      </p:sp>
    </p:spTree>
    <p:extLst>
      <p:ext uri="{BB962C8B-B14F-4D97-AF65-F5344CB8AC3E}">
        <p14:creationId xmlns:p14="http://schemas.microsoft.com/office/powerpoint/2010/main" val="4264109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651379"/>
            <a:ext cx="11928141" cy="4975986"/>
          </a:xfrm>
        </p:spPr>
        <p:txBody>
          <a:bodyPr>
            <a:noAutofit/>
          </a:bodyPr>
          <a:lstStyle/>
          <a:p>
            <a:pPr>
              <a:lnSpc>
                <a:spcPct val="150000"/>
              </a:lnSpc>
            </a:pPr>
            <a:r>
              <a:rPr lang="en-GB" b="1" dirty="0">
                <a:latin typeface="+mj-lt"/>
              </a:rPr>
              <a:t>Sustainable Agriculture </a:t>
            </a:r>
            <a:r>
              <a:rPr lang="en-GB" b="1" dirty="0" smtClean="0">
                <a:latin typeface="+mj-lt"/>
              </a:rPr>
              <a:t>Practices: </a:t>
            </a:r>
            <a:r>
              <a:rPr lang="en-GB" sz="2400" dirty="0" smtClean="0">
                <a:latin typeface="+mj-lt"/>
              </a:rPr>
              <a:t>Implementing </a:t>
            </a:r>
            <a:r>
              <a:rPr lang="en-GB" sz="2400" dirty="0">
                <a:latin typeface="+mj-lt"/>
              </a:rPr>
              <a:t>organic farming techniques, reducing pesticide and fertilizer use, and practicing crop rotation can minimize soil and water pollution in agriculture.</a:t>
            </a:r>
          </a:p>
          <a:p>
            <a:pPr>
              <a:lnSpc>
                <a:spcPct val="150000"/>
              </a:lnSpc>
            </a:pPr>
            <a:r>
              <a:rPr lang="en-GB" b="1" dirty="0">
                <a:latin typeface="+mj-lt"/>
              </a:rPr>
              <a:t>Efficient </a:t>
            </a:r>
            <a:r>
              <a:rPr lang="en-GB" b="1" dirty="0" smtClean="0">
                <a:latin typeface="+mj-lt"/>
              </a:rPr>
              <a:t>Transportation: </a:t>
            </a:r>
            <a:r>
              <a:rPr lang="en-GB" sz="2400" dirty="0" smtClean="0">
                <a:latin typeface="+mj-lt"/>
              </a:rPr>
              <a:t>Promoting </a:t>
            </a:r>
            <a:r>
              <a:rPr lang="en-GB" sz="2400" dirty="0">
                <a:latin typeface="+mj-lt"/>
              </a:rPr>
              <a:t>public transportation, carpooling, electric vehicles, and fuel-efficient technologies can reduce air pollution from vehicle emissions.</a:t>
            </a:r>
          </a:p>
          <a:p>
            <a:pPr>
              <a:lnSpc>
                <a:spcPct val="150000"/>
              </a:lnSpc>
            </a:pPr>
            <a:r>
              <a:rPr lang="en-GB" b="1" dirty="0">
                <a:latin typeface="+mj-lt"/>
              </a:rPr>
              <a:t>Wastewater </a:t>
            </a:r>
            <a:r>
              <a:rPr lang="en-GB" b="1" dirty="0" err="1" smtClean="0">
                <a:latin typeface="+mj-lt"/>
              </a:rPr>
              <a:t>Treatment:</a:t>
            </a:r>
            <a:r>
              <a:rPr lang="en-GB" sz="2400" dirty="0" err="1" smtClean="0">
                <a:latin typeface="+mj-lt"/>
              </a:rPr>
              <a:t>Upgrading</a:t>
            </a:r>
            <a:r>
              <a:rPr lang="en-GB" sz="2400" dirty="0" smtClean="0">
                <a:latin typeface="+mj-lt"/>
              </a:rPr>
              <a:t> </a:t>
            </a:r>
            <a:r>
              <a:rPr lang="en-GB" sz="2400" dirty="0">
                <a:latin typeface="+mj-lt"/>
              </a:rPr>
              <a:t>and maintaining wastewater treatment plants can ensure that sewage and industrial effluents are properly treated before release into water bodies.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Pollution Prevention and Mitigation Strategies</a:t>
            </a:r>
            <a:endParaRPr lang="en-IN" sz="2600" dirty="0">
              <a:solidFill>
                <a:schemeClr val="tx1"/>
              </a:solidFill>
              <a:latin typeface="+mj-lt"/>
            </a:endParaRPr>
          </a:p>
        </p:txBody>
      </p:sp>
    </p:spTree>
    <p:extLst>
      <p:ext uri="{BB962C8B-B14F-4D97-AF65-F5344CB8AC3E}">
        <p14:creationId xmlns:p14="http://schemas.microsoft.com/office/powerpoint/2010/main" val="2010497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941085"/>
            <a:ext cx="11873550" cy="4686280"/>
          </a:xfrm>
        </p:spPr>
        <p:txBody>
          <a:bodyPr>
            <a:noAutofit/>
          </a:bodyPr>
          <a:lstStyle/>
          <a:p>
            <a:pPr marL="76200" indent="0">
              <a:lnSpc>
                <a:spcPct val="150000"/>
              </a:lnSpc>
              <a:buNone/>
            </a:pPr>
            <a:r>
              <a:rPr lang="en-GB" b="1" dirty="0"/>
              <a:t>Reforestation and Green </a:t>
            </a:r>
            <a:r>
              <a:rPr lang="en-GB" b="1" dirty="0" smtClean="0"/>
              <a:t>Infrastructure:</a:t>
            </a:r>
            <a:r>
              <a:rPr lang="en-GB" dirty="0"/>
              <a:t> </a:t>
            </a:r>
            <a:r>
              <a:rPr lang="en-GB" dirty="0" smtClean="0"/>
              <a:t>Planting </a:t>
            </a:r>
            <a:r>
              <a:rPr lang="en-GB" dirty="0"/>
              <a:t>trees and creating green spaces in urban areas can improve air quality, absorb carbon dioxide, and mitigate the urban heat island effect.</a:t>
            </a:r>
          </a:p>
          <a:p>
            <a:pPr marL="76200" indent="0">
              <a:lnSpc>
                <a:spcPct val="150000"/>
              </a:lnSpc>
              <a:buNone/>
            </a:pPr>
            <a:r>
              <a:rPr lang="en-GB" b="1" dirty="0"/>
              <a:t>Education and Public </a:t>
            </a:r>
            <a:r>
              <a:rPr lang="en-GB" b="1" dirty="0" smtClean="0"/>
              <a:t>Awareness:</a:t>
            </a:r>
            <a:r>
              <a:rPr lang="en-GB" dirty="0"/>
              <a:t> </a:t>
            </a:r>
            <a:r>
              <a:rPr lang="en-GB" dirty="0" smtClean="0"/>
              <a:t>Informing </a:t>
            </a:r>
            <a:r>
              <a:rPr lang="en-GB" dirty="0"/>
              <a:t>the public about pollution's consequences and encouraging responsible environmental </a:t>
            </a:r>
            <a:r>
              <a:rPr lang="en-GB" dirty="0" smtClean="0"/>
              <a:t>behaviour </a:t>
            </a:r>
            <a:r>
              <a:rPr lang="en-GB" dirty="0"/>
              <a:t>can lead to reduced pollution at the individual and community levels.</a:t>
            </a:r>
          </a:p>
          <a:p>
            <a:pPr marL="76200" indent="0">
              <a:lnSpc>
                <a:spcPct val="150000"/>
              </a:lnSpc>
              <a:buNone/>
            </a:pPr>
            <a:r>
              <a:rPr lang="en-GB" b="1" dirty="0"/>
              <a:t>International </a:t>
            </a:r>
            <a:r>
              <a:rPr lang="en-GB" b="1" dirty="0" smtClean="0"/>
              <a:t>Cooperation:</a:t>
            </a:r>
            <a:r>
              <a:rPr lang="en-GB" dirty="0"/>
              <a:t> </a:t>
            </a:r>
            <a:r>
              <a:rPr lang="en-GB" dirty="0" smtClean="0"/>
              <a:t>Pollution </a:t>
            </a:r>
            <a:r>
              <a:rPr lang="en-GB" dirty="0"/>
              <a:t>is often a transboundary issue. International agreements and collaborations are essential to address global environmental challenges, such as climate change and marine pollution.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Pollution Prevention and Mitigation Strategies</a:t>
            </a:r>
            <a:endParaRPr lang="en-IN" sz="2600" dirty="0">
              <a:solidFill>
                <a:schemeClr val="tx1"/>
              </a:solidFill>
              <a:latin typeface="+mj-lt"/>
            </a:endParaRPr>
          </a:p>
        </p:txBody>
      </p:sp>
    </p:spTree>
    <p:extLst>
      <p:ext uri="{BB962C8B-B14F-4D97-AF65-F5344CB8AC3E}">
        <p14:creationId xmlns:p14="http://schemas.microsoft.com/office/powerpoint/2010/main" val="17367335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0" y="1822631"/>
            <a:ext cx="12050971" cy="4804734"/>
          </a:xfrm>
        </p:spPr>
        <p:txBody>
          <a:bodyPr>
            <a:noAutofit/>
          </a:bodyPr>
          <a:lstStyle/>
          <a:p>
            <a:pPr>
              <a:lnSpc>
                <a:spcPct val="150000"/>
              </a:lnSpc>
            </a:pPr>
            <a:r>
              <a:rPr lang="en-GB" b="1" dirty="0"/>
              <a:t>Technological </a:t>
            </a:r>
            <a:r>
              <a:rPr lang="en-GB" b="1" dirty="0" smtClean="0"/>
              <a:t>Innovation:</a:t>
            </a:r>
            <a:r>
              <a:rPr lang="en-GB" dirty="0"/>
              <a:t> </a:t>
            </a:r>
            <a:r>
              <a:rPr lang="en-GB" dirty="0" smtClean="0"/>
              <a:t>Continued </a:t>
            </a:r>
            <a:r>
              <a:rPr lang="en-GB" dirty="0"/>
              <a:t>research and development of cleaner technologies and innovative pollution control methods can lead to more effective and sustainable solutions.</a:t>
            </a:r>
          </a:p>
          <a:p>
            <a:pPr>
              <a:lnSpc>
                <a:spcPct val="150000"/>
              </a:lnSpc>
            </a:pPr>
            <a:r>
              <a:rPr lang="en-GB" b="1" dirty="0"/>
              <a:t>Environmental Impact Assessments (EIAs</a:t>
            </a:r>
            <a:r>
              <a:rPr lang="en-GB" b="1" dirty="0" smtClean="0"/>
              <a:t>): </a:t>
            </a:r>
            <a:r>
              <a:rPr lang="en-GB" dirty="0" smtClean="0"/>
              <a:t>Before </a:t>
            </a:r>
            <a:r>
              <a:rPr lang="en-GB" dirty="0"/>
              <a:t>major projects or developments, conducting EIAs helps identify potential environmental impacts and implement mitigation measures to reduce pollution.</a:t>
            </a:r>
          </a:p>
          <a:p>
            <a:pPr>
              <a:lnSpc>
                <a:spcPct val="150000"/>
              </a:lnSpc>
            </a:pPr>
            <a:r>
              <a:rPr lang="en-GB" b="1" dirty="0"/>
              <a:t>Green Building </a:t>
            </a:r>
            <a:r>
              <a:rPr lang="en-GB" b="1" dirty="0" smtClean="0"/>
              <a:t>Practices: </a:t>
            </a:r>
            <a:r>
              <a:rPr lang="en-GB" dirty="0" smtClean="0"/>
              <a:t>Promoting </a:t>
            </a:r>
            <a:r>
              <a:rPr lang="en-GB" dirty="0"/>
              <a:t>energy-efficient and sustainable building designs can reduce resource consumption and limit pollution associated with construction and operation.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Pollution Prevention and Mitigation Strategies</a:t>
            </a:r>
            <a:endParaRPr lang="en-IN" sz="2600" dirty="0">
              <a:solidFill>
                <a:schemeClr val="tx1"/>
              </a:solidFill>
              <a:latin typeface="+mj-lt"/>
            </a:endParaRPr>
          </a:p>
        </p:txBody>
      </p:sp>
    </p:spTree>
    <p:extLst>
      <p:ext uri="{BB962C8B-B14F-4D97-AF65-F5344CB8AC3E}">
        <p14:creationId xmlns:p14="http://schemas.microsoft.com/office/powerpoint/2010/main" val="1309054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B614766B-629A-4A4B-A1D2-03494034E556}"/>
              </a:ext>
            </a:extLst>
          </p:cNvPr>
          <p:cNvSpPr>
            <a:spLocks noGrp="1"/>
          </p:cNvSpPr>
          <p:nvPr>
            <p:ph type="subTitle" idx="1"/>
          </p:nvPr>
        </p:nvSpPr>
        <p:spPr>
          <a:xfrm>
            <a:off x="1019033" y="3602038"/>
            <a:ext cx="9144000" cy="468157"/>
          </a:xfrm>
        </p:spPr>
        <p:txBody>
          <a:bodyPr>
            <a:noAutofit/>
          </a:bodyPr>
          <a:lstStyle/>
          <a:p>
            <a:r>
              <a:rPr lang="en-GB" dirty="0" smtClean="0"/>
              <a:t>Module - 2</a:t>
            </a:r>
            <a:endParaRPr lang="en-IN" dirty="0"/>
          </a:p>
        </p:txBody>
      </p:sp>
      <p:sp>
        <p:nvSpPr>
          <p:cNvPr id="4" name="Text Placeholder 3">
            <a:extLst>
              <a:ext uri="{FF2B5EF4-FFF2-40B4-BE49-F238E27FC236}">
                <a16:creationId xmlns:a16="http://schemas.microsoft.com/office/drawing/2014/main" xmlns="" id="{172A5F49-961C-4B4E-BE83-F242F87E127D}"/>
              </a:ext>
            </a:extLst>
          </p:cNvPr>
          <p:cNvSpPr>
            <a:spLocks noGrp="1"/>
          </p:cNvSpPr>
          <p:nvPr>
            <p:ph type="body" idx="2"/>
          </p:nvPr>
        </p:nvSpPr>
        <p:spPr>
          <a:xfrm>
            <a:off x="1114568" y="4243233"/>
            <a:ext cx="9144000" cy="781050"/>
          </a:xfrm>
        </p:spPr>
        <p:txBody>
          <a:bodyPr/>
          <a:lstStyle/>
          <a:p>
            <a:r>
              <a:rPr lang="en-IN" dirty="0"/>
              <a:t>Environmental Pollution</a:t>
            </a:r>
          </a:p>
        </p:txBody>
      </p:sp>
      <p:sp>
        <p:nvSpPr>
          <p:cNvPr id="6" name="Title 5">
            <a:extLst>
              <a:ext uri="{FF2B5EF4-FFF2-40B4-BE49-F238E27FC236}">
                <a16:creationId xmlns:a16="http://schemas.microsoft.com/office/drawing/2014/main" xmlns="" id="{E541B8B5-07CF-4AA8-92FD-DBFD7DCC6E3C}"/>
              </a:ext>
            </a:extLst>
          </p:cNvPr>
          <p:cNvSpPr>
            <a:spLocks noGrp="1"/>
          </p:cNvSpPr>
          <p:nvPr>
            <p:ph type="ctrTitle"/>
          </p:nvPr>
        </p:nvSpPr>
        <p:spPr>
          <a:xfrm>
            <a:off x="1019033" y="1041400"/>
            <a:ext cx="9144000" cy="2387600"/>
          </a:xfrm>
        </p:spPr>
        <p:txBody>
          <a:bodyPr/>
          <a:lstStyle/>
          <a:p>
            <a:r>
              <a:rPr lang="en-IN" dirty="0"/>
              <a:t>Environmental Science</a:t>
            </a:r>
          </a:p>
        </p:txBody>
      </p:sp>
    </p:spTree>
    <p:extLst>
      <p:ext uri="{BB962C8B-B14F-4D97-AF65-F5344CB8AC3E}">
        <p14:creationId xmlns:p14="http://schemas.microsoft.com/office/powerpoint/2010/main" val="406828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50125" y="1610436"/>
            <a:ext cx="11900846" cy="5016929"/>
          </a:xfrm>
        </p:spPr>
        <p:txBody>
          <a:bodyPr>
            <a:noAutofit/>
          </a:bodyPr>
          <a:lstStyle/>
          <a:p>
            <a:pPr marL="76200" indent="0">
              <a:lnSpc>
                <a:spcPct val="150000"/>
              </a:lnSpc>
              <a:buNone/>
            </a:pPr>
            <a:r>
              <a:rPr lang="en-GB" dirty="0"/>
              <a:t>Environmental policies and regulations are a set of rules, guidelines, and laws established by governments at various levels to manage and protect the environment. These policies and regulations aim to mitigate the negative impacts of human activities on natural ecosystems, promote sustainability, and safeguard public health. Here's an explanation of key aspects and objectives of environmental policies and regulations:</a:t>
            </a:r>
          </a:p>
          <a:p>
            <a:pPr>
              <a:lnSpc>
                <a:spcPct val="150000"/>
              </a:lnSpc>
            </a:pPr>
            <a:r>
              <a:rPr lang="en-GB" b="1" dirty="0"/>
              <a:t>Protection of Natural Resources:</a:t>
            </a:r>
            <a:r>
              <a:rPr lang="en-GB" dirty="0"/>
              <a:t> Environmental policies and regulations are designed to conserve and protect natural resources such as air, water, soil, forests, and biodiversity. They often set limits on resource extraction, deforestation, and habitat destruction to maintain ecological balance.</a:t>
            </a:r>
          </a:p>
          <a:p>
            <a:pPr>
              <a:lnSpc>
                <a:spcPct val="150000"/>
              </a:lnSpc>
            </a:pPr>
            <a:endParaRPr lang="en-GB"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Policies and Regulations</a:t>
            </a:r>
            <a:endParaRPr lang="en-IN" sz="2600" dirty="0">
              <a:solidFill>
                <a:schemeClr val="tx1"/>
              </a:solidFill>
              <a:latin typeface="+mj-lt"/>
            </a:endParaRPr>
          </a:p>
        </p:txBody>
      </p:sp>
    </p:spTree>
    <p:extLst>
      <p:ext uri="{BB962C8B-B14F-4D97-AF65-F5344CB8AC3E}">
        <p14:creationId xmlns:p14="http://schemas.microsoft.com/office/powerpoint/2010/main" val="164476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36478" y="1822631"/>
            <a:ext cx="11914493" cy="4804734"/>
          </a:xfrm>
        </p:spPr>
        <p:txBody>
          <a:bodyPr>
            <a:noAutofit/>
          </a:bodyPr>
          <a:lstStyle/>
          <a:p>
            <a:pPr>
              <a:lnSpc>
                <a:spcPct val="150000"/>
              </a:lnSpc>
            </a:pPr>
            <a:r>
              <a:rPr lang="en-GB" b="1" dirty="0"/>
              <a:t>Pollution Control:</a:t>
            </a:r>
            <a:r>
              <a:rPr lang="en-GB" dirty="0"/>
              <a:t> These policies target the reduction and prevention of pollution. Regulations may limit emissions of harmful pollutants into the air and water, mandate the safe disposal of hazardous waste, and establish standards for water quality and air emissions.</a:t>
            </a:r>
          </a:p>
          <a:p>
            <a:pPr>
              <a:lnSpc>
                <a:spcPct val="150000"/>
              </a:lnSpc>
            </a:pPr>
            <a:r>
              <a:rPr lang="en-GB" b="1" dirty="0"/>
              <a:t>Climate Change Mitigation:</a:t>
            </a:r>
            <a:r>
              <a:rPr lang="en-GB" dirty="0"/>
              <a:t> Environmental policies address the issue of climate change by setting targets for reducing greenhouse gas emissions, promoting renewable energy sources, and encouraging energy efficiency measures.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Policies and Regulations</a:t>
            </a:r>
            <a:endParaRPr lang="en-IN" sz="2600" dirty="0">
              <a:solidFill>
                <a:schemeClr val="tx1"/>
              </a:solidFill>
              <a:latin typeface="+mj-lt"/>
            </a:endParaRPr>
          </a:p>
        </p:txBody>
      </p:sp>
    </p:spTree>
    <p:extLst>
      <p:ext uri="{BB962C8B-B14F-4D97-AF65-F5344CB8AC3E}">
        <p14:creationId xmlns:p14="http://schemas.microsoft.com/office/powerpoint/2010/main" val="42518918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36478" y="1822631"/>
            <a:ext cx="11914493" cy="4804734"/>
          </a:xfrm>
        </p:spPr>
        <p:txBody>
          <a:bodyPr>
            <a:noAutofit/>
          </a:bodyPr>
          <a:lstStyle/>
          <a:p>
            <a:pPr>
              <a:lnSpc>
                <a:spcPct val="150000"/>
              </a:lnSpc>
            </a:pPr>
            <a:r>
              <a:rPr lang="en-GB" b="1" dirty="0"/>
              <a:t>Public Health Protection:</a:t>
            </a:r>
            <a:r>
              <a:rPr lang="en-GB" dirty="0"/>
              <a:t> Regulations related to environmental pollutants, such as lead, mercury, and particulate matter, aim to protect public health by reducing exposure to toxins that can cause respiratory illnesses, cancer, and other health problems.</a:t>
            </a:r>
          </a:p>
          <a:p>
            <a:pPr>
              <a:lnSpc>
                <a:spcPct val="150000"/>
              </a:lnSpc>
            </a:pPr>
            <a:r>
              <a:rPr lang="en-GB" b="1" dirty="0"/>
              <a:t>Biodiversity Conservation:</a:t>
            </a:r>
            <a:r>
              <a:rPr lang="en-GB" dirty="0"/>
              <a:t> These policies often include measures to protect endangered species, preserve natural habitats, and regulate activities that threaten biodiversity, such as habitat destruction and illegal wildlife trade.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Policies and Regulations</a:t>
            </a:r>
            <a:endParaRPr lang="en-IN" sz="2600" dirty="0">
              <a:solidFill>
                <a:schemeClr val="tx1"/>
              </a:solidFill>
              <a:latin typeface="+mj-lt"/>
            </a:endParaRPr>
          </a:p>
        </p:txBody>
      </p:sp>
    </p:spTree>
    <p:extLst>
      <p:ext uri="{BB962C8B-B14F-4D97-AF65-F5344CB8AC3E}">
        <p14:creationId xmlns:p14="http://schemas.microsoft.com/office/powerpoint/2010/main" val="1391666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36478" y="1822631"/>
            <a:ext cx="11914493" cy="4804734"/>
          </a:xfrm>
        </p:spPr>
        <p:txBody>
          <a:bodyPr>
            <a:noAutofit/>
          </a:bodyPr>
          <a:lstStyle/>
          <a:p>
            <a:pPr>
              <a:lnSpc>
                <a:spcPct val="150000"/>
              </a:lnSpc>
            </a:pPr>
            <a:r>
              <a:rPr lang="en-GB" b="1" dirty="0"/>
              <a:t>Land Use Planning:</a:t>
            </a:r>
            <a:r>
              <a:rPr lang="en-GB" dirty="0"/>
              <a:t> Land-use regulations guide the development of urban and rural areas to minimize environmental impact. They can promote sustainable urban design, limit sprawl, and protect valuable ecosystems.</a:t>
            </a:r>
          </a:p>
          <a:p>
            <a:pPr>
              <a:lnSpc>
                <a:spcPct val="150000"/>
              </a:lnSpc>
            </a:pPr>
            <a:r>
              <a:rPr lang="en-GB" b="1" dirty="0"/>
              <a:t>Waste Management:</a:t>
            </a:r>
            <a:r>
              <a:rPr lang="en-GB" dirty="0"/>
              <a:t> Environmental policies regulate the handling, disposal, and recycling of solid and hazardous waste. They promote responsible waste management practices to reduce the environmental and health risks associated with waste.</a:t>
            </a:r>
          </a:p>
          <a:p>
            <a:pPr>
              <a:lnSpc>
                <a:spcPct val="150000"/>
              </a:lnSpc>
            </a:pPr>
            <a:r>
              <a:rPr lang="en-GB" b="1" dirty="0"/>
              <a:t>Environmental Impact Assessments (EIAs):</a:t>
            </a:r>
            <a:r>
              <a:rPr lang="en-GB" dirty="0"/>
              <a:t> Many policies require developers to conduct EIAs before initiating projects that could impact the environment significantly. </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Policies and Regulations</a:t>
            </a:r>
            <a:endParaRPr lang="en-IN" sz="2600" dirty="0">
              <a:solidFill>
                <a:schemeClr val="tx1"/>
              </a:solidFill>
              <a:latin typeface="+mj-lt"/>
            </a:endParaRPr>
          </a:p>
        </p:txBody>
      </p:sp>
    </p:spTree>
    <p:extLst>
      <p:ext uri="{BB962C8B-B14F-4D97-AF65-F5344CB8AC3E}">
        <p14:creationId xmlns:p14="http://schemas.microsoft.com/office/powerpoint/2010/main" val="1661999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36478" y="1822631"/>
            <a:ext cx="11914493" cy="4804734"/>
          </a:xfrm>
        </p:spPr>
        <p:txBody>
          <a:bodyPr>
            <a:noAutofit/>
          </a:bodyPr>
          <a:lstStyle/>
          <a:p>
            <a:pPr>
              <a:lnSpc>
                <a:spcPct val="150000"/>
              </a:lnSpc>
            </a:pPr>
            <a:r>
              <a:rPr lang="en-GB" b="1" dirty="0"/>
              <a:t>Compliance and Enforcement:</a:t>
            </a:r>
            <a:r>
              <a:rPr lang="en-GB" dirty="0"/>
              <a:t> Regulatory bodies enforce environmental policies by monitoring and inspecting industries and individuals for compliance. </a:t>
            </a:r>
          </a:p>
          <a:p>
            <a:pPr>
              <a:lnSpc>
                <a:spcPct val="150000"/>
              </a:lnSpc>
            </a:pPr>
            <a:r>
              <a:rPr lang="en-GB" b="1" dirty="0"/>
              <a:t>Stakeholder Engagement:</a:t>
            </a:r>
            <a:r>
              <a:rPr lang="en-GB" dirty="0"/>
              <a:t> Policymakers may engage with environmental organizations, businesses, communities, and experts when formulating and updating regulations to ensure they are practical, effective, and supported by stakeholders.</a:t>
            </a:r>
          </a:p>
          <a:p>
            <a:pPr>
              <a:lnSpc>
                <a:spcPct val="150000"/>
              </a:lnSpc>
            </a:pPr>
            <a:r>
              <a:rPr lang="en-GB" b="1" dirty="0"/>
              <a:t>Adaptive Management:</a:t>
            </a:r>
            <a:r>
              <a:rPr lang="en-GB" dirty="0"/>
              <a:t> Some policies incorporate adaptive management principles, allowing for flexibility in response to changing environmental conditions and emerging scientific knowledge.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Policies and Regulations</a:t>
            </a:r>
            <a:endParaRPr lang="en-IN" sz="2600" dirty="0">
              <a:solidFill>
                <a:schemeClr val="tx1"/>
              </a:solidFill>
              <a:latin typeface="+mj-lt"/>
            </a:endParaRPr>
          </a:p>
        </p:txBody>
      </p:sp>
    </p:spTree>
    <p:extLst>
      <p:ext uri="{BB962C8B-B14F-4D97-AF65-F5344CB8AC3E}">
        <p14:creationId xmlns:p14="http://schemas.microsoft.com/office/powerpoint/2010/main" val="2945131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0" y="1637731"/>
            <a:ext cx="12050971" cy="4989634"/>
          </a:xfrm>
        </p:spPr>
        <p:txBody>
          <a:bodyPr>
            <a:noAutofit/>
          </a:bodyPr>
          <a:lstStyle/>
          <a:p>
            <a:pPr>
              <a:lnSpc>
                <a:spcPct val="150000"/>
              </a:lnSpc>
            </a:pPr>
            <a:r>
              <a:rPr lang="en-GB" b="1" dirty="0" smtClean="0"/>
              <a:t>Climate </a:t>
            </a:r>
            <a:r>
              <a:rPr lang="en-GB" b="1" dirty="0"/>
              <a:t>Change</a:t>
            </a:r>
            <a:r>
              <a:rPr lang="en-GB" dirty="0"/>
              <a:t> refers to long-term shifts in global or regional climate patterns, including alterations in temperature, precipitation, and weather events. It encompasses both natural variability and human-induced changes. The primary driver of contemporary climate change is </a:t>
            </a:r>
            <a:r>
              <a:rPr lang="en-GB" b="1" dirty="0"/>
              <a:t>global warming.</a:t>
            </a:r>
            <a:endParaRPr lang="en-GB" dirty="0"/>
          </a:p>
          <a:p>
            <a:pPr>
              <a:lnSpc>
                <a:spcPct val="150000"/>
              </a:lnSpc>
            </a:pPr>
            <a:r>
              <a:rPr lang="en-GB" b="1" dirty="0"/>
              <a:t>Global Warming:</a:t>
            </a:r>
            <a:r>
              <a:rPr lang="en-GB" dirty="0"/>
              <a:t> Global warming is a specific aspect of climate change and refers to the long-term increase in Earth's average surface temperature due to the accumulation of greenhouse gases in the atmosphere. However, human activities, such as burning fossil fuels (coal, oil, and natural gas), deforestation, industrial processes, and agriculture, have significantly increased the concentrations of these greenhouse gases in the atmosphere. </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Climate Change and Global Warming</a:t>
            </a:r>
          </a:p>
        </p:txBody>
      </p:sp>
    </p:spTree>
    <p:extLst>
      <p:ext uri="{BB962C8B-B14F-4D97-AF65-F5344CB8AC3E}">
        <p14:creationId xmlns:p14="http://schemas.microsoft.com/office/powerpoint/2010/main" val="3895206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b="1" dirty="0"/>
              <a:t>Greenhouse Gas Emissions:</a:t>
            </a:r>
            <a:r>
              <a:rPr lang="en-GB" dirty="0"/>
              <a:t> The primary driver of climate change is the release of greenhouse gases (GHGs) into the atmosphere. Human activities, such as burning fossil fuels (coal, oil, and natural gas), deforestation, industrial processes, and agriculture, are the main sources of these emissions. The most common GHGs include carbon dioxide (CO2), methane (CH4), and nitrous oxide (N2O).</a:t>
            </a:r>
          </a:p>
          <a:p>
            <a:pPr>
              <a:lnSpc>
                <a:spcPct val="150000"/>
              </a:lnSpc>
            </a:pPr>
            <a:r>
              <a:rPr lang="en-GB" b="1" dirty="0"/>
              <a:t>Deforestation:</a:t>
            </a:r>
            <a:r>
              <a:rPr lang="en-GB" dirty="0"/>
              <a:t> Cutting down forests reduces the Earth's capacity to absorb CO2 from the atmosphere through a process called carbon sequestration. This contributes to increased CO2 levels in the atmosphere.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917598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b="1" dirty="0"/>
              <a:t>Industrial Processes:</a:t>
            </a:r>
            <a:r>
              <a:rPr lang="en-GB" dirty="0"/>
              <a:t> Certain industrial activities release GHGs, such as fluorinated gases used in refrigeration and air conditioning, which have a high global warming potential.</a:t>
            </a:r>
          </a:p>
          <a:p>
            <a:pPr>
              <a:lnSpc>
                <a:spcPct val="150000"/>
              </a:lnSpc>
            </a:pPr>
            <a:r>
              <a:rPr lang="en-GB" b="1" dirty="0"/>
              <a:t>Agriculture:</a:t>
            </a:r>
            <a:r>
              <a:rPr lang="en-GB" dirty="0"/>
              <a:t> Agricultural practices, including livestock farming and rice cultivation, release methane and nitrous oxide, potent GHGs.</a:t>
            </a:r>
          </a:p>
          <a:p>
            <a:pPr>
              <a:lnSpc>
                <a:spcPct val="150000"/>
              </a:lnSpc>
            </a:pPr>
            <a:r>
              <a:rPr lang="en-GB" b="1" dirty="0"/>
              <a:t>Land Use Changes:</a:t>
            </a:r>
            <a:r>
              <a:rPr lang="en-GB" dirty="0"/>
              <a:t> Urbanization and changes in land use, such as converting forests into urban areas or agriculture, can alter local climate patterns.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1778233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marL="76200" indent="0">
              <a:lnSpc>
                <a:spcPct val="150000"/>
              </a:lnSpc>
              <a:buNone/>
            </a:pPr>
            <a:r>
              <a:rPr lang="en-GB" b="1" dirty="0"/>
              <a:t>Consequences of Climate Change:</a:t>
            </a:r>
            <a:endParaRPr lang="en-GB" dirty="0"/>
          </a:p>
          <a:p>
            <a:pPr>
              <a:lnSpc>
                <a:spcPct val="150000"/>
              </a:lnSpc>
            </a:pPr>
            <a:r>
              <a:rPr lang="en-GB" b="1" dirty="0"/>
              <a:t>Rising Temperatures:</a:t>
            </a:r>
            <a:r>
              <a:rPr lang="en-GB" dirty="0"/>
              <a:t> One of the most evident consequences of climate change is a global rise in temperatures. This leads to more frequent and severe </a:t>
            </a:r>
            <a:r>
              <a:rPr lang="en-GB" dirty="0" err="1"/>
              <a:t>heatwaves</a:t>
            </a:r>
            <a:r>
              <a:rPr lang="en-GB" dirty="0"/>
              <a:t>, with implications for human health, agriculture, and ecosystems.</a:t>
            </a:r>
          </a:p>
          <a:p>
            <a:pPr>
              <a:lnSpc>
                <a:spcPct val="150000"/>
              </a:lnSpc>
            </a:pPr>
            <a:r>
              <a:rPr lang="en-GB" b="1" dirty="0"/>
              <a:t>Altered Precipitation Patterns:</a:t>
            </a:r>
            <a:r>
              <a:rPr lang="en-GB" dirty="0"/>
              <a:t> Climate change can disrupt rainfall patterns, causing droughts in some regions and more intense rainfall and flooding in others. This can affect water resources and agriculture.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1000393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b="1" dirty="0"/>
              <a:t>Melting Ice and Rising Sea Levels:</a:t>
            </a:r>
            <a:r>
              <a:rPr lang="en-GB" dirty="0"/>
              <a:t> Higher temperatures lead to the melting of glaciers and polar ice caps, contributing to sea level rise. This poses a significant threat to coastal communities and low-lying areas.</a:t>
            </a:r>
          </a:p>
          <a:p>
            <a:pPr>
              <a:lnSpc>
                <a:spcPct val="150000"/>
              </a:lnSpc>
            </a:pPr>
            <a:r>
              <a:rPr lang="en-GB" b="1" dirty="0"/>
              <a:t>Ocean Acidification:</a:t>
            </a:r>
            <a:r>
              <a:rPr lang="en-GB" dirty="0"/>
              <a:t> The absorption of excess CO2 by the oceans leads to ocean acidification, which can harm marine ecosystems, particularly coral reefs and shellfish.</a:t>
            </a:r>
          </a:p>
          <a:p>
            <a:pPr>
              <a:lnSpc>
                <a:spcPct val="150000"/>
              </a:lnSpc>
            </a:pPr>
            <a:r>
              <a:rPr lang="en-GB" b="1" dirty="0"/>
              <a:t>Extreme Weather Events:</a:t>
            </a:r>
            <a:r>
              <a:rPr lang="en-GB" dirty="0"/>
              <a:t> Climate change is associated with an increase in the frequency and intensity of extreme weather events, including hurricanes, cyclones, floods, and wildfires.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35323757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01324F4-DA27-44BF-A640-F03AA7BE2620}"/>
              </a:ext>
            </a:extLst>
          </p:cNvPr>
          <p:cNvSpPr>
            <a:spLocks noGrp="1"/>
          </p:cNvSpPr>
          <p:nvPr>
            <p:ph type="body" idx="2"/>
          </p:nvPr>
        </p:nvSpPr>
        <p:spPr/>
        <p:txBody>
          <a:bodyPr/>
          <a:lstStyle/>
          <a:p>
            <a:r>
              <a:rPr lang="en-IN" dirty="0"/>
              <a:t>Environmental Pollution</a:t>
            </a:r>
          </a:p>
        </p:txBody>
      </p:sp>
      <p:sp>
        <p:nvSpPr>
          <p:cNvPr id="4" name="Rectangle: Rounded Corners 3">
            <a:extLst>
              <a:ext uri="{FF2B5EF4-FFF2-40B4-BE49-F238E27FC236}">
                <a16:creationId xmlns:a16="http://schemas.microsoft.com/office/drawing/2014/main" xmlns="" id="{276954A0-BA14-A8CD-0923-3FDD4FFDD615}"/>
              </a:ext>
            </a:extLst>
          </p:cNvPr>
          <p:cNvSpPr/>
          <p:nvPr/>
        </p:nvSpPr>
        <p:spPr>
          <a:xfrm>
            <a:off x="899023" y="3354402"/>
            <a:ext cx="10660918" cy="2281187"/>
          </a:xfrm>
          <a:prstGeom prst="roundRect">
            <a:avLst>
              <a:gd name="adj" fmla="val 23545"/>
            </a:avLst>
          </a:prstGeom>
          <a:solidFill>
            <a:srgbClr val="9C162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2400" dirty="0">
                <a:latin typeface="+mj-lt"/>
              </a:rPr>
              <a:t>This module aims to mitigate the harmful effects of environmental pollution on the planet and human health by reducing the release of pollutants and promoting sustainable practices.</a:t>
            </a:r>
            <a:endParaRPr lang="en-IN" sz="2400" dirty="0">
              <a:solidFill>
                <a:schemeClr val="bg1"/>
              </a:solidFill>
              <a:latin typeface="+mj-lt"/>
            </a:endParaRPr>
          </a:p>
        </p:txBody>
      </p:sp>
    </p:spTree>
    <p:extLst>
      <p:ext uri="{BB962C8B-B14F-4D97-AF65-F5344CB8AC3E}">
        <p14:creationId xmlns:p14="http://schemas.microsoft.com/office/powerpoint/2010/main" val="35655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b="1" dirty="0"/>
              <a:t>Biodiversity Loss:</a:t>
            </a:r>
            <a:r>
              <a:rPr lang="en-GB" dirty="0"/>
              <a:t> Shifts in temperature and precipitation patterns can disrupt ecosystems and threaten biodiversity. Many species may struggle to adapt or face habitat loss.</a:t>
            </a:r>
          </a:p>
          <a:p>
            <a:pPr>
              <a:lnSpc>
                <a:spcPct val="150000"/>
              </a:lnSpc>
            </a:pPr>
            <a:r>
              <a:rPr lang="en-GB" b="1" dirty="0"/>
              <a:t>Agricultural Impacts:</a:t>
            </a:r>
            <a:r>
              <a:rPr lang="en-GB" dirty="0"/>
              <a:t> Changes in temperature and precipitation can affect crop yields and the availability of water resources for agriculture. This can lead to food insecurity and price volatility.</a:t>
            </a:r>
          </a:p>
          <a:p>
            <a:pPr>
              <a:lnSpc>
                <a:spcPct val="150000"/>
              </a:lnSpc>
            </a:pPr>
            <a:r>
              <a:rPr lang="en-GB" b="1" dirty="0"/>
              <a:t>Health Effects:</a:t>
            </a:r>
            <a:r>
              <a:rPr lang="en-GB" dirty="0"/>
              <a:t> Climate change can impact human health through heat-related illnesses, the spread of infectious diseases, and the exacerbation of respiratory conditions due to air pollution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3483265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b="1" dirty="0"/>
              <a:t>Economic Costs:</a:t>
            </a:r>
            <a:r>
              <a:rPr lang="en-GB" dirty="0"/>
              <a:t> The economic consequences of climate change include damage to infrastructure, increased healthcare costs, and disruptions to supply chains, among others.</a:t>
            </a:r>
          </a:p>
          <a:p>
            <a:pPr>
              <a:lnSpc>
                <a:spcPct val="150000"/>
              </a:lnSpc>
            </a:pPr>
            <a:r>
              <a:rPr lang="en-GB" b="1" dirty="0"/>
              <a:t>Social and Political Implications:</a:t>
            </a:r>
            <a:r>
              <a:rPr lang="en-GB" dirty="0"/>
              <a:t> Climate change can exacerbate social inequalities and lead to displacement and migration due to environmental factors.</a:t>
            </a:r>
          </a:p>
          <a:p>
            <a:pPr>
              <a:lnSpc>
                <a:spcPct val="150000"/>
              </a:lnSpc>
            </a:pPr>
            <a:r>
              <a:rPr lang="en-GB" b="1" dirty="0"/>
              <a:t>Threats to Water Resources:</a:t>
            </a:r>
            <a:r>
              <a:rPr lang="en-GB" dirty="0"/>
              <a:t> Changes in precipitation patterns and glacial melt can affect the availability of freshwater resources, leading to water scarcity issues.</a:t>
            </a:r>
          </a:p>
          <a:p>
            <a:pPr>
              <a:lnSpc>
                <a:spcPct val="150000"/>
              </a:lnSpc>
            </a:pPr>
            <a:r>
              <a:rPr lang="en-GB" b="1" dirty="0"/>
              <a:t>Security Risks:</a:t>
            </a:r>
            <a:r>
              <a:rPr lang="en-GB" dirty="0"/>
              <a:t> Climate change can contribute to resource conflicts and displacement, potentially increasing security risks in some regions.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Causes and Consequences of Climate Change </a:t>
            </a:r>
          </a:p>
        </p:txBody>
      </p:sp>
    </p:spTree>
    <p:extLst>
      <p:ext uri="{BB962C8B-B14F-4D97-AF65-F5344CB8AC3E}">
        <p14:creationId xmlns:p14="http://schemas.microsoft.com/office/powerpoint/2010/main" val="22817247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a:lnSpc>
                <a:spcPct val="150000"/>
              </a:lnSpc>
            </a:pPr>
            <a:r>
              <a:rPr lang="en-GB" dirty="0"/>
              <a:t>Greenhouse gases (GHGs) are gases in the Earth's atmosphere that have the ability to trap heat from the sun, leading to a natural warming effect known as the greenhouse effect. </a:t>
            </a:r>
            <a:endParaRPr lang="en-GB" dirty="0" smtClean="0"/>
          </a:p>
          <a:p>
            <a:pPr>
              <a:lnSpc>
                <a:spcPct val="150000"/>
              </a:lnSpc>
            </a:pPr>
            <a:r>
              <a:rPr lang="en-GB" dirty="0" smtClean="0"/>
              <a:t>While </a:t>
            </a:r>
            <a:r>
              <a:rPr lang="en-GB" dirty="0"/>
              <a:t>this natural phenomenon is crucial for maintaining a habitable climate on Earth, human activities have significantly increased the concentrations of these gases, intensifying the greenhouse effect and resulting in global warming. </a:t>
            </a:r>
            <a:endParaRPr lang="en-GB" dirty="0" smtClean="0"/>
          </a:p>
          <a:p>
            <a:pPr>
              <a:lnSpc>
                <a:spcPct val="150000"/>
              </a:lnSpc>
            </a:pPr>
            <a:r>
              <a:rPr lang="en-GB" dirty="0" smtClean="0"/>
              <a:t>Here </a:t>
            </a:r>
            <a:r>
              <a:rPr lang="en-GB" dirty="0"/>
              <a:t>are some common greenhouse gases and their effects: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15228958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marL="76200" indent="0">
              <a:lnSpc>
                <a:spcPct val="150000"/>
              </a:lnSpc>
              <a:buNone/>
            </a:pPr>
            <a:r>
              <a:rPr lang="en-GB" b="1" dirty="0"/>
              <a:t>Carbon Dioxide (CO2):</a:t>
            </a:r>
            <a:endParaRPr lang="en-GB" dirty="0"/>
          </a:p>
          <a:p>
            <a:pPr>
              <a:lnSpc>
                <a:spcPct val="150000"/>
              </a:lnSpc>
            </a:pPr>
            <a:r>
              <a:rPr lang="en-GB" b="1" dirty="0"/>
              <a:t>Source:</a:t>
            </a:r>
            <a:r>
              <a:rPr lang="en-GB" dirty="0"/>
              <a:t> Mainly from burning fossil fuels (coal, oil, and natural gas), deforestation, and certain industrial processes.</a:t>
            </a:r>
          </a:p>
          <a:p>
            <a:pPr>
              <a:lnSpc>
                <a:spcPct val="150000"/>
              </a:lnSpc>
            </a:pPr>
            <a:r>
              <a:rPr lang="en-GB" b="1" dirty="0"/>
              <a:t>Effect:</a:t>
            </a:r>
            <a:r>
              <a:rPr lang="en-GB" dirty="0"/>
              <a:t> Carbon dioxide is the most abundant GHG emitted by human activities. It contributes to global warming by trapping heat in the atmosphere, leading to rising temperatures and climate change.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19548264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22830" y="1822631"/>
            <a:ext cx="11928141" cy="4804734"/>
          </a:xfrm>
        </p:spPr>
        <p:txBody>
          <a:bodyPr>
            <a:noAutofit/>
          </a:bodyPr>
          <a:lstStyle/>
          <a:p>
            <a:pPr marL="76200" indent="0">
              <a:lnSpc>
                <a:spcPct val="150000"/>
              </a:lnSpc>
              <a:buNone/>
            </a:pPr>
            <a:r>
              <a:rPr lang="en-GB" b="1" dirty="0"/>
              <a:t>Methane (CH4):</a:t>
            </a:r>
            <a:endParaRPr lang="en-GB" dirty="0"/>
          </a:p>
          <a:p>
            <a:pPr>
              <a:lnSpc>
                <a:spcPct val="150000"/>
              </a:lnSpc>
            </a:pPr>
            <a:r>
              <a:rPr lang="en-GB" b="1" dirty="0"/>
              <a:t>Source:</a:t>
            </a:r>
            <a:r>
              <a:rPr lang="en-GB" dirty="0"/>
              <a:t> Emitted during the production and transport of coal, oil, and natural gas, as well as from livestock digestion and decomposition of organic waste in landfills.</a:t>
            </a:r>
          </a:p>
          <a:p>
            <a:pPr>
              <a:lnSpc>
                <a:spcPct val="150000"/>
              </a:lnSpc>
            </a:pPr>
            <a:r>
              <a:rPr lang="en-GB" b="1" dirty="0"/>
              <a:t>Effect:</a:t>
            </a:r>
            <a:r>
              <a:rPr lang="en-GB" dirty="0"/>
              <a:t> Methane is a potent GHG, with a much higher heat-trapping capacity per molecule compared to CO2. It contributes to both global warming and the formation of ground-level ozone, which is harmful to human health.</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2373683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GB" b="1" dirty="0"/>
              <a:t>Nitrous Oxide (N2O):</a:t>
            </a:r>
            <a:endParaRPr lang="en-GB" dirty="0"/>
          </a:p>
          <a:p>
            <a:pPr>
              <a:lnSpc>
                <a:spcPct val="150000"/>
              </a:lnSpc>
            </a:pPr>
            <a:r>
              <a:rPr lang="en-GB" b="1" dirty="0"/>
              <a:t>Source:</a:t>
            </a:r>
            <a:r>
              <a:rPr lang="en-GB" dirty="0"/>
              <a:t> Emitted from agricultural and industrial activities, combustion of fossil fuels, and natural sources like soil and the oceans.</a:t>
            </a:r>
          </a:p>
          <a:p>
            <a:pPr>
              <a:lnSpc>
                <a:spcPct val="150000"/>
              </a:lnSpc>
            </a:pPr>
            <a:r>
              <a:rPr lang="en-GB" b="1" dirty="0"/>
              <a:t>Effect:</a:t>
            </a:r>
            <a:r>
              <a:rPr lang="en-GB" dirty="0"/>
              <a:t> Nitrous oxide is a long-lived GHG that contributes to global warming and also depletes the ozone layer, which protects the Earth from harmful ultraviolet (UV) radiation.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1204838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GB" b="1" dirty="0"/>
              <a:t>Water </a:t>
            </a:r>
            <a:r>
              <a:rPr lang="en-GB" b="1" dirty="0" smtClean="0"/>
              <a:t>Vapour </a:t>
            </a:r>
            <a:r>
              <a:rPr lang="en-GB" b="1" dirty="0"/>
              <a:t>(H2O):</a:t>
            </a:r>
            <a:endParaRPr lang="en-GB" dirty="0"/>
          </a:p>
          <a:p>
            <a:pPr>
              <a:lnSpc>
                <a:spcPct val="150000"/>
              </a:lnSpc>
            </a:pPr>
            <a:r>
              <a:rPr lang="en-GB" b="1" dirty="0"/>
              <a:t>Source:</a:t>
            </a:r>
            <a:r>
              <a:rPr lang="en-GB" dirty="0"/>
              <a:t> Evaporation from oceans, lakes, and rivers, as well as transpiration from plants.</a:t>
            </a:r>
          </a:p>
          <a:p>
            <a:pPr>
              <a:lnSpc>
                <a:spcPct val="150000"/>
              </a:lnSpc>
            </a:pPr>
            <a:r>
              <a:rPr lang="en-GB" b="1" dirty="0"/>
              <a:t>Effect:</a:t>
            </a:r>
            <a:r>
              <a:rPr lang="en-GB" dirty="0"/>
              <a:t> Water </a:t>
            </a:r>
            <a:r>
              <a:rPr lang="en-GB" dirty="0" smtClean="0"/>
              <a:t>vapour </a:t>
            </a:r>
            <a:r>
              <a:rPr lang="en-GB" dirty="0"/>
              <a:t>is the most abundant GHG in the atmosphere and plays a crucial role in the natural greenhouse effect. Its concentration increases with rising temperatures, amplifying the warming effect.</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1026937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IN" b="1" dirty="0"/>
              <a:t>Chlorofluorocarbons (CFCs), </a:t>
            </a:r>
            <a:r>
              <a:rPr lang="en-IN" b="1" dirty="0" smtClean="0"/>
              <a:t>Hydro chlorofluorocarbons </a:t>
            </a:r>
            <a:r>
              <a:rPr lang="en-IN" b="1" dirty="0"/>
              <a:t>(HCFCs), and </a:t>
            </a:r>
            <a:r>
              <a:rPr lang="en-IN" b="1" dirty="0" smtClean="0"/>
              <a:t>Hydro fluorocarbons </a:t>
            </a:r>
            <a:r>
              <a:rPr lang="en-IN" b="1" dirty="0"/>
              <a:t>(HFCs):</a:t>
            </a:r>
            <a:endParaRPr lang="en-IN" dirty="0"/>
          </a:p>
          <a:p>
            <a:pPr>
              <a:lnSpc>
                <a:spcPct val="150000"/>
              </a:lnSpc>
            </a:pPr>
            <a:r>
              <a:rPr lang="en-IN" b="1" dirty="0"/>
              <a:t>Source:</a:t>
            </a:r>
            <a:r>
              <a:rPr lang="en-IN" dirty="0"/>
              <a:t> Synthetic compounds used in refrigeration, air conditioning, and aerosol propellants (CFCs and HCFCs), or as replacements for ozone-depleting substances (HFCs).</a:t>
            </a:r>
          </a:p>
          <a:p>
            <a:pPr>
              <a:lnSpc>
                <a:spcPct val="150000"/>
              </a:lnSpc>
            </a:pPr>
            <a:r>
              <a:rPr lang="en-IN" b="1" dirty="0"/>
              <a:t>Effect:</a:t>
            </a:r>
            <a:r>
              <a:rPr lang="en-IN" dirty="0"/>
              <a:t> These synthetic GHGs are powerful heat-trappers and have significant global warming potential. They also have negative environmental effects, such as ozone depletion (CFCs and HCFCs).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4129976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GB" b="1" dirty="0" smtClean="0"/>
              <a:t>Sulphur </a:t>
            </a:r>
            <a:r>
              <a:rPr lang="en-GB" b="1" dirty="0"/>
              <a:t>Hexafluoride (SF6):</a:t>
            </a:r>
            <a:endParaRPr lang="en-GB" dirty="0"/>
          </a:p>
          <a:p>
            <a:pPr>
              <a:lnSpc>
                <a:spcPct val="150000"/>
              </a:lnSpc>
            </a:pPr>
            <a:r>
              <a:rPr lang="en-GB" b="1" dirty="0"/>
              <a:t>Source:</a:t>
            </a:r>
            <a:r>
              <a:rPr lang="en-GB" dirty="0"/>
              <a:t> Primarily used in electrical transmission equipment and the manufacturing of semiconductors.</a:t>
            </a:r>
          </a:p>
          <a:p>
            <a:pPr>
              <a:lnSpc>
                <a:spcPct val="150000"/>
              </a:lnSpc>
            </a:pPr>
            <a:r>
              <a:rPr lang="en-GB" b="1" dirty="0"/>
              <a:t>Effect:</a:t>
            </a:r>
            <a:r>
              <a:rPr lang="en-GB" dirty="0"/>
              <a:t> SF6 is a potent GHG with a very high heat-trapping capacity. It has a long atmospheric lifetime, contributing to global warming.</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Greenhouse Gases and their Effects</a:t>
            </a:r>
          </a:p>
        </p:txBody>
      </p:sp>
    </p:spTree>
    <p:extLst>
      <p:ext uri="{BB962C8B-B14F-4D97-AF65-F5344CB8AC3E}">
        <p14:creationId xmlns:p14="http://schemas.microsoft.com/office/powerpoint/2010/main" val="2098880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GB" b="1" dirty="0"/>
              <a:t>Mitigation Strategies:</a:t>
            </a:r>
            <a:endParaRPr lang="en-GB" dirty="0"/>
          </a:p>
          <a:p>
            <a:pPr>
              <a:lnSpc>
                <a:spcPct val="150000"/>
              </a:lnSpc>
            </a:pPr>
            <a:r>
              <a:rPr lang="en-GB" dirty="0"/>
              <a:t>Mitigation strategies are efforts to reduce or prevent the emission of greenhouse gases (GHGs) into the atmosphere in order to slow down or stabilize the rate of climate change. Key mitigation strategies include:</a:t>
            </a:r>
          </a:p>
          <a:p>
            <a:pPr>
              <a:lnSpc>
                <a:spcPct val="150000"/>
              </a:lnSpc>
            </a:pPr>
            <a:r>
              <a:rPr lang="en-GB" b="1" dirty="0"/>
              <a:t>Transition to Clean Energy:</a:t>
            </a:r>
            <a:r>
              <a:rPr lang="en-GB" dirty="0"/>
              <a:t> Promoting the use of renewable energy sources (such as solar, wind, hydro, and geothermal power) and transitioning away from fossil fuels reduces GHG emissions from the energy sector.</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2352405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6F73E42-CBD4-4A29-8958-099E5E7AB410}"/>
              </a:ext>
            </a:extLst>
          </p:cNvPr>
          <p:cNvSpPr>
            <a:spLocks noGrp="1"/>
          </p:cNvSpPr>
          <p:nvPr>
            <p:ph type="body" idx="2"/>
          </p:nvPr>
        </p:nvSpPr>
        <p:spPr/>
        <p:txBody>
          <a:bodyPr/>
          <a:lstStyle/>
          <a:p>
            <a:r>
              <a:rPr lang="en-IN" dirty="0"/>
              <a:t>Environmental Pollution</a:t>
            </a:r>
          </a:p>
        </p:txBody>
      </p:sp>
      <p:graphicFrame>
        <p:nvGraphicFramePr>
          <p:cNvPr id="3" name="Diagram 2">
            <a:extLst>
              <a:ext uri="{FF2B5EF4-FFF2-40B4-BE49-F238E27FC236}">
                <a16:creationId xmlns:a16="http://schemas.microsoft.com/office/drawing/2014/main" xmlns="" id="{E666B13D-1F07-AA13-2087-562FB9B74E99}"/>
              </a:ext>
            </a:extLst>
          </p:cNvPr>
          <p:cNvGraphicFramePr/>
          <p:nvPr>
            <p:extLst>
              <p:ext uri="{D42A27DB-BD31-4B8C-83A1-F6EECF244321}">
                <p14:modId xmlns:p14="http://schemas.microsoft.com/office/powerpoint/2010/main" val="2584300940"/>
              </p:ext>
            </p:extLst>
          </p:nvPr>
        </p:nvGraphicFramePr>
        <p:xfrm>
          <a:off x="751840" y="2640557"/>
          <a:ext cx="1062100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2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a:lnSpc>
                <a:spcPct val="150000"/>
              </a:lnSpc>
            </a:pPr>
            <a:r>
              <a:rPr lang="en-GB" b="1" dirty="0"/>
              <a:t>Energy Efficiency:</a:t>
            </a:r>
            <a:r>
              <a:rPr lang="en-GB" dirty="0"/>
              <a:t> Improving energy efficiency in industries, buildings, and transportation reduces energy consumption and GHG emissions.</a:t>
            </a:r>
          </a:p>
          <a:p>
            <a:pPr>
              <a:lnSpc>
                <a:spcPct val="150000"/>
              </a:lnSpc>
            </a:pPr>
            <a:r>
              <a:rPr lang="en-GB" b="1" dirty="0"/>
              <a:t>Reforestation and Afforestation:</a:t>
            </a:r>
            <a:r>
              <a:rPr lang="en-GB" dirty="0"/>
              <a:t> Planting trees and restoring forests helps sequester carbon dioxide from the atmosphere, acting as a natural carbon sink.</a:t>
            </a:r>
          </a:p>
          <a:p>
            <a:pPr>
              <a:lnSpc>
                <a:spcPct val="150000"/>
              </a:lnSpc>
            </a:pPr>
            <a:r>
              <a:rPr lang="en-GB" b="1" dirty="0"/>
              <a:t>Carbon Capture and Storage (CCS):</a:t>
            </a:r>
            <a:r>
              <a:rPr lang="en-GB" dirty="0"/>
              <a:t> CCS technologies capture CO2 emissions from industrial processes and power plants and store them underground, preventing them from entering the atmosphere.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2439807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a:lnSpc>
                <a:spcPct val="150000"/>
              </a:lnSpc>
            </a:pPr>
            <a:r>
              <a:rPr lang="en-GB" b="1" dirty="0"/>
              <a:t>Sustainable Transportation:</a:t>
            </a:r>
            <a:r>
              <a:rPr lang="en-GB" dirty="0"/>
              <a:t> Promoting public transit, electric vehicles, and active transportation (walking and cycling) reduces emissions from the transportation sector.</a:t>
            </a:r>
          </a:p>
          <a:p>
            <a:pPr>
              <a:lnSpc>
                <a:spcPct val="150000"/>
              </a:lnSpc>
            </a:pPr>
            <a:r>
              <a:rPr lang="en-GB" b="1" dirty="0"/>
              <a:t>Agricultural Practices:</a:t>
            </a:r>
            <a:r>
              <a:rPr lang="en-GB" dirty="0"/>
              <a:t> Implementing sustainable agriculture practices, reducing methane emissions from livestock, and improving soil management can mitigate emissions from agriculture.</a:t>
            </a:r>
          </a:p>
          <a:p>
            <a:pPr>
              <a:lnSpc>
                <a:spcPct val="150000"/>
              </a:lnSpc>
            </a:pPr>
            <a:r>
              <a:rPr lang="en-GB" b="1" dirty="0"/>
              <a:t>Waste Management:</a:t>
            </a:r>
            <a:r>
              <a:rPr lang="en-GB" dirty="0"/>
              <a:t> Reducing, reusing, and recycling waste, as well as implementing methane capture at landfills, reduces GHG emissions from the waste sector.</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2094471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marL="76200" indent="0">
              <a:lnSpc>
                <a:spcPct val="150000"/>
              </a:lnSpc>
              <a:buNone/>
            </a:pPr>
            <a:r>
              <a:rPr lang="en-GB" b="1" dirty="0"/>
              <a:t>Adaptation Strategies:</a:t>
            </a:r>
            <a:endParaRPr lang="en-GB" dirty="0"/>
          </a:p>
          <a:p>
            <a:pPr>
              <a:lnSpc>
                <a:spcPct val="150000"/>
              </a:lnSpc>
            </a:pPr>
            <a:r>
              <a:rPr lang="en-GB" dirty="0"/>
              <a:t>Adaptation strategies focus on preparing for and responding to the impacts of climate change that are already occurring or expected to occur in the future. These strategies aim to increase resilience and reduce vulnerability. Key adaptation strategies include:</a:t>
            </a:r>
          </a:p>
          <a:p>
            <a:pPr>
              <a:lnSpc>
                <a:spcPct val="150000"/>
              </a:lnSpc>
            </a:pPr>
            <a:r>
              <a:rPr lang="en-GB" b="1" dirty="0"/>
              <a:t>Infrastructure Resilience:</a:t>
            </a:r>
            <a:r>
              <a:rPr lang="en-GB" dirty="0"/>
              <a:t> Building and retrofitting infrastructure to withstand extreme weather events, such as stronger hurricanes or increased flooding due to sea-level rise.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31455618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8" cy="4686280"/>
          </a:xfrm>
        </p:spPr>
        <p:txBody>
          <a:bodyPr>
            <a:noAutofit/>
          </a:bodyPr>
          <a:lstStyle/>
          <a:p>
            <a:pPr>
              <a:lnSpc>
                <a:spcPct val="150000"/>
              </a:lnSpc>
            </a:pPr>
            <a:r>
              <a:rPr lang="en-GB" b="1" dirty="0"/>
              <a:t>Water Management:</a:t>
            </a:r>
            <a:r>
              <a:rPr lang="en-GB" dirty="0"/>
              <a:t> Developing strategies for managing water resources in the face of changing precipitation patterns, including drought preparedness and flood control measures.</a:t>
            </a:r>
          </a:p>
          <a:p>
            <a:pPr>
              <a:lnSpc>
                <a:spcPct val="150000"/>
              </a:lnSpc>
            </a:pPr>
            <a:r>
              <a:rPr lang="en-GB" b="1" dirty="0"/>
              <a:t>Ecosystem Restoration:</a:t>
            </a:r>
            <a:r>
              <a:rPr lang="en-GB" dirty="0"/>
              <a:t> Restoring and protecting natural ecosystems, such as wetlands and mangroves, which provide valuable services like flood protection and habitat for biodiversity.</a:t>
            </a:r>
          </a:p>
          <a:p>
            <a:pPr>
              <a:lnSpc>
                <a:spcPct val="150000"/>
              </a:lnSpc>
            </a:pPr>
            <a:r>
              <a:rPr lang="en-GB" b="1" dirty="0"/>
              <a:t>Healthcare and Public Health Preparedness:</a:t>
            </a:r>
            <a:r>
              <a:rPr lang="en-GB" dirty="0"/>
              <a:t> Preparing healthcare systems for climate-related health risks, such as </a:t>
            </a:r>
            <a:r>
              <a:rPr lang="en-GB" dirty="0" err="1"/>
              <a:t>heatwaves</a:t>
            </a:r>
            <a:r>
              <a:rPr lang="en-GB" dirty="0"/>
              <a:t>, vector-borne diseases, and air quality deterioration.</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3219024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0" y="1719618"/>
            <a:ext cx="12050971" cy="4907747"/>
          </a:xfrm>
        </p:spPr>
        <p:txBody>
          <a:bodyPr>
            <a:noAutofit/>
          </a:bodyPr>
          <a:lstStyle/>
          <a:p>
            <a:pPr>
              <a:lnSpc>
                <a:spcPct val="150000"/>
              </a:lnSpc>
            </a:pPr>
            <a:r>
              <a:rPr lang="en-GB" sz="2300" b="1" dirty="0"/>
              <a:t>Crop and Livestock Adaptation:</a:t>
            </a:r>
            <a:r>
              <a:rPr lang="en-GB" sz="2300" dirty="0"/>
              <a:t> Developing climate-resilient crop varieties and livestock breeds and implementing farming practices that are less vulnerable to changing weather patterns.</a:t>
            </a:r>
          </a:p>
          <a:p>
            <a:pPr>
              <a:lnSpc>
                <a:spcPct val="150000"/>
              </a:lnSpc>
            </a:pPr>
            <a:r>
              <a:rPr lang="en-GB" sz="2300" b="1" dirty="0"/>
              <a:t>Disaster Risk Reduction:</a:t>
            </a:r>
            <a:r>
              <a:rPr lang="en-GB" sz="2300" dirty="0"/>
              <a:t> Strengthening early warning systems and disaster preparedness to respond effectively to climate-related disasters.</a:t>
            </a:r>
          </a:p>
          <a:p>
            <a:pPr>
              <a:lnSpc>
                <a:spcPct val="150000"/>
              </a:lnSpc>
            </a:pPr>
            <a:r>
              <a:rPr lang="en-GB" sz="2300" b="1" dirty="0"/>
              <a:t>Community Engagement:</a:t>
            </a:r>
            <a:r>
              <a:rPr lang="en-GB" sz="2300" dirty="0"/>
              <a:t> Engaging communities in the development of adaptation plans and strategies to ensure that they are culturally and locally appropriate.</a:t>
            </a:r>
          </a:p>
          <a:p>
            <a:pPr>
              <a:lnSpc>
                <a:spcPct val="150000"/>
              </a:lnSpc>
            </a:pPr>
            <a:r>
              <a:rPr lang="en-GB" sz="2300" b="1" dirty="0"/>
              <a:t>Climate Finance:</a:t>
            </a:r>
            <a:r>
              <a:rPr lang="en-GB" sz="2300" dirty="0"/>
              <a:t> Mobilizing financial resources to support adaptation efforts, particularly in vulnerable and low-income regions.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Mitigation and Adaptation Strategies</a:t>
            </a:r>
          </a:p>
        </p:txBody>
      </p:sp>
    </p:spTree>
    <p:extLst>
      <p:ext uri="{BB962C8B-B14F-4D97-AF65-F5344CB8AC3E}">
        <p14:creationId xmlns:p14="http://schemas.microsoft.com/office/powerpoint/2010/main" val="1352206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719618"/>
            <a:ext cx="11873550" cy="4907747"/>
          </a:xfrm>
        </p:spPr>
        <p:txBody>
          <a:bodyPr>
            <a:noAutofit/>
          </a:bodyPr>
          <a:lstStyle/>
          <a:p>
            <a:pPr marL="76200" indent="0">
              <a:lnSpc>
                <a:spcPct val="150000"/>
              </a:lnSpc>
              <a:buNone/>
            </a:pPr>
            <a:r>
              <a:rPr lang="en-GB" b="1" dirty="0">
                <a:latin typeface="+mj-lt"/>
              </a:rPr>
              <a:t>United Nations Framework Convention on Climate Change (UNFCCC):</a:t>
            </a:r>
            <a:endParaRPr lang="en-GB" dirty="0">
              <a:latin typeface="+mj-lt"/>
            </a:endParaRPr>
          </a:p>
          <a:p>
            <a:pPr lvl="1">
              <a:lnSpc>
                <a:spcPct val="150000"/>
              </a:lnSpc>
            </a:pPr>
            <a:r>
              <a:rPr lang="en-GB" sz="2400" dirty="0">
                <a:latin typeface="+mj-lt"/>
              </a:rPr>
              <a:t>Established in 1992, the UNFCCC is the foundational international treaty addressing climate change. It sets out the framework for subsequent agreements and conferences, including the Kyoto Protocol and the Paris Agreement.</a:t>
            </a:r>
          </a:p>
          <a:p>
            <a:pPr marL="76200" indent="0">
              <a:lnSpc>
                <a:spcPct val="100000"/>
              </a:lnSpc>
              <a:buNone/>
            </a:pPr>
            <a:r>
              <a:rPr lang="en-GB" b="1" dirty="0">
                <a:latin typeface="+mj-lt"/>
              </a:rPr>
              <a:t>Kyoto Protocol:</a:t>
            </a:r>
            <a:endParaRPr lang="en-GB" dirty="0">
              <a:latin typeface="+mj-lt"/>
            </a:endParaRPr>
          </a:p>
          <a:p>
            <a:pPr lvl="1">
              <a:lnSpc>
                <a:spcPct val="150000"/>
              </a:lnSpc>
            </a:pPr>
            <a:r>
              <a:rPr lang="en-GB" sz="2400" dirty="0">
                <a:latin typeface="+mj-lt"/>
              </a:rPr>
              <a:t>Adopted in 1997, the Kyoto Protocol was the first international treaty to set legally binding emissions reduction targets for developed countries (Annex I parties). It aimed to reduce GHG emissions by 5.2% below 1990 levels during the first commitment period (2008-2012).</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1140730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719618"/>
            <a:ext cx="11873550" cy="4907747"/>
          </a:xfrm>
        </p:spPr>
        <p:txBody>
          <a:bodyPr>
            <a:noAutofit/>
          </a:bodyPr>
          <a:lstStyle/>
          <a:p>
            <a:pPr marL="76200" indent="0">
              <a:lnSpc>
                <a:spcPct val="100000"/>
              </a:lnSpc>
              <a:buNone/>
            </a:pPr>
            <a:r>
              <a:rPr lang="en-GB" b="1" dirty="0">
                <a:latin typeface="+mj-lt"/>
              </a:rPr>
              <a:t>Paris Agreement:</a:t>
            </a:r>
            <a:endParaRPr lang="en-GB" dirty="0">
              <a:latin typeface="+mj-lt"/>
            </a:endParaRPr>
          </a:p>
          <a:p>
            <a:pPr>
              <a:lnSpc>
                <a:spcPct val="150000"/>
              </a:lnSpc>
            </a:pPr>
            <a:r>
              <a:rPr lang="en-GB" dirty="0">
                <a:latin typeface="+mj-lt"/>
              </a:rPr>
              <a:t>Adopted in 2015 and entered into force in 2016, the Paris Agreement is a landmark international accord under the UNFCCC. It brings all countries, both developed and developing, together to combat climate change. Key elements include:</a:t>
            </a:r>
          </a:p>
          <a:p>
            <a:pPr lvl="1">
              <a:lnSpc>
                <a:spcPct val="150000"/>
              </a:lnSpc>
            </a:pPr>
            <a:r>
              <a:rPr lang="en-GB" sz="2400" b="1" dirty="0">
                <a:latin typeface="+mj-lt"/>
              </a:rPr>
              <a:t>Temperature Goals:</a:t>
            </a:r>
            <a:r>
              <a:rPr lang="en-GB" sz="2400" dirty="0">
                <a:latin typeface="+mj-lt"/>
              </a:rPr>
              <a:t> Limiting global warming to well below 2 degrees Celsius above pre-industrial levels, with efforts to limit it to 1.5 degrees Celsius.</a:t>
            </a:r>
          </a:p>
          <a:p>
            <a:pPr lvl="1">
              <a:lnSpc>
                <a:spcPct val="150000"/>
              </a:lnSpc>
            </a:pPr>
            <a:r>
              <a:rPr lang="en-GB" sz="2400" b="1" dirty="0">
                <a:latin typeface="+mj-lt"/>
              </a:rPr>
              <a:t>Nationally Determined Contributions (NDCs):</a:t>
            </a:r>
            <a:r>
              <a:rPr lang="en-GB" sz="2400" dirty="0">
                <a:latin typeface="+mj-lt"/>
              </a:rPr>
              <a:t> Each country submits its own emissions reduction targets and climate action plans (NDCs) reflecting its capacity and circumstances.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4211344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719618"/>
            <a:ext cx="11873550" cy="4907747"/>
          </a:xfrm>
        </p:spPr>
        <p:txBody>
          <a:bodyPr>
            <a:noAutofit/>
          </a:bodyPr>
          <a:lstStyle/>
          <a:p>
            <a:pPr marL="76200" indent="0">
              <a:lnSpc>
                <a:spcPct val="150000"/>
              </a:lnSpc>
              <a:buNone/>
            </a:pPr>
            <a:r>
              <a:rPr lang="en-GB" b="1" dirty="0"/>
              <a:t>Paris Agreement</a:t>
            </a:r>
            <a:r>
              <a:rPr lang="en-GB" b="1" dirty="0" smtClean="0"/>
              <a:t>:</a:t>
            </a:r>
          </a:p>
          <a:p>
            <a:pPr>
              <a:lnSpc>
                <a:spcPct val="150000"/>
              </a:lnSpc>
            </a:pPr>
            <a:r>
              <a:rPr lang="en-GB" b="1" dirty="0" smtClean="0"/>
              <a:t>Transparency </a:t>
            </a:r>
            <a:r>
              <a:rPr lang="en-GB" b="1" dirty="0"/>
              <a:t>and Accountability:</a:t>
            </a:r>
            <a:r>
              <a:rPr lang="en-GB" dirty="0"/>
              <a:t> Establishing mechanisms for monitoring, reporting, and verifying countries' progress in implementing their NDCs.</a:t>
            </a:r>
          </a:p>
          <a:p>
            <a:pPr>
              <a:lnSpc>
                <a:spcPct val="150000"/>
              </a:lnSpc>
            </a:pPr>
            <a:r>
              <a:rPr lang="en-GB" b="1" dirty="0"/>
              <a:t>Climate Finance:</a:t>
            </a:r>
            <a:r>
              <a:rPr lang="en-GB" dirty="0"/>
              <a:t> Providing financial assistance from developed countries to help developing nations mitigate and adapt to climate change.</a:t>
            </a:r>
          </a:p>
          <a:p>
            <a:pPr>
              <a:lnSpc>
                <a:spcPct val="150000"/>
              </a:lnSpc>
            </a:pPr>
            <a:r>
              <a:rPr lang="en-GB" b="1" dirty="0"/>
              <a:t>Loss and Damage:</a:t>
            </a:r>
            <a:r>
              <a:rPr lang="en-GB" dirty="0"/>
              <a:t> Addressing the impacts of climate change that cannot be mitigated or adapted to, particularly in vulnerable and low-income regions.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2009337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719618"/>
            <a:ext cx="11873550" cy="4907747"/>
          </a:xfrm>
        </p:spPr>
        <p:txBody>
          <a:bodyPr>
            <a:noAutofit/>
          </a:bodyPr>
          <a:lstStyle/>
          <a:p>
            <a:pPr>
              <a:lnSpc>
                <a:spcPct val="150000"/>
              </a:lnSpc>
            </a:pPr>
            <a:r>
              <a:rPr lang="en-GB" b="1" dirty="0" smtClean="0">
                <a:latin typeface="+mj-lt"/>
              </a:rPr>
              <a:t>Green </a:t>
            </a:r>
            <a:r>
              <a:rPr lang="en-GB" b="1" dirty="0">
                <a:latin typeface="+mj-lt"/>
              </a:rPr>
              <a:t>Climate Fund (GCF):</a:t>
            </a:r>
            <a:endParaRPr lang="en-GB" dirty="0">
              <a:latin typeface="+mj-lt"/>
            </a:endParaRPr>
          </a:p>
          <a:p>
            <a:pPr lvl="1">
              <a:lnSpc>
                <a:spcPct val="150000"/>
              </a:lnSpc>
            </a:pPr>
            <a:r>
              <a:rPr lang="en-GB" sz="2400" dirty="0">
                <a:latin typeface="+mj-lt"/>
              </a:rPr>
              <a:t>Established under the UNFCCC, the GCF is a financial mechanism that supports developing countries in their efforts to combat climate change. It funds projects and programs aimed at reducing emissions and enhancing climate resilience.</a:t>
            </a:r>
          </a:p>
          <a:p>
            <a:pPr>
              <a:lnSpc>
                <a:spcPct val="150000"/>
              </a:lnSpc>
            </a:pPr>
            <a:r>
              <a:rPr lang="en-GB" b="1" dirty="0">
                <a:latin typeface="+mj-lt"/>
              </a:rPr>
              <a:t>Intergovernmental Panel on Climate Change (IPCC):</a:t>
            </a:r>
            <a:endParaRPr lang="en-GB" dirty="0">
              <a:latin typeface="+mj-lt"/>
            </a:endParaRPr>
          </a:p>
          <a:p>
            <a:pPr lvl="1">
              <a:lnSpc>
                <a:spcPct val="150000"/>
              </a:lnSpc>
            </a:pPr>
            <a:r>
              <a:rPr lang="en-GB" sz="2400" dirty="0">
                <a:latin typeface="+mj-lt"/>
              </a:rPr>
              <a:t>The IPCC is a scientific body established by the UNFCCC to provide policymakers with comprehensive assessments of the science of climate change, its impacts, and potential adaptation and mitigation strategies.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17638334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77421" y="1719618"/>
            <a:ext cx="11873550" cy="4907747"/>
          </a:xfrm>
        </p:spPr>
        <p:txBody>
          <a:bodyPr>
            <a:noAutofit/>
          </a:bodyPr>
          <a:lstStyle/>
          <a:p>
            <a:pPr>
              <a:lnSpc>
                <a:spcPct val="150000"/>
              </a:lnSpc>
            </a:pPr>
            <a:r>
              <a:rPr lang="en-GB" b="1" dirty="0">
                <a:latin typeface="+mj-lt"/>
              </a:rPr>
              <a:t>COP Meetings:</a:t>
            </a:r>
            <a:r>
              <a:rPr lang="en-GB" dirty="0">
                <a:latin typeface="+mj-lt"/>
              </a:rPr>
              <a:t> The Conference of the Parties (COP) is the supreme decision-making body of the UNFCCC, and it holds annual meetings to review progress and negotiate climate agreements.</a:t>
            </a:r>
          </a:p>
          <a:p>
            <a:pPr>
              <a:lnSpc>
                <a:spcPct val="150000"/>
              </a:lnSpc>
            </a:pPr>
            <a:r>
              <a:rPr lang="en-GB" b="1" dirty="0">
                <a:latin typeface="+mj-lt"/>
              </a:rPr>
              <a:t>Montreal Protocol:</a:t>
            </a:r>
            <a:endParaRPr lang="en-GB" dirty="0">
              <a:latin typeface="+mj-lt"/>
            </a:endParaRPr>
          </a:p>
          <a:p>
            <a:pPr lvl="1">
              <a:lnSpc>
                <a:spcPct val="150000"/>
              </a:lnSpc>
            </a:pPr>
            <a:r>
              <a:rPr lang="en-GB" sz="2400" dirty="0">
                <a:latin typeface="+mj-lt"/>
              </a:rPr>
              <a:t>While primarily focused on ozone depletion, the Montreal Protocol also contributes to climate change mitigation by phasing out the production and consumption of </a:t>
            </a:r>
            <a:r>
              <a:rPr lang="en-GB" sz="2400" dirty="0" smtClean="0">
                <a:latin typeface="+mj-lt"/>
              </a:rPr>
              <a:t>hydro chlorofluorocarbons </a:t>
            </a:r>
            <a:r>
              <a:rPr lang="en-GB" sz="2400" dirty="0">
                <a:latin typeface="+mj-lt"/>
              </a:rPr>
              <a:t>(HCFCs), potent GHGs used as refrigerants.</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1808264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5B3EA9-E034-4A65-A0FA-AF15A60520D2}"/>
              </a:ext>
            </a:extLst>
          </p:cNvPr>
          <p:cNvSpPr>
            <a:spLocks noGrp="1"/>
          </p:cNvSpPr>
          <p:nvPr>
            <p:ph type="body" idx="2"/>
          </p:nvPr>
        </p:nvSpPr>
        <p:spPr/>
        <p:txBody>
          <a:bodyPr/>
          <a:lstStyle/>
          <a:p>
            <a:r>
              <a:rPr lang="en-IN" dirty="0"/>
              <a:t>Environmental Pollution</a:t>
            </a:r>
          </a:p>
        </p:txBody>
      </p:sp>
      <p:graphicFrame>
        <p:nvGraphicFramePr>
          <p:cNvPr id="3" name="Diagram 2">
            <a:extLst>
              <a:ext uri="{FF2B5EF4-FFF2-40B4-BE49-F238E27FC236}">
                <a16:creationId xmlns:a16="http://schemas.microsoft.com/office/drawing/2014/main" xmlns="" id="{EAE816A7-9A4F-E745-3436-C6F2DA36240D}"/>
              </a:ext>
            </a:extLst>
          </p:cNvPr>
          <p:cNvGraphicFramePr/>
          <p:nvPr>
            <p:extLst>
              <p:ext uri="{D42A27DB-BD31-4B8C-83A1-F6EECF244321}">
                <p14:modId xmlns:p14="http://schemas.microsoft.com/office/powerpoint/2010/main" val="3024020905"/>
              </p:ext>
            </p:extLst>
          </p:nvPr>
        </p:nvGraphicFramePr>
        <p:xfrm>
          <a:off x="751840" y="2640557"/>
          <a:ext cx="1059814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6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50125" y="1822631"/>
            <a:ext cx="11900846" cy="4804734"/>
          </a:xfrm>
        </p:spPr>
        <p:txBody>
          <a:bodyPr>
            <a:noAutofit/>
          </a:bodyPr>
          <a:lstStyle/>
          <a:p>
            <a:pPr>
              <a:lnSpc>
                <a:spcPct val="150000"/>
              </a:lnSpc>
            </a:pPr>
            <a:r>
              <a:rPr lang="en-GB" b="1" dirty="0"/>
              <a:t>Regional Agreements:</a:t>
            </a:r>
            <a:r>
              <a:rPr lang="en-GB" dirty="0"/>
              <a:t> Many regions and groups of countries have established their own climate agreements and initiatives to address unique climate challenges, such as the European Union's Emissions Trading System (EU ETS).</a:t>
            </a:r>
          </a:p>
          <a:p>
            <a:pPr>
              <a:lnSpc>
                <a:spcPct val="150000"/>
              </a:lnSpc>
            </a:pPr>
            <a:r>
              <a:rPr lang="en-GB" dirty="0"/>
              <a:t>These international agreements and efforts serve as crucial platforms for cooperation, information sharing, and coordinated action to combat climate change. While challenges remain, they represent a global commitment to addressing one of the most pressing issues of our time and transitioning to a more sustainable and resilient future.</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International Agreements and Efforts to combat Climate Change</a:t>
            </a:r>
            <a:endParaRPr lang="en-IN" sz="2600" dirty="0">
              <a:solidFill>
                <a:schemeClr val="tx1"/>
              </a:solidFill>
              <a:latin typeface="+mj-lt"/>
            </a:endParaRPr>
          </a:p>
        </p:txBody>
      </p:sp>
    </p:spTree>
    <p:extLst>
      <p:ext uri="{BB962C8B-B14F-4D97-AF65-F5344CB8AC3E}">
        <p14:creationId xmlns:p14="http://schemas.microsoft.com/office/powerpoint/2010/main" val="8448770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63773" y="1941085"/>
            <a:ext cx="11887199" cy="4686279"/>
          </a:xfrm>
        </p:spPr>
        <p:txBody>
          <a:bodyPr>
            <a:noAutofit/>
          </a:bodyPr>
          <a:lstStyle/>
          <a:p>
            <a:pPr algn="just">
              <a:lnSpc>
                <a:spcPct val="150000"/>
              </a:lnSpc>
            </a:pPr>
            <a:r>
              <a:rPr lang="en-GB" dirty="0"/>
              <a:t>Environmental pollution refers to the contamination of natural surroundings by harmful substances, disrupting ecosystems and posing health risks to humans. It results from various human activities, including industrial emissions, improper waste disposal, and deforestation. </a:t>
            </a:r>
            <a:endParaRPr lang="en-GB" dirty="0" smtClean="0"/>
          </a:p>
          <a:p>
            <a:pPr algn="just">
              <a:lnSpc>
                <a:spcPct val="150000"/>
              </a:lnSpc>
            </a:pPr>
            <a:r>
              <a:rPr lang="en-GB" dirty="0" smtClean="0"/>
              <a:t>Pollution </a:t>
            </a:r>
            <a:r>
              <a:rPr lang="en-GB" dirty="0"/>
              <a:t>impacts air, water, soil, noise, and light, affecting biodiversity, climate, and overall environmental quality. Combatting pollution requires stringent regulations, sustainable practices, and public awareness to safeguard the planet and human well-being.</a:t>
            </a:r>
            <a:endParaRPr lang="en-IN"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05932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8A8917-6B35-062F-C9E1-105E61942F2B}"/>
              </a:ext>
            </a:extLst>
          </p:cNvPr>
          <p:cNvSpPr>
            <a:spLocks noGrp="1"/>
          </p:cNvSpPr>
          <p:nvPr>
            <p:ph type="body" idx="1"/>
          </p:nvPr>
        </p:nvSpPr>
        <p:spPr/>
        <p:txBody>
          <a:bodyPr>
            <a:normAutofit lnSpcReduction="10000"/>
          </a:bodyPr>
          <a:lstStyle/>
          <a:p>
            <a:pPr>
              <a:lnSpc>
                <a:spcPct val="150000"/>
              </a:lnSpc>
            </a:pPr>
            <a:r>
              <a:rPr lang="en-GB" b="1" dirty="0" smtClean="0"/>
              <a:t>1. </a:t>
            </a:r>
            <a:r>
              <a:rPr lang="en-GB" b="1" dirty="0"/>
              <a:t>What is the primary source of greenhouse gas emissions contributing to climate change?</a:t>
            </a:r>
          </a:p>
          <a:p>
            <a:pPr marL="533400" indent="-457200">
              <a:lnSpc>
                <a:spcPct val="150000"/>
              </a:lnSpc>
              <a:buAutoNum type="alphaLcParenR"/>
            </a:pPr>
            <a:r>
              <a:rPr lang="en-GB" dirty="0" smtClean="0"/>
              <a:t>Deforestation </a:t>
            </a:r>
          </a:p>
          <a:p>
            <a:pPr marL="533400" indent="-457200">
              <a:lnSpc>
                <a:spcPct val="150000"/>
              </a:lnSpc>
              <a:buAutoNum type="alphaLcParenR"/>
            </a:pPr>
            <a:r>
              <a:rPr lang="en-GB" dirty="0" smtClean="0"/>
              <a:t>Agricultural </a:t>
            </a:r>
            <a:r>
              <a:rPr lang="en-GB" dirty="0"/>
              <a:t>practices </a:t>
            </a:r>
            <a:endParaRPr lang="en-GB" dirty="0" smtClean="0"/>
          </a:p>
          <a:p>
            <a:pPr marL="533400" indent="-457200">
              <a:lnSpc>
                <a:spcPct val="150000"/>
              </a:lnSpc>
              <a:buAutoNum type="alphaLcParenR"/>
            </a:pPr>
            <a:r>
              <a:rPr lang="en-GB" dirty="0" smtClean="0"/>
              <a:t>Burning </a:t>
            </a:r>
            <a:r>
              <a:rPr lang="en-GB" dirty="0"/>
              <a:t>fossil fuels </a:t>
            </a:r>
            <a:endParaRPr lang="en-GB" dirty="0" smtClean="0"/>
          </a:p>
          <a:p>
            <a:pPr marL="533400" indent="-457200">
              <a:lnSpc>
                <a:spcPct val="150000"/>
              </a:lnSpc>
              <a:buAutoNum type="alphaLcParenR"/>
            </a:pPr>
            <a:r>
              <a:rPr lang="en-GB" dirty="0" smtClean="0"/>
              <a:t>Industrial </a:t>
            </a:r>
            <a:r>
              <a:rPr lang="en-GB" dirty="0"/>
              <a:t>waste</a:t>
            </a:r>
          </a:p>
          <a:p>
            <a:pPr>
              <a:lnSpc>
                <a:spcPct val="150000"/>
              </a:lnSpc>
            </a:pPr>
            <a:r>
              <a:rPr lang="en-GB" b="1" dirty="0"/>
              <a:t>Answer: c</a:t>
            </a:r>
            <a:r>
              <a:rPr lang="en-GB" b="1" dirty="0" smtClean="0"/>
              <a:t>)</a:t>
            </a:r>
            <a:endParaRPr lang="en-GB" b="1" dirty="0"/>
          </a:p>
        </p:txBody>
      </p:sp>
      <p:sp>
        <p:nvSpPr>
          <p:cNvPr id="3" name="Text Placeholder 2">
            <a:extLst>
              <a:ext uri="{FF2B5EF4-FFF2-40B4-BE49-F238E27FC236}">
                <a16:creationId xmlns:a16="http://schemas.microsoft.com/office/drawing/2014/main" xmlns="" id="{4E51850E-6375-A47C-8DCD-E718D99C0421}"/>
              </a:ext>
            </a:extLst>
          </p:cNvPr>
          <p:cNvSpPr>
            <a:spLocks noGrp="1"/>
          </p:cNvSpPr>
          <p:nvPr>
            <p:ph type="body" idx="2"/>
          </p:nvPr>
        </p:nvSpPr>
        <p:spPr/>
        <p:txBody>
          <a:bodyPr/>
          <a:lstStyle/>
          <a:p>
            <a:r>
              <a:rPr lang="en-IN" dirty="0"/>
              <a:t>Environmental Pollution</a:t>
            </a:r>
          </a:p>
        </p:txBody>
      </p:sp>
    </p:spTree>
    <p:extLst>
      <p:ext uri="{BB962C8B-B14F-4D97-AF65-F5344CB8AC3E}">
        <p14:creationId xmlns:p14="http://schemas.microsoft.com/office/powerpoint/2010/main" val="195212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8A8917-6B35-062F-C9E1-105E61942F2B}"/>
              </a:ext>
            </a:extLst>
          </p:cNvPr>
          <p:cNvSpPr>
            <a:spLocks noGrp="1"/>
          </p:cNvSpPr>
          <p:nvPr>
            <p:ph type="body" idx="1"/>
          </p:nvPr>
        </p:nvSpPr>
        <p:spPr/>
        <p:txBody>
          <a:bodyPr>
            <a:normAutofit lnSpcReduction="10000"/>
          </a:bodyPr>
          <a:lstStyle/>
          <a:p>
            <a:pPr>
              <a:lnSpc>
                <a:spcPct val="150000"/>
              </a:lnSpc>
            </a:pPr>
            <a:r>
              <a:rPr lang="en-GB" b="1" dirty="0" smtClean="0"/>
              <a:t>2</a:t>
            </a:r>
            <a:r>
              <a:rPr lang="en-GB" dirty="0" smtClean="0"/>
              <a:t>. </a:t>
            </a:r>
            <a:r>
              <a:rPr lang="en-GB" b="1" dirty="0"/>
              <a:t>Which type of pollution is often caused by excessive use of artificial lighting in urban areas?</a:t>
            </a:r>
          </a:p>
          <a:p>
            <a:pPr marL="533400" indent="-457200">
              <a:lnSpc>
                <a:spcPct val="150000"/>
              </a:lnSpc>
              <a:buAutoNum type="alphaLcParenR"/>
            </a:pPr>
            <a:r>
              <a:rPr lang="en-GB" dirty="0" smtClean="0"/>
              <a:t>Air </a:t>
            </a:r>
            <a:r>
              <a:rPr lang="en-GB" dirty="0"/>
              <a:t>pollution </a:t>
            </a:r>
            <a:endParaRPr lang="en-GB" dirty="0" smtClean="0"/>
          </a:p>
          <a:p>
            <a:pPr marL="533400" indent="-457200">
              <a:lnSpc>
                <a:spcPct val="150000"/>
              </a:lnSpc>
              <a:buAutoNum type="alphaLcParenR"/>
            </a:pPr>
            <a:r>
              <a:rPr lang="en-GB" dirty="0" smtClean="0"/>
              <a:t>Water </a:t>
            </a:r>
            <a:r>
              <a:rPr lang="en-GB" dirty="0"/>
              <a:t>pollution </a:t>
            </a:r>
            <a:endParaRPr lang="en-GB" dirty="0" smtClean="0"/>
          </a:p>
          <a:p>
            <a:pPr marL="533400" indent="-457200">
              <a:lnSpc>
                <a:spcPct val="150000"/>
              </a:lnSpc>
              <a:buAutoNum type="alphaLcParenR"/>
            </a:pPr>
            <a:r>
              <a:rPr lang="en-GB" dirty="0" smtClean="0"/>
              <a:t>Soil </a:t>
            </a:r>
            <a:r>
              <a:rPr lang="en-GB" dirty="0"/>
              <a:t>pollution </a:t>
            </a:r>
            <a:endParaRPr lang="en-GB" dirty="0" smtClean="0"/>
          </a:p>
          <a:p>
            <a:pPr marL="533400" indent="-457200">
              <a:lnSpc>
                <a:spcPct val="150000"/>
              </a:lnSpc>
              <a:buAutoNum type="alphaLcParenR"/>
            </a:pPr>
            <a:r>
              <a:rPr lang="en-GB" dirty="0" smtClean="0"/>
              <a:t>Light </a:t>
            </a:r>
            <a:r>
              <a:rPr lang="en-GB" dirty="0"/>
              <a:t>pollution</a:t>
            </a:r>
          </a:p>
          <a:p>
            <a:pPr>
              <a:lnSpc>
                <a:spcPct val="150000"/>
              </a:lnSpc>
            </a:pPr>
            <a:r>
              <a:rPr lang="en-GB" b="1" dirty="0"/>
              <a:t>Answer: d</a:t>
            </a:r>
            <a:r>
              <a:rPr lang="en-GB" b="1" dirty="0" smtClean="0"/>
              <a:t>)</a:t>
            </a:r>
            <a:endParaRPr lang="en-GB" b="1" dirty="0"/>
          </a:p>
        </p:txBody>
      </p:sp>
      <p:sp>
        <p:nvSpPr>
          <p:cNvPr id="3" name="Text Placeholder 2">
            <a:extLst>
              <a:ext uri="{FF2B5EF4-FFF2-40B4-BE49-F238E27FC236}">
                <a16:creationId xmlns:a16="http://schemas.microsoft.com/office/drawing/2014/main" xmlns="" id="{4E51850E-6375-A47C-8DCD-E718D99C0421}"/>
              </a:ext>
            </a:extLst>
          </p:cNvPr>
          <p:cNvSpPr>
            <a:spLocks noGrp="1"/>
          </p:cNvSpPr>
          <p:nvPr>
            <p:ph type="body" idx="2"/>
          </p:nvPr>
        </p:nvSpPr>
        <p:spPr/>
        <p:txBody>
          <a:bodyPr/>
          <a:lstStyle/>
          <a:p>
            <a:r>
              <a:rPr lang="en-IN" dirty="0"/>
              <a:t>Environmental Pollution</a:t>
            </a:r>
          </a:p>
        </p:txBody>
      </p:sp>
    </p:spTree>
    <p:extLst>
      <p:ext uri="{BB962C8B-B14F-4D97-AF65-F5344CB8AC3E}">
        <p14:creationId xmlns:p14="http://schemas.microsoft.com/office/powerpoint/2010/main" val="305751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8A8917-6B35-062F-C9E1-105E61942F2B}"/>
              </a:ext>
            </a:extLst>
          </p:cNvPr>
          <p:cNvSpPr>
            <a:spLocks noGrp="1"/>
          </p:cNvSpPr>
          <p:nvPr>
            <p:ph type="body" idx="1"/>
          </p:nvPr>
        </p:nvSpPr>
        <p:spPr/>
        <p:txBody>
          <a:bodyPr>
            <a:normAutofit lnSpcReduction="10000"/>
          </a:bodyPr>
          <a:lstStyle/>
          <a:p>
            <a:pPr>
              <a:lnSpc>
                <a:spcPct val="150000"/>
              </a:lnSpc>
            </a:pPr>
            <a:r>
              <a:rPr lang="en-GB" b="1" dirty="0" smtClean="0"/>
              <a:t>3. </a:t>
            </a:r>
            <a:r>
              <a:rPr lang="en-GB" b="1" dirty="0"/>
              <a:t>What international agreement aims to limit global warming and mitigate climate change by setting emission reduction targets for countries?</a:t>
            </a:r>
          </a:p>
          <a:p>
            <a:pPr marL="533400" indent="-457200">
              <a:lnSpc>
                <a:spcPct val="150000"/>
              </a:lnSpc>
              <a:buAutoNum type="alphaLcParenR"/>
            </a:pPr>
            <a:r>
              <a:rPr lang="en-GB" dirty="0" smtClean="0"/>
              <a:t>Kyoto </a:t>
            </a:r>
            <a:r>
              <a:rPr lang="en-GB" dirty="0"/>
              <a:t>Protocol </a:t>
            </a:r>
            <a:endParaRPr lang="en-GB" dirty="0" smtClean="0"/>
          </a:p>
          <a:p>
            <a:pPr marL="533400" indent="-457200">
              <a:lnSpc>
                <a:spcPct val="150000"/>
              </a:lnSpc>
              <a:buAutoNum type="alphaLcParenR"/>
            </a:pPr>
            <a:r>
              <a:rPr lang="en-GB" dirty="0" smtClean="0"/>
              <a:t>Montreal </a:t>
            </a:r>
            <a:r>
              <a:rPr lang="en-GB" dirty="0"/>
              <a:t>Protocol </a:t>
            </a:r>
            <a:endParaRPr lang="en-GB" dirty="0" smtClean="0"/>
          </a:p>
          <a:p>
            <a:pPr marL="533400" indent="-457200">
              <a:lnSpc>
                <a:spcPct val="150000"/>
              </a:lnSpc>
              <a:buAutoNum type="alphaLcParenR"/>
            </a:pPr>
            <a:r>
              <a:rPr lang="en-GB" dirty="0" smtClean="0"/>
              <a:t>Paris </a:t>
            </a:r>
            <a:r>
              <a:rPr lang="en-GB" dirty="0"/>
              <a:t>Agreement </a:t>
            </a:r>
            <a:endParaRPr lang="en-GB" dirty="0" smtClean="0"/>
          </a:p>
          <a:p>
            <a:pPr marL="533400" indent="-457200">
              <a:lnSpc>
                <a:spcPct val="150000"/>
              </a:lnSpc>
              <a:buAutoNum type="alphaLcParenR"/>
            </a:pPr>
            <a:r>
              <a:rPr lang="en-GB" dirty="0" smtClean="0"/>
              <a:t>Copenhagen </a:t>
            </a:r>
            <a:r>
              <a:rPr lang="en-GB" dirty="0"/>
              <a:t>Accord</a:t>
            </a:r>
          </a:p>
          <a:p>
            <a:pPr>
              <a:lnSpc>
                <a:spcPct val="150000"/>
              </a:lnSpc>
            </a:pPr>
            <a:r>
              <a:rPr lang="en-GB" b="1" dirty="0"/>
              <a:t>Answer: c</a:t>
            </a:r>
            <a:r>
              <a:rPr lang="en-GB" b="1" dirty="0" smtClean="0"/>
              <a:t>)</a:t>
            </a:r>
            <a:endParaRPr lang="en-GB" b="1" dirty="0"/>
          </a:p>
        </p:txBody>
      </p:sp>
      <p:sp>
        <p:nvSpPr>
          <p:cNvPr id="3" name="Text Placeholder 2">
            <a:extLst>
              <a:ext uri="{FF2B5EF4-FFF2-40B4-BE49-F238E27FC236}">
                <a16:creationId xmlns:a16="http://schemas.microsoft.com/office/drawing/2014/main" xmlns="" id="{4E51850E-6375-A47C-8DCD-E718D99C0421}"/>
              </a:ext>
            </a:extLst>
          </p:cNvPr>
          <p:cNvSpPr>
            <a:spLocks noGrp="1"/>
          </p:cNvSpPr>
          <p:nvPr>
            <p:ph type="body" idx="2"/>
          </p:nvPr>
        </p:nvSpPr>
        <p:spPr/>
        <p:txBody>
          <a:bodyPr/>
          <a:lstStyle/>
          <a:p>
            <a:r>
              <a:rPr lang="en-IN" dirty="0"/>
              <a:t>Environmental Pollution</a:t>
            </a:r>
          </a:p>
        </p:txBody>
      </p:sp>
    </p:spTree>
    <p:extLst>
      <p:ext uri="{BB962C8B-B14F-4D97-AF65-F5344CB8AC3E}">
        <p14:creationId xmlns:p14="http://schemas.microsoft.com/office/powerpoint/2010/main" val="247471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150125" y="2040751"/>
            <a:ext cx="11764369" cy="4107975"/>
          </a:xfrm>
        </p:spPr>
        <p:txBody>
          <a:bodyPr>
            <a:noAutofit/>
          </a:bodyPr>
          <a:lstStyle/>
          <a:p>
            <a:pPr marL="533400" indent="-457200">
              <a:lnSpc>
                <a:spcPct val="150000"/>
              </a:lnSpc>
              <a:buFont typeface="+mj-lt"/>
              <a:buAutoNum type="arabicPeriod"/>
            </a:pPr>
            <a:r>
              <a:rPr lang="en-GB" dirty="0"/>
              <a:t>Investigate the impact of industrial emissions on air quality in your local area and propose measures for reducing pollution</a:t>
            </a:r>
            <a:r>
              <a:rPr lang="en-GB" dirty="0" smtClean="0"/>
              <a:t>.</a:t>
            </a:r>
            <a:endParaRPr lang="en-GB" dirty="0"/>
          </a:p>
          <a:p>
            <a:pPr marL="533400" indent="-457200">
              <a:lnSpc>
                <a:spcPct val="150000"/>
              </a:lnSpc>
              <a:buFont typeface="+mj-lt"/>
              <a:buAutoNum type="arabicPeriod"/>
            </a:pPr>
            <a:r>
              <a:rPr lang="en-GB" dirty="0" smtClean="0"/>
              <a:t>Conduct </a:t>
            </a:r>
            <a:r>
              <a:rPr lang="en-GB" dirty="0"/>
              <a:t>a study on the contamination of a nearby water body and suggest strategies for its restoration and sustainable management</a:t>
            </a:r>
            <a:r>
              <a:rPr lang="en-GB" dirty="0" smtClean="0"/>
              <a:t>.</a:t>
            </a:r>
            <a:endParaRPr lang="en-GB" dirty="0"/>
          </a:p>
          <a:p>
            <a:pPr marL="533400" indent="-457200">
              <a:lnSpc>
                <a:spcPct val="150000"/>
              </a:lnSpc>
              <a:buFont typeface="+mj-lt"/>
              <a:buAutoNum type="arabicPeriod"/>
            </a:pPr>
            <a:endParaRPr lang="en-GB"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600" dirty="0">
                <a:solidFill>
                  <a:schemeClr val="tx1"/>
                </a:solidFill>
                <a:latin typeface="+mj-lt"/>
              </a:rPr>
              <a:t>Assignment</a:t>
            </a:r>
          </a:p>
        </p:txBody>
      </p:sp>
    </p:spTree>
    <p:extLst>
      <p:ext uri="{BB962C8B-B14F-4D97-AF65-F5344CB8AC3E}">
        <p14:creationId xmlns:p14="http://schemas.microsoft.com/office/powerpoint/2010/main" val="32911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C401F-6308-4114-B459-7B2E56BB1578}"/>
              </a:ext>
            </a:extLst>
          </p:cNvPr>
          <p:cNvSpPr>
            <a:spLocks noGrp="1"/>
          </p:cNvSpPr>
          <p:nvPr>
            <p:ph type="title"/>
          </p:nvPr>
        </p:nvSpPr>
        <p:spPr/>
        <p:txBody>
          <a:bodyPr/>
          <a:lstStyle/>
          <a:p>
            <a:r>
              <a:rPr lang="en-IN" dirty="0"/>
              <a:t>Environmental Pollution</a:t>
            </a:r>
          </a:p>
        </p:txBody>
      </p:sp>
      <p:graphicFrame>
        <p:nvGraphicFramePr>
          <p:cNvPr id="3" name="Table 29">
            <a:extLst>
              <a:ext uri="{FF2B5EF4-FFF2-40B4-BE49-F238E27FC236}">
                <a16:creationId xmlns:a16="http://schemas.microsoft.com/office/drawing/2014/main" xmlns="" id="{F36ECBEE-786A-9B91-3478-080E76481B00}"/>
              </a:ext>
            </a:extLst>
          </p:cNvPr>
          <p:cNvGraphicFramePr>
            <a:graphicFrameLocks noGrp="1"/>
          </p:cNvGraphicFramePr>
          <p:nvPr>
            <p:extLst>
              <p:ext uri="{D42A27DB-BD31-4B8C-83A1-F6EECF244321}">
                <p14:modId xmlns:p14="http://schemas.microsoft.com/office/powerpoint/2010/main" val="3742774525"/>
              </p:ext>
            </p:extLst>
          </p:nvPr>
        </p:nvGraphicFramePr>
        <p:xfrm>
          <a:off x="204717" y="1983019"/>
          <a:ext cx="11832607" cy="4051855"/>
        </p:xfrm>
        <a:graphic>
          <a:graphicData uri="http://schemas.openxmlformats.org/drawingml/2006/table">
            <a:tbl>
              <a:tblPr firstRow="1" bandRow="1">
                <a:tableStyleId>{5C22544A-7EE6-4342-B048-85BDC9FD1C3A}</a:tableStyleId>
              </a:tblPr>
              <a:tblGrid>
                <a:gridCol w="2520655">
                  <a:extLst>
                    <a:ext uri="{9D8B030D-6E8A-4147-A177-3AD203B41FA5}">
                      <a16:colId xmlns:a16="http://schemas.microsoft.com/office/drawing/2014/main" xmlns="" val="3138766251"/>
                    </a:ext>
                  </a:extLst>
                </a:gridCol>
                <a:gridCol w="5367750">
                  <a:extLst>
                    <a:ext uri="{9D8B030D-6E8A-4147-A177-3AD203B41FA5}">
                      <a16:colId xmlns:a16="http://schemas.microsoft.com/office/drawing/2014/main" xmlns="" val="3576682061"/>
                    </a:ext>
                  </a:extLst>
                </a:gridCol>
                <a:gridCol w="3944202">
                  <a:extLst>
                    <a:ext uri="{9D8B030D-6E8A-4147-A177-3AD203B41FA5}">
                      <a16:colId xmlns:a16="http://schemas.microsoft.com/office/drawing/2014/main" xmlns="" val="3610423322"/>
                    </a:ext>
                  </a:extLst>
                </a:gridCol>
              </a:tblGrid>
              <a:tr h="577135">
                <a:tc>
                  <a:txBody>
                    <a:bodyPr/>
                    <a:lstStyle/>
                    <a:p>
                      <a:r>
                        <a:rPr lang="en-IN" sz="2200" dirty="0">
                          <a:solidFill>
                            <a:schemeClr val="tx1"/>
                          </a:solidFill>
                          <a:latin typeface="+mj-lt"/>
                        </a:rPr>
                        <a:t>Sl. No.</a:t>
                      </a:r>
                    </a:p>
                  </a:txBody>
                  <a:tcPr>
                    <a:solidFill>
                      <a:schemeClr val="accent3"/>
                    </a:solidFill>
                  </a:tcPr>
                </a:tc>
                <a:tc>
                  <a:txBody>
                    <a:bodyPr/>
                    <a:lstStyle/>
                    <a:p>
                      <a:r>
                        <a:rPr lang="en-IN" sz="2200" dirty="0">
                          <a:solidFill>
                            <a:schemeClr val="tx1"/>
                          </a:solidFill>
                          <a:latin typeface="+mj-lt"/>
                        </a:rPr>
                        <a:t>Topic</a:t>
                      </a:r>
                    </a:p>
                  </a:txBody>
                  <a:tcPr>
                    <a:solidFill>
                      <a:schemeClr val="accent3"/>
                    </a:solidFill>
                  </a:tcPr>
                </a:tc>
                <a:tc>
                  <a:txBody>
                    <a:bodyPr/>
                    <a:lstStyle/>
                    <a:p>
                      <a:r>
                        <a:rPr lang="en-IN" sz="2200" dirty="0">
                          <a:solidFill>
                            <a:schemeClr val="tx1"/>
                          </a:solidFill>
                          <a:latin typeface="+mj-lt"/>
                        </a:rPr>
                        <a:t>Document Links</a:t>
                      </a:r>
                    </a:p>
                  </a:txBody>
                  <a:tcPr>
                    <a:solidFill>
                      <a:schemeClr val="accent3"/>
                    </a:solidFill>
                  </a:tcPr>
                </a:tc>
                <a:extLst>
                  <a:ext uri="{0D108BD9-81ED-4DB2-BD59-A6C34878D82A}">
                    <a16:rowId xmlns:a16="http://schemas.microsoft.com/office/drawing/2014/main" xmlns="" val="3799772695"/>
                  </a:ext>
                </a:extLst>
              </a:tr>
              <a:tr h="577135">
                <a:tc>
                  <a:txBody>
                    <a:bodyPr/>
                    <a:lstStyle/>
                    <a:p>
                      <a:r>
                        <a:rPr lang="en-GB" sz="2200" dirty="0" smtClean="0">
                          <a:latin typeface="+mj-lt"/>
                        </a:rPr>
                        <a:t>1.</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Types and Sources of Environmental Pollution (air, water, soil, noise, and light</a:t>
                      </a:r>
                      <a:endParaRPr lang="en-IN" sz="2200" dirty="0">
                        <a:latin typeface="+mj-lt"/>
                      </a:endParaRPr>
                    </a:p>
                  </a:txBody>
                  <a:tcPr>
                    <a:solidFill>
                      <a:schemeClr val="accent3"/>
                    </a:solidFill>
                  </a:tcPr>
                </a:tc>
                <a:tc>
                  <a:txBody>
                    <a:bodyPr/>
                    <a:lstStyle/>
                    <a:p>
                      <a:r>
                        <a:rPr lang="en-IN" sz="2200" dirty="0" smtClean="0">
                          <a:latin typeface="+mj-lt"/>
                        </a:rPr>
                        <a:t>https://www.embibe.com/exams/environmental-pollution/</a:t>
                      </a:r>
                      <a:endParaRPr lang="en-IN" sz="2200" dirty="0">
                        <a:latin typeface="+mj-lt"/>
                      </a:endParaRPr>
                    </a:p>
                  </a:txBody>
                  <a:tcPr>
                    <a:solidFill>
                      <a:schemeClr val="accent3"/>
                    </a:solidFill>
                  </a:tcPr>
                </a:tc>
                <a:extLst>
                  <a:ext uri="{0D108BD9-81ED-4DB2-BD59-A6C34878D82A}">
                    <a16:rowId xmlns:a16="http://schemas.microsoft.com/office/drawing/2014/main" xmlns="" val="1771499989"/>
                  </a:ext>
                </a:extLst>
              </a:tr>
              <a:tr h="577135">
                <a:tc>
                  <a:txBody>
                    <a:bodyPr/>
                    <a:lstStyle/>
                    <a:p>
                      <a:r>
                        <a:rPr lang="en-GB" sz="2200" dirty="0" smtClean="0">
                          <a:latin typeface="+mj-lt"/>
                        </a:rPr>
                        <a:t>2.</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Impacts of Pollution on Ecosystems and Human Health</a:t>
                      </a:r>
                      <a:endParaRPr lang="en-IN" sz="2200" dirty="0">
                        <a:latin typeface="+mj-lt"/>
                      </a:endParaRPr>
                    </a:p>
                  </a:txBody>
                  <a:tcPr>
                    <a:solidFill>
                      <a:schemeClr val="accent3"/>
                    </a:solidFill>
                  </a:tcPr>
                </a:tc>
                <a:tc>
                  <a:txBody>
                    <a:bodyPr/>
                    <a:lstStyle/>
                    <a:p>
                      <a:r>
                        <a:rPr lang="en-IN" sz="2200" dirty="0" smtClean="0">
                          <a:latin typeface="+mj-lt"/>
                        </a:rPr>
                        <a:t>https://www.vedantu.com/biology/effects-of-pollution-on-human-health</a:t>
                      </a:r>
                      <a:endParaRPr lang="en-IN" sz="2200" dirty="0">
                        <a:latin typeface="+mj-lt"/>
                      </a:endParaRPr>
                    </a:p>
                  </a:txBody>
                  <a:tcPr>
                    <a:solidFill>
                      <a:schemeClr val="accent3"/>
                    </a:solidFill>
                  </a:tcPr>
                </a:tc>
                <a:extLst>
                  <a:ext uri="{0D108BD9-81ED-4DB2-BD59-A6C34878D82A}">
                    <a16:rowId xmlns:a16="http://schemas.microsoft.com/office/drawing/2014/main" xmlns="" val="2466750928"/>
                  </a:ext>
                </a:extLst>
              </a:tr>
              <a:tr h="577135">
                <a:tc>
                  <a:txBody>
                    <a:bodyPr/>
                    <a:lstStyle/>
                    <a:p>
                      <a:r>
                        <a:rPr lang="en-GB" sz="2200" dirty="0" smtClean="0">
                          <a:latin typeface="+mj-lt"/>
                        </a:rPr>
                        <a:t>3.</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Environmental Policies and Regulations</a:t>
                      </a:r>
                      <a:endParaRPr lang="en-IN" sz="2400" dirty="0">
                        <a:latin typeface="+mj-lt"/>
                      </a:endParaRPr>
                    </a:p>
                  </a:txBody>
                  <a:tcPr>
                    <a:solidFill>
                      <a:schemeClr val="accent3"/>
                    </a:solidFill>
                  </a:tcPr>
                </a:tc>
                <a:tc>
                  <a:txBody>
                    <a:bodyPr/>
                    <a:lstStyle/>
                    <a:p>
                      <a:r>
                        <a:rPr lang="en-IN" sz="2200" dirty="0" smtClean="0">
                          <a:latin typeface="+mj-lt"/>
                        </a:rPr>
                        <a:t>https://www.britannica.com/topic/environmental-policy/Guiding-concepts</a:t>
                      </a:r>
                      <a:endParaRPr lang="en-IN" sz="2200" dirty="0">
                        <a:latin typeface="+mj-lt"/>
                      </a:endParaRPr>
                    </a:p>
                  </a:txBody>
                  <a:tcPr>
                    <a:solidFill>
                      <a:schemeClr val="accent3"/>
                    </a:solidFill>
                  </a:tcPr>
                </a:tc>
                <a:extLst>
                  <a:ext uri="{0D108BD9-81ED-4DB2-BD59-A6C34878D82A}">
                    <a16:rowId xmlns:a16="http://schemas.microsoft.com/office/drawing/2014/main" xmlns="" val="4284577019"/>
                  </a:ext>
                </a:extLst>
              </a:tr>
            </a:tbl>
          </a:graphicData>
        </a:graphic>
      </p:graphicFrame>
    </p:spTree>
    <p:extLst>
      <p:ext uri="{BB962C8B-B14F-4D97-AF65-F5344CB8AC3E}">
        <p14:creationId xmlns:p14="http://schemas.microsoft.com/office/powerpoint/2010/main" val="124969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07090-E642-4616-B9CF-FFB499A8CC15}"/>
              </a:ext>
            </a:extLst>
          </p:cNvPr>
          <p:cNvSpPr>
            <a:spLocks noGrp="1"/>
          </p:cNvSpPr>
          <p:nvPr>
            <p:ph type="title"/>
          </p:nvPr>
        </p:nvSpPr>
        <p:spPr/>
        <p:txBody>
          <a:bodyPr/>
          <a:lstStyle/>
          <a:p>
            <a:r>
              <a:rPr lang="en-IN" dirty="0"/>
              <a:t>Environmental Pollution</a:t>
            </a:r>
          </a:p>
        </p:txBody>
      </p:sp>
      <p:graphicFrame>
        <p:nvGraphicFramePr>
          <p:cNvPr id="3" name="Table 29">
            <a:extLst>
              <a:ext uri="{FF2B5EF4-FFF2-40B4-BE49-F238E27FC236}">
                <a16:creationId xmlns:a16="http://schemas.microsoft.com/office/drawing/2014/main" xmlns="" id="{37447F95-B769-577F-84B0-DF03342503BB}"/>
              </a:ext>
            </a:extLst>
          </p:cNvPr>
          <p:cNvGraphicFramePr>
            <a:graphicFrameLocks noGrp="1"/>
          </p:cNvGraphicFramePr>
          <p:nvPr>
            <p:extLst>
              <p:ext uri="{D42A27DB-BD31-4B8C-83A1-F6EECF244321}">
                <p14:modId xmlns:p14="http://schemas.microsoft.com/office/powerpoint/2010/main" val="3995771521"/>
              </p:ext>
            </p:extLst>
          </p:nvPr>
        </p:nvGraphicFramePr>
        <p:xfrm>
          <a:off x="423080" y="1937755"/>
          <a:ext cx="10207663" cy="3889797"/>
        </p:xfrm>
        <a:graphic>
          <a:graphicData uri="http://schemas.openxmlformats.org/drawingml/2006/table">
            <a:tbl>
              <a:tblPr firstRow="1" bandRow="1">
                <a:tableStyleId>{5C22544A-7EE6-4342-B048-85BDC9FD1C3A}</a:tableStyleId>
              </a:tblPr>
              <a:tblGrid>
                <a:gridCol w="2174500">
                  <a:extLst>
                    <a:ext uri="{9D8B030D-6E8A-4147-A177-3AD203B41FA5}">
                      <a16:colId xmlns:a16="http://schemas.microsoft.com/office/drawing/2014/main" xmlns="" val="3138766251"/>
                    </a:ext>
                  </a:extLst>
                </a:gridCol>
                <a:gridCol w="4630609">
                  <a:extLst>
                    <a:ext uri="{9D8B030D-6E8A-4147-A177-3AD203B41FA5}">
                      <a16:colId xmlns:a16="http://schemas.microsoft.com/office/drawing/2014/main" xmlns="" val="3576682061"/>
                    </a:ext>
                  </a:extLst>
                </a:gridCol>
                <a:gridCol w="3402554">
                  <a:extLst>
                    <a:ext uri="{9D8B030D-6E8A-4147-A177-3AD203B41FA5}">
                      <a16:colId xmlns:a16="http://schemas.microsoft.com/office/drawing/2014/main" xmlns="" val="3610423322"/>
                    </a:ext>
                  </a:extLst>
                </a:gridCol>
              </a:tblGrid>
              <a:tr h="541031">
                <a:tc>
                  <a:txBody>
                    <a:bodyPr/>
                    <a:lstStyle/>
                    <a:p>
                      <a:pPr algn="l"/>
                      <a:r>
                        <a:rPr lang="en-IN" sz="2200" dirty="0">
                          <a:solidFill>
                            <a:schemeClr val="tx1"/>
                          </a:solidFill>
                          <a:latin typeface="+mj-lt"/>
                        </a:rPr>
                        <a:t>Sl. No.</a:t>
                      </a:r>
                    </a:p>
                  </a:txBody>
                  <a:tcPr>
                    <a:solidFill>
                      <a:schemeClr val="accent3"/>
                    </a:solidFill>
                  </a:tcPr>
                </a:tc>
                <a:tc>
                  <a:txBody>
                    <a:bodyPr/>
                    <a:lstStyle/>
                    <a:p>
                      <a:pPr algn="l"/>
                      <a:r>
                        <a:rPr lang="en-IN" sz="2200" dirty="0">
                          <a:solidFill>
                            <a:schemeClr val="tx1"/>
                          </a:solidFill>
                          <a:latin typeface="+mj-lt"/>
                        </a:rPr>
                        <a:t>Topic</a:t>
                      </a:r>
                    </a:p>
                  </a:txBody>
                  <a:tcPr>
                    <a:solidFill>
                      <a:schemeClr val="accent3"/>
                    </a:solidFill>
                  </a:tcPr>
                </a:tc>
                <a:tc>
                  <a:txBody>
                    <a:bodyPr/>
                    <a:lstStyle/>
                    <a:p>
                      <a:pPr algn="l"/>
                      <a:r>
                        <a:rPr lang="en-IN" sz="2200" dirty="0">
                          <a:solidFill>
                            <a:schemeClr val="tx1"/>
                          </a:solidFill>
                          <a:latin typeface="+mj-lt"/>
                        </a:rPr>
                        <a:t>Video Links</a:t>
                      </a:r>
                    </a:p>
                  </a:txBody>
                  <a:tcPr>
                    <a:solidFill>
                      <a:schemeClr val="accent3"/>
                    </a:solidFill>
                  </a:tcPr>
                </a:tc>
                <a:extLst>
                  <a:ext uri="{0D108BD9-81ED-4DB2-BD59-A6C34878D82A}">
                    <a16:rowId xmlns:a16="http://schemas.microsoft.com/office/drawing/2014/main" xmlns="" val="3799772695"/>
                  </a:ext>
                </a:extLst>
              </a:tr>
              <a:tr h="783547">
                <a:tc>
                  <a:txBody>
                    <a:bodyPr/>
                    <a:lstStyle/>
                    <a:p>
                      <a:pPr algn="l"/>
                      <a:r>
                        <a:rPr lang="en-GB" sz="2200" dirty="0" smtClean="0">
                          <a:solidFill>
                            <a:schemeClr val="tx1"/>
                          </a:solidFill>
                          <a:latin typeface="+mj-lt"/>
                        </a:rPr>
                        <a:t>1.</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Climate Change and Global Warming</a:t>
                      </a:r>
                      <a:endParaRPr lang="en-IN" sz="2400" dirty="0" smtClean="0">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https://www.youtube.com/watch?v=sDS1sFg6lNw</a:t>
                      </a:r>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xmlns="" val="1771499989"/>
                  </a:ext>
                </a:extLst>
              </a:tr>
              <a:tr h="1102770">
                <a:tc>
                  <a:txBody>
                    <a:bodyPr/>
                    <a:lstStyle/>
                    <a:p>
                      <a:pPr algn="l"/>
                      <a:r>
                        <a:rPr lang="en-GB" sz="2200" dirty="0" smtClean="0">
                          <a:solidFill>
                            <a:schemeClr val="tx1"/>
                          </a:solidFill>
                          <a:latin typeface="+mj-lt"/>
                        </a:rPr>
                        <a:t>2.</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Causes and Consequences of Climate Change </a:t>
                      </a:r>
                      <a:endParaRPr lang="en-IN" sz="2400" dirty="0" smtClean="0">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https://www.youtube.com/watch?v=EuwMB1Dal-4</a:t>
                      </a:r>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xmlns="" val="2466750928"/>
                  </a:ext>
                </a:extLst>
              </a:tr>
              <a:tr h="1102770">
                <a:tc>
                  <a:txBody>
                    <a:bodyPr/>
                    <a:lstStyle/>
                    <a:p>
                      <a:pPr algn="l"/>
                      <a:r>
                        <a:rPr lang="en-GB" sz="2200" dirty="0" smtClean="0">
                          <a:solidFill>
                            <a:schemeClr val="tx1"/>
                          </a:solidFill>
                          <a:latin typeface="+mj-lt"/>
                        </a:rPr>
                        <a:t>3.</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Greenhouse Gases and their Effects</a:t>
                      </a:r>
                    </a:p>
                    <a:p>
                      <a:pPr algn="l">
                        <a:lnSpc>
                          <a:spcPct val="100000"/>
                        </a:lnSpc>
                      </a:pPr>
                      <a:endParaRPr lang="en-IN" sz="2200" dirty="0">
                        <a:solidFill>
                          <a:schemeClr val="tx1"/>
                        </a:solidFill>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https://www.youtube.com/watch?v=d7Ci_EooW-k</a:t>
                      </a:r>
                      <a:endParaRPr lang="en-IN" sz="2200" dirty="0">
                        <a:solidFill>
                          <a:schemeClr val="tx1"/>
                        </a:solidFill>
                        <a:latin typeface="+mj-lt"/>
                      </a:endParaRPr>
                    </a:p>
                  </a:txBody>
                  <a:tcPr>
                    <a:solidFill>
                      <a:schemeClr val="accent3"/>
                    </a:solidFill>
                  </a:tcPr>
                </a:tc>
                <a:extLst>
                  <a:ext uri="{0D108BD9-81ED-4DB2-BD59-A6C34878D82A}">
                    <a16:rowId xmlns:a16="http://schemas.microsoft.com/office/drawing/2014/main" xmlns="" val="4284577019"/>
                  </a:ext>
                </a:extLst>
              </a:tr>
            </a:tbl>
          </a:graphicData>
        </a:graphic>
      </p:graphicFrame>
    </p:spTree>
    <p:extLst>
      <p:ext uri="{BB962C8B-B14F-4D97-AF65-F5344CB8AC3E}">
        <p14:creationId xmlns:p14="http://schemas.microsoft.com/office/powerpoint/2010/main" val="31202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3778DF-9A23-4DB7-A746-544463D60454}"/>
              </a:ext>
            </a:extLst>
          </p:cNvPr>
          <p:cNvSpPr>
            <a:spLocks noGrp="1"/>
          </p:cNvSpPr>
          <p:nvPr>
            <p:ph type="body" idx="2"/>
          </p:nvPr>
        </p:nvSpPr>
        <p:spPr/>
        <p:txBody>
          <a:bodyPr>
            <a:normAutofit fontScale="92500" lnSpcReduction="20000"/>
          </a:bodyPr>
          <a:lstStyle/>
          <a:p>
            <a:r>
              <a:rPr lang="en-IN" dirty="0"/>
              <a:t>Environmental Pollution</a:t>
            </a:r>
          </a:p>
        </p:txBody>
      </p:sp>
    </p:spTree>
    <p:extLst>
      <p:ext uri="{BB962C8B-B14F-4D97-AF65-F5344CB8AC3E}">
        <p14:creationId xmlns:p14="http://schemas.microsoft.com/office/powerpoint/2010/main" val="41619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722697" y="1881858"/>
            <a:ext cx="10631103" cy="4860136"/>
          </a:xfrm>
        </p:spPr>
        <p:txBody>
          <a:bodyPr>
            <a:normAutofit/>
          </a:bodyPr>
          <a:lstStyle/>
          <a:p>
            <a:pPr>
              <a:lnSpc>
                <a:spcPct val="150000"/>
              </a:lnSpc>
            </a:pPr>
            <a:r>
              <a:rPr lang="en-IN" dirty="0"/>
              <a:t>Types and </a:t>
            </a:r>
            <a:r>
              <a:rPr lang="en-IN" dirty="0" smtClean="0"/>
              <a:t>Sources </a:t>
            </a:r>
            <a:r>
              <a:rPr lang="en-IN" dirty="0"/>
              <a:t>of </a:t>
            </a:r>
            <a:r>
              <a:rPr lang="en-IN" dirty="0" smtClean="0"/>
              <a:t>Environmental </a:t>
            </a:r>
            <a:r>
              <a:rPr lang="en-IN" dirty="0"/>
              <a:t>P</a:t>
            </a:r>
            <a:r>
              <a:rPr lang="en-IN" dirty="0" smtClean="0"/>
              <a:t>ollution </a:t>
            </a:r>
            <a:r>
              <a:rPr lang="en-IN" dirty="0"/>
              <a:t>(air, water, soil, noise, and light</a:t>
            </a:r>
            <a:r>
              <a:rPr lang="en-IN" dirty="0" smtClean="0"/>
              <a:t>)</a:t>
            </a:r>
            <a:endParaRPr lang="en-IN" dirty="0" smtClean="0"/>
          </a:p>
          <a:p>
            <a:pPr>
              <a:lnSpc>
                <a:spcPct val="150000"/>
              </a:lnSpc>
            </a:pPr>
            <a:r>
              <a:rPr lang="en-IN" dirty="0" smtClean="0"/>
              <a:t>Impacts </a:t>
            </a:r>
            <a:r>
              <a:rPr lang="en-IN" dirty="0"/>
              <a:t>of </a:t>
            </a:r>
            <a:r>
              <a:rPr lang="en-IN" dirty="0" smtClean="0"/>
              <a:t>Pollution </a:t>
            </a:r>
            <a:r>
              <a:rPr lang="en-IN" dirty="0"/>
              <a:t>on </a:t>
            </a:r>
            <a:r>
              <a:rPr lang="en-IN" dirty="0" smtClean="0"/>
              <a:t>Ecosystems </a:t>
            </a:r>
            <a:r>
              <a:rPr lang="en-IN" dirty="0"/>
              <a:t>and </a:t>
            </a:r>
            <a:r>
              <a:rPr lang="en-IN" dirty="0" smtClean="0"/>
              <a:t>Human </a:t>
            </a:r>
            <a:r>
              <a:rPr lang="en-IN" dirty="0" smtClean="0"/>
              <a:t>Health</a:t>
            </a:r>
            <a:endParaRPr lang="en-IN" dirty="0" smtClean="0"/>
          </a:p>
          <a:p>
            <a:pPr>
              <a:lnSpc>
                <a:spcPct val="150000"/>
              </a:lnSpc>
            </a:pPr>
            <a:r>
              <a:rPr lang="en-IN" dirty="0"/>
              <a:t>Pollution </a:t>
            </a:r>
            <a:r>
              <a:rPr lang="en-IN" dirty="0" smtClean="0"/>
              <a:t>Prevention </a:t>
            </a:r>
            <a:r>
              <a:rPr lang="en-IN" dirty="0"/>
              <a:t>and </a:t>
            </a:r>
            <a:r>
              <a:rPr lang="en-IN" dirty="0" smtClean="0"/>
              <a:t>Mitigation </a:t>
            </a:r>
            <a:r>
              <a:rPr lang="en-IN" dirty="0" smtClean="0"/>
              <a:t>Strategies</a:t>
            </a:r>
            <a:endParaRPr lang="en-IN" dirty="0" smtClean="0"/>
          </a:p>
          <a:p>
            <a:pPr>
              <a:lnSpc>
                <a:spcPct val="150000"/>
              </a:lnSpc>
            </a:pPr>
            <a:r>
              <a:rPr lang="en-IN" dirty="0"/>
              <a:t>Environmental </a:t>
            </a:r>
            <a:r>
              <a:rPr lang="en-IN" dirty="0" smtClean="0"/>
              <a:t>Policies </a:t>
            </a:r>
            <a:r>
              <a:rPr lang="en-IN" dirty="0"/>
              <a:t>and </a:t>
            </a:r>
            <a:r>
              <a:rPr lang="en-IN" dirty="0" smtClean="0"/>
              <a:t>Regulations</a:t>
            </a:r>
            <a:endParaRPr lang="en-IN" dirty="0"/>
          </a:p>
          <a:p>
            <a:pPr>
              <a:lnSpc>
                <a:spcPct val="150000"/>
              </a:lnSpc>
            </a:pPr>
            <a:r>
              <a:rPr lang="en-IN" dirty="0"/>
              <a:t>Climate Change and Global Warming</a:t>
            </a:r>
            <a:endParaRPr lang="en-IN" dirty="0" smtClean="0"/>
          </a:p>
          <a:p>
            <a:pPr>
              <a:lnSpc>
                <a:spcPct val="150000"/>
              </a:lnSpc>
            </a:pPr>
            <a:r>
              <a:rPr lang="en-IN" dirty="0"/>
              <a:t>Causes and </a:t>
            </a:r>
            <a:r>
              <a:rPr lang="en-IN" dirty="0" smtClean="0"/>
              <a:t>Consequences </a:t>
            </a:r>
            <a:r>
              <a:rPr lang="en-IN" dirty="0"/>
              <a:t>of </a:t>
            </a:r>
            <a:r>
              <a:rPr lang="en-IN" dirty="0" smtClean="0"/>
              <a:t>Climate </a:t>
            </a:r>
            <a:r>
              <a:rPr lang="en-IN" dirty="0" smtClean="0"/>
              <a:t>Change </a:t>
            </a:r>
            <a:endParaRPr lang="en-IN" dirty="0" smtClean="0"/>
          </a:p>
          <a:p>
            <a:pPr>
              <a:lnSpc>
                <a:spcPct val="150000"/>
              </a:lnSpc>
            </a:pPr>
            <a:r>
              <a:rPr lang="en-IN" dirty="0"/>
              <a:t>Greenhouse </a:t>
            </a:r>
            <a:r>
              <a:rPr lang="en-IN" dirty="0" smtClean="0"/>
              <a:t>Gases </a:t>
            </a:r>
            <a:r>
              <a:rPr lang="en-IN" dirty="0"/>
              <a:t>and their </a:t>
            </a:r>
            <a:r>
              <a:rPr lang="en-IN" dirty="0" smtClean="0"/>
              <a:t>Effects</a:t>
            </a:r>
            <a:endParaRPr lang="en-IN" dirty="0" smtClean="0"/>
          </a:p>
          <a:p>
            <a:pPr>
              <a:lnSpc>
                <a:spcPct val="150000"/>
              </a:lnSpc>
            </a:pPr>
            <a:endParaRPr lang="en-IN" dirty="0"/>
          </a:p>
          <a:p>
            <a:pPr>
              <a:lnSpc>
                <a:spcPct val="150000"/>
              </a:lnSpc>
            </a:pPr>
            <a:endParaRPr lang="en-IN"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GB" sz="2600" dirty="0" smtClean="0">
                <a:solidFill>
                  <a:schemeClr val="tx1"/>
                </a:solidFill>
                <a:latin typeface="Times New Roman" panose="02020603050405020304" pitchFamily="18" charset="0"/>
                <a:cs typeface="Times New Roman" panose="02020603050405020304" pitchFamily="18" charset="0"/>
              </a:rPr>
              <a:t>Table of Content</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5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722697" y="1881858"/>
            <a:ext cx="10631103" cy="4860136"/>
          </a:xfrm>
        </p:spPr>
        <p:txBody>
          <a:bodyPr>
            <a:normAutofit/>
          </a:bodyPr>
          <a:lstStyle/>
          <a:p>
            <a:pPr>
              <a:lnSpc>
                <a:spcPct val="150000"/>
              </a:lnSpc>
            </a:pPr>
            <a:r>
              <a:rPr lang="en-IN" dirty="0"/>
              <a:t>Mitigation and </a:t>
            </a:r>
            <a:r>
              <a:rPr lang="en-IN" dirty="0" smtClean="0"/>
              <a:t>Adaptation </a:t>
            </a:r>
            <a:r>
              <a:rPr lang="en-IN" dirty="0"/>
              <a:t>S</a:t>
            </a:r>
            <a:r>
              <a:rPr lang="en-IN" dirty="0" smtClean="0"/>
              <a:t>trategies</a:t>
            </a:r>
          </a:p>
          <a:p>
            <a:pPr>
              <a:lnSpc>
                <a:spcPct val="150000"/>
              </a:lnSpc>
            </a:pPr>
            <a:r>
              <a:rPr lang="en-IN" dirty="0"/>
              <a:t>I</a:t>
            </a:r>
            <a:r>
              <a:rPr lang="en-IN" dirty="0" smtClean="0"/>
              <a:t>nternational </a:t>
            </a:r>
            <a:r>
              <a:rPr lang="en-IN" dirty="0"/>
              <a:t>A</a:t>
            </a:r>
            <a:r>
              <a:rPr lang="en-IN" dirty="0" smtClean="0"/>
              <a:t>greements </a:t>
            </a:r>
            <a:r>
              <a:rPr lang="en-IN" dirty="0"/>
              <a:t>and </a:t>
            </a:r>
            <a:r>
              <a:rPr lang="en-IN" dirty="0" smtClean="0"/>
              <a:t>Efforts </a:t>
            </a:r>
            <a:r>
              <a:rPr lang="en-IN" dirty="0"/>
              <a:t>to combat </a:t>
            </a:r>
            <a:r>
              <a:rPr lang="en-IN" dirty="0" smtClean="0"/>
              <a:t>Climate </a:t>
            </a:r>
            <a:r>
              <a:rPr lang="en-IN" dirty="0"/>
              <a:t>C</a:t>
            </a:r>
            <a:r>
              <a:rPr lang="en-IN" dirty="0" smtClean="0"/>
              <a:t>hange</a:t>
            </a:r>
            <a:endParaRPr lang="en-IN" dirty="0"/>
          </a:p>
          <a:p>
            <a:pPr marL="76200" indent="0">
              <a:lnSpc>
                <a:spcPct val="150000"/>
              </a:lnSpc>
              <a:buNone/>
            </a:pPr>
            <a:endParaRPr lang="en-IN" dirty="0"/>
          </a:p>
          <a:p>
            <a:pPr>
              <a:lnSpc>
                <a:spcPct val="150000"/>
              </a:lnSpc>
            </a:pPr>
            <a:endParaRPr lang="en-IN"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GB" sz="2600" dirty="0" smtClean="0">
                <a:solidFill>
                  <a:schemeClr val="tx1"/>
                </a:solidFill>
                <a:latin typeface="Times New Roman" panose="02020603050405020304" pitchFamily="18" charset="0"/>
                <a:cs typeface="Times New Roman" panose="02020603050405020304" pitchFamily="18" charset="0"/>
              </a:rPr>
              <a:t>Table of Content</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86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354842" y="1941085"/>
            <a:ext cx="11696130" cy="4686279"/>
          </a:xfrm>
        </p:spPr>
        <p:txBody>
          <a:bodyPr>
            <a:noAutofit/>
          </a:bodyPr>
          <a:lstStyle/>
          <a:p>
            <a:pPr algn="just">
              <a:lnSpc>
                <a:spcPct val="150000"/>
              </a:lnSpc>
            </a:pPr>
            <a:r>
              <a:rPr lang="en-GB" dirty="0"/>
              <a:t>Environmental pollution refers to the contamination of natural surroundings by various harmful substances, resulting in detrimental effects on ecosystems and human health. </a:t>
            </a:r>
            <a:endParaRPr lang="en-GB" dirty="0" smtClean="0"/>
          </a:p>
          <a:p>
            <a:pPr algn="just">
              <a:lnSpc>
                <a:spcPct val="150000"/>
              </a:lnSpc>
            </a:pPr>
            <a:r>
              <a:rPr lang="en-GB" dirty="0" smtClean="0"/>
              <a:t>This </a:t>
            </a:r>
            <a:r>
              <a:rPr lang="en-GB" dirty="0"/>
              <a:t>global issue stems from activities such as industrial emissions, improper waste disposal, and deforestation. </a:t>
            </a:r>
            <a:endParaRPr lang="en-GB" dirty="0" smtClean="0"/>
          </a:p>
          <a:p>
            <a:pPr algn="just">
              <a:lnSpc>
                <a:spcPct val="150000"/>
              </a:lnSpc>
            </a:pPr>
            <a:r>
              <a:rPr lang="en-GB" dirty="0" smtClean="0"/>
              <a:t>Pollution </a:t>
            </a:r>
            <a:r>
              <a:rPr lang="en-GB" dirty="0"/>
              <a:t>poses a severe threat to biodiversity, air and water quality, and the overall well-being of our planet, necessitating urgent collective action to mitigate its impact.</a:t>
            </a:r>
            <a:endParaRPr lang="en-IN" dirty="0"/>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smtClean="0">
                <a:solidFill>
                  <a:schemeClr val="tx1"/>
                </a:solidFill>
                <a:latin typeface="Times New Roman" panose="02020603050405020304" pitchFamily="18" charset="0"/>
                <a:cs typeface="Times New Roman" panose="02020603050405020304" pitchFamily="18" charset="0"/>
              </a:rPr>
              <a:t>Introduction</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9F8457E-9A4D-441F-B1EB-C820E1564F69}"/>
              </a:ext>
            </a:extLst>
          </p:cNvPr>
          <p:cNvSpPr>
            <a:spLocks noGrp="1"/>
          </p:cNvSpPr>
          <p:nvPr>
            <p:ph type="body" idx="1"/>
          </p:nvPr>
        </p:nvSpPr>
        <p:spPr>
          <a:xfrm>
            <a:off x="354842" y="1941085"/>
            <a:ext cx="11696130" cy="4686279"/>
          </a:xfrm>
        </p:spPr>
        <p:txBody>
          <a:bodyPr>
            <a:noAutofit/>
          </a:bodyPr>
          <a:lstStyle/>
          <a:p>
            <a:pPr marL="76200" indent="0">
              <a:lnSpc>
                <a:spcPct val="150000"/>
              </a:lnSpc>
              <a:buNone/>
            </a:pPr>
            <a:r>
              <a:rPr lang="en-IN" b="1" dirty="0">
                <a:latin typeface="+mj-lt"/>
              </a:rPr>
              <a:t>Air Pollution:</a:t>
            </a:r>
            <a:endParaRPr lang="en-IN" dirty="0">
              <a:latin typeface="+mj-lt"/>
            </a:endParaRPr>
          </a:p>
          <a:p>
            <a:pPr lvl="1">
              <a:lnSpc>
                <a:spcPct val="150000"/>
              </a:lnSpc>
            </a:pPr>
            <a:r>
              <a:rPr lang="en-IN" sz="2400" b="1" dirty="0">
                <a:latin typeface="+mj-lt"/>
              </a:rPr>
              <a:t>Sources:</a:t>
            </a:r>
            <a:r>
              <a:rPr lang="en-IN" sz="2400" dirty="0">
                <a:latin typeface="+mj-lt"/>
              </a:rPr>
              <a:t> Industrial emissions, vehicular exhaust, and burning of fossil fuels release pollutants like particulate matter (PM), </a:t>
            </a:r>
            <a:r>
              <a:rPr lang="en-IN" sz="2400" dirty="0" err="1">
                <a:latin typeface="+mj-lt"/>
              </a:rPr>
              <a:t>sulfur</a:t>
            </a:r>
            <a:r>
              <a:rPr lang="en-IN" sz="2400" dirty="0">
                <a:latin typeface="+mj-lt"/>
              </a:rPr>
              <a:t> dioxide (SO2), and nitrogen oxides (</a:t>
            </a:r>
            <a:r>
              <a:rPr lang="en-IN" sz="2400" dirty="0" err="1">
                <a:latin typeface="+mj-lt"/>
              </a:rPr>
              <a:t>NOx</a:t>
            </a:r>
            <a:r>
              <a:rPr lang="en-IN" sz="2400" dirty="0">
                <a:latin typeface="+mj-lt"/>
              </a:rPr>
              <a:t>) into the atmosphere.</a:t>
            </a:r>
          </a:p>
          <a:p>
            <a:pPr marL="76200" indent="0">
              <a:lnSpc>
                <a:spcPct val="150000"/>
              </a:lnSpc>
              <a:buNone/>
            </a:pPr>
            <a:r>
              <a:rPr lang="en-IN" b="1" dirty="0">
                <a:latin typeface="+mj-lt"/>
              </a:rPr>
              <a:t>Water Pollution:</a:t>
            </a:r>
            <a:endParaRPr lang="en-IN" dirty="0">
              <a:latin typeface="+mj-lt"/>
            </a:endParaRPr>
          </a:p>
          <a:p>
            <a:pPr lvl="1">
              <a:lnSpc>
                <a:spcPct val="150000"/>
              </a:lnSpc>
            </a:pPr>
            <a:r>
              <a:rPr lang="en-IN" sz="2400" b="1" dirty="0">
                <a:latin typeface="+mj-lt"/>
              </a:rPr>
              <a:t>Sources:</a:t>
            </a:r>
            <a:r>
              <a:rPr lang="en-IN" sz="2400" dirty="0">
                <a:latin typeface="+mj-lt"/>
              </a:rPr>
              <a:t> Discharge of untreated sewage, agricultural runoff, and industrial effluents introduce contaminants like heavy metals, chemicals, and pathogens into water bodies, degrading water quality.</a:t>
            </a:r>
          </a:p>
        </p:txBody>
      </p:sp>
      <p:sp>
        <p:nvSpPr>
          <p:cNvPr id="3" name="Text Placeholder 2">
            <a:extLst>
              <a:ext uri="{FF2B5EF4-FFF2-40B4-BE49-F238E27FC236}">
                <a16:creationId xmlns:a16="http://schemas.microsoft.com/office/drawing/2014/main" xmlns="" id="{B42927FD-C8F4-4428-88E3-21583F51F869}"/>
              </a:ext>
            </a:extLst>
          </p:cNvPr>
          <p:cNvSpPr>
            <a:spLocks noGrp="1"/>
          </p:cNvSpPr>
          <p:nvPr>
            <p:ph type="body" idx="2"/>
          </p:nvPr>
        </p:nvSpPr>
        <p:spPr/>
        <p:txBody>
          <a:bodyPr/>
          <a:lstStyle/>
          <a:p>
            <a:r>
              <a:rPr lang="en-IN" dirty="0"/>
              <a:t>Environmental Pollution</a:t>
            </a:r>
          </a:p>
        </p:txBody>
      </p:sp>
      <p:sp>
        <p:nvSpPr>
          <p:cNvPr id="4" name="TextBox 3">
            <a:extLst>
              <a:ext uri="{FF2B5EF4-FFF2-40B4-BE49-F238E27FC236}">
                <a16:creationId xmlns:a16="http://schemas.microsoft.com/office/drawing/2014/main" xmlns=""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a16="http://schemas.microsoft.com/office/drawing/2014/main" xmlns=""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Types and Sources of Environmental Pollution </a:t>
            </a:r>
            <a:r>
              <a:rPr lang="en-IN" sz="2600" dirty="0" smtClean="0">
                <a:solidFill>
                  <a:schemeClr val="tx1"/>
                </a:solidFill>
                <a:latin typeface="+mj-lt"/>
              </a:rPr>
              <a:t>(air</a:t>
            </a:r>
            <a:r>
              <a:rPr lang="en-IN" sz="2600" dirty="0">
                <a:solidFill>
                  <a:schemeClr val="tx1"/>
                </a:solidFill>
                <a:latin typeface="+mj-lt"/>
              </a:rPr>
              <a:t>, </a:t>
            </a:r>
            <a:r>
              <a:rPr lang="en-IN" sz="2600" dirty="0" smtClean="0">
                <a:solidFill>
                  <a:schemeClr val="tx1"/>
                </a:solidFill>
                <a:latin typeface="+mj-lt"/>
              </a:rPr>
              <a:t>water</a:t>
            </a:r>
            <a:r>
              <a:rPr lang="en-IN" sz="2600" dirty="0">
                <a:solidFill>
                  <a:schemeClr val="tx1"/>
                </a:solidFill>
                <a:latin typeface="+mj-lt"/>
              </a:rPr>
              <a:t>, </a:t>
            </a:r>
            <a:r>
              <a:rPr lang="en-IN" sz="2600" dirty="0" smtClean="0">
                <a:solidFill>
                  <a:schemeClr val="tx1"/>
                </a:solidFill>
                <a:latin typeface="+mj-lt"/>
              </a:rPr>
              <a:t>soil</a:t>
            </a:r>
            <a:r>
              <a:rPr lang="en-IN" sz="2600" dirty="0">
                <a:solidFill>
                  <a:schemeClr val="tx1"/>
                </a:solidFill>
                <a:latin typeface="+mj-lt"/>
              </a:rPr>
              <a:t>, </a:t>
            </a:r>
            <a:r>
              <a:rPr lang="en-IN" sz="2600" dirty="0" smtClean="0">
                <a:solidFill>
                  <a:schemeClr val="tx1"/>
                </a:solidFill>
                <a:latin typeface="+mj-lt"/>
              </a:rPr>
              <a:t>noise)</a:t>
            </a:r>
            <a:endParaRPr lang="en-IN" sz="2600" dirty="0">
              <a:solidFill>
                <a:schemeClr val="tx1"/>
              </a:solidFill>
              <a:latin typeface="+mj-lt"/>
            </a:endParaRPr>
          </a:p>
        </p:txBody>
      </p:sp>
    </p:spTree>
    <p:extLst>
      <p:ext uri="{BB962C8B-B14F-4D97-AF65-F5344CB8AC3E}">
        <p14:creationId xmlns:p14="http://schemas.microsoft.com/office/powerpoint/2010/main" val="831352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1335</TotalTime>
  <Words>4371</Words>
  <Application>Microsoft Office PowerPoint</Application>
  <PresentationFormat>Widescreen</PresentationFormat>
  <Paragraphs>303</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Times New Roman</vt:lpstr>
      <vt:lpstr>1_Office Theme</vt:lpstr>
      <vt:lpstr>PowerPoint Presentation</vt:lpstr>
      <vt:lpstr>Environmental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Pollution</vt:lpstr>
      <vt:lpstr>Environmental Pollution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135</cp:revision>
  <dcterms:created xsi:type="dcterms:W3CDTF">2023-05-05T05:09:20Z</dcterms:created>
  <dcterms:modified xsi:type="dcterms:W3CDTF">2023-09-13T06:50:10Z</dcterms:modified>
</cp:coreProperties>
</file>